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62" r:id="rId2"/>
  </p:sldMasterIdLst>
  <p:notesMasterIdLst>
    <p:notesMasterId r:id="rId63"/>
  </p:notesMasterIdLst>
  <p:sldIdLst>
    <p:sldId id="256" r:id="rId3"/>
    <p:sldId id="324" r:id="rId4"/>
    <p:sldId id="425" r:id="rId5"/>
    <p:sldId id="290" r:id="rId6"/>
    <p:sldId id="325" r:id="rId7"/>
    <p:sldId id="414" r:id="rId8"/>
    <p:sldId id="415" r:id="rId9"/>
    <p:sldId id="416" r:id="rId10"/>
    <p:sldId id="369" r:id="rId11"/>
    <p:sldId id="413" r:id="rId12"/>
    <p:sldId id="412" r:id="rId13"/>
    <p:sldId id="410" r:id="rId14"/>
    <p:sldId id="411" r:id="rId15"/>
    <p:sldId id="417" r:id="rId16"/>
    <p:sldId id="370" r:id="rId17"/>
    <p:sldId id="371" r:id="rId18"/>
    <p:sldId id="372" r:id="rId19"/>
    <p:sldId id="418" r:id="rId20"/>
    <p:sldId id="374" r:id="rId21"/>
    <p:sldId id="375" r:id="rId22"/>
    <p:sldId id="376" r:id="rId23"/>
    <p:sldId id="377" r:id="rId24"/>
    <p:sldId id="378" r:id="rId25"/>
    <p:sldId id="379" r:id="rId26"/>
    <p:sldId id="420" r:id="rId27"/>
    <p:sldId id="380" r:id="rId28"/>
    <p:sldId id="381" r:id="rId29"/>
    <p:sldId id="382" r:id="rId30"/>
    <p:sldId id="383" r:id="rId31"/>
    <p:sldId id="421" r:id="rId32"/>
    <p:sldId id="384" r:id="rId33"/>
    <p:sldId id="385" r:id="rId34"/>
    <p:sldId id="386" r:id="rId35"/>
    <p:sldId id="387" r:id="rId36"/>
    <p:sldId id="388" r:id="rId37"/>
    <p:sldId id="422" r:id="rId38"/>
    <p:sldId id="389" r:id="rId39"/>
    <p:sldId id="390" r:id="rId40"/>
    <p:sldId id="391" r:id="rId41"/>
    <p:sldId id="419" r:id="rId42"/>
    <p:sldId id="392" r:id="rId43"/>
    <p:sldId id="393" r:id="rId44"/>
    <p:sldId id="423" r:id="rId45"/>
    <p:sldId id="394" r:id="rId46"/>
    <p:sldId id="395" r:id="rId47"/>
    <p:sldId id="424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8" r:id="rId60"/>
    <p:sldId id="407" r:id="rId61"/>
    <p:sldId id="409" r:id="rId62"/>
  </p:sldIdLst>
  <p:sldSz cx="9144000" cy="5143500" type="screen16x9"/>
  <p:notesSz cx="6858000" cy="9144000"/>
  <p:embeddedFontLst>
    <p:embeddedFont>
      <p:font typeface="Arial Bold" panose="020B0704020202020204" pitchFamily="34" charset="0"/>
      <p:bold r:id="rId64"/>
    </p:embeddedFont>
    <p:embeddedFont>
      <p:font typeface="Encode Sans Semi Condensed Light" panose="020B0604020202020204" charset="0"/>
      <p:regular r:id="rId65"/>
      <p:bold r:id="rId66"/>
    </p:embeddedFont>
    <p:embeddedFont>
      <p:font typeface="Encode Sans Semi Condensed SemiBold" panose="00000706000000000000" charset="0"/>
      <p:regular r:id="rId67"/>
      <p:bold r:id="rId68"/>
    </p:embeddedFont>
    <p:embeddedFont>
      <p:font typeface="Lucida Bright" panose="02040602050505020304" pitchFamily="18" charset="0"/>
      <p:regular r:id="rId69"/>
      <p:bold r:id="rId70"/>
      <p:italic r:id="rId71"/>
      <p:boldItalic r:id="rId72"/>
    </p:embeddedFont>
    <p:embeddedFont>
      <p:font typeface="Merriweather Sans" pitchFamily="2" charset="0"/>
      <p:regular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B00A9-9B5B-4C73-A409-024D6CA0390D}">
  <a:tblStyle styleId="{D14B00A9-9B5B-4C73-A409-024D6CA03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C96EDD-5978-4BCE-B74B-E825704AD3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3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Primary Amenorrhea  </a:t>
          </a:r>
        </a:p>
        <a:p>
          <a:r>
            <a:rPr lang="en-US" sz="1800" dirty="0">
              <a:solidFill>
                <a:schemeClr val="tx1"/>
              </a:solidFill>
            </a:rPr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8F1703-A9ED-4E66-B39D-139B6ABC2D4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8F25CA-8B78-4AD6-8919-087D696F15EB}">
      <dgm:prSet phldrT="[Text]" custT="1"/>
      <dgm:spPr/>
      <dgm:t>
        <a:bodyPr/>
        <a:lstStyle/>
        <a:p>
          <a:r>
            <a:rPr lang="en-US" sz="2000" b="1" dirty="0"/>
            <a:t>21 alpha hydroxylase deficiency&gt; &gt; decreased cortisol production</a:t>
          </a:r>
        </a:p>
      </dgm:t>
    </dgm:pt>
    <dgm:pt modelId="{92037A7B-37F6-40B3-A300-9EF32CB4215B}" type="parTrans" cxnId="{D523AE3D-EA71-4D29-8218-02B3DEB25C4E}">
      <dgm:prSet/>
      <dgm:spPr/>
      <dgm:t>
        <a:bodyPr/>
        <a:lstStyle/>
        <a:p>
          <a:endParaRPr lang="en-US"/>
        </a:p>
      </dgm:t>
    </dgm:pt>
    <dgm:pt modelId="{877AA158-4AB5-4301-B02B-83D482984224}" type="sibTrans" cxnId="{D523AE3D-EA71-4D29-8218-02B3DEB25C4E}">
      <dgm:prSet/>
      <dgm:spPr/>
      <dgm:t>
        <a:bodyPr/>
        <a:lstStyle/>
        <a:p>
          <a:endParaRPr lang="en-US"/>
        </a:p>
      </dgm:t>
    </dgm:pt>
    <dgm:pt modelId="{B990FAF6-EB19-42CB-8C41-B598A759E6A1}">
      <dgm:prSet phldrT="[Text]" custT="1"/>
      <dgm:spPr/>
      <dgm:t>
        <a:bodyPr/>
        <a:lstStyle/>
        <a:p>
          <a:r>
            <a:rPr lang="en-US" sz="2000" b="1"/>
            <a:t>Adrenal enlargement</a:t>
          </a:r>
          <a:endParaRPr lang="en-US" sz="2000" b="1" dirty="0"/>
        </a:p>
      </dgm:t>
    </dgm:pt>
    <dgm:pt modelId="{4FF30C0D-33C3-4B9A-9452-02BC17C88338}" type="parTrans" cxnId="{F537696B-82A5-4FFC-B008-99A84C677BAE}">
      <dgm:prSet/>
      <dgm:spPr/>
      <dgm:t>
        <a:bodyPr/>
        <a:lstStyle/>
        <a:p>
          <a:endParaRPr lang="en-US"/>
        </a:p>
      </dgm:t>
    </dgm:pt>
    <dgm:pt modelId="{D03E2791-0C57-4320-94DC-BFD2E29A6841}" type="sibTrans" cxnId="{F537696B-82A5-4FFC-B008-99A84C677BAE}">
      <dgm:prSet/>
      <dgm:spPr/>
      <dgm:t>
        <a:bodyPr/>
        <a:lstStyle/>
        <a:p>
          <a:endParaRPr lang="en-US"/>
        </a:p>
      </dgm:t>
    </dgm:pt>
    <dgm:pt modelId="{8473AAAD-F36A-4E7E-B8E1-BE7FE4096833}">
      <dgm:prSet custT="1"/>
      <dgm:spPr/>
      <dgm:t>
        <a:bodyPr/>
        <a:lstStyle/>
        <a:p>
          <a:r>
            <a:rPr lang="en-US" sz="2000" b="1"/>
            <a:t>Increased androgen production</a:t>
          </a:r>
          <a:endParaRPr lang="en-US" sz="2000" b="1" dirty="0"/>
        </a:p>
      </dgm:t>
    </dgm:pt>
    <dgm:pt modelId="{12D23CBF-4798-4FAC-9B72-7BEBDA639AB0}" type="parTrans" cxnId="{CD25FA3D-5067-4622-9BDE-9CFADEF14598}">
      <dgm:prSet/>
      <dgm:spPr/>
      <dgm:t>
        <a:bodyPr/>
        <a:lstStyle/>
        <a:p>
          <a:endParaRPr lang="en-US"/>
        </a:p>
      </dgm:t>
    </dgm:pt>
    <dgm:pt modelId="{908A04E2-72F3-4032-A6B2-F0ED388AF235}" type="sibTrans" cxnId="{CD25FA3D-5067-4622-9BDE-9CFADEF14598}">
      <dgm:prSet/>
      <dgm:spPr/>
      <dgm:t>
        <a:bodyPr/>
        <a:lstStyle/>
        <a:p>
          <a:endParaRPr lang="en-US"/>
        </a:p>
      </dgm:t>
    </dgm:pt>
    <dgm:pt modelId="{F8ECD875-9C2F-4E7F-BF47-A3FBE2D64C45}">
      <dgm:prSet custT="1"/>
      <dgm:spPr/>
      <dgm:t>
        <a:bodyPr/>
        <a:lstStyle/>
        <a:p>
          <a:r>
            <a:rPr lang="en-US" sz="2000" b="1"/>
            <a:t>Female infants with ambiguous genetalia</a:t>
          </a:r>
          <a:endParaRPr lang="en-US" sz="2000" b="1" dirty="0"/>
        </a:p>
      </dgm:t>
    </dgm:pt>
    <dgm:pt modelId="{E99B416B-F567-4FF1-AD34-A60EA2A9D540}" type="parTrans" cxnId="{F86139E4-B0DD-4938-ABEC-F8EF8F550164}">
      <dgm:prSet/>
      <dgm:spPr/>
      <dgm:t>
        <a:bodyPr/>
        <a:lstStyle/>
        <a:p>
          <a:endParaRPr lang="en-US"/>
        </a:p>
      </dgm:t>
    </dgm:pt>
    <dgm:pt modelId="{767DE66A-8EBC-409D-B7FD-B473FEE12F40}" type="sibTrans" cxnId="{F86139E4-B0DD-4938-ABEC-F8EF8F550164}">
      <dgm:prSet/>
      <dgm:spPr/>
      <dgm:t>
        <a:bodyPr/>
        <a:lstStyle/>
        <a:p>
          <a:endParaRPr lang="en-US"/>
        </a:p>
      </dgm:t>
    </dgm:pt>
    <dgm:pt modelId="{94CB3C57-F059-452D-8E9F-42EA3BFD21BD}">
      <dgm:prSet custT="1"/>
      <dgm:spPr/>
      <dgm:t>
        <a:bodyPr/>
        <a:lstStyle/>
        <a:p>
          <a:r>
            <a:rPr lang="en-US" sz="2000" b="1"/>
            <a:t>Vagina and uterus present</a:t>
          </a:r>
          <a:endParaRPr lang="en-US" sz="2000" b="1" dirty="0"/>
        </a:p>
      </dgm:t>
    </dgm:pt>
    <dgm:pt modelId="{7E289577-0E09-4B33-B8B3-E7271C3A4FD8}" type="parTrans" cxnId="{BC900C08-0B50-4848-98C9-741318BC7197}">
      <dgm:prSet/>
      <dgm:spPr/>
      <dgm:t>
        <a:bodyPr/>
        <a:lstStyle/>
        <a:p>
          <a:endParaRPr lang="en-US"/>
        </a:p>
      </dgm:t>
    </dgm:pt>
    <dgm:pt modelId="{3F05D812-F7A3-4F4D-8054-AA5B80158060}" type="sibTrans" cxnId="{BC900C08-0B50-4848-98C9-741318BC7197}">
      <dgm:prSet/>
      <dgm:spPr/>
      <dgm:t>
        <a:bodyPr/>
        <a:lstStyle/>
        <a:p>
          <a:endParaRPr lang="en-US"/>
        </a:p>
      </dgm:t>
    </dgm:pt>
    <dgm:pt modelId="{9A6BD7C4-BA68-4E73-A7AF-6A13EE78A2C9}">
      <dgm:prSet custT="1"/>
      <dgm:spPr/>
      <dgm:t>
        <a:bodyPr/>
        <a:lstStyle/>
        <a:p>
          <a:r>
            <a:rPr lang="en-US" sz="2000" b="1" dirty="0"/>
            <a:t>Ovaries are polycystic and enlarged and an ovulatory, clitoris enlarged and labias fused together.</a:t>
          </a:r>
        </a:p>
      </dgm:t>
    </dgm:pt>
    <dgm:pt modelId="{6637B333-E3C2-41FB-834F-762AA74518CD}" type="parTrans" cxnId="{64F5BF84-C484-4127-9D48-B9CD41C41F65}">
      <dgm:prSet/>
      <dgm:spPr/>
      <dgm:t>
        <a:bodyPr/>
        <a:lstStyle/>
        <a:p>
          <a:endParaRPr lang="en-US"/>
        </a:p>
      </dgm:t>
    </dgm:pt>
    <dgm:pt modelId="{B63B9252-1E1F-494B-8DAA-CB47669F48B8}" type="sibTrans" cxnId="{64F5BF84-C484-4127-9D48-B9CD41C41F65}">
      <dgm:prSet/>
      <dgm:spPr/>
      <dgm:t>
        <a:bodyPr/>
        <a:lstStyle/>
        <a:p>
          <a:endParaRPr lang="en-US"/>
        </a:p>
      </dgm:t>
    </dgm:pt>
    <dgm:pt modelId="{BE135EAA-DCB1-481E-8065-6801B2DAAE10}" type="pres">
      <dgm:prSet presAssocID="{048F1703-A9ED-4E66-B39D-139B6ABC2D42}" presName="linearFlow" presStyleCnt="0">
        <dgm:presLayoutVars>
          <dgm:resizeHandles val="exact"/>
        </dgm:presLayoutVars>
      </dgm:prSet>
      <dgm:spPr/>
    </dgm:pt>
    <dgm:pt modelId="{EDA4A30C-E6CA-4885-A0C3-2787A535F147}" type="pres">
      <dgm:prSet presAssocID="{868F25CA-8B78-4AD6-8919-087D696F15EB}" presName="node" presStyleLbl="node1" presStyleIdx="0" presStyleCnt="6" custScaleX="375091" custScaleY="147753" custLinFactNeighborX="786" custLinFactNeighborY="20805">
        <dgm:presLayoutVars>
          <dgm:bulletEnabled val="1"/>
        </dgm:presLayoutVars>
      </dgm:prSet>
      <dgm:spPr/>
    </dgm:pt>
    <dgm:pt modelId="{8986128A-3474-4237-9616-3B2A6DAE9BBF}" type="pres">
      <dgm:prSet presAssocID="{877AA158-4AB5-4301-B02B-83D482984224}" presName="sibTrans" presStyleLbl="sibTrans2D1" presStyleIdx="0" presStyleCnt="5"/>
      <dgm:spPr/>
    </dgm:pt>
    <dgm:pt modelId="{C0A7C1FE-FB28-4717-BFC8-EDC51EF4DF97}" type="pres">
      <dgm:prSet presAssocID="{877AA158-4AB5-4301-B02B-83D482984224}" presName="connectorText" presStyleLbl="sibTrans2D1" presStyleIdx="0" presStyleCnt="5"/>
      <dgm:spPr/>
    </dgm:pt>
    <dgm:pt modelId="{C340F82F-2161-407A-8823-946DEC23A811}" type="pres">
      <dgm:prSet presAssocID="{B990FAF6-EB19-42CB-8C41-B598A759E6A1}" presName="node" presStyleLbl="node1" presStyleIdx="1" presStyleCnt="6" custScaleX="375458">
        <dgm:presLayoutVars>
          <dgm:bulletEnabled val="1"/>
        </dgm:presLayoutVars>
      </dgm:prSet>
      <dgm:spPr/>
    </dgm:pt>
    <dgm:pt modelId="{9B971E36-6131-4E6A-8A81-9E0C9D6B407A}" type="pres">
      <dgm:prSet presAssocID="{D03E2791-0C57-4320-94DC-BFD2E29A6841}" presName="sibTrans" presStyleLbl="sibTrans2D1" presStyleIdx="1" presStyleCnt="5"/>
      <dgm:spPr/>
    </dgm:pt>
    <dgm:pt modelId="{B0F09650-BBE4-44BB-AC0F-DE88026629B8}" type="pres">
      <dgm:prSet presAssocID="{D03E2791-0C57-4320-94DC-BFD2E29A6841}" presName="connectorText" presStyleLbl="sibTrans2D1" presStyleIdx="1" presStyleCnt="5"/>
      <dgm:spPr/>
    </dgm:pt>
    <dgm:pt modelId="{19673F8C-564C-4D6B-B000-402014A72DFA}" type="pres">
      <dgm:prSet presAssocID="{8473AAAD-F36A-4E7E-B8E1-BE7FE4096833}" presName="node" presStyleLbl="node1" presStyleIdx="2" presStyleCnt="6" custScaleX="375458">
        <dgm:presLayoutVars>
          <dgm:bulletEnabled val="1"/>
        </dgm:presLayoutVars>
      </dgm:prSet>
      <dgm:spPr/>
    </dgm:pt>
    <dgm:pt modelId="{A97BAA30-CB9C-42DB-AEC4-7B17F490A33B}" type="pres">
      <dgm:prSet presAssocID="{908A04E2-72F3-4032-A6B2-F0ED388AF235}" presName="sibTrans" presStyleLbl="sibTrans2D1" presStyleIdx="2" presStyleCnt="5"/>
      <dgm:spPr/>
    </dgm:pt>
    <dgm:pt modelId="{09F2C10E-CF9E-427B-985C-4EEB42F92B5B}" type="pres">
      <dgm:prSet presAssocID="{908A04E2-72F3-4032-A6B2-F0ED388AF235}" presName="connectorText" presStyleLbl="sibTrans2D1" presStyleIdx="2" presStyleCnt="5"/>
      <dgm:spPr/>
    </dgm:pt>
    <dgm:pt modelId="{F5027BD0-D907-45DF-9D8A-53143AB94D8D}" type="pres">
      <dgm:prSet presAssocID="{F8ECD875-9C2F-4E7F-BF47-A3FBE2D64C45}" presName="node" presStyleLbl="node1" presStyleIdx="3" presStyleCnt="6" custScaleX="373520" custLinFactNeighborX="1868">
        <dgm:presLayoutVars>
          <dgm:bulletEnabled val="1"/>
        </dgm:presLayoutVars>
      </dgm:prSet>
      <dgm:spPr/>
    </dgm:pt>
    <dgm:pt modelId="{45FA8616-68A9-4D5F-A9C5-68A0F53E9036}" type="pres">
      <dgm:prSet presAssocID="{767DE66A-8EBC-409D-B7FD-B473FEE12F40}" presName="sibTrans" presStyleLbl="sibTrans2D1" presStyleIdx="3" presStyleCnt="5"/>
      <dgm:spPr/>
    </dgm:pt>
    <dgm:pt modelId="{80664B64-204A-41E2-B0F5-0526728B19C6}" type="pres">
      <dgm:prSet presAssocID="{767DE66A-8EBC-409D-B7FD-B473FEE12F40}" presName="connectorText" presStyleLbl="sibTrans2D1" presStyleIdx="3" presStyleCnt="5"/>
      <dgm:spPr/>
    </dgm:pt>
    <dgm:pt modelId="{07173A01-EE5B-4825-927E-286756D4AA8A}" type="pres">
      <dgm:prSet presAssocID="{94CB3C57-F059-452D-8E9F-42EA3BFD21BD}" presName="node" presStyleLbl="node1" presStyleIdx="4" presStyleCnt="6" custScaleX="375458">
        <dgm:presLayoutVars>
          <dgm:bulletEnabled val="1"/>
        </dgm:presLayoutVars>
      </dgm:prSet>
      <dgm:spPr/>
    </dgm:pt>
    <dgm:pt modelId="{C81184AE-DBA1-4A85-9AB8-5F86D265B410}" type="pres">
      <dgm:prSet presAssocID="{3F05D812-F7A3-4F4D-8054-AA5B80158060}" presName="sibTrans" presStyleLbl="sibTrans2D1" presStyleIdx="4" presStyleCnt="5"/>
      <dgm:spPr/>
    </dgm:pt>
    <dgm:pt modelId="{53F25E6F-C5F2-42DC-8963-A815CAD49A1C}" type="pres">
      <dgm:prSet presAssocID="{3F05D812-F7A3-4F4D-8054-AA5B80158060}" presName="connectorText" presStyleLbl="sibTrans2D1" presStyleIdx="4" presStyleCnt="5"/>
      <dgm:spPr/>
    </dgm:pt>
    <dgm:pt modelId="{A4A4F546-5517-485B-A782-538AFD1C761F}" type="pres">
      <dgm:prSet presAssocID="{9A6BD7C4-BA68-4E73-A7AF-6A13EE78A2C9}" presName="node" presStyleLbl="node1" presStyleIdx="5" presStyleCnt="6" custScaleX="375458" custScaleY="169525">
        <dgm:presLayoutVars>
          <dgm:bulletEnabled val="1"/>
        </dgm:presLayoutVars>
      </dgm:prSet>
      <dgm:spPr/>
    </dgm:pt>
  </dgm:ptLst>
  <dgm:cxnLst>
    <dgm:cxn modelId="{BC900C08-0B50-4848-98C9-741318BC7197}" srcId="{048F1703-A9ED-4E66-B39D-139B6ABC2D42}" destId="{94CB3C57-F059-452D-8E9F-42EA3BFD21BD}" srcOrd="4" destOrd="0" parTransId="{7E289577-0E09-4B33-B8B3-E7271C3A4FD8}" sibTransId="{3F05D812-F7A3-4F4D-8054-AA5B80158060}"/>
    <dgm:cxn modelId="{45F1DD0D-309E-4BC6-9B9E-22DFA1C1C791}" type="presOf" srcId="{9A6BD7C4-BA68-4E73-A7AF-6A13EE78A2C9}" destId="{A4A4F546-5517-485B-A782-538AFD1C761F}" srcOrd="0" destOrd="0" presId="urn:microsoft.com/office/officeart/2005/8/layout/process2"/>
    <dgm:cxn modelId="{8733AD1E-4BB0-47BC-A50B-DBE359B00A75}" type="presOf" srcId="{877AA158-4AB5-4301-B02B-83D482984224}" destId="{8986128A-3474-4237-9616-3B2A6DAE9BBF}" srcOrd="0" destOrd="0" presId="urn:microsoft.com/office/officeart/2005/8/layout/process2"/>
    <dgm:cxn modelId="{1A51C42C-4027-4F03-9C00-DC23A4F8D4C4}" type="presOf" srcId="{868F25CA-8B78-4AD6-8919-087D696F15EB}" destId="{EDA4A30C-E6CA-4885-A0C3-2787A535F147}" srcOrd="0" destOrd="0" presId="urn:microsoft.com/office/officeart/2005/8/layout/process2"/>
    <dgm:cxn modelId="{9A4F713A-B98B-42F9-A900-9B295BA053AC}" type="presOf" srcId="{94CB3C57-F059-452D-8E9F-42EA3BFD21BD}" destId="{07173A01-EE5B-4825-927E-286756D4AA8A}" srcOrd="0" destOrd="0" presId="urn:microsoft.com/office/officeart/2005/8/layout/process2"/>
    <dgm:cxn modelId="{D523AE3D-EA71-4D29-8218-02B3DEB25C4E}" srcId="{048F1703-A9ED-4E66-B39D-139B6ABC2D42}" destId="{868F25CA-8B78-4AD6-8919-087D696F15EB}" srcOrd="0" destOrd="0" parTransId="{92037A7B-37F6-40B3-A300-9EF32CB4215B}" sibTransId="{877AA158-4AB5-4301-B02B-83D482984224}"/>
    <dgm:cxn modelId="{CD25FA3D-5067-4622-9BDE-9CFADEF14598}" srcId="{048F1703-A9ED-4E66-B39D-139B6ABC2D42}" destId="{8473AAAD-F36A-4E7E-B8E1-BE7FE4096833}" srcOrd="2" destOrd="0" parTransId="{12D23CBF-4798-4FAC-9B72-7BEBDA639AB0}" sibTransId="{908A04E2-72F3-4032-A6B2-F0ED388AF235}"/>
    <dgm:cxn modelId="{3AC5E568-210E-4E6A-B6AD-9E254CD43269}" type="presOf" srcId="{767DE66A-8EBC-409D-B7FD-B473FEE12F40}" destId="{80664B64-204A-41E2-B0F5-0526728B19C6}" srcOrd="1" destOrd="0" presId="urn:microsoft.com/office/officeart/2005/8/layout/process2"/>
    <dgm:cxn modelId="{F537696B-82A5-4FFC-B008-99A84C677BAE}" srcId="{048F1703-A9ED-4E66-B39D-139B6ABC2D42}" destId="{B990FAF6-EB19-42CB-8C41-B598A759E6A1}" srcOrd="1" destOrd="0" parTransId="{4FF30C0D-33C3-4B9A-9452-02BC17C88338}" sibTransId="{D03E2791-0C57-4320-94DC-BFD2E29A6841}"/>
    <dgm:cxn modelId="{33051553-B5C3-4825-8534-DC97F95FF253}" type="presOf" srcId="{767DE66A-8EBC-409D-B7FD-B473FEE12F40}" destId="{45FA8616-68A9-4D5F-A9C5-68A0F53E9036}" srcOrd="0" destOrd="0" presId="urn:microsoft.com/office/officeart/2005/8/layout/process2"/>
    <dgm:cxn modelId="{43C3C274-D3F0-4C29-9A52-38FA3CC76126}" type="presOf" srcId="{908A04E2-72F3-4032-A6B2-F0ED388AF235}" destId="{A97BAA30-CB9C-42DB-AEC4-7B17F490A33B}" srcOrd="0" destOrd="0" presId="urn:microsoft.com/office/officeart/2005/8/layout/process2"/>
    <dgm:cxn modelId="{99A85C76-5BA4-4246-91D7-965F9E45647E}" type="presOf" srcId="{3F05D812-F7A3-4F4D-8054-AA5B80158060}" destId="{C81184AE-DBA1-4A85-9AB8-5F86D265B410}" srcOrd="0" destOrd="0" presId="urn:microsoft.com/office/officeart/2005/8/layout/process2"/>
    <dgm:cxn modelId="{2BEF737F-51CF-4E45-A692-0BC5F178FCCA}" type="presOf" srcId="{8473AAAD-F36A-4E7E-B8E1-BE7FE4096833}" destId="{19673F8C-564C-4D6B-B000-402014A72DFA}" srcOrd="0" destOrd="0" presId="urn:microsoft.com/office/officeart/2005/8/layout/process2"/>
    <dgm:cxn modelId="{64F5BF84-C484-4127-9D48-B9CD41C41F65}" srcId="{048F1703-A9ED-4E66-B39D-139B6ABC2D42}" destId="{9A6BD7C4-BA68-4E73-A7AF-6A13EE78A2C9}" srcOrd="5" destOrd="0" parTransId="{6637B333-E3C2-41FB-834F-762AA74518CD}" sibTransId="{B63B9252-1E1F-494B-8DAA-CB47669F48B8}"/>
    <dgm:cxn modelId="{EE02068C-C7A0-4927-8795-369F00BD88F3}" type="presOf" srcId="{877AA158-4AB5-4301-B02B-83D482984224}" destId="{C0A7C1FE-FB28-4717-BFC8-EDC51EF4DF97}" srcOrd="1" destOrd="0" presId="urn:microsoft.com/office/officeart/2005/8/layout/process2"/>
    <dgm:cxn modelId="{D826B399-802B-4B2F-BE38-EE167F0697E1}" type="presOf" srcId="{908A04E2-72F3-4032-A6B2-F0ED388AF235}" destId="{09F2C10E-CF9E-427B-985C-4EEB42F92B5B}" srcOrd="1" destOrd="0" presId="urn:microsoft.com/office/officeart/2005/8/layout/process2"/>
    <dgm:cxn modelId="{5176C6B1-154B-4911-A65E-2EE84E57ED79}" type="presOf" srcId="{048F1703-A9ED-4E66-B39D-139B6ABC2D42}" destId="{BE135EAA-DCB1-481E-8065-6801B2DAAE10}" srcOrd="0" destOrd="0" presId="urn:microsoft.com/office/officeart/2005/8/layout/process2"/>
    <dgm:cxn modelId="{FC3EA4D2-009C-4E9F-8E18-C1A17EDE8136}" type="presOf" srcId="{F8ECD875-9C2F-4E7F-BF47-A3FBE2D64C45}" destId="{F5027BD0-D907-45DF-9D8A-53143AB94D8D}" srcOrd="0" destOrd="0" presId="urn:microsoft.com/office/officeart/2005/8/layout/process2"/>
    <dgm:cxn modelId="{E8AA6FD7-6A37-48D9-BA58-AC96DB8EA836}" type="presOf" srcId="{D03E2791-0C57-4320-94DC-BFD2E29A6841}" destId="{9B971E36-6131-4E6A-8A81-9E0C9D6B407A}" srcOrd="0" destOrd="0" presId="urn:microsoft.com/office/officeart/2005/8/layout/process2"/>
    <dgm:cxn modelId="{21DA16DA-4CD7-4C4C-A047-196FDF2C08FC}" type="presOf" srcId="{D03E2791-0C57-4320-94DC-BFD2E29A6841}" destId="{B0F09650-BBE4-44BB-AC0F-DE88026629B8}" srcOrd="1" destOrd="0" presId="urn:microsoft.com/office/officeart/2005/8/layout/process2"/>
    <dgm:cxn modelId="{F86139E4-B0DD-4938-ABEC-F8EF8F550164}" srcId="{048F1703-A9ED-4E66-B39D-139B6ABC2D42}" destId="{F8ECD875-9C2F-4E7F-BF47-A3FBE2D64C45}" srcOrd="3" destOrd="0" parTransId="{E99B416B-F567-4FF1-AD34-A60EA2A9D540}" sibTransId="{767DE66A-8EBC-409D-B7FD-B473FEE12F40}"/>
    <dgm:cxn modelId="{D6E71DF6-EA8D-447C-ACEB-BFFD324139BA}" type="presOf" srcId="{3F05D812-F7A3-4F4D-8054-AA5B80158060}" destId="{53F25E6F-C5F2-42DC-8963-A815CAD49A1C}" srcOrd="1" destOrd="0" presId="urn:microsoft.com/office/officeart/2005/8/layout/process2"/>
    <dgm:cxn modelId="{DD557EFF-4A83-4C71-A98F-70490AE35EC4}" type="presOf" srcId="{B990FAF6-EB19-42CB-8C41-B598A759E6A1}" destId="{C340F82F-2161-407A-8823-946DEC23A811}" srcOrd="0" destOrd="0" presId="urn:microsoft.com/office/officeart/2005/8/layout/process2"/>
    <dgm:cxn modelId="{5F23B4A8-9B37-4764-BFE9-193261FC7543}" type="presParOf" srcId="{BE135EAA-DCB1-481E-8065-6801B2DAAE10}" destId="{EDA4A30C-E6CA-4885-A0C3-2787A535F147}" srcOrd="0" destOrd="0" presId="urn:microsoft.com/office/officeart/2005/8/layout/process2"/>
    <dgm:cxn modelId="{5CDA3433-68B4-4C44-85DF-00BD4DFE5C5E}" type="presParOf" srcId="{BE135EAA-DCB1-481E-8065-6801B2DAAE10}" destId="{8986128A-3474-4237-9616-3B2A6DAE9BBF}" srcOrd="1" destOrd="0" presId="urn:microsoft.com/office/officeart/2005/8/layout/process2"/>
    <dgm:cxn modelId="{41015332-4A09-4D40-ADAE-914AFB199DC5}" type="presParOf" srcId="{8986128A-3474-4237-9616-3B2A6DAE9BBF}" destId="{C0A7C1FE-FB28-4717-BFC8-EDC51EF4DF97}" srcOrd="0" destOrd="0" presId="urn:microsoft.com/office/officeart/2005/8/layout/process2"/>
    <dgm:cxn modelId="{5529D321-CFB7-4145-8E07-57FB0B1CCBE7}" type="presParOf" srcId="{BE135EAA-DCB1-481E-8065-6801B2DAAE10}" destId="{C340F82F-2161-407A-8823-946DEC23A811}" srcOrd="2" destOrd="0" presId="urn:microsoft.com/office/officeart/2005/8/layout/process2"/>
    <dgm:cxn modelId="{BDA5F63B-E72C-4607-9605-B1699F4C2363}" type="presParOf" srcId="{BE135EAA-DCB1-481E-8065-6801B2DAAE10}" destId="{9B971E36-6131-4E6A-8A81-9E0C9D6B407A}" srcOrd="3" destOrd="0" presId="urn:microsoft.com/office/officeart/2005/8/layout/process2"/>
    <dgm:cxn modelId="{83CA397D-495E-4F41-9668-BB53788B7E18}" type="presParOf" srcId="{9B971E36-6131-4E6A-8A81-9E0C9D6B407A}" destId="{B0F09650-BBE4-44BB-AC0F-DE88026629B8}" srcOrd="0" destOrd="0" presId="urn:microsoft.com/office/officeart/2005/8/layout/process2"/>
    <dgm:cxn modelId="{CA29BB02-728C-44FA-AF3F-8781721554C8}" type="presParOf" srcId="{BE135EAA-DCB1-481E-8065-6801B2DAAE10}" destId="{19673F8C-564C-4D6B-B000-402014A72DFA}" srcOrd="4" destOrd="0" presId="urn:microsoft.com/office/officeart/2005/8/layout/process2"/>
    <dgm:cxn modelId="{FC11B188-B082-4B3E-B816-A604637C3FFB}" type="presParOf" srcId="{BE135EAA-DCB1-481E-8065-6801B2DAAE10}" destId="{A97BAA30-CB9C-42DB-AEC4-7B17F490A33B}" srcOrd="5" destOrd="0" presId="urn:microsoft.com/office/officeart/2005/8/layout/process2"/>
    <dgm:cxn modelId="{9AD957BF-427C-4F05-B582-9B33B8F5AA20}" type="presParOf" srcId="{A97BAA30-CB9C-42DB-AEC4-7B17F490A33B}" destId="{09F2C10E-CF9E-427B-985C-4EEB42F92B5B}" srcOrd="0" destOrd="0" presId="urn:microsoft.com/office/officeart/2005/8/layout/process2"/>
    <dgm:cxn modelId="{8B50FEE9-19FB-47E4-8C40-4727CA48DC55}" type="presParOf" srcId="{BE135EAA-DCB1-481E-8065-6801B2DAAE10}" destId="{F5027BD0-D907-45DF-9D8A-53143AB94D8D}" srcOrd="6" destOrd="0" presId="urn:microsoft.com/office/officeart/2005/8/layout/process2"/>
    <dgm:cxn modelId="{E06B159F-0954-4288-B33D-3D3B6F19DA55}" type="presParOf" srcId="{BE135EAA-DCB1-481E-8065-6801B2DAAE10}" destId="{45FA8616-68A9-4D5F-A9C5-68A0F53E9036}" srcOrd="7" destOrd="0" presId="urn:microsoft.com/office/officeart/2005/8/layout/process2"/>
    <dgm:cxn modelId="{15C1911B-5D66-4D80-9601-F4751082E6F8}" type="presParOf" srcId="{45FA8616-68A9-4D5F-A9C5-68A0F53E9036}" destId="{80664B64-204A-41E2-B0F5-0526728B19C6}" srcOrd="0" destOrd="0" presId="urn:microsoft.com/office/officeart/2005/8/layout/process2"/>
    <dgm:cxn modelId="{593825C8-4CB8-4430-9636-891ACF72542D}" type="presParOf" srcId="{BE135EAA-DCB1-481E-8065-6801B2DAAE10}" destId="{07173A01-EE5B-4825-927E-286756D4AA8A}" srcOrd="8" destOrd="0" presId="urn:microsoft.com/office/officeart/2005/8/layout/process2"/>
    <dgm:cxn modelId="{D3D82380-3855-47A8-96DA-D88A5E588873}" type="presParOf" srcId="{BE135EAA-DCB1-481E-8065-6801B2DAAE10}" destId="{C81184AE-DBA1-4A85-9AB8-5F86D265B410}" srcOrd="9" destOrd="0" presId="urn:microsoft.com/office/officeart/2005/8/layout/process2"/>
    <dgm:cxn modelId="{8115ACF9-5ACA-4208-B004-FB70E76D7D11}" type="presParOf" srcId="{C81184AE-DBA1-4A85-9AB8-5F86D265B410}" destId="{53F25E6F-C5F2-42DC-8963-A815CAD49A1C}" srcOrd="0" destOrd="0" presId="urn:microsoft.com/office/officeart/2005/8/layout/process2"/>
    <dgm:cxn modelId="{E9E61727-68B0-4E6B-A2D6-F8E8C6144505}" type="presParOf" srcId="{BE135EAA-DCB1-481E-8065-6801B2DAAE10}" destId="{A4A4F546-5517-485B-A782-538AFD1C76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60C55-09BD-4695-951D-0C67723BE69B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7DC67-4025-4878-AD73-A8EB1FECEDED}">
      <dgm:prSet phldrT="[Text]" custT="1"/>
      <dgm:spPr/>
      <dgm:t>
        <a:bodyPr/>
        <a:lstStyle/>
        <a:p>
          <a:r>
            <a:rPr lang="en-US" sz="2800" b="1" dirty="0"/>
            <a:t>History</a:t>
          </a:r>
        </a:p>
      </dgm:t>
    </dgm:pt>
    <dgm:pt modelId="{DB5A8273-2A37-4BE8-88C3-4B81E14D2254}" type="parTrans" cxnId="{1C7DBF48-FDDE-499B-A01E-ED99BA9EE54A}">
      <dgm:prSet/>
      <dgm:spPr/>
      <dgm:t>
        <a:bodyPr/>
        <a:lstStyle/>
        <a:p>
          <a:endParaRPr lang="en-US"/>
        </a:p>
      </dgm:t>
    </dgm:pt>
    <dgm:pt modelId="{3C32B6D7-BDFA-4CC0-82B5-12F5ABA6768C}" type="sibTrans" cxnId="{1C7DBF48-FDDE-499B-A01E-ED99BA9EE54A}">
      <dgm:prSet/>
      <dgm:spPr/>
      <dgm:t>
        <a:bodyPr/>
        <a:lstStyle/>
        <a:p>
          <a:endParaRPr lang="en-US"/>
        </a:p>
      </dgm:t>
    </dgm:pt>
    <dgm:pt modelId="{ACA76788-0173-49AD-8249-3D570C9BB421}">
      <dgm:prSet phldrT="[Text]" custT="1"/>
      <dgm:spPr/>
      <dgm:t>
        <a:bodyPr/>
        <a:lstStyle/>
        <a:p>
          <a:r>
            <a:rPr lang="en-US" sz="2800" b="1" dirty="0"/>
            <a:t>Examination</a:t>
          </a:r>
        </a:p>
      </dgm:t>
    </dgm:pt>
    <dgm:pt modelId="{CB2FB05B-9DCF-4D3A-9FF2-A04C5E90FDBC}" type="parTrans" cxnId="{8A2A1805-2495-4533-844A-EF150ABD5CB9}">
      <dgm:prSet/>
      <dgm:spPr/>
      <dgm:t>
        <a:bodyPr/>
        <a:lstStyle/>
        <a:p>
          <a:endParaRPr lang="en-US"/>
        </a:p>
      </dgm:t>
    </dgm:pt>
    <dgm:pt modelId="{2E24CC48-8289-4159-A4D5-A795B6AAE96E}" type="sibTrans" cxnId="{8A2A1805-2495-4533-844A-EF150ABD5CB9}">
      <dgm:prSet/>
      <dgm:spPr/>
      <dgm:t>
        <a:bodyPr/>
        <a:lstStyle/>
        <a:p>
          <a:endParaRPr lang="en-US"/>
        </a:p>
      </dgm:t>
    </dgm:pt>
    <dgm:pt modelId="{414B2821-BE0E-4021-8EB4-E2A4839EFBF4}">
      <dgm:prSet phldrT="[Text]" custT="1"/>
      <dgm:spPr/>
      <dgm:t>
        <a:bodyPr/>
        <a:lstStyle/>
        <a:p>
          <a:r>
            <a:rPr lang="en-US" sz="2800" b="1" dirty="0"/>
            <a:t>Investigations</a:t>
          </a:r>
        </a:p>
      </dgm:t>
    </dgm:pt>
    <dgm:pt modelId="{AFEF7F4E-391F-4C25-A86A-1C9727DD0835}" type="parTrans" cxnId="{8C988B27-7438-4B73-83B7-39CD0561F87B}">
      <dgm:prSet/>
      <dgm:spPr/>
      <dgm:t>
        <a:bodyPr/>
        <a:lstStyle/>
        <a:p>
          <a:endParaRPr lang="en-US"/>
        </a:p>
      </dgm:t>
    </dgm:pt>
    <dgm:pt modelId="{BF10D56F-A8D8-4FF4-B40F-E4B7D5B1BDBB}" type="sibTrans" cxnId="{8C988B27-7438-4B73-83B7-39CD0561F87B}">
      <dgm:prSet/>
      <dgm:spPr/>
      <dgm:t>
        <a:bodyPr/>
        <a:lstStyle/>
        <a:p>
          <a:endParaRPr lang="en-US"/>
        </a:p>
      </dgm:t>
    </dgm:pt>
    <dgm:pt modelId="{849D70C5-55F0-4A23-9A7C-FB18E4DF580D}">
      <dgm:prSet phldrT="[Text]" custT="1"/>
      <dgm:spPr/>
      <dgm:t>
        <a:bodyPr/>
        <a:lstStyle/>
        <a:p>
          <a:r>
            <a:rPr lang="en-US" sz="2800" b="1" dirty="0"/>
            <a:t>Management</a:t>
          </a:r>
        </a:p>
      </dgm:t>
    </dgm:pt>
    <dgm:pt modelId="{9B641F42-6841-424D-9CC2-1E11E9A89EB7}" type="parTrans" cxnId="{4DEFE40D-19A8-4CAB-8B61-0AB1E53BA053}">
      <dgm:prSet/>
      <dgm:spPr/>
      <dgm:t>
        <a:bodyPr/>
        <a:lstStyle/>
        <a:p>
          <a:endParaRPr lang="en-US"/>
        </a:p>
      </dgm:t>
    </dgm:pt>
    <dgm:pt modelId="{201BDE37-90F5-428B-8519-86649991577F}" type="sibTrans" cxnId="{4DEFE40D-19A8-4CAB-8B61-0AB1E53BA053}">
      <dgm:prSet/>
      <dgm:spPr/>
      <dgm:t>
        <a:bodyPr/>
        <a:lstStyle/>
        <a:p>
          <a:endParaRPr lang="en-US"/>
        </a:p>
      </dgm:t>
    </dgm:pt>
    <dgm:pt modelId="{84C268AE-6EC5-4E9B-832C-BAF29629B557}" type="pres">
      <dgm:prSet presAssocID="{AC560C55-09BD-4695-951D-0C67723BE69B}" presName="rootnode" presStyleCnt="0">
        <dgm:presLayoutVars>
          <dgm:chMax/>
          <dgm:chPref/>
          <dgm:dir/>
          <dgm:animLvl val="lvl"/>
        </dgm:presLayoutVars>
      </dgm:prSet>
      <dgm:spPr/>
    </dgm:pt>
    <dgm:pt modelId="{DA07FAD7-F079-440C-BD05-5F99FBB7104F}" type="pres">
      <dgm:prSet presAssocID="{DA47DC67-4025-4878-AD73-A8EB1FECEDED}" presName="composite" presStyleCnt="0"/>
      <dgm:spPr/>
    </dgm:pt>
    <dgm:pt modelId="{07A3C1F1-B61B-4C69-B8A6-B3DDB7D1CA67}" type="pres">
      <dgm:prSet presAssocID="{DA47DC67-4025-4878-AD73-A8EB1FECEDED}" presName="bentUpArrow1" presStyleLbl="alignImgPlace1" presStyleIdx="0" presStyleCnt="3"/>
      <dgm:spPr/>
    </dgm:pt>
    <dgm:pt modelId="{F3B11C6A-A0AE-409E-BDC7-111981A47161}" type="pres">
      <dgm:prSet presAssocID="{DA47DC67-4025-4878-AD73-A8EB1FECEDED}" presName="ParentText" presStyleLbl="node1" presStyleIdx="0" presStyleCnt="4" custScaleX="139918">
        <dgm:presLayoutVars>
          <dgm:chMax val="1"/>
          <dgm:chPref val="1"/>
          <dgm:bulletEnabled val="1"/>
        </dgm:presLayoutVars>
      </dgm:prSet>
      <dgm:spPr/>
    </dgm:pt>
    <dgm:pt modelId="{9B8435F3-9920-4410-BD44-89AAB6368D46}" type="pres">
      <dgm:prSet presAssocID="{DA47DC67-4025-4878-AD73-A8EB1FECEDE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967E914-E3F5-4360-91C4-7E1DBC07F466}" type="pres">
      <dgm:prSet presAssocID="{3C32B6D7-BDFA-4CC0-82B5-12F5ABA6768C}" presName="sibTrans" presStyleCnt="0"/>
      <dgm:spPr/>
    </dgm:pt>
    <dgm:pt modelId="{23B324B6-9EF6-4E18-8A14-07F831CAEE5E}" type="pres">
      <dgm:prSet presAssocID="{ACA76788-0173-49AD-8249-3D570C9BB421}" presName="composite" presStyleCnt="0"/>
      <dgm:spPr/>
    </dgm:pt>
    <dgm:pt modelId="{3BF12DAC-8C51-4924-B44E-673A1B29895C}" type="pres">
      <dgm:prSet presAssocID="{ACA76788-0173-49AD-8249-3D570C9BB421}" presName="bentUpArrow1" presStyleLbl="alignImgPlace1" presStyleIdx="1" presStyleCnt="3"/>
      <dgm:spPr/>
    </dgm:pt>
    <dgm:pt modelId="{0E8F36EC-D048-45EF-B8B8-EBB3A01A9908}" type="pres">
      <dgm:prSet presAssocID="{ACA76788-0173-49AD-8249-3D570C9BB421}" presName="ParentText" presStyleLbl="node1" presStyleIdx="1" presStyleCnt="4" custScaleX="192840">
        <dgm:presLayoutVars>
          <dgm:chMax val="1"/>
          <dgm:chPref val="1"/>
          <dgm:bulletEnabled val="1"/>
        </dgm:presLayoutVars>
      </dgm:prSet>
      <dgm:spPr/>
    </dgm:pt>
    <dgm:pt modelId="{9FCB4CF4-1838-43D9-A2B2-899F9D407D56}" type="pres">
      <dgm:prSet presAssocID="{ACA76788-0173-49AD-8249-3D570C9BB42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BCED652-F933-4C9E-84D5-8C6947ACB4F0}" type="pres">
      <dgm:prSet presAssocID="{2E24CC48-8289-4159-A4D5-A795B6AAE96E}" presName="sibTrans" presStyleCnt="0"/>
      <dgm:spPr/>
    </dgm:pt>
    <dgm:pt modelId="{8636B029-BB4D-49E2-8A2A-D8C75D6A0CE8}" type="pres">
      <dgm:prSet presAssocID="{414B2821-BE0E-4021-8EB4-E2A4839EFBF4}" presName="composite" presStyleCnt="0"/>
      <dgm:spPr/>
    </dgm:pt>
    <dgm:pt modelId="{9FB2D122-5108-4F39-984A-6981BC1C616E}" type="pres">
      <dgm:prSet presAssocID="{414B2821-BE0E-4021-8EB4-E2A4839EFBF4}" presName="bentUpArrow1" presStyleLbl="alignImgPlace1" presStyleIdx="2" presStyleCnt="3"/>
      <dgm:spPr/>
    </dgm:pt>
    <dgm:pt modelId="{285CD59C-F66F-42A4-AA5D-1ACF57D5EF47}" type="pres">
      <dgm:prSet presAssocID="{414B2821-BE0E-4021-8EB4-E2A4839EFBF4}" presName="ParentText" presStyleLbl="node1" presStyleIdx="2" presStyleCnt="4" custScaleX="217823">
        <dgm:presLayoutVars>
          <dgm:chMax val="1"/>
          <dgm:chPref val="1"/>
          <dgm:bulletEnabled val="1"/>
        </dgm:presLayoutVars>
      </dgm:prSet>
      <dgm:spPr/>
    </dgm:pt>
    <dgm:pt modelId="{F23A4301-4906-47A6-B7B8-A8E645454C41}" type="pres">
      <dgm:prSet presAssocID="{414B2821-BE0E-4021-8EB4-E2A4839EFBF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105B0D5-36C5-4D3E-914D-F15E7E00792D}" type="pres">
      <dgm:prSet presAssocID="{BF10D56F-A8D8-4FF4-B40F-E4B7D5B1BDBB}" presName="sibTrans" presStyleCnt="0"/>
      <dgm:spPr/>
    </dgm:pt>
    <dgm:pt modelId="{994A7707-D2B0-47C9-8891-A39C80A01550}" type="pres">
      <dgm:prSet presAssocID="{849D70C5-55F0-4A23-9A7C-FB18E4DF580D}" presName="composite" presStyleCnt="0"/>
      <dgm:spPr/>
    </dgm:pt>
    <dgm:pt modelId="{03CD0AFF-2694-401B-82B0-AF2B2C80A791}" type="pres">
      <dgm:prSet presAssocID="{849D70C5-55F0-4A23-9A7C-FB18E4DF580D}" presName="ParentText" presStyleLbl="node1" presStyleIdx="3" presStyleCnt="4" custScaleX="222006">
        <dgm:presLayoutVars>
          <dgm:chMax val="1"/>
          <dgm:chPref val="1"/>
          <dgm:bulletEnabled val="1"/>
        </dgm:presLayoutVars>
      </dgm:prSet>
      <dgm:spPr/>
    </dgm:pt>
  </dgm:ptLst>
  <dgm:cxnLst>
    <dgm:cxn modelId="{8A2A1805-2495-4533-844A-EF150ABD5CB9}" srcId="{AC560C55-09BD-4695-951D-0C67723BE69B}" destId="{ACA76788-0173-49AD-8249-3D570C9BB421}" srcOrd="1" destOrd="0" parTransId="{CB2FB05B-9DCF-4D3A-9FF2-A04C5E90FDBC}" sibTransId="{2E24CC48-8289-4159-A4D5-A795B6AAE96E}"/>
    <dgm:cxn modelId="{4DEFE40D-19A8-4CAB-8B61-0AB1E53BA053}" srcId="{AC560C55-09BD-4695-951D-0C67723BE69B}" destId="{849D70C5-55F0-4A23-9A7C-FB18E4DF580D}" srcOrd="3" destOrd="0" parTransId="{9B641F42-6841-424D-9CC2-1E11E9A89EB7}" sibTransId="{201BDE37-90F5-428B-8519-86649991577F}"/>
    <dgm:cxn modelId="{8C988B27-7438-4B73-83B7-39CD0561F87B}" srcId="{AC560C55-09BD-4695-951D-0C67723BE69B}" destId="{414B2821-BE0E-4021-8EB4-E2A4839EFBF4}" srcOrd="2" destOrd="0" parTransId="{AFEF7F4E-391F-4C25-A86A-1C9727DD0835}" sibTransId="{BF10D56F-A8D8-4FF4-B40F-E4B7D5B1BDBB}"/>
    <dgm:cxn modelId="{64E6532B-A212-4A7B-ABF9-8C9764855F62}" type="presOf" srcId="{AC560C55-09BD-4695-951D-0C67723BE69B}" destId="{84C268AE-6EC5-4E9B-832C-BAF29629B557}" srcOrd="0" destOrd="0" presId="urn:microsoft.com/office/officeart/2005/8/layout/StepDownProcess"/>
    <dgm:cxn modelId="{9752023B-56AB-4782-83B4-41E19388EA43}" type="presOf" srcId="{DA47DC67-4025-4878-AD73-A8EB1FECEDED}" destId="{F3B11C6A-A0AE-409E-BDC7-111981A47161}" srcOrd="0" destOrd="0" presId="urn:microsoft.com/office/officeart/2005/8/layout/StepDownProcess"/>
    <dgm:cxn modelId="{1C7DBF48-FDDE-499B-A01E-ED99BA9EE54A}" srcId="{AC560C55-09BD-4695-951D-0C67723BE69B}" destId="{DA47DC67-4025-4878-AD73-A8EB1FECEDED}" srcOrd="0" destOrd="0" parTransId="{DB5A8273-2A37-4BE8-88C3-4B81E14D2254}" sibTransId="{3C32B6D7-BDFA-4CC0-82B5-12F5ABA6768C}"/>
    <dgm:cxn modelId="{9D49086C-D96F-4E01-ADB2-041AF648C178}" type="presOf" srcId="{ACA76788-0173-49AD-8249-3D570C9BB421}" destId="{0E8F36EC-D048-45EF-B8B8-EBB3A01A9908}" srcOrd="0" destOrd="0" presId="urn:microsoft.com/office/officeart/2005/8/layout/StepDownProcess"/>
    <dgm:cxn modelId="{7D19FFC8-4F89-4C3F-96C7-33DCF06E14BF}" type="presOf" srcId="{849D70C5-55F0-4A23-9A7C-FB18E4DF580D}" destId="{03CD0AFF-2694-401B-82B0-AF2B2C80A791}" srcOrd="0" destOrd="0" presId="urn:microsoft.com/office/officeart/2005/8/layout/StepDownProcess"/>
    <dgm:cxn modelId="{0EEE81E9-4A45-4338-A788-EEF46F791285}" type="presOf" srcId="{414B2821-BE0E-4021-8EB4-E2A4839EFBF4}" destId="{285CD59C-F66F-42A4-AA5D-1ACF57D5EF47}" srcOrd="0" destOrd="0" presId="urn:microsoft.com/office/officeart/2005/8/layout/StepDownProcess"/>
    <dgm:cxn modelId="{4A7E14BD-EFDC-4BFD-A737-D72DF8BECB72}" type="presParOf" srcId="{84C268AE-6EC5-4E9B-832C-BAF29629B557}" destId="{DA07FAD7-F079-440C-BD05-5F99FBB7104F}" srcOrd="0" destOrd="0" presId="urn:microsoft.com/office/officeart/2005/8/layout/StepDownProcess"/>
    <dgm:cxn modelId="{15E7522B-B82F-47D5-BC8D-0A1DF34A51A8}" type="presParOf" srcId="{DA07FAD7-F079-440C-BD05-5F99FBB7104F}" destId="{07A3C1F1-B61B-4C69-B8A6-B3DDB7D1CA67}" srcOrd="0" destOrd="0" presId="urn:microsoft.com/office/officeart/2005/8/layout/StepDownProcess"/>
    <dgm:cxn modelId="{17F69D7C-0CE8-4E92-B6C4-8F44202F5998}" type="presParOf" srcId="{DA07FAD7-F079-440C-BD05-5F99FBB7104F}" destId="{F3B11C6A-A0AE-409E-BDC7-111981A47161}" srcOrd="1" destOrd="0" presId="urn:microsoft.com/office/officeart/2005/8/layout/StepDownProcess"/>
    <dgm:cxn modelId="{A604D9B4-DB98-46A1-8403-4A8B2BF76FB6}" type="presParOf" srcId="{DA07FAD7-F079-440C-BD05-5F99FBB7104F}" destId="{9B8435F3-9920-4410-BD44-89AAB6368D46}" srcOrd="2" destOrd="0" presId="urn:microsoft.com/office/officeart/2005/8/layout/StepDownProcess"/>
    <dgm:cxn modelId="{3C70A7A5-A34A-4B45-A86C-F1FDC1D34840}" type="presParOf" srcId="{84C268AE-6EC5-4E9B-832C-BAF29629B557}" destId="{9967E914-E3F5-4360-91C4-7E1DBC07F466}" srcOrd="1" destOrd="0" presId="urn:microsoft.com/office/officeart/2005/8/layout/StepDownProcess"/>
    <dgm:cxn modelId="{8A0FAFD4-4083-44D1-8391-EA4B58E21A70}" type="presParOf" srcId="{84C268AE-6EC5-4E9B-832C-BAF29629B557}" destId="{23B324B6-9EF6-4E18-8A14-07F831CAEE5E}" srcOrd="2" destOrd="0" presId="urn:microsoft.com/office/officeart/2005/8/layout/StepDownProcess"/>
    <dgm:cxn modelId="{2D04C782-CBFD-42E5-9ACB-87C27E407B63}" type="presParOf" srcId="{23B324B6-9EF6-4E18-8A14-07F831CAEE5E}" destId="{3BF12DAC-8C51-4924-B44E-673A1B29895C}" srcOrd="0" destOrd="0" presId="urn:microsoft.com/office/officeart/2005/8/layout/StepDownProcess"/>
    <dgm:cxn modelId="{AA6CA938-E13C-4542-B6DD-334F20703F3F}" type="presParOf" srcId="{23B324B6-9EF6-4E18-8A14-07F831CAEE5E}" destId="{0E8F36EC-D048-45EF-B8B8-EBB3A01A9908}" srcOrd="1" destOrd="0" presId="urn:microsoft.com/office/officeart/2005/8/layout/StepDownProcess"/>
    <dgm:cxn modelId="{41C74525-E48C-49CB-96F8-673F1F8CA6E5}" type="presParOf" srcId="{23B324B6-9EF6-4E18-8A14-07F831CAEE5E}" destId="{9FCB4CF4-1838-43D9-A2B2-899F9D407D56}" srcOrd="2" destOrd="0" presId="urn:microsoft.com/office/officeart/2005/8/layout/StepDownProcess"/>
    <dgm:cxn modelId="{0113E58F-FD47-43D5-A77F-DC32BAABB6EB}" type="presParOf" srcId="{84C268AE-6EC5-4E9B-832C-BAF29629B557}" destId="{1BCED652-F933-4C9E-84D5-8C6947ACB4F0}" srcOrd="3" destOrd="0" presId="urn:microsoft.com/office/officeart/2005/8/layout/StepDownProcess"/>
    <dgm:cxn modelId="{FD1EA1A2-7202-4B52-9325-74D5198D7BFE}" type="presParOf" srcId="{84C268AE-6EC5-4E9B-832C-BAF29629B557}" destId="{8636B029-BB4D-49E2-8A2A-D8C75D6A0CE8}" srcOrd="4" destOrd="0" presId="urn:microsoft.com/office/officeart/2005/8/layout/StepDownProcess"/>
    <dgm:cxn modelId="{0E56217B-B8D7-4A68-9494-B876F25E8DA5}" type="presParOf" srcId="{8636B029-BB4D-49E2-8A2A-D8C75D6A0CE8}" destId="{9FB2D122-5108-4F39-984A-6981BC1C616E}" srcOrd="0" destOrd="0" presId="urn:microsoft.com/office/officeart/2005/8/layout/StepDownProcess"/>
    <dgm:cxn modelId="{AFDDB04E-D45C-4E95-A469-54BC55A08F6B}" type="presParOf" srcId="{8636B029-BB4D-49E2-8A2A-D8C75D6A0CE8}" destId="{285CD59C-F66F-42A4-AA5D-1ACF57D5EF47}" srcOrd="1" destOrd="0" presId="urn:microsoft.com/office/officeart/2005/8/layout/StepDownProcess"/>
    <dgm:cxn modelId="{F6B5A2E7-5D0E-4F40-915A-76663A00C162}" type="presParOf" srcId="{8636B029-BB4D-49E2-8A2A-D8C75D6A0CE8}" destId="{F23A4301-4906-47A6-B7B8-A8E645454C41}" srcOrd="2" destOrd="0" presId="urn:microsoft.com/office/officeart/2005/8/layout/StepDownProcess"/>
    <dgm:cxn modelId="{13C28630-A90D-4E7A-A226-DB7258F41DA1}" type="presParOf" srcId="{84C268AE-6EC5-4E9B-832C-BAF29629B557}" destId="{C105B0D5-36C5-4D3E-914D-F15E7E00792D}" srcOrd="5" destOrd="0" presId="urn:microsoft.com/office/officeart/2005/8/layout/StepDownProcess"/>
    <dgm:cxn modelId="{669C5E2E-C611-49DD-A3B6-D286CF2150E3}" type="presParOf" srcId="{84C268AE-6EC5-4E9B-832C-BAF29629B557}" destId="{994A7707-D2B0-47C9-8891-A39C80A01550}" srcOrd="6" destOrd="0" presId="urn:microsoft.com/office/officeart/2005/8/layout/StepDownProcess"/>
    <dgm:cxn modelId="{7FB39C6F-D7E0-4333-9029-EAA1A6C864AB}" type="presParOf" srcId="{994A7707-D2B0-47C9-8891-A39C80A01550}" destId="{03CD0AFF-2694-401B-82B0-AF2B2C80A79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1D5AB-A4ED-4C68-B629-4598775B28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F1FA48-3274-44D5-B878-A23DDE32997D}">
      <dgm:prSet phldrT="[Text]"/>
      <dgm:spPr/>
      <dgm:t>
        <a:bodyPr/>
        <a:lstStyle/>
        <a:p>
          <a:r>
            <a:rPr lang="en-US" b="1" dirty="0"/>
            <a:t>Normal embryo </a:t>
          </a:r>
        </a:p>
        <a:p>
          <a:r>
            <a:rPr lang="en-US" b="1" dirty="0"/>
            <a:t>46 chromosomes </a:t>
          </a:r>
        </a:p>
      </dgm:t>
    </dgm:pt>
    <dgm:pt modelId="{997D73FC-06BB-4737-97CF-499F085F5740}" type="parTrans" cxnId="{26AF7222-4DF6-4588-82FF-7294650511B4}">
      <dgm:prSet/>
      <dgm:spPr/>
      <dgm:t>
        <a:bodyPr/>
        <a:lstStyle/>
        <a:p>
          <a:endParaRPr lang="en-US"/>
        </a:p>
      </dgm:t>
    </dgm:pt>
    <dgm:pt modelId="{A28887D1-3A79-477D-9F97-EF7C6011F069}" type="sibTrans" cxnId="{26AF7222-4DF6-4588-82FF-7294650511B4}">
      <dgm:prSet/>
      <dgm:spPr/>
      <dgm:t>
        <a:bodyPr/>
        <a:lstStyle/>
        <a:p>
          <a:endParaRPr lang="en-US"/>
        </a:p>
      </dgm:t>
    </dgm:pt>
    <dgm:pt modelId="{2C88FB4E-2DCB-42DD-BA38-D02645DBEC2A}">
      <dgm:prSet phldrT="[Text]"/>
      <dgm:spPr/>
      <dgm:t>
        <a:bodyPr/>
        <a:lstStyle/>
        <a:p>
          <a:r>
            <a:rPr lang="en-US" b="1" dirty="0"/>
            <a:t>46 XY</a:t>
          </a:r>
        </a:p>
      </dgm:t>
    </dgm:pt>
    <dgm:pt modelId="{58A0F53E-3C96-4BC2-B023-DFD97F6547D9}" type="parTrans" cxnId="{EAC853A3-58D3-4CE6-AE36-E213D125C545}">
      <dgm:prSet/>
      <dgm:spPr/>
      <dgm:t>
        <a:bodyPr/>
        <a:lstStyle/>
        <a:p>
          <a:endParaRPr lang="en-US"/>
        </a:p>
      </dgm:t>
    </dgm:pt>
    <dgm:pt modelId="{BC2A91AC-ED81-4343-A62B-EEE826497797}" type="sibTrans" cxnId="{EAC853A3-58D3-4CE6-AE36-E213D125C545}">
      <dgm:prSet/>
      <dgm:spPr/>
      <dgm:t>
        <a:bodyPr/>
        <a:lstStyle/>
        <a:p>
          <a:endParaRPr lang="en-US"/>
        </a:p>
      </dgm:t>
    </dgm:pt>
    <dgm:pt modelId="{B098A1E2-57F2-4A3D-93E8-C93961BECD43}">
      <dgm:prSet phldrT="[Text]"/>
      <dgm:spPr/>
      <dgm:t>
        <a:bodyPr/>
        <a:lstStyle/>
        <a:p>
          <a:r>
            <a:rPr lang="en-US" b="1" dirty="0"/>
            <a:t>Male </a:t>
          </a:r>
        </a:p>
      </dgm:t>
    </dgm:pt>
    <dgm:pt modelId="{F25BBBCC-0820-49D5-9EF7-EEDAAAA03231}" type="parTrans" cxnId="{19CAE64C-505C-49FD-9CF7-A28B0F0F7EC1}">
      <dgm:prSet/>
      <dgm:spPr/>
      <dgm:t>
        <a:bodyPr/>
        <a:lstStyle/>
        <a:p>
          <a:endParaRPr lang="en-US"/>
        </a:p>
      </dgm:t>
    </dgm:pt>
    <dgm:pt modelId="{AE039CC1-1215-4513-B9BF-F467E970F116}" type="sibTrans" cxnId="{19CAE64C-505C-49FD-9CF7-A28B0F0F7EC1}">
      <dgm:prSet/>
      <dgm:spPr/>
      <dgm:t>
        <a:bodyPr/>
        <a:lstStyle/>
        <a:p>
          <a:endParaRPr lang="en-US"/>
        </a:p>
      </dgm:t>
    </dgm:pt>
    <dgm:pt modelId="{348ED5C8-8D19-442E-9FE1-170AC690C07A}">
      <dgm:prSet phldrT="[Text]"/>
      <dgm:spPr/>
      <dgm:t>
        <a:bodyPr/>
        <a:lstStyle/>
        <a:p>
          <a:r>
            <a:rPr lang="en-US" b="1" dirty="0"/>
            <a:t>Female </a:t>
          </a:r>
        </a:p>
      </dgm:t>
    </dgm:pt>
    <dgm:pt modelId="{D2BE4627-BB63-48BB-B948-DE240C357802}" type="parTrans" cxnId="{FC43EC33-4B35-487A-AF84-7CA453983C44}">
      <dgm:prSet/>
      <dgm:spPr/>
      <dgm:t>
        <a:bodyPr/>
        <a:lstStyle/>
        <a:p>
          <a:endParaRPr lang="en-US"/>
        </a:p>
      </dgm:t>
    </dgm:pt>
    <dgm:pt modelId="{2A5F0A70-D812-4B22-BC32-F92E1EE81239}" type="sibTrans" cxnId="{FC43EC33-4B35-487A-AF84-7CA453983C44}">
      <dgm:prSet/>
      <dgm:spPr/>
      <dgm:t>
        <a:bodyPr/>
        <a:lstStyle/>
        <a:p>
          <a:endParaRPr lang="en-US"/>
        </a:p>
      </dgm:t>
    </dgm:pt>
    <dgm:pt modelId="{320DF9AB-DF53-45D3-BC14-1384815139CF}">
      <dgm:prSet phldrT="[Text]"/>
      <dgm:spPr/>
      <dgm:t>
        <a:bodyPr/>
        <a:lstStyle/>
        <a:p>
          <a:r>
            <a:rPr lang="en-US" b="1" dirty="0"/>
            <a:t>46 XX</a:t>
          </a:r>
        </a:p>
      </dgm:t>
    </dgm:pt>
    <dgm:pt modelId="{94728B77-1ADE-49E1-BA76-1AFE4B5C03D8}" type="sibTrans" cxnId="{7F86505D-C7BC-4CEF-A438-CB01348423C6}">
      <dgm:prSet/>
      <dgm:spPr/>
      <dgm:t>
        <a:bodyPr/>
        <a:lstStyle/>
        <a:p>
          <a:endParaRPr lang="en-US"/>
        </a:p>
      </dgm:t>
    </dgm:pt>
    <dgm:pt modelId="{B630C078-86D0-451D-8779-5CDDB95D4595}" type="parTrans" cxnId="{7F86505D-C7BC-4CEF-A438-CB01348423C6}">
      <dgm:prSet/>
      <dgm:spPr/>
      <dgm:t>
        <a:bodyPr/>
        <a:lstStyle/>
        <a:p>
          <a:endParaRPr lang="en-US"/>
        </a:p>
      </dgm:t>
    </dgm:pt>
    <dgm:pt modelId="{F7F9C318-0441-4179-A843-166E951F7935}" type="pres">
      <dgm:prSet presAssocID="{BE31D5AB-A4ED-4C68-B629-4598775B28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B11E92-52EE-47DF-86B0-4766E71EE314}" type="pres">
      <dgm:prSet presAssocID="{CEF1FA48-3274-44D5-B878-A23DDE32997D}" presName="hierRoot1" presStyleCnt="0"/>
      <dgm:spPr/>
    </dgm:pt>
    <dgm:pt modelId="{D4F7BF83-DE48-45ED-A86D-485472A6C0FD}" type="pres">
      <dgm:prSet presAssocID="{CEF1FA48-3274-44D5-B878-A23DDE32997D}" presName="composite" presStyleCnt="0"/>
      <dgm:spPr/>
    </dgm:pt>
    <dgm:pt modelId="{0091722F-858A-4937-A58D-6665FB2EFC0F}" type="pres">
      <dgm:prSet presAssocID="{CEF1FA48-3274-44D5-B878-A23DDE32997D}" presName="background" presStyleLbl="node0" presStyleIdx="0" presStyleCnt="1"/>
      <dgm:spPr/>
    </dgm:pt>
    <dgm:pt modelId="{8AAA4195-E813-40C2-8BB5-735B11CB04DB}" type="pres">
      <dgm:prSet presAssocID="{CEF1FA48-3274-44D5-B878-A23DDE32997D}" presName="text" presStyleLbl="fgAcc0" presStyleIdx="0" presStyleCnt="1" custScaleX="142067">
        <dgm:presLayoutVars>
          <dgm:chPref val="3"/>
        </dgm:presLayoutVars>
      </dgm:prSet>
      <dgm:spPr/>
    </dgm:pt>
    <dgm:pt modelId="{5BA95E77-3794-4A32-AA3D-98F669DCE8BD}" type="pres">
      <dgm:prSet presAssocID="{CEF1FA48-3274-44D5-B878-A23DDE32997D}" presName="hierChild2" presStyleCnt="0"/>
      <dgm:spPr/>
    </dgm:pt>
    <dgm:pt modelId="{E15F9F91-1F26-4790-90A2-B04CBAF867BC}" type="pres">
      <dgm:prSet presAssocID="{58A0F53E-3C96-4BC2-B023-DFD97F6547D9}" presName="Name10" presStyleLbl="parChTrans1D2" presStyleIdx="0" presStyleCnt="2"/>
      <dgm:spPr/>
    </dgm:pt>
    <dgm:pt modelId="{5718E550-BED6-4481-963E-00D1FA42381E}" type="pres">
      <dgm:prSet presAssocID="{2C88FB4E-2DCB-42DD-BA38-D02645DBEC2A}" presName="hierRoot2" presStyleCnt="0"/>
      <dgm:spPr/>
    </dgm:pt>
    <dgm:pt modelId="{51A0E6D3-DE89-4BE8-9C22-7BEACFD1615F}" type="pres">
      <dgm:prSet presAssocID="{2C88FB4E-2DCB-42DD-BA38-D02645DBEC2A}" presName="composite2" presStyleCnt="0"/>
      <dgm:spPr/>
    </dgm:pt>
    <dgm:pt modelId="{DED31DA8-201C-49A2-A9CC-BD7EE43D5F55}" type="pres">
      <dgm:prSet presAssocID="{2C88FB4E-2DCB-42DD-BA38-D02645DBEC2A}" presName="background2" presStyleLbl="node2" presStyleIdx="0" presStyleCnt="2"/>
      <dgm:spPr/>
    </dgm:pt>
    <dgm:pt modelId="{EFFFA3C5-D0E4-4312-A9F8-9CA15A7905D3}" type="pres">
      <dgm:prSet presAssocID="{2C88FB4E-2DCB-42DD-BA38-D02645DBEC2A}" presName="text2" presStyleLbl="fgAcc2" presStyleIdx="0" presStyleCnt="2">
        <dgm:presLayoutVars>
          <dgm:chPref val="3"/>
        </dgm:presLayoutVars>
      </dgm:prSet>
      <dgm:spPr/>
    </dgm:pt>
    <dgm:pt modelId="{86863715-3A4F-4460-9DBB-164D7D342274}" type="pres">
      <dgm:prSet presAssocID="{2C88FB4E-2DCB-42DD-BA38-D02645DBEC2A}" presName="hierChild3" presStyleCnt="0"/>
      <dgm:spPr/>
    </dgm:pt>
    <dgm:pt modelId="{75984607-5CD1-4B23-AEB0-DAD4B2FFF24D}" type="pres">
      <dgm:prSet presAssocID="{F25BBBCC-0820-49D5-9EF7-EEDAAAA03231}" presName="Name17" presStyleLbl="parChTrans1D3" presStyleIdx="0" presStyleCnt="2"/>
      <dgm:spPr/>
    </dgm:pt>
    <dgm:pt modelId="{2C00A408-8203-45B8-9846-8B3DDCD22D3F}" type="pres">
      <dgm:prSet presAssocID="{B098A1E2-57F2-4A3D-93E8-C93961BECD43}" presName="hierRoot3" presStyleCnt="0"/>
      <dgm:spPr/>
    </dgm:pt>
    <dgm:pt modelId="{1980F743-D8D6-4E45-A393-8012250A879C}" type="pres">
      <dgm:prSet presAssocID="{B098A1E2-57F2-4A3D-93E8-C93961BECD43}" presName="composite3" presStyleCnt="0"/>
      <dgm:spPr/>
    </dgm:pt>
    <dgm:pt modelId="{2E10CBCF-671E-4C07-B12F-58F34B67E688}" type="pres">
      <dgm:prSet presAssocID="{B098A1E2-57F2-4A3D-93E8-C93961BECD43}" presName="background3" presStyleLbl="node3" presStyleIdx="0" presStyleCnt="2"/>
      <dgm:spPr/>
    </dgm:pt>
    <dgm:pt modelId="{A0B6B024-32C8-4C87-8F51-F91434F446E1}" type="pres">
      <dgm:prSet presAssocID="{B098A1E2-57F2-4A3D-93E8-C93961BECD43}" presName="text3" presStyleLbl="fgAcc3" presStyleIdx="0" presStyleCnt="2">
        <dgm:presLayoutVars>
          <dgm:chPref val="3"/>
        </dgm:presLayoutVars>
      </dgm:prSet>
      <dgm:spPr/>
    </dgm:pt>
    <dgm:pt modelId="{8CD98320-DEEB-47DE-9497-D5EEDC49FC8A}" type="pres">
      <dgm:prSet presAssocID="{B098A1E2-57F2-4A3D-93E8-C93961BECD43}" presName="hierChild4" presStyleCnt="0"/>
      <dgm:spPr/>
    </dgm:pt>
    <dgm:pt modelId="{EF6198E0-5FCD-4813-8C01-BAC10F405BE4}" type="pres">
      <dgm:prSet presAssocID="{B630C078-86D0-451D-8779-5CDDB95D4595}" presName="Name10" presStyleLbl="parChTrans1D2" presStyleIdx="1" presStyleCnt="2"/>
      <dgm:spPr/>
    </dgm:pt>
    <dgm:pt modelId="{DC5BEAE0-A14D-414E-BE55-9A1F4D71FE4D}" type="pres">
      <dgm:prSet presAssocID="{320DF9AB-DF53-45D3-BC14-1384815139CF}" presName="hierRoot2" presStyleCnt="0"/>
      <dgm:spPr/>
    </dgm:pt>
    <dgm:pt modelId="{3CE1600B-C408-4B5F-9141-6F7D8F143EAD}" type="pres">
      <dgm:prSet presAssocID="{320DF9AB-DF53-45D3-BC14-1384815139CF}" presName="composite2" presStyleCnt="0"/>
      <dgm:spPr/>
    </dgm:pt>
    <dgm:pt modelId="{34A5AD50-5A55-4B6E-ACC1-21F66965A467}" type="pres">
      <dgm:prSet presAssocID="{320DF9AB-DF53-45D3-BC14-1384815139CF}" presName="background2" presStyleLbl="node2" presStyleIdx="1" presStyleCnt="2"/>
      <dgm:spPr/>
    </dgm:pt>
    <dgm:pt modelId="{1CB82AE4-70B6-4D3D-9C58-11ECBEFC683D}" type="pres">
      <dgm:prSet presAssocID="{320DF9AB-DF53-45D3-BC14-1384815139CF}" presName="text2" presStyleLbl="fgAcc2" presStyleIdx="1" presStyleCnt="2">
        <dgm:presLayoutVars>
          <dgm:chPref val="3"/>
        </dgm:presLayoutVars>
      </dgm:prSet>
      <dgm:spPr/>
    </dgm:pt>
    <dgm:pt modelId="{8C2C6A5D-4C98-404C-BAE7-5E02EFFBC7A4}" type="pres">
      <dgm:prSet presAssocID="{320DF9AB-DF53-45D3-BC14-1384815139CF}" presName="hierChild3" presStyleCnt="0"/>
      <dgm:spPr/>
    </dgm:pt>
    <dgm:pt modelId="{83979E29-29D7-415D-950D-7C63A51E6EA2}" type="pres">
      <dgm:prSet presAssocID="{D2BE4627-BB63-48BB-B948-DE240C357802}" presName="Name17" presStyleLbl="parChTrans1D3" presStyleIdx="1" presStyleCnt="2"/>
      <dgm:spPr/>
    </dgm:pt>
    <dgm:pt modelId="{661F4E8B-BC80-45A2-8895-17019E59051D}" type="pres">
      <dgm:prSet presAssocID="{348ED5C8-8D19-442E-9FE1-170AC690C07A}" presName="hierRoot3" presStyleCnt="0"/>
      <dgm:spPr/>
    </dgm:pt>
    <dgm:pt modelId="{50A23C5B-C836-49CC-B514-B9149EA392E4}" type="pres">
      <dgm:prSet presAssocID="{348ED5C8-8D19-442E-9FE1-170AC690C07A}" presName="composite3" presStyleCnt="0"/>
      <dgm:spPr/>
    </dgm:pt>
    <dgm:pt modelId="{EDBA34B8-F666-42AC-B142-B19CB40BC3AC}" type="pres">
      <dgm:prSet presAssocID="{348ED5C8-8D19-442E-9FE1-170AC690C07A}" presName="background3" presStyleLbl="node3" presStyleIdx="1" presStyleCnt="2"/>
      <dgm:spPr/>
    </dgm:pt>
    <dgm:pt modelId="{A8020D27-6DB0-43CE-93E7-982C1CBD8A35}" type="pres">
      <dgm:prSet presAssocID="{348ED5C8-8D19-442E-9FE1-170AC690C07A}" presName="text3" presStyleLbl="fgAcc3" presStyleIdx="1" presStyleCnt="2">
        <dgm:presLayoutVars>
          <dgm:chPref val="3"/>
        </dgm:presLayoutVars>
      </dgm:prSet>
      <dgm:spPr/>
    </dgm:pt>
    <dgm:pt modelId="{18E61EC3-17F7-4946-BF3D-B40B037DE108}" type="pres">
      <dgm:prSet presAssocID="{348ED5C8-8D19-442E-9FE1-170AC690C07A}" presName="hierChild4" presStyleCnt="0"/>
      <dgm:spPr/>
    </dgm:pt>
  </dgm:ptLst>
  <dgm:cxnLst>
    <dgm:cxn modelId="{8A539711-7FCF-4CBA-8E05-871B77A0DFAE}" type="presOf" srcId="{B630C078-86D0-451D-8779-5CDDB95D4595}" destId="{EF6198E0-5FCD-4813-8C01-BAC10F405BE4}" srcOrd="0" destOrd="0" presId="urn:microsoft.com/office/officeart/2005/8/layout/hierarchy1"/>
    <dgm:cxn modelId="{26AF7222-4DF6-4588-82FF-7294650511B4}" srcId="{BE31D5AB-A4ED-4C68-B629-4598775B2833}" destId="{CEF1FA48-3274-44D5-B878-A23DDE32997D}" srcOrd="0" destOrd="0" parTransId="{997D73FC-06BB-4737-97CF-499F085F5740}" sibTransId="{A28887D1-3A79-477D-9F97-EF7C6011F069}"/>
    <dgm:cxn modelId="{02D30C2A-E760-42C6-9BB9-244778FB4064}" type="presOf" srcId="{F25BBBCC-0820-49D5-9EF7-EEDAAAA03231}" destId="{75984607-5CD1-4B23-AEB0-DAD4B2FFF24D}" srcOrd="0" destOrd="0" presId="urn:microsoft.com/office/officeart/2005/8/layout/hierarchy1"/>
    <dgm:cxn modelId="{F1FAF22F-4601-43EC-9D44-3AECCCAED99D}" type="presOf" srcId="{348ED5C8-8D19-442E-9FE1-170AC690C07A}" destId="{A8020D27-6DB0-43CE-93E7-982C1CBD8A35}" srcOrd="0" destOrd="0" presId="urn:microsoft.com/office/officeart/2005/8/layout/hierarchy1"/>
    <dgm:cxn modelId="{FC43EC33-4B35-487A-AF84-7CA453983C44}" srcId="{320DF9AB-DF53-45D3-BC14-1384815139CF}" destId="{348ED5C8-8D19-442E-9FE1-170AC690C07A}" srcOrd="0" destOrd="0" parTransId="{D2BE4627-BB63-48BB-B948-DE240C357802}" sibTransId="{2A5F0A70-D812-4B22-BC32-F92E1EE81239}"/>
    <dgm:cxn modelId="{5AB99D39-4898-42AA-98A0-D81212D42A38}" type="presOf" srcId="{D2BE4627-BB63-48BB-B948-DE240C357802}" destId="{83979E29-29D7-415D-950D-7C63A51E6EA2}" srcOrd="0" destOrd="0" presId="urn:microsoft.com/office/officeart/2005/8/layout/hierarchy1"/>
    <dgm:cxn modelId="{7F86505D-C7BC-4CEF-A438-CB01348423C6}" srcId="{CEF1FA48-3274-44D5-B878-A23DDE32997D}" destId="{320DF9AB-DF53-45D3-BC14-1384815139CF}" srcOrd="1" destOrd="0" parTransId="{B630C078-86D0-451D-8779-5CDDB95D4595}" sibTransId="{94728B77-1ADE-49E1-BA76-1AFE4B5C03D8}"/>
    <dgm:cxn modelId="{7DE53C44-E933-4881-9FB2-D55D14014CBF}" type="presOf" srcId="{BE31D5AB-A4ED-4C68-B629-4598775B2833}" destId="{F7F9C318-0441-4179-A843-166E951F7935}" srcOrd="0" destOrd="0" presId="urn:microsoft.com/office/officeart/2005/8/layout/hierarchy1"/>
    <dgm:cxn modelId="{19CAE64C-505C-49FD-9CF7-A28B0F0F7EC1}" srcId="{2C88FB4E-2DCB-42DD-BA38-D02645DBEC2A}" destId="{B098A1E2-57F2-4A3D-93E8-C93961BECD43}" srcOrd="0" destOrd="0" parTransId="{F25BBBCC-0820-49D5-9EF7-EEDAAAA03231}" sibTransId="{AE039CC1-1215-4513-B9BF-F467E970F116}"/>
    <dgm:cxn modelId="{9265E751-AA24-49E1-B0DA-52B594381AE6}" type="presOf" srcId="{58A0F53E-3C96-4BC2-B023-DFD97F6547D9}" destId="{E15F9F91-1F26-4790-90A2-B04CBAF867BC}" srcOrd="0" destOrd="0" presId="urn:microsoft.com/office/officeart/2005/8/layout/hierarchy1"/>
    <dgm:cxn modelId="{7F33AB76-8691-419C-A727-8C557A59D5CC}" type="presOf" srcId="{B098A1E2-57F2-4A3D-93E8-C93961BECD43}" destId="{A0B6B024-32C8-4C87-8F51-F91434F446E1}" srcOrd="0" destOrd="0" presId="urn:microsoft.com/office/officeart/2005/8/layout/hierarchy1"/>
    <dgm:cxn modelId="{FC8AB077-ECE4-4C88-9601-522706335F39}" type="presOf" srcId="{2C88FB4E-2DCB-42DD-BA38-D02645DBEC2A}" destId="{EFFFA3C5-D0E4-4312-A9F8-9CA15A7905D3}" srcOrd="0" destOrd="0" presId="urn:microsoft.com/office/officeart/2005/8/layout/hierarchy1"/>
    <dgm:cxn modelId="{EAC853A3-58D3-4CE6-AE36-E213D125C545}" srcId="{CEF1FA48-3274-44D5-B878-A23DDE32997D}" destId="{2C88FB4E-2DCB-42DD-BA38-D02645DBEC2A}" srcOrd="0" destOrd="0" parTransId="{58A0F53E-3C96-4BC2-B023-DFD97F6547D9}" sibTransId="{BC2A91AC-ED81-4343-A62B-EEE826497797}"/>
    <dgm:cxn modelId="{92E1B8AB-2696-4DDB-8994-DC457A7E13B0}" type="presOf" srcId="{320DF9AB-DF53-45D3-BC14-1384815139CF}" destId="{1CB82AE4-70B6-4D3D-9C58-11ECBEFC683D}" srcOrd="0" destOrd="0" presId="urn:microsoft.com/office/officeart/2005/8/layout/hierarchy1"/>
    <dgm:cxn modelId="{978CA0F2-3BCB-4879-A81A-EA1A825FA128}" type="presOf" srcId="{CEF1FA48-3274-44D5-B878-A23DDE32997D}" destId="{8AAA4195-E813-40C2-8BB5-735B11CB04DB}" srcOrd="0" destOrd="0" presId="urn:microsoft.com/office/officeart/2005/8/layout/hierarchy1"/>
    <dgm:cxn modelId="{6945D711-DF6A-47EC-ACE7-B9F83D515847}" type="presParOf" srcId="{F7F9C318-0441-4179-A843-166E951F7935}" destId="{78B11E92-52EE-47DF-86B0-4766E71EE314}" srcOrd="0" destOrd="0" presId="urn:microsoft.com/office/officeart/2005/8/layout/hierarchy1"/>
    <dgm:cxn modelId="{5D971703-C4DA-4E1F-9B83-E8ACF9409C12}" type="presParOf" srcId="{78B11E92-52EE-47DF-86B0-4766E71EE314}" destId="{D4F7BF83-DE48-45ED-A86D-485472A6C0FD}" srcOrd="0" destOrd="0" presId="urn:microsoft.com/office/officeart/2005/8/layout/hierarchy1"/>
    <dgm:cxn modelId="{39C0582B-A0A8-4D8B-A6C1-0ED4123467D5}" type="presParOf" srcId="{D4F7BF83-DE48-45ED-A86D-485472A6C0FD}" destId="{0091722F-858A-4937-A58D-6665FB2EFC0F}" srcOrd="0" destOrd="0" presId="urn:microsoft.com/office/officeart/2005/8/layout/hierarchy1"/>
    <dgm:cxn modelId="{53CD6258-0147-48A4-B257-A22CF2D5DB7E}" type="presParOf" srcId="{D4F7BF83-DE48-45ED-A86D-485472A6C0FD}" destId="{8AAA4195-E813-40C2-8BB5-735B11CB04DB}" srcOrd="1" destOrd="0" presId="urn:microsoft.com/office/officeart/2005/8/layout/hierarchy1"/>
    <dgm:cxn modelId="{E0CBDEE4-3563-4F31-8729-A107852C6AFF}" type="presParOf" srcId="{78B11E92-52EE-47DF-86B0-4766E71EE314}" destId="{5BA95E77-3794-4A32-AA3D-98F669DCE8BD}" srcOrd="1" destOrd="0" presId="urn:microsoft.com/office/officeart/2005/8/layout/hierarchy1"/>
    <dgm:cxn modelId="{B9E981F3-D056-4973-B3DD-66236B046157}" type="presParOf" srcId="{5BA95E77-3794-4A32-AA3D-98F669DCE8BD}" destId="{E15F9F91-1F26-4790-90A2-B04CBAF867BC}" srcOrd="0" destOrd="0" presId="urn:microsoft.com/office/officeart/2005/8/layout/hierarchy1"/>
    <dgm:cxn modelId="{2C9766EE-889E-435D-B4F4-5324ED3E03B8}" type="presParOf" srcId="{5BA95E77-3794-4A32-AA3D-98F669DCE8BD}" destId="{5718E550-BED6-4481-963E-00D1FA42381E}" srcOrd="1" destOrd="0" presId="urn:microsoft.com/office/officeart/2005/8/layout/hierarchy1"/>
    <dgm:cxn modelId="{B8D6E91B-9E10-4009-8A7D-262B1FCB2620}" type="presParOf" srcId="{5718E550-BED6-4481-963E-00D1FA42381E}" destId="{51A0E6D3-DE89-4BE8-9C22-7BEACFD1615F}" srcOrd="0" destOrd="0" presId="urn:microsoft.com/office/officeart/2005/8/layout/hierarchy1"/>
    <dgm:cxn modelId="{DB194C18-A769-4A92-8D7D-195895049D50}" type="presParOf" srcId="{51A0E6D3-DE89-4BE8-9C22-7BEACFD1615F}" destId="{DED31DA8-201C-49A2-A9CC-BD7EE43D5F55}" srcOrd="0" destOrd="0" presId="urn:microsoft.com/office/officeart/2005/8/layout/hierarchy1"/>
    <dgm:cxn modelId="{15327B8F-A717-4134-B1BA-C49DAA8BE1C8}" type="presParOf" srcId="{51A0E6D3-DE89-4BE8-9C22-7BEACFD1615F}" destId="{EFFFA3C5-D0E4-4312-A9F8-9CA15A7905D3}" srcOrd="1" destOrd="0" presId="urn:microsoft.com/office/officeart/2005/8/layout/hierarchy1"/>
    <dgm:cxn modelId="{6A3CA5C0-37DF-4DDF-B85C-045904CAC50B}" type="presParOf" srcId="{5718E550-BED6-4481-963E-00D1FA42381E}" destId="{86863715-3A4F-4460-9DBB-164D7D342274}" srcOrd="1" destOrd="0" presId="urn:microsoft.com/office/officeart/2005/8/layout/hierarchy1"/>
    <dgm:cxn modelId="{732945AC-5F6F-419C-8AAA-3B1CEBA40D1A}" type="presParOf" srcId="{86863715-3A4F-4460-9DBB-164D7D342274}" destId="{75984607-5CD1-4B23-AEB0-DAD4B2FFF24D}" srcOrd="0" destOrd="0" presId="urn:microsoft.com/office/officeart/2005/8/layout/hierarchy1"/>
    <dgm:cxn modelId="{92B25D24-CE6C-4DA2-A5EF-EFB97A6191D0}" type="presParOf" srcId="{86863715-3A4F-4460-9DBB-164D7D342274}" destId="{2C00A408-8203-45B8-9846-8B3DDCD22D3F}" srcOrd="1" destOrd="0" presId="urn:microsoft.com/office/officeart/2005/8/layout/hierarchy1"/>
    <dgm:cxn modelId="{67DE22B5-C2C9-4E2F-9C67-7D61C299A3C7}" type="presParOf" srcId="{2C00A408-8203-45B8-9846-8B3DDCD22D3F}" destId="{1980F743-D8D6-4E45-A393-8012250A879C}" srcOrd="0" destOrd="0" presId="urn:microsoft.com/office/officeart/2005/8/layout/hierarchy1"/>
    <dgm:cxn modelId="{4A4DDBCD-1181-48EA-BE90-6C875DF4C10B}" type="presParOf" srcId="{1980F743-D8D6-4E45-A393-8012250A879C}" destId="{2E10CBCF-671E-4C07-B12F-58F34B67E688}" srcOrd="0" destOrd="0" presId="urn:microsoft.com/office/officeart/2005/8/layout/hierarchy1"/>
    <dgm:cxn modelId="{55028E71-DEE7-422B-8558-3C9225F6E3BF}" type="presParOf" srcId="{1980F743-D8D6-4E45-A393-8012250A879C}" destId="{A0B6B024-32C8-4C87-8F51-F91434F446E1}" srcOrd="1" destOrd="0" presId="urn:microsoft.com/office/officeart/2005/8/layout/hierarchy1"/>
    <dgm:cxn modelId="{365A7702-C1E2-4A79-872D-6A1852A64509}" type="presParOf" srcId="{2C00A408-8203-45B8-9846-8B3DDCD22D3F}" destId="{8CD98320-DEEB-47DE-9497-D5EEDC49FC8A}" srcOrd="1" destOrd="0" presId="urn:microsoft.com/office/officeart/2005/8/layout/hierarchy1"/>
    <dgm:cxn modelId="{64FBAEC9-D0C1-4593-926B-CB33A2451A81}" type="presParOf" srcId="{5BA95E77-3794-4A32-AA3D-98F669DCE8BD}" destId="{EF6198E0-5FCD-4813-8C01-BAC10F405BE4}" srcOrd="2" destOrd="0" presId="urn:microsoft.com/office/officeart/2005/8/layout/hierarchy1"/>
    <dgm:cxn modelId="{36BB1519-B7DB-4863-B598-5447FD8CB54B}" type="presParOf" srcId="{5BA95E77-3794-4A32-AA3D-98F669DCE8BD}" destId="{DC5BEAE0-A14D-414E-BE55-9A1F4D71FE4D}" srcOrd="3" destOrd="0" presId="urn:microsoft.com/office/officeart/2005/8/layout/hierarchy1"/>
    <dgm:cxn modelId="{528F268E-FBF7-45D9-B829-BAD5298D0437}" type="presParOf" srcId="{DC5BEAE0-A14D-414E-BE55-9A1F4D71FE4D}" destId="{3CE1600B-C408-4B5F-9141-6F7D8F143EAD}" srcOrd="0" destOrd="0" presId="urn:microsoft.com/office/officeart/2005/8/layout/hierarchy1"/>
    <dgm:cxn modelId="{D3D7E062-2E00-4734-9849-EAE2AA704707}" type="presParOf" srcId="{3CE1600B-C408-4B5F-9141-6F7D8F143EAD}" destId="{34A5AD50-5A55-4B6E-ACC1-21F66965A467}" srcOrd="0" destOrd="0" presId="urn:microsoft.com/office/officeart/2005/8/layout/hierarchy1"/>
    <dgm:cxn modelId="{A49D8BD4-D8F3-413C-AC3F-77B2D51E9009}" type="presParOf" srcId="{3CE1600B-C408-4B5F-9141-6F7D8F143EAD}" destId="{1CB82AE4-70B6-4D3D-9C58-11ECBEFC683D}" srcOrd="1" destOrd="0" presId="urn:microsoft.com/office/officeart/2005/8/layout/hierarchy1"/>
    <dgm:cxn modelId="{45B9EC0F-0994-448D-8747-209A9F9D35E6}" type="presParOf" srcId="{DC5BEAE0-A14D-414E-BE55-9A1F4D71FE4D}" destId="{8C2C6A5D-4C98-404C-BAE7-5E02EFFBC7A4}" srcOrd="1" destOrd="0" presId="urn:microsoft.com/office/officeart/2005/8/layout/hierarchy1"/>
    <dgm:cxn modelId="{70464395-86FE-4FBF-B701-CDBC71103FCF}" type="presParOf" srcId="{8C2C6A5D-4C98-404C-BAE7-5E02EFFBC7A4}" destId="{83979E29-29D7-415D-950D-7C63A51E6EA2}" srcOrd="0" destOrd="0" presId="urn:microsoft.com/office/officeart/2005/8/layout/hierarchy1"/>
    <dgm:cxn modelId="{2856D0DA-D62B-4786-9989-704B26353984}" type="presParOf" srcId="{8C2C6A5D-4C98-404C-BAE7-5E02EFFBC7A4}" destId="{661F4E8B-BC80-45A2-8895-17019E59051D}" srcOrd="1" destOrd="0" presId="urn:microsoft.com/office/officeart/2005/8/layout/hierarchy1"/>
    <dgm:cxn modelId="{A3F8A270-F7E3-44EB-9DBF-AAFCB1F5F84C}" type="presParOf" srcId="{661F4E8B-BC80-45A2-8895-17019E59051D}" destId="{50A23C5B-C836-49CC-B514-B9149EA392E4}" srcOrd="0" destOrd="0" presId="urn:microsoft.com/office/officeart/2005/8/layout/hierarchy1"/>
    <dgm:cxn modelId="{372A5B85-726D-4EBD-A08B-62C06E264E2C}" type="presParOf" srcId="{50A23C5B-C836-49CC-B514-B9149EA392E4}" destId="{EDBA34B8-F666-42AC-B142-B19CB40BC3AC}" srcOrd="0" destOrd="0" presId="urn:microsoft.com/office/officeart/2005/8/layout/hierarchy1"/>
    <dgm:cxn modelId="{17ACD1DD-F288-4A6A-83DE-957E87B036D4}" type="presParOf" srcId="{50A23C5B-C836-49CC-B514-B9149EA392E4}" destId="{A8020D27-6DB0-43CE-93E7-982C1CBD8A35}" srcOrd="1" destOrd="0" presId="urn:microsoft.com/office/officeart/2005/8/layout/hierarchy1"/>
    <dgm:cxn modelId="{F458FB04-D5FD-43A6-B750-5104AD4412FE}" type="presParOf" srcId="{661F4E8B-BC80-45A2-8895-17019E59051D}" destId="{18E61EC3-17F7-4946-BF3D-B40B037DE1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AB58E-177A-4271-8603-832981079208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</dgm:pt>
    <dgm:pt modelId="{DC68C166-0BAE-4175-9A6D-52B5DD9DF13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Absence of Y chromosome or </a:t>
          </a:r>
          <a:r>
            <a:rPr lang="en-US" sz="2000" b="1" dirty="0">
              <a:solidFill>
                <a:srgbClr val="FF0000"/>
              </a:solidFill>
            </a:rPr>
            <a:t>SRY region </a:t>
          </a:r>
          <a:r>
            <a:rPr lang="en-US" sz="2000" b="1" dirty="0"/>
            <a:t>of Y chromosome</a:t>
          </a:r>
        </a:p>
      </dgm:t>
    </dgm:pt>
    <dgm:pt modelId="{793B8E61-D238-44AA-B709-3C4EC2D778A0}" type="parTrans" cxnId="{512C8E1E-8518-4178-80F5-187F256A7EF2}">
      <dgm:prSet/>
      <dgm:spPr/>
      <dgm:t>
        <a:bodyPr/>
        <a:lstStyle/>
        <a:p>
          <a:endParaRPr lang="en-US"/>
        </a:p>
      </dgm:t>
    </dgm:pt>
    <dgm:pt modelId="{DDD13C1B-30B1-4306-A7FE-806B3458AE19}" type="sibTrans" cxnId="{512C8E1E-8518-4178-80F5-187F256A7EF2}">
      <dgm:prSet/>
      <dgm:spPr/>
      <dgm:t>
        <a:bodyPr/>
        <a:lstStyle/>
        <a:p>
          <a:endParaRPr lang="en-US" dirty="0"/>
        </a:p>
      </dgm:t>
    </dgm:pt>
    <dgm:pt modelId="{B2AD2AFA-D2C1-448E-9F07-A597362FBF6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Indifferent gonads do not produce testis determining factor </a:t>
          </a:r>
          <a:r>
            <a:rPr lang="en-US" sz="2000" b="1" dirty="0">
              <a:solidFill>
                <a:srgbClr val="FF0000"/>
              </a:solidFill>
            </a:rPr>
            <a:t>(TDF)</a:t>
          </a:r>
        </a:p>
      </dgm:t>
    </dgm:pt>
    <dgm:pt modelId="{400D9705-84CD-4C1F-AB9E-6AA3C157B02C}" type="parTrans" cxnId="{73198D71-F659-4FB1-8B2B-3204584F1425}">
      <dgm:prSet/>
      <dgm:spPr/>
      <dgm:t>
        <a:bodyPr/>
        <a:lstStyle/>
        <a:p>
          <a:endParaRPr lang="en-US"/>
        </a:p>
      </dgm:t>
    </dgm:pt>
    <dgm:pt modelId="{346D8C22-BF82-438A-B739-8F945DC84E3F}" type="sibTrans" cxnId="{73198D71-F659-4FB1-8B2B-3204584F1425}">
      <dgm:prSet/>
      <dgm:spPr/>
      <dgm:t>
        <a:bodyPr/>
        <a:lstStyle/>
        <a:p>
          <a:endParaRPr lang="en-US" dirty="0"/>
        </a:p>
      </dgm:t>
    </dgm:pt>
    <dgm:pt modelId="{FE800A12-F086-48BD-A47D-EE4B98BD257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Gonads do not differentiate into testis and AMH and testosterone not produced</a:t>
          </a:r>
        </a:p>
      </dgm:t>
    </dgm:pt>
    <dgm:pt modelId="{37059D36-EE0B-45F2-A274-EA219117B576}" type="parTrans" cxnId="{B80E25BB-E8C8-4643-B136-E7FB54726A23}">
      <dgm:prSet/>
      <dgm:spPr/>
      <dgm:t>
        <a:bodyPr/>
        <a:lstStyle/>
        <a:p>
          <a:endParaRPr lang="en-US"/>
        </a:p>
      </dgm:t>
    </dgm:pt>
    <dgm:pt modelId="{72126322-AB83-4AA0-9084-1C387D8418EE}" type="sibTrans" cxnId="{B80E25BB-E8C8-4643-B136-E7FB54726A23}">
      <dgm:prSet/>
      <dgm:spPr/>
      <dgm:t>
        <a:bodyPr/>
        <a:lstStyle/>
        <a:p>
          <a:endParaRPr lang="en-US" dirty="0"/>
        </a:p>
      </dgm:t>
    </dgm:pt>
    <dgm:pt modelId="{2E03B6E6-DBBF-4CD3-B194-B3079E8ED97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/>
            <a:t>Indifferent gonad develop into ovary and female duct system form</a:t>
          </a:r>
          <a:endParaRPr lang="en-US" sz="2000" b="1" dirty="0"/>
        </a:p>
      </dgm:t>
    </dgm:pt>
    <dgm:pt modelId="{57CEB72E-70AF-4DD6-8D59-9CC071DD6AD0}" type="parTrans" cxnId="{2192E75F-F304-4C85-836B-2B02D101B123}">
      <dgm:prSet/>
      <dgm:spPr/>
      <dgm:t>
        <a:bodyPr/>
        <a:lstStyle/>
        <a:p>
          <a:endParaRPr lang="en-US"/>
        </a:p>
      </dgm:t>
    </dgm:pt>
    <dgm:pt modelId="{4A702A7C-87DF-44B1-A359-ADB714944049}" type="sibTrans" cxnId="{2192E75F-F304-4C85-836B-2B02D101B123}">
      <dgm:prSet/>
      <dgm:spPr/>
      <dgm:t>
        <a:bodyPr/>
        <a:lstStyle/>
        <a:p>
          <a:endParaRPr lang="en-US" dirty="0"/>
        </a:p>
      </dgm:t>
    </dgm:pt>
    <dgm:pt modelId="{AD4B441A-ABAE-4A4E-BFC7-34D8B524D51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/>
            <a:t>Mesonephric duct regress in female due to absence of AMH </a:t>
          </a:r>
          <a:endParaRPr lang="en-US" sz="2000" b="1" dirty="0"/>
        </a:p>
      </dgm:t>
    </dgm:pt>
    <dgm:pt modelId="{476653B5-CE90-4F00-B929-23E5C976D8F9}" type="parTrans" cxnId="{136D5B5E-5D00-4F6A-A44C-5474AD8EFA8F}">
      <dgm:prSet/>
      <dgm:spPr/>
      <dgm:t>
        <a:bodyPr/>
        <a:lstStyle/>
        <a:p>
          <a:endParaRPr lang="en-US"/>
        </a:p>
      </dgm:t>
    </dgm:pt>
    <dgm:pt modelId="{643D3317-DAE3-4B19-BEB8-A257458028FD}" type="sibTrans" cxnId="{136D5B5E-5D00-4F6A-A44C-5474AD8EFA8F}">
      <dgm:prSet/>
      <dgm:spPr/>
      <dgm:t>
        <a:bodyPr/>
        <a:lstStyle/>
        <a:p>
          <a:endParaRPr lang="en-US"/>
        </a:p>
      </dgm:t>
    </dgm:pt>
    <dgm:pt modelId="{480158CF-1513-42F7-807A-5A11127E4E9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Cranial portion of </a:t>
          </a:r>
          <a:r>
            <a:rPr lang="en-US" sz="2000" b="1" dirty="0" err="1">
              <a:solidFill>
                <a:srgbClr val="FF0000"/>
              </a:solidFill>
            </a:rPr>
            <a:t>paramesonephric</a:t>
          </a:r>
          <a:r>
            <a:rPr lang="en-US" sz="2000" b="1" dirty="0">
              <a:solidFill>
                <a:srgbClr val="FF0000"/>
              </a:solidFill>
            </a:rPr>
            <a:t> duct </a:t>
          </a:r>
          <a:r>
            <a:rPr lang="en-US" sz="2000" b="1" dirty="0"/>
            <a:t>remain open as </a:t>
          </a:r>
          <a:r>
            <a:rPr lang="en-US" sz="2000" b="1" dirty="0" err="1"/>
            <a:t>ostium</a:t>
          </a:r>
          <a:r>
            <a:rPr lang="en-US" sz="2000" b="1" dirty="0"/>
            <a:t> of oviduct and caudal part forms  oviducts, uterus and upper part of vagina</a:t>
          </a:r>
        </a:p>
        <a:p>
          <a:endParaRPr lang="en-US" sz="1100" dirty="0"/>
        </a:p>
      </dgm:t>
    </dgm:pt>
    <dgm:pt modelId="{CB7F078A-FE7E-4DAA-942F-8B4F0FF9E9C9}" type="parTrans" cxnId="{4E4490AF-02B4-4CAD-AAAB-FC7B1FA47388}">
      <dgm:prSet/>
      <dgm:spPr/>
      <dgm:t>
        <a:bodyPr/>
        <a:lstStyle/>
        <a:p>
          <a:endParaRPr lang="en-US"/>
        </a:p>
      </dgm:t>
    </dgm:pt>
    <dgm:pt modelId="{D1945267-FDBA-43AE-BAA0-DE51C3D1375C}" type="sibTrans" cxnId="{4E4490AF-02B4-4CAD-AAAB-FC7B1FA47388}">
      <dgm:prSet/>
      <dgm:spPr/>
      <dgm:t>
        <a:bodyPr/>
        <a:lstStyle/>
        <a:p>
          <a:endParaRPr lang="en-US"/>
        </a:p>
      </dgm:t>
    </dgm:pt>
    <dgm:pt modelId="{7C6752C8-8BEE-47CD-8742-D058C9505F08}" type="pres">
      <dgm:prSet presAssocID="{C47AB58E-177A-4271-8603-832981079208}" presName="Name0" presStyleCnt="0">
        <dgm:presLayoutVars>
          <dgm:dir/>
          <dgm:animLvl val="lvl"/>
          <dgm:resizeHandles val="exact"/>
        </dgm:presLayoutVars>
      </dgm:prSet>
      <dgm:spPr/>
    </dgm:pt>
    <dgm:pt modelId="{C1471F6F-1962-46DC-88F4-7A46B9B89A4C}" type="pres">
      <dgm:prSet presAssocID="{480158CF-1513-42F7-807A-5A11127E4E96}" presName="boxAndChildren" presStyleCnt="0"/>
      <dgm:spPr/>
    </dgm:pt>
    <dgm:pt modelId="{9D211C5A-8BEE-4A72-8F70-A7F1DAC14CCE}" type="pres">
      <dgm:prSet presAssocID="{480158CF-1513-42F7-807A-5A11127E4E96}" presName="parentTextBox" presStyleLbl="node1" presStyleIdx="0" presStyleCnt="6" custScaleY="157872"/>
      <dgm:spPr/>
    </dgm:pt>
    <dgm:pt modelId="{B27C97B4-0132-48AB-8521-0D3EEEC51E47}" type="pres">
      <dgm:prSet presAssocID="{643D3317-DAE3-4B19-BEB8-A257458028FD}" presName="sp" presStyleCnt="0"/>
      <dgm:spPr/>
    </dgm:pt>
    <dgm:pt modelId="{59259918-12B7-473E-B0C7-8B271B7E366C}" type="pres">
      <dgm:prSet presAssocID="{AD4B441A-ABAE-4A4E-BFC7-34D8B524D510}" presName="arrowAndChildren" presStyleCnt="0"/>
      <dgm:spPr/>
    </dgm:pt>
    <dgm:pt modelId="{CA29A68B-9161-47B1-9419-E41C9ED8F764}" type="pres">
      <dgm:prSet presAssocID="{AD4B441A-ABAE-4A4E-BFC7-34D8B524D510}" presName="parentTextArrow" presStyleLbl="node1" presStyleIdx="1" presStyleCnt="6"/>
      <dgm:spPr/>
    </dgm:pt>
    <dgm:pt modelId="{98C25FE6-B7AC-46C6-ADC9-411C803EBF3D}" type="pres">
      <dgm:prSet presAssocID="{4A702A7C-87DF-44B1-A359-ADB714944049}" presName="sp" presStyleCnt="0"/>
      <dgm:spPr/>
    </dgm:pt>
    <dgm:pt modelId="{FD819F7A-4839-48A7-A307-342E70D6C358}" type="pres">
      <dgm:prSet presAssocID="{2E03B6E6-DBBF-4CD3-B194-B3079E8ED97B}" presName="arrowAndChildren" presStyleCnt="0"/>
      <dgm:spPr/>
    </dgm:pt>
    <dgm:pt modelId="{B0CCF26A-45A2-4162-8BEC-72A796864658}" type="pres">
      <dgm:prSet presAssocID="{2E03B6E6-DBBF-4CD3-B194-B3079E8ED97B}" presName="parentTextArrow" presStyleLbl="node1" presStyleIdx="2" presStyleCnt="6"/>
      <dgm:spPr/>
    </dgm:pt>
    <dgm:pt modelId="{1184199B-9909-44D0-892C-F5403A901592}" type="pres">
      <dgm:prSet presAssocID="{72126322-AB83-4AA0-9084-1C387D8418EE}" presName="sp" presStyleCnt="0"/>
      <dgm:spPr/>
    </dgm:pt>
    <dgm:pt modelId="{47C5A69A-1789-49B2-9231-8B2DB1E30AAB}" type="pres">
      <dgm:prSet presAssocID="{FE800A12-F086-48BD-A47D-EE4B98BD257A}" presName="arrowAndChildren" presStyleCnt="0"/>
      <dgm:spPr/>
    </dgm:pt>
    <dgm:pt modelId="{FBD9CC3D-E9B1-464C-A4B1-36DB81A542AF}" type="pres">
      <dgm:prSet presAssocID="{FE800A12-F086-48BD-A47D-EE4B98BD257A}" presName="parentTextArrow" presStyleLbl="node1" presStyleIdx="3" presStyleCnt="6"/>
      <dgm:spPr/>
    </dgm:pt>
    <dgm:pt modelId="{314DFB85-58BB-4D86-89B5-CA3455DBAEC5}" type="pres">
      <dgm:prSet presAssocID="{346D8C22-BF82-438A-B739-8F945DC84E3F}" presName="sp" presStyleCnt="0"/>
      <dgm:spPr/>
    </dgm:pt>
    <dgm:pt modelId="{978A5FD5-350A-4F45-B1B5-9FC4CEB16304}" type="pres">
      <dgm:prSet presAssocID="{B2AD2AFA-D2C1-448E-9F07-A597362FBF6A}" presName="arrowAndChildren" presStyleCnt="0"/>
      <dgm:spPr/>
    </dgm:pt>
    <dgm:pt modelId="{2198102C-CA1C-42EF-99B5-0DD12D969481}" type="pres">
      <dgm:prSet presAssocID="{B2AD2AFA-D2C1-448E-9F07-A597362FBF6A}" presName="parentTextArrow" presStyleLbl="node1" presStyleIdx="4" presStyleCnt="6"/>
      <dgm:spPr/>
    </dgm:pt>
    <dgm:pt modelId="{05EE00B6-07FA-4200-A75C-22361D86D3AF}" type="pres">
      <dgm:prSet presAssocID="{DDD13C1B-30B1-4306-A7FE-806B3458AE19}" presName="sp" presStyleCnt="0"/>
      <dgm:spPr/>
    </dgm:pt>
    <dgm:pt modelId="{5FC34ECF-3D5C-4D06-A610-72E9465FDF5E}" type="pres">
      <dgm:prSet presAssocID="{DC68C166-0BAE-4175-9A6D-52B5DD9DF13D}" presName="arrowAndChildren" presStyleCnt="0"/>
      <dgm:spPr/>
    </dgm:pt>
    <dgm:pt modelId="{1B179690-2E90-4BD2-BC5F-716F994E68FD}" type="pres">
      <dgm:prSet presAssocID="{DC68C166-0BAE-4175-9A6D-52B5DD9DF13D}" presName="parentTextArrow" presStyleLbl="node1" presStyleIdx="5" presStyleCnt="6"/>
      <dgm:spPr/>
    </dgm:pt>
  </dgm:ptLst>
  <dgm:cxnLst>
    <dgm:cxn modelId="{512C8E1E-8518-4178-80F5-187F256A7EF2}" srcId="{C47AB58E-177A-4271-8603-832981079208}" destId="{DC68C166-0BAE-4175-9A6D-52B5DD9DF13D}" srcOrd="0" destOrd="0" parTransId="{793B8E61-D238-44AA-B709-3C4EC2D778A0}" sibTransId="{DDD13C1B-30B1-4306-A7FE-806B3458AE19}"/>
    <dgm:cxn modelId="{F3FBD41E-583D-4225-9C6F-8D692EDDA7DA}" type="presOf" srcId="{AD4B441A-ABAE-4A4E-BFC7-34D8B524D510}" destId="{CA29A68B-9161-47B1-9419-E41C9ED8F764}" srcOrd="0" destOrd="0" presId="urn:microsoft.com/office/officeart/2005/8/layout/process4"/>
    <dgm:cxn modelId="{101E8A34-967E-4663-B467-B15ECC7EAD24}" type="presOf" srcId="{FE800A12-F086-48BD-A47D-EE4B98BD257A}" destId="{FBD9CC3D-E9B1-464C-A4B1-36DB81A542AF}" srcOrd="0" destOrd="0" presId="urn:microsoft.com/office/officeart/2005/8/layout/process4"/>
    <dgm:cxn modelId="{2F03B13E-552C-4FCD-AE98-081383718612}" type="presOf" srcId="{C47AB58E-177A-4271-8603-832981079208}" destId="{7C6752C8-8BEE-47CD-8742-D058C9505F08}" srcOrd="0" destOrd="0" presId="urn:microsoft.com/office/officeart/2005/8/layout/process4"/>
    <dgm:cxn modelId="{136D5B5E-5D00-4F6A-A44C-5474AD8EFA8F}" srcId="{C47AB58E-177A-4271-8603-832981079208}" destId="{AD4B441A-ABAE-4A4E-BFC7-34D8B524D510}" srcOrd="4" destOrd="0" parTransId="{476653B5-CE90-4F00-B929-23E5C976D8F9}" sibTransId="{643D3317-DAE3-4B19-BEB8-A257458028FD}"/>
    <dgm:cxn modelId="{2192E75F-F304-4C85-836B-2B02D101B123}" srcId="{C47AB58E-177A-4271-8603-832981079208}" destId="{2E03B6E6-DBBF-4CD3-B194-B3079E8ED97B}" srcOrd="3" destOrd="0" parTransId="{57CEB72E-70AF-4DD6-8D59-9CC071DD6AD0}" sibTransId="{4A702A7C-87DF-44B1-A359-ADB714944049}"/>
    <dgm:cxn modelId="{6B307368-2E15-4AEC-8C13-814EBB381845}" type="presOf" srcId="{480158CF-1513-42F7-807A-5A11127E4E96}" destId="{9D211C5A-8BEE-4A72-8F70-A7F1DAC14CCE}" srcOrd="0" destOrd="0" presId="urn:microsoft.com/office/officeart/2005/8/layout/process4"/>
    <dgm:cxn modelId="{BF93344D-CE8A-420B-A6F8-655FB070760D}" type="presOf" srcId="{2E03B6E6-DBBF-4CD3-B194-B3079E8ED97B}" destId="{B0CCF26A-45A2-4162-8BEC-72A796864658}" srcOrd="0" destOrd="0" presId="urn:microsoft.com/office/officeart/2005/8/layout/process4"/>
    <dgm:cxn modelId="{73198D71-F659-4FB1-8B2B-3204584F1425}" srcId="{C47AB58E-177A-4271-8603-832981079208}" destId="{B2AD2AFA-D2C1-448E-9F07-A597362FBF6A}" srcOrd="1" destOrd="0" parTransId="{400D9705-84CD-4C1F-AB9E-6AA3C157B02C}" sibTransId="{346D8C22-BF82-438A-B739-8F945DC84E3F}"/>
    <dgm:cxn modelId="{4E4490AF-02B4-4CAD-AAAB-FC7B1FA47388}" srcId="{C47AB58E-177A-4271-8603-832981079208}" destId="{480158CF-1513-42F7-807A-5A11127E4E96}" srcOrd="5" destOrd="0" parTransId="{CB7F078A-FE7E-4DAA-942F-8B4F0FF9E9C9}" sibTransId="{D1945267-FDBA-43AE-BAA0-DE51C3D1375C}"/>
    <dgm:cxn modelId="{B80E25BB-E8C8-4643-B136-E7FB54726A23}" srcId="{C47AB58E-177A-4271-8603-832981079208}" destId="{FE800A12-F086-48BD-A47D-EE4B98BD257A}" srcOrd="2" destOrd="0" parTransId="{37059D36-EE0B-45F2-A274-EA219117B576}" sibTransId="{72126322-AB83-4AA0-9084-1C387D8418EE}"/>
    <dgm:cxn modelId="{59C83CCE-8154-4CB3-9246-7E03BECE9E2E}" type="presOf" srcId="{DC68C166-0BAE-4175-9A6D-52B5DD9DF13D}" destId="{1B179690-2E90-4BD2-BC5F-716F994E68FD}" srcOrd="0" destOrd="0" presId="urn:microsoft.com/office/officeart/2005/8/layout/process4"/>
    <dgm:cxn modelId="{03D6E7D4-8ECA-4971-A80B-FE4A7966B3EC}" type="presOf" srcId="{B2AD2AFA-D2C1-448E-9F07-A597362FBF6A}" destId="{2198102C-CA1C-42EF-99B5-0DD12D969481}" srcOrd="0" destOrd="0" presId="urn:microsoft.com/office/officeart/2005/8/layout/process4"/>
    <dgm:cxn modelId="{9986F46E-60E5-4579-82EE-6F9F1EE1370C}" type="presParOf" srcId="{7C6752C8-8BEE-47CD-8742-D058C9505F08}" destId="{C1471F6F-1962-46DC-88F4-7A46B9B89A4C}" srcOrd="0" destOrd="0" presId="urn:microsoft.com/office/officeart/2005/8/layout/process4"/>
    <dgm:cxn modelId="{A9DB3172-FB75-4049-B1B5-EA641EF1FF6C}" type="presParOf" srcId="{C1471F6F-1962-46DC-88F4-7A46B9B89A4C}" destId="{9D211C5A-8BEE-4A72-8F70-A7F1DAC14CCE}" srcOrd="0" destOrd="0" presId="urn:microsoft.com/office/officeart/2005/8/layout/process4"/>
    <dgm:cxn modelId="{C7AEE6AC-D3A9-40AE-94DC-D2DD0E46C7EE}" type="presParOf" srcId="{7C6752C8-8BEE-47CD-8742-D058C9505F08}" destId="{B27C97B4-0132-48AB-8521-0D3EEEC51E47}" srcOrd="1" destOrd="0" presId="urn:microsoft.com/office/officeart/2005/8/layout/process4"/>
    <dgm:cxn modelId="{480CE266-3353-4242-B954-33BC54A39C39}" type="presParOf" srcId="{7C6752C8-8BEE-47CD-8742-D058C9505F08}" destId="{59259918-12B7-473E-B0C7-8B271B7E366C}" srcOrd="2" destOrd="0" presId="urn:microsoft.com/office/officeart/2005/8/layout/process4"/>
    <dgm:cxn modelId="{C872AF21-4B50-434E-9F85-E8148BA5B291}" type="presParOf" srcId="{59259918-12B7-473E-B0C7-8B271B7E366C}" destId="{CA29A68B-9161-47B1-9419-E41C9ED8F764}" srcOrd="0" destOrd="0" presId="urn:microsoft.com/office/officeart/2005/8/layout/process4"/>
    <dgm:cxn modelId="{8BDDBDB7-92CF-4B20-B1A1-D03F5D7F1B3F}" type="presParOf" srcId="{7C6752C8-8BEE-47CD-8742-D058C9505F08}" destId="{98C25FE6-B7AC-46C6-ADC9-411C803EBF3D}" srcOrd="3" destOrd="0" presId="urn:microsoft.com/office/officeart/2005/8/layout/process4"/>
    <dgm:cxn modelId="{C69C3F10-E61D-4C7D-9B51-75BEE4AD251F}" type="presParOf" srcId="{7C6752C8-8BEE-47CD-8742-D058C9505F08}" destId="{FD819F7A-4839-48A7-A307-342E70D6C358}" srcOrd="4" destOrd="0" presId="urn:microsoft.com/office/officeart/2005/8/layout/process4"/>
    <dgm:cxn modelId="{6B1D4B7F-97B7-4742-91F3-D7BA166746F7}" type="presParOf" srcId="{FD819F7A-4839-48A7-A307-342E70D6C358}" destId="{B0CCF26A-45A2-4162-8BEC-72A796864658}" srcOrd="0" destOrd="0" presId="urn:microsoft.com/office/officeart/2005/8/layout/process4"/>
    <dgm:cxn modelId="{861BF034-3AE7-4869-8870-7E1B9CB3B21D}" type="presParOf" srcId="{7C6752C8-8BEE-47CD-8742-D058C9505F08}" destId="{1184199B-9909-44D0-892C-F5403A901592}" srcOrd="5" destOrd="0" presId="urn:microsoft.com/office/officeart/2005/8/layout/process4"/>
    <dgm:cxn modelId="{6E368EEC-FAC2-4F2B-A75A-C535B54EC029}" type="presParOf" srcId="{7C6752C8-8BEE-47CD-8742-D058C9505F08}" destId="{47C5A69A-1789-49B2-9231-8B2DB1E30AAB}" srcOrd="6" destOrd="0" presId="urn:microsoft.com/office/officeart/2005/8/layout/process4"/>
    <dgm:cxn modelId="{F977969B-2E1A-4A06-9BDD-842FC95130A7}" type="presParOf" srcId="{47C5A69A-1789-49B2-9231-8B2DB1E30AAB}" destId="{FBD9CC3D-E9B1-464C-A4B1-36DB81A542AF}" srcOrd="0" destOrd="0" presId="urn:microsoft.com/office/officeart/2005/8/layout/process4"/>
    <dgm:cxn modelId="{D8951BEF-2D0C-4AE7-812D-9F09216A3A7B}" type="presParOf" srcId="{7C6752C8-8BEE-47CD-8742-D058C9505F08}" destId="{314DFB85-58BB-4D86-89B5-CA3455DBAEC5}" srcOrd="7" destOrd="0" presId="urn:microsoft.com/office/officeart/2005/8/layout/process4"/>
    <dgm:cxn modelId="{72BB45D8-F726-4211-B2F6-A83312B8D4B8}" type="presParOf" srcId="{7C6752C8-8BEE-47CD-8742-D058C9505F08}" destId="{978A5FD5-350A-4F45-B1B5-9FC4CEB16304}" srcOrd="8" destOrd="0" presId="urn:microsoft.com/office/officeart/2005/8/layout/process4"/>
    <dgm:cxn modelId="{BE7EAFBA-A40C-4094-800B-007936B5F07D}" type="presParOf" srcId="{978A5FD5-350A-4F45-B1B5-9FC4CEB16304}" destId="{2198102C-CA1C-42EF-99B5-0DD12D969481}" srcOrd="0" destOrd="0" presId="urn:microsoft.com/office/officeart/2005/8/layout/process4"/>
    <dgm:cxn modelId="{53150879-8466-45FF-B49A-E1BA6FE28250}" type="presParOf" srcId="{7C6752C8-8BEE-47CD-8742-D058C9505F08}" destId="{05EE00B6-07FA-4200-A75C-22361D86D3AF}" srcOrd="9" destOrd="0" presId="urn:microsoft.com/office/officeart/2005/8/layout/process4"/>
    <dgm:cxn modelId="{3D848A1D-105F-4B03-BFBF-93CEB1D99B34}" type="presParOf" srcId="{7C6752C8-8BEE-47CD-8742-D058C9505F08}" destId="{5FC34ECF-3D5C-4D06-A610-72E9465FDF5E}" srcOrd="10" destOrd="0" presId="urn:microsoft.com/office/officeart/2005/8/layout/process4"/>
    <dgm:cxn modelId="{540D972D-9F31-48BD-9326-E4A68D13E95A}" type="presParOf" srcId="{5FC34ECF-3D5C-4D06-A610-72E9465FDF5E}" destId="{1B179690-2E90-4BD2-BC5F-716F994E68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0C59A-3E83-465A-9054-5308FDA23CD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CB7C0CE4-5EDA-41D7-BEAD-9233FC440E85}">
      <dgm:prSet phldrT="[Text]" custT="1"/>
      <dgm:spPr/>
      <dgm:t>
        <a:bodyPr/>
        <a:lstStyle/>
        <a:p>
          <a:r>
            <a:rPr lang="en-US" sz="2000" b="1"/>
            <a:t>Growth spurt</a:t>
          </a:r>
          <a:endParaRPr lang="en-US" sz="2000" b="1" dirty="0"/>
        </a:p>
      </dgm:t>
    </dgm:pt>
    <dgm:pt modelId="{B1C89EF1-1FB8-4046-9196-9A0F3E1FFD89}" type="parTrans" cxnId="{8657723A-4813-4E3A-A54E-14C24EEFDB5A}">
      <dgm:prSet/>
      <dgm:spPr/>
      <dgm:t>
        <a:bodyPr/>
        <a:lstStyle/>
        <a:p>
          <a:endParaRPr lang="en-US" sz="1600"/>
        </a:p>
      </dgm:t>
    </dgm:pt>
    <dgm:pt modelId="{BC5C785B-0586-4C45-943D-960A31A398D9}" type="sibTrans" cxnId="{8657723A-4813-4E3A-A54E-14C24EEFDB5A}">
      <dgm:prSet custT="1"/>
      <dgm:spPr/>
      <dgm:t>
        <a:bodyPr/>
        <a:lstStyle/>
        <a:p>
          <a:endParaRPr lang="en-US" sz="1200"/>
        </a:p>
      </dgm:t>
    </dgm:pt>
    <dgm:pt modelId="{A786EA74-2629-4F3C-85E8-C42F6EE292D6}">
      <dgm:prSet phldrT="[Text]" custT="1"/>
      <dgm:spPr/>
      <dgm:t>
        <a:bodyPr/>
        <a:lstStyle/>
        <a:p>
          <a:r>
            <a:rPr lang="en-US" sz="2000" b="1"/>
            <a:t>Thelarche</a:t>
          </a:r>
          <a:endParaRPr lang="en-US" sz="2000" b="1" dirty="0"/>
        </a:p>
      </dgm:t>
    </dgm:pt>
    <dgm:pt modelId="{48CD16AE-1447-454C-954C-DC588D23D109}" type="parTrans" cxnId="{732A3E1F-118B-49F0-8CF8-F5B3568E0D9B}">
      <dgm:prSet/>
      <dgm:spPr/>
      <dgm:t>
        <a:bodyPr/>
        <a:lstStyle/>
        <a:p>
          <a:endParaRPr lang="en-US" sz="1600"/>
        </a:p>
      </dgm:t>
    </dgm:pt>
    <dgm:pt modelId="{7CF3D340-E9B8-4C4A-A5C4-6A89D96F7C22}" type="sibTrans" cxnId="{732A3E1F-118B-49F0-8CF8-F5B3568E0D9B}">
      <dgm:prSet custT="1"/>
      <dgm:spPr/>
      <dgm:t>
        <a:bodyPr/>
        <a:lstStyle/>
        <a:p>
          <a:endParaRPr lang="en-US" sz="1200"/>
        </a:p>
      </dgm:t>
    </dgm:pt>
    <dgm:pt modelId="{B0098EEB-F2AE-4027-8B71-977F5C0F22BD}">
      <dgm:prSet phldrT="[Text]" custT="1"/>
      <dgm:spPr/>
      <dgm:t>
        <a:bodyPr/>
        <a:lstStyle/>
        <a:p>
          <a:r>
            <a:rPr lang="en-US" sz="2000" b="1"/>
            <a:t>Pubarche</a:t>
          </a:r>
          <a:endParaRPr lang="en-US" sz="2000" b="1" dirty="0"/>
        </a:p>
      </dgm:t>
    </dgm:pt>
    <dgm:pt modelId="{8FE6FFF3-34FC-48C5-B4E7-D641497B89F3}" type="parTrans" cxnId="{39699F2C-C7FC-4F65-95A1-60214B3DBA7F}">
      <dgm:prSet/>
      <dgm:spPr/>
      <dgm:t>
        <a:bodyPr/>
        <a:lstStyle/>
        <a:p>
          <a:endParaRPr lang="en-US" sz="1600"/>
        </a:p>
      </dgm:t>
    </dgm:pt>
    <dgm:pt modelId="{C71C596C-BA6D-4AAB-8288-CB5EB50B9025}" type="sibTrans" cxnId="{39699F2C-C7FC-4F65-95A1-60214B3DBA7F}">
      <dgm:prSet custT="1"/>
      <dgm:spPr/>
      <dgm:t>
        <a:bodyPr/>
        <a:lstStyle/>
        <a:p>
          <a:endParaRPr lang="en-US" sz="1200"/>
        </a:p>
      </dgm:t>
    </dgm:pt>
    <dgm:pt modelId="{8A061F31-894E-4984-956F-5C91E87CCF02}">
      <dgm:prSet custT="1"/>
      <dgm:spPr/>
      <dgm:t>
        <a:bodyPr/>
        <a:lstStyle/>
        <a:p>
          <a:r>
            <a:rPr lang="en-US" sz="2000" b="1"/>
            <a:t>Peak growth spurt</a:t>
          </a:r>
          <a:endParaRPr lang="en-US" sz="2000" b="1" dirty="0"/>
        </a:p>
      </dgm:t>
    </dgm:pt>
    <dgm:pt modelId="{2BDB170F-642C-4907-8B99-852EA859EEAC}" type="parTrans" cxnId="{52865CA6-5F96-4BFA-ACF7-35151CA04B8D}">
      <dgm:prSet/>
      <dgm:spPr/>
      <dgm:t>
        <a:bodyPr/>
        <a:lstStyle/>
        <a:p>
          <a:endParaRPr lang="en-US" sz="1600"/>
        </a:p>
      </dgm:t>
    </dgm:pt>
    <dgm:pt modelId="{4530C0BE-C8E3-4C0A-82DE-9F713F44CE46}" type="sibTrans" cxnId="{52865CA6-5F96-4BFA-ACF7-35151CA04B8D}">
      <dgm:prSet custT="1"/>
      <dgm:spPr/>
      <dgm:t>
        <a:bodyPr/>
        <a:lstStyle/>
        <a:p>
          <a:endParaRPr lang="en-US" sz="1200"/>
        </a:p>
      </dgm:t>
    </dgm:pt>
    <dgm:pt modelId="{501FB480-E344-4D7B-ACC4-D55D5154818C}">
      <dgm:prSet custT="1"/>
      <dgm:spPr/>
      <dgm:t>
        <a:bodyPr/>
        <a:lstStyle/>
        <a:p>
          <a:r>
            <a:rPr lang="en-US" sz="2000" b="1"/>
            <a:t>Menarche</a:t>
          </a:r>
          <a:endParaRPr lang="en-US" sz="2000" b="1" dirty="0"/>
        </a:p>
      </dgm:t>
    </dgm:pt>
    <dgm:pt modelId="{6FD1887B-6F9A-428A-8E8A-1E81F61C9D54}" type="parTrans" cxnId="{A2DEC5DC-AB88-40E6-A739-AE3D6BEBBB29}">
      <dgm:prSet/>
      <dgm:spPr/>
      <dgm:t>
        <a:bodyPr/>
        <a:lstStyle/>
        <a:p>
          <a:endParaRPr lang="en-US" sz="1600"/>
        </a:p>
      </dgm:t>
    </dgm:pt>
    <dgm:pt modelId="{52747162-FFEC-444C-A85E-1B5C42266971}" type="sibTrans" cxnId="{A2DEC5DC-AB88-40E6-A739-AE3D6BEBBB29}">
      <dgm:prSet/>
      <dgm:spPr/>
      <dgm:t>
        <a:bodyPr/>
        <a:lstStyle/>
        <a:p>
          <a:endParaRPr lang="en-US" sz="1600"/>
        </a:p>
      </dgm:t>
    </dgm:pt>
    <dgm:pt modelId="{A8875A54-7AB6-47B4-AB70-DF9C1A731967}" type="pres">
      <dgm:prSet presAssocID="{B380C59A-3E83-465A-9054-5308FDA23CD6}" presName="Name0" presStyleCnt="0">
        <dgm:presLayoutVars>
          <dgm:dir/>
          <dgm:resizeHandles val="exact"/>
        </dgm:presLayoutVars>
      </dgm:prSet>
      <dgm:spPr/>
    </dgm:pt>
    <dgm:pt modelId="{24840D8F-0ACA-49A7-938A-C3C0BA6AC291}" type="pres">
      <dgm:prSet presAssocID="{CB7C0CE4-5EDA-41D7-BEAD-9233FC440E85}" presName="node" presStyleLbl="node1" presStyleIdx="0" presStyleCnt="5">
        <dgm:presLayoutVars>
          <dgm:bulletEnabled val="1"/>
        </dgm:presLayoutVars>
      </dgm:prSet>
      <dgm:spPr/>
    </dgm:pt>
    <dgm:pt modelId="{B8E2F53C-B235-4AC9-B1C7-522A6997DD07}" type="pres">
      <dgm:prSet presAssocID="{BC5C785B-0586-4C45-943D-960A31A398D9}" presName="sibTrans" presStyleLbl="sibTrans2D1" presStyleIdx="0" presStyleCnt="4"/>
      <dgm:spPr/>
    </dgm:pt>
    <dgm:pt modelId="{0A50DD33-1B1E-4A64-8388-973D8265CA90}" type="pres">
      <dgm:prSet presAssocID="{BC5C785B-0586-4C45-943D-960A31A398D9}" presName="connectorText" presStyleLbl="sibTrans2D1" presStyleIdx="0" presStyleCnt="4"/>
      <dgm:spPr/>
    </dgm:pt>
    <dgm:pt modelId="{1367099A-390F-4D7A-AEEB-AFA6FAE9D2E4}" type="pres">
      <dgm:prSet presAssocID="{A786EA74-2629-4F3C-85E8-C42F6EE292D6}" presName="node" presStyleLbl="node1" presStyleIdx="1" presStyleCnt="5">
        <dgm:presLayoutVars>
          <dgm:bulletEnabled val="1"/>
        </dgm:presLayoutVars>
      </dgm:prSet>
      <dgm:spPr/>
    </dgm:pt>
    <dgm:pt modelId="{F950A719-EB8A-4BFE-B837-35DEA23953BF}" type="pres">
      <dgm:prSet presAssocID="{7CF3D340-E9B8-4C4A-A5C4-6A89D96F7C22}" presName="sibTrans" presStyleLbl="sibTrans2D1" presStyleIdx="1" presStyleCnt="4"/>
      <dgm:spPr/>
    </dgm:pt>
    <dgm:pt modelId="{78159CEF-BFC1-46C0-947C-E6D6BD7A5410}" type="pres">
      <dgm:prSet presAssocID="{7CF3D340-E9B8-4C4A-A5C4-6A89D96F7C22}" presName="connectorText" presStyleLbl="sibTrans2D1" presStyleIdx="1" presStyleCnt="4"/>
      <dgm:spPr/>
    </dgm:pt>
    <dgm:pt modelId="{4065EB2A-8FD4-4E44-86EF-2C4BAB499D92}" type="pres">
      <dgm:prSet presAssocID="{B0098EEB-F2AE-4027-8B71-977F5C0F22BD}" presName="node" presStyleLbl="node1" presStyleIdx="2" presStyleCnt="5">
        <dgm:presLayoutVars>
          <dgm:bulletEnabled val="1"/>
        </dgm:presLayoutVars>
      </dgm:prSet>
      <dgm:spPr/>
    </dgm:pt>
    <dgm:pt modelId="{C292298C-75D5-4E83-BA56-C1CDD1F1D7F6}" type="pres">
      <dgm:prSet presAssocID="{C71C596C-BA6D-4AAB-8288-CB5EB50B9025}" presName="sibTrans" presStyleLbl="sibTrans2D1" presStyleIdx="2" presStyleCnt="4"/>
      <dgm:spPr/>
    </dgm:pt>
    <dgm:pt modelId="{8D70BED2-9749-451E-87C2-1504F4BD3A9D}" type="pres">
      <dgm:prSet presAssocID="{C71C596C-BA6D-4AAB-8288-CB5EB50B9025}" presName="connectorText" presStyleLbl="sibTrans2D1" presStyleIdx="2" presStyleCnt="4"/>
      <dgm:spPr/>
    </dgm:pt>
    <dgm:pt modelId="{C6F694C8-8C7F-4FA0-AAE9-62271A73853E}" type="pres">
      <dgm:prSet presAssocID="{8A061F31-894E-4984-956F-5C91E87CCF02}" presName="node" presStyleLbl="node1" presStyleIdx="3" presStyleCnt="5">
        <dgm:presLayoutVars>
          <dgm:bulletEnabled val="1"/>
        </dgm:presLayoutVars>
      </dgm:prSet>
      <dgm:spPr/>
    </dgm:pt>
    <dgm:pt modelId="{EC603DCF-1C89-476E-A3EE-29512F6F5A03}" type="pres">
      <dgm:prSet presAssocID="{4530C0BE-C8E3-4C0A-82DE-9F713F44CE46}" presName="sibTrans" presStyleLbl="sibTrans2D1" presStyleIdx="3" presStyleCnt="4"/>
      <dgm:spPr/>
    </dgm:pt>
    <dgm:pt modelId="{08BFEAB9-1711-4670-9C26-73618A8AE404}" type="pres">
      <dgm:prSet presAssocID="{4530C0BE-C8E3-4C0A-82DE-9F713F44CE46}" presName="connectorText" presStyleLbl="sibTrans2D1" presStyleIdx="3" presStyleCnt="4"/>
      <dgm:spPr/>
    </dgm:pt>
    <dgm:pt modelId="{CE4B65A4-42A1-4F38-8EED-0275CE9AE90E}" type="pres">
      <dgm:prSet presAssocID="{501FB480-E344-4D7B-ACC4-D55D515481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BA7361B-BC98-4099-A771-A9DC07D170A9}" type="presOf" srcId="{C71C596C-BA6D-4AAB-8288-CB5EB50B9025}" destId="{8D70BED2-9749-451E-87C2-1504F4BD3A9D}" srcOrd="1" destOrd="0" presId="urn:microsoft.com/office/officeart/2005/8/layout/process1"/>
    <dgm:cxn modelId="{732A3E1F-118B-49F0-8CF8-F5B3568E0D9B}" srcId="{B380C59A-3E83-465A-9054-5308FDA23CD6}" destId="{A786EA74-2629-4F3C-85E8-C42F6EE292D6}" srcOrd="1" destOrd="0" parTransId="{48CD16AE-1447-454C-954C-DC588D23D109}" sibTransId="{7CF3D340-E9B8-4C4A-A5C4-6A89D96F7C22}"/>
    <dgm:cxn modelId="{39699F2C-C7FC-4F65-95A1-60214B3DBA7F}" srcId="{B380C59A-3E83-465A-9054-5308FDA23CD6}" destId="{B0098EEB-F2AE-4027-8B71-977F5C0F22BD}" srcOrd="2" destOrd="0" parTransId="{8FE6FFF3-34FC-48C5-B4E7-D641497B89F3}" sibTransId="{C71C596C-BA6D-4AAB-8288-CB5EB50B9025}"/>
    <dgm:cxn modelId="{41CCF12D-6D94-4265-8314-628FC08D5855}" type="presOf" srcId="{BC5C785B-0586-4C45-943D-960A31A398D9}" destId="{0A50DD33-1B1E-4A64-8388-973D8265CA90}" srcOrd="1" destOrd="0" presId="urn:microsoft.com/office/officeart/2005/8/layout/process1"/>
    <dgm:cxn modelId="{38C2FC2F-23BA-4D05-8656-E5E12F2E4E69}" type="presOf" srcId="{7CF3D340-E9B8-4C4A-A5C4-6A89D96F7C22}" destId="{78159CEF-BFC1-46C0-947C-E6D6BD7A5410}" srcOrd="1" destOrd="0" presId="urn:microsoft.com/office/officeart/2005/8/layout/process1"/>
    <dgm:cxn modelId="{8657723A-4813-4E3A-A54E-14C24EEFDB5A}" srcId="{B380C59A-3E83-465A-9054-5308FDA23CD6}" destId="{CB7C0CE4-5EDA-41D7-BEAD-9233FC440E85}" srcOrd="0" destOrd="0" parTransId="{B1C89EF1-1FB8-4046-9196-9A0F3E1FFD89}" sibTransId="{BC5C785B-0586-4C45-943D-960A31A398D9}"/>
    <dgm:cxn modelId="{279A2869-7D33-4FB4-A8E9-5542B6D9A8AF}" type="presOf" srcId="{C71C596C-BA6D-4AAB-8288-CB5EB50B9025}" destId="{C292298C-75D5-4E83-BA56-C1CDD1F1D7F6}" srcOrd="0" destOrd="0" presId="urn:microsoft.com/office/officeart/2005/8/layout/process1"/>
    <dgm:cxn modelId="{2441A849-9A61-4302-A165-24F5B800F9DC}" type="presOf" srcId="{CB7C0CE4-5EDA-41D7-BEAD-9233FC440E85}" destId="{24840D8F-0ACA-49A7-938A-C3C0BA6AC291}" srcOrd="0" destOrd="0" presId="urn:microsoft.com/office/officeart/2005/8/layout/process1"/>
    <dgm:cxn modelId="{AABA374D-18A8-4AA6-8267-BD99A191C015}" type="presOf" srcId="{4530C0BE-C8E3-4C0A-82DE-9F713F44CE46}" destId="{EC603DCF-1C89-476E-A3EE-29512F6F5A03}" srcOrd="0" destOrd="0" presId="urn:microsoft.com/office/officeart/2005/8/layout/process1"/>
    <dgm:cxn modelId="{72AB5B8D-D85A-4EC0-B6ED-39A0A4B2C992}" type="presOf" srcId="{BC5C785B-0586-4C45-943D-960A31A398D9}" destId="{B8E2F53C-B235-4AC9-B1C7-522A6997DD07}" srcOrd="0" destOrd="0" presId="urn:microsoft.com/office/officeart/2005/8/layout/process1"/>
    <dgm:cxn modelId="{32D3E994-98C1-4AF5-B195-CC19634AD949}" type="presOf" srcId="{B380C59A-3E83-465A-9054-5308FDA23CD6}" destId="{A8875A54-7AB6-47B4-AB70-DF9C1A731967}" srcOrd="0" destOrd="0" presId="urn:microsoft.com/office/officeart/2005/8/layout/process1"/>
    <dgm:cxn modelId="{52865CA6-5F96-4BFA-ACF7-35151CA04B8D}" srcId="{B380C59A-3E83-465A-9054-5308FDA23CD6}" destId="{8A061F31-894E-4984-956F-5C91E87CCF02}" srcOrd="3" destOrd="0" parTransId="{2BDB170F-642C-4907-8B99-852EA859EEAC}" sibTransId="{4530C0BE-C8E3-4C0A-82DE-9F713F44CE46}"/>
    <dgm:cxn modelId="{C34D6EAC-0611-4921-AF5B-2CE35D2EB9B2}" type="presOf" srcId="{7CF3D340-E9B8-4C4A-A5C4-6A89D96F7C22}" destId="{F950A719-EB8A-4BFE-B837-35DEA23953BF}" srcOrd="0" destOrd="0" presId="urn:microsoft.com/office/officeart/2005/8/layout/process1"/>
    <dgm:cxn modelId="{5F3E86C3-0A10-475D-93C0-BD7D977DC02C}" type="presOf" srcId="{A786EA74-2629-4F3C-85E8-C42F6EE292D6}" destId="{1367099A-390F-4D7A-AEEB-AFA6FAE9D2E4}" srcOrd="0" destOrd="0" presId="urn:microsoft.com/office/officeart/2005/8/layout/process1"/>
    <dgm:cxn modelId="{584D15CA-B2EE-4A45-9D59-7E1A98AD39AE}" type="presOf" srcId="{4530C0BE-C8E3-4C0A-82DE-9F713F44CE46}" destId="{08BFEAB9-1711-4670-9C26-73618A8AE404}" srcOrd="1" destOrd="0" presId="urn:microsoft.com/office/officeart/2005/8/layout/process1"/>
    <dgm:cxn modelId="{F524F0CA-BBB3-48D6-B5FB-3056BF790285}" type="presOf" srcId="{B0098EEB-F2AE-4027-8B71-977F5C0F22BD}" destId="{4065EB2A-8FD4-4E44-86EF-2C4BAB499D92}" srcOrd="0" destOrd="0" presId="urn:microsoft.com/office/officeart/2005/8/layout/process1"/>
    <dgm:cxn modelId="{A2DEC5DC-AB88-40E6-A739-AE3D6BEBBB29}" srcId="{B380C59A-3E83-465A-9054-5308FDA23CD6}" destId="{501FB480-E344-4D7B-ACC4-D55D5154818C}" srcOrd="4" destOrd="0" parTransId="{6FD1887B-6F9A-428A-8E8A-1E81F61C9D54}" sibTransId="{52747162-FFEC-444C-A85E-1B5C42266971}"/>
    <dgm:cxn modelId="{12A1C7EF-2C36-444A-B88D-B6C9E189FF70}" type="presOf" srcId="{8A061F31-894E-4984-956F-5C91E87CCF02}" destId="{C6F694C8-8C7F-4FA0-AAE9-62271A73853E}" srcOrd="0" destOrd="0" presId="urn:microsoft.com/office/officeart/2005/8/layout/process1"/>
    <dgm:cxn modelId="{0144DEF2-DF25-406E-B80B-C0EF6D42BA67}" type="presOf" srcId="{501FB480-E344-4D7B-ACC4-D55D5154818C}" destId="{CE4B65A4-42A1-4F38-8EED-0275CE9AE90E}" srcOrd="0" destOrd="0" presId="urn:microsoft.com/office/officeart/2005/8/layout/process1"/>
    <dgm:cxn modelId="{427A5B7B-59E8-431B-8347-D6F76A1F8F77}" type="presParOf" srcId="{A8875A54-7AB6-47B4-AB70-DF9C1A731967}" destId="{24840D8F-0ACA-49A7-938A-C3C0BA6AC291}" srcOrd="0" destOrd="0" presId="urn:microsoft.com/office/officeart/2005/8/layout/process1"/>
    <dgm:cxn modelId="{73203899-004F-488D-9BF0-4351AF8469FB}" type="presParOf" srcId="{A8875A54-7AB6-47B4-AB70-DF9C1A731967}" destId="{B8E2F53C-B235-4AC9-B1C7-522A6997DD07}" srcOrd="1" destOrd="0" presId="urn:microsoft.com/office/officeart/2005/8/layout/process1"/>
    <dgm:cxn modelId="{0ABED119-C52B-43D4-81FB-E04E0F22FF17}" type="presParOf" srcId="{B8E2F53C-B235-4AC9-B1C7-522A6997DD07}" destId="{0A50DD33-1B1E-4A64-8388-973D8265CA90}" srcOrd="0" destOrd="0" presId="urn:microsoft.com/office/officeart/2005/8/layout/process1"/>
    <dgm:cxn modelId="{FDA9ABB2-5E7B-4A68-9411-3F687CD6E8CA}" type="presParOf" srcId="{A8875A54-7AB6-47B4-AB70-DF9C1A731967}" destId="{1367099A-390F-4D7A-AEEB-AFA6FAE9D2E4}" srcOrd="2" destOrd="0" presId="urn:microsoft.com/office/officeart/2005/8/layout/process1"/>
    <dgm:cxn modelId="{8BF9CF77-FF8C-4241-80EC-4808FF3E38A3}" type="presParOf" srcId="{A8875A54-7AB6-47B4-AB70-DF9C1A731967}" destId="{F950A719-EB8A-4BFE-B837-35DEA23953BF}" srcOrd="3" destOrd="0" presId="urn:microsoft.com/office/officeart/2005/8/layout/process1"/>
    <dgm:cxn modelId="{F2875A59-C545-4282-8926-9872EB11BA8B}" type="presParOf" srcId="{F950A719-EB8A-4BFE-B837-35DEA23953BF}" destId="{78159CEF-BFC1-46C0-947C-E6D6BD7A5410}" srcOrd="0" destOrd="0" presId="urn:microsoft.com/office/officeart/2005/8/layout/process1"/>
    <dgm:cxn modelId="{988A7675-0A9F-425F-9E12-989A64ED47D8}" type="presParOf" srcId="{A8875A54-7AB6-47B4-AB70-DF9C1A731967}" destId="{4065EB2A-8FD4-4E44-86EF-2C4BAB499D92}" srcOrd="4" destOrd="0" presId="urn:microsoft.com/office/officeart/2005/8/layout/process1"/>
    <dgm:cxn modelId="{C6A30ACB-7BF2-4174-BD98-83E52A1E6A41}" type="presParOf" srcId="{A8875A54-7AB6-47B4-AB70-DF9C1A731967}" destId="{C292298C-75D5-4E83-BA56-C1CDD1F1D7F6}" srcOrd="5" destOrd="0" presId="urn:microsoft.com/office/officeart/2005/8/layout/process1"/>
    <dgm:cxn modelId="{523F8847-507C-4BBA-B8D8-28C558F109C5}" type="presParOf" srcId="{C292298C-75D5-4E83-BA56-C1CDD1F1D7F6}" destId="{8D70BED2-9749-451E-87C2-1504F4BD3A9D}" srcOrd="0" destOrd="0" presId="urn:microsoft.com/office/officeart/2005/8/layout/process1"/>
    <dgm:cxn modelId="{CCD8869D-7ED1-4A2A-B851-AA14F8EEBD8A}" type="presParOf" srcId="{A8875A54-7AB6-47B4-AB70-DF9C1A731967}" destId="{C6F694C8-8C7F-4FA0-AAE9-62271A73853E}" srcOrd="6" destOrd="0" presId="urn:microsoft.com/office/officeart/2005/8/layout/process1"/>
    <dgm:cxn modelId="{F5D4DA24-186D-47B5-9D40-175BF6BCCF02}" type="presParOf" srcId="{A8875A54-7AB6-47B4-AB70-DF9C1A731967}" destId="{EC603DCF-1C89-476E-A3EE-29512F6F5A03}" srcOrd="7" destOrd="0" presId="urn:microsoft.com/office/officeart/2005/8/layout/process1"/>
    <dgm:cxn modelId="{794BADDC-5658-4584-AB3B-934FA8D77591}" type="presParOf" srcId="{EC603DCF-1C89-476E-A3EE-29512F6F5A03}" destId="{08BFEAB9-1711-4670-9C26-73618A8AE404}" srcOrd="0" destOrd="0" presId="urn:microsoft.com/office/officeart/2005/8/layout/process1"/>
    <dgm:cxn modelId="{4B768A4D-F4A5-4C1F-A97C-2DDC634E84B0}" type="presParOf" srcId="{A8875A54-7AB6-47B4-AB70-DF9C1A731967}" destId="{CE4B65A4-42A1-4F38-8EED-0275CE9AE90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33FD7-AE0E-4E38-9166-F2BC3A5479C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0097E5-233A-4C1B-8910-6C3B93195BF1}">
      <dgm:prSet phldrT="[Text]" custT="1"/>
      <dgm:spPr/>
      <dgm:t>
        <a:bodyPr/>
        <a:lstStyle/>
        <a:p>
          <a:r>
            <a:rPr lang="en-US" sz="2800" b="1"/>
            <a:t>Normal chromosomal pattern</a:t>
          </a:r>
          <a:endParaRPr lang="en-US" sz="2800" b="1" dirty="0"/>
        </a:p>
      </dgm:t>
    </dgm:pt>
    <dgm:pt modelId="{E18830CE-4111-4276-93CD-471B7601ED14}" type="parTrans" cxnId="{D0127F8F-EFA4-485F-8B8C-47606443276D}">
      <dgm:prSet/>
      <dgm:spPr/>
      <dgm:t>
        <a:bodyPr/>
        <a:lstStyle/>
        <a:p>
          <a:endParaRPr lang="en-US"/>
        </a:p>
      </dgm:t>
    </dgm:pt>
    <dgm:pt modelId="{F4BEE218-8D4E-4718-866E-053895E31106}" type="sibTrans" cxnId="{D0127F8F-EFA4-485F-8B8C-47606443276D}">
      <dgm:prSet/>
      <dgm:spPr/>
      <dgm:t>
        <a:bodyPr/>
        <a:lstStyle/>
        <a:p>
          <a:endParaRPr lang="en-US"/>
        </a:p>
      </dgm:t>
    </dgm:pt>
    <dgm:pt modelId="{5B9BCBAF-AF69-4CD3-89A4-83F7049E1541}">
      <dgm:prSet phldrT="[Text]" custT="1"/>
      <dgm:spPr/>
      <dgm:t>
        <a:bodyPr/>
        <a:lstStyle/>
        <a:p>
          <a:r>
            <a:rPr lang="en-US" sz="2800" b="1"/>
            <a:t>Co ordinated HPO axis</a:t>
          </a:r>
          <a:endParaRPr lang="en-US" sz="2800" b="1" dirty="0"/>
        </a:p>
      </dgm:t>
    </dgm:pt>
    <dgm:pt modelId="{0E148E19-3FCE-4471-8E69-B6FCF0BDAE37}" type="parTrans" cxnId="{885454D2-1DE1-452D-B376-9DD3C5561D4F}">
      <dgm:prSet/>
      <dgm:spPr/>
      <dgm:t>
        <a:bodyPr/>
        <a:lstStyle/>
        <a:p>
          <a:endParaRPr lang="en-US"/>
        </a:p>
      </dgm:t>
    </dgm:pt>
    <dgm:pt modelId="{FEB35BB5-BE5C-4188-A4F7-656A6D9E3513}" type="sibTrans" cxnId="{885454D2-1DE1-452D-B376-9DD3C5561D4F}">
      <dgm:prSet/>
      <dgm:spPr/>
      <dgm:t>
        <a:bodyPr/>
        <a:lstStyle/>
        <a:p>
          <a:endParaRPr lang="en-US"/>
        </a:p>
      </dgm:t>
    </dgm:pt>
    <dgm:pt modelId="{08F7BBA9-2D5A-4E8F-839D-FC99FA3317BC}">
      <dgm:prSet phldrT="[Text]" custT="1"/>
      <dgm:spPr/>
      <dgm:t>
        <a:bodyPr/>
        <a:lstStyle/>
        <a:p>
          <a:r>
            <a:rPr lang="en-US" sz="2800" b="1"/>
            <a:t>Active thyroid and adrenal glands</a:t>
          </a:r>
          <a:endParaRPr lang="en-US" sz="2800" b="1" dirty="0"/>
        </a:p>
      </dgm:t>
    </dgm:pt>
    <dgm:pt modelId="{58B2CB8D-A230-4F72-AE50-1908CF46D824}" type="parTrans" cxnId="{035D79F4-6DE2-474B-90B2-1C900D2D7BE0}">
      <dgm:prSet/>
      <dgm:spPr/>
      <dgm:t>
        <a:bodyPr/>
        <a:lstStyle/>
        <a:p>
          <a:endParaRPr lang="en-US"/>
        </a:p>
      </dgm:t>
    </dgm:pt>
    <dgm:pt modelId="{73BF07E9-FF60-4336-83B0-2F6980C9FEE9}" type="sibTrans" cxnId="{035D79F4-6DE2-474B-90B2-1C900D2D7BE0}">
      <dgm:prSet/>
      <dgm:spPr/>
      <dgm:t>
        <a:bodyPr/>
        <a:lstStyle/>
        <a:p>
          <a:endParaRPr lang="en-US"/>
        </a:p>
      </dgm:t>
    </dgm:pt>
    <dgm:pt modelId="{A2C1E103-16F6-4D84-8874-A410C805992E}">
      <dgm:prSet custT="1"/>
      <dgm:spPr/>
      <dgm:t>
        <a:bodyPr/>
        <a:lstStyle/>
        <a:p>
          <a:r>
            <a:rPr lang="en-US" sz="2800" b="1"/>
            <a:t>Responsive endometrium.</a:t>
          </a:r>
          <a:endParaRPr lang="en-US" sz="2800" b="1" dirty="0"/>
        </a:p>
      </dgm:t>
    </dgm:pt>
    <dgm:pt modelId="{BE181611-58BE-40A1-89D7-6A2C9189A3D7}" type="parTrans" cxnId="{FD2DFF52-D587-4EED-A9DC-FE682B9909C3}">
      <dgm:prSet/>
      <dgm:spPr/>
      <dgm:t>
        <a:bodyPr/>
        <a:lstStyle/>
        <a:p>
          <a:endParaRPr lang="en-US"/>
        </a:p>
      </dgm:t>
    </dgm:pt>
    <dgm:pt modelId="{68F1F9A1-F306-4BF2-8143-5408CEEAA2E3}" type="sibTrans" cxnId="{FD2DFF52-D587-4EED-A9DC-FE682B9909C3}">
      <dgm:prSet/>
      <dgm:spPr/>
      <dgm:t>
        <a:bodyPr/>
        <a:lstStyle/>
        <a:p>
          <a:endParaRPr lang="en-US"/>
        </a:p>
      </dgm:t>
    </dgm:pt>
    <dgm:pt modelId="{86E770C9-ABD0-4DFA-8701-E98B71B4EB2B}">
      <dgm:prSet custT="1"/>
      <dgm:spPr/>
      <dgm:t>
        <a:bodyPr/>
        <a:lstStyle/>
        <a:p>
          <a:r>
            <a:rPr lang="en-US" sz="2800" b="1"/>
            <a:t>Anatomical presence and patency of outflow tract</a:t>
          </a:r>
          <a:endParaRPr lang="en-US" sz="2800" b="1" dirty="0"/>
        </a:p>
      </dgm:t>
    </dgm:pt>
    <dgm:pt modelId="{F8A93E8A-EF25-4198-A0A9-D10EA39B28E8}" type="parTrans" cxnId="{EF0CA039-2482-4CE0-BAED-4DC167AB5F62}">
      <dgm:prSet/>
      <dgm:spPr/>
      <dgm:t>
        <a:bodyPr/>
        <a:lstStyle/>
        <a:p>
          <a:endParaRPr lang="en-US"/>
        </a:p>
      </dgm:t>
    </dgm:pt>
    <dgm:pt modelId="{61481877-D0A5-4780-A3C9-6654BE82831D}" type="sibTrans" cxnId="{EF0CA039-2482-4CE0-BAED-4DC167AB5F62}">
      <dgm:prSet/>
      <dgm:spPr/>
      <dgm:t>
        <a:bodyPr/>
        <a:lstStyle/>
        <a:p>
          <a:endParaRPr lang="en-US"/>
        </a:p>
      </dgm:t>
    </dgm:pt>
    <dgm:pt modelId="{BBF14C1E-71B5-4A50-A873-D900A6E8F3E9}" type="pres">
      <dgm:prSet presAssocID="{66D33FD7-AE0E-4E38-9166-F2BC3A5479C2}" presName="Name0" presStyleCnt="0">
        <dgm:presLayoutVars>
          <dgm:dir/>
          <dgm:animLvl val="lvl"/>
          <dgm:resizeHandles val="exact"/>
        </dgm:presLayoutVars>
      </dgm:prSet>
      <dgm:spPr/>
    </dgm:pt>
    <dgm:pt modelId="{E6084DA4-51B4-4A86-9AC5-9491D837FC14}" type="pres">
      <dgm:prSet presAssocID="{08F7BBA9-2D5A-4E8F-839D-FC99FA3317BC}" presName="boxAndChildren" presStyleCnt="0"/>
      <dgm:spPr/>
    </dgm:pt>
    <dgm:pt modelId="{663F345B-046B-4CCF-944E-E89AE53D4E53}" type="pres">
      <dgm:prSet presAssocID="{08F7BBA9-2D5A-4E8F-839D-FC99FA3317BC}" presName="parentTextBox" presStyleLbl="node1" presStyleIdx="0" presStyleCnt="5" custScaleY="168843"/>
      <dgm:spPr/>
    </dgm:pt>
    <dgm:pt modelId="{F5FE2875-35AB-48ED-B051-E74C9A6D33FD}" type="pres">
      <dgm:prSet presAssocID="{68F1F9A1-F306-4BF2-8143-5408CEEAA2E3}" presName="sp" presStyleCnt="0"/>
      <dgm:spPr/>
    </dgm:pt>
    <dgm:pt modelId="{E7ED076A-60F1-4147-B9DB-74A548FFF96E}" type="pres">
      <dgm:prSet presAssocID="{A2C1E103-16F6-4D84-8874-A410C805992E}" presName="arrowAndChildren" presStyleCnt="0"/>
      <dgm:spPr/>
    </dgm:pt>
    <dgm:pt modelId="{94E4886A-A0F3-42AA-832A-A7340DC6EFE3}" type="pres">
      <dgm:prSet presAssocID="{A2C1E103-16F6-4D84-8874-A410C805992E}" presName="parentTextArrow" presStyleLbl="node1" presStyleIdx="1" presStyleCnt="5"/>
      <dgm:spPr/>
    </dgm:pt>
    <dgm:pt modelId="{B54BA83A-FEA1-4969-ACD8-9F8B2CA52551}" type="pres">
      <dgm:prSet presAssocID="{61481877-D0A5-4780-A3C9-6654BE82831D}" presName="sp" presStyleCnt="0"/>
      <dgm:spPr/>
    </dgm:pt>
    <dgm:pt modelId="{8BC18634-57DB-4B1E-9F25-701F8A6156ED}" type="pres">
      <dgm:prSet presAssocID="{86E770C9-ABD0-4DFA-8701-E98B71B4EB2B}" presName="arrowAndChildren" presStyleCnt="0"/>
      <dgm:spPr/>
    </dgm:pt>
    <dgm:pt modelId="{A5007A5C-D2C7-41BA-A62C-44D0522E1CE6}" type="pres">
      <dgm:prSet presAssocID="{86E770C9-ABD0-4DFA-8701-E98B71B4EB2B}" presName="parentTextArrow" presStyleLbl="node1" presStyleIdx="2" presStyleCnt="5"/>
      <dgm:spPr/>
    </dgm:pt>
    <dgm:pt modelId="{6C988753-65F4-42EF-BA08-19C1F254C197}" type="pres">
      <dgm:prSet presAssocID="{FEB35BB5-BE5C-4188-A4F7-656A6D9E3513}" presName="sp" presStyleCnt="0"/>
      <dgm:spPr/>
    </dgm:pt>
    <dgm:pt modelId="{53AA4B60-70BD-4404-B157-1F7C569ED379}" type="pres">
      <dgm:prSet presAssocID="{5B9BCBAF-AF69-4CD3-89A4-83F7049E1541}" presName="arrowAndChildren" presStyleCnt="0"/>
      <dgm:spPr/>
    </dgm:pt>
    <dgm:pt modelId="{00A03823-E58F-43CB-B716-EF64C2CAEB13}" type="pres">
      <dgm:prSet presAssocID="{5B9BCBAF-AF69-4CD3-89A4-83F7049E1541}" presName="parentTextArrow" presStyleLbl="node1" presStyleIdx="3" presStyleCnt="5"/>
      <dgm:spPr/>
    </dgm:pt>
    <dgm:pt modelId="{AE7704DC-B02C-41FF-BB49-B8428CB95AB1}" type="pres">
      <dgm:prSet presAssocID="{F4BEE218-8D4E-4718-866E-053895E31106}" presName="sp" presStyleCnt="0"/>
      <dgm:spPr/>
    </dgm:pt>
    <dgm:pt modelId="{7FA56A2C-32BC-48A2-8F2A-FB9F6D323FEB}" type="pres">
      <dgm:prSet presAssocID="{380097E5-233A-4C1B-8910-6C3B93195BF1}" presName="arrowAndChildren" presStyleCnt="0"/>
      <dgm:spPr/>
    </dgm:pt>
    <dgm:pt modelId="{CB5C8DD3-E3E9-42B0-BB01-6A05C017FB3E}" type="pres">
      <dgm:prSet presAssocID="{380097E5-233A-4C1B-8910-6C3B93195BF1}" presName="parentTextArrow" presStyleLbl="node1" presStyleIdx="4" presStyleCnt="5" custLinFactNeighborY="-5990"/>
      <dgm:spPr/>
    </dgm:pt>
  </dgm:ptLst>
  <dgm:cxnLst>
    <dgm:cxn modelId="{8C1D7021-5C74-4477-A91E-FF4F9E24723C}" type="presOf" srcId="{66D33FD7-AE0E-4E38-9166-F2BC3A5479C2}" destId="{BBF14C1E-71B5-4A50-A873-D900A6E8F3E9}" srcOrd="0" destOrd="0" presId="urn:microsoft.com/office/officeart/2005/8/layout/process4"/>
    <dgm:cxn modelId="{EF0CA039-2482-4CE0-BAED-4DC167AB5F62}" srcId="{66D33FD7-AE0E-4E38-9166-F2BC3A5479C2}" destId="{86E770C9-ABD0-4DFA-8701-E98B71B4EB2B}" srcOrd="2" destOrd="0" parTransId="{F8A93E8A-EF25-4198-A0A9-D10EA39B28E8}" sibTransId="{61481877-D0A5-4780-A3C9-6654BE82831D}"/>
    <dgm:cxn modelId="{4380D040-CB9E-4567-BD4E-980958D9D3A7}" type="presOf" srcId="{08F7BBA9-2D5A-4E8F-839D-FC99FA3317BC}" destId="{663F345B-046B-4CCF-944E-E89AE53D4E53}" srcOrd="0" destOrd="0" presId="urn:microsoft.com/office/officeart/2005/8/layout/process4"/>
    <dgm:cxn modelId="{FD2DFF52-D587-4EED-A9DC-FE682B9909C3}" srcId="{66D33FD7-AE0E-4E38-9166-F2BC3A5479C2}" destId="{A2C1E103-16F6-4D84-8874-A410C805992E}" srcOrd="3" destOrd="0" parTransId="{BE181611-58BE-40A1-89D7-6A2C9189A3D7}" sibTransId="{68F1F9A1-F306-4BF2-8143-5408CEEAA2E3}"/>
    <dgm:cxn modelId="{D0127F8F-EFA4-485F-8B8C-47606443276D}" srcId="{66D33FD7-AE0E-4E38-9166-F2BC3A5479C2}" destId="{380097E5-233A-4C1B-8910-6C3B93195BF1}" srcOrd="0" destOrd="0" parTransId="{E18830CE-4111-4276-93CD-471B7601ED14}" sibTransId="{F4BEE218-8D4E-4718-866E-053895E31106}"/>
    <dgm:cxn modelId="{1C1669A9-4CF4-4C73-BC09-B94BF59A1562}" type="presOf" srcId="{5B9BCBAF-AF69-4CD3-89A4-83F7049E1541}" destId="{00A03823-E58F-43CB-B716-EF64C2CAEB13}" srcOrd="0" destOrd="0" presId="urn:microsoft.com/office/officeart/2005/8/layout/process4"/>
    <dgm:cxn modelId="{EBF7CEC8-6E31-4B25-81C4-B75B2AFE7FB7}" type="presOf" srcId="{86E770C9-ABD0-4DFA-8701-E98B71B4EB2B}" destId="{A5007A5C-D2C7-41BA-A62C-44D0522E1CE6}" srcOrd="0" destOrd="0" presId="urn:microsoft.com/office/officeart/2005/8/layout/process4"/>
    <dgm:cxn modelId="{DA158BCE-088D-4002-9C40-FBFB70D7D211}" type="presOf" srcId="{A2C1E103-16F6-4D84-8874-A410C805992E}" destId="{94E4886A-A0F3-42AA-832A-A7340DC6EFE3}" srcOrd="0" destOrd="0" presId="urn:microsoft.com/office/officeart/2005/8/layout/process4"/>
    <dgm:cxn modelId="{885454D2-1DE1-452D-B376-9DD3C5561D4F}" srcId="{66D33FD7-AE0E-4E38-9166-F2BC3A5479C2}" destId="{5B9BCBAF-AF69-4CD3-89A4-83F7049E1541}" srcOrd="1" destOrd="0" parTransId="{0E148E19-3FCE-4471-8E69-B6FCF0BDAE37}" sibTransId="{FEB35BB5-BE5C-4188-A4F7-656A6D9E3513}"/>
    <dgm:cxn modelId="{035D79F4-6DE2-474B-90B2-1C900D2D7BE0}" srcId="{66D33FD7-AE0E-4E38-9166-F2BC3A5479C2}" destId="{08F7BBA9-2D5A-4E8F-839D-FC99FA3317BC}" srcOrd="4" destOrd="0" parTransId="{58B2CB8D-A230-4F72-AE50-1908CF46D824}" sibTransId="{73BF07E9-FF60-4336-83B0-2F6980C9FEE9}"/>
    <dgm:cxn modelId="{39F1A1F7-6AD1-4891-8950-CD0A7370B70F}" type="presOf" srcId="{380097E5-233A-4C1B-8910-6C3B93195BF1}" destId="{CB5C8DD3-E3E9-42B0-BB01-6A05C017FB3E}" srcOrd="0" destOrd="0" presId="urn:microsoft.com/office/officeart/2005/8/layout/process4"/>
    <dgm:cxn modelId="{29EF0934-8B3C-44C3-B68F-8969B7751487}" type="presParOf" srcId="{BBF14C1E-71B5-4A50-A873-D900A6E8F3E9}" destId="{E6084DA4-51B4-4A86-9AC5-9491D837FC14}" srcOrd="0" destOrd="0" presId="urn:microsoft.com/office/officeart/2005/8/layout/process4"/>
    <dgm:cxn modelId="{BFBCD051-F259-4279-9253-763AA6F77802}" type="presParOf" srcId="{E6084DA4-51B4-4A86-9AC5-9491D837FC14}" destId="{663F345B-046B-4CCF-944E-E89AE53D4E53}" srcOrd="0" destOrd="0" presId="urn:microsoft.com/office/officeart/2005/8/layout/process4"/>
    <dgm:cxn modelId="{BB41A1BD-C767-454A-84D8-BC616613FC0E}" type="presParOf" srcId="{BBF14C1E-71B5-4A50-A873-D900A6E8F3E9}" destId="{F5FE2875-35AB-48ED-B051-E74C9A6D33FD}" srcOrd="1" destOrd="0" presId="urn:microsoft.com/office/officeart/2005/8/layout/process4"/>
    <dgm:cxn modelId="{8679C79D-2AE9-4BA2-B4B7-1A24E42A56A6}" type="presParOf" srcId="{BBF14C1E-71B5-4A50-A873-D900A6E8F3E9}" destId="{E7ED076A-60F1-4147-B9DB-74A548FFF96E}" srcOrd="2" destOrd="0" presId="urn:microsoft.com/office/officeart/2005/8/layout/process4"/>
    <dgm:cxn modelId="{43CB84CE-2DEC-4701-99D0-AD69AB6E00A1}" type="presParOf" srcId="{E7ED076A-60F1-4147-B9DB-74A548FFF96E}" destId="{94E4886A-A0F3-42AA-832A-A7340DC6EFE3}" srcOrd="0" destOrd="0" presId="urn:microsoft.com/office/officeart/2005/8/layout/process4"/>
    <dgm:cxn modelId="{0248158B-ABB4-4D7F-AB06-7C33B1A68260}" type="presParOf" srcId="{BBF14C1E-71B5-4A50-A873-D900A6E8F3E9}" destId="{B54BA83A-FEA1-4969-ACD8-9F8B2CA52551}" srcOrd="3" destOrd="0" presId="urn:microsoft.com/office/officeart/2005/8/layout/process4"/>
    <dgm:cxn modelId="{98E9CF6F-6DA3-4BF9-9A69-9F34C64719E8}" type="presParOf" srcId="{BBF14C1E-71B5-4A50-A873-D900A6E8F3E9}" destId="{8BC18634-57DB-4B1E-9F25-701F8A6156ED}" srcOrd="4" destOrd="0" presId="urn:microsoft.com/office/officeart/2005/8/layout/process4"/>
    <dgm:cxn modelId="{266A0E81-99C3-425B-9F16-A4F310D7E36B}" type="presParOf" srcId="{8BC18634-57DB-4B1E-9F25-701F8A6156ED}" destId="{A5007A5C-D2C7-41BA-A62C-44D0522E1CE6}" srcOrd="0" destOrd="0" presId="urn:microsoft.com/office/officeart/2005/8/layout/process4"/>
    <dgm:cxn modelId="{F4296E23-851F-4301-AFF3-7BF7CB109499}" type="presParOf" srcId="{BBF14C1E-71B5-4A50-A873-D900A6E8F3E9}" destId="{6C988753-65F4-42EF-BA08-19C1F254C197}" srcOrd="5" destOrd="0" presId="urn:microsoft.com/office/officeart/2005/8/layout/process4"/>
    <dgm:cxn modelId="{AE4A5CD4-67B0-4DD7-A4FC-89F0BCD28841}" type="presParOf" srcId="{BBF14C1E-71B5-4A50-A873-D900A6E8F3E9}" destId="{53AA4B60-70BD-4404-B157-1F7C569ED379}" srcOrd="6" destOrd="0" presId="urn:microsoft.com/office/officeart/2005/8/layout/process4"/>
    <dgm:cxn modelId="{316A25FF-256A-4511-8B22-3BAC7B3D08C7}" type="presParOf" srcId="{53AA4B60-70BD-4404-B157-1F7C569ED379}" destId="{00A03823-E58F-43CB-B716-EF64C2CAEB13}" srcOrd="0" destOrd="0" presId="urn:microsoft.com/office/officeart/2005/8/layout/process4"/>
    <dgm:cxn modelId="{CF8D653A-AD90-4391-AC47-9B5E90AB4700}" type="presParOf" srcId="{BBF14C1E-71B5-4A50-A873-D900A6E8F3E9}" destId="{AE7704DC-B02C-41FF-BB49-B8428CB95AB1}" srcOrd="7" destOrd="0" presId="urn:microsoft.com/office/officeart/2005/8/layout/process4"/>
    <dgm:cxn modelId="{155E5C08-DC45-4E8A-BC3A-2B983511B945}" type="presParOf" srcId="{BBF14C1E-71B5-4A50-A873-D900A6E8F3E9}" destId="{7FA56A2C-32BC-48A2-8F2A-FB9F6D323FEB}" srcOrd="8" destOrd="0" presId="urn:microsoft.com/office/officeart/2005/8/layout/process4"/>
    <dgm:cxn modelId="{5C0BF9ED-921C-4478-AC2F-A2492606EE42}" type="presParOf" srcId="{7FA56A2C-32BC-48A2-8F2A-FB9F6D323FEB}" destId="{CB5C8DD3-E3E9-42B0-BB01-6A05C017FB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411FA-B3F5-4105-BC85-E1E70855FF2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95C0B23-A321-4E60-8611-F9F177CF8CC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 of </a:t>
          </a:r>
          <a:r>
            <a:rPr lang="en-US" sz="2800" i="1" dirty="0">
              <a:solidFill>
                <a:srgbClr val="FF0000"/>
              </a:solidFill>
            </a:rPr>
            <a:t>16</a:t>
          </a:r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 years irrespective of secondary sexual characteristics</a:t>
          </a:r>
        </a:p>
      </dgm:t>
    </dgm:pt>
    <dgm:pt modelId="{C249387B-59BE-4413-9154-E8F44E882490}" type="parTrans" cxnId="{2CA506AA-8EE5-4367-BC0D-49BC52164F3B}">
      <dgm:prSet/>
      <dgm:spPr/>
      <dgm:t>
        <a:bodyPr/>
        <a:lstStyle/>
        <a:p>
          <a:endParaRPr lang="en-US"/>
        </a:p>
      </dgm:t>
    </dgm:pt>
    <dgm:pt modelId="{148842C0-1658-4F00-A24D-90CF0A4AE2B7}" type="sibTrans" cxnId="{2CA506AA-8EE5-4367-BC0D-49BC52164F3B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/>
            <a:t>or</a:t>
          </a:r>
        </a:p>
      </dgm:t>
    </dgm:pt>
    <dgm:pt modelId="{8773F604-4F5D-4283-A982-F746E4F5075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of </a:t>
          </a:r>
          <a:r>
            <a:rPr lang="en-US" sz="2800" i="1" dirty="0">
              <a:solidFill>
                <a:srgbClr val="FF0000"/>
              </a:solidFill>
            </a:rPr>
            <a:t>14 </a:t>
          </a:r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years with no secondary sexual characteristics</a:t>
          </a:r>
          <a:r>
            <a:rPr lang="en-US" sz="2800" i="1" dirty="0"/>
            <a:t>.</a:t>
          </a:r>
        </a:p>
      </dgm:t>
    </dgm:pt>
    <dgm:pt modelId="{B0C8A243-EE5B-491D-BC46-8ACA0F8D5B0C}" type="parTrans" cxnId="{F53D0106-9E5F-4793-A9C1-8999B6040053}">
      <dgm:prSet/>
      <dgm:spPr/>
      <dgm:t>
        <a:bodyPr/>
        <a:lstStyle/>
        <a:p>
          <a:endParaRPr lang="en-US"/>
        </a:p>
      </dgm:t>
    </dgm:pt>
    <dgm:pt modelId="{520B593D-7EE9-4F59-87E2-EDC7DD34C772}" type="sibTrans" cxnId="{F53D0106-9E5F-4793-A9C1-8999B6040053}">
      <dgm:prSet/>
      <dgm:spPr/>
      <dgm:t>
        <a:bodyPr/>
        <a:lstStyle/>
        <a:p>
          <a:endParaRPr lang="en-US"/>
        </a:p>
      </dgm:t>
    </dgm:pt>
    <dgm:pt modelId="{2CBC046C-6894-4502-8D58-F4B65E3850D8}" type="pres">
      <dgm:prSet presAssocID="{8BA411FA-B3F5-4105-BC85-E1E70855FF28}" presName="outerComposite" presStyleCnt="0">
        <dgm:presLayoutVars>
          <dgm:chMax val="5"/>
          <dgm:dir/>
          <dgm:resizeHandles val="exact"/>
        </dgm:presLayoutVars>
      </dgm:prSet>
      <dgm:spPr/>
    </dgm:pt>
    <dgm:pt modelId="{04907B47-4A40-4231-B04A-D9D0A39BCF99}" type="pres">
      <dgm:prSet presAssocID="{8BA411FA-B3F5-4105-BC85-E1E70855FF28}" presName="dummyMaxCanvas" presStyleCnt="0">
        <dgm:presLayoutVars/>
      </dgm:prSet>
      <dgm:spPr/>
    </dgm:pt>
    <dgm:pt modelId="{CC89E13E-8B7B-45CE-9C8F-85DC2487FC7E}" type="pres">
      <dgm:prSet presAssocID="{8BA411FA-B3F5-4105-BC85-E1E70855FF28}" presName="TwoNodes_1" presStyleLbl="node1" presStyleIdx="0" presStyleCnt="2">
        <dgm:presLayoutVars>
          <dgm:bulletEnabled val="1"/>
        </dgm:presLayoutVars>
      </dgm:prSet>
      <dgm:spPr/>
    </dgm:pt>
    <dgm:pt modelId="{2F774B27-2E0F-4FF2-BF7F-7D7ECF781502}" type="pres">
      <dgm:prSet presAssocID="{8BA411FA-B3F5-4105-BC85-E1E70855FF28}" presName="TwoNodes_2" presStyleLbl="node1" presStyleIdx="1" presStyleCnt="2">
        <dgm:presLayoutVars>
          <dgm:bulletEnabled val="1"/>
        </dgm:presLayoutVars>
      </dgm:prSet>
      <dgm:spPr/>
    </dgm:pt>
    <dgm:pt modelId="{9C167044-99F1-466E-B9AE-550D25EA43E8}" type="pres">
      <dgm:prSet presAssocID="{8BA411FA-B3F5-4105-BC85-E1E70855FF28}" presName="TwoConn_1-2" presStyleLbl="fgAccFollowNode1" presStyleIdx="0" presStyleCnt="1">
        <dgm:presLayoutVars>
          <dgm:bulletEnabled val="1"/>
        </dgm:presLayoutVars>
      </dgm:prSet>
      <dgm:spPr/>
    </dgm:pt>
    <dgm:pt modelId="{79999DAD-D38D-493B-82F0-D7E0976AC7FC}" type="pres">
      <dgm:prSet presAssocID="{8BA411FA-B3F5-4105-BC85-E1E70855FF28}" presName="TwoNodes_1_text" presStyleLbl="node1" presStyleIdx="1" presStyleCnt="2">
        <dgm:presLayoutVars>
          <dgm:bulletEnabled val="1"/>
        </dgm:presLayoutVars>
      </dgm:prSet>
      <dgm:spPr/>
    </dgm:pt>
    <dgm:pt modelId="{EB70B3A6-93D7-4DDD-9D3B-F72884E20667}" type="pres">
      <dgm:prSet presAssocID="{8BA411FA-B3F5-4105-BC85-E1E70855FF2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53D0106-9E5F-4793-A9C1-8999B6040053}" srcId="{8BA411FA-B3F5-4105-BC85-E1E70855FF28}" destId="{8773F604-4F5D-4283-A982-F746E4F50753}" srcOrd="1" destOrd="0" parTransId="{B0C8A243-EE5B-491D-BC46-8ACA0F8D5B0C}" sibTransId="{520B593D-7EE9-4F59-87E2-EDC7DD34C772}"/>
    <dgm:cxn modelId="{BC315844-32E7-4120-8B0A-6307CC0869A0}" type="presOf" srcId="{E95C0B23-A321-4E60-8611-F9F177CF8CC8}" destId="{CC89E13E-8B7B-45CE-9C8F-85DC2487FC7E}" srcOrd="0" destOrd="0" presId="urn:microsoft.com/office/officeart/2005/8/layout/vProcess5"/>
    <dgm:cxn modelId="{D0CA406A-3158-4F1C-BAB4-EF9BB92D4E5B}" type="presOf" srcId="{8BA411FA-B3F5-4105-BC85-E1E70855FF28}" destId="{2CBC046C-6894-4502-8D58-F4B65E3850D8}" srcOrd="0" destOrd="0" presId="urn:microsoft.com/office/officeart/2005/8/layout/vProcess5"/>
    <dgm:cxn modelId="{8D961B4B-8534-4922-A38B-5FE2A0CB2BBC}" type="presOf" srcId="{8773F604-4F5D-4283-A982-F746E4F50753}" destId="{2F774B27-2E0F-4FF2-BF7F-7D7ECF781502}" srcOrd="0" destOrd="0" presId="urn:microsoft.com/office/officeart/2005/8/layout/vProcess5"/>
    <dgm:cxn modelId="{2CA506AA-8EE5-4367-BC0D-49BC52164F3B}" srcId="{8BA411FA-B3F5-4105-BC85-E1E70855FF28}" destId="{E95C0B23-A321-4E60-8611-F9F177CF8CC8}" srcOrd="0" destOrd="0" parTransId="{C249387B-59BE-4413-9154-E8F44E882490}" sibTransId="{148842C0-1658-4F00-A24D-90CF0A4AE2B7}"/>
    <dgm:cxn modelId="{AEFA31AA-1F6A-41CA-A0B4-D22163302D89}" type="presOf" srcId="{E95C0B23-A321-4E60-8611-F9F177CF8CC8}" destId="{79999DAD-D38D-493B-82F0-D7E0976AC7FC}" srcOrd="1" destOrd="0" presId="urn:microsoft.com/office/officeart/2005/8/layout/vProcess5"/>
    <dgm:cxn modelId="{0354EFB0-834F-4B52-B740-32D964AD7285}" type="presOf" srcId="{148842C0-1658-4F00-A24D-90CF0A4AE2B7}" destId="{9C167044-99F1-466E-B9AE-550D25EA43E8}" srcOrd="0" destOrd="0" presId="urn:microsoft.com/office/officeart/2005/8/layout/vProcess5"/>
    <dgm:cxn modelId="{723D98DB-1B0F-4A2B-A06F-5FD8B7579339}" type="presOf" srcId="{8773F604-4F5D-4283-A982-F746E4F50753}" destId="{EB70B3A6-93D7-4DDD-9D3B-F72884E20667}" srcOrd="1" destOrd="0" presId="urn:microsoft.com/office/officeart/2005/8/layout/vProcess5"/>
    <dgm:cxn modelId="{ABF3F5F2-D74F-4EE0-AF60-0A4DC2A4D2AF}" type="presParOf" srcId="{2CBC046C-6894-4502-8D58-F4B65E3850D8}" destId="{04907B47-4A40-4231-B04A-D9D0A39BCF99}" srcOrd="0" destOrd="0" presId="urn:microsoft.com/office/officeart/2005/8/layout/vProcess5"/>
    <dgm:cxn modelId="{0F73E49F-F62F-49FA-B7E3-123EEF7B3E2F}" type="presParOf" srcId="{2CBC046C-6894-4502-8D58-F4B65E3850D8}" destId="{CC89E13E-8B7B-45CE-9C8F-85DC2487FC7E}" srcOrd="1" destOrd="0" presId="urn:microsoft.com/office/officeart/2005/8/layout/vProcess5"/>
    <dgm:cxn modelId="{B599428B-11AA-4D02-852B-287A375F0B7D}" type="presParOf" srcId="{2CBC046C-6894-4502-8D58-F4B65E3850D8}" destId="{2F774B27-2E0F-4FF2-BF7F-7D7ECF781502}" srcOrd="2" destOrd="0" presId="urn:microsoft.com/office/officeart/2005/8/layout/vProcess5"/>
    <dgm:cxn modelId="{514CF4C5-F1E3-4B02-B993-038E6AB0C98C}" type="presParOf" srcId="{2CBC046C-6894-4502-8D58-F4B65E3850D8}" destId="{9C167044-99F1-466E-B9AE-550D25EA43E8}" srcOrd="3" destOrd="0" presId="urn:microsoft.com/office/officeart/2005/8/layout/vProcess5"/>
    <dgm:cxn modelId="{C340689C-157E-4CE8-B93C-D7C199C1C1C2}" type="presParOf" srcId="{2CBC046C-6894-4502-8D58-F4B65E3850D8}" destId="{79999DAD-D38D-493B-82F0-D7E0976AC7FC}" srcOrd="4" destOrd="0" presId="urn:microsoft.com/office/officeart/2005/8/layout/vProcess5"/>
    <dgm:cxn modelId="{10F06398-B827-40A6-8357-EA1E003ACC0A}" type="presParOf" srcId="{2CBC046C-6894-4502-8D58-F4B65E3850D8}" destId="{EB70B3A6-93D7-4DDD-9D3B-F72884E2066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A26736-59AC-49FD-9FEA-A96628DA7ED2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D40CF3-E875-42E3-A801-B00D02E333FA}">
      <dgm:prSet/>
      <dgm:spPr/>
      <dgm:t>
        <a:bodyPr/>
        <a:lstStyle/>
        <a:p>
          <a:pPr rtl="0"/>
          <a:r>
            <a:rPr lang="en-US" dirty="0"/>
            <a:t>                      Hypothalamic </a:t>
          </a:r>
        </a:p>
      </dgm:t>
    </dgm:pt>
    <dgm:pt modelId="{31E41E07-B37A-411A-A04C-57370BD4C54F}" type="parTrans" cxnId="{B58F6A6F-9161-46B4-BA21-2E2DD6070D89}">
      <dgm:prSet/>
      <dgm:spPr/>
      <dgm:t>
        <a:bodyPr/>
        <a:lstStyle/>
        <a:p>
          <a:endParaRPr lang="en-US"/>
        </a:p>
      </dgm:t>
    </dgm:pt>
    <dgm:pt modelId="{CBFF698E-3D2B-4657-A24D-AE1950302746}" type="sibTrans" cxnId="{B58F6A6F-9161-46B4-BA21-2E2DD6070D89}">
      <dgm:prSet/>
      <dgm:spPr/>
      <dgm:t>
        <a:bodyPr/>
        <a:lstStyle/>
        <a:p>
          <a:endParaRPr lang="en-US"/>
        </a:p>
      </dgm:t>
    </dgm:pt>
    <dgm:pt modelId="{B89840AA-16AB-42E7-A37E-A1DCAEAF98DE}">
      <dgm:prSet/>
      <dgm:spPr/>
      <dgm:t>
        <a:bodyPr/>
        <a:lstStyle/>
        <a:p>
          <a:pPr rtl="0"/>
          <a:r>
            <a:rPr lang="en-US" dirty="0"/>
            <a:t>                            Pituitary                   (Hypogonadotrophichypogonadism)</a:t>
          </a:r>
        </a:p>
      </dgm:t>
    </dgm:pt>
    <dgm:pt modelId="{3F939D5A-4347-4C14-84D2-B9B52F5DEDB1}" type="parTrans" cxnId="{B4374243-ABA4-4583-A196-9DD87DD04C46}">
      <dgm:prSet/>
      <dgm:spPr/>
      <dgm:t>
        <a:bodyPr/>
        <a:lstStyle/>
        <a:p>
          <a:endParaRPr lang="en-US"/>
        </a:p>
      </dgm:t>
    </dgm:pt>
    <dgm:pt modelId="{E8FEF176-AF01-493A-B8BB-D038991A30E9}" type="sibTrans" cxnId="{B4374243-ABA4-4583-A196-9DD87DD04C46}">
      <dgm:prSet/>
      <dgm:spPr/>
      <dgm:t>
        <a:bodyPr/>
        <a:lstStyle/>
        <a:p>
          <a:endParaRPr lang="en-US"/>
        </a:p>
      </dgm:t>
    </dgm:pt>
    <dgm:pt modelId="{3394BA3E-3775-4BC7-B7CE-5FE97E8C41BC}">
      <dgm:prSet/>
      <dgm:spPr/>
      <dgm:t>
        <a:bodyPr/>
        <a:lstStyle/>
        <a:p>
          <a:pPr rtl="0"/>
          <a:r>
            <a:rPr lang="en-US" dirty="0"/>
            <a:t>                           Ovarian                                                           (Hyper gonadotrophic hypogonadism)</a:t>
          </a:r>
        </a:p>
      </dgm:t>
    </dgm:pt>
    <dgm:pt modelId="{CA019415-CF57-4DB8-855C-74AC817F5BCF}" type="parTrans" cxnId="{86FD65B9-8D70-4523-B859-9E7CFC5C1754}">
      <dgm:prSet/>
      <dgm:spPr/>
      <dgm:t>
        <a:bodyPr/>
        <a:lstStyle/>
        <a:p>
          <a:endParaRPr lang="en-US"/>
        </a:p>
      </dgm:t>
    </dgm:pt>
    <dgm:pt modelId="{768D61D5-C53B-4A95-A4EF-122EDA68671D}" type="sibTrans" cxnId="{86FD65B9-8D70-4523-B859-9E7CFC5C1754}">
      <dgm:prSet/>
      <dgm:spPr/>
      <dgm:t>
        <a:bodyPr/>
        <a:lstStyle/>
        <a:p>
          <a:endParaRPr lang="en-US"/>
        </a:p>
      </dgm:t>
    </dgm:pt>
    <dgm:pt modelId="{F3EF162D-DEE3-477C-A2FB-09AD435F509E}" type="pres">
      <dgm:prSet presAssocID="{7BA26736-59AC-49FD-9FEA-A96628DA7ED2}" presName="linear" presStyleCnt="0">
        <dgm:presLayoutVars>
          <dgm:animLvl val="lvl"/>
          <dgm:resizeHandles val="exact"/>
        </dgm:presLayoutVars>
      </dgm:prSet>
      <dgm:spPr/>
    </dgm:pt>
    <dgm:pt modelId="{08C083BD-4665-4E1F-9378-9500B0237668}" type="pres">
      <dgm:prSet presAssocID="{04D40CF3-E875-42E3-A801-B00D02E333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BF30F8-5892-46D3-B757-44D386AEF6F2}" type="pres">
      <dgm:prSet presAssocID="{CBFF698E-3D2B-4657-A24D-AE1950302746}" presName="spacer" presStyleCnt="0"/>
      <dgm:spPr/>
    </dgm:pt>
    <dgm:pt modelId="{4E5C1A29-AD40-4AD1-8A92-6D8BAE46F708}" type="pres">
      <dgm:prSet presAssocID="{B89840AA-16AB-42E7-A37E-A1DCAEAF98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41CD9D-3906-4E25-BA4D-9F854016E440}" type="pres">
      <dgm:prSet presAssocID="{E8FEF176-AF01-493A-B8BB-D038991A30E9}" presName="spacer" presStyleCnt="0"/>
      <dgm:spPr/>
    </dgm:pt>
    <dgm:pt modelId="{2957BCEB-5848-4DF0-801A-FC7F378B56EC}" type="pres">
      <dgm:prSet presAssocID="{3394BA3E-3775-4BC7-B7CE-5FE97E8C41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374243-ABA4-4583-A196-9DD87DD04C46}" srcId="{7BA26736-59AC-49FD-9FEA-A96628DA7ED2}" destId="{B89840AA-16AB-42E7-A37E-A1DCAEAF98DE}" srcOrd="1" destOrd="0" parTransId="{3F939D5A-4347-4C14-84D2-B9B52F5DEDB1}" sibTransId="{E8FEF176-AF01-493A-B8BB-D038991A30E9}"/>
    <dgm:cxn modelId="{A28BCE67-4A33-40B2-A330-C2839F9C9A85}" type="presOf" srcId="{7BA26736-59AC-49FD-9FEA-A96628DA7ED2}" destId="{F3EF162D-DEE3-477C-A2FB-09AD435F509E}" srcOrd="0" destOrd="0" presId="urn:microsoft.com/office/officeart/2005/8/layout/vList2"/>
    <dgm:cxn modelId="{B58F6A6F-9161-46B4-BA21-2E2DD6070D89}" srcId="{7BA26736-59AC-49FD-9FEA-A96628DA7ED2}" destId="{04D40CF3-E875-42E3-A801-B00D02E333FA}" srcOrd="0" destOrd="0" parTransId="{31E41E07-B37A-411A-A04C-57370BD4C54F}" sibTransId="{CBFF698E-3D2B-4657-A24D-AE1950302746}"/>
    <dgm:cxn modelId="{B63DB159-1547-4731-9F29-67E148EEC75E}" type="presOf" srcId="{04D40CF3-E875-42E3-A801-B00D02E333FA}" destId="{08C083BD-4665-4E1F-9378-9500B0237668}" srcOrd="0" destOrd="0" presId="urn:microsoft.com/office/officeart/2005/8/layout/vList2"/>
    <dgm:cxn modelId="{1AD6DD9B-F46F-4089-B70C-EAC2558470FF}" type="presOf" srcId="{3394BA3E-3775-4BC7-B7CE-5FE97E8C41BC}" destId="{2957BCEB-5848-4DF0-801A-FC7F378B56EC}" srcOrd="0" destOrd="0" presId="urn:microsoft.com/office/officeart/2005/8/layout/vList2"/>
    <dgm:cxn modelId="{86FD65B9-8D70-4523-B859-9E7CFC5C1754}" srcId="{7BA26736-59AC-49FD-9FEA-A96628DA7ED2}" destId="{3394BA3E-3775-4BC7-B7CE-5FE97E8C41BC}" srcOrd="2" destOrd="0" parTransId="{CA019415-CF57-4DB8-855C-74AC817F5BCF}" sibTransId="{768D61D5-C53B-4A95-A4EF-122EDA68671D}"/>
    <dgm:cxn modelId="{5A9ABED7-DD4D-46EC-B6ED-7760076B7839}" type="presOf" srcId="{B89840AA-16AB-42E7-A37E-A1DCAEAF98DE}" destId="{4E5C1A29-AD40-4AD1-8A92-6D8BAE46F708}" srcOrd="0" destOrd="0" presId="urn:microsoft.com/office/officeart/2005/8/layout/vList2"/>
    <dgm:cxn modelId="{C8102BBB-2CC0-43D6-B476-6F2DD9BFB044}" type="presParOf" srcId="{F3EF162D-DEE3-477C-A2FB-09AD435F509E}" destId="{08C083BD-4665-4E1F-9378-9500B0237668}" srcOrd="0" destOrd="0" presId="urn:microsoft.com/office/officeart/2005/8/layout/vList2"/>
    <dgm:cxn modelId="{FCC4C48D-C1E2-49DE-9C02-4614C73079A0}" type="presParOf" srcId="{F3EF162D-DEE3-477C-A2FB-09AD435F509E}" destId="{B4BF30F8-5892-46D3-B757-44D386AEF6F2}" srcOrd="1" destOrd="0" presId="urn:microsoft.com/office/officeart/2005/8/layout/vList2"/>
    <dgm:cxn modelId="{19BBF594-D594-491B-9AA2-6D1CD6A7C8C4}" type="presParOf" srcId="{F3EF162D-DEE3-477C-A2FB-09AD435F509E}" destId="{4E5C1A29-AD40-4AD1-8A92-6D8BAE46F708}" srcOrd="2" destOrd="0" presId="urn:microsoft.com/office/officeart/2005/8/layout/vList2"/>
    <dgm:cxn modelId="{86B04773-7F0B-465C-B72B-84E5A99A1EE1}" type="presParOf" srcId="{F3EF162D-DEE3-477C-A2FB-09AD435F509E}" destId="{8041CD9D-3906-4E25-BA4D-9F854016E440}" srcOrd="3" destOrd="0" presId="urn:microsoft.com/office/officeart/2005/8/layout/vList2"/>
    <dgm:cxn modelId="{8698F198-310C-490F-980F-DA4FFC922E49}" type="presParOf" srcId="{F3EF162D-DEE3-477C-A2FB-09AD435F509E}" destId="{2957BCEB-5848-4DF0-801A-FC7F378B56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C20354-EAAC-4DC4-8F79-9DB9BC3EF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385111A-C575-47ED-BD91-129ED2C72CC9}">
      <dgm:prSet/>
      <dgm:spPr/>
      <dgm:t>
        <a:bodyPr/>
        <a:lstStyle/>
        <a:p>
          <a:pPr rtl="0"/>
          <a:r>
            <a:rPr lang="en-US" dirty="0"/>
            <a:t>Congenital infections</a:t>
          </a:r>
        </a:p>
      </dgm:t>
    </dgm:pt>
    <dgm:pt modelId="{4A1AD888-06A2-4A49-9F9D-5C74077F86AA}" type="parTrans" cxnId="{EAA7B344-3562-40F1-B59D-2AA842F1E735}">
      <dgm:prSet/>
      <dgm:spPr/>
      <dgm:t>
        <a:bodyPr/>
        <a:lstStyle/>
        <a:p>
          <a:endParaRPr lang="en-US"/>
        </a:p>
      </dgm:t>
    </dgm:pt>
    <dgm:pt modelId="{5A79B474-9299-42AD-B46B-8B2EC70432F6}" type="sibTrans" cxnId="{EAA7B344-3562-40F1-B59D-2AA842F1E735}">
      <dgm:prSet/>
      <dgm:spPr/>
      <dgm:t>
        <a:bodyPr/>
        <a:lstStyle/>
        <a:p>
          <a:endParaRPr lang="en-US"/>
        </a:p>
      </dgm:t>
    </dgm:pt>
    <dgm:pt modelId="{7C8C890F-1E75-4275-96F6-0ED8A3629787}">
      <dgm:prSet/>
      <dgm:spPr/>
      <dgm:t>
        <a:bodyPr/>
        <a:lstStyle/>
        <a:p>
          <a:pPr rtl="0"/>
          <a:r>
            <a:rPr lang="en-US" dirty="0"/>
            <a:t>Turner syndrome</a:t>
          </a:r>
        </a:p>
      </dgm:t>
    </dgm:pt>
    <dgm:pt modelId="{A51EF080-06C9-4978-95BD-7D0FF568E930}" type="parTrans" cxnId="{7863717E-B4AC-4EE0-BBE0-9AAB7AAA64A4}">
      <dgm:prSet/>
      <dgm:spPr/>
      <dgm:t>
        <a:bodyPr/>
        <a:lstStyle/>
        <a:p>
          <a:endParaRPr lang="en-US"/>
        </a:p>
      </dgm:t>
    </dgm:pt>
    <dgm:pt modelId="{1B469623-32E6-4282-98DB-0DFCE00C9F32}" type="sibTrans" cxnId="{7863717E-B4AC-4EE0-BBE0-9AAB7AAA64A4}">
      <dgm:prSet/>
      <dgm:spPr/>
      <dgm:t>
        <a:bodyPr/>
        <a:lstStyle/>
        <a:p>
          <a:endParaRPr lang="en-US"/>
        </a:p>
      </dgm:t>
    </dgm:pt>
    <dgm:pt modelId="{E7DFD072-1DC7-4807-87ED-F61563303123}">
      <dgm:prSet/>
      <dgm:spPr/>
      <dgm:t>
        <a:bodyPr/>
        <a:lstStyle/>
        <a:p>
          <a:pPr rtl="0"/>
          <a:r>
            <a:rPr lang="en-US"/>
            <a:t>Empty sella syndrome</a:t>
          </a:r>
        </a:p>
      </dgm:t>
    </dgm:pt>
    <dgm:pt modelId="{CD9A8760-0F29-4703-B424-C2E634017B37}" type="parTrans" cxnId="{BC2172F5-707B-471E-A677-4A5A7264035C}">
      <dgm:prSet/>
      <dgm:spPr/>
      <dgm:t>
        <a:bodyPr/>
        <a:lstStyle/>
        <a:p>
          <a:endParaRPr lang="en-US"/>
        </a:p>
      </dgm:t>
    </dgm:pt>
    <dgm:pt modelId="{BE6BAD3D-21D8-447E-8D8E-E16BBE47F525}" type="sibTrans" cxnId="{BC2172F5-707B-471E-A677-4A5A7264035C}">
      <dgm:prSet/>
      <dgm:spPr/>
      <dgm:t>
        <a:bodyPr/>
        <a:lstStyle/>
        <a:p>
          <a:endParaRPr lang="en-US"/>
        </a:p>
      </dgm:t>
    </dgm:pt>
    <dgm:pt modelId="{C602752B-EEB1-4F9E-BC33-4BE1E84BE953}">
      <dgm:prSet/>
      <dgm:spPr/>
      <dgm:t>
        <a:bodyPr/>
        <a:lstStyle/>
        <a:p>
          <a:pPr rtl="0"/>
          <a:r>
            <a:rPr lang="en-US"/>
            <a:t>Trauma ( head injury)</a:t>
          </a:r>
        </a:p>
      </dgm:t>
    </dgm:pt>
    <dgm:pt modelId="{092FAD43-8AB3-4FDC-8B64-331AEC1F515D}" type="parTrans" cxnId="{0793706F-3266-491E-A1BF-5BFCD063988E}">
      <dgm:prSet/>
      <dgm:spPr/>
      <dgm:t>
        <a:bodyPr/>
        <a:lstStyle/>
        <a:p>
          <a:endParaRPr lang="en-US"/>
        </a:p>
      </dgm:t>
    </dgm:pt>
    <dgm:pt modelId="{D61C5F8F-DC55-4BD9-94CF-BBBA02F39293}" type="sibTrans" cxnId="{0793706F-3266-491E-A1BF-5BFCD063988E}">
      <dgm:prSet/>
      <dgm:spPr/>
      <dgm:t>
        <a:bodyPr/>
        <a:lstStyle/>
        <a:p>
          <a:endParaRPr lang="en-US"/>
        </a:p>
      </dgm:t>
    </dgm:pt>
    <dgm:pt modelId="{22A69CE6-BA79-4510-AEF1-BABC9871FEDA}">
      <dgm:prSet/>
      <dgm:spPr/>
      <dgm:t>
        <a:bodyPr/>
        <a:lstStyle/>
        <a:p>
          <a:pPr rtl="0"/>
          <a:r>
            <a:rPr lang="en-US"/>
            <a:t>Tumors</a:t>
          </a:r>
        </a:p>
      </dgm:t>
    </dgm:pt>
    <dgm:pt modelId="{9FBCA2ED-CACF-4E65-97D9-4F84CCD43465}" type="parTrans" cxnId="{D0E247E7-8999-41D9-9EF9-8915781FE62C}">
      <dgm:prSet/>
      <dgm:spPr/>
      <dgm:t>
        <a:bodyPr/>
        <a:lstStyle/>
        <a:p>
          <a:endParaRPr lang="en-US"/>
        </a:p>
      </dgm:t>
    </dgm:pt>
    <dgm:pt modelId="{CEFD8CC7-242C-47BE-A5C6-A1979069FC45}" type="sibTrans" cxnId="{D0E247E7-8999-41D9-9EF9-8915781FE62C}">
      <dgm:prSet/>
      <dgm:spPr/>
      <dgm:t>
        <a:bodyPr/>
        <a:lstStyle/>
        <a:p>
          <a:endParaRPr lang="en-US"/>
        </a:p>
      </dgm:t>
    </dgm:pt>
    <dgm:pt modelId="{8A114071-6C6D-455A-953E-1E09E55D3B28}" type="pres">
      <dgm:prSet presAssocID="{3AC20354-EAAC-4DC4-8F79-9DB9BC3EFA3B}" presName="Name0" presStyleCnt="0">
        <dgm:presLayoutVars>
          <dgm:dir/>
          <dgm:animLvl val="lvl"/>
          <dgm:resizeHandles val="exact"/>
        </dgm:presLayoutVars>
      </dgm:prSet>
      <dgm:spPr/>
    </dgm:pt>
    <dgm:pt modelId="{43D6BBB1-51A5-4A2A-84A6-95F27BDE51C5}" type="pres">
      <dgm:prSet presAssocID="{3385111A-C575-47ED-BD91-129ED2C72CC9}" presName="linNode" presStyleCnt="0"/>
      <dgm:spPr/>
    </dgm:pt>
    <dgm:pt modelId="{F1DF9005-FC84-4F31-A935-CE003D1052FA}" type="pres">
      <dgm:prSet presAssocID="{3385111A-C575-47ED-BD91-129ED2C72CC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159CB0B-37A0-4715-B0B2-37535759030A}" type="pres">
      <dgm:prSet presAssocID="{5A79B474-9299-42AD-B46B-8B2EC70432F6}" presName="sp" presStyleCnt="0"/>
      <dgm:spPr/>
    </dgm:pt>
    <dgm:pt modelId="{26887CFC-86BC-46D2-B6A6-0EF5EB701420}" type="pres">
      <dgm:prSet presAssocID="{7C8C890F-1E75-4275-96F6-0ED8A3629787}" presName="linNode" presStyleCnt="0"/>
      <dgm:spPr/>
    </dgm:pt>
    <dgm:pt modelId="{F67A2814-DB44-4E1F-AEE2-8D4F33577945}" type="pres">
      <dgm:prSet presAssocID="{7C8C890F-1E75-4275-96F6-0ED8A362978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44B882B-2BF5-4E11-8582-87A2E6B4AF6B}" type="pres">
      <dgm:prSet presAssocID="{1B469623-32E6-4282-98DB-0DFCE00C9F32}" presName="sp" presStyleCnt="0"/>
      <dgm:spPr/>
    </dgm:pt>
    <dgm:pt modelId="{E54F6272-A46E-4374-9209-ED4360A45B53}" type="pres">
      <dgm:prSet presAssocID="{E7DFD072-1DC7-4807-87ED-F61563303123}" presName="linNode" presStyleCnt="0"/>
      <dgm:spPr/>
    </dgm:pt>
    <dgm:pt modelId="{F79318A9-87EA-4AEA-A3D5-3DFD83F08A41}" type="pres">
      <dgm:prSet presAssocID="{E7DFD072-1DC7-4807-87ED-F6156330312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F6DE67A-93C9-484F-9B6F-0950F834B3B3}" type="pres">
      <dgm:prSet presAssocID="{BE6BAD3D-21D8-447E-8D8E-E16BBE47F525}" presName="sp" presStyleCnt="0"/>
      <dgm:spPr/>
    </dgm:pt>
    <dgm:pt modelId="{413E94ED-D361-4AF5-9C54-BC507FA173EB}" type="pres">
      <dgm:prSet presAssocID="{C602752B-EEB1-4F9E-BC33-4BE1E84BE953}" presName="linNode" presStyleCnt="0"/>
      <dgm:spPr/>
    </dgm:pt>
    <dgm:pt modelId="{68A48FD6-A3B1-4F30-9EF9-3E6F5ABA4DE6}" type="pres">
      <dgm:prSet presAssocID="{C602752B-EEB1-4F9E-BC33-4BE1E84BE95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7EBCC7D-E00C-43DE-8989-28EDE67E257B}" type="pres">
      <dgm:prSet presAssocID="{D61C5F8F-DC55-4BD9-94CF-BBBA02F39293}" presName="sp" presStyleCnt="0"/>
      <dgm:spPr/>
    </dgm:pt>
    <dgm:pt modelId="{9EAE9ABC-EE20-41CF-B9E5-510B161D0DDE}" type="pres">
      <dgm:prSet presAssocID="{22A69CE6-BA79-4510-AEF1-BABC9871FEDA}" presName="linNode" presStyleCnt="0"/>
      <dgm:spPr/>
    </dgm:pt>
    <dgm:pt modelId="{9C9F9013-62FA-44A8-944B-E9EED007E80A}" type="pres">
      <dgm:prSet presAssocID="{22A69CE6-BA79-4510-AEF1-BABC9871FED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AA7B344-3562-40F1-B59D-2AA842F1E735}" srcId="{3AC20354-EAAC-4DC4-8F79-9DB9BC3EFA3B}" destId="{3385111A-C575-47ED-BD91-129ED2C72CC9}" srcOrd="0" destOrd="0" parTransId="{4A1AD888-06A2-4A49-9F9D-5C74077F86AA}" sibTransId="{5A79B474-9299-42AD-B46B-8B2EC70432F6}"/>
    <dgm:cxn modelId="{49F0BC49-C04B-4EC5-934F-0F59918E300C}" type="presOf" srcId="{E7DFD072-1DC7-4807-87ED-F61563303123}" destId="{F79318A9-87EA-4AEA-A3D5-3DFD83F08A41}" srcOrd="0" destOrd="0" presId="urn:microsoft.com/office/officeart/2005/8/layout/vList5"/>
    <dgm:cxn modelId="{2D93C24A-D0B7-4ECA-BE9A-0FAAACE1BC62}" type="presOf" srcId="{3385111A-C575-47ED-BD91-129ED2C72CC9}" destId="{F1DF9005-FC84-4F31-A935-CE003D1052FA}" srcOrd="0" destOrd="0" presId="urn:microsoft.com/office/officeart/2005/8/layout/vList5"/>
    <dgm:cxn modelId="{0793706F-3266-491E-A1BF-5BFCD063988E}" srcId="{3AC20354-EAAC-4DC4-8F79-9DB9BC3EFA3B}" destId="{C602752B-EEB1-4F9E-BC33-4BE1E84BE953}" srcOrd="3" destOrd="0" parTransId="{092FAD43-8AB3-4FDC-8B64-331AEC1F515D}" sibTransId="{D61C5F8F-DC55-4BD9-94CF-BBBA02F39293}"/>
    <dgm:cxn modelId="{0940AE7D-63AE-48B4-978C-8FBB6725622A}" type="presOf" srcId="{22A69CE6-BA79-4510-AEF1-BABC9871FEDA}" destId="{9C9F9013-62FA-44A8-944B-E9EED007E80A}" srcOrd="0" destOrd="0" presId="urn:microsoft.com/office/officeart/2005/8/layout/vList5"/>
    <dgm:cxn modelId="{7863717E-B4AC-4EE0-BBE0-9AAB7AAA64A4}" srcId="{3AC20354-EAAC-4DC4-8F79-9DB9BC3EFA3B}" destId="{7C8C890F-1E75-4275-96F6-0ED8A3629787}" srcOrd="1" destOrd="0" parTransId="{A51EF080-06C9-4978-95BD-7D0FF568E930}" sibTransId="{1B469623-32E6-4282-98DB-0DFCE00C9F32}"/>
    <dgm:cxn modelId="{C60272C6-AC1E-4DF5-B6D6-C83A120BCCC0}" type="presOf" srcId="{C602752B-EEB1-4F9E-BC33-4BE1E84BE953}" destId="{68A48FD6-A3B1-4F30-9EF9-3E6F5ABA4DE6}" srcOrd="0" destOrd="0" presId="urn:microsoft.com/office/officeart/2005/8/layout/vList5"/>
    <dgm:cxn modelId="{B42708D7-048B-4F02-969C-D64551EB06A3}" type="presOf" srcId="{7C8C890F-1E75-4275-96F6-0ED8A3629787}" destId="{F67A2814-DB44-4E1F-AEE2-8D4F33577945}" srcOrd="0" destOrd="0" presId="urn:microsoft.com/office/officeart/2005/8/layout/vList5"/>
    <dgm:cxn modelId="{D0E247E7-8999-41D9-9EF9-8915781FE62C}" srcId="{3AC20354-EAAC-4DC4-8F79-9DB9BC3EFA3B}" destId="{22A69CE6-BA79-4510-AEF1-BABC9871FEDA}" srcOrd="4" destOrd="0" parTransId="{9FBCA2ED-CACF-4E65-97D9-4F84CCD43465}" sibTransId="{CEFD8CC7-242C-47BE-A5C6-A1979069FC45}"/>
    <dgm:cxn modelId="{BC2172F5-707B-471E-A677-4A5A7264035C}" srcId="{3AC20354-EAAC-4DC4-8F79-9DB9BC3EFA3B}" destId="{E7DFD072-1DC7-4807-87ED-F61563303123}" srcOrd="2" destOrd="0" parTransId="{CD9A8760-0F29-4703-B424-C2E634017B37}" sibTransId="{BE6BAD3D-21D8-447E-8D8E-E16BBE47F525}"/>
    <dgm:cxn modelId="{1CA313FD-6AFB-4C06-B0A2-51627F38E815}" type="presOf" srcId="{3AC20354-EAAC-4DC4-8F79-9DB9BC3EFA3B}" destId="{8A114071-6C6D-455A-953E-1E09E55D3B28}" srcOrd="0" destOrd="0" presId="urn:microsoft.com/office/officeart/2005/8/layout/vList5"/>
    <dgm:cxn modelId="{F3D83C11-E712-4F5B-BAE7-805276344A9E}" type="presParOf" srcId="{8A114071-6C6D-455A-953E-1E09E55D3B28}" destId="{43D6BBB1-51A5-4A2A-84A6-95F27BDE51C5}" srcOrd="0" destOrd="0" presId="urn:microsoft.com/office/officeart/2005/8/layout/vList5"/>
    <dgm:cxn modelId="{F7423332-E769-4590-BFE4-ACF6FCACDAA7}" type="presParOf" srcId="{43D6BBB1-51A5-4A2A-84A6-95F27BDE51C5}" destId="{F1DF9005-FC84-4F31-A935-CE003D1052FA}" srcOrd="0" destOrd="0" presId="urn:microsoft.com/office/officeart/2005/8/layout/vList5"/>
    <dgm:cxn modelId="{2E828073-2061-40A2-9DF1-949BDA9F1423}" type="presParOf" srcId="{8A114071-6C6D-455A-953E-1E09E55D3B28}" destId="{2159CB0B-37A0-4715-B0B2-37535759030A}" srcOrd="1" destOrd="0" presId="urn:microsoft.com/office/officeart/2005/8/layout/vList5"/>
    <dgm:cxn modelId="{0807DC34-54C5-4BAC-A38B-006CC2EA3776}" type="presParOf" srcId="{8A114071-6C6D-455A-953E-1E09E55D3B28}" destId="{26887CFC-86BC-46D2-B6A6-0EF5EB701420}" srcOrd="2" destOrd="0" presId="urn:microsoft.com/office/officeart/2005/8/layout/vList5"/>
    <dgm:cxn modelId="{CFD9550E-5D8A-4BCF-ADFB-C944958DA6E3}" type="presParOf" srcId="{26887CFC-86BC-46D2-B6A6-0EF5EB701420}" destId="{F67A2814-DB44-4E1F-AEE2-8D4F33577945}" srcOrd="0" destOrd="0" presId="urn:microsoft.com/office/officeart/2005/8/layout/vList5"/>
    <dgm:cxn modelId="{F020010E-4FC9-45B5-B28E-634D2EE131E1}" type="presParOf" srcId="{8A114071-6C6D-455A-953E-1E09E55D3B28}" destId="{F44B882B-2BF5-4E11-8582-87A2E6B4AF6B}" srcOrd="3" destOrd="0" presId="urn:microsoft.com/office/officeart/2005/8/layout/vList5"/>
    <dgm:cxn modelId="{C2FABD80-F70F-4175-B843-03D20DC9DC84}" type="presParOf" srcId="{8A114071-6C6D-455A-953E-1E09E55D3B28}" destId="{E54F6272-A46E-4374-9209-ED4360A45B53}" srcOrd="4" destOrd="0" presId="urn:microsoft.com/office/officeart/2005/8/layout/vList5"/>
    <dgm:cxn modelId="{48AA4CFE-C214-4CDB-81B2-946A2CABF216}" type="presParOf" srcId="{E54F6272-A46E-4374-9209-ED4360A45B53}" destId="{F79318A9-87EA-4AEA-A3D5-3DFD83F08A41}" srcOrd="0" destOrd="0" presId="urn:microsoft.com/office/officeart/2005/8/layout/vList5"/>
    <dgm:cxn modelId="{2ACBF2C8-744D-44A7-8295-8573900054E6}" type="presParOf" srcId="{8A114071-6C6D-455A-953E-1E09E55D3B28}" destId="{3F6DE67A-93C9-484F-9B6F-0950F834B3B3}" srcOrd="5" destOrd="0" presId="urn:microsoft.com/office/officeart/2005/8/layout/vList5"/>
    <dgm:cxn modelId="{A715A37A-15F6-427F-9857-41DF6EC680EA}" type="presParOf" srcId="{8A114071-6C6D-455A-953E-1E09E55D3B28}" destId="{413E94ED-D361-4AF5-9C54-BC507FA173EB}" srcOrd="6" destOrd="0" presId="urn:microsoft.com/office/officeart/2005/8/layout/vList5"/>
    <dgm:cxn modelId="{459C635A-BD4F-4F0C-BD22-C5A49AC06E93}" type="presParOf" srcId="{413E94ED-D361-4AF5-9C54-BC507FA173EB}" destId="{68A48FD6-A3B1-4F30-9EF9-3E6F5ABA4DE6}" srcOrd="0" destOrd="0" presId="urn:microsoft.com/office/officeart/2005/8/layout/vList5"/>
    <dgm:cxn modelId="{CAA2BCE4-63C3-4928-88EC-4AB5C7DFFF29}" type="presParOf" srcId="{8A114071-6C6D-455A-953E-1E09E55D3B28}" destId="{87EBCC7D-E00C-43DE-8989-28EDE67E257B}" srcOrd="7" destOrd="0" presId="urn:microsoft.com/office/officeart/2005/8/layout/vList5"/>
    <dgm:cxn modelId="{92192B33-5BB0-4F0A-A058-CBE93D09FAC8}" type="presParOf" srcId="{8A114071-6C6D-455A-953E-1E09E55D3B28}" destId="{9EAE9ABC-EE20-41CF-B9E5-510B161D0DDE}" srcOrd="8" destOrd="0" presId="urn:microsoft.com/office/officeart/2005/8/layout/vList5"/>
    <dgm:cxn modelId="{314740B5-B64B-40E7-9345-82275AA7B7C9}" type="presParOf" srcId="{9EAE9ABC-EE20-41CF-B9E5-510B161D0DDE}" destId="{9C9F9013-62FA-44A8-944B-E9EED007E8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F2663-E575-4B37-8EF3-AC2564F34160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AF9BCAF-7988-401C-B107-673D9A20800F}">
      <dgm:prSet/>
      <dgm:spPr/>
      <dgm:t>
        <a:bodyPr/>
        <a:lstStyle/>
        <a:p>
          <a:pPr rtl="0"/>
          <a:r>
            <a:rPr lang="en-US"/>
            <a:t>Congenital adrenal hyperplasia</a:t>
          </a:r>
        </a:p>
      </dgm:t>
    </dgm:pt>
    <dgm:pt modelId="{C371F3E8-AE9E-4D6B-BC63-3BBBC6FDD729}" type="parTrans" cxnId="{C549287F-BF27-4C5A-82DE-77D343C42C26}">
      <dgm:prSet/>
      <dgm:spPr/>
      <dgm:t>
        <a:bodyPr/>
        <a:lstStyle/>
        <a:p>
          <a:endParaRPr lang="en-US"/>
        </a:p>
      </dgm:t>
    </dgm:pt>
    <dgm:pt modelId="{13FBC1F0-FE66-4BBF-8E54-A915C9E05EFE}" type="sibTrans" cxnId="{C549287F-BF27-4C5A-82DE-77D343C42C26}">
      <dgm:prSet/>
      <dgm:spPr/>
      <dgm:t>
        <a:bodyPr/>
        <a:lstStyle/>
        <a:p>
          <a:endParaRPr lang="en-US"/>
        </a:p>
      </dgm:t>
    </dgm:pt>
    <dgm:pt modelId="{C5632CF6-2DFB-44C1-AADD-7210A63588CA}">
      <dgm:prSet/>
      <dgm:spPr/>
      <dgm:t>
        <a:bodyPr/>
        <a:lstStyle/>
        <a:p>
          <a:pPr rtl="0"/>
          <a:r>
            <a:rPr lang="en-US"/>
            <a:t>Androgen secreting tumors</a:t>
          </a:r>
        </a:p>
      </dgm:t>
    </dgm:pt>
    <dgm:pt modelId="{947BF3E5-B60E-48CD-BDAE-1FA60CA7AC5B}" type="parTrans" cxnId="{B4C02A0E-DBE0-4154-80D9-CCD1BFF42D5B}">
      <dgm:prSet/>
      <dgm:spPr/>
      <dgm:t>
        <a:bodyPr/>
        <a:lstStyle/>
        <a:p>
          <a:endParaRPr lang="en-US"/>
        </a:p>
      </dgm:t>
    </dgm:pt>
    <dgm:pt modelId="{7CB10511-38E0-47E1-8B23-07C16FD4B24A}" type="sibTrans" cxnId="{B4C02A0E-DBE0-4154-80D9-CCD1BFF42D5B}">
      <dgm:prSet/>
      <dgm:spPr/>
      <dgm:t>
        <a:bodyPr/>
        <a:lstStyle/>
        <a:p>
          <a:endParaRPr lang="en-US"/>
        </a:p>
      </dgm:t>
    </dgm:pt>
    <dgm:pt modelId="{26567F34-C3A4-4966-BF34-D53932037664}">
      <dgm:prSet/>
      <dgm:spPr/>
      <dgm:t>
        <a:bodyPr/>
        <a:lstStyle/>
        <a:p>
          <a:pPr rtl="0"/>
          <a:r>
            <a:rPr lang="en-US"/>
            <a:t>True hermaphrodite</a:t>
          </a:r>
        </a:p>
      </dgm:t>
    </dgm:pt>
    <dgm:pt modelId="{278C6A9F-A763-4170-A2A1-52BF90294F3F}" type="parTrans" cxnId="{8A69BA91-386E-45FD-A744-CA3A4701C029}">
      <dgm:prSet/>
      <dgm:spPr/>
      <dgm:t>
        <a:bodyPr/>
        <a:lstStyle/>
        <a:p>
          <a:endParaRPr lang="en-US"/>
        </a:p>
      </dgm:t>
    </dgm:pt>
    <dgm:pt modelId="{BA9B654D-E7CC-478F-86CF-2FED59EA320E}" type="sibTrans" cxnId="{8A69BA91-386E-45FD-A744-CA3A4701C029}">
      <dgm:prSet/>
      <dgm:spPr/>
      <dgm:t>
        <a:bodyPr/>
        <a:lstStyle/>
        <a:p>
          <a:endParaRPr lang="en-US"/>
        </a:p>
      </dgm:t>
    </dgm:pt>
    <dgm:pt modelId="{3AC80A44-71C9-4B97-AC38-F61BB1374C90}" type="pres">
      <dgm:prSet presAssocID="{E37F2663-E575-4B37-8EF3-AC2564F34160}" presName="compositeShape" presStyleCnt="0">
        <dgm:presLayoutVars>
          <dgm:chMax val="7"/>
          <dgm:dir/>
          <dgm:resizeHandles val="exact"/>
        </dgm:presLayoutVars>
      </dgm:prSet>
      <dgm:spPr/>
    </dgm:pt>
    <dgm:pt modelId="{7F320CA5-F7A3-4C05-B5E8-CFC9E9D8F35C}" type="pres">
      <dgm:prSet presAssocID="{6AF9BCAF-7988-401C-B107-673D9A20800F}" presName="circ1" presStyleLbl="vennNode1" presStyleIdx="0" presStyleCnt="3"/>
      <dgm:spPr/>
    </dgm:pt>
    <dgm:pt modelId="{EAC27771-EF11-47B1-B317-6A4446EE55D2}" type="pres">
      <dgm:prSet presAssocID="{6AF9BCAF-7988-401C-B107-673D9A2080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72B937-1C87-4F54-A809-CDDCBC76DA0E}" type="pres">
      <dgm:prSet presAssocID="{C5632CF6-2DFB-44C1-AADD-7210A63588CA}" presName="circ2" presStyleLbl="vennNode1" presStyleIdx="1" presStyleCnt="3"/>
      <dgm:spPr/>
    </dgm:pt>
    <dgm:pt modelId="{29503EEA-40E7-4A77-8719-6344E336F799}" type="pres">
      <dgm:prSet presAssocID="{C5632CF6-2DFB-44C1-AADD-7210A63588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0C8D0C-19EF-41F1-A590-20DE2B8CD88C}" type="pres">
      <dgm:prSet presAssocID="{26567F34-C3A4-4966-BF34-D53932037664}" presName="circ3" presStyleLbl="vennNode1" presStyleIdx="2" presStyleCnt="3"/>
      <dgm:spPr/>
    </dgm:pt>
    <dgm:pt modelId="{8F036E2F-F8CC-43E8-A819-6E601BBA7DD9}" type="pres">
      <dgm:prSet presAssocID="{26567F34-C3A4-4966-BF34-D539320376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4C02A0E-DBE0-4154-80D9-CCD1BFF42D5B}" srcId="{E37F2663-E575-4B37-8EF3-AC2564F34160}" destId="{C5632CF6-2DFB-44C1-AADD-7210A63588CA}" srcOrd="1" destOrd="0" parTransId="{947BF3E5-B60E-48CD-BDAE-1FA60CA7AC5B}" sibTransId="{7CB10511-38E0-47E1-8B23-07C16FD4B24A}"/>
    <dgm:cxn modelId="{C4134915-BF21-4A61-B7FF-758E0D0AB9A2}" type="presOf" srcId="{C5632CF6-2DFB-44C1-AADD-7210A63588CA}" destId="{29503EEA-40E7-4A77-8719-6344E336F799}" srcOrd="1" destOrd="0" presId="urn:microsoft.com/office/officeart/2005/8/layout/venn1"/>
    <dgm:cxn modelId="{8FA68B1F-41AC-4CE1-BCAB-2E907B82412F}" type="presOf" srcId="{C5632CF6-2DFB-44C1-AADD-7210A63588CA}" destId="{1572B937-1C87-4F54-A809-CDDCBC76DA0E}" srcOrd="0" destOrd="0" presId="urn:microsoft.com/office/officeart/2005/8/layout/venn1"/>
    <dgm:cxn modelId="{E07C503C-8E31-4D77-ACEF-ADF61F70DCA3}" type="presOf" srcId="{26567F34-C3A4-4966-BF34-D53932037664}" destId="{A20C8D0C-19EF-41F1-A590-20DE2B8CD88C}" srcOrd="0" destOrd="0" presId="urn:microsoft.com/office/officeart/2005/8/layout/venn1"/>
    <dgm:cxn modelId="{2C98876B-E046-42F2-A1E4-601C3D678A11}" type="presOf" srcId="{6AF9BCAF-7988-401C-B107-673D9A20800F}" destId="{7F320CA5-F7A3-4C05-B5E8-CFC9E9D8F35C}" srcOrd="0" destOrd="0" presId="urn:microsoft.com/office/officeart/2005/8/layout/venn1"/>
    <dgm:cxn modelId="{C549287F-BF27-4C5A-82DE-77D343C42C26}" srcId="{E37F2663-E575-4B37-8EF3-AC2564F34160}" destId="{6AF9BCAF-7988-401C-B107-673D9A20800F}" srcOrd="0" destOrd="0" parTransId="{C371F3E8-AE9E-4D6B-BC63-3BBBC6FDD729}" sibTransId="{13FBC1F0-FE66-4BBF-8E54-A915C9E05EFE}"/>
    <dgm:cxn modelId="{8A69BA91-386E-45FD-A744-CA3A4701C029}" srcId="{E37F2663-E575-4B37-8EF3-AC2564F34160}" destId="{26567F34-C3A4-4966-BF34-D53932037664}" srcOrd="2" destOrd="0" parTransId="{278C6A9F-A763-4170-A2A1-52BF90294F3F}" sibTransId="{BA9B654D-E7CC-478F-86CF-2FED59EA320E}"/>
    <dgm:cxn modelId="{F07457C5-EB50-49AC-869A-D4352985FE7E}" type="presOf" srcId="{6AF9BCAF-7988-401C-B107-673D9A20800F}" destId="{EAC27771-EF11-47B1-B317-6A4446EE55D2}" srcOrd="1" destOrd="0" presId="urn:microsoft.com/office/officeart/2005/8/layout/venn1"/>
    <dgm:cxn modelId="{6690D8F8-F3A8-4217-BEC6-FF67ADCF0017}" type="presOf" srcId="{E37F2663-E575-4B37-8EF3-AC2564F34160}" destId="{3AC80A44-71C9-4B97-AC38-F61BB1374C90}" srcOrd="0" destOrd="0" presId="urn:microsoft.com/office/officeart/2005/8/layout/venn1"/>
    <dgm:cxn modelId="{DD76FDFE-D33E-4B8E-B12F-5AC7BCB23C43}" type="presOf" srcId="{26567F34-C3A4-4966-BF34-D53932037664}" destId="{8F036E2F-F8CC-43E8-A819-6E601BBA7DD9}" srcOrd="1" destOrd="0" presId="urn:microsoft.com/office/officeart/2005/8/layout/venn1"/>
    <dgm:cxn modelId="{0C2C7BBF-8998-40E6-AD2E-EA1AE6548701}" type="presParOf" srcId="{3AC80A44-71C9-4B97-AC38-F61BB1374C90}" destId="{7F320CA5-F7A3-4C05-B5E8-CFC9E9D8F35C}" srcOrd="0" destOrd="0" presId="urn:microsoft.com/office/officeart/2005/8/layout/venn1"/>
    <dgm:cxn modelId="{BB6F6A70-3359-4D4A-8E91-237F3B142ACF}" type="presParOf" srcId="{3AC80A44-71C9-4B97-AC38-F61BB1374C90}" destId="{EAC27771-EF11-47B1-B317-6A4446EE55D2}" srcOrd="1" destOrd="0" presId="urn:microsoft.com/office/officeart/2005/8/layout/venn1"/>
    <dgm:cxn modelId="{E7C0BFC1-9082-4D98-9366-C317509C4D49}" type="presParOf" srcId="{3AC80A44-71C9-4B97-AC38-F61BB1374C90}" destId="{1572B937-1C87-4F54-A809-CDDCBC76DA0E}" srcOrd="2" destOrd="0" presId="urn:microsoft.com/office/officeart/2005/8/layout/venn1"/>
    <dgm:cxn modelId="{4150CC03-D038-4C7B-BDC7-81610FB8541A}" type="presParOf" srcId="{3AC80A44-71C9-4B97-AC38-F61BB1374C90}" destId="{29503EEA-40E7-4A77-8719-6344E336F799}" srcOrd="3" destOrd="0" presId="urn:microsoft.com/office/officeart/2005/8/layout/venn1"/>
    <dgm:cxn modelId="{0D0A861C-E3F8-47D7-99D8-E304C1E654FD}" type="presParOf" srcId="{3AC80A44-71C9-4B97-AC38-F61BB1374C90}" destId="{A20C8D0C-19EF-41F1-A590-20DE2B8CD88C}" srcOrd="4" destOrd="0" presId="urn:microsoft.com/office/officeart/2005/8/layout/venn1"/>
    <dgm:cxn modelId="{0A798B80-8922-4E61-A661-BA3E9C8AC831}" type="presParOf" srcId="{3AC80A44-71C9-4B97-AC38-F61BB1374C90}" destId="{8F036E2F-F8CC-43E8-A819-6E601BBA7D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615"/>
          <a:ext cx="4876800" cy="7003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Learning objectives</a:t>
          </a:r>
        </a:p>
      </dsp:txBody>
      <dsp:txXfrm>
        <a:off x="34189" y="34804"/>
        <a:ext cx="4808422" cy="631985"/>
      </dsp:txXfrm>
    </dsp:sp>
    <dsp:sp modelId="{F76DA1C1-BE28-49DF-88F6-675B4B24DC4C}">
      <dsp:nvSpPr>
        <dsp:cNvPr id="0" name=""/>
        <dsp:cNvSpPr/>
      </dsp:nvSpPr>
      <dsp:spPr>
        <a:xfrm>
          <a:off x="0" y="715167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85714"/>
                <a:satOff val="-9618"/>
                <a:lumOff val="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5714"/>
                <a:satOff val="-9618"/>
                <a:lumOff val="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Primary Amenorrhea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(core concept = 70%)</a:t>
          </a:r>
        </a:p>
      </dsp:txBody>
      <dsp:txXfrm>
        <a:off x="34189" y="749356"/>
        <a:ext cx="4808422" cy="631985"/>
      </dsp:txXfrm>
    </dsp:sp>
    <dsp:sp modelId="{4CA5F927-596E-4CBB-978C-C76D7B4D7297}">
      <dsp:nvSpPr>
        <dsp:cNvPr id="0" name=""/>
        <dsp:cNvSpPr/>
      </dsp:nvSpPr>
      <dsp:spPr>
        <a:xfrm>
          <a:off x="0" y="1429719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171427"/>
                <a:satOff val="-19237"/>
                <a:lumOff val="3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1427"/>
                <a:satOff val="-19237"/>
                <a:lumOff val="3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pathophysiology (horizontal integration 15%)</a:t>
          </a:r>
        </a:p>
      </dsp:txBody>
      <dsp:txXfrm>
        <a:off x="34189" y="1463908"/>
        <a:ext cx="4808422" cy="631985"/>
      </dsp:txXfrm>
    </dsp:sp>
    <dsp:sp modelId="{7007879B-F4AF-4541-9E04-BC2E3DE8A623}">
      <dsp:nvSpPr>
        <dsp:cNvPr id="0" name=""/>
        <dsp:cNvSpPr/>
      </dsp:nvSpPr>
      <dsp:spPr>
        <a:xfrm>
          <a:off x="0" y="2144272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257141"/>
                <a:satOff val="-28855"/>
                <a:lumOff val="4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57141"/>
                <a:satOff val="-28855"/>
                <a:lumOff val="4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clinical findings (vertical integration – 10%)</a:t>
          </a:r>
        </a:p>
      </dsp:txBody>
      <dsp:txXfrm>
        <a:off x="34189" y="2178461"/>
        <a:ext cx="4808422" cy="631985"/>
      </dsp:txXfrm>
    </dsp:sp>
    <dsp:sp modelId="{B6E438C8-B444-4975-B47C-DA2A839E5572}">
      <dsp:nvSpPr>
        <dsp:cNvPr id="0" name=""/>
        <dsp:cNvSpPr/>
      </dsp:nvSpPr>
      <dsp:spPr>
        <a:xfrm>
          <a:off x="0" y="2858824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342855"/>
                <a:satOff val="-38474"/>
                <a:lumOff val="6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2855"/>
                <a:satOff val="-38474"/>
                <a:lumOff val="6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Research article related to topic (3%)</a:t>
          </a:r>
        </a:p>
      </dsp:txBody>
      <dsp:txXfrm>
        <a:off x="34189" y="2893013"/>
        <a:ext cx="4808422" cy="631985"/>
      </dsp:txXfrm>
    </dsp:sp>
    <dsp:sp modelId="{89816B95-3D49-43B3-ACC7-9222A899A4C7}">
      <dsp:nvSpPr>
        <dsp:cNvPr id="0" name=""/>
        <dsp:cNvSpPr/>
      </dsp:nvSpPr>
      <dsp:spPr>
        <a:xfrm>
          <a:off x="0" y="3573376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Ethics (2%)</a:t>
          </a:r>
        </a:p>
      </dsp:txBody>
      <dsp:txXfrm>
        <a:off x="34189" y="3607565"/>
        <a:ext cx="4808422" cy="631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4A30C-E6CA-4885-A0C3-2787A535F147}">
      <dsp:nvSpPr>
        <dsp:cNvPr id="0" name=""/>
        <dsp:cNvSpPr/>
      </dsp:nvSpPr>
      <dsp:spPr>
        <a:xfrm>
          <a:off x="1351371" y="43905"/>
          <a:ext cx="5779679" cy="569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21 alpha hydroxylase deficiency&gt; &gt; decreased cortisol production</a:t>
          </a:r>
        </a:p>
      </dsp:txBody>
      <dsp:txXfrm>
        <a:off x="1368041" y="60575"/>
        <a:ext cx="5746339" cy="535831"/>
      </dsp:txXfrm>
    </dsp:sp>
    <dsp:sp modelId="{8986128A-3474-4237-9616-3B2A6DAE9BBF}">
      <dsp:nvSpPr>
        <dsp:cNvPr id="0" name=""/>
        <dsp:cNvSpPr/>
      </dsp:nvSpPr>
      <dsp:spPr>
        <a:xfrm rot="5466108">
          <a:off x="4177059" y="602671"/>
          <a:ext cx="114423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4182597" y="632137"/>
        <a:ext cx="104008" cy="80096"/>
      </dsp:txXfrm>
    </dsp:sp>
    <dsp:sp modelId="{C340F82F-2161-407A-8823-946DEC23A811}">
      <dsp:nvSpPr>
        <dsp:cNvPr id="0" name=""/>
        <dsp:cNvSpPr/>
      </dsp:nvSpPr>
      <dsp:spPr>
        <a:xfrm>
          <a:off x="1336432" y="765614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Adrenal enlargement</a:t>
          </a:r>
          <a:endParaRPr lang="en-US" sz="2000" b="1" kern="1200" dirty="0"/>
        </a:p>
      </dsp:txBody>
      <dsp:txXfrm>
        <a:off x="1347715" y="776897"/>
        <a:ext cx="5762768" cy="362652"/>
      </dsp:txXfrm>
    </dsp:sp>
    <dsp:sp modelId="{9B971E36-6131-4E6A-8A81-9E0C9D6B407A}">
      <dsp:nvSpPr>
        <dsp:cNvPr id="0" name=""/>
        <dsp:cNvSpPr/>
      </dsp:nvSpPr>
      <dsp:spPr>
        <a:xfrm rot="5400000">
          <a:off x="4156871" y="1160463"/>
          <a:ext cx="14445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77096" y="1174909"/>
        <a:ext cx="104008" cy="101119"/>
      </dsp:txXfrm>
    </dsp:sp>
    <dsp:sp modelId="{19673F8C-564C-4D6B-B000-402014A72DFA}">
      <dsp:nvSpPr>
        <dsp:cNvPr id="0" name=""/>
        <dsp:cNvSpPr/>
      </dsp:nvSpPr>
      <dsp:spPr>
        <a:xfrm>
          <a:off x="1336432" y="1343441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Increased androgen production</a:t>
          </a:r>
          <a:endParaRPr lang="en-US" sz="2000" b="1" kern="1200" dirty="0"/>
        </a:p>
      </dsp:txBody>
      <dsp:txXfrm>
        <a:off x="1347715" y="1354724"/>
        <a:ext cx="5762768" cy="362652"/>
      </dsp:txXfrm>
    </dsp:sp>
    <dsp:sp modelId="{A97BAA30-CB9C-42DB-AEC4-7B17F490A33B}">
      <dsp:nvSpPr>
        <dsp:cNvPr id="0" name=""/>
        <dsp:cNvSpPr/>
      </dsp:nvSpPr>
      <dsp:spPr>
        <a:xfrm rot="5228896">
          <a:off x="4171173" y="1738290"/>
          <a:ext cx="14463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90408" y="1752672"/>
        <a:ext cx="104008" cy="101245"/>
      </dsp:txXfrm>
    </dsp:sp>
    <dsp:sp modelId="{F5027BD0-D907-45DF-9D8A-53143AB94D8D}">
      <dsp:nvSpPr>
        <dsp:cNvPr id="0" name=""/>
        <dsp:cNvSpPr/>
      </dsp:nvSpPr>
      <dsp:spPr>
        <a:xfrm>
          <a:off x="1380147" y="1921269"/>
          <a:ext cx="5755472" cy="385218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Female infants with ambiguous genetalia</a:t>
          </a:r>
          <a:endParaRPr lang="en-US" sz="2000" b="1" kern="1200" dirty="0"/>
        </a:p>
      </dsp:txBody>
      <dsp:txXfrm>
        <a:off x="1391430" y="1932552"/>
        <a:ext cx="5732906" cy="362652"/>
      </dsp:txXfrm>
    </dsp:sp>
    <dsp:sp modelId="{45FA8616-68A9-4D5F-A9C5-68A0F53E9036}">
      <dsp:nvSpPr>
        <dsp:cNvPr id="0" name=""/>
        <dsp:cNvSpPr/>
      </dsp:nvSpPr>
      <dsp:spPr>
        <a:xfrm rot="5571104">
          <a:off x="4171173" y="2316118"/>
          <a:ext cx="14463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92567" y="2330500"/>
        <a:ext cx="104008" cy="101245"/>
      </dsp:txXfrm>
    </dsp:sp>
    <dsp:sp modelId="{07173A01-EE5B-4825-927E-286756D4AA8A}">
      <dsp:nvSpPr>
        <dsp:cNvPr id="0" name=""/>
        <dsp:cNvSpPr/>
      </dsp:nvSpPr>
      <dsp:spPr>
        <a:xfrm>
          <a:off x="1336432" y="2499097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Vagina and uterus present</a:t>
          </a:r>
          <a:endParaRPr lang="en-US" sz="2000" b="1" kern="1200" dirty="0"/>
        </a:p>
      </dsp:txBody>
      <dsp:txXfrm>
        <a:off x="1347715" y="2510380"/>
        <a:ext cx="5762768" cy="362652"/>
      </dsp:txXfrm>
    </dsp:sp>
    <dsp:sp modelId="{C81184AE-DBA1-4A85-9AB8-5F86D265B410}">
      <dsp:nvSpPr>
        <dsp:cNvPr id="0" name=""/>
        <dsp:cNvSpPr/>
      </dsp:nvSpPr>
      <dsp:spPr>
        <a:xfrm rot="5400000">
          <a:off x="4156871" y="2893946"/>
          <a:ext cx="14445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77096" y="2908392"/>
        <a:ext cx="104008" cy="101119"/>
      </dsp:txXfrm>
    </dsp:sp>
    <dsp:sp modelId="{A4A4F546-5517-485B-A782-538AFD1C761F}">
      <dsp:nvSpPr>
        <dsp:cNvPr id="0" name=""/>
        <dsp:cNvSpPr/>
      </dsp:nvSpPr>
      <dsp:spPr>
        <a:xfrm>
          <a:off x="1336432" y="3076925"/>
          <a:ext cx="5785334" cy="65304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Ovaries are polycystic and enlarged and an ovulatory, clitoris enlarged and labias fused together.</a:t>
          </a:r>
        </a:p>
      </dsp:txBody>
      <dsp:txXfrm>
        <a:off x="1355559" y="3096052"/>
        <a:ext cx="5747080" cy="614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3C1F1-B61B-4C69-B8A6-B3DDB7D1CA67}">
      <dsp:nvSpPr>
        <dsp:cNvPr id="0" name=""/>
        <dsp:cNvSpPr/>
      </dsp:nvSpPr>
      <dsp:spPr>
        <a:xfrm rot="5400000">
          <a:off x="1609954" y="803610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11C6A-A0AE-409E-BDC7-111981A47161}">
      <dsp:nvSpPr>
        <dsp:cNvPr id="0" name=""/>
        <dsp:cNvSpPr/>
      </dsp:nvSpPr>
      <dsp:spPr>
        <a:xfrm>
          <a:off x="1185850" y="21278"/>
          <a:ext cx="1662307" cy="83160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History</a:t>
          </a:r>
        </a:p>
      </dsp:txBody>
      <dsp:txXfrm>
        <a:off x="1226453" y="61881"/>
        <a:ext cx="1581101" cy="750396"/>
      </dsp:txXfrm>
    </dsp:sp>
    <dsp:sp modelId="{9B8435F3-9920-4410-BD44-89AAB6368D46}">
      <dsp:nvSpPr>
        <dsp:cNvPr id="0" name=""/>
        <dsp:cNvSpPr/>
      </dsp:nvSpPr>
      <dsp:spPr>
        <a:xfrm>
          <a:off x="2611033" y="100590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12DAC-8C51-4924-B44E-673A1B29895C}">
      <dsp:nvSpPr>
        <dsp:cNvPr id="0" name=""/>
        <dsp:cNvSpPr/>
      </dsp:nvSpPr>
      <dsp:spPr>
        <a:xfrm rot="5400000">
          <a:off x="3023172" y="1737773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8F36EC-D048-45EF-B8B8-EBB3A01A9908}">
      <dsp:nvSpPr>
        <dsp:cNvPr id="0" name=""/>
        <dsp:cNvSpPr/>
      </dsp:nvSpPr>
      <dsp:spPr>
        <a:xfrm>
          <a:off x="2284696" y="955442"/>
          <a:ext cx="2291051" cy="831602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Examination</a:t>
          </a:r>
        </a:p>
      </dsp:txBody>
      <dsp:txXfrm>
        <a:off x="2325299" y="996045"/>
        <a:ext cx="2209845" cy="750396"/>
      </dsp:txXfrm>
    </dsp:sp>
    <dsp:sp modelId="{9FCB4CF4-1838-43D9-A2B2-899F9D407D56}">
      <dsp:nvSpPr>
        <dsp:cNvPr id="0" name=""/>
        <dsp:cNvSpPr/>
      </dsp:nvSpPr>
      <dsp:spPr>
        <a:xfrm>
          <a:off x="4024251" y="1034754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2D122-5108-4F39-984A-6981BC1C616E}">
      <dsp:nvSpPr>
        <dsp:cNvPr id="0" name=""/>
        <dsp:cNvSpPr/>
      </dsp:nvSpPr>
      <dsp:spPr>
        <a:xfrm rot="5400000">
          <a:off x="4270425" y="2671937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5CD59C-F66F-42A4-AA5D-1ACF57D5EF47}">
      <dsp:nvSpPr>
        <dsp:cNvPr id="0" name=""/>
        <dsp:cNvSpPr/>
      </dsp:nvSpPr>
      <dsp:spPr>
        <a:xfrm>
          <a:off x="3383542" y="1889605"/>
          <a:ext cx="2587864" cy="831602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Investigations</a:t>
          </a:r>
        </a:p>
      </dsp:txBody>
      <dsp:txXfrm>
        <a:off x="3424145" y="1930208"/>
        <a:ext cx="2506658" cy="750396"/>
      </dsp:txXfrm>
    </dsp:sp>
    <dsp:sp modelId="{F23A4301-4906-47A6-B7B8-A8E645454C41}">
      <dsp:nvSpPr>
        <dsp:cNvPr id="0" name=""/>
        <dsp:cNvSpPr/>
      </dsp:nvSpPr>
      <dsp:spPr>
        <a:xfrm>
          <a:off x="5271504" y="1968917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0AFF-2694-401B-82B0-AF2B2C80A791}">
      <dsp:nvSpPr>
        <dsp:cNvPr id="0" name=""/>
        <dsp:cNvSpPr/>
      </dsp:nvSpPr>
      <dsp:spPr>
        <a:xfrm>
          <a:off x="4482389" y="2823769"/>
          <a:ext cx="2637560" cy="831602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Management</a:t>
          </a:r>
        </a:p>
      </dsp:txBody>
      <dsp:txXfrm>
        <a:off x="4522992" y="2864372"/>
        <a:ext cx="2556354" cy="75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9E29-29D7-415D-950D-7C63A51E6EA2}">
      <dsp:nvSpPr>
        <dsp:cNvPr id="0" name=""/>
        <dsp:cNvSpPr/>
      </dsp:nvSpPr>
      <dsp:spPr>
        <a:xfrm>
          <a:off x="4999051" y="2293667"/>
          <a:ext cx="91440" cy="427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198E0-5FCD-4813-8C01-BAC10F405BE4}">
      <dsp:nvSpPr>
        <dsp:cNvPr id="0" name=""/>
        <dsp:cNvSpPr/>
      </dsp:nvSpPr>
      <dsp:spPr>
        <a:xfrm>
          <a:off x="4147532" y="934351"/>
          <a:ext cx="897238" cy="427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90"/>
              </a:lnTo>
              <a:lnTo>
                <a:pt x="897238" y="290990"/>
              </a:lnTo>
              <a:lnTo>
                <a:pt x="897238" y="427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84607-5CD1-4B23-AEB0-DAD4B2FFF24D}">
      <dsp:nvSpPr>
        <dsp:cNvPr id="0" name=""/>
        <dsp:cNvSpPr/>
      </dsp:nvSpPr>
      <dsp:spPr>
        <a:xfrm>
          <a:off x="3204574" y="2293667"/>
          <a:ext cx="91440" cy="427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F9F91-1F26-4790-90A2-B04CBAF867BC}">
      <dsp:nvSpPr>
        <dsp:cNvPr id="0" name=""/>
        <dsp:cNvSpPr/>
      </dsp:nvSpPr>
      <dsp:spPr>
        <a:xfrm>
          <a:off x="3250294" y="934351"/>
          <a:ext cx="897238" cy="427003"/>
        </a:xfrm>
        <a:custGeom>
          <a:avLst/>
          <a:gdLst/>
          <a:ahLst/>
          <a:cxnLst/>
          <a:rect l="0" t="0" r="0" b="0"/>
          <a:pathLst>
            <a:path>
              <a:moveTo>
                <a:pt x="897238" y="0"/>
              </a:moveTo>
              <a:lnTo>
                <a:pt x="897238" y="290990"/>
              </a:lnTo>
              <a:lnTo>
                <a:pt x="0" y="290990"/>
              </a:lnTo>
              <a:lnTo>
                <a:pt x="0" y="427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1722F-858A-4937-A58D-6665FB2EFC0F}">
      <dsp:nvSpPr>
        <dsp:cNvPr id="0" name=""/>
        <dsp:cNvSpPr/>
      </dsp:nvSpPr>
      <dsp:spPr>
        <a:xfrm>
          <a:off x="3104613" y="2039"/>
          <a:ext cx="2085839" cy="93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A4195-E813-40C2-8BB5-735B11CB04DB}">
      <dsp:nvSpPr>
        <dsp:cNvPr id="0" name=""/>
        <dsp:cNvSpPr/>
      </dsp:nvSpPr>
      <dsp:spPr>
        <a:xfrm>
          <a:off x="3267747" y="157016"/>
          <a:ext cx="2085839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Normal embryo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chromosomes </a:t>
          </a:r>
        </a:p>
      </dsp:txBody>
      <dsp:txXfrm>
        <a:off x="3295053" y="184322"/>
        <a:ext cx="2031227" cy="877700"/>
      </dsp:txXfrm>
    </dsp:sp>
    <dsp:sp modelId="{DED31DA8-201C-49A2-A9CC-BD7EE43D5F55}">
      <dsp:nvSpPr>
        <dsp:cNvPr id="0" name=""/>
        <dsp:cNvSpPr/>
      </dsp:nvSpPr>
      <dsp:spPr>
        <a:xfrm>
          <a:off x="2516190" y="1361355"/>
          <a:ext cx="1468208" cy="932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FA3C5-D0E4-4312-A9F8-9CA15A7905D3}">
      <dsp:nvSpPr>
        <dsp:cNvPr id="0" name=""/>
        <dsp:cNvSpPr/>
      </dsp:nvSpPr>
      <dsp:spPr>
        <a:xfrm>
          <a:off x="2679324" y="1516332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XY</a:t>
          </a:r>
        </a:p>
      </dsp:txBody>
      <dsp:txXfrm>
        <a:off x="2706630" y="1543638"/>
        <a:ext cx="1413596" cy="877700"/>
      </dsp:txXfrm>
    </dsp:sp>
    <dsp:sp modelId="{2E10CBCF-671E-4C07-B12F-58F34B67E688}">
      <dsp:nvSpPr>
        <dsp:cNvPr id="0" name=""/>
        <dsp:cNvSpPr/>
      </dsp:nvSpPr>
      <dsp:spPr>
        <a:xfrm>
          <a:off x="2516190" y="2720671"/>
          <a:ext cx="1468208" cy="93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B024-32C8-4C87-8F51-F91434F446E1}">
      <dsp:nvSpPr>
        <dsp:cNvPr id="0" name=""/>
        <dsp:cNvSpPr/>
      </dsp:nvSpPr>
      <dsp:spPr>
        <a:xfrm>
          <a:off x="2679324" y="2875648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Male </a:t>
          </a:r>
        </a:p>
      </dsp:txBody>
      <dsp:txXfrm>
        <a:off x="2706630" y="2902954"/>
        <a:ext cx="1413596" cy="877700"/>
      </dsp:txXfrm>
    </dsp:sp>
    <dsp:sp modelId="{34A5AD50-5A55-4B6E-ACC1-21F66965A467}">
      <dsp:nvSpPr>
        <dsp:cNvPr id="0" name=""/>
        <dsp:cNvSpPr/>
      </dsp:nvSpPr>
      <dsp:spPr>
        <a:xfrm>
          <a:off x="4310667" y="1361355"/>
          <a:ext cx="1468208" cy="932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2AE4-70B6-4D3D-9C58-11ECBEFC683D}">
      <dsp:nvSpPr>
        <dsp:cNvPr id="0" name=""/>
        <dsp:cNvSpPr/>
      </dsp:nvSpPr>
      <dsp:spPr>
        <a:xfrm>
          <a:off x="4473801" y="1516332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XX</a:t>
          </a:r>
        </a:p>
      </dsp:txBody>
      <dsp:txXfrm>
        <a:off x="4501107" y="1543638"/>
        <a:ext cx="1413596" cy="877700"/>
      </dsp:txXfrm>
    </dsp:sp>
    <dsp:sp modelId="{EDBA34B8-F666-42AC-B142-B19CB40BC3AC}">
      <dsp:nvSpPr>
        <dsp:cNvPr id="0" name=""/>
        <dsp:cNvSpPr/>
      </dsp:nvSpPr>
      <dsp:spPr>
        <a:xfrm>
          <a:off x="4310667" y="2720671"/>
          <a:ext cx="1468208" cy="93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20D27-6DB0-43CE-93E7-982C1CBD8A35}">
      <dsp:nvSpPr>
        <dsp:cNvPr id="0" name=""/>
        <dsp:cNvSpPr/>
      </dsp:nvSpPr>
      <dsp:spPr>
        <a:xfrm>
          <a:off x="4473801" y="2875648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Female </a:t>
          </a:r>
        </a:p>
      </dsp:txBody>
      <dsp:txXfrm>
        <a:off x="4501107" y="2902954"/>
        <a:ext cx="1413596" cy="877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1C5A-8BEE-4A72-8F70-A7F1DAC14CCE}">
      <dsp:nvSpPr>
        <dsp:cNvPr id="0" name=""/>
        <dsp:cNvSpPr/>
      </dsp:nvSpPr>
      <dsp:spPr>
        <a:xfrm>
          <a:off x="0" y="4055070"/>
          <a:ext cx="8305800" cy="84066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Cranial portion of </a:t>
          </a:r>
          <a:r>
            <a:rPr lang="en-US" sz="2000" b="1" kern="1200" dirty="0" err="1">
              <a:solidFill>
                <a:srgbClr val="FF0000"/>
              </a:solidFill>
            </a:rPr>
            <a:t>paramesonephric</a:t>
          </a:r>
          <a:r>
            <a:rPr lang="en-US" sz="2000" b="1" kern="1200" dirty="0">
              <a:solidFill>
                <a:srgbClr val="FF0000"/>
              </a:solidFill>
            </a:rPr>
            <a:t> duct </a:t>
          </a:r>
          <a:r>
            <a:rPr lang="en-US" sz="2000" b="1" kern="1200" dirty="0"/>
            <a:t>remain open as </a:t>
          </a:r>
          <a:r>
            <a:rPr lang="en-US" sz="2000" b="1" kern="1200" dirty="0" err="1"/>
            <a:t>ostium</a:t>
          </a:r>
          <a:r>
            <a:rPr lang="en-US" sz="2000" b="1" kern="1200" dirty="0"/>
            <a:t> of oviduct and caudal part forms  oviducts, uterus and upper part of vagina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4055070"/>
        <a:ext cx="8305800" cy="840661"/>
      </dsp:txXfrm>
    </dsp:sp>
    <dsp:sp modelId="{CA29A68B-9161-47B1-9419-E41C9ED8F764}">
      <dsp:nvSpPr>
        <dsp:cNvPr id="0" name=""/>
        <dsp:cNvSpPr/>
      </dsp:nvSpPr>
      <dsp:spPr>
        <a:xfrm rot="10800000">
          <a:off x="0" y="3244080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Mesonephric duct regress in female due to absence of AMH </a:t>
          </a:r>
          <a:endParaRPr lang="en-US" sz="2000" b="1" kern="1200" dirty="0"/>
        </a:p>
      </dsp:txBody>
      <dsp:txXfrm rot="10800000">
        <a:off x="0" y="3244080"/>
        <a:ext cx="8305800" cy="532147"/>
      </dsp:txXfrm>
    </dsp:sp>
    <dsp:sp modelId="{B0CCF26A-45A2-4162-8BEC-72A796864658}">
      <dsp:nvSpPr>
        <dsp:cNvPr id="0" name=""/>
        <dsp:cNvSpPr/>
      </dsp:nvSpPr>
      <dsp:spPr>
        <a:xfrm rot="10800000">
          <a:off x="0" y="2433089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Indifferent gonad develop into ovary and female duct system form</a:t>
          </a:r>
          <a:endParaRPr lang="en-US" sz="2000" b="1" kern="1200" dirty="0"/>
        </a:p>
      </dsp:txBody>
      <dsp:txXfrm rot="10800000">
        <a:off x="0" y="2433089"/>
        <a:ext cx="8305800" cy="532147"/>
      </dsp:txXfrm>
    </dsp:sp>
    <dsp:sp modelId="{FBD9CC3D-E9B1-464C-A4B1-36DB81A542AF}">
      <dsp:nvSpPr>
        <dsp:cNvPr id="0" name=""/>
        <dsp:cNvSpPr/>
      </dsp:nvSpPr>
      <dsp:spPr>
        <a:xfrm rot="10800000">
          <a:off x="0" y="1622099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Gonads do not differentiate into testis and AMH and testosterone not produced</a:t>
          </a:r>
        </a:p>
      </dsp:txBody>
      <dsp:txXfrm rot="10800000">
        <a:off x="0" y="1622099"/>
        <a:ext cx="8305800" cy="532147"/>
      </dsp:txXfrm>
    </dsp:sp>
    <dsp:sp modelId="{2198102C-CA1C-42EF-99B5-0DD12D969481}">
      <dsp:nvSpPr>
        <dsp:cNvPr id="0" name=""/>
        <dsp:cNvSpPr/>
      </dsp:nvSpPr>
      <dsp:spPr>
        <a:xfrm rot="10800000">
          <a:off x="0" y="811108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Indifferent gonads do not produce testis determining factor </a:t>
          </a:r>
          <a:r>
            <a:rPr lang="en-US" sz="2000" b="1" kern="1200" dirty="0">
              <a:solidFill>
                <a:srgbClr val="FF0000"/>
              </a:solidFill>
            </a:rPr>
            <a:t>(TDF)</a:t>
          </a:r>
        </a:p>
      </dsp:txBody>
      <dsp:txXfrm rot="10800000">
        <a:off x="0" y="811108"/>
        <a:ext cx="8305800" cy="532147"/>
      </dsp:txXfrm>
    </dsp:sp>
    <dsp:sp modelId="{1B179690-2E90-4BD2-BC5F-716F994E68FD}">
      <dsp:nvSpPr>
        <dsp:cNvPr id="0" name=""/>
        <dsp:cNvSpPr/>
      </dsp:nvSpPr>
      <dsp:spPr>
        <a:xfrm rot="10800000">
          <a:off x="0" y="118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Absence of Y chromosome or </a:t>
          </a:r>
          <a:r>
            <a:rPr lang="en-US" sz="2000" b="1" kern="1200" dirty="0">
              <a:solidFill>
                <a:srgbClr val="FF0000"/>
              </a:solidFill>
            </a:rPr>
            <a:t>SRY region </a:t>
          </a:r>
          <a:r>
            <a:rPr lang="en-US" sz="2000" b="1" kern="1200" dirty="0"/>
            <a:t>of Y chromosome</a:t>
          </a:r>
        </a:p>
      </dsp:txBody>
      <dsp:txXfrm rot="10800000">
        <a:off x="0" y="118"/>
        <a:ext cx="8305800" cy="532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0D8F-0ACA-49A7-938A-C3C0BA6AC291}">
      <dsp:nvSpPr>
        <dsp:cNvPr id="0" name=""/>
        <dsp:cNvSpPr/>
      </dsp:nvSpPr>
      <dsp:spPr>
        <a:xfrm>
          <a:off x="4167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Growth spurt</a:t>
          </a:r>
          <a:endParaRPr lang="en-US" sz="2000" b="1" kern="1200" dirty="0"/>
        </a:p>
      </dsp:txBody>
      <dsp:txXfrm>
        <a:off x="35382" y="1195571"/>
        <a:ext cx="1229398" cy="1003328"/>
      </dsp:txXfrm>
    </dsp:sp>
    <dsp:sp modelId="{B8E2F53C-B235-4AC9-B1C7-522A6997DD07}">
      <dsp:nvSpPr>
        <dsp:cNvPr id="0" name=""/>
        <dsp:cNvSpPr/>
      </dsp:nvSpPr>
      <dsp:spPr>
        <a:xfrm>
          <a:off x="1425178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25178" y="1601124"/>
        <a:ext cx="191707" cy="192223"/>
      </dsp:txXfrm>
    </dsp:sp>
    <dsp:sp modelId="{1367099A-390F-4D7A-AEEB-AFA6FAE9D2E4}">
      <dsp:nvSpPr>
        <dsp:cNvPr id="0" name=""/>
        <dsp:cNvSpPr/>
      </dsp:nvSpPr>
      <dsp:spPr>
        <a:xfrm>
          <a:off x="1812726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Thelarche</a:t>
          </a:r>
          <a:endParaRPr lang="en-US" sz="2000" b="1" kern="1200" dirty="0"/>
        </a:p>
      </dsp:txBody>
      <dsp:txXfrm>
        <a:off x="1843941" y="1195571"/>
        <a:ext cx="1229398" cy="1003328"/>
      </dsp:txXfrm>
    </dsp:sp>
    <dsp:sp modelId="{F950A719-EB8A-4BFE-B837-35DEA23953BF}">
      <dsp:nvSpPr>
        <dsp:cNvPr id="0" name=""/>
        <dsp:cNvSpPr/>
      </dsp:nvSpPr>
      <dsp:spPr>
        <a:xfrm>
          <a:off x="3233737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33737" y="1601124"/>
        <a:ext cx="191707" cy="192223"/>
      </dsp:txXfrm>
    </dsp:sp>
    <dsp:sp modelId="{4065EB2A-8FD4-4E44-86EF-2C4BAB499D92}">
      <dsp:nvSpPr>
        <dsp:cNvPr id="0" name=""/>
        <dsp:cNvSpPr/>
      </dsp:nvSpPr>
      <dsp:spPr>
        <a:xfrm>
          <a:off x="3621285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Pubarche</a:t>
          </a:r>
          <a:endParaRPr lang="en-US" sz="2000" b="1" kern="1200" dirty="0"/>
        </a:p>
      </dsp:txBody>
      <dsp:txXfrm>
        <a:off x="3652500" y="1195571"/>
        <a:ext cx="1229398" cy="1003328"/>
      </dsp:txXfrm>
    </dsp:sp>
    <dsp:sp modelId="{C292298C-75D5-4E83-BA56-C1CDD1F1D7F6}">
      <dsp:nvSpPr>
        <dsp:cNvPr id="0" name=""/>
        <dsp:cNvSpPr/>
      </dsp:nvSpPr>
      <dsp:spPr>
        <a:xfrm>
          <a:off x="5042296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42296" y="1601124"/>
        <a:ext cx="191707" cy="192223"/>
      </dsp:txXfrm>
    </dsp:sp>
    <dsp:sp modelId="{C6F694C8-8C7F-4FA0-AAE9-62271A73853E}">
      <dsp:nvSpPr>
        <dsp:cNvPr id="0" name=""/>
        <dsp:cNvSpPr/>
      </dsp:nvSpPr>
      <dsp:spPr>
        <a:xfrm>
          <a:off x="5429845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Peak growth spurt</a:t>
          </a:r>
          <a:endParaRPr lang="en-US" sz="2000" b="1" kern="1200" dirty="0"/>
        </a:p>
      </dsp:txBody>
      <dsp:txXfrm>
        <a:off x="5461060" y="1195571"/>
        <a:ext cx="1229398" cy="1003328"/>
      </dsp:txXfrm>
    </dsp:sp>
    <dsp:sp modelId="{EC603DCF-1C89-476E-A3EE-29512F6F5A03}">
      <dsp:nvSpPr>
        <dsp:cNvPr id="0" name=""/>
        <dsp:cNvSpPr/>
      </dsp:nvSpPr>
      <dsp:spPr>
        <a:xfrm>
          <a:off x="6850856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850856" y="1601124"/>
        <a:ext cx="191707" cy="192223"/>
      </dsp:txXfrm>
    </dsp:sp>
    <dsp:sp modelId="{CE4B65A4-42A1-4F38-8EED-0275CE9AE90E}">
      <dsp:nvSpPr>
        <dsp:cNvPr id="0" name=""/>
        <dsp:cNvSpPr/>
      </dsp:nvSpPr>
      <dsp:spPr>
        <a:xfrm>
          <a:off x="7238404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Menarche</a:t>
          </a:r>
          <a:endParaRPr lang="en-US" sz="2000" b="1" kern="1200" dirty="0"/>
        </a:p>
      </dsp:txBody>
      <dsp:txXfrm>
        <a:off x="7269619" y="1195571"/>
        <a:ext cx="1229398" cy="100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345B-046B-4CCF-944E-E89AE53D4E53}">
      <dsp:nvSpPr>
        <dsp:cNvPr id="0" name=""/>
        <dsp:cNvSpPr/>
      </dsp:nvSpPr>
      <dsp:spPr>
        <a:xfrm>
          <a:off x="0" y="3220854"/>
          <a:ext cx="8229600" cy="892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Active thyroid and adrenal glands</a:t>
          </a:r>
          <a:endParaRPr lang="en-US" sz="2800" b="1" kern="1200" dirty="0"/>
        </a:p>
      </dsp:txBody>
      <dsp:txXfrm>
        <a:off x="0" y="3220854"/>
        <a:ext cx="8229600" cy="892190"/>
      </dsp:txXfrm>
    </dsp:sp>
    <dsp:sp modelId="{94E4886A-A0F3-42AA-832A-A7340DC6EFE3}">
      <dsp:nvSpPr>
        <dsp:cNvPr id="0" name=""/>
        <dsp:cNvSpPr/>
      </dsp:nvSpPr>
      <dsp:spPr>
        <a:xfrm rot="10800000">
          <a:off x="0" y="2416079"/>
          <a:ext cx="8229600" cy="812701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Responsive endometrium.</a:t>
          </a:r>
          <a:endParaRPr lang="en-US" sz="2800" b="1" kern="1200" dirty="0"/>
        </a:p>
      </dsp:txBody>
      <dsp:txXfrm rot="10800000">
        <a:off x="0" y="2416079"/>
        <a:ext cx="8229600" cy="528069"/>
      </dsp:txXfrm>
    </dsp:sp>
    <dsp:sp modelId="{A5007A5C-D2C7-41BA-A62C-44D0522E1CE6}">
      <dsp:nvSpPr>
        <dsp:cNvPr id="0" name=""/>
        <dsp:cNvSpPr/>
      </dsp:nvSpPr>
      <dsp:spPr>
        <a:xfrm rot="10800000">
          <a:off x="0" y="1611304"/>
          <a:ext cx="8229600" cy="812701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Anatomical presence and patency of outflow tract</a:t>
          </a:r>
          <a:endParaRPr lang="en-US" sz="2800" b="1" kern="1200" dirty="0"/>
        </a:p>
      </dsp:txBody>
      <dsp:txXfrm rot="10800000">
        <a:off x="0" y="1611304"/>
        <a:ext cx="8229600" cy="528069"/>
      </dsp:txXfrm>
    </dsp:sp>
    <dsp:sp modelId="{00A03823-E58F-43CB-B716-EF64C2CAEB13}">
      <dsp:nvSpPr>
        <dsp:cNvPr id="0" name=""/>
        <dsp:cNvSpPr/>
      </dsp:nvSpPr>
      <dsp:spPr>
        <a:xfrm rot="10800000">
          <a:off x="0" y="806529"/>
          <a:ext cx="8229600" cy="812701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 ordinated HPO axis</a:t>
          </a:r>
          <a:endParaRPr lang="en-US" sz="2800" b="1" kern="1200" dirty="0"/>
        </a:p>
      </dsp:txBody>
      <dsp:txXfrm rot="10800000">
        <a:off x="0" y="806529"/>
        <a:ext cx="8229600" cy="528069"/>
      </dsp:txXfrm>
    </dsp:sp>
    <dsp:sp modelId="{CB5C8DD3-E3E9-42B0-BB01-6A05C017FB3E}">
      <dsp:nvSpPr>
        <dsp:cNvPr id="0" name=""/>
        <dsp:cNvSpPr/>
      </dsp:nvSpPr>
      <dsp:spPr>
        <a:xfrm rot="10800000">
          <a:off x="0" y="0"/>
          <a:ext cx="8229600" cy="81270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Normal chromosomal pattern</a:t>
          </a:r>
          <a:endParaRPr lang="en-US" sz="2800" b="1" kern="1200" dirty="0"/>
        </a:p>
      </dsp:txBody>
      <dsp:txXfrm rot="10800000">
        <a:off x="0" y="0"/>
        <a:ext cx="8229600" cy="528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9E13E-8B7B-45CE-9C8F-85DC2487FC7E}">
      <dsp:nvSpPr>
        <dsp:cNvPr id="0" name=""/>
        <dsp:cNvSpPr/>
      </dsp:nvSpPr>
      <dsp:spPr>
        <a:xfrm>
          <a:off x="0" y="0"/>
          <a:ext cx="7189470" cy="13716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 of </a:t>
          </a:r>
          <a:r>
            <a:rPr lang="en-US" sz="2800" i="1" kern="1200" dirty="0">
              <a:solidFill>
                <a:srgbClr val="FF0000"/>
              </a:solidFill>
            </a:rPr>
            <a:t>16</a:t>
          </a: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 years irrespective of secondary sexual characteristics</a:t>
          </a:r>
        </a:p>
      </dsp:txBody>
      <dsp:txXfrm>
        <a:off x="40173" y="40173"/>
        <a:ext cx="5771814" cy="1291254"/>
      </dsp:txXfrm>
    </dsp:sp>
    <dsp:sp modelId="{2F774B27-2E0F-4FF2-BF7F-7D7ECF781502}">
      <dsp:nvSpPr>
        <dsp:cNvPr id="0" name=""/>
        <dsp:cNvSpPr/>
      </dsp:nvSpPr>
      <dsp:spPr>
        <a:xfrm>
          <a:off x="1268729" y="1676400"/>
          <a:ext cx="7189470" cy="13716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of </a:t>
          </a:r>
          <a:r>
            <a:rPr lang="en-US" sz="2800" i="1" kern="1200" dirty="0">
              <a:solidFill>
                <a:srgbClr val="FF0000"/>
              </a:solidFill>
            </a:rPr>
            <a:t>14 </a:t>
          </a: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years with no secondary sexual characteristics</a:t>
          </a:r>
          <a:r>
            <a:rPr lang="en-US" sz="2800" i="1" kern="1200" dirty="0"/>
            <a:t>.</a:t>
          </a:r>
        </a:p>
      </dsp:txBody>
      <dsp:txXfrm>
        <a:off x="1308902" y="1716573"/>
        <a:ext cx="4948854" cy="1291254"/>
      </dsp:txXfrm>
    </dsp:sp>
    <dsp:sp modelId="{9C167044-99F1-466E-B9AE-550D25EA43E8}">
      <dsp:nvSpPr>
        <dsp:cNvPr id="0" name=""/>
        <dsp:cNvSpPr/>
      </dsp:nvSpPr>
      <dsp:spPr>
        <a:xfrm>
          <a:off x="6297930" y="10782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or</a:t>
          </a:r>
        </a:p>
      </dsp:txBody>
      <dsp:txXfrm>
        <a:off x="6498526" y="1078230"/>
        <a:ext cx="490348" cy="67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083BD-4665-4E1F-9378-9500B0237668}">
      <dsp:nvSpPr>
        <dsp:cNvPr id="0" name=""/>
        <dsp:cNvSpPr/>
      </dsp:nvSpPr>
      <dsp:spPr>
        <a:xfrm>
          <a:off x="0" y="10607"/>
          <a:ext cx="8229600" cy="1072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Hypothalamic </a:t>
          </a:r>
        </a:p>
      </dsp:txBody>
      <dsp:txXfrm>
        <a:off x="52359" y="62966"/>
        <a:ext cx="8124882" cy="967861"/>
      </dsp:txXfrm>
    </dsp:sp>
    <dsp:sp modelId="{4E5C1A29-AD40-4AD1-8A92-6D8BAE46F708}">
      <dsp:nvSpPr>
        <dsp:cNvPr id="0" name=""/>
        <dsp:cNvSpPr/>
      </dsp:nvSpPr>
      <dsp:spPr>
        <a:xfrm>
          <a:off x="0" y="1160946"/>
          <a:ext cx="8229600" cy="10725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      Pituitary                   (Hypogonadotrophichypogonadism)</a:t>
          </a:r>
        </a:p>
      </dsp:txBody>
      <dsp:txXfrm>
        <a:off x="52359" y="1213305"/>
        <a:ext cx="8124882" cy="967861"/>
      </dsp:txXfrm>
    </dsp:sp>
    <dsp:sp modelId="{2957BCEB-5848-4DF0-801A-FC7F378B56EC}">
      <dsp:nvSpPr>
        <dsp:cNvPr id="0" name=""/>
        <dsp:cNvSpPr/>
      </dsp:nvSpPr>
      <dsp:spPr>
        <a:xfrm>
          <a:off x="0" y="2311285"/>
          <a:ext cx="8229600" cy="10725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     Ovarian                                                           (Hyper gonadotrophic hypogonadism)</a:t>
          </a:r>
        </a:p>
      </dsp:txBody>
      <dsp:txXfrm>
        <a:off x="52359" y="2363644"/>
        <a:ext cx="8124882" cy="967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9005-FC84-4F31-A935-CE003D1052FA}">
      <dsp:nvSpPr>
        <dsp:cNvPr id="0" name=""/>
        <dsp:cNvSpPr/>
      </dsp:nvSpPr>
      <dsp:spPr>
        <a:xfrm>
          <a:off x="2633471" y="1833"/>
          <a:ext cx="2962656" cy="8015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Congenital infections</a:t>
          </a:r>
        </a:p>
      </dsp:txBody>
      <dsp:txXfrm>
        <a:off x="2672601" y="40963"/>
        <a:ext cx="2884396" cy="723332"/>
      </dsp:txXfrm>
    </dsp:sp>
    <dsp:sp modelId="{F67A2814-DB44-4E1F-AEE2-8D4F33577945}">
      <dsp:nvSpPr>
        <dsp:cNvPr id="0" name=""/>
        <dsp:cNvSpPr/>
      </dsp:nvSpPr>
      <dsp:spPr>
        <a:xfrm>
          <a:off x="2633471" y="843505"/>
          <a:ext cx="2962656" cy="80159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Turner syndrome</a:t>
          </a:r>
        </a:p>
      </dsp:txBody>
      <dsp:txXfrm>
        <a:off x="2672601" y="882635"/>
        <a:ext cx="2884396" cy="723332"/>
      </dsp:txXfrm>
    </dsp:sp>
    <dsp:sp modelId="{F79318A9-87EA-4AEA-A3D5-3DFD83F08A41}">
      <dsp:nvSpPr>
        <dsp:cNvPr id="0" name=""/>
        <dsp:cNvSpPr/>
      </dsp:nvSpPr>
      <dsp:spPr>
        <a:xfrm>
          <a:off x="2633471" y="1685178"/>
          <a:ext cx="2962656" cy="80159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Empty sella syndrome</a:t>
          </a:r>
        </a:p>
      </dsp:txBody>
      <dsp:txXfrm>
        <a:off x="2672601" y="1724308"/>
        <a:ext cx="2884396" cy="723332"/>
      </dsp:txXfrm>
    </dsp:sp>
    <dsp:sp modelId="{68A48FD6-A3B1-4F30-9EF9-3E6F5ABA4DE6}">
      <dsp:nvSpPr>
        <dsp:cNvPr id="0" name=""/>
        <dsp:cNvSpPr/>
      </dsp:nvSpPr>
      <dsp:spPr>
        <a:xfrm>
          <a:off x="2633471" y="2526851"/>
          <a:ext cx="2962656" cy="80159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Trauma ( head injury)</a:t>
          </a:r>
        </a:p>
      </dsp:txBody>
      <dsp:txXfrm>
        <a:off x="2672601" y="2565981"/>
        <a:ext cx="2884396" cy="723332"/>
      </dsp:txXfrm>
    </dsp:sp>
    <dsp:sp modelId="{9C9F9013-62FA-44A8-944B-E9EED007E80A}">
      <dsp:nvSpPr>
        <dsp:cNvPr id="0" name=""/>
        <dsp:cNvSpPr/>
      </dsp:nvSpPr>
      <dsp:spPr>
        <a:xfrm>
          <a:off x="2633471" y="3368523"/>
          <a:ext cx="2962656" cy="80159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Tumors</a:t>
          </a:r>
        </a:p>
      </dsp:txBody>
      <dsp:txXfrm>
        <a:off x="2672601" y="3407653"/>
        <a:ext cx="2884396" cy="723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0CA5-F7A3-4C05-B5E8-CFC9E9D8F35C}">
      <dsp:nvSpPr>
        <dsp:cNvPr id="0" name=""/>
        <dsp:cNvSpPr/>
      </dsp:nvSpPr>
      <dsp:spPr>
        <a:xfrm>
          <a:off x="2828924" y="53578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Congenital adrenal hyperplasia</a:t>
          </a:r>
        </a:p>
      </dsp:txBody>
      <dsp:txXfrm>
        <a:off x="3171824" y="503634"/>
        <a:ext cx="1885950" cy="1157287"/>
      </dsp:txXfrm>
    </dsp:sp>
    <dsp:sp modelId="{1572B937-1C87-4F54-A809-CDDCBC76DA0E}">
      <dsp:nvSpPr>
        <dsp:cNvPr id="0" name=""/>
        <dsp:cNvSpPr/>
      </dsp:nvSpPr>
      <dsp:spPr>
        <a:xfrm>
          <a:off x="3756898" y="1660921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Androgen secreting tumors</a:t>
          </a:r>
        </a:p>
      </dsp:txBody>
      <dsp:txXfrm>
        <a:off x="4543425" y="2325290"/>
        <a:ext cx="1543050" cy="1414462"/>
      </dsp:txXfrm>
    </dsp:sp>
    <dsp:sp modelId="{A20C8D0C-19EF-41F1-A590-20DE2B8CD88C}">
      <dsp:nvSpPr>
        <dsp:cNvPr id="0" name=""/>
        <dsp:cNvSpPr/>
      </dsp:nvSpPr>
      <dsp:spPr>
        <a:xfrm>
          <a:off x="1900951" y="1660921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True hermaphrodite</a:t>
          </a:r>
        </a:p>
      </dsp:txBody>
      <dsp:txXfrm>
        <a:off x="2143124" y="2325290"/>
        <a:ext cx="1543050" cy="1414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435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during</a:t>
            </a:r>
            <a:r>
              <a:rPr lang="en-US" baseline="0" dirty="0"/>
              <a:t> fetal life and quiescent during childhood. Reactivation leads to sexual maturation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Kallman’s syndrome (X-linked recessive condition resulting in deficiency in GnRH causing underdeveloped genitalia).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3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Secondary sexual characteristics are normal as would be expected as ovarian function is unaffected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38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/>
              <a:t>Structural abnormality of androgen receptor</a:t>
            </a:r>
          </a:p>
          <a:p>
            <a:r>
              <a:rPr lang="en-US" dirty="0"/>
              <a:t>the masculinizing effect of testosterone during normal development is prevented and patients are phenotypically female with normal </a:t>
            </a:r>
            <a:r>
              <a:rPr lang="en-US" dirty="0" err="1"/>
              <a:t>breastdevelopment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4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0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8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0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0125" y="1553800"/>
            <a:ext cx="69153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D3F999A-1FD9-484F-8E87-9C71A788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3/15/2025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556A3A5-D755-40EB-8A6A-1B1E77DFAC9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1101000" y="1428751"/>
            <a:ext cx="6942000" cy="15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b="1" dirty="0"/>
              <a:t>Primary Amenorrhea</a:t>
            </a:r>
            <a:br>
              <a:rPr lang="en-US" sz="4400" dirty="0">
                <a:solidFill>
                  <a:schemeClr val="bg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2952750"/>
            <a:ext cx="297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Dr. </a:t>
            </a:r>
            <a:r>
              <a:rPr lang="en-US" sz="2000" b="1" dirty="0" err="1">
                <a:solidFill>
                  <a:srgbClr val="FFFF00"/>
                </a:solidFill>
              </a:rPr>
              <a:t>Humera</a:t>
            </a:r>
            <a:r>
              <a:rPr lang="en-US" sz="2000" b="1" dirty="0">
                <a:solidFill>
                  <a:srgbClr val="FFFF00"/>
                </a:solidFill>
              </a:rPr>
              <a:t> Noreen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Associate Professor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OB/GYN HFH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3100" b="1" dirty="0">
                <a:solidFill>
                  <a:schemeClr val="tx1"/>
                </a:solidFill>
              </a:rPr>
              <a:t>The Gonads-Indifferent Stage</a:t>
            </a: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image.slidesharecdn.com/developmentoffemalereproductivesystemfinal-210428083838/75/development-of-female-reproductive-system-8-2048.jpg?cb=1710174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953"/>
            <a:ext cx="686011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0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9050"/>
            <a:ext cx="66802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799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8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cap="none" dirty="0" err="1"/>
              <a:t>Paramesonephric</a:t>
            </a:r>
            <a:r>
              <a:rPr lang="en-US" sz="2800" cap="none" dirty="0"/>
              <a:t> ducts or </a:t>
            </a:r>
            <a:r>
              <a:rPr lang="en-US" sz="2800" cap="none" dirty="0" err="1"/>
              <a:t>Mullerian</a:t>
            </a:r>
            <a:r>
              <a:rPr lang="en-US" sz="2800" cap="none" dirty="0"/>
              <a:t> ducts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85950"/>
            <a:ext cx="7772400" cy="11251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Development of genital organs </a:t>
            </a:r>
          </a:p>
        </p:txBody>
      </p:sp>
    </p:spTree>
    <p:extLst>
      <p:ext uri="{BB962C8B-B14F-4D97-AF65-F5344CB8AC3E}">
        <p14:creationId xmlns:p14="http://schemas.microsoft.com/office/powerpoint/2010/main" val="891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5029200"/>
          </a:xfrm>
        </p:spPr>
      </p:pic>
      <p:sp>
        <p:nvSpPr>
          <p:cNvPr id="3" name="Round Diagonal Corner Rectangle 2"/>
          <p:cNvSpPr/>
          <p:nvPr/>
        </p:nvSpPr>
        <p:spPr>
          <a:xfrm>
            <a:off x="4419600" y="4095750"/>
            <a:ext cx="4724400" cy="104775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b="1" kern="1200" dirty="0">
              <a:solidFill>
                <a:prstClr val="black"/>
              </a:solidFill>
            </a:endParaRPr>
          </a:p>
          <a:p>
            <a:pPr algn="ctr"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</a:rPr>
              <a:t>Uterus, fallopian tubes and upper1/3</a:t>
            </a:r>
            <a:r>
              <a:rPr lang="en-US" sz="1600" b="1" kern="1200" baseline="30000" dirty="0">
                <a:solidFill>
                  <a:prstClr val="black"/>
                </a:solidFill>
              </a:rPr>
              <a:t>rd</a:t>
            </a:r>
            <a:r>
              <a:rPr lang="en-US" sz="1600" b="1" kern="1200" dirty="0">
                <a:solidFill>
                  <a:prstClr val="black"/>
                </a:solidFill>
              </a:rPr>
              <a:t> of vagina develop from para-mesonephric ducts.</a:t>
            </a:r>
          </a:p>
          <a:p>
            <a:pPr algn="ctr"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</a:rPr>
              <a:t>Lower 2/3</a:t>
            </a:r>
            <a:r>
              <a:rPr lang="en-US" sz="1600" b="1" kern="1200" baseline="30000" dirty="0">
                <a:solidFill>
                  <a:prstClr val="black"/>
                </a:solidFill>
              </a:rPr>
              <a:t>rd</a:t>
            </a:r>
            <a:r>
              <a:rPr lang="en-US" sz="1600" b="1" kern="1200" dirty="0">
                <a:solidFill>
                  <a:prstClr val="black"/>
                </a:solidFill>
              </a:rPr>
              <a:t> of vagina develop from urogenital sinus.</a:t>
            </a:r>
          </a:p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3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82"/>
            <a:ext cx="9144000" cy="5112918"/>
          </a:xfrm>
        </p:spPr>
      </p:pic>
    </p:spTree>
    <p:extLst>
      <p:ext uri="{BB962C8B-B14F-4D97-AF65-F5344CB8AC3E}">
        <p14:creationId xmlns:p14="http://schemas.microsoft.com/office/powerpoint/2010/main" val="133031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Puberty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2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tliac"/>
              </a:rPr>
              <a:t>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“The process of reproductive and sexual development and maturation that changes a child into an adult”.</a:t>
            </a:r>
          </a:p>
        </p:txBody>
      </p:sp>
    </p:spTree>
    <p:extLst>
      <p:ext uri="{BB962C8B-B14F-4D97-AF65-F5344CB8AC3E}">
        <p14:creationId xmlns:p14="http://schemas.microsoft.com/office/powerpoint/2010/main" val="23609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0"/>
            <a:ext cx="4477639" cy="51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38150"/>
            <a:ext cx="22098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HPO Axis  </a:t>
            </a:r>
          </a:p>
        </p:txBody>
      </p:sp>
    </p:spTree>
    <p:extLst>
      <p:ext uri="{BB962C8B-B14F-4D97-AF65-F5344CB8AC3E}">
        <p14:creationId xmlns:p14="http://schemas.microsoft.com/office/powerpoint/2010/main" val="210043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Sequence of pubertal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83891"/>
              </p:ext>
            </p:extLst>
          </p:nvPr>
        </p:nvGraphicFramePr>
        <p:xfrm>
          <a:off x="381000" y="1143000"/>
          <a:ext cx="8534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1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3565" y="4005265"/>
            <a:ext cx="5362577" cy="1050739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050"/>
          </a:p>
        </p:txBody>
      </p:sp>
      <p:sp>
        <p:nvSpPr>
          <p:cNvPr id="3" name="Freeform 3"/>
          <p:cNvSpPr/>
          <p:nvPr/>
        </p:nvSpPr>
        <p:spPr>
          <a:xfrm>
            <a:off x="7250428" y="76960"/>
            <a:ext cx="1700020" cy="510157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050"/>
          </a:p>
        </p:txBody>
      </p:sp>
      <p:sp>
        <p:nvSpPr>
          <p:cNvPr id="4" name="TextBox 4"/>
          <p:cNvSpPr txBox="1"/>
          <p:nvPr/>
        </p:nvSpPr>
        <p:spPr>
          <a:xfrm>
            <a:off x="1897573" y="174801"/>
            <a:ext cx="457261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178"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2306"/>
              </a:lnSpc>
            </a:pPr>
            <a:r>
              <a:rPr lang="en-US" sz="1646" spc="2">
                <a:solidFill>
                  <a:srgbClr val="215F9A"/>
                </a:solidFill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1773" y="952634"/>
            <a:ext cx="1116811" cy="26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8"/>
              </a:lnSpc>
            </a:pPr>
            <a:r>
              <a:rPr lang="en-US" sz="1649">
                <a:solidFill>
                  <a:srgbClr val="215F9A"/>
                </a:solidFill>
              </a:rPr>
              <a:t>Objectives</a:t>
            </a:r>
            <a:r>
              <a:rPr lang="en-US" sz="1649"/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06767" y="969786"/>
            <a:ext cx="5380844" cy="24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dirty="0"/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773" y="1230611"/>
            <a:ext cx="191544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/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5100" y="1436351"/>
            <a:ext cx="514094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/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1773" y="1642092"/>
            <a:ext cx="2589688" cy="8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 dirty="0"/>
              <a:t>learning habits and autonomy.</a:t>
            </a:r>
          </a:p>
          <a:p>
            <a:pPr>
              <a:lnSpc>
                <a:spcPts val="2705"/>
              </a:lnSpc>
            </a:pP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1802" dirty="0"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802" dirty="0"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2702"/>
              </a:lnSpc>
            </a:pPr>
            <a:r>
              <a:rPr lang="en-US" sz="1800" dirty="0"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3223" y="2368675"/>
            <a:ext cx="668045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45"/>
              </a:lnSpc>
            </a:pPr>
            <a:r>
              <a:rPr lang="en-US" sz="1800" dirty="0"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sz="1800" b="1" dirty="0"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sz="1800" dirty="0"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1773" y="3210230"/>
            <a:ext cx="185138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3223" y="3544251"/>
            <a:ext cx="6679992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"/>
              </a:lnSpc>
            </a:pPr>
            <a:r>
              <a:rPr lang="en-US" sz="1800"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2987"/>
              </a:lnSpc>
            </a:pPr>
            <a:r>
              <a:rPr lang="en-US" sz="1800"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sz="1800" b="1"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 sz="1800"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49882" y="177944"/>
            <a:ext cx="1326980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0"/>
              </a:lnSpc>
            </a:pPr>
            <a:r>
              <a:rPr lang="en-US" sz="1350"/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54723" y="4070466"/>
            <a:ext cx="90259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06568" y="4070466"/>
            <a:ext cx="83003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58128" y="407046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09874" y="407046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61434" y="407046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6440" y="4674727"/>
            <a:ext cx="887961" cy="1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8"/>
              </a:lnSpc>
            </a:pPr>
            <a:r>
              <a:rPr lang="en-US" sz="1199" b="1"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6895" y="4705345"/>
            <a:ext cx="257390" cy="25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b="1"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91884" y="4667641"/>
            <a:ext cx="252425" cy="22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23641" y="470308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5201" y="470308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Maintenance of normal menstrual cycle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0944041"/>
              </p:ext>
            </p:extLst>
          </p:nvPr>
        </p:nvGraphicFramePr>
        <p:xfrm>
          <a:off x="457200" y="9144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3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Primary Amenorrhea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929651"/>
              </p:ext>
            </p:extLst>
          </p:nvPr>
        </p:nvGraphicFramePr>
        <p:xfrm>
          <a:off x="381000" y="1238250"/>
          <a:ext cx="845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</p:spTree>
    <p:extLst>
      <p:ext uri="{BB962C8B-B14F-4D97-AF65-F5344CB8AC3E}">
        <p14:creationId xmlns:p14="http://schemas.microsoft.com/office/powerpoint/2010/main" val="70420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0" y="57150"/>
            <a:ext cx="8686797" cy="5091811"/>
          </a:xfrm>
        </p:spPr>
      </p:pic>
    </p:spTree>
    <p:extLst>
      <p:ext uri="{BB962C8B-B14F-4D97-AF65-F5344CB8AC3E}">
        <p14:creationId xmlns:p14="http://schemas.microsoft.com/office/powerpoint/2010/main" val="358384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78994"/>
            <a:ext cx="7772400" cy="10215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n-US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  <p:sp>
        <p:nvSpPr>
          <p:cNvPr id="6" name="Rectangle 5"/>
          <p:cNvSpPr/>
          <p:nvPr/>
        </p:nvSpPr>
        <p:spPr>
          <a:xfrm>
            <a:off x="3352800" y="133350"/>
            <a:ext cx="3886200" cy="2819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6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Imperforate hymen</a:t>
            </a:r>
          </a:p>
          <a:p>
            <a:pPr>
              <a:lnSpc>
                <a:spcPct val="150000"/>
              </a:lnSpc>
            </a:pPr>
            <a:r>
              <a:rPr lang="en-US" dirty="0"/>
              <a:t>Transverse vaginal septum</a:t>
            </a:r>
          </a:p>
          <a:p>
            <a:pPr>
              <a:lnSpc>
                <a:spcPct val="150000"/>
              </a:lnSpc>
            </a:pPr>
            <a:r>
              <a:rPr lang="en-US" dirty="0"/>
              <a:t>Vaginal atresia</a:t>
            </a:r>
          </a:p>
          <a:p>
            <a:pPr>
              <a:lnSpc>
                <a:spcPct val="150000"/>
              </a:lnSpc>
            </a:pPr>
            <a:r>
              <a:rPr lang="en-US" dirty="0"/>
              <a:t>Cervical stenosis</a:t>
            </a:r>
          </a:p>
          <a:p>
            <a:pPr>
              <a:lnSpc>
                <a:spcPct val="150000"/>
              </a:lnSpc>
            </a:pPr>
            <a:r>
              <a:rPr lang="en-US" dirty="0"/>
              <a:t>Mullerian agenesis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Outflow tract obstruction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0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Imperforate hymen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96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/>
              <a:t>Sign and symptoms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Amenorrhea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Cyclical lower abdominal pain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Abdominal lump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Retention of urine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Bulging bluish membrane at the introitus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/>
              <a:t>Treatment : </a:t>
            </a:r>
            <a:r>
              <a:rPr lang="en-US" sz="2000" dirty="0"/>
              <a:t>Cruciate incision over bulging hymen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3950"/>
            <a:ext cx="3962400" cy="394334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654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Transverse vaginal septum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809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Vagina fails to cannulate the upper and lower parts of the vagina are separate.</a:t>
            </a:r>
          </a:p>
          <a:p>
            <a:r>
              <a:rPr lang="en-US" sz="2000" dirty="0"/>
              <a:t>Abdominal mass with blind ending vagina bulging  pink not blue membrane. </a:t>
            </a:r>
          </a:p>
          <a:p>
            <a:r>
              <a:rPr lang="en-US" sz="2000" dirty="0"/>
              <a:t>Hymenal remnants are often seen separately.</a:t>
            </a:r>
          </a:p>
          <a:p>
            <a:pPr lvl="0"/>
            <a:r>
              <a:rPr lang="en-US" sz="2000" b="1" dirty="0"/>
              <a:t>Treatment: </a:t>
            </a:r>
            <a:r>
              <a:rPr lang="en-US" sz="2000" dirty="0"/>
              <a:t>Excision of septum or hysterectomy (high vaginal septum)</a:t>
            </a:r>
          </a:p>
          <a:p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8751"/>
            <a:ext cx="4254490" cy="32004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8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present ( normal anatomy)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1.</a:t>
            </a:r>
            <a:r>
              <a:rPr lang="en-US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2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114" y="885825"/>
            <a:ext cx="7319772" cy="4086225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sz="1050" dirty="0"/>
          </a:p>
        </p:txBody>
      </p:sp>
      <p:sp>
        <p:nvSpPr>
          <p:cNvPr id="3" name="TextBox 3"/>
          <p:cNvSpPr txBox="1"/>
          <p:nvPr/>
        </p:nvSpPr>
        <p:spPr>
          <a:xfrm>
            <a:off x="1383223" y="200104"/>
            <a:ext cx="6253853" cy="40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2475"/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56331" y="469485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76200" y="105578"/>
            <a:ext cx="9075278" cy="5056972"/>
          </a:xfrm>
          <a:effectLst/>
        </p:spPr>
      </p:pic>
      <p:sp>
        <p:nvSpPr>
          <p:cNvPr id="6" name="Rectangle 5"/>
          <p:cNvSpPr/>
          <p:nvPr/>
        </p:nvSpPr>
        <p:spPr>
          <a:xfrm>
            <a:off x="3200400" y="133350"/>
            <a:ext cx="5562600" cy="2057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2190750"/>
            <a:ext cx="1828800" cy="685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11301"/>
              </p:ext>
            </p:extLst>
          </p:nvPr>
        </p:nvGraphicFramePr>
        <p:xfrm>
          <a:off x="457200" y="8572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92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Hypothalamic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3810000" cy="38099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Excessive exercise, weight loss and stress.</a:t>
            </a:r>
          </a:p>
          <a:p>
            <a:r>
              <a:rPr lang="en-US" dirty="0">
                <a:cs typeface="Times New Roman" panose="02020603050405020304" pitchFamily="18" charset="0"/>
              </a:rPr>
              <a:t> Hypothalamic lesions (craniopharyngioma, glioma)</a:t>
            </a:r>
          </a:p>
          <a:p>
            <a:r>
              <a:rPr lang="en-US" dirty="0">
                <a:cs typeface="Times New Roman" panose="02020603050405020304" pitchFamily="18" charset="0"/>
              </a:rPr>
              <a:t> Head injuries. </a:t>
            </a:r>
          </a:p>
          <a:p>
            <a:r>
              <a:rPr lang="en-US" dirty="0">
                <a:cs typeface="Times New Roman" panose="02020603050405020304" pitchFamily="18" charset="0"/>
              </a:rPr>
              <a:t> Kallman’s syndrome.</a:t>
            </a:r>
          </a:p>
          <a:p>
            <a:r>
              <a:rPr lang="en-US" dirty="0">
                <a:cs typeface="Times New Roman" panose="02020603050405020304" pitchFamily="18" charset="0"/>
              </a:rPr>
              <a:t> Systemic disorder i.e, sarcoidosis , TB</a:t>
            </a:r>
          </a:p>
          <a:p>
            <a:r>
              <a:rPr lang="en-US" dirty="0">
                <a:cs typeface="Times New Roman" panose="02020603050405020304" pitchFamily="18" charset="0"/>
              </a:rPr>
              <a:t> Drugs: HRT or dopamine antagonists</a:t>
            </a:r>
            <a:r>
              <a:rPr lang="en-US" dirty="0"/>
              <a:t>.</a:t>
            </a:r>
          </a:p>
          <a:p>
            <a:r>
              <a:rPr lang="en-US" dirty="0"/>
              <a:t>Constitutional delay .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1152706"/>
            <a:ext cx="4648200" cy="3933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2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Pituitary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505200" cy="3809999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Adenomas (prolactinoma is most common)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Iatrogenic damage (surgery or radiotherapy).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Congenital failure of development.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91857"/>
            <a:ext cx="4526228" cy="2778167"/>
          </a:xfrm>
        </p:spPr>
      </p:pic>
      <p:sp>
        <p:nvSpPr>
          <p:cNvPr id="9" name="Rectangle 8"/>
          <p:cNvSpPr/>
          <p:nvPr/>
        </p:nvSpPr>
        <p:spPr>
          <a:xfrm>
            <a:off x="5105400" y="4171950"/>
            <a:ext cx="2286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32030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Ovarian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886200" cy="3809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Polycystic ovary syndrome (PCOS)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Premature ovarian failure (POF)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Gonadal </a:t>
            </a:r>
            <a:r>
              <a:rPr lang="en-US" sz="2400" dirty="0" err="1">
                <a:cs typeface="Times New Roman" panose="02020603050405020304" pitchFamily="18" charset="0"/>
              </a:rPr>
              <a:t>dysgenesis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66" y="1200151"/>
            <a:ext cx="4241834" cy="2515328"/>
          </a:xfrm>
        </p:spPr>
      </p:pic>
      <p:sp>
        <p:nvSpPr>
          <p:cNvPr id="6" name="Rectangle 5"/>
          <p:cNvSpPr/>
          <p:nvPr/>
        </p:nvSpPr>
        <p:spPr>
          <a:xfrm>
            <a:off x="4648200" y="3714750"/>
            <a:ext cx="37338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Polycystic ovary</a:t>
            </a:r>
          </a:p>
        </p:txBody>
      </p:sp>
    </p:spTree>
    <p:extLst>
      <p:ext uri="{BB962C8B-B14F-4D97-AF65-F5344CB8AC3E}">
        <p14:creationId xmlns:p14="http://schemas.microsoft.com/office/powerpoint/2010/main" val="2561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absent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90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  <p:sp>
        <p:nvSpPr>
          <p:cNvPr id="6" name="Rectangle 5"/>
          <p:cNvSpPr/>
          <p:nvPr/>
        </p:nvSpPr>
        <p:spPr>
          <a:xfrm>
            <a:off x="1174041" y="133350"/>
            <a:ext cx="4693359" cy="21336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71550"/>
            <a:ext cx="4038600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 46 XX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Meyer-</a:t>
            </a:r>
            <a:r>
              <a:rPr lang="en-US" dirty="0" err="1"/>
              <a:t>Rokitansky</a:t>
            </a:r>
            <a:r>
              <a:rPr lang="en-US" dirty="0"/>
              <a:t> </a:t>
            </a:r>
            <a:r>
              <a:rPr lang="en-US" dirty="0" err="1"/>
              <a:t>Kuster</a:t>
            </a:r>
            <a:r>
              <a:rPr lang="en-US" dirty="0"/>
              <a:t>-Hauser syndrome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971550"/>
            <a:ext cx="4267200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46XY and female phenotype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Failure of testicular     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Enzymatic failure to produce androgen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Androgen receptor absence or failure to function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2057400" y="1666494"/>
            <a:ext cx="484632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49568" y="1666494"/>
            <a:ext cx="484632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7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Meyer-</a:t>
            </a:r>
            <a:r>
              <a:rPr lang="en-US" sz="3600" dirty="0" err="1"/>
              <a:t>RokitanskyKuster</a:t>
            </a:r>
            <a:r>
              <a:rPr lang="en-US" sz="3600" dirty="0"/>
              <a:t>-Hauser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038600" cy="38099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Second most common cause </a:t>
            </a:r>
          </a:p>
          <a:p>
            <a:r>
              <a:rPr lang="en-US" dirty="0"/>
              <a:t>Ovaries normal</a:t>
            </a:r>
          </a:p>
          <a:p>
            <a:r>
              <a:rPr lang="en-US" dirty="0"/>
              <a:t>Normal female external genitalia but a blind ending vaginal dimple which is usually not more than 1.5 cm in depth.</a:t>
            </a:r>
          </a:p>
          <a:p>
            <a:r>
              <a:rPr lang="en-US" dirty="0"/>
              <a:t>uterine development is rudimentary</a:t>
            </a:r>
          </a:p>
          <a:p>
            <a:r>
              <a:rPr lang="en-US" dirty="0"/>
              <a:t>Associated with renal and skeletal abnormalities.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04950"/>
            <a:ext cx="4419600" cy="3086100"/>
          </a:xfrm>
        </p:spPr>
      </p:pic>
    </p:spTree>
    <p:extLst>
      <p:ext uri="{BB962C8B-B14F-4D97-AF65-F5344CB8AC3E}">
        <p14:creationId xmlns:p14="http://schemas.microsoft.com/office/powerpoint/2010/main" val="13961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Androgen insensitivity syndrome (46XY)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9700"/>
            <a:ext cx="4191000" cy="34480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Phenotypically female with normal breast development (peripheral conversion of androgen to estrogen)</a:t>
            </a:r>
          </a:p>
          <a:p>
            <a:r>
              <a:rPr lang="en-US" sz="2000" dirty="0"/>
              <a:t>Scanty pubic hair.</a:t>
            </a:r>
          </a:p>
          <a:p>
            <a:r>
              <a:rPr lang="en-US" sz="2000" dirty="0"/>
              <a:t>Vulva is normal and the vagina is usually short. </a:t>
            </a:r>
          </a:p>
          <a:p>
            <a:r>
              <a:rPr lang="en-US" sz="2000" dirty="0"/>
              <a:t>Uterus and tubes are absent.  </a:t>
            </a:r>
          </a:p>
          <a:p>
            <a:r>
              <a:rPr lang="en-US" sz="2000" dirty="0"/>
              <a:t>Testes are usually found in the lower abdomen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6"/>
          <a:stretch/>
        </p:blipFill>
        <p:spPr bwMode="auto">
          <a:xfrm>
            <a:off x="4540825" y="1733550"/>
            <a:ext cx="4603175" cy="27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2" y="1547447"/>
            <a:ext cx="2804459" cy="1995789"/>
          </a:xfrm>
        </p:spPr>
        <p:txBody>
          <a:bodyPr/>
          <a:lstStyle/>
          <a:p>
            <a:pPr algn="r">
              <a:defRPr/>
            </a:pPr>
            <a:r>
              <a:rPr lang="en-US" sz="33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30991"/>
              </p:ext>
            </p:extLst>
          </p:nvPr>
        </p:nvGraphicFramePr>
        <p:xfrm>
          <a:off x="3886200" y="583394"/>
          <a:ext cx="4876800" cy="42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74552"/>
            <a:ext cx="3048000" cy="3394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Treatment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/>
              <a:t>Reared as female and treatment is removal of gonads and HRT with CEE 0.625mg for secondary sexual characteristics.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57350"/>
            <a:ext cx="5715002" cy="242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9550"/>
            <a:ext cx="82296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Androgen insensitivity syndrome (46XY)</a:t>
            </a:r>
          </a:p>
        </p:txBody>
      </p:sp>
    </p:spTree>
    <p:extLst>
      <p:ext uri="{BB962C8B-B14F-4D97-AF65-F5344CB8AC3E}">
        <p14:creationId xmlns:p14="http://schemas.microsoft.com/office/powerpoint/2010/main" val="1038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Constitutional delay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00150"/>
            <a:ext cx="3886200" cy="35813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Normal secondary sexual characteristics.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No anatomical or endocrine anomaly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</a:rPr>
              <a:t>Immature pulsatile release of GnRH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These women eventually menstruate spontaneously as the maturation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3550"/>
            <a:ext cx="4473222" cy="251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63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/>
              <a:t>normal height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Secondary sexual characteristics absent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9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228600" y="0"/>
            <a:ext cx="8686797" cy="5091811"/>
          </a:xfrm>
        </p:spPr>
      </p:pic>
      <p:sp>
        <p:nvSpPr>
          <p:cNvPr id="5" name="Rectangle 4"/>
          <p:cNvSpPr/>
          <p:nvPr/>
        </p:nvSpPr>
        <p:spPr>
          <a:xfrm>
            <a:off x="1676400" y="285750"/>
            <a:ext cx="4800600" cy="1676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Isolated GnRH deficiency ( Olfactogenital syndrome ,Kallman’s syndrome)</a:t>
            </a:r>
          </a:p>
          <a:p>
            <a:r>
              <a:rPr lang="en-US" dirty="0"/>
              <a:t>Weight loss, anorexia, excessive exercise</a:t>
            </a:r>
          </a:p>
          <a:p>
            <a:r>
              <a:rPr lang="en-US" dirty="0"/>
              <a:t>Hyper prolactinemia</a:t>
            </a:r>
          </a:p>
          <a:p>
            <a:r>
              <a:rPr lang="en-US" dirty="0"/>
              <a:t>Gonadal agenesis</a:t>
            </a:r>
          </a:p>
          <a:p>
            <a:r>
              <a:rPr lang="en-US" dirty="0"/>
              <a:t>Gonadal dysgenesis</a:t>
            </a:r>
          </a:p>
          <a:p>
            <a:r>
              <a:rPr lang="en-US" dirty="0"/>
              <a:t>Ovarian failure</a:t>
            </a:r>
          </a:p>
          <a:p>
            <a:r>
              <a:rPr lang="en-US" dirty="0"/>
              <a:t>XY enzymatic failure</a:t>
            </a:r>
          </a:p>
          <a:p>
            <a:r>
              <a:rPr lang="en-US" dirty="0"/>
              <a:t>Galactosemia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short height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2B.Secondary sexual characteristics absent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47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76203" y="-19050"/>
            <a:ext cx="8686797" cy="5091811"/>
          </a:xfrm>
        </p:spPr>
      </p:pic>
      <p:sp>
        <p:nvSpPr>
          <p:cNvPr id="6" name="Rectangle 5"/>
          <p:cNvSpPr/>
          <p:nvPr/>
        </p:nvSpPr>
        <p:spPr>
          <a:xfrm>
            <a:off x="3048000" y="209550"/>
            <a:ext cx="4495800" cy="1524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6904"/>
              </p:ext>
            </p:extLst>
          </p:nvPr>
        </p:nvGraphicFramePr>
        <p:xfrm>
          <a:off x="-2209800" y="457200"/>
          <a:ext cx="822960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9406"/>
            <a:ext cx="5181600" cy="382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389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Turner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575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Loss of X chromosome at 23</a:t>
            </a:r>
            <a:r>
              <a:rPr lang="en-US" sz="2000" baseline="30000" dirty="0"/>
              <a:t>rd</a:t>
            </a:r>
            <a:r>
              <a:rPr lang="en-US" sz="2000" dirty="0"/>
              <a:t> pair (45XO)</a:t>
            </a:r>
          </a:p>
          <a:p>
            <a:r>
              <a:rPr lang="en-US" sz="2000" dirty="0"/>
              <a:t>Incidence 3 in 10000 full term births</a:t>
            </a:r>
          </a:p>
          <a:p>
            <a:r>
              <a:rPr lang="en-US" sz="2000" dirty="0"/>
              <a:t>Vagina and uterus are present</a:t>
            </a:r>
          </a:p>
          <a:p>
            <a:r>
              <a:rPr lang="en-US" sz="2000" dirty="0"/>
              <a:t>Poor breast development </a:t>
            </a:r>
          </a:p>
          <a:p>
            <a:r>
              <a:rPr lang="en-US" sz="2000" dirty="0"/>
              <a:t>Little or no pubic and axillary hair</a:t>
            </a:r>
          </a:p>
          <a:p>
            <a:r>
              <a:rPr lang="en-US" sz="2000" b="1" dirty="0"/>
              <a:t>Treatment </a:t>
            </a:r>
            <a:r>
              <a:rPr lang="en-US" sz="2000" dirty="0"/>
              <a:t>short course of estrogen and progesterone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82910"/>
            <a:ext cx="4328320" cy="3246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3.Heterosexual development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650"/>
            <a:ext cx="6840600" cy="6939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Female Reproductive System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1"/>
          <a:stretch/>
        </p:blipFill>
        <p:spPr bwMode="auto">
          <a:xfrm>
            <a:off x="4817398" y="1885950"/>
            <a:ext cx="4174202" cy="2564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43209"/>
          <a:stretch/>
        </p:blipFill>
        <p:spPr bwMode="auto">
          <a:xfrm>
            <a:off x="2" y="1911845"/>
            <a:ext cx="4642662" cy="2564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276349"/>
            <a:ext cx="22965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External organs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296332"/>
            <a:ext cx="22965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Internal organs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58795"/>
              </p:ext>
            </p:extLst>
          </p:nvPr>
        </p:nvGraphicFramePr>
        <p:xfrm>
          <a:off x="457200" y="514350"/>
          <a:ext cx="822960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508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848600" cy="6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Congenital adrenal hyperplasia(46XX)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3953949"/>
              </p:ext>
            </p:extLst>
          </p:nvPr>
        </p:nvGraphicFramePr>
        <p:xfrm>
          <a:off x="152400" y="895350"/>
          <a:ext cx="845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4736224"/>
            <a:ext cx="5257800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</a:rPr>
              <a:t>Treatment</a:t>
            </a:r>
            <a:r>
              <a:rPr lang="en-US" sz="1800" kern="1200" dirty="0">
                <a:solidFill>
                  <a:prstClr val="black"/>
                </a:solidFill>
              </a:rPr>
              <a:t> : steroid replacement</a:t>
            </a:r>
          </a:p>
        </p:txBody>
      </p:sp>
    </p:spTree>
    <p:extLst>
      <p:ext uri="{BB962C8B-B14F-4D97-AF65-F5344CB8AC3E}">
        <p14:creationId xmlns:p14="http://schemas.microsoft.com/office/powerpoint/2010/main" val="3874835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How to approach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6597801"/>
              </p:ext>
            </p:extLst>
          </p:nvPr>
        </p:nvGraphicFramePr>
        <p:xfrm>
          <a:off x="457200" y="1257300"/>
          <a:ext cx="8305800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889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Childhood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growth and development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Head injury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Age at menarche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of the patient's mother and sisters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Pubic and axillary hair, breast development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Excessive weight gain or loss, exercise, headache, galactorrhea, heat and cold intolerance, visual disturbances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Cyclical abdominal pain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Loss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sense of smell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(Kallman syndrome)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Chronic illness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trauma, surgery, and medications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Sexual history, Drug history, Chemotherapy, Radiotherapy,</a:t>
            </a:r>
          </a:p>
          <a:p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Examination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/>
              <a:t>GPE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3000" dirty="0"/>
              <a:t>Height , weight, secondary sexual characteristics , galactorrhea , thyroid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/>
              <a:t>Abdominal examination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3000" dirty="0"/>
              <a:t>Palpable mass in case of outflow obstruction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1501"/>
            <a:ext cx="4038600" cy="40231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/>
              <a:t>Local examination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Imperforate hymen </a:t>
            </a:r>
            <a:r>
              <a:rPr lang="en-US" sz="2600" dirty="0"/>
              <a:t>: blue membrane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Low vaginal septum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Thick, pink septum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Absent vagina</a:t>
            </a:r>
            <a:r>
              <a:rPr lang="en-US" sz="2600" dirty="0">
                <a:cs typeface="Times New Roman" panose="02020603050405020304" pitchFamily="18" charset="0"/>
              </a:rPr>
              <a:t>: No vaginal opening or dimple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Short vagina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-1"/>
          <a:stretch/>
        </p:blipFill>
        <p:spPr>
          <a:xfrm>
            <a:off x="4929803" y="895350"/>
            <a:ext cx="2683231" cy="3345285"/>
          </a:xfrm>
        </p:spPr>
      </p:pic>
      <p:sp>
        <p:nvSpPr>
          <p:cNvPr id="7" name="Rectangle 6"/>
          <p:cNvSpPr/>
          <p:nvPr/>
        </p:nvSpPr>
        <p:spPr>
          <a:xfrm>
            <a:off x="5410200" y="4229100"/>
            <a:ext cx="2362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Imperforate hymen</a:t>
            </a:r>
          </a:p>
        </p:txBody>
      </p:sp>
    </p:spTree>
    <p:extLst>
      <p:ext uri="{BB962C8B-B14F-4D97-AF65-F5344CB8AC3E}">
        <p14:creationId xmlns:p14="http://schemas.microsoft.com/office/powerpoint/2010/main" val="30247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50"/>
            <a:ext cx="4038600" cy="2971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Hormonal profile</a:t>
            </a:r>
            <a:r>
              <a:rPr lang="en-US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LH ,FSH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Estrogen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TFTs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Prolactin,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Testosterone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29718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USG</a:t>
            </a:r>
            <a:r>
              <a:rPr lang="en-US" sz="3200" dirty="0"/>
              <a:t> </a:t>
            </a:r>
            <a:endParaRPr lang="en-US" sz="2400" dirty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Size of ovaries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Ovulation status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Uterus size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278"/>
            <a:ext cx="8229600" cy="339447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MRI</a:t>
            </a:r>
            <a:r>
              <a:rPr lang="en-US" sz="2800" dirty="0"/>
              <a:t> pelvis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karyotyping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Buccal smear and  polymorph leucocytes for chromatin positive (XX) or chromatin negative (XO).</a:t>
            </a:r>
            <a:endParaRPr lang="en-US" sz="20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Detailed history and thorough examination help in reaching the cause of primary amenorrhea.</a:t>
            </a:r>
          </a:p>
          <a:p>
            <a:r>
              <a:rPr lang="en-US" dirty="0">
                <a:cs typeface="Times New Roman" panose="02020603050405020304" pitchFamily="18" charset="0"/>
              </a:rPr>
              <a:t>Avoid unnecessary expensive investigations.</a:t>
            </a:r>
          </a:p>
          <a:p>
            <a:r>
              <a:rPr lang="en-US" dirty="0">
                <a:cs typeface="Times New Roman" panose="02020603050405020304" pitchFamily="18" charset="0"/>
              </a:rPr>
              <a:t>When constitutional delay is the cause of primary amenorrhea, parents n patient should be reassured and unnecessary investigations and interventions should be avoided.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Bioethics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Cases of primary Amenorrhea should be dealt with extreme care.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Parents should be counseled in detail regarding the impact of this condition on 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future sexual life and fertility </a:t>
            </a:r>
            <a:r>
              <a:rPr lang="en-US" sz="2400" dirty="0">
                <a:cs typeface="Times New Roman" panose="02020603050405020304" pitchFamily="18" charset="0"/>
              </a:rPr>
              <a:t>especially in cases of Mullerian agenesis and androgen insensitivity syndrome.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Timely treatment of outflow obstruction can prevent retrograde menstruation causing endometriosis and pelvic adhesions.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Sexual Differentiation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69741"/>
              </p:ext>
            </p:extLst>
          </p:nvPr>
        </p:nvGraphicFramePr>
        <p:xfrm>
          <a:off x="457200" y="1200150"/>
          <a:ext cx="8458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" y="4554438"/>
            <a:ext cx="91413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presence or absence of Y chromosome which determines whether the undifferentiated gonad becomes a testis or ovary </a:t>
            </a:r>
          </a:p>
        </p:txBody>
      </p:sp>
    </p:spTree>
    <p:extLst>
      <p:ext uri="{BB962C8B-B14F-4D97-AF65-F5344CB8AC3E}">
        <p14:creationId xmlns:p14="http://schemas.microsoft.com/office/powerpoint/2010/main" val="32508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2021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SRY-sex determining region of Y chromosome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 b="5735"/>
          <a:stretch/>
        </p:blipFill>
        <p:spPr bwMode="auto">
          <a:xfrm>
            <a:off x="1143000" y="1123950"/>
            <a:ext cx="7299264" cy="385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0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Ovarian Differentiation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0" y="1809750"/>
            <a:ext cx="2514600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XX chromosome</a:t>
            </a:r>
          </a:p>
        </p:txBody>
      </p:sp>
      <p:sp>
        <p:nvSpPr>
          <p:cNvPr id="5" name="Left Arrow 4"/>
          <p:cNvSpPr/>
          <p:nvPr/>
        </p:nvSpPr>
        <p:spPr>
          <a:xfrm>
            <a:off x="4191000" y="219075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1809750"/>
            <a:ext cx="2590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DAX1</a:t>
            </a:r>
          </a:p>
          <a:p>
            <a:pPr algn="ctr"/>
            <a:r>
              <a:rPr lang="en-US" sz="1600" b="1" dirty="0"/>
              <a:t>(gene which determine the gonad to become an ovary)</a:t>
            </a:r>
          </a:p>
        </p:txBody>
      </p:sp>
    </p:spTree>
    <p:extLst>
      <p:ext uri="{BB962C8B-B14F-4D97-AF65-F5344CB8AC3E}">
        <p14:creationId xmlns:p14="http://schemas.microsoft.com/office/powerpoint/2010/main" val="117365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0801809"/>
              </p:ext>
            </p:extLst>
          </p:nvPr>
        </p:nvGraphicFramePr>
        <p:xfrm>
          <a:off x="381000" y="133350"/>
          <a:ext cx="83058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763678"/>
      </p:ext>
    </p:extLst>
  </p:cSld>
  <p:clrMapOvr>
    <a:masterClrMapping/>
  </p:clrMapOvr>
</p:sld>
</file>

<file path=ppt/theme/theme1.xml><?xml version="1.0" encoding="utf-8"?>
<a:theme xmlns:a="http://schemas.openxmlformats.org/drawingml/2006/main" name="Ferdinand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1372</Words>
  <Application>Microsoft Office PowerPoint</Application>
  <PresentationFormat>On-screen Show (16:9)</PresentationFormat>
  <Paragraphs>260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Arial Bold</vt:lpstr>
      <vt:lpstr>Itliac</vt:lpstr>
      <vt:lpstr>Courier New</vt:lpstr>
      <vt:lpstr>Merriweather Sans</vt:lpstr>
      <vt:lpstr>Arial</vt:lpstr>
      <vt:lpstr>Calibri (MS) Bold</vt:lpstr>
      <vt:lpstr>Lucida Bright</vt:lpstr>
      <vt:lpstr>Wingdings</vt:lpstr>
      <vt:lpstr>Encode Sans Semi Condensed SemiBold</vt:lpstr>
      <vt:lpstr>Calibri</vt:lpstr>
      <vt:lpstr>Encode Sans Semi Condensed Light</vt:lpstr>
      <vt:lpstr>Arimo</vt:lpstr>
      <vt:lpstr>Times New Roman</vt:lpstr>
      <vt:lpstr>Calibri (MS)</vt:lpstr>
      <vt:lpstr>Ferdinand template</vt:lpstr>
      <vt:lpstr>Theme1</vt:lpstr>
      <vt:lpstr>Primary Amenorrhea </vt:lpstr>
      <vt:lpstr>PowerPoint Presentation</vt:lpstr>
      <vt:lpstr>PowerPoint Presentation</vt:lpstr>
      <vt:lpstr>SEQUENCE OF LGIS</vt:lpstr>
      <vt:lpstr>Female Reproductive System</vt:lpstr>
      <vt:lpstr>Sexual Differentiation </vt:lpstr>
      <vt:lpstr>SRY-sex determining region of Y chromosome</vt:lpstr>
      <vt:lpstr>Ovarian Differentiation </vt:lpstr>
      <vt:lpstr>PowerPoint Presentation</vt:lpstr>
      <vt:lpstr>   The Gonads-Indifferent Stage   </vt:lpstr>
      <vt:lpstr>PowerPoint Presentation</vt:lpstr>
      <vt:lpstr>PowerPoint Presentation</vt:lpstr>
      <vt:lpstr>PowerPoint Presentation</vt:lpstr>
      <vt:lpstr>Paramesonephric ducts or Mullerian ducts  </vt:lpstr>
      <vt:lpstr>PowerPoint Presentation</vt:lpstr>
      <vt:lpstr>PowerPoint Presentation</vt:lpstr>
      <vt:lpstr>Puberty</vt:lpstr>
      <vt:lpstr>PowerPoint Presentation</vt:lpstr>
      <vt:lpstr>Sequence of pubertal development</vt:lpstr>
      <vt:lpstr>Maintenance of normal menstrual cycle</vt:lpstr>
      <vt:lpstr>Primary Amenorrhea</vt:lpstr>
      <vt:lpstr>PowerPoint Presentation</vt:lpstr>
      <vt:lpstr>PowerPoint Presentation</vt:lpstr>
      <vt:lpstr> uterus present</vt:lpstr>
      <vt:lpstr>PowerPoint Presentation</vt:lpstr>
      <vt:lpstr>Outflow tract obstruction</vt:lpstr>
      <vt:lpstr>Imperforate hymen</vt:lpstr>
      <vt:lpstr>Transverse vaginal septum</vt:lpstr>
      <vt:lpstr> uterus present ( normal anatomy)</vt:lpstr>
      <vt:lpstr>PowerPoint Presentation</vt:lpstr>
      <vt:lpstr>PowerPoint Presentation</vt:lpstr>
      <vt:lpstr>Hypothalamic</vt:lpstr>
      <vt:lpstr> Pituitary </vt:lpstr>
      <vt:lpstr>Ovarian</vt:lpstr>
      <vt:lpstr> uterus absent</vt:lpstr>
      <vt:lpstr>PowerPoint Presentation</vt:lpstr>
      <vt:lpstr>PowerPoint Presentation</vt:lpstr>
      <vt:lpstr>Meyer-RokitanskyKuster-Hauser syndrome</vt:lpstr>
      <vt:lpstr>Androgen insensitivity syndrome (46XY)</vt:lpstr>
      <vt:lpstr>PowerPoint Presentation</vt:lpstr>
      <vt:lpstr>Constitutional delay</vt:lpstr>
      <vt:lpstr>normal height</vt:lpstr>
      <vt:lpstr>PowerPoint Presentation</vt:lpstr>
      <vt:lpstr>Causes</vt:lpstr>
      <vt:lpstr> short height</vt:lpstr>
      <vt:lpstr>PowerPoint Presentation</vt:lpstr>
      <vt:lpstr>PowerPoint Presentation</vt:lpstr>
      <vt:lpstr>Turner syndrome</vt:lpstr>
      <vt:lpstr>PowerPoint Presentation</vt:lpstr>
      <vt:lpstr>PowerPoint Presentation</vt:lpstr>
      <vt:lpstr>Congenital adrenal hyperplasia(46XX)</vt:lpstr>
      <vt:lpstr>How to approach</vt:lpstr>
      <vt:lpstr>History</vt:lpstr>
      <vt:lpstr>Examination</vt:lpstr>
      <vt:lpstr>PowerPoint Presentation</vt:lpstr>
      <vt:lpstr>Investigations</vt:lpstr>
      <vt:lpstr>PowerPoint Presentation</vt:lpstr>
      <vt:lpstr>Family medicine</vt:lpstr>
      <vt:lpstr>Bioethics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styles in health care </dc:title>
  <cp:lastModifiedBy>DELL</cp:lastModifiedBy>
  <cp:revision>66</cp:revision>
  <dcterms:modified xsi:type="dcterms:W3CDTF">2025-03-15T04:11:14Z</dcterms:modified>
</cp:coreProperties>
</file>