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70" r:id="rId9"/>
    <p:sldId id="266" r:id="rId10"/>
    <p:sldId id="267" r:id="rId11"/>
    <p:sldId id="268" r:id="rId12"/>
    <p:sldId id="272" r:id="rId13"/>
    <p:sldId id="278" r:id="rId14"/>
    <p:sldId id="27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5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9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3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5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E0E3C-1D0B-4B96-A32B-AAD2648A675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CC1B-AF36-40B7-B3D6-CA1E8676A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6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hyperlink" Target="https://www.google.com/imgres?imgurl=https%3A%2F%2Fimages.ctfassets.net%2Fu4vv676b8z52%2F4ZA9ksJpieTsGNjmRkXDaL%2F0486e4b31bc06c686b24a30dc8ca0f77%2Fxanthelasma-678x446.gif%3Ffm%3Djpg%26q%3D80&amp;imgrefurl=https%3A%2F%2Fwww.allaboutvision.com%2Fconditions%2Fxanthelasma%2F&amp;tbnid=Wc_c1DXSugILyM&amp;vet=12ahUKEwiy69f2v_73AhULohoKHX9YCm4QMygCegUIARDYAQ..i&amp;docid=4MLnF17fLaB1qM&amp;w=678&amp;h=446&amp;q=xanthelasma&amp;client=firefox-b-d&amp;ved=2ahUKEwiy69f2v_73AhULohoKHX9YCm4QMygCegUIARDYAQ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Ophthalmic Manifestations of Diabetes Mellitus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12618" y="383756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				Dept. Of Ophthalmology</a:t>
            </a:r>
          </a:p>
          <a:p>
            <a:r>
              <a:rPr lang="en-US" dirty="0"/>
              <a:t>					Holy Family Hospital					</a:t>
            </a:r>
          </a:p>
          <a:p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81283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024" y="587125"/>
            <a:ext cx="4433951" cy="627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7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168" y="1371601"/>
            <a:ext cx="6183663" cy="44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109" y="1027906"/>
            <a:ext cx="7099781" cy="53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57" y="1690688"/>
            <a:ext cx="8095085" cy="4261644"/>
          </a:xfrm>
        </p:spPr>
      </p:pic>
    </p:spTree>
    <p:extLst>
      <p:ext uri="{BB962C8B-B14F-4D97-AF65-F5344CB8AC3E}">
        <p14:creationId xmlns:p14="http://schemas.microsoft.com/office/powerpoint/2010/main" val="162711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15" y="1148200"/>
            <a:ext cx="4224770" cy="5188018"/>
          </a:xfrm>
        </p:spPr>
      </p:pic>
    </p:spTree>
    <p:extLst>
      <p:ext uri="{BB962C8B-B14F-4D97-AF65-F5344CB8AC3E}">
        <p14:creationId xmlns:p14="http://schemas.microsoft.com/office/powerpoint/2010/main" val="246550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21" y="1175599"/>
            <a:ext cx="5724957" cy="5402640"/>
          </a:xfrm>
        </p:spPr>
      </p:pic>
    </p:spTree>
    <p:extLst>
      <p:ext uri="{BB962C8B-B14F-4D97-AF65-F5344CB8AC3E}">
        <p14:creationId xmlns:p14="http://schemas.microsoft.com/office/powerpoint/2010/main" val="395749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/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33" y="1027906"/>
            <a:ext cx="6777711" cy="44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7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7" y="2104932"/>
            <a:ext cx="7303665" cy="3824814"/>
          </a:xfrm>
        </p:spPr>
      </p:pic>
    </p:spTree>
    <p:extLst>
      <p:ext uri="{BB962C8B-B14F-4D97-AF65-F5344CB8AC3E}">
        <p14:creationId xmlns:p14="http://schemas.microsoft.com/office/powerpoint/2010/main" val="310428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08" y="1299152"/>
            <a:ext cx="6756583" cy="5287178"/>
          </a:xfrm>
        </p:spPr>
      </p:pic>
    </p:spTree>
    <p:extLst>
      <p:ext uri="{BB962C8B-B14F-4D97-AF65-F5344CB8AC3E}">
        <p14:creationId xmlns:p14="http://schemas.microsoft.com/office/powerpoint/2010/main" val="32055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2024856"/>
            <a:ext cx="7905750" cy="3952875"/>
          </a:xfrm>
        </p:spPr>
      </p:pic>
    </p:spTree>
    <p:extLst>
      <p:ext uri="{BB962C8B-B14F-4D97-AF65-F5344CB8AC3E}">
        <p14:creationId xmlns:p14="http://schemas.microsoft.com/office/powerpoint/2010/main" val="19701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10" y="1690688"/>
            <a:ext cx="6347980" cy="4552021"/>
          </a:xfrm>
        </p:spPr>
      </p:pic>
    </p:spTree>
    <p:extLst>
      <p:ext uri="{BB962C8B-B14F-4D97-AF65-F5344CB8AC3E}">
        <p14:creationId xmlns:p14="http://schemas.microsoft.com/office/powerpoint/2010/main" val="55030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62" y="1690688"/>
            <a:ext cx="5673276" cy="4908913"/>
          </a:xfrm>
        </p:spPr>
      </p:pic>
    </p:spTree>
    <p:extLst>
      <p:ext uri="{BB962C8B-B14F-4D97-AF65-F5344CB8AC3E}">
        <p14:creationId xmlns:p14="http://schemas.microsoft.com/office/powerpoint/2010/main" val="185470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163" y="1399309"/>
            <a:ext cx="6179673" cy="48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8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22" y="748232"/>
            <a:ext cx="6605155" cy="6109768"/>
          </a:xfrm>
        </p:spPr>
      </p:pic>
    </p:spTree>
    <p:extLst>
      <p:ext uri="{BB962C8B-B14F-4D97-AF65-F5344CB8AC3E}">
        <p14:creationId xmlns:p14="http://schemas.microsoft.com/office/powerpoint/2010/main" val="12942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29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Ophthalmic Manifestations of Diabetes Mellitus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Ophthalmic Manifestations of Diabetes Mellitus</dc:title>
  <dc:creator>Microsoft</dc:creator>
  <cp:lastModifiedBy>sidra jabeen</cp:lastModifiedBy>
  <cp:revision>7</cp:revision>
  <dcterms:created xsi:type="dcterms:W3CDTF">2022-05-27T01:09:44Z</dcterms:created>
  <dcterms:modified xsi:type="dcterms:W3CDTF">2025-02-26T03:48:20Z</dcterms:modified>
</cp:coreProperties>
</file>