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6"/>
  </p:notesMasterIdLst>
  <p:sldIdLst>
    <p:sldId id="257" r:id="rId2"/>
    <p:sldId id="405" r:id="rId3"/>
    <p:sldId id="412" r:id="rId4"/>
    <p:sldId id="258" r:id="rId5"/>
    <p:sldId id="406" r:id="rId6"/>
    <p:sldId id="259" r:id="rId7"/>
    <p:sldId id="308" r:id="rId8"/>
    <p:sldId id="309" r:id="rId9"/>
    <p:sldId id="314" r:id="rId10"/>
    <p:sldId id="318" r:id="rId11"/>
    <p:sldId id="320" r:id="rId12"/>
    <p:sldId id="375" r:id="rId13"/>
    <p:sldId id="324" r:id="rId14"/>
    <p:sldId id="322" r:id="rId15"/>
    <p:sldId id="376" r:id="rId16"/>
    <p:sldId id="378" r:id="rId17"/>
    <p:sldId id="327" r:id="rId18"/>
    <p:sldId id="379" r:id="rId19"/>
    <p:sldId id="326" r:id="rId20"/>
    <p:sldId id="381" r:id="rId21"/>
    <p:sldId id="262" r:id="rId22"/>
    <p:sldId id="296" r:id="rId23"/>
    <p:sldId id="400" r:id="rId24"/>
    <p:sldId id="352" r:id="rId25"/>
    <p:sldId id="356" r:id="rId26"/>
    <p:sldId id="349" r:id="rId27"/>
    <p:sldId id="399" r:id="rId28"/>
    <p:sldId id="398" r:id="rId29"/>
    <p:sldId id="401" r:id="rId30"/>
    <p:sldId id="347" r:id="rId31"/>
    <p:sldId id="360" r:id="rId32"/>
    <p:sldId id="402" r:id="rId33"/>
    <p:sldId id="403" r:id="rId34"/>
    <p:sldId id="331" r:id="rId35"/>
    <p:sldId id="336" r:id="rId36"/>
    <p:sldId id="337" r:id="rId37"/>
    <p:sldId id="332" r:id="rId38"/>
    <p:sldId id="333" r:id="rId39"/>
    <p:sldId id="367" r:id="rId40"/>
    <p:sldId id="368" r:id="rId41"/>
    <p:sldId id="371" r:id="rId42"/>
    <p:sldId id="345" r:id="rId43"/>
    <p:sldId id="372" r:id="rId44"/>
    <p:sldId id="344" r:id="rId45"/>
    <p:sldId id="366" r:id="rId46"/>
    <p:sldId id="384" r:id="rId47"/>
    <p:sldId id="390" r:id="rId48"/>
    <p:sldId id="300" r:id="rId49"/>
    <p:sldId id="266" r:id="rId50"/>
    <p:sldId id="404" r:id="rId51"/>
    <p:sldId id="411" r:id="rId52"/>
    <p:sldId id="351" r:id="rId53"/>
    <p:sldId id="409" r:id="rId54"/>
    <p:sldId id="410" r:id="rId55"/>
    <p:sldId id="287" r:id="rId56"/>
    <p:sldId id="276" r:id="rId57"/>
    <p:sldId id="395" r:id="rId58"/>
    <p:sldId id="285" r:id="rId59"/>
    <p:sldId id="407" r:id="rId60"/>
    <p:sldId id="397" r:id="rId61"/>
    <p:sldId id="385" r:id="rId62"/>
    <p:sldId id="386" r:id="rId63"/>
    <p:sldId id="408" r:id="rId64"/>
    <p:sldId id="388" r:id="rId6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D786077-9D85-42BE-8685-EABBCCD93C34}" v="131" dt="2023-07-23T09:01:42.23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91" d="100"/>
          <a:sy n="91" d="100"/>
        </p:scale>
        <p:origin x="534"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71"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5F7AA18-6642-4E4B-B5D2-F0081574DAC6}" type="doc">
      <dgm:prSet loTypeId="urn:microsoft.com/office/officeart/2009/3/layout/HorizontalOrganizationChart" loCatId="hierarchy" qsTypeId="urn:microsoft.com/office/officeart/2005/8/quickstyle/simple1" qsCatId="simple" csTypeId="urn:microsoft.com/office/officeart/2005/8/colors/accent1_2" csCatId="accent1"/>
      <dgm:spPr/>
      <dgm:t>
        <a:bodyPr/>
        <a:lstStyle/>
        <a:p>
          <a:endParaRPr lang="en-US"/>
        </a:p>
      </dgm:t>
    </dgm:pt>
    <dgm:pt modelId="{DFA0650D-BBB9-4D66-8977-7315EDC78DFD}">
      <dgm:prSet/>
      <dgm:spPr/>
      <dgm:t>
        <a:bodyPr/>
        <a:lstStyle/>
        <a:p>
          <a:r>
            <a:rPr lang="en-US"/>
            <a:t>THANKYOU</a:t>
          </a:r>
        </a:p>
      </dgm:t>
    </dgm:pt>
    <dgm:pt modelId="{E8D43984-E492-4C0D-B3DF-FBED139E787F}" type="parTrans" cxnId="{8F43F0F4-42E8-4292-87F0-E38A7AF5634E}">
      <dgm:prSet/>
      <dgm:spPr/>
      <dgm:t>
        <a:bodyPr/>
        <a:lstStyle/>
        <a:p>
          <a:endParaRPr lang="en-US"/>
        </a:p>
      </dgm:t>
    </dgm:pt>
    <dgm:pt modelId="{ADECB327-B167-40D9-98DC-05BFB8C869A2}" type="sibTrans" cxnId="{8F43F0F4-42E8-4292-87F0-E38A7AF5634E}">
      <dgm:prSet/>
      <dgm:spPr/>
      <dgm:t>
        <a:bodyPr/>
        <a:lstStyle/>
        <a:p>
          <a:endParaRPr lang="en-US"/>
        </a:p>
      </dgm:t>
    </dgm:pt>
    <dgm:pt modelId="{7148A5DE-487E-4827-964E-A8A336622DB7}" type="pres">
      <dgm:prSet presAssocID="{45F7AA18-6642-4E4B-B5D2-F0081574DAC6}" presName="hierChild1" presStyleCnt="0">
        <dgm:presLayoutVars>
          <dgm:orgChart val="1"/>
          <dgm:chPref val="1"/>
          <dgm:dir/>
          <dgm:animOne val="branch"/>
          <dgm:animLvl val="lvl"/>
          <dgm:resizeHandles/>
        </dgm:presLayoutVars>
      </dgm:prSet>
      <dgm:spPr/>
      <dgm:t>
        <a:bodyPr/>
        <a:lstStyle/>
        <a:p>
          <a:endParaRPr lang="en-US"/>
        </a:p>
      </dgm:t>
    </dgm:pt>
    <dgm:pt modelId="{8BF65F63-35B3-4E16-8AA4-FEB3CE07E5C4}" type="pres">
      <dgm:prSet presAssocID="{DFA0650D-BBB9-4D66-8977-7315EDC78DFD}" presName="hierRoot1" presStyleCnt="0">
        <dgm:presLayoutVars>
          <dgm:hierBranch val="init"/>
        </dgm:presLayoutVars>
      </dgm:prSet>
      <dgm:spPr/>
    </dgm:pt>
    <dgm:pt modelId="{CACA9130-F289-443D-A3B1-F8CB362F0EB1}" type="pres">
      <dgm:prSet presAssocID="{DFA0650D-BBB9-4D66-8977-7315EDC78DFD}" presName="rootComposite1" presStyleCnt="0"/>
      <dgm:spPr/>
    </dgm:pt>
    <dgm:pt modelId="{21344D1B-B740-43BC-B2F2-1D87CDA4C418}" type="pres">
      <dgm:prSet presAssocID="{DFA0650D-BBB9-4D66-8977-7315EDC78DFD}" presName="rootText1" presStyleLbl="node0" presStyleIdx="0" presStyleCnt="1">
        <dgm:presLayoutVars>
          <dgm:chPref val="3"/>
        </dgm:presLayoutVars>
      </dgm:prSet>
      <dgm:spPr/>
      <dgm:t>
        <a:bodyPr/>
        <a:lstStyle/>
        <a:p>
          <a:endParaRPr lang="en-US"/>
        </a:p>
      </dgm:t>
    </dgm:pt>
    <dgm:pt modelId="{FB96B943-DF19-495E-A784-D4EC6C887753}" type="pres">
      <dgm:prSet presAssocID="{DFA0650D-BBB9-4D66-8977-7315EDC78DFD}" presName="rootConnector1" presStyleLbl="node1" presStyleIdx="0" presStyleCnt="0"/>
      <dgm:spPr/>
      <dgm:t>
        <a:bodyPr/>
        <a:lstStyle/>
        <a:p>
          <a:endParaRPr lang="en-US"/>
        </a:p>
      </dgm:t>
    </dgm:pt>
    <dgm:pt modelId="{4D1E460F-0F07-4880-899E-43A1496C500C}" type="pres">
      <dgm:prSet presAssocID="{DFA0650D-BBB9-4D66-8977-7315EDC78DFD}" presName="hierChild2" presStyleCnt="0"/>
      <dgm:spPr/>
    </dgm:pt>
    <dgm:pt modelId="{F702B4CA-8C34-4165-9013-430D852083A3}" type="pres">
      <dgm:prSet presAssocID="{DFA0650D-BBB9-4D66-8977-7315EDC78DFD}" presName="hierChild3" presStyleCnt="0"/>
      <dgm:spPr/>
    </dgm:pt>
  </dgm:ptLst>
  <dgm:cxnLst>
    <dgm:cxn modelId="{369074CA-780A-4AD9-B073-7837AE56F1C6}" type="presOf" srcId="{DFA0650D-BBB9-4D66-8977-7315EDC78DFD}" destId="{FB96B943-DF19-495E-A784-D4EC6C887753}" srcOrd="1" destOrd="0" presId="urn:microsoft.com/office/officeart/2009/3/layout/HorizontalOrganizationChart"/>
    <dgm:cxn modelId="{8F43F0F4-42E8-4292-87F0-E38A7AF5634E}" srcId="{45F7AA18-6642-4E4B-B5D2-F0081574DAC6}" destId="{DFA0650D-BBB9-4D66-8977-7315EDC78DFD}" srcOrd="0" destOrd="0" parTransId="{E8D43984-E492-4C0D-B3DF-FBED139E787F}" sibTransId="{ADECB327-B167-40D9-98DC-05BFB8C869A2}"/>
    <dgm:cxn modelId="{81A4BBE4-42DD-45CD-B9F5-CC51FCB3EC64}" type="presOf" srcId="{DFA0650D-BBB9-4D66-8977-7315EDC78DFD}" destId="{21344D1B-B740-43BC-B2F2-1D87CDA4C418}" srcOrd="0" destOrd="0" presId="urn:microsoft.com/office/officeart/2009/3/layout/HorizontalOrganizationChart"/>
    <dgm:cxn modelId="{891B8F99-F628-485D-8EE2-982B5EADC9E3}" type="presOf" srcId="{45F7AA18-6642-4E4B-B5D2-F0081574DAC6}" destId="{7148A5DE-487E-4827-964E-A8A336622DB7}" srcOrd="0" destOrd="0" presId="urn:microsoft.com/office/officeart/2009/3/layout/HorizontalOrganizationChart"/>
    <dgm:cxn modelId="{4909F811-F6A0-442F-BD34-4792D33D34A4}" type="presParOf" srcId="{7148A5DE-487E-4827-964E-A8A336622DB7}" destId="{8BF65F63-35B3-4E16-8AA4-FEB3CE07E5C4}" srcOrd="0" destOrd="0" presId="urn:microsoft.com/office/officeart/2009/3/layout/HorizontalOrganizationChart"/>
    <dgm:cxn modelId="{0382FB8E-4760-4C96-B012-832C6D4A7582}" type="presParOf" srcId="{8BF65F63-35B3-4E16-8AA4-FEB3CE07E5C4}" destId="{CACA9130-F289-443D-A3B1-F8CB362F0EB1}" srcOrd="0" destOrd="0" presId="urn:microsoft.com/office/officeart/2009/3/layout/HorizontalOrganizationChart"/>
    <dgm:cxn modelId="{5EE9624D-4866-4B62-B89C-DCEDC6C6629A}" type="presParOf" srcId="{CACA9130-F289-443D-A3B1-F8CB362F0EB1}" destId="{21344D1B-B740-43BC-B2F2-1D87CDA4C418}" srcOrd="0" destOrd="0" presId="urn:microsoft.com/office/officeart/2009/3/layout/HorizontalOrganizationChart"/>
    <dgm:cxn modelId="{20330259-FF10-4232-8481-893BEAA30DE8}" type="presParOf" srcId="{CACA9130-F289-443D-A3B1-F8CB362F0EB1}" destId="{FB96B943-DF19-495E-A784-D4EC6C887753}" srcOrd="1" destOrd="0" presId="urn:microsoft.com/office/officeart/2009/3/layout/HorizontalOrganizationChart"/>
    <dgm:cxn modelId="{8400186A-7460-4615-8E05-8E55EF690F7C}" type="presParOf" srcId="{8BF65F63-35B3-4E16-8AA4-FEB3CE07E5C4}" destId="{4D1E460F-0F07-4880-899E-43A1496C500C}" srcOrd="1" destOrd="0" presId="urn:microsoft.com/office/officeart/2009/3/layout/HorizontalOrganizationChart"/>
    <dgm:cxn modelId="{07CB8CC6-4ACB-43F8-B1B1-322B5D7D0E97}" type="presParOf" srcId="{8BF65F63-35B3-4E16-8AA4-FEB3CE07E5C4}" destId="{F702B4CA-8C34-4165-9013-430D852083A3}" srcOrd="2" destOrd="0" presId="urn:microsoft.com/office/officeart/2009/3/layout/HorizontalOrganizationChar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344D1B-B740-43BC-B2F2-1D87CDA4C418}">
      <dsp:nvSpPr>
        <dsp:cNvPr id="0" name=""/>
        <dsp:cNvSpPr/>
      </dsp:nvSpPr>
      <dsp:spPr>
        <a:xfrm>
          <a:off x="1263" y="451068"/>
          <a:ext cx="10351147" cy="3157099"/>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275" tIns="41275" rIns="41275" bIns="41275" numCol="1" spcCol="1270" anchor="ctr" anchorCtr="0">
          <a:noAutofit/>
        </a:bodyPr>
        <a:lstStyle/>
        <a:p>
          <a:pPr lvl="0" algn="ctr" defTabSz="2889250">
            <a:lnSpc>
              <a:spcPct val="90000"/>
            </a:lnSpc>
            <a:spcBef>
              <a:spcPct val="0"/>
            </a:spcBef>
            <a:spcAft>
              <a:spcPct val="35000"/>
            </a:spcAft>
          </a:pPr>
          <a:r>
            <a:rPr lang="en-US" sz="6500" kern="1200"/>
            <a:t>THANKYOU</a:t>
          </a:r>
        </a:p>
      </dsp:txBody>
      <dsp:txXfrm>
        <a:off x="1263" y="451068"/>
        <a:ext cx="10351147" cy="3157099"/>
      </dsp:txXfrm>
    </dsp:sp>
  </dsp:spTree>
</dsp:drawing>
</file>

<file path=ppt/diagrams/layout1.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PK"/>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29EAA2-E2D7-47B7-B851-80D46DEC786D}" type="datetimeFigureOut">
              <a:rPr lang="en-PK" smtClean="0"/>
              <a:t>08/27/2024</a:t>
            </a:fld>
            <a:endParaRPr lang="en-PK"/>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PK"/>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PK"/>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EC8E09-7E6E-4869-A64A-CA26601791FA}" type="slidenum">
              <a:rPr lang="en-PK" smtClean="0"/>
              <a:t>‹#›</a:t>
            </a:fld>
            <a:endParaRPr lang="en-PK"/>
          </a:p>
        </p:txBody>
      </p:sp>
    </p:spTree>
    <p:extLst>
      <p:ext uri="{BB962C8B-B14F-4D97-AF65-F5344CB8AC3E}">
        <p14:creationId xmlns:p14="http://schemas.microsoft.com/office/powerpoint/2010/main" val="6585987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9EC8E09-7E6E-4869-A64A-CA26601791FA}" type="slidenum">
              <a:rPr lang="en-PK" smtClean="0"/>
              <a:t>2</a:t>
            </a:fld>
            <a:endParaRPr lang="en-PK"/>
          </a:p>
        </p:txBody>
      </p:sp>
    </p:spTree>
    <p:extLst>
      <p:ext uri="{BB962C8B-B14F-4D97-AF65-F5344CB8AC3E}">
        <p14:creationId xmlns:p14="http://schemas.microsoft.com/office/powerpoint/2010/main" val="36229845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0FAB566-F639-441E-8562-36CFA93C94B2}" type="slidenum">
              <a:rPr lang="en-US" smtClean="0"/>
              <a:pPr/>
              <a:t>42</a:t>
            </a:fld>
            <a:endParaRPr lang="en-US" dirty="0"/>
          </a:p>
        </p:txBody>
      </p:sp>
    </p:spTree>
    <p:extLst>
      <p:ext uri="{BB962C8B-B14F-4D97-AF65-F5344CB8AC3E}">
        <p14:creationId xmlns:p14="http://schemas.microsoft.com/office/powerpoint/2010/main" val="37887911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A9092DD-EB9C-49B5-8742-D3C57823B8A1}" type="slidenum">
              <a:rPr lang="en-GB" smtClean="0"/>
              <a:t>47</a:t>
            </a:fld>
            <a:endParaRPr lang="en-GB"/>
          </a:p>
        </p:txBody>
      </p:sp>
    </p:spTree>
    <p:extLst>
      <p:ext uri="{BB962C8B-B14F-4D97-AF65-F5344CB8AC3E}">
        <p14:creationId xmlns:p14="http://schemas.microsoft.com/office/powerpoint/2010/main" val="40802204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9EC8E09-7E6E-4869-A64A-CA26601791FA}" type="slidenum">
              <a:rPr lang="en-PK" smtClean="0"/>
              <a:t>64</a:t>
            </a:fld>
            <a:endParaRPr lang="en-PK"/>
          </a:p>
        </p:txBody>
      </p:sp>
    </p:spTree>
    <p:extLst>
      <p:ext uri="{BB962C8B-B14F-4D97-AF65-F5344CB8AC3E}">
        <p14:creationId xmlns:p14="http://schemas.microsoft.com/office/powerpoint/2010/main" val="37830159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n-US"/>
              <a:t>Click to edit Master title style</a:t>
            </a:r>
            <a:endParaRPr lang="en-US" dirty="0"/>
          </a:p>
        </p:txBody>
      </p:sp>
      <p:sp>
        <p:nvSpPr>
          <p:cNvPr id="3" name="Subtitle 2"/>
          <p:cNvSpPr>
            <a:spLocks noGrp="1"/>
          </p:cNvSpPr>
          <p:nvPr>
            <p:ph type="subTitle" idx="1"/>
          </p:nvPr>
        </p:nvSpPr>
        <p:spPr>
          <a:xfrm>
            <a:off x="1370693" y="359833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1AFFC1E-30CC-4011-A9EE-66D4228D13DE}" type="datetime1">
              <a:rPr lang="en-PK" smtClean="0"/>
              <a:t>08/27/2024</a:t>
            </a:fld>
            <a:endParaRPr lang="en-PK"/>
          </a:p>
        </p:txBody>
      </p:sp>
      <p:sp>
        <p:nvSpPr>
          <p:cNvPr id="5" name="Footer Placeholder 4"/>
          <p:cNvSpPr>
            <a:spLocks noGrp="1"/>
          </p:cNvSpPr>
          <p:nvPr>
            <p:ph type="ftr" sz="quarter" idx="11"/>
          </p:nvPr>
        </p:nvSpPr>
        <p:spPr/>
        <p:txBody>
          <a:bodyPr/>
          <a:lstStyle/>
          <a:p>
            <a:r>
              <a:rPr lang="en-PK" smtClean="0"/>
              <a:t>                    2</a:t>
            </a:r>
            <a:endParaRPr lang="en-PK"/>
          </a:p>
        </p:txBody>
      </p:sp>
      <p:sp>
        <p:nvSpPr>
          <p:cNvPr id="6" name="Slide Number Placeholder 5"/>
          <p:cNvSpPr>
            <a:spLocks noGrp="1"/>
          </p:cNvSpPr>
          <p:nvPr>
            <p:ph type="sldNum" sz="quarter" idx="12"/>
          </p:nvPr>
        </p:nvSpPr>
        <p:spPr/>
        <p:txBody>
          <a:bodyPr/>
          <a:lstStyle/>
          <a:p>
            <a:fld id="{3EA2D5E5-C7A8-420E-9565-C61A261BF554}" type="slidenum">
              <a:rPr lang="en-PK" smtClean="0"/>
              <a:t>‹#›</a:t>
            </a:fld>
            <a:endParaRPr lang="en-PK"/>
          </a:p>
        </p:txBody>
      </p:sp>
    </p:spTree>
    <p:extLst>
      <p:ext uri="{BB962C8B-B14F-4D97-AF65-F5344CB8AC3E}">
        <p14:creationId xmlns:p14="http://schemas.microsoft.com/office/powerpoint/2010/main" val="12981557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108728"/>
            <a:ext cx="1035376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7457301-F9D9-4324-9591-BCD4658E76E0}" type="datetime1">
              <a:rPr lang="en-PK" smtClean="0"/>
              <a:t>08/27/2024</a:t>
            </a:fld>
            <a:endParaRPr lang="en-PK"/>
          </a:p>
        </p:txBody>
      </p:sp>
      <p:sp>
        <p:nvSpPr>
          <p:cNvPr id="6" name="Footer Placeholder 5"/>
          <p:cNvSpPr>
            <a:spLocks noGrp="1"/>
          </p:cNvSpPr>
          <p:nvPr>
            <p:ph type="ftr" sz="quarter" idx="11"/>
          </p:nvPr>
        </p:nvSpPr>
        <p:spPr/>
        <p:txBody>
          <a:bodyPr/>
          <a:lstStyle/>
          <a:p>
            <a:r>
              <a:rPr lang="en-PK" smtClean="0"/>
              <a:t>                    2</a:t>
            </a:r>
            <a:endParaRPr lang="en-PK"/>
          </a:p>
        </p:txBody>
      </p:sp>
      <p:sp>
        <p:nvSpPr>
          <p:cNvPr id="7" name="Slide Number Placeholder 6"/>
          <p:cNvSpPr>
            <a:spLocks noGrp="1"/>
          </p:cNvSpPr>
          <p:nvPr>
            <p:ph type="sldNum" sz="quarter" idx="12"/>
          </p:nvPr>
        </p:nvSpPr>
        <p:spPr/>
        <p:txBody>
          <a:bodyPr/>
          <a:lstStyle/>
          <a:p>
            <a:fld id="{3EA2D5E5-C7A8-420E-9565-C61A261BF554}" type="slidenum">
              <a:rPr lang="en-PK" smtClean="0"/>
              <a:t>‹#›</a:t>
            </a:fld>
            <a:endParaRPr lang="en-PK"/>
          </a:p>
        </p:txBody>
      </p:sp>
    </p:spTree>
    <p:extLst>
      <p:ext uri="{BB962C8B-B14F-4D97-AF65-F5344CB8AC3E}">
        <p14:creationId xmlns:p14="http://schemas.microsoft.com/office/powerpoint/2010/main" val="29586200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80CE0CB-46F3-4D66-A531-71084A00F3F3}" type="datetime1">
              <a:rPr lang="en-PK" smtClean="0"/>
              <a:t>08/27/2024</a:t>
            </a:fld>
            <a:endParaRPr lang="en-PK"/>
          </a:p>
        </p:txBody>
      </p:sp>
      <p:sp>
        <p:nvSpPr>
          <p:cNvPr id="6" name="Footer Placeholder 5"/>
          <p:cNvSpPr>
            <a:spLocks noGrp="1"/>
          </p:cNvSpPr>
          <p:nvPr>
            <p:ph type="ftr" sz="quarter" idx="11"/>
          </p:nvPr>
        </p:nvSpPr>
        <p:spPr/>
        <p:txBody>
          <a:bodyPr/>
          <a:lstStyle/>
          <a:p>
            <a:r>
              <a:rPr lang="en-PK" smtClean="0"/>
              <a:t>                    2</a:t>
            </a:r>
            <a:endParaRPr lang="en-PK"/>
          </a:p>
        </p:txBody>
      </p:sp>
      <p:sp>
        <p:nvSpPr>
          <p:cNvPr id="7" name="Slide Number Placeholder 6"/>
          <p:cNvSpPr>
            <a:spLocks noGrp="1"/>
          </p:cNvSpPr>
          <p:nvPr>
            <p:ph type="sldNum" sz="quarter" idx="12"/>
          </p:nvPr>
        </p:nvSpPr>
        <p:spPr/>
        <p:txBody>
          <a:bodyPr/>
          <a:lstStyle/>
          <a:p>
            <a:fld id="{3EA2D5E5-C7A8-420E-9565-C61A261BF554}" type="slidenum">
              <a:rPr lang="en-PK" smtClean="0"/>
              <a:t>‹#›</a:t>
            </a:fld>
            <a:endParaRPr lang="en-PK"/>
          </a:p>
        </p:txBody>
      </p:sp>
    </p:spTree>
    <p:extLst>
      <p:ext uri="{BB962C8B-B14F-4D97-AF65-F5344CB8AC3E}">
        <p14:creationId xmlns:p14="http://schemas.microsoft.com/office/powerpoint/2010/main" val="19614025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05A8F2C-8690-419F-8C6F-43D360224242}" type="datetime1">
              <a:rPr lang="en-PK" smtClean="0"/>
              <a:t>08/27/2024</a:t>
            </a:fld>
            <a:endParaRPr lang="en-PK"/>
          </a:p>
        </p:txBody>
      </p:sp>
      <p:sp>
        <p:nvSpPr>
          <p:cNvPr id="6" name="Footer Placeholder 5"/>
          <p:cNvSpPr>
            <a:spLocks noGrp="1"/>
          </p:cNvSpPr>
          <p:nvPr>
            <p:ph type="ftr" sz="quarter" idx="11"/>
          </p:nvPr>
        </p:nvSpPr>
        <p:spPr/>
        <p:txBody>
          <a:bodyPr/>
          <a:lstStyle/>
          <a:p>
            <a:r>
              <a:rPr lang="en-PK" smtClean="0"/>
              <a:t>                    2</a:t>
            </a:r>
            <a:endParaRPr lang="en-PK"/>
          </a:p>
        </p:txBody>
      </p:sp>
      <p:sp>
        <p:nvSpPr>
          <p:cNvPr id="7" name="Slide Number Placeholder 6"/>
          <p:cNvSpPr>
            <a:spLocks noGrp="1"/>
          </p:cNvSpPr>
          <p:nvPr>
            <p:ph type="sldNum" sz="quarter" idx="12"/>
          </p:nvPr>
        </p:nvSpPr>
        <p:spPr/>
        <p:txBody>
          <a:bodyPr/>
          <a:lstStyle/>
          <a:p>
            <a:fld id="{3EA2D5E5-C7A8-420E-9565-C61A261BF554}" type="slidenum">
              <a:rPr lang="en-PK" smtClean="0"/>
              <a:t>‹#›</a:t>
            </a:fld>
            <a:endParaRPr lang="en-PK"/>
          </a:p>
        </p:txBody>
      </p:sp>
      <p:sp>
        <p:nvSpPr>
          <p:cNvPr id="11" name="TextBox 10"/>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203202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CF7A006-095D-452E-B50D-8915400B5AEF}" type="datetime1">
              <a:rPr lang="en-PK" smtClean="0"/>
              <a:t>08/27/2024</a:t>
            </a:fld>
            <a:endParaRPr lang="en-PK"/>
          </a:p>
        </p:txBody>
      </p:sp>
      <p:sp>
        <p:nvSpPr>
          <p:cNvPr id="6" name="Footer Placeholder 5"/>
          <p:cNvSpPr>
            <a:spLocks noGrp="1"/>
          </p:cNvSpPr>
          <p:nvPr>
            <p:ph type="ftr" sz="quarter" idx="11"/>
          </p:nvPr>
        </p:nvSpPr>
        <p:spPr/>
        <p:txBody>
          <a:bodyPr/>
          <a:lstStyle/>
          <a:p>
            <a:r>
              <a:rPr lang="en-PK" smtClean="0"/>
              <a:t>                    2</a:t>
            </a:r>
            <a:endParaRPr lang="en-PK"/>
          </a:p>
        </p:txBody>
      </p:sp>
      <p:sp>
        <p:nvSpPr>
          <p:cNvPr id="7" name="Slide Number Placeholder 6"/>
          <p:cNvSpPr>
            <a:spLocks noGrp="1"/>
          </p:cNvSpPr>
          <p:nvPr>
            <p:ph type="sldNum" sz="quarter" idx="12"/>
          </p:nvPr>
        </p:nvSpPr>
        <p:spPr/>
        <p:txBody>
          <a:bodyPr/>
          <a:lstStyle/>
          <a:p>
            <a:fld id="{3EA2D5E5-C7A8-420E-9565-C61A261BF554}" type="slidenum">
              <a:rPr lang="en-PK" smtClean="0"/>
              <a:t>‹#›</a:t>
            </a:fld>
            <a:endParaRPr lang="en-PK"/>
          </a:p>
        </p:txBody>
      </p:sp>
    </p:spTree>
    <p:extLst>
      <p:ext uri="{BB962C8B-B14F-4D97-AF65-F5344CB8AC3E}">
        <p14:creationId xmlns:p14="http://schemas.microsoft.com/office/powerpoint/2010/main" val="38044624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5"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9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6711"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43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66572"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66572"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F4E2A5E1-55F7-48BE-B56F-36F36EA3B3A7}" type="datetime1">
              <a:rPr lang="en-PK" smtClean="0"/>
              <a:t>08/27/2024</a:t>
            </a:fld>
            <a:endParaRPr lang="en-PK"/>
          </a:p>
        </p:txBody>
      </p:sp>
      <p:sp>
        <p:nvSpPr>
          <p:cNvPr id="4" name="Footer Placeholder 3"/>
          <p:cNvSpPr>
            <a:spLocks noGrp="1"/>
          </p:cNvSpPr>
          <p:nvPr>
            <p:ph type="ftr" sz="quarter" idx="11"/>
          </p:nvPr>
        </p:nvSpPr>
        <p:spPr/>
        <p:txBody>
          <a:bodyPr/>
          <a:lstStyle/>
          <a:p>
            <a:r>
              <a:rPr lang="en-PK" smtClean="0"/>
              <a:t>                    2</a:t>
            </a:r>
            <a:endParaRPr lang="en-PK"/>
          </a:p>
        </p:txBody>
      </p:sp>
      <p:sp>
        <p:nvSpPr>
          <p:cNvPr id="5" name="Slide Number Placeholder 4"/>
          <p:cNvSpPr>
            <a:spLocks noGrp="1"/>
          </p:cNvSpPr>
          <p:nvPr>
            <p:ph type="sldNum" sz="quarter" idx="12"/>
          </p:nvPr>
        </p:nvSpPr>
        <p:spPr/>
        <p:txBody>
          <a:bodyPr/>
          <a:lstStyle/>
          <a:p>
            <a:fld id="{3EA2D5E5-C7A8-420E-9565-C61A261BF554}" type="slidenum">
              <a:rPr lang="en-PK" smtClean="0"/>
              <a:t>‹#›</a:t>
            </a:fld>
            <a:endParaRPr lang="en-PK"/>
          </a:p>
        </p:txBody>
      </p:sp>
    </p:spTree>
    <p:extLst>
      <p:ext uri="{BB962C8B-B14F-4D97-AF65-F5344CB8AC3E}">
        <p14:creationId xmlns:p14="http://schemas.microsoft.com/office/powerpoint/2010/main" val="36411099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480368"/>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435" y="4480367"/>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66572" y="4480365"/>
            <a:ext cx="3300984"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C5444490-F187-465B-8D95-9ED38BFAD343}" type="datetime1">
              <a:rPr lang="en-PK" smtClean="0"/>
              <a:t>08/27/2024</a:t>
            </a:fld>
            <a:endParaRPr lang="en-PK"/>
          </a:p>
        </p:txBody>
      </p:sp>
      <p:sp>
        <p:nvSpPr>
          <p:cNvPr id="4" name="Footer Placeholder 3"/>
          <p:cNvSpPr>
            <a:spLocks noGrp="1"/>
          </p:cNvSpPr>
          <p:nvPr>
            <p:ph type="ftr" sz="quarter" idx="11"/>
          </p:nvPr>
        </p:nvSpPr>
        <p:spPr/>
        <p:txBody>
          <a:bodyPr/>
          <a:lstStyle/>
          <a:p>
            <a:r>
              <a:rPr lang="en-PK" smtClean="0"/>
              <a:t>                    2</a:t>
            </a:r>
            <a:endParaRPr lang="en-PK"/>
          </a:p>
        </p:txBody>
      </p:sp>
      <p:sp>
        <p:nvSpPr>
          <p:cNvPr id="5" name="Slide Number Placeholder 4"/>
          <p:cNvSpPr>
            <a:spLocks noGrp="1"/>
          </p:cNvSpPr>
          <p:nvPr>
            <p:ph type="sldNum" sz="quarter" idx="12"/>
          </p:nvPr>
        </p:nvSpPr>
        <p:spPr/>
        <p:txBody>
          <a:bodyPr/>
          <a:lstStyle/>
          <a:p>
            <a:fld id="{3EA2D5E5-C7A8-420E-9565-C61A261BF554}" type="slidenum">
              <a:rPr lang="en-PK" smtClean="0"/>
              <a:t>‹#›</a:t>
            </a:fld>
            <a:endParaRPr lang="en-PK"/>
          </a:p>
        </p:txBody>
      </p:sp>
    </p:spTree>
    <p:extLst>
      <p:ext uri="{BB962C8B-B14F-4D97-AF65-F5344CB8AC3E}">
        <p14:creationId xmlns:p14="http://schemas.microsoft.com/office/powerpoint/2010/main" val="5343255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B024645-345B-467B-B767-E235865EB77E}" type="datetime1">
              <a:rPr lang="en-PK" smtClean="0"/>
              <a:t>08/27/2024</a:t>
            </a:fld>
            <a:endParaRPr lang="en-PK"/>
          </a:p>
        </p:txBody>
      </p:sp>
      <p:sp>
        <p:nvSpPr>
          <p:cNvPr id="5" name="Footer Placeholder 4"/>
          <p:cNvSpPr>
            <a:spLocks noGrp="1"/>
          </p:cNvSpPr>
          <p:nvPr>
            <p:ph type="ftr" sz="quarter" idx="11"/>
          </p:nvPr>
        </p:nvSpPr>
        <p:spPr/>
        <p:txBody>
          <a:bodyPr/>
          <a:lstStyle/>
          <a:p>
            <a:r>
              <a:rPr lang="en-PK" smtClean="0"/>
              <a:t>                    2</a:t>
            </a:r>
            <a:endParaRPr lang="en-PK"/>
          </a:p>
        </p:txBody>
      </p:sp>
      <p:sp>
        <p:nvSpPr>
          <p:cNvPr id="6" name="Slide Number Placeholder 5"/>
          <p:cNvSpPr>
            <a:spLocks noGrp="1"/>
          </p:cNvSpPr>
          <p:nvPr>
            <p:ph type="sldNum" sz="quarter" idx="12"/>
          </p:nvPr>
        </p:nvSpPr>
        <p:spPr/>
        <p:txBody>
          <a:bodyPr/>
          <a:lstStyle/>
          <a:p>
            <a:fld id="{3EA2D5E5-C7A8-420E-9565-C61A261BF554}" type="slidenum">
              <a:rPr lang="en-PK" smtClean="0"/>
              <a:t>‹#›</a:t>
            </a:fld>
            <a:endParaRPr lang="en-PK"/>
          </a:p>
        </p:txBody>
      </p:sp>
    </p:spTree>
    <p:extLst>
      <p:ext uri="{BB962C8B-B14F-4D97-AF65-F5344CB8AC3E}">
        <p14:creationId xmlns:p14="http://schemas.microsoft.com/office/powerpoint/2010/main" val="7289776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87C14BC-13F6-4241-95B3-78E900DAA39C}" type="datetime1">
              <a:rPr lang="en-PK" smtClean="0"/>
              <a:t>08/27/2024</a:t>
            </a:fld>
            <a:endParaRPr lang="en-PK"/>
          </a:p>
        </p:txBody>
      </p:sp>
      <p:sp>
        <p:nvSpPr>
          <p:cNvPr id="5" name="Footer Placeholder 4"/>
          <p:cNvSpPr>
            <a:spLocks noGrp="1"/>
          </p:cNvSpPr>
          <p:nvPr>
            <p:ph type="ftr" sz="quarter" idx="11"/>
          </p:nvPr>
        </p:nvSpPr>
        <p:spPr/>
        <p:txBody>
          <a:bodyPr/>
          <a:lstStyle/>
          <a:p>
            <a:r>
              <a:rPr lang="en-PK" smtClean="0"/>
              <a:t>                    2</a:t>
            </a:r>
            <a:endParaRPr lang="en-PK"/>
          </a:p>
        </p:txBody>
      </p:sp>
      <p:sp>
        <p:nvSpPr>
          <p:cNvPr id="6" name="Slide Number Placeholder 5"/>
          <p:cNvSpPr>
            <a:spLocks noGrp="1"/>
          </p:cNvSpPr>
          <p:nvPr>
            <p:ph type="sldNum" sz="quarter" idx="12"/>
          </p:nvPr>
        </p:nvSpPr>
        <p:spPr/>
        <p:txBody>
          <a:bodyPr/>
          <a:lstStyle/>
          <a:p>
            <a:fld id="{3EA2D5E5-C7A8-420E-9565-C61A261BF554}" type="slidenum">
              <a:rPr lang="en-PK" smtClean="0"/>
              <a:t>‹#›</a:t>
            </a:fld>
            <a:endParaRPr lang="en-PK"/>
          </a:p>
        </p:txBody>
      </p:sp>
    </p:spTree>
    <p:extLst>
      <p:ext uri="{BB962C8B-B14F-4D97-AF65-F5344CB8AC3E}">
        <p14:creationId xmlns:p14="http://schemas.microsoft.com/office/powerpoint/2010/main" val="7153211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DB4546-95C3-4147-ACB2-CDA6960CE4FA}" type="datetime1">
              <a:rPr lang="en-PK" smtClean="0"/>
              <a:t>08/27/2024</a:t>
            </a:fld>
            <a:endParaRPr lang="en-PK"/>
          </a:p>
        </p:txBody>
      </p:sp>
      <p:sp>
        <p:nvSpPr>
          <p:cNvPr id="5" name="Footer Placeholder 4"/>
          <p:cNvSpPr>
            <a:spLocks noGrp="1"/>
          </p:cNvSpPr>
          <p:nvPr>
            <p:ph type="ftr" sz="quarter" idx="11"/>
          </p:nvPr>
        </p:nvSpPr>
        <p:spPr/>
        <p:txBody>
          <a:bodyPr/>
          <a:lstStyle/>
          <a:p>
            <a:r>
              <a:rPr lang="en-PK" smtClean="0"/>
              <a:t>                    2</a:t>
            </a:r>
            <a:endParaRPr lang="en-PK"/>
          </a:p>
        </p:txBody>
      </p:sp>
      <p:sp>
        <p:nvSpPr>
          <p:cNvPr id="6" name="Slide Number Placeholder 5"/>
          <p:cNvSpPr>
            <a:spLocks noGrp="1"/>
          </p:cNvSpPr>
          <p:nvPr>
            <p:ph type="sldNum" sz="quarter" idx="12"/>
          </p:nvPr>
        </p:nvSpPr>
        <p:spPr/>
        <p:txBody>
          <a:bodyPr/>
          <a:lstStyle/>
          <a:p>
            <a:fld id="{3EA2D5E5-C7A8-420E-9565-C61A261BF554}" type="slidenum">
              <a:rPr lang="en-PK" smtClean="0"/>
              <a:t>‹#›</a:t>
            </a:fld>
            <a:endParaRPr lang="en-PK"/>
          </a:p>
        </p:txBody>
      </p:sp>
    </p:spTree>
    <p:extLst>
      <p:ext uri="{BB962C8B-B14F-4D97-AF65-F5344CB8AC3E}">
        <p14:creationId xmlns:p14="http://schemas.microsoft.com/office/powerpoint/2010/main" val="15817236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3589879"/>
            <a:ext cx="9590550"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6AB82A9-92B0-4210-BFAC-FE43C2872B4D}" type="datetime1">
              <a:rPr lang="en-PK" smtClean="0"/>
              <a:t>08/27/2024</a:t>
            </a:fld>
            <a:endParaRPr lang="en-PK"/>
          </a:p>
        </p:txBody>
      </p:sp>
      <p:sp>
        <p:nvSpPr>
          <p:cNvPr id="5" name="Footer Placeholder 4"/>
          <p:cNvSpPr>
            <a:spLocks noGrp="1"/>
          </p:cNvSpPr>
          <p:nvPr>
            <p:ph type="ftr" sz="quarter" idx="11"/>
          </p:nvPr>
        </p:nvSpPr>
        <p:spPr/>
        <p:txBody>
          <a:bodyPr/>
          <a:lstStyle/>
          <a:p>
            <a:r>
              <a:rPr lang="en-PK" smtClean="0"/>
              <a:t>                    2</a:t>
            </a:r>
            <a:endParaRPr lang="en-PK"/>
          </a:p>
        </p:txBody>
      </p:sp>
      <p:sp>
        <p:nvSpPr>
          <p:cNvPr id="6" name="Slide Number Placeholder 5"/>
          <p:cNvSpPr>
            <a:spLocks noGrp="1"/>
          </p:cNvSpPr>
          <p:nvPr>
            <p:ph type="sldNum" sz="quarter" idx="12"/>
          </p:nvPr>
        </p:nvSpPr>
        <p:spPr/>
        <p:txBody>
          <a:bodyPr/>
          <a:lstStyle/>
          <a:p>
            <a:fld id="{3EA2D5E5-C7A8-420E-9565-C61A261BF554}" type="slidenum">
              <a:rPr lang="en-PK" smtClean="0"/>
              <a:t>‹#›</a:t>
            </a:fld>
            <a:endParaRPr lang="en-PK"/>
          </a:p>
        </p:txBody>
      </p:sp>
    </p:spTree>
    <p:extLst>
      <p:ext uri="{BB962C8B-B14F-4D97-AF65-F5344CB8AC3E}">
        <p14:creationId xmlns:p14="http://schemas.microsoft.com/office/powerpoint/2010/main" val="20648873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1732449"/>
            <a:ext cx="5060497" cy="4058750"/>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2892" y="1732449"/>
            <a:ext cx="5064665" cy="4058751"/>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5AECC1F-F7AB-4505-8C91-6AC540265036}" type="datetime1">
              <a:rPr lang="en-PK" smtClean="0"/>
              <a:t>08/27/2024</a:t>
            </a:fld>
            <a:endParaRPr lang="en-PK"/>
          </a:p>
        </p:txBody>
      </p:sp>
      <p:sp>
        <p:nvSpPr>
          <p:cNvPr id="6" name="Footer Placeholder 5"/>
          <p:cNvSpPr>
            <a:spLocks noGrp="1"/>
          </p:cNvSpPr>
          <p:nvPr>
            <p:ph type="ftr" sz="quarter" idx="11"/>
          </p:nvPr>
        </p:nvSpPr>
        <p:spPr/>
        <p:txBody>
          <a:bodyPr/>
          <a:lstStyle/>
          <a:p>
            <a:r>
              <a:rPr lang="en-PK" smtClean="0"/>
              <a:t>                    2</a:t>
            </a:r>
            <a:endParaRPr lang="en-PK"/>
          </a:p>
        </p:txBody>
      </p:sp>
      <p:sp>
        <p:nvSpPr>
          <p:cNvPr id="7" name="Slide Number Placeholder 6"/>
          <p:cNvSpPr>
            <a:spLocks noGrp="1"/>
          </p:cNvSpPr>
          <p:nvPr>
            <p:ph type="sldNum" sz="quarter" idx="12"/>
          </p:nvPr>
        </p:nvSpPr>
        <p:spPr/>
        <p:txBody>
          <a:bodyPr/>
          <a:lstStyle/>
          <a:p>
            <a:fld id="{3EA2D5E5-C7A8-420E-9565-C61A261BF554}" type="slidenum">
              <a:rPr lang="en-PK" smtClean="0"/>
              <a:t>‹#›</a:t>
            </a:fld>
            <a:endParaRPr lang="en-PK"/>
          </a:p>
        </p:txBody>
      </p:sp>
    </p:spTree>
    <p:extLst>
      <p:ext uri="{BB962C8B-B14F-4D97-AF65-F5344CB8AC3E}">
        <p14:creationId xmlns:p14="http://schemas.microsoft.com/office/powerpoint/2010/main" val="1089394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89072" cy="4148769"/>
          </a:xfrm>
          <a:prstGeom prst="rect">
            <a:avLst/>
          </a:prstGeom>
        </p:spPr>
      </p:pic>
      <p:pic>
        <p:nvPicPr>
          <p:cNvPr id="21" name="Picture 20"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8485" y="1734506"/>
            <a:ext cx="5089072" cy="4148769"/>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005872" y="1835254"/>
            <a:ext cx="4876344"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05872" y="2380137"/>
            <a:ext cx="4876344"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94967" y="1835254"/>
            <a:ext cx="4895330"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94967" y="2380137"/>
            <a:ext cx="4895330"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04CD6A9-1706-4864-A70D-38AF30455528}" type="datetime1">
              <a:rPr lang="en-PK" smtClean="0"/>
              <a:t>08/27/2024</a:t>
            </a:fld>
            <a:endParaRPr lang="en-PK"/>
          </a:p>
        </p:txBody>
      </p:sp>
      <p:sp>
        <p:nvSpPr>
          <p:cNvPr id="8" name="Footer Placeholder 7"/>
          <p:cNvSpPr>
            <a:spLocks noGrp="1"/>
          </p:cNvSpPr>
          <p:nvPr>
            <p:ph type="ftr" sz="quarter" idx="11"/>
          </p:nvPr>
        </p:nvSpPr>
        <p:spPr/>
        <p:txBody>
          <a:bodyPr/>
          <a:lstStyle/>
          <a:p>
            <a:r>
              <a:rPr lang="en-PK" smtClean="0"/>
              <a:t>                    2</a:t>
            </a:r>
            <a:endParaRPr lang="en-PK"/>
          </a:p>
        </p:txBody>
      </p:sp>
      <p:sp>
        <p:nvSpPr>
          <p:cNvPr id="9" name="Slide Number Placeholder 8"/>
          <p:cNvSpPr>
            <a:spLocks noGrp="1"/>
          </p:cNvSpPr>
          <p:nvPr>
            <p:ph type="sldNum" sz="quarter" idx="12"/>
          </p:nvPr>
        </p:nvSpPr>
        <p:spPr/>
        <p:txBody>
          <a:bodyPr/>
          <a:lstStyle/>
          <a:p>
            <a:fld id="{3EA2D5E5-C7A8-420E-9565-C61A261BF554}" type="slidenum">
              <a:rPr lang="en-PK" smtClean="0"/>
              <a:t>‹#›</a:t>
            </a:fld>
            <a:endParaRPr lang="en-PK"/>
          </a:p>
        </p:txBody>
      </p:sp>
    </p:spTree>
    <p:extLst>
      <p:ext uri="{BB962C8B-B14F-4D97-AF65-F5344CB8AC3E}">
        <p14:creationId xmlns:p14="http://schemas.microsoft.com/office/powerpoint/2010/main" val="36026852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B27CB02-3028-4112-B841-8B9B38A9C00D}" type="datetime1">
              <a:rPr lang="en-PK" smtClean="0"/>
              <a:t>08/27/2024</a:t>
            </a:fld>
            <a:endParaRPr lang="en-PK"/>
          </a:p>
        </p:txBody>
      </p:sp>
      <p:sp>
        <p:nvSpPr>
          <p:cNvPr id="4" name="Footer Placeholder 3"/>
          <p:cNvSpPr>
            <a:spLocks noGrp="1"/>
          </p:cNvSpPr>
          <p:nvPr>
            <p:ph type="ftr" sz="quarter" idx="11"/>
          </p:nvPr>
        </p:nvSpPr>
        <p:spPr/>
        <p:txBody>
          <a:bodyPr/>
          <a:lstStyle/>
          <a:p>
            <a:r>
              <a:rPr lang="en-PK" smtClean="0"/>
              <a:t>                    2</a:t>
            </a:r>
            <a:endParaRPr lang="en-PK"/>
          </a:p>
        </p:txBody>
      </p:sp>
      <p:sp>
        <p:nvSpPr>
          <p:cNvPr id="5" name="Slide Number Placeholder 4"/>
          <p:cNvSpPr>
            <a:spLocks noGrp="1"/>
          </p:cNvSpPr>
          <p:nvPr>
            <p:ph type="sldNum" sz="quarter" idx="12"/>
          </p:nvPr>
        </p:nvSpPr>
        <p:spPr/>
        <p:txBody>
          <a:bodyPr/>
          <a:lstStyle/>
          <a:p>
            <a:fld id="{3EA2D5E5-C7A8-420E-9565-C61A261BF554}" type="slidenum">
              <a:rPr lang="en-PK" smtClean="0"/>
              <a:t>‹#›</a:t>
            </a:fld>
            <a:endParaRPr lang="en-PK"/>
          </a:p>
        </p:txBody>
      </p:sp>
    </p:spTree>
    <p:extLst>
      <p:ext uri="{BB962C8B-B14F-4D97-AF65-F5344CB8AC3E}">
        <p14:creationId xmlns:p14="http://schemas.microsoft.com/office/powerpoint/2010/main" val="28884294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78A472-2056-4ED6-B3E9-DAD921801424}" type="datetime1">
              <a:rPr lang="en-PK" smtClean="0"/>
              <a:t>08/27/2024</a:t>
            </a:fld>
            <a:endParaRPr lang="en-PK"/>
          </a:p>
        </p:txBody>
      </p:sp>
      <p:sp>
        <p:nvSpPr>
          <p:cNvPr id="3" name="Footer Placeholder 2"/>
          <p:cNvSpPr>
            <a:spLocks noGrp="1"/>
          </p:cNvSpPr>
          <p:nvPr>
            <p:ph type="ftr" sz="quarter" idx="11"/>
          </p:nvPr>
        </p:nvSpPr>
        <p:spPr/>
        <p:txBody>
          <a:bodyPr/>
          <a:lstStyle/>
          <a:p>
            <a:r>
              <a:rPr lang="en-PK" smtClean="0"/>
              <a:t>                    2</a:t>
            </a:r>
            <a:endParaRPr lang="en-PK"/>
          </a:p>
        </p:txBody>
      </p:sp>
      <p:sp>
        <p:nvSpPr>
          <p:cNvPr id="4" name="Slide Number Placeholder 3"/>
          <p:cNvSpPr>
            <a:spLocks noGrp="1"/>
          </p:cNvSpPr>
          <p:nvPr>
            <p:ph type="sldNum" sz="quarter" idx="12"/>
          </p:nvPr>
        </p:nvSpPr>
        <p:spPr/>
        <p:txBody>
          <a:bodyPr/>
          <a:lstStyle/>
          <a:p>
            <a:fld id="{3EA2D5E5-C7A8-420E-9565-C61A261BF554}" type="slidenum">
              <a:rPr lang="en-PK" smtClean="0"/>
              <a:t>‹#›</a:t>
            </a:fld>
            <a:endParaRPr lang="en-PK"/>
          </a:p>
        </p:txBody>
      </p:sp>
    </p:spTree>
    <p:extLst>
      <p:ext uri="{BB962C8B-B14F-4D97-AF65-F5344CB8AC3E}">
        <p14:creationId xmlns:p14="http://schemas.microsoft.com/office/powerpoint/2010/main" val="23751620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4855633" y="609600"/>
            <a:ext cx="6411924" cy="51816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95" y="2431518"/>
            <a:ext cx="3706889"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A80E2B8-FCA4-454B-B614-AED828D8EA7F}" type="datetime1">
              <a:rPr lang="en-PK" smtClean="0"/>
              <a:t>08/27/2024</a:t>
            </a:fld>
            <a:endParaRPr lang="en-PK"/>
          </a:p>
        </p:txBody>
      </p:sp>
      <p:sp>
        <p:nvSpPr>
          <p:cNvPr id="6" name="Footer Placeholder 5"/>
          <p:cNvSpPr>
            <a:spLocks noGrp="1"/>
          </p:cNvSpPr>
          <p:nvPr>
            <p:ph type="ftr" sz="quarter" idx="11"/>
          </p:nvPr>
        </p:nvSpPr>
        <p:spPr/>
        <p:txBody>
          <a:bodyPr/>
          <a:lstStyle/>
          <a:p>
            <a:r>
              <a:rPr lang="en-PK" smtClean="0"/>
              <a:t>                    2</a:t>
            </a:r>
            <a:endParaRPr lang="en-PK"/>
          </a:p>
        </p:txBody>
      </p:sp>
      <p:sp>
        <p:nvSpPr>
          <p:cNvPr id="7" name="Slide Number Placeholder 6"/>
          <p:cNvSpPr>
            <a:spLocks noGrp="1"/>
          </p:cNvSpPr>
          <p:nvPr>
            <p:ph type="sldNum" sz="quarter" idx="12"/>
          </p:nvPr>
        </p:nvSpPr>
        <p:spPr/>
        <p:txBody>
          <a:bodyPr/>
          <a:lstStyle/>
          <a:p>
            <a:fld id="{3EA2D5E5-C7A8-420E-9565-C61A261BF554}" type="slidenum">
              <a:rPr lang="en-PK" smtClean="0"/>
              <a:t>‹#›</a:t>
            </a:fld>
            <a:endParaRPr lang="en-PK"/>
          </a:p>
        </p:txBody>
      </p:sp>
    </p:spTree>
    <p:extLst>
      <p:ext uri="{BB962C8B-B14F-4D97-AF65-F5344CB8AC3E}">
        <p14:creationId xmlns:p14="http://schemas.microsoft.com/office/powerpoint/2010/main" val="19720891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609923"/>
            <a:ext cx="5934949" cy="1829338"/>
          </a:xfrm>
        </p:spPr>
        <p:txBody>
          <a:bodyPr anchor="b">
            <a:noAutofit/>
          </a:bodyPr>
          <a:lstStyle>
            <a:lvl1pPr algn="ct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913795" y="2439261"/>
            <a:ext cx="5934949"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1AF37F-AC3D-4FF3-A36D-B7E1D550B182}" type="datetime1">
              <a:rPr lang="en-PK" smtClean="0"/>
              <a:t>08/27/2024</a:t>
            </a:fld>
            <a:endParaRPr lang="en-PK"/>
          </a:p>
        </p:txBody>
      </p:sp>
      <p:sp>
        <p:nvSpPr>
          <p:cNvPr id="6" name="Footer Placeholder 5"/>
          <p:cNvSpPr>
            <a:spLocks noGrp="1"/>
          </p:cNvSpPr>
          <p:nvPr>
            <p:ph type="ftr" sz="quarter" idx="11"/>
          </p:nvPr>
        </p:nvSpPr>
        <p:spPr/>
        <p:txBody>
          <a:bodyPr/>
          <a:lstStyle/>
          <a:p>
            <a:r>
              <a:rPr lang="en-PK" smtClean="0"/>
              <a:t>                    2</a:t>
            </a:r>
            <a:endParaRPr lang="en-PK"/>
          </a:p>
        </p:txBody>
      </p:sp>
      <p:sp>
        <p:nvSpPr>
          <p:cNvPr id="7" name="Slide Number Placeholder 6"/>
          <p:cNvSpPr>
            <a:spLocks noGrp="1"/>
          </p:cNvSpPr>
          <p:nvPr>
            <p:ph type="sldNum" sz="quarter" idx="12"/>
          </p:nvPr>
        </p:nvSpPr>
        <p:spPr/>
        <p:txBody>
          <a:bodyPr/>
          <a:lstStyle/>
          <a:p>
            <a:fld id="{3EA2D5E5-C7A8-420E-9565-C61A261BF554}" type="slidenum">
              <a:rPr lang="en-PK" smtClean="0"/>
              <a:t>‹#›</a:t>
            </a:fld>
            <a:endParaRPr lang="en-PK"/>
          </a:p>
        </p:txBody>
      </p:sp>
    </p:spTree>
    <p:extLst>
      <p:ext uri="{BB962C8B-B14F-4D97-AF65-F5344CB8AC3E}">
        <p14:creationId xmlns:p14="http://schemas.microsoft.com/office/powerpoint/2010/main" val="18359161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1732449"/>
            <a:ext cx="1035376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A6D3D021-AE93-4B8A-9FE4-A1A882D38E8E}" type="datetime1">
              <a:rPr lang="en-PK" smtClean="0"/>
              <a:t>08/27/2024</a:t>
            </a:fld>
            <a:endParaRPr lang="en-PK"/>
          </a:p>
        </p:txBody>
      </p:sp>
      <p:sp>
        <p:nvSpPr>
          <p:cNvPr id="5" name="Footer Placeholder 4"/>
          <p:cNvSpPr>
            <a:spLocks noGrp="1"/>
          </p:cNvSpPr>
          <p:nvPr>
            <p:ph type="ftr" sz="quarter" idx="3"/>
          </p:nvPr>
        </p:nvSpPr>
        <p:spPr>
          <a:xfrm>
            <a:off x="913795" y="5883275"/>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r>
              <a:rPr lang="en-PK" smtClean="0"/>
              <a:t>                    2</a:t>
            </a:r>
            <a:endParaRPr lang="en-PK"/>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3EA2D5E5-C7A8-420E-9565-C61A261BF554}" type="slidenum">
              <a:rPr lang="en-PK" smtClean="0"/>
              <a:t>‹#›</a:t>
            </a:fld>
            <a:endParaRPr lang="en-PK"/>
          </a:p>
        </p:txBody>
      </p:sp>
    </p:spTree>
    <p:extLst>
      <p:ext uri="{BB962C8B-B14F-4D97-AF65-F5344CB8AC3E}">
        <p14:creationId xmlns:p14="http://schemas.microsoft.com/office/powerpoint/2010/main" val="2114221434"/>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hf hdr="0" ftr="0" dt="0"/>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6.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7.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8.gi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4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4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4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5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5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5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5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6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6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8.pn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png"/><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6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513909" y="849312"/>
            <a:ext cx="5394960" cy="3114698"/>
          </a:xfrm>
        </p:spPr>
        <p:txBody>
          <a:bodyPr vert="horz" lIns="91440" tIns="45720" rIns="91440" bIns="45720" rtlCol="0">
            <a:normAutofit/>
          </a:bodyPr>
          <a:lstStyle/>
          <a:p>
            <a:r>
              <a:rPr lang="en-US" sz="3500" b="1" kern="1200" dirty="0">
                <a:solidFill>
                  <a:schemeClr val="tx1"/>
                </a:solidFill>
                <a:latin typeface="+mj-lt"/>
                <a:ea typeface="+mj-ea"/>
                <a:cs typeface="+mj-cs"/>
              </a:rPr>
              <a:t>CNS MODULE</a:t>
            </a:r>
            <a:br>
              <a:rPr lang="en-US" sz="3500" b="1" kern="1200" dirty="0">
                <a:solidFill>
                  <a:schemeClr val="tx1"/>
                </a:solidFill>
                <a:latin typeface="+mj-lt"/>
                <a:ea typeface="+mj-ea"/>
                <a:cs typeface="+mj-cs"/>
              </a:rPr>
            </a:br>
            <a:r>
              <a:rPr lang="en-US" sz="3500" b="1" kern="1200" dirty="0">
                <a:solidFill>
                  <a:schemeClr val="tx1"/>
                </a:solidFill>
                <a:latin typeface="+mj-lt"/>
                <a:ea typeface="+mj-ea"/>
                <a:cs typeface="+mj-cs"/>
              </a:rPr>
              <a:t>(RADIOLOGY)</a:t>
            </a:r>
            <a:br>
              <a:rPr lang="en-US" sz="3500" b="1" kern="1200" dirty="0">
                <a:solidFill>
                  <a:schemeClr val="tx1"/>
                </a:solidFill>
                <a:latin typeface="+mj-lt"/>
                <a:ea typeface="+mj-ea"/>
                <a:cs typeface="+mj-cs"/>
              </a:rPr>
            </a:br>
            <a:r>
              <a:rPr lang="en-US" sz="3500" b="1" kern="1200" dirty="0">
                <a:solidFill>
                  <a:schemeClr val="tx1"/>
                </a:solidFill>
                <a:latin typeface="+mj-lt"/>
                <a:ea typeface="+mj-ea"/>
                <a:cs typeface="+mj-cs"/>
              </a:rPr>
              <a:t>BASIC CNS ANATOMY &amp; PATHOLOGY ON CT  AND MRI</a:t>
            </a:r>
          </a:p>
        </p:txBody>
      </p:sp>
      <p:sp>
        <p:nvSpPr>
          <p:cNvPr id="3" name="Subtitle 2"/>
          <p:cNvSpPr>
            <a:spLocks noGrp="1"/>
          </p:cNvSpPr>
          <p:nvPr>
            <p:ph type="subTitle" idx="1"/>
          </p:nvPr>
        </p:nvSpPr>
        <p:spPr>
          <a:xfrm>
            <a:off x="4354513" y="4337072"/>
            <a:ext cx="3506264" cy="1671616"/>
          </a:xfrm>
        </p:spPr>
        <p:txBody>
          <a:bodyPr vert="horz" lIns="91440" tIns="45720" rIns="91440" bIns="45720" rtlCol="0">
            <a:normAutofit fontScale="85000" lnSpcReduction="20000"/>
          </a:bodyPr>
          <a:lstStyle/>
          <a:p>
            <a:r>
              <a:rPr lang="en-US" sz="1800" dirty="0"/>
              <a:t>By: </a:t>
            </a:r>
          </a:p>
          <a:p>
            <a:r>
              <a:rPr lang="en-US" sz="1800" dirty="0"/>
              <a:t>Dr. </a:t>
            </a:r>
            <a:r>
              <a:rPr lang="en-US" sz="1800" dirty="0" err="1"/>
              <a:t>Zeenat</a:t>
            </a:r>
            <a:r>
              <a:rPr lang="en-US" sz="1800" dirty="0"/>
              <a:t> Saulat</a:t>
            </a:r>
          </a:p>
          <a:p>
            <a:r>
              <a:rPr lang="en-US" sz="1800" dirty="0"/>
              <a:t>Consultant Radiologist</a:t>
            </a:r>
            <a:r>
              <a:rPr lang="en-US" sz="1800" dirty="0" smtClean="0"/>
              <a:t>, </a:t>
            </a:r>
            <a:r>
              <a:rPr lang="en-US" sz="1800" dirty="0" smtClean="0"/>
              <a:t>BBH</a:t>
            </a:r>
          </a:p>
          <a:p>
            <a:r>
              <a:rPr lang="en-US" sz="1800" dirty="0" smtClean="0"/>
              <a:t>Dr. </a:t>
            </a:r>
            <a:r>
              <a:rPr lang="en-US" sz="1800" dirty="0" err="1" smtClean="0"/>
              <a:t>Fizza</a:t>
            </a:r>
            <a:r>
              <a:rPr lang="en-US" sz="1800" dirty="0" smtClean="0"/>
              <a:t> </a:t>
            </a:r>
            <a:r>
              <a:rPr lang="en-US" sz="1800" dirty="0" err="1" smtClean="0"/>
              <a:t>Batool</a:t>
            </a:r>
            <a:endParaRPr lang="en-US" sz="1800" dirty="0" smtClean="0"/>
          </a:p>
          <a:p>
            <a:r>
              <a:rPr lang="en-US" sz="1800" dirty="0" smtClean="0"/>
              <a:t>Senior Registrar Radiology, RTH.</a:t>
            </a:r>
            <a:endParaRPr lang="en-US" sz="1800" dirty="0"/>
          </a:p>
          <a:p>
            <a:pPr indent="-228600">
              <a:buFont typeface="Arial" panose="020B0604020202020204" pitchFamily="34" charset="0"/>
              <a:buChar char="•"/>
            </a:pPr>
            <a:endParaRPr lang="en-US" sz="1500" dirty="0"/>
          </a:p>
        </p:txBody>
      </p:sp>
      <p:pic>
        <p:nvPicPr>
          <p:cNvPr id="5" name="Picture 4" descr="mri 1.jpg"/>
          <p:cNvPicPr>
            <a:picLocks noChangeAspect="1"/>
          </p:cNvPicPr>
          <p:nvPr/>
        </p:nvPicPr>
        <p:blipFill rotWithShape="1">
          <a:blip r:embed="rId2" cstate="print"/>
          <a:srcRect l="7304" r="4786" b="1"/>
          <a:stretch/>
        </p:blipFill>
        <p:spPr>
          <a:xfrm>
            <a:off x="413544" y="1583274"/>
            <a:ext cx="2598738" cy="3691454"/>
          </a:xfrm>
          <a:prstGeom prst="rect">
            <a:avLst/>
          </a:prstGeom>
        </p:spPr>
      </p:pic>
      <p:pic>
        <p:nvPicPr>
          <p:cNvPr id="4" name="Picture 3" descr="ct brain1.jpg"/>
          <p:cNvPicPr>
            <a:picLocks noChangeAspect="1"/>
          </p:cNvPicPr>
          <p:nvPr/>
        </p:nvPicPr>
        <p:blipFill rotWithShape="1">
          <a:blip r:embed="rId3" cstate="print"/>
          <a:srcRect l="4925" r="4837"/>
          <a:stretch/>
        </p:blipFill>
        <p:spPr>
          <a:xfrm>
            <a:off x="9201944" y="1620438"/>
            <a:ext cx="2619375" cy="3617120"/>
          </a:xfrm>
          <a:prstGeom prst="rect">
            <a:avLst/>
          </a:prstGeom>
        </p:spPr>
      </p:pic>
      <p:pic>
        <p:nvPicPr>
          <p:cNvPr id="6" name="Picture 5"/>
          <p:cNvPicPr>
            <a:picLocks noChangeAspect="1"/>
          </p:cNvPicPr>
          <p:nvPr/>
        </p:nvPicPr>
        <p:blipFill>
          <a:blip r:embed="rId4"/>
          <a:stretch>
            <a:fillRect/>
          </a:stretch>
        </p:blipFill>
        <p:spPr>
          <a:xfrm>
            <a:off x="245318" y="167189"/>
            <a:ext cx="1021777" cy="1060720"/>
          </a:xfrm>
          <a:prstGeom prst="rect">
            <a:avLst/>
          </a:prstGeom>
        </p:spPr>
      </p:pic>
      <p:sp>
        <p:nvSpPr>
          <p:cNvPr id="8" name="Slide Number Placeholder 7"/>
          <p:cNvSpPr>
            <a:spLocks noGrp="1"/>
          </p:cNvSpPr>
          <p:nvPr>
            <p:ph type="sldNum" sz="quarter" idx="12"/>
          </p:nvPr>
        </p:nvSpPr>
        <p:spPr/>
        <p:txBody>
          <a:bodyPr/>
          <a:lstStyle/>
          <a:p>
            <a:fld id="{3EA2D5E5-C7A8-420E-9565-C61A261BF554}" type="slidenum">
              <a:rPr lang="en-PK" smtClean="0"/>
              <a:t>1</a:t>
            </a:fld>
            <a:endParaRPr lang="en-PK"/>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descr="hu.jpg"/>
          <p:cNvPicPr>
            <a:picLocks noGrp="1" noChangeAspect="1"/>
          </p:cNvPicPr>
          <p:nvPr>
            <p:ph idx="1"/>
          </p:nvPr>
        </p:nvPicPr>
        <p:blipFill>
          <a:blip r:embed="rId2" cstate="print"/>
          <a:stretch>
            <a:fillRect/>
          </a:stretch>
        </p:blipFill>
        <p:spPr>
          <a:xfrm>
            <a:off x="2472267" y="733169"/>
            <a:ext cx="7047923" cy="5391661"/>
          </a:xfrm>
          <a:prstGeom prst="rect">
            <a:avLst/>
          </a:prstGeom>
        </p:spPr>
      </p:pic>
      <p:pic>
        <p:nvPicPr>
          <p:cNvPr id="2" name="Picture 1"/>
          <p:cNvPicPr>
            <a:picLocks noChangeAspect="1"/>
          </p:cNvPicPr>
          <p:nvPr/>
        </p:nvPicPr>
        <p:blipFill>
          <a:blip r:embed="rId3"/>
          <a:stretch>
            <a:fillRect/>
          </a:stretch>
        </p:blipFill>
        <p:spPr>
          <a:xfrm>
            <a:off x="412653" y="256175"/>
            <a:ext cx="733527" cy="676369"/>
          </a:xfrm>
          <a:prstGeom prst="rect">
            <a:avLst/>
          </a:prstGeom>
        </p:spPr>
      </p:pic>
      <p:sp>
        <p:nvSpPr>
          <p:cNvPr id="5" name="Slide Number Placeholder 4"/>
          <p:cNvSpPr>
            <a:spLocks noGrp="1"/>
          </p:cNvSpPr>
          <p:nvPr>
            <p:ph type="sldNum" sz="quarter" idx="12"/>
          </p:nvPr>
        </p:nvSpPr>
        <p:spPr/>
        <p:txBody>
          <a:bodyPr/>
          <a:lstStyle/>
          <a:p>
            <a:fld id="{3EA2D5E5-C7A8-420E-9565-C61A261BF554}" type="slidenum">
              <a:rPr lang="en-PK" smtClean="0"/>
              <a:t>10</a:t>
            </a:fld>
            <a:endParaRPr lang="en-PK"/>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t densiy brain.jpg"/>
          <p:cNvPicPr>
            <a:picLocks noGrp="1" noChangeAspect="1"/>
          </p:cNvPicPr>
          <p:nvPr>
            <p:ph idx="1"/>
          </p:nvPr>
        </p:nvPicPr>
        <p:blipFill>
          <a:blip r:embed="rId2" cstate="print"/>
          <a:stretch>
            <a:fillRect/>
          </a:stretch>
        </p:blipFill>
        <p:spPr>
          <a:xfrm>
            <a:off x="1752600" y="457201"/>
            <a:ext cx="8763000" cy="5668963"/>
          </a:xfrm>
        </p:spPr>
      </p:pic>
      <p:pic>
        <p:nvPicPr>
          <p:cNvPr id="2" name="Picture 1"/>
          <p:cNvPicPr>
            <a:picLocks noChangeAspect="1"/>
          </p:cNvPicPr>
          <p:nvPr/>
        </p:nvPicPr>
        <p:blipFill>
          <a:blip r:embed="rId3"/>
          <a:stretch>
            <a:fillRect/>
          </a:stretch>
        </p:blipFill>
        <p:spPr>
          <a:xfrm>
            <a:off x="373465" y="295364"/>
            <a:ext cx="733527" cy="676369"/>
          </a:xfrm>
          <a:prstGeom prst="rect">
            <a:avLst/>
          </a:prstGeom>
        </p:spPr>
      </p:pic>
      <p:sp>
        <p:nvSpPr>
          <p:cNvPr id="5" name="Slide Number Placeholder 4"/>
          <p:cNvSpPr>
            <a:spLocks noGrp="1"/>
          </p:cNvSpPr>
          <p:nvPr>
            <p:ph type="sldNum" sz="quarter" idx="12"/>
          </p:nvPr>
        </p:nvSpPr>
        <p:spPr/>
        <p:txBody>
          <a:bodyPr/>
          <a:lstStyle/>
          <a:p>
            <a:fld id="{3EA2D5E5-C7A8-420E-9565-C61A261BF554}" type="slidenum">
              <a:rPr lang="en-PK" smtClean="0"/>
              <a:t>11</a:t>
            </a:fld>
            <a:endParaRPr lang="en-PK"/>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339"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219201" y="216081"/>
            <a:ext cx="10121152" cy="6224507"/>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p:cNvPicPr>
            <a:picLocks noChangeAspect="1"/>
          </p:cNvPicPr>
          <p:nvPr/>
        </p:nvPicPr>
        <p:blipFill>
          <a:blip r:embed="rId3"/>
          <a:stretch>
            <a:fillRect/>
          </a:stretch>
        </p:blipFill>
        <p:spPr>
          <a:xfrm>
            <a:off x="255899" y="216081"/>
            <a:ext cx="733527" cy="676369"/>
          </a:xfrm>
          <a:prstGeom prst="rect">
            <a:avLst/>
          </a:prstGeom>
        </p:spPr>
      </p:pic>
      <p:sp>
        <p:nvSpPr>
          <p:cNvPr id="4" name="Slide Number Placeholder 3"/>
          <p:cNvSpPr>
            <a:spLocks noGrp="1"/>
          </p:cNvSpPr>
          <p:nvPr>
            <p:ph type="sldNum" sz="quarter" idx="12"/>
          </p:nvPr>
        </p:nvSpPr>
        <p:spPr/>
        <p:txBody>
          <a:bodyPr/>
          <a:lstStyle/>
          <a:p>
            <a:fld id="{3EA2D5E5-C7A8-420E-9565-C61A261BF554}" type="slidenum">
              <a:rPr lang="en-PK" smtClean="0"/>
              <a:t>12</a:t>
            </a:fld>
            <a:endParaRPr lang="en-PK"/>
          </a:p>
        </p:txBody>
      </p:sp>
    </p:spTree>
    <p:extLst>
      <p:ext uri="{BB962C8B-B14F-4D97-AF65-F5344CB8AC3E}">
        <p14:creationId xmlns:p14="http://schemas.microsoft.com/office/powerpoint/2010/main" val="39271424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6833" y="1153572"/>
            <a:ext cx="4261685" cy="4834852"/>
          </a:xfrm>
        </p:spPr>
        <p:txBody>
          <a:bodyPr>
            <a:normAutofit/>
          </a:bodyPr>
          <a:lstStyle/>
          <a:p>
            <a:r>
              <a:rPr lang="en-US" sz="3400" dirty="0">
                <a:solidFill>
                  <a:srgbClr val="FFFFFF"/>
                </a:solidFill>
              </a:rPr>
              <a:t>SYSTEMIC APPROACH TO CT INTERPRETATION</a:t>
            </a:r>
          </a:p>
        </p:txBody>
      </p:sp>
      <p:sp>
        <p:nvSpPr>
          <p:cNvPr id="3" name="Content Placeholder 2"/>
          <p:cNvSpPr>
            <a:spLocks noGrp="1"/>
          </p:cNvSpPr>
          <p:nvPr>
            <p:ph idx="1"/>
          </p:nvPr>
        </p:nvSpPr>
        <p:spPr>
          <a:xfrm>
            <a:off x="4787152" y="636190"/>
            <a:ext cx="6906491" cy="5585619"/>
          </a:xfrm>
        </p:spPr>
        <p:txBody>
          <a:bodyPr anchor="ctr">
            <a:normAutofit/>
          </a:bodyPr>
          <a:lstStyle/>
          <a:p>
            <a:r>
              <a:rPr lang="en-US" dirty="0"/>
              <a:t>Symmetry: Compare left &amp; right side</a:t>
            </a:r>
          </a:p>
          <a:p>
            <a:r>
              <a:rPr lang="en-US" dirty="0"/>
              <a:t>Midline: Look for midline shift</a:t>
            </a:r>
          </a:p>
          <a:p>
            <a:r>
              <a:rPr lang="en-US" dirty="0"/>
              <a:t>Cross sectional anatomy:</a:t>
            </a:r>
          </a:p>
          <a:p>
            <a:pPr lvl="1"/>
            <a:r>
              <a:rPr lang="en-US" dirty="0"/>
              <a:t>Brain matter (gray matter, white matter, any lesions</a:t>
            </a:r>
          </a:p>
          <a:p>
            <a:pPr lvl="1"/>
            <a:r>
              <a:rPr lang="en-US" dirty="0"/>
              <a:t>CSF &amp; ventricles</a:t>
            </a:r>
          </a:p>
          <a:p>
            <a:pPr lvl="1"/>
            <a:r>
              <a:rPr lang="en-US" dirty="0"/>
              <a:t>Skull &amp; soft tissues</a:t>
            </a:r>
          </a:p>
          <a:p>
            <a:r>
              <a:rPr lang="en-US" dirty="0"/>
              <a:t>Subdural windows: Blood &amp; collections adjacent to bone</a:t>
            </a:r>
          </a:p>
          <a:p>
            <a:r>
              <a:rPr lang="en-US" dirty="0"/>
              <a:t>Bone windows: Skull, orbit, sinuses, air</a:t>
            </a:r>
          </a:p>
        </p:txBody>
      </p:sp>
      <p:pic>
        <p:nvPicPr>
          <p:cNvPr id="4" name="Picture 3"/>
          <p:cNvPicPr>
            <a:picLocks noChangeAspect="1"/>
          </p:cNvPicPr>
          <p:nvPr/>
        </p:nvPicPr>
        <p:blipFill>
          <a:blip r:embed="rId2"/>
          <a:stretch>
            <a:fillRect/>
          </a:stretch>
        </p:blipFill>
        <p:spPr>
          <a:xfrm>
            <a:off x="543282" y="477203"/>
            <a:ext cx="733527" cy="676369"/>
          </a:xfrm>
          <a:prstGeom prst="rect">
            <a:avLst/>
          </a:prstGeom>
        </p:spPr>
      </p:pic>
      <p:sp>
        <p:nvSpPr>
          <p:cNvPr id="6" name="Slide Number Placeholder 5"/>
          <p:cNvSpPr>
            <a:spLocks noGrp="1"/>
          </p:cNvSpPr>
          <p:nvPr>
            <p:ph type="sldNum" sz="quarter" idx="12"/>
          </p:nvPr>
        </p:nvSpPr>
        <p:spPr/>
        <p:txBody>
          <a:bodyPr/>
          <a:lstStyle/>
          <a:p>
            <a:fld id="{3EA2D5E5-C7A8-420E-9565-C61A261BF554}" type="slidenum">
              <a:rPr lang="en-PK" smtClean="0"/>
              <a:t>13</a:t>
            </a:fld>
            <a:endParaRPr lang="en-PK"/>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t anatomy.jpg"/>
          <p:cNvPicPr>
            <a:picLocks noGrp="1" noChangeAspect="1"/>
          </p:cNvPicPr>
          <p:nvPr>
            <p:ph idx="1"/>
          </p:nvPr>
        </p:nvPicPr>
        <p:blipFill>
          <a:blip r:embed="rId2" cstate="print"/>
          <a:stretch>
            <a:fillRect/>
          </a:stretch>
        </p:blipFill>
        <p:spPr>
          <a:xfrm>
            <a:off x="2895600" y="419100"/>
            <a:ext cx="4953000" cy="5410200"/>
          </a:xfrm>
        </p:spPr>
      </p:pic>
      <p:sp>
        <p:nvSpPr>
          <p:cNvPr id="3" name="TextBox 2"/>
          <p:cNvSpPr txBox="1"/>
          <p:nvPr/>
        </p:nvSpPr>
        <p:spPr>
          <a:xfrm>
            <a:off x="7696200" y="609600"/>
            <a:ext cx="2590800" cy="369332"/>
          </a:xfrm>
          <a:prstGeom prst="rect">
            <a:avLst/>
          </a:prstGeom>
          <a:noFill/>
        </p:spPr>
        <p:txBody>
          <a:bodyPr wrap="square" rtlCol="0">
            <a:spAutoFit/>
          </a:bodyPr>
          <a:lstStyle/>
          <a:p>
            <a:pPr algn="ctr"/>
            <a:r>
              <a:rPr lang="en-US" dirty="0" err="1"/>
              <a:t>Interhemispheric</a:t>
            </a:r>
            <a:r>
              <a:rPr lang="en-US" dirty="0"/>
              <a:t> fissure</a:t>
            </a:r>
          </a:p>
        </p:txBody>
      </p:sp>
      <p:sp>
        <p:nvSpPr>
          <p:cNvPr id="5" name="TextBox 4"/>
          <p:cNvSpPr txBox="1"/>
          <p:nvPr/>
        </p:nvSpPr>
        <p:spPr>
          <a:xfrm>
            <a:off x="7848600" y="1219200"/>
            <a:ext cx="1676400" cy="369332"/>
          </a:xfrm>
          <a:prstGeom prst="rect">
            <a:avLst/>
          </a:prstGeom>
          <a:noFill/>
        </p:spPr>
        <p:txBody>
          <a:bodyPr wrap="square" rtlCol="0">
            <a:spAutoFit/>
          </a:bodyPr>
          <a:lstStyle/>
          <a:p>
            <a:r>
              <a:rPr lang="en-US" dirty="0"/>
              <a:t>Frontal Lobe</a:t>
            </a:r>
          </a:p>
        </p:txBody>
      </p:sp>
      <p:sp>
        <p:nvSpPr>
          <p:cNvPr id="6" name="TextBox 5"/>
          <p:cNvSpPr txBox="1"/>
          <p:nvPr/>
        </p:nvSpPr>
        <p:spPr>
          <a:xfrm>
            <a:off x="8001000" y="3124200"/>
            <a:ext cx="2133600" cy="369332"/>
          </a:xfrm>
          <a:prstGeom prst="rect">
            <a:avLst/>
          </a:prstGeom>
          <a:noFill/>
        </p:spPr>
        <p:txBody>
          <a:bodyPr wrap="square" rtlCol="0">
            <a:spAutoFit/>
          </a:bodyPr>
          <a:lstStyle/>
          <a:p>
            <a:r>
              <a:rPr lang="en-US" dirty="0"/>
              <a:t>Lateral Ventricle</a:t>
            </a:r>
          </a:p>
        </p:txBody>
      </p:sp>
      <p:sp>
        <p:nvSpPr>
          <p:cNvPr id="7" name="TextBox 6"/>
          <p:cNvSpPr txBox="1"/>
          <p:nvPr/>
        </p:nvSpPr>
        <p:spPr>
          <a:xfrm>
            <a:off x="8001000" y="3429000"/>
            <a:ext cx="2667000" cy="369332"/>
          </a:xfrm>
          <a:prstGeom prst="rect">
            <a:avLst/>
          </a:prstGeom>
          <a:noFill/>
        </p:spPr>
        <p:txBody>
          <a:bodyPr wrap="square" rtlCol="0">
            <a:spAutoFit/>
          </a:bodyPr>
          <a:lstStyle/>
          <a:p>
            <a:r>
              <a:rPr lang="en-US" dirty="0" err="1"/>
              <a:t>Splenium</a:t>
            </a:r>
            <a:r>
              <a:rPr lang="en-US" dirty="0"/>
              <a:t> corpus </a:t>
            </a:r>
            <a:r>
              <a:rPr lang="en-US" dirty="0" err="1"/>
              <a:t>callosum</a:t>
            </a:r>
            <a:endParaRPr lang="en-US" dirty="0"/>
          </a:p>
        </p:txBody>
      </p:sp>
      <p:sp>
        <p:nvSpPr>
          <p:cNvPr id="8" name="TextBox 7"/>
          <p:cNvSpPr txBox="1"/>
          <p:nvPr/>
        </p:nvSpPr>
        <p:spPr>
          <a:xfrm>
            <a:off x="8001000" y="3976301"/>
            <a:ext cx="2438400" cy="646331"/>
          </a:xfrm>
          <a:prstGeom prst="rect">
            <a:avLst/>
          </a:prstGeom>
          <a:noFill/>
        </p:spPr>
        <p:txBody>
          <a:bodyPr wrap="square" rtlCol="0">
            <a:spAutoFit/>
          </a:bodyPr>
          <a:lstStyle/>
          <a:p>
            <a:r>
              <a:rPr lang="en-US" dirty="0"/>
              <a:t>Postcentral gyrus Parietal lobe</a:t>
            </a:r>
          </a:p>
        </p:txBody>
      </p:sp>
      <p:sp>
        <p:nvSpPr>
          <p:cNvPr id="9" name="TextBox 8"/>
          <p:cNvSpPr txBox="1"/>
          <p:nvPr/>
        </p:nvSpPr>
        <p:spPr>
          <a:xfrm>
            <a:off x="8077200" y="4495800"/>
            <a:ext cx="2438400" cy="369332"/>
          </a:xfrm>
          <a:prstGeom prst="rect">
            <a:avLst/>
          </a:prstGeom>
          <a:noFill/>
        </p:spPr>
        <p:txBody>
          <a:bodyPr wrap="square" rtlCol="0">
            <a:spAutoFit/>
          </a:bodyPr>
          <a:lstStyle/>
          <a:p>
            <a:r>
              <a:rPr lang="en-US" dirty="0"/>
              <a:t>Occipital Lobe</a:t>
            </a:r>
          </a:p>
        </p:txBody>
      </p:sp>
      <p:sp>
        <p:nvSpPr>
          <p:cNvPr id="10" name="TextBox 9"/>
          <p:cNvSpPr txBox="1"/>
          <p:nvPr/>
        </p:nvSpPr>
        <p:spPr>
          <a:xfrm>
            <a:off x="8001000" y="5257800"/>
            <a:ext cx="2438400" cy="369332"/>
          </a:xfrm>
          <a:prstGeom prst="rect">
            <a:avLst/>
          </a:prstGeom>
          <a:noFill/>
        </p:spPr>
        <p:txBody>
          <a:bodyPr wrap="square" rtlCol="0">
            <a:spAutoFit/>
          </a:bodyPr>
          <a:lstStyle/>
          <a:p>
            <a:r>
              <a:rPr lang="en-US" dirty="0"/>
              <a:t>Superior </a:t>
            </a:r>
            <a:r>
              <a:rPr lang="en-US" dirty="0" err="1"/>
              <a:t>Sagittal</a:t>
            </a:r>
            <a:r>
              <a:rPr lang="en-US" dirty="0"/>
              <a:t> Sinus</a:t>
            </a:r>
          </a:p>
        </p:txBody>
      </p:sp>
      <p:sp>
        <p:nvSpPr>
          <p:cNvPr id="2" name="TextBox 1">
            <a:extLst>
              <a:ext uri="{FF2B5EF4-FFF2-40B4-BE49-F238E27FC236}">
                <a16:creationId xmlns:a16="http://schemas.microsoft.com/office/drawing/2014/main" id="{83155707-791D-EB1A-FEF0-0B1324FF1CD3}"/>
              </a:ext>
            </a:extLst>
          </p:cNvPr>
          <p:cNvSpPr txBox="1"/>
          <p:nvPr/>
        </p:nvSpPr>
        <p:spPr>
          <a:xfrm>
            <a:off x="855340" y="978932"/>
            <a:ext cx="2330824" cy="1077218"/>
          </a:xfrm>
          <a:prstGeom prst="rect">
            <a:avLst/>
          </a:prstGeom>
          <a:noFill/>
        </p:spPr>
        <p:txBody>
          <a:bodyPr wrap="square" rtlCol="0">
            <a:spAutoFit/>
          </a:bodyPr>
          <a:lstStyle/>
          <a:p>
            <a:r>
              <a:rPr lang="en-US" sz="3200" dirty="0">
                <a:solidFill>
                  <a:srgbClr val="FF0000"/>
                </a:solidFill>
              </a:rPr>
              <a:t>Horizontal  integration </a:t>
            </a:r>
          </a:p>
        </p:txBody>
      </p:sp>
      <p:pic>
        <p:nvPicPr>
          <p:cNvPr id="11" name="Picture 10"/>
          <p:cNvPicPr>
            <a:picLocks noChangeAspect="1"/>
          </p:cNvPicPr>
          <p:nvPr/>
        </p:nvPicPr>
        <p:blipFill>
          <a:blip r:embed="rId3"/>
          <a:stretch>
            <a:fillRect/>
          </a:stretch>
        </p:blipFill>
        <p:spPr>
          <a:xfrm>
            <a:off x="273819" y="271415"/>
            <a:ext cx="733527" cy="676369"/>
          </a:xfrm>
          <a:prstGeom prst="rect">
            <a:avLst/>
          </a:prstGeom>
        </p:spPr>
      </p:pic>
      <p:sp>
        <p:nvSpPr>
          <p:cNvPr id="13" name="Slide Number Placeholder 12"/>
          <p:cNvSpPr>
            <a:spLocks noGrp="1"/>
          </p:cNvSpPr>
          <p:nvPr>
            <p:ph type="sldNum" sz="quarter" idx="12"/>
          </p:nvPr>
        </p:nvSpPr>
        <p:spPr/>
        <p:txBody>
          <a:bodyPr/>
          <a:lstStyle/>
          <a:p>
            <a:fld id="{3EA2D5E5-C7A8-420E-9565-C61A261BF554}" type="slidenum">
              <a:rPr lang="en-PK" smtClean="0"/>
              <a:t>14</a:t>
            </a:fld>
            <a:endParaRPr lang="en-PK"/>
          </a:p>
        </p:txBody>
      </p:sp>
    </p:spTree>
  </p:cSld>
  <p:clrMapOvr>
    <a:masterClrMapping/>
  </p:clrMapOvr>
  <p:transition>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20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20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fade">
                                      <p:cBhvr>
                                        <p:cTn id="22" dur="2000"/>
                                        <p:tgtEl>
                                          <p:spTgt spid="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animEffect transition="in" filter="fade">
                                      <p:cBhvr>
                                        <p:cTn id="27" dur="2000"/>
                                        <p:tgtEl>
                                          <p:spTgt spid="8">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xEl>
                                              <p:pRg st="0" end="0"/>
                                            </p:txEl>
                                          </p:spTgt>
                                        </p:tgtEl>
                                        <p:attrNameLst>
                                          <p:attrName>style.visibility</p:attrName>
                                        </p:attrNameLst>
                                      </p:cBhvr>
                                      <p:to>
                                        <p:strVal val="visible"/>
                                      </p:to>
                                    </p:set>
                                    <p:animEffect transition="in" filter="fade">
                                      <p:cBhvr>
                                        <p:cTn id="32" dur="2000"/>
                                        <p:tgtEl>
                                          <p:spTgt spid="9">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xEl>
                                              <p:pRg st="0" end="0"/>
                                            </p:txEl>
                                          </p:spTgt>
                                        </p:tgtEl>
                                        <p:attrNameLst>
                                          <p:attrName>style.visibility</p:attrName>
                                        </p:attrNameLst>
                                      </p:cBhvr>
                                      <p:to>
                                        <p:strVal val="visible"/>
                                      </p:to>
                                    </p:set>
                                    <p:animEffect transition="in" filter="fade">
                                      <p:cBhvr>
                                        <p:cTn id="37" dur="20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build="p"/>
      <p:bldP spid="6" grpId="0" build="p"/>
      <p:bldP spid="7" grpId="0" build="p"/>
      <p:bldP spid="8" grpId="0" build="p"/>
      <p:bldP spid="9" grpId="0" build="p"/>
      <p:bldP spid="10"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15ABA1B-2483-21C7-1F99-5C82CD7100D6}"/>
              </a:ext>
            </a:extLst>
          </p:cNvPr>
          <p:cNvPicPr>
            <a:picLocks noChangeAspect="1"/>
          </p:cNvPicPr>
          <p:nvPr/>
        </p:nvPicPr>
        <p:blipFill>
          <a:blip r:embed="rId2"/>
          <a:stretch>
            <a:fillRect/>
          </a:stretch>
        </p:blipFill>
        <p:spPr>
          <a:xfrm>
            <a:off x="2381955" y="643466"/>
            <a:ext cx="7428089" cy="5571067"/>
          </a:xfrm>
          <a:prstGeom prst="rect">
            <a:avLst/>
          </a:prstGeom>
        </p:spPr>
      </p:pic>
      <p:pic>
        <p:nvPicPr>
          <p:cNvPr id="3" name="Picture 2"/>
          <p:cNvPicPr>
            <a:picLocks noChangeAspect="1"/>
          </p:cNvPicPr>
          <p:nvPr/>
        </p:nvPicPr>
        <p:blipFill>
          <a:blip r:embed="rId3"/>
          <a:stretch>
            <a:fillRect/>
          </a:stretch>
        </p:blipFill>
        <p:spPr>
          <a:xfrm>
            <a:off x="700036" y="305281"/>
            <a:ext cx="733527" cy="676369"/>
          </a:xfrm>
          <a:prstGeom prst="rect">
            <a:avLst/>
          </a:prstGeom>
        </p:spPr>
      </p:pic>
      <p:sp>
        <p:nvSpPr>
          <p:cNvPr id="5" name="Slide Number Placeholder 4"/>
          <p:cNvSpPr>
            <a:spLocks noGrp="1"/>
          </p:cNvSpPr>
          <p:nvPr>
            <p:ph type="sldNum" sz="quarter" idx="12"/>
          </p:nvPr>
        </p:nvSpPr>
        <p:spPr/>
        <p:txBody>
          <a:bodyPr/>
          <a:lstStyle/>
          <a:p>
            <a:fld id="{3EA2D5E5-C7A8-420E-9565-C61A261BF554}" type="slidenum">
              <a:rPr lang="en-PK" smtClean="0"/>
              <a:t>15</a:t>
            </a:fld>
            <a:endParaRPr lang="en-PK"/>
          </a:p>
        </p:txBody>
      </p:sp>
    </p:spTree>
    <p:extLst>
      <p:ext uri="{BB962C8B-B14F-4D97-AF65-F5344CB8AC3E}">
        <p14:creationId xmlns:p14="http://schemas.microsoft.com/office/powerpoint/2010/main" val="28119988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23F597D-BA50-6016-69E7-B6980CF9EC59}"/>
              </a:ext>
            </a:extLst>
          </p:cNvPr>
          <p:cNvPicPr>
            <a:picLocks noChangeAspect="1"/>
          </p:cNvPicPr>
          <p:nvPr/>
        </p:nvPicPr>
        <p:blipFill rotWithShape="1">
          <a:blip r:embed="rId2"/>
          <a:srcRect l="20070" t="7921" r="25501" b="3737"/>
          <a:stretch/>
        </p:blipFill>
        <p:spPr>
          <a:xfrm>
            <a:off x="3039034" y="81217"/>
            <a:ext cx="5567083" cy="6776783"/>
          </a:xfrm>
          <a:prstGeom prst="rect">
            <a:avLst/>
          </a:prstGeom>
          <a:ln>
            <a:noFill/>
          </a:ln>
        </p:spPr>
      </p:pic>
      <p:pic>
        <p:nvPicPr>
          <p:cNvPr id="3" name="Picture 2"/>
          <p:cNvPicPr>
            <a:picLocks noChangeAspect="1"/>
          </p:cNvPicPr>
          <p:nvPr/>
        </p:nvPicPr>
        <p:blipFill>
          <a:blip r:embed="rId3"/>
          <a:stretch>
            <a:fillRect/>
          </a:stretch>
        </p:blipFill>
        <p:spPr>
          <a:xfrm>
            <a:off x="282025" y="190861"/>
            <a:ext cx="733527" cy="676369"/>
          </a:xfrm>
          <a:prstGeom prst="rect">
            <a:avLst/>
          </a:prstGeom>
        </p:spPr>
      </p:pic>
      <p:sp>
        <p:nvSpPr>
          <p:cNvPr id="5" name="Slide Number Placeholder 4"/>
          <p:cNvSpPr>
            <a:spLocks noGrp="1"/>
          </p:cNvSpPr>
          <p:nvPr>
            <p:ph type="sldNum" sz="quarter" idx="12"/>
          </p:nvPr>
        </p:nvSpPr>
        <p:spPr/>
        <p:txBody>
          <a:bodyPr/>
          <a:lstStyle/>
          <a:p>
            <a:fld id="{3EA2D5E5-C7A8-420E-9565-C61A261BF554}" type="slidenum">
              <a:rPr lang="en-PK" smtClean="0"/>
              <a:t>16</a:t>
            </a:fld>
            <a:endParaRPr lang="en-PK"/>
          </a:p>
        </p:txBody>
      </p:sp>
    </p:spTree>
    <p:extLst>
      <p:ext uri="{BB962C8B-B14F-4D97-AF65-F5344CB8AC3E}">
        <p14:creationId xmlns:p14="http://schemas.microsoft.com/office/powerpoint/2010/main" val="15871052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descr="skull 2.jpg"/>
          <p:cNvPicPr>
            <a:picLocks noGrp="1" noChangeAspect="1"/>
          </p:cNvPicPr>
          <p:nvPr>
            <p:ph sz="half" idx="1"/>
          </p:nvPr>
        </p:nvPicPr>
        <p:blipFill>
          <a:blip r:embed="rId2" cstate="print"/>
          <a:stretch>
            <a:fillRect/>
          </a:stretch>
        </p:blipFill>
        <p:spPr>
          <a:xfrm>
            <a:off x="1139715" y="1097281"/>
            <a:ext cx="5249750" cy="5238205"/>
          </a:xfrm>
        </p:spPr>
      </p:pic>
      <p:pic>
        <p:nvPicPr>
          <p:cNvPr id="7" name="Content Placeholder 6" descr="skull.jpeg"/>
          <p:cNvPicPr>
            <a:picLocks noGrp="1" noChangeAspect="1"/>
          </p:cNvPicPr>
          <p:nvPr>
            <p:ph sz="half" idx="2"/>
          </p:nvPr>
        </p:nvPicPr>
        <p:blipFill>
          <a:blip r:embed="rId3" cstate="print"/>
          <a:stretch>
            <a:fillRect/>
          </a:stretch>
        </p:blipFill>
        <p:spPr>
          <a:xfrm>
            <a:off x="6727260" y="740583"/>
            <a:ext cx="4758725" cy="5473950"/>
          </a:xfrm>
        </p:spPr>
      </p:pic>
      <p:pic>
        <p:nvPicPr>
          <p:cNvPr id="2" name="Picture 1"/>
          <p:cNvPicPr>
            <a:picLocks noChangeAspect="1"/>
          </p:cNvPicPr>
          <p:nvPr/>
        </p:nvPicPr>
        <p:blipFill>
          <a:blip r:embed="rId4"/>
          <a:stretch>
            <a:fillRect/>
          </a:stretch>
        </p:blipFill>
        <p:spPr>
          <a:xfrm>
            <a:off x="290693" y="305281"/>
            <a:ext cx="733527" cy="676369"/>
          </a:xfrm>
          <a:prstGeom prst="rect">
            <a:avLst/>
          </a:prstGeom>
        </p:spPr>
      </p:pic>
      <p:sp>
        <p:nvSpPr>
          <p:cNvPr id="5" name="Slide Number Placeholder 4"/>
          <p:cNvSpPr>
            <a:spLocks noGrp="1"/>
          </p:cNvSpPr>
          <p:nvPr>
            <p:ph type="sldNum" sz="quarter" idx="12"/>
          </p:nvPr>
        </p:nvSpPr>
        <p:spPr/>
        <p:txBody>
          <a:bodyPr/>
          <a:lstStyle/>
          <a:p>
            <a:fld id="{3EA2D5E5-C7A8-420E-9565-C61A261BF554}" type="slidenum">
              <a:rPr lang="en-PK" smtClean="0"/>
              <a:t>17</a:t>
            </a:fld>
            <a:endParaRPr lang="en-PK"/>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295CE-B874-90CC-26F2-13420CE2271D}"/>
              </a:ext>
            </a:extLst>
          </p:cNvPr>
          <p:cNvSpPr>
            <a:spLocks noGrp="1"/>
          </p:cNvSpPr>
          <p:nvPr>
            <p:ph type="title"/>
          </p:nvPr>
        </p:nvSpPr>
        <p:spPr/>
        <p:txBody>
          <a:bodyPr/>
          <a:lstStyle/>
          <a:p>
            <a:endParaRPr lang="en-PK"/>
          </a:p>
        </p:txBody>
      </p:sp>
      <p:pic>
        <p:nvPicPr>
          <p:cNvPr id="3" name="Picture 2">
            <a:extLst>
              <a:ext uri="{FF2B5EF4-FFF2-40B4-BE49-F238E27FC236}">
                <a16:creationId xmlns:a16="http://schemas.microsoft.com/office/drawing/2014/main" id="{282705F7-91C4-EF22-8178-64CBBC3F28B8}"/>
              </a:ext>
            </a:extLst>
          </p:cNvPr>
          <p:cNvPicPr>
            <a:picLocks noChangeAspect="1"/>
          </p:cNvPicPr>
          <p:nvPr/>
        </p:nvPicPr>
        <p:blipFill>
          <a:blip r:embed="rId2"/>
          <a:stretch>
            <a:fillRect/>
          </a:stretch>
        </p:blipFill>
        <p:spPr>
          <a:xfrm>
            <a:off x="1632858" y="251927"/>
            <a:ext cx="8770776" cy="6046238"/>
          </a:xfrm>
          <a:prstGeom prst="rect">
            <a:avLst/>
          </a:prstGeom>
        </p:spPr>
      </p:pic>
      <p:pic>
        <p:nvPicPr>
          <p:cNvPr id="4" name="Picture 3"/>
          <p:cNvPicPr>
            <a:picLocks noChangeAspect="1"/>
          </p:cNvPicPr>
          <p:nvPr/>
        </p:nvPicPr>
        <p:blipFill>
          <a:blip r:embed="rId3"/>
          <a:stretch>
            <a:fillRect/>
          </a:stretch>
        </p:blipFill>
        <p:spPr>
          <a:xfrm>
            <a:off x="297833" y="271415"/>
            <a:ext cx="733527" cy="676369"/>
          </a:xfrm>
          <a:prstGeom prst="rect">
            <a:avLst/>
          </a:prstGeom>
        </p:spPr>
      </p:pic>
      <p:sp>
        <p:nvSpPr>
          <p:cNvPr id="6" name="Slide Number Placeholder 5"/>
          <p:cNvSpPr>
            <a:spLocks noGrp="1"/>
          </p:cNvSpPr>
          <p:nvPr>
            <p:ph type="sldNum" sz="quarter" idx="12"/>
          </p:nvPr>
        </p:nvSpPr>
        <p:spPr/>
        <p:txBody>
          <a:bodyPr/>
          <a:lstStyle/>
          <a:p>
            <a:fld id="{3EA2D5E5-C7A8-420E-9565-C61A261BF554}" type="slidenum">
              <a:rPr lang="en-PK" smtClean="0"/>
              <a:t>18</a:t>
            </a:fld>
            <a:endParaRPr lang="en-PK"/>
          </a:p>
        </p:txBody>
      </p:sp>
    </p:spTree>
    <p:extLst>
      <p:ext uri="{BB962C8B-B14F-4D97-AF65-F5344CB8AC3E}">
        <p14:creationId xmlns:p14="http://schemas.microsoft.com/office/powerpoint/2010/main" val="3193668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descr="fossa2.jpg"/>
          <p:cNvPicPr>
            <a:picLocks noGrp="1" noChangeAspect="1"/>
          </p:cNvPicPr>
          <p:nvPr>
            <p:ph idx="1"/>
          </p:nvPr>
        </p:nvPicPr>
        <p:blipFill>
          <a:blip r:embed="rId2" cstate="print"/>
          <a:stretch>
            <a:fillRect/>
          </a:stretch>
        </p:blipFill>
        <p:spPr>
          <a:xfrm>
            <a:off x="2381957" y="643467"/>
            <a:ext cx="7428086" cy="5571065"/>
          </a:xfrm>
          <a:prstGeom prst="rect">
            <a:avLst/>
          </a:prstGeom>
          <a:ln>
            <a:noFill/>
          </a:ln>
        </p:spPr>
      </p:pic>
      <p:pic>
        <p:nvPicPr>
          <p:cNvPr id="2" name="Picture 1"/>
          <p:cNvPicPr>
            <a:picLocks noChangeAspect="1"/>
          </p:cNvPicPr>
          <p:nvPr/>
        </p:nvPicPr>
        <p:blipFill>
          <a:blip r:embed="rId3"/>
          <a:stretch>
            <a:fillRect/>
          </a:stretch>
        </p:blipFill>
        <p:spPr>
          <a:xfrm>
            <a:off x="321213" y="305282"/>
            <a:ext cx="733527" cy="676369"/>
          </a:xfrm>
          <a:prstGeom prst="rect">
            <a:avLst/>
          </a:prstGeom>
        </p:spPr>
      </p:pic>
      <p:sp>
        <p:nvSpPr>
          <p:cNvPr id="5" name="Slide Number Placeholder 4"/>
          <p:cNvSpPr>
            <a:spLocks noGrp="1"/>
          </p:cNvSpPr>
          <p:nvPr>
            <p:ph type="sldNum" sz="quarter" idx="12"/>
          </p:nvPr>
        </p:nvSpPr>
        <p:spPr/>
        <p:txBody>
          <a:bodyPr/>
          <a:lstStyle/>
          <a:p>
            <a:fld id="{3EA2D5E5-C7A8-420E-9565-C61A261BF554}" type="slidenum">
              <a:rPr lang="en-PK" smtClean="0"/>
              <a:t>19</a:t>
            </a:fld>
            <a:endParaRPr lang="en-PK"/>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B8591-9A7A-8CE3-3D8C-4CF9AC51E46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5561DFE-D091-C128-57D6-44ADB6A91775}"/>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028DCAE5-C4C9-2496-DB8C-074D38BFF51B}"/>
              </a:ext>
            </a:extLst>
          </p:cNvPr>
          <p:cNvPicPr>
            <a:picLocks noChangeAspect="1"/>
          </p:cNvPicPr>
          <p:nvPr/>
        </p:nvPicPr>
        <p:blipFill rotWithShape="1">
          <a:blip r:embed="rId3"/>
          <a:srcRect t="1679"/>
          <a:stretch/>
        </p:blipFill>
        <p:spPr>
          <a:xfrm>
            <a:off x="261300" y="480765"/>
            <a:ext cx="11591024" cy="5919208"/>
          </a:xfrm>
          <a:prstGeom prst="rect">
            <a:avLst/>
          </a:prstGeom>
        </p:spPr>
      </p:pic>
      <p:sp>
        <p:nvSpPr>
          <p:cNvPr id="6" name="Slide Number Placeholder 5"/>
          <p:cNvSpPr>
            <a:spLocks noGrp="1"/>
          </p:cNvSpPr>
          <p:nvPr>
            <p:ph type="sldNum" sz="quarter" idx="12"/>
          </p:nvPr>
        </p:nvSpPr>
        <p:spPr/>
        <p:txBody>
          <a:bodyPr/>
          <a:lstStyle/>
          <a:p>
            <a:fld id="{3EA2D5E5-C7A8-420E-9565-C61A261BF554}" type="slidenum">
              <a:rPr lang="en-PK" smtClean="0"/>
              <a:t>2</a:t>
            </a:fld>
            <a:endParaRPr lang="en-PK"/>
          </a:p>
        </p:txBody>
      </p:sp>
    </p:spTree>
    <p:extLst>
      <p:ext uri="{BB962C8B-B14F-4D97-AF65-F5344CB8AC3E}">
        <p14:creationId xmlns:p14="http://schemas.microsoft.com/office/powerpoint/2010/main" val="30412853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13AC995-BA51-C34B-A29C-40A9F035DA69}"/>
              </a:ext>
            </a:extLst>
          </p:cNvPr>
          <p:cNvPicPr>
            <a:picLocks noChangeAspect="1"/>
          </p:cNvPicPr>
          <p:nvPr/>
        </p:nvPicPr>
        <p:blipFill>
          <a:blip r:embed="rId2"/>
          <a:stretch>
            <a:fillRect/>
          </a:stretch>
        </p:blipFill>
        <p:spPr>
          <a:xfrm>
            <a:off x="2381957" y="643467"/>
            <a:ext cx="7428086" cy="5571065"/>
          </a:xfrm>
          <a:prstGeom prst="rect">
            <a:avLst/>
          </a:prstGeom>
          <a:ln>
            <a:noFill/>
          </a:ln>
        </p:spPr>
      </p:pic>
      <p:pic>
        <p:nvPicPr>
          <p:cNvPr id="3" name="Picture 2"/>
          <p:cNvPicPr>
            <a:picLocks noChangeAspect="1"/>
          </p:cNvPicPr>
          <p:nvPr/>
        </p:nvPicPr>
        <p:blipFill>
          <a:blip r:embed="rId3"/>
          <a:stretch>
            <a:fillRect/>
          </a:stretch>
        </p:blipFill>
        <p:spPr>
          <a:xfrm>
            <a:off x="451842" y="177798"/>
            <a:ext cx="733527" cy="676369"/>
          </a:xfrm>
          <a:prstGeom prst="rect">
            <a:avLst/>
          </a:prstGeom>
        </p:spPr>
      </p:pic>
      <p:sp>
        <p:nvSpPr>
          <p:cNvPr id="5" name="Slide Number Placeholder 4"/>
          <p:cNvSpPr>
            <a:spLocks noGrp="1"/>
          </p:cNvSpPr>
          <p:nvPr>
            <p:ph type="sldNum" sz="quarter" idx="12"/>
          </p:nvPr>
        </p:nvSpPr>
        <p:spPr/>
        <p:txBody>
          <a:bodyPr/>
          <a:lstStyle/>
          <a:p>
            <a:fld id="{3EA2D5E5-C7A8-420E-9565-C61A261BF554}" type="slidenum">
              <a:rPr lang="en-PK" smtClean="0"/>
              <a:t>20</a:t>
            </a:fld>
            <a:endParaRPr lang="en-PK"/>
          </a:p>
        </p:txBody>
      </p:sp>
    </p:spTree>
    <p:extLst>
      <p:ext uri="{BB962C8B-B14F-4D97-AF65-F5344CB8AC3E}">
        <p14:creationId xmlns:p14="http://schemas.microsoft.com/office/powerpoint/2010/main" val="33454946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01557" y="609601"/>
            <a:ext cx="9708209" cy="5460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3"/>
          <a:stretch>
            <a:fillRect/>
          </a:stretch>
        </p:blipFill>
        <p:spPr>
          <a:xfrm>
            <a:off x="368030" y="271416"/>
            <a:ext cx="733527" cy="676369"/>
          </a:xfrm>
          <a:prstGeom prst="rect">
            <a:avLst/>
          </a:prstGeom>
        </p:spPr>
      </p:pic>
      <p:sp>
        <p:nvSpPr>
          <p:cNvPr id="4" name="Slide Number Placeholder 3"/>
          <p:cNvSpPr>
            <a:spLocks noGrp="1"/>
          </p:cNvSpPr>
          <p:nvPr>
            <p:ph type="sldNum" sz="quarter" idx="12"/>
          </p:nvPr>
        </p:nvSpPr>
        <p:spPr/>
        <p:txBody>
          <a:bodyPr/>
          <a:lstStyle/>
          <a:p>
            <a:fld id="{3EA2D5E5-C7A8-420E-9565-C61A261BF554}" type="slidenum">
              <a:rPr lang="en-PK" smtClean="0"/>
              <a:t>21</a:t>
            </a:fld>
            <a:endParaRPr lang="en-PK"/>
          </a:p>
        </p:txBody>
      </p:sp>
    </p:spTree>
    <p:extLst>
      <p:ext uri="{BB962C8B-B14F-4D97-AF65-F5344CB8AC3E}">
        <p14:creationId xmlns:p14="http://schemas.microsoft.com/office/powerpoint/2010/main" val="14029972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chemeClr val="accent1"/>
                </a:solidFill>
              </a:rPr>
              <a:t>AXIAL IMAGES</a:t>
            </a:r>
          </a:p>
        </p:txBody>
      </p:sp>
      <p:pic>
        <p:nvPicPr>
          <p:cNvPr id="1024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3267075" y="2328069"/>
            <a:ext cx="5648325" cy="286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3"/>
          <a:stretch>
            <a:fillRect/>
          </a:stretch>
        </p:blipFill>
        <p:spPr>
          <a:xfrm>
            <a:off x="321213" y="271415"/>
            <a:ext cx="733527" cy="676369"/>
          </a:xfrm>
          <a:prstGeom prst="rect">
            <a:avLst/>
          </a:prstGeom>
        </p:spPr>
      </p:pic>
      <p:sp>
        <p:nvSpPr>
          <p:cNvPr id="5" name="Slide Number Placeholder 4"/>
          <p:cNvSpPr>
            <a:spLocks noGrp="1"/>
          </p:cNvSpPr>
          <p:nvPr>
            <p:ph type="sldNum" sz="quarter" idx="12"/>
          </p:nvPr>
        </p:nvSpPr>
        <p:spPr/>
        <p:txBody>
          <a:bodyPr/>
          <a:lstStyle/>
          <a:p>
            <a:fld id="{3EA2D5E5-C7A8-420E-9565-C61A261BF554}" type="slidenum">
              <a:rPr lang="en-PK" smtClean="0"/>
              <a:t>22</a:t>
            </a:fld>
            <a:endParaRPr lang="en-PK"/>
          </a:p>
        </p:txBody>
      </p:sp>
    </p:spTree>
    <p:extLst>
      <p:ext uri="{BB962C8B-B14F-4D97-AF65-F5344CB8AC3E}">
        <p14:creationId xmlns:p14="http://schemas.microsoft.com/office/powerpoint/2010/main" val="4845758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324D70E-B778-79AA-7AF3-CF3B7F01042B}"/>
              </a:ext>
            </a:extLst>
          </p:cNvPr>
          <p:cNvSpPr>
            <a:spLocks noGrp="1"/>
          </p:cNvSpPr>
          <p:nvPr>
            <p:ph type="title"/>
          </p:nvPr>
        </p:nvSpPr>
        <p:spPr/>
        <p:txBody>
          <a:bodyPr/>
          <a:lstStyle/>
          <a:p>
            <a:r>
              <a:rPr lang="en-US" dirty="0"/>
              <a:t>Different Pathologies on CT</a:t>
            </a:r>
          </a:p>
        </p:txBody>
      </p:sp>
      <p:sp>
        <p:nvSpPr>
          <p:cNvPr id="2" name="TextBox 1">
            <a:extLst>
              <a:ext uri="{FF2B5EF4-FFF2-40B4-BE49-F238E27FC236}">
                <a16:creationId xmlns:a16="http://schemas.microsoft.com/office/drawing/2014/main" id="{5CCAB194-584B-35C8-BE1F-8A50C993B44B}"/>
              </a:ext>
            </a:extLst>
          </p:cNvPr>
          <p:cNvSpPr txBox="1"/>
          <p:nvPr/>
        </p:nvSpPr>
        <p:spPr>
          <a:xfrm>
            <a:off x="1823165" y="765419"/>
            <a:ext cx="4616824" cy="584775"/>
          </a:xfrm>
          <a:prstGeom prst="rect">
            <a:avLst/>
          </a:prstGeom>
          <a:noFill/>
        </p:spPr>
        <p:txBody>
          <a:bodyPr wrap="square" rtlCol="0">
            <a:spAutoFit/>
          </a:bodyPr>
          <a:lstStyle/>
          <a:p>
            <a:r>
              <a:rPr lang="en-US" sz="3200" dirty="0">
                <a:solidFill>
                  <a:srgbClr val="FF0000"/>
                </a:solidFill>
              </a:rPr>
              <a:t> Vertical  integration </a:t>
            </a:r>
          </a:p>
        </p:txBody>
      </p:sp>
      <p:pic>
        <p:nvPicPr>
          <p:cNvPr id="3" name="Picture 2"/>
          <p:cNvPicPr>
            <a:picLocks noChangeAspect="1"/>
          </p:cNvPicPr>
          <p:nvPr/>
        </p:nvPicPr>
        <p:blipFill>
          <a:blip r:embed="rId2"/>
          <a:stretch>
            <a:fillRect/>
          </a:stretch>
        </p:blipFill>
        <p:spPr>
          <a:xfrm>
            <a:off x="321213" y="282301"/>
            <a:ext cx="733527" cy="676369"/>
          </a:xfrm>
          <a:prstGeom prst="rect">
            <a:avLst/>
          </a:prstGeom>
        </p:spPr>
      </p:pic>
      <p:sp>
        <p:nvSpPr>
          <p:cNvPr id="6" name="Slide Number Placeholder 5"/>
          <p:cNvSpPr>
            <a:spLocks noGrp="1"/>
          </p:cNvSpPr>
          <p:nvPr>
            <p:ph type="sldNum" sz="quarter" idx="12"/>
          </p:nvPr>
        </p:nvSpPr>
        <p:spPr/>
        <p:txBody>
          <a:bodyPr/>
          <a:lstStyle/>
          <a:p>
            <a:fld id="{3EA2D5E5-C7A8-420E-9565-C61A261BF554}" type="slidenum">
              <a:rPr lang="en-PK" smtClean="0"/>
              <a:t>23</a:t>
            </a:fld>
            <a:endParaRPr lang="en-PK"/>
          </a:p>
        </p:txBody>
      </p:sp>
    </p:spTree>
    <p:extLst>
      <p:ext uri="{BB962C8B-B14F-4D97-AF65-F5344CB8AC3E}">
        <p14:creationId xmlns:p14="http://schemas.microsoft.com/office/powerpoint/2010/main" val="32511493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DBB75-F24E-FA68-13D8-E06E4F2BD2D8}"/>
              </a:ext>
            </a:extLst>
          </p:cNvPr>
          <p:cNvSpPr>
            <a:spLocks noGrp="1"/>
          </p:cNvSpPr>
          <p:nvPr>
            <p:ph type="title"/>
          </p:nvPr>
        </p:nvSpPr>
        <p:spPr>
          <a:xfrm>
            <a:off x="935862" y="680482"/>
            <a:ext cx="2955852" cy="3283122"/>
          </a:xfrm>
        </p:spPr>
        <p:txBody>
          <a:bodyPr vert="horz" lIns="91440" tIns="45720" rIns="91440" bIns="45720" rtlCol="0" anchor="b">
            <a:normAutofit/>
          </a:bodyPr>
          <a:lstStyle/>
          <a:p>
            <a:pPr algn="ctr"/>
            <a:r>
              <a:rPr lang="en-US" sz="2800" kern="1200">
                <a:solidFill>
                  <a:schemeClr val="tx1">
                    <a:lumMod val="65000"/>
                    <a:lumOff val="35000"/>
                  </a:schemeClr>
                </a:solidFill>
                <a:latin typeface="+mj-lt"/>
                <a:ea typeface="+mj-ea"/>
                <a:cs typeface="+mj-cs"/>
              </a:rPr>
              <a:t>Hydrocephalus</a:t>
            </a:r>
          </a:p>
        </p:txBody>
      </p:sp>
      <p:pic>
        <p:nvPicPr>
          <p:cNvPr id="4" name="Content Placeholder 3" descr="COM HYDRO.jpg"/>
          <p:cNvPicPr>
            <a:picLocks noGrp="1" noChangeAspect="1"/>
          </p:cNvPicPr>
          <p:nvPr>
            <p:ph idx="4294967295"/>
          </p:nvPr>
        </p:nvPicPr>
        <p:blipFill>
          <a:blip r:embed="rId2" cstate="print"/>
          <a:stretch>
            <a:fillRect/>
          </a:stretch>
        </p:blipFill>
        <p:spPr>
          <a:xfrm>
            <a:off x="8142288" y="609600"/>
            <a:ext cx="4049712" cy="5495925"/>
          </a:xfrm>
          <a:prstGeom prst="rect">
            <a:avLst/>
          </a:prstGeom>
        </p:spPr>
      </p:pic>
      <p:pic>
        <p:nvPicPr>
          <p:cNvPr id="3" name="Picture 2"/>
          <p:cNvPicPr>
            <a:picLocks noChangeAspect="1"/>
          </p:cNvPicPr>
          <p:nvPr/>
        </p:nvPicPr>
        <p:blipFill>
          <a:blip r:embed="rId3"/>
          <a:stretch>
            <a:fillRect/>
          </a:stretch>
        </p:blipFill>
        <p:spPr>
          <a:xfrm>
            <a:off x="308151" y="151672"/>
            <a:ext cx="733527" cy="676369"/>
          </a:xfrm>
          <a:prstGeom prst="rect">
            <a:avLst/>
          </a:prstGeom>
        </p:spPr>
      </p:pic>
      <p:sp>
        <p:nvSpPr>
          <p:cNvPr id="6" name="Slide Number Placeholder 5"/>
          <p:cNvSpPr>
            <a:spLocks noGrp="1"/>
          </p:cNvSpPr>
          <p:nvPr>
            <p:ph type="sldNum" sz="quarter" idx="12"/>
          </p:nvPr>
        </p:nvSpPr>
        <p:spPr/>
        <p:txBody>
          <a:bodyPr/>
          <a:lstStyle/>
          <a:p>
            <a:fld id="{3EA2D5E5-C7A8-420E-9565-C61A261BF554}" type="slidenum">
              <a:rPr lang="en-PK" smtClean="0"/>
              <a:t>24</a:t>
            </a:fld>
            <a:endParaRPr lang="en-PK"/>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descr="ischemia vs hemorrhage.jpg"/>
          <p:cNvPicPr>
            <a:picLocks noGrp="1" noChangeAspect="1"/>
          </p:cNvPicPr>
          <p:nvPr>
            <p:ph idx="1"/>
          </p:nvPr>
        </p:nvPicPr>
        <p:blipFill>
          <a:blip r:embed="rId2" cstate="print"/>
          <a:stretch>
            <a:fillRect/>
          </a:stretch>
        </p:blipFill>
        <p:spPr>
          <a:xfrm>
            <a:off x="2381957" y="643467"/>
            <a:ext cx="7428086" cy="5571065"/>
          </a:xfrm>
          <a:prstGeom prst="rect">
            <a:avLst/>
          </a:prstGeom>
          <a:ln>
            <a:noFill/>
          </a:ln>
        </p:spPr>
      </p:pic>
      <p:pic>
        <p:nvPicPr>
          <p:cNvPr id="2" name="Picture 1"/>
          <p:cNvPicPr>
            <a:picLocks noChangeAspect="1"/>
          </p:cNvPicPr>
          <p:nvPr/>
        </p:nvPicPr>
        <p:blipFill>
          <a:blip r:embed="rId3"/>
          <a:stretch>
            <a:fillRect/>
          </a:stretch>
        </p:blipFill>
        <p:spPr>
          <a:xfrm>
            <a:off x="268962" y="203923"/>
            <a:ext cx="733527" cy="676369"/>
          </a:xfrm>
          <a:prstGeom prst="rect">
            <a:avLst/>
          </a:prstGeom>
        </p:spPr>
      </p:pic>
      <p:sp>
        <p:nvSpPr>
          <p:cNvPr id="5" name="Slide Number Placeholder 4"/>
          <p:cNvSpPr>
            <a:spLocks noGrp="1"/>
          </p:cNvSpPr>
          <p:nvPr>
            <p:ph type="sldNum" sz="quarter" idx="12"/>
          </p:nvPr>
        </p:nvSpPr>
        <p:spPr/>
        <p:txBody>
          <a:bodyPr/>
          <a:lstStyle/>
          <a:p>
            <a:fld id="{3EA2D5E5-C7A8-420E-9565-C61A261BF554}" type="slidenum">
              <a:rPr lang="en-PK" smtClean="0"/>
              <a:t>25</a:t>
            </a:fld>
            <a:endParaRPr lang="en-PK"/>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616054" y="1683589"/>
            <a:ext cx="8959892" cy="2828543"/>
          </a:xfrm>
        </p:spPr>
        <p:txBody>
          <a:bodyPr anchor="t">
            <a:normAutofit/>
          </a:bodyPr>
          <a:lstStyle/>
          <a:p>
            <a:r>
              <a:rPr lang="en-US" sz="3600" dirty="0">
                <a:solidFill>
                  <a:srgbClr val="FFFF00"/>
                </a:solidFill>
              </a:rPr>
              <a:t>As a rule for ischemic infarcts best modality of choice is MRI (DWI)</a:t>
            </a:r>
          </a:p>
          <a:p>
            <a:r>
              <a:rPr lang="en-US" sz="3600" dirty="0">
                <a:solidFill>
                  <a:srgbClr val="FFFF00"/>
                </a:solidFill>
              </a:rPr>
              <a:t>First and best modality of choice for hemorrhagic stroke is CT</a:t>
            </a:r>
          </a:p>
        </p:txBody>
      </p:sp>
      <p:pic>
        <p:nvPicPr>
          <p:cNvPr id="2" name="Picture 1"/>
          <p:cNvPicPr>
            <a:picLocks noChangeAspect="1"/>
          </p:cNvPicPr>
          <p:nvPr/>
        </p:nvPicPr>
        <p:blipFill>
          <a:blip r:embed="rId2"/>
          <a:stretch>
            <a:fillRect/>
          </a:stretch>
        </p:blipFill>
        <p:spPr>
          <a:xfrm>
            <a:off x="360401" y="295363"/>
            <a:ext cx="733527" cy="676369"/>
          </a:xfrm>
          <a:prstGeom prst="rect">
            <a:avLst/>
          </a:prstGeom>
        </p:spPr>
      </p:pic>
      <p:sp>
        <p:nvSpPr>
          <p:cNvPr id="5" name="Slide Number Placeholder 4"/>
          <p:cNvSpPr>
            <a:spLocks noGrp="1"/>
          </p:cNvSpPr>
          <p:nvPr>
            <p:ph type="sldNum" sz="quarter" idx="12"/>
          </p:nvPr>
        </p:nvSpPr>
        <p:spPr/>
        <p:txBody>
          <a:bodyPr/>
          <a:lstStyle/>
          <a:p>
            <a:fld id="{3EA2D5E5-C7A8-420E-9565-C61A261BF554}" type="slidenum">
              <a:rPr lang="en-PK" smtClean="0"/>
              <a:t>26</a:t>
            </a:fld>
            <a:endParaRPr lang="en-PK"/>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40A54-B4FF-77D7-10F2-D97D088F9BA2}"/>
              </a:ext>
            </a:extLst>
          </p:cNvPr>
          <p:cNvSpPr>
            <a:spLocks noGrp="1"/>
          </p:cNvSpPr>
          <p:nvPr>
            <p:ph type="title"/>
          </p:nvPr>
        </p:nvSpPr>
        <p:spPr/>
        <p:txBody>
          <a:bodyPr/>
          <a:lstStyle/>
          <a:p>
            <a:r>
              <a:rPr lang="en-US" dirty="0"/>
              <a:t>Epidural /subdural hemorrhage</a:t>
            </a:r>
          </a:p>
        </p:txBody>
      </p:sp>
      <p:sp>
        <p:nvSpPr>
          <p:cNvPr id="4" name="Content Placeholder 3">
            <a:extLst>
              <a:ext uri="{FF2B5EF4-FFF2-40B4-BE49-F238E27FC236}">
                <a16:creationId xmlns:a16="http://schemas.microsoft.com/office/drawing/2014/main" id="{CF917333-CC5C-0390-FC39-398A914ACC94}"/>
              </a:ext>
            </a:extLst>
          </p:cNvPr>
          <p:cNvSpPr>
            <a:spLocks noGrp="1"/>
          </p:cNvSpPr>
          <p:nvPr>
            <p:ph idx="1"/>
          </p:nvPr>
        </p:nvSpPr>
        <p:spPr>
          <a:xfrm>
            <a:off x="913795" y="1732449"/>
            <a:ext cx="10353762" cy="3268587"/>
          </a:xfrm>
          <a:prstGeom prst="rect">
            <a:avLst/>
          </a:prstGeom>
          <a:noFill/>
          <a:ln>
            <a:noFill/>
          </a:ln>
        </p:spPr>
        <p:txBody>
          <a:bodyPr vert="horz" lIns="91440" tIns="45720" rIns="91440" bIns="4572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Times New Roman" pitchFamily="18" charset="0"/>
                <a:sym typeface="Times New Roman" pitchFamily="18" charset="0"/>
              </a:defRPr>
            </a:lvl1pPr>
            <a:lvl2pPr marL="742950" indent="-285750" algn="l" rtl="0" fontAlgn="base" latinLnBrk="1">
              <a:lnSpc>
                <a:spcPct val="100000"/>
              </a:lnSpc>
              <a:spcBef>
                <a:spcPct val="20000"/>
              </a:spcBef>
              <a:spcAft>
                <a:spcPct val="0"/>
              </a:spcAft>
              <a:buSzPct val="100000"/>
              <a:buFontTx/>
              <a:buChar char="–"/>
              <a:defRPr sz="2800" b="0" i="0" u="none" baseline="0">
                <a:solidFill>
                  <a:schemeClr val="dk1"/>
                </a:solidFill>
                <a:latin typeface="Times New Roman" pitchFamily="18" charset="0"/>
                <a:sym typeface="Times New Roman" pitchFamily="18" charset="0"/>
              </a:defRPr>
            </a:lvl2pPr>
            <a:lvl3pPr marL="1143000" indent="-228600" algn="l" rtl="0" fontAlgn="base" latinLnBrk="1">
              <a:lnSpc>
                <a:spcPct val="100000"/>
              </a:lnSpc>
              <a:spcBef>
                <a:spcPct val="20000"/>
              </a:spcBef>
              <a:spcAft>
                <a:spcPct val="0"/>
              </a:spcAft>
              <a:buSzPct val="100000"/>
              <a:buFontTx/>
              <a:buChar char="•"/>
              <a:defRPr sz="2400" b="0" i="0" u="none" baseline="0">
                <a:solidFill>
                  <a:schemeClr val="dk1"/>
                </a:solidFill>
                <a:latin typeface="Times New Roman" pitchFamily="18" charset="0"/>
                <a:sym typeface="Times New Roman" pitchFamily="18" charset="0"/>
              </a:defRPr>
            </a:lvl3pPr>
            <a:lvl4pPr marL="1600200" indent="-228600" algn="l" rtl="0" fontAlgn="base" latinLnBrk="1">
              <a:lnSpc>
                <a:spcPct val="100000"/>
              </a:lnSpc>
              <a:spcBef>
                <a:spcPct val="20000"/>
              </a:spcBef>
              <a:spcAft>
                <a:spcPct val="0"/>
              </a:spcAft>
              <a:buSzPct val="100000"/>
              <a:buFontTx/>
              <a:buChar char="–"/>
              <a:defRPr sz="2000" b="0" i="0" u="none" baseline="0">
                <a:solidFill>
                  <a:schemeClr val="dk1"/>
                </a:solidFill>
                <a:latin typeface="Times New Roman" pitchFamily="18" charset="0"/>
                <a:sym typeface="Times New Roman" pitchFamily="18" charset="0"/>
              </a:defRPr>
            </a:lvl4pPr>
            <a:lvl5pPr marL="2057400" indent="-228600" algn="l" rtl="0" fontAlgn="base" latinLnBrk="1">
              <a:lnSpc>
                <a:spcPct val="100000"/>
              </a:lnSpc>
              <a:spcBef>
                <a:spcPct val="20000"/>
              </a:spcBef>
              <a:spcAft>
                <a:spcPct val="0"/>
              </a:spcAft>
              <a:buSzPct val="100000"/>
              <a:buFontTx/>
              <a:buChar char="»"/>
              <a:defRPr sz="2000" b="0" i="0" u="none" baseline="0">
                <a:solidFill>
                  <a:schemeClr val="dk1"/>
                </a:solidFill>
                <a:latin typeface="Times New Roman" pitchFamily="18" charset="0"/>
                <a:sym typeface="Times New Roman" pitchFamily="18" charset="0"/>
              </a:defRPr>
            </a:lvl5pPr>
          </a:lstStyle>
          <a:p>
            <a:pPr marL="0" lvl="0" indent="0" eaLnBrk="1" latinLnBrk="1" hangingPunct="1">
              <a:lnSpc>
                <a:spcPct val="90000"/>
              </a:lnSpc>
              <a:spcBef>
                <a:spcPct val="50000"/>
              </a:spcBef>
            </a:pPr>
            <a:r>
              <a:rPr lang="en-US" altLang="en-US" sz="1600" b="1" dirty="0">
                <a:solidFill>
                  <a:schemeClr val="lt1"/>
                </a:solidFill>
                <a:latin typeface="Arial" charset="0"/>
              </a:rPr>
              <a:t>Usually traumatic in origin</a:t>
            </a:r>
          </a:p>
          <a:p>
            <a:pPr marL="0" lvl="0" indent="0" eaLnBrk="1" latinLnBrk="1" hangingPunct="1">
              <a:lnSpc>
                <a:spcPct val="90000"/>
              </a:lnSpc>
              <a:spcBef>
                <a:spcPct val="50000"/>
              </a:spcBef>
            </a:pPr>
            <a:r>
              <a:rPr lang="en-US" altLang="en-US" sz="1600" b="1" dirty="0">
                <a:solidFill>
                  <a:schemeClr val="lt1"/>
                </a:solidFill>
                <a:latin typeface="Arial" charset="0"/>
              </a:rPr>
              <a:t>Subdural (</a:t>
            </a:r>
            <a:r>
              <a:rPr lang="en-US" altLang="en-US" sz="1600" b="1" dirty="0" err="1">
                <a:solidFill>
                  <a:schemeClr val="lt1"/>
                </a:solidFill>
                <a:latin typeface="Arial" charset="0"/>
              </a:rPr>
              <a:t>concavoconvex</a:t>
            </a:r>
            <a:r>
              <a:rPr lang="en-US" altLang="en-US" sz="1600" b="1" dirty="0">
                <a:solidFill>
                  <a:schemeClr val="lt1"/>
                </a:solidFill>
                <a:latin typeface="Arial" charset="0"/>
              </a:rPr>
              <a:t>)</a:t>
            </a:r>
          </a:p>
          <a:p>
            <a:pPr marL="457200" lvl="1" indent="-274320" eaLnBrk="1" latinLnBrk="1" hangingPunct="1">
              <a:lnSpc>
                <a:spcPct val="80000"/>
              </a:lnSpc>
              <a:spcBef>
                <a:spcPct val="50000"/>
              </a:spcBef>
            </a:pPr>
            <a:r>
              <a:rPr lang="en-US" altLang="en-US" sz="1600" b="1" dirty="0">
                <a:solidFill>
                  <a:schemeClr val="lt1"/>
                </a:solidFill>
                <a:latin typeface="Arial" charset="0"/>
              </a:rPr>
              <a:t>Venous bleed</a:t>
            </a:r>
          </a:p>
          <a:p>
            <a:pPr marL="457200" lvl="1" indent="-274320" eaLnBrk="1" latinLnBrk="1" hangingPunct="1">
              <a:lnSpc>
                <a:spcPct val="80000"/>
              </a:lnSpc>
              <a:spcBef>
                <a:spcPct val="50000"/>
              </a:spcBef>
            </a:pPr>
            <a:r>
              <a:rPr lang="en-US" altLang="en-US" sz="1600" b="1" dirty="0">
                <a:solidFill>
                  <a:schemeClr val="lt1"/>
                </a:solidFill>
                <a:latin typeface="Arial" charset="0"/>
              </a:rPr>
              <a:t>Low pressure</a:t>
            </a:r>
          </a:p>
          <a:p>
            <a:pPr marL="457200" lvl="1" indent="-274320" eaLnBrk="1" latinLnBrk="1" hangingPunct="1">
              <a:lnSpc>
                <a:spcPct val="80000"/>
              </a:lnSpc>
              <a:spcBef>
                <a:spcPct val="50000"/>
              </a:spcBef>
            </a:pPr>
            <a:r>
              <a:rPr lang="en-US" altLang="en-US" sz="1600" b="1" dirty="0">
                <a:solidFill>
                  <a:schemeClr val="lt1"/>
                </a:solidFill>
                <a:latin typeface="Arial" charset="0"/>
              </a:rPr>
              <a:t>Slow growth</a:t>
            </a:r>
          </a:p>
          <a:p>
            <a:pPr marL="0" lvl="0" indent="0" eaLnBrk="1" latinLnBrk="1" hangingPunct="1">
              <a:lnSpc>
                <a:spcPct val="90000"/>
              </a:lnSpc>
              <a:spcBef>
                <a:spcPct val="50000"/>
              </a:spcBef>
            </a:pPr>
            <a:r>
              <a:rPr lang="en-US" altLang="en-US" sz="1600" b="1" dirty="0">
                <a:solidFill>
                  <a:schemeClr val="lt1"/>
                </a:solidFill>
                <a:latin typeface="Arial" charset="0"/>
              </a:rPr>
              <a:t>Epidural (biconvex)</a:t>
            </a:r>
          </a:p>
          <a:p>
            <a:pPr marL="457200" lvl="1" indent="-274320" eaLnBrk="1" latinLnBrk="1" hangingPunct="1">
              <a:lnSpc>
                <a:spcPct val="80000"/>
              </a:lnSpc>
              <a:spcBef>
                <a:spcPct val="50000"/>
              </a:spcBef>
            </a:pPr>
            <a:r>
              <a:rPr lang="en-US" altLang="en-US" sz="1600" b="1" dirty="0">
                <a:solidFill>
                  <a:schemeClr val="lt1"/>
                </a:solidFill>
                <a:latin typeface="Arial" charset="0"/>
              </a:rPr>
              <a:t>Arterial bleed</a:t>
            </a:r>
          </a:p>
          <a:p>
            <a:pPr marL="457200" lvl="1" indent="-274320" eaLnBrk="1" latinLnBrk="1" hangingPunct="1">
              <a:lnSpc>
                <a:spcPct val="80000"/>
              </a:lnSpc>
              <a:spcBef>
                <a:spcPct val="50000"/>
              </a:spcBef>
            </a:pPr>
            <a:r>
              <a:rPr lang="en-US" altLang="en-US" sz="1600" b="1" dirty="0">
                <a:solidFill>
                  <a:schemeClr val="lt1"/>
                </a:solidFill>
                <a:latin typeface="Arial" charset="0"/>
              </a:rPr>
              <a:t>High pressure</a:t>
            </a:r>
          </a:p>
          <a:p>
            <a:pPr marL="457200" lvl="1" indent="-274320" eaLnBrk="1" latinLnBrk="1" hangingPunct="1">
              <a:lnSpc>
                <a:spcPct val="80000"/>
              </a:lnSpc>
              <a:spcBef>
                <a:spcPct val="50000"/>
              </a:spcBef>
            </a:pPr>
            <a:r>
              <a:rPr lang="en-US" altLang="en-US" sz="1600" b="1" dirty="0">
                <a:solidFill>
                  <a:schemeClr val="lt1"/>
                </a:solidFill>
                <a:latin typeface="Arial" charset="0"/>
              </a:rPr>
              <a:t>Rapid growth</a:t>
            </a:r>
          </a:p>
          <a:p>
            <a:pPr marL="0" lvl="0" indent="0" eaLnBrk="1" latinLnBrk="1" hangingPunct="1">
              <a:lnSpc>
                <a:spcPct val="90000"/>
              </a:lnSpc>
              <a:spcBef>
                <a:spcPct val="50000"/>
              </a:spcBef>
            </a:pPr>
            <a:r>
              <a:rPr lang="en-US" altLang="en-US" sz="1600" b="1" dirty="0">
                <a:solidFill>
                  <a:schemeClr val="lt1"/>
                </a:solidFill>
                <a:latin typeface="Arial" charset="0"/>
              </a:rPr>
              <a:t>Both may be life-threatening from mass effect and herniation</a:t>
            </a:r>
          </a:p>
        </p:txBody>
      </p:sp>
      <p:pic>
        <p:nvPicPr>
          <p:cNvPr id="3" name="Picture 2"/>
          <p:cNvPicPr>
            <a:picLocks noChangeAspect="1"/>
          </p:cNvPicPr>
          <p:nvPr/>
        </p:nvPicPr>
        <p:blipFill>
          <a:blip r:embed="rId2"/>
          <a:stretch>
            <a:fillRect/>
          </a:stretch>
        </p:blipFill>
        <p:spPr>
          <a:xfrm>
            <a:off x="451841" y="418456"/>
            <a:ext cx="733527" cy="676369"/>
          </a:xfrm>
          <a:prstGeom prst="rect">
            <a:avLst/>
          </a:prstGeom>
        </p:spPr>
      </p:pic>
      <p:sp>
        <p:nvSpPr>
          <p:cNvPr id="6" name="Slide Number Placeholder 5"/>
          <p:cNvSpPr>
            <a:spLocks noGrp="1"/>
          </p:cNvSpPr>
          <p:nvPr>
            <p:ph type="sldNum" sz="quarter" idx="12"/>
          </p:nvPr>
        </p:nvSpPr>
        <p:spPr/>
        <p:txBody>
          <a:bodyPr/>
          <a:lstStyle/>
          <a:p>
            <a:fld id="{3EA2D5E5-C7A8-420E-9565-C61A261BF554}" type="slidenum">
              <a:rPr lang="en-PK" smtClean="0"/>
              <a:t>27</a:t>
            </a:fld>
            <a:endParaRPr lang="en-PK"/>
          </a:p>
        </p:txBody>
      </p:sp>
    </p:spTree>
    <p:extLst>
      <p:ext uri="{BB962C8B-B14F-4D97-AF65-F5344CB8AC3E}">
        <p14:creationId xmlns:p14="http://schemas.microsoft.com/office/powerpoint/2010/main" val="41263462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2097218">
            <a:extLst>
              <a:ext uri="{FF2B5EF4-FFF2-40B4-BE49-F238E27FC236}">
                <a16:creationId xmlns:a16="http://schemas.microsoft.com/office/drawing/2014/main" id="{EF1AB753-B39A-F33C-346C-14937AE09DB4}"/>
              </a:ext>
            </a:extLst>
          </p:cNvPr>
          <p:cNvPicPr>
            <a:picLocks/>
          </p:cNvPicPr>
          <p:nvPr/>
        </p:nvPicPr>
        <p:blipFill>
          <a:blip r:embed="rId2"/>
          <a:srcRect l="17732" t="18645" r="18434" b="6779"/>
          <a:stretch>
            <a:fillRect/>
          </a:stretch>
        </p:blipFill>
        <p:spPr>
          <a:xfrm>
            <a:off x="528919" y="542364"/>
            <a:ext cx="5226422" cy="5773271"/>
          </a:xfrm>
          <a:prstGeom prst="rect">
            <a:avLst/>
          </a:prstGeom>
          <a:noFill/>
          <a:ln>
            <a:noFill/>
          </a:ln>
        </p:spPr>
      </p:pic>
      <p:pic>
        <p:nvPicPr>
          <p:cNvPr id="6" name="Picture 5" descr="newpix 021">
            <a:extLst>
              <a:ext uri="{FF2B5EF4-FFF2-40B4-BE49-F238E27FC236}">
                <a16:creationId xmlns:a16="http://schemas.microsoft.com/office/drawing/2014/main" id="{41C7DEE5-C287-F312-B891-395630F6C292}"/>
              </a:ext>
            </a:extLst>
          </p:cNvPr>
          <p:cNvPicPr>
            <a:picLocks/>
          </p:cNvPicPr>
          <p:nvPr/>
        </p:nvPicPr>
        <p:blipFill>
          <a:blip r:embed="rId3">
            <a:lum contrast="6000"/>
          </a:blip>
          <a:srcRect/>
          <a:stretch>
            <a:fillRect/>
          </a:stretch>
        </p:blipFill>
        <p:spPr>
          <a:xfrm>
            <a:off x="6273799" y="654425"/>
            <a:ext cx="5226421" cy="5441576"/>
          </a:xfrm>
          <a:prstGeom prst="rect">
            <a:avLst/>
          </a:prstGeom>
          <a:noFill/>
          <a:ln>
            <a:noFill/>
          </a:ln>
        </p:spPr>
      </p:pic>
      <p:pic>
        <p:nvPicPr>
          <p:cNvPr id="2" name="Picture 1"/>
          <p:cNvPicPr>
            <a:picLocks noChangeAspect="1"/>
          </p:cNvPicPr>
          <p:nvPr/>
        </p:nvPicPr>
        <p:blipFill>
          <a:blip r:embed="rId4"/>
          <a:stretch>
            <a:fillRect/>
          </a:stretch>
        </p:blipFill>
        <p:spPr>
          <a:xfrm>
            <a:off x="373464" y="204179"/>
            <a:ext cx="733527" cy="676369"/>
          </a:xfrm>
          <a:prstGeom prst="rect">
            <a:avLst/>
          </a:prstGeom>
        </p:spPr>
      </p:pic>
      <p:sp>
        <p:nvSpPr>
          <p:cNvPr id="5" name="Slide Number Placeholder 4"/>
          <p:cNvSpPr>
            <a:spLocks noGrp="1"/>
          </p:cNvSpPr>
          <p:nvPr>
            <p:ph type="sldNum" sz="quarter" idx="12"/>
          </p:nvPr>
        </p:nvSpPr>
        <p:spPr/>
        <p:txBody>
          <a:bodyPr/>
          <a:lstStyle/>
          <a:p>
            <a:fld id="{3EA2D5E5-C7A8-420E-9565-C61A261BF554}" type="slidenum">
              <a:rPr lang="en-PK" smtClean="0"/>
              <a:t>28</a:t>
            </a:fld>
            <a:endParaRPr lang="en-PK"/>
          </a:p>
        </p:txBody>
      </p:sp>
    </p:spTree>
    <p:extLst>
      <p:ext uri="{BB962C8B-B14F-4D97-AF65-F5344CB8AC3E}">
        <p14:creationId xmlns:p14="http://schemas.microsoft.com/office/powerpoint/2010/main" val="10658659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58BFA-B44F-FF68-36E4-35AF16C4BC3A}"/>
              </a:ext>
            </a:extLst>
          </p:cNvPr>
          <p:cNvSpPr>
            <a:spLocks noGrp="1"/>
          </p:cNvSpPr>
          <p:nvPr>
            <p:ph type="title"/>
          </p:nvPr>
        </p:nvSpPr>
        <p:spPr/>
        <p:txBody>
          <a:bodyPr/>
          <a:lstStyle/>
          <a:p>
            <a:r>
              <a:rPr lang="en-US" dirty="0"/>
              <a:t>Subarachnoid bleed</a:t>
            </a:r>
          </a:p>
        </p:txBody>
      </p:sp>
      <p:pic>
        <p:nvPicPr>
          <p:cNvPr id="4" name="Online Image Placeholder 2097223">
            <a:extLst>
              <a:ext uri="{FF2B5EF4-FFF2-40B4-BE49-F238E27FC236}">
                <a16:creationId xmlns:a16="http://schemas.microsoft.com/office/drawing/2014/main" id="{775F2CFC-E546-51A4-A64C-DB067477D913}"/>
              </a:ext>
            </a:extLst>
          </p:cNvPr>
          <p:cNvPicPr>
            <a:picLocks noGrp="1"/>
          </p:cNvPicPr>
          <p:nvPr>
            <p:ph idx="1"/>
          </p:nvPr>
        </p:nvPicPr>
        <p:blipFill>
          <a:blip r:embed="rId2">
            <a:grayscl/>
            <a:lum bright="-18000" contrast="42000"/>
          </a:blip>
          <a:stretch>
            <a:fillRect/>
          </a:stretch>
        </p:blipFill>
        <p:spPr>
          <a:xfrm>
            <a:off x="3831596" y="1731963"/>
            <a:ext cx="4519283" cy="4059237"/>
          </a:xfrm>
          <a:prstGeom prst="rect">
            <a:avLst/>
          </a:prstGeom>
          <a:noFill/>
          <a:ln>
            <a:noFill/>
          </a:ln>
        </p:spPr>
      </p:pic>
      <p:pic>
        <p:nvPicPr>
          <p:cNvPr id="3" name="Picture 2"/>
          <p:cNvPicPr>
            <a:picLocks noChangeAspect="1"/>
          </p:cNvPicPr>
          <p:nvPr/>
        </p:nvPicPr>
        <p:blipFill>
          <a:blip r:embed="rId3"/>
          <a:stretch>
            <a:fillRect/>
          </a:stretch>
        </p:blipFill>
        <p:spPr>
          <a:xfrm>
            <a:off x="547031" y="271415"/>
            <a:ext cx="733527" cy="676369"/>
          </a:xfrm>
          <a:prstGeom prst="rect">
            <a:avLst/>
          </a:prstGeom>
        </p:spPr>
      </p:pic>
      <p:sp>
        <p:nvSpPr>
          <p:cNvPr id="6" name="Slide Number Placeholder 5"/>
          <p:cNvSpPr>
            <a:spLocks noGrp="1"/>
          </p:cNvSpPr>
          <p:nvPr>
            <p:ph type="sldNum" sz="quarter" idx="12"/>
          </p:nvPr>
        </p:nvSpPr>
        <p:spPr/>
        <p:txBody>
          <a:bodyPr/>
          <a:lstStyle/>
          <a:p>
            <a:fld id="{3EA2D5E5-C7A8-420E-9565-C61A261BF554}" type="slidenum">
              <a:rPr lang="en-PK" smtClean="0"/>
              <a:t>29</a:t>
            </a:fld>
            <a:endParaRPr lang="en-PK"/>
          </a:p>
        </p:txBody>
      </p:sp>
    </p:spTree>
    <p:extLst>
      <p:ext uri="{BB962C8B-B14F-4D97-AF65-F5344CB8AC3E}">
        <p14:creationId xmlns:p14="http://schemas.microsoft.com/office/powerpoint/2010/main" val="1271028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1972491" y="609600"/>
            <a:ext cx="7841098" cy="5072742"/>
          </a:xfrm>
          <a:prstGeom prst="rect">
            <a:avLst/>
          </a:prstGeom>
        </p:spPr>
      </p:pic>
      <p:sp>
        <p:nvSpPr>
          <p:cNvPr id="6" name="Slide Number Placeholder 5"/>
          <p:cNvSpPr>
            <a:spLocks noGrp="1"/>
          </p:cNvSpPr>
          <p:nvPr>
            <p:ph type="sldNum" sz="quarter" idx="12"/>
          </p:nvPr>
        </p:nvSpPr>
        <p:spPr/>
        <p:txBody>
          <a:bodyPr/>
          <a:lstStyle/>
          <a:p>
            <a:fld id="{3EA2D5E5-C7A8-420E-9565-C61A261BF554}" type="slidenum">
              <a:rPr lang="en-PK" smtClean="0"/>
              <a:t>3</a:t>
            </a:fld>
            <a:endParaRPr lang="en-PK"/>
          </a:p>
        </p:txBody>
      </p:sp>
    </p:spTree>
    <p:extLst>
      <p:ext uri="{BB962C8B-B14F-4D97-AF65-F5344CB8AC3E}">
        <p14:creationId xmlns:p14="http://schemas.microsoft.com/office/powerpoint/2010/main" val="14302894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9D4E8-BB22-FD21-9EB7-81615F4FB2B2}"/>
              </a:ext>
            </a:extLst>
          </p:cNvPr>
          <p:cNvSpPr>
            <a:spLocks noGrp="1"/>
          </p:cNvSpPr>
          <p:nvPr>
            <p:ph type="title"/>
          </p:nvPr>
        </p:nvSpPr>
        <p:spPr>
          <a:xfrm>
            <a:off x="660042" y="891652"/>
            <a:ext cx="4412021" cy="3030724"/>
          </a:xfrm>
        </p:spPr>
        <p:txBody>
          <a:bodyPr vert="horz" lIns="91440" tIns="45720" rIns="91440" bIns="45720" rtlCol="0" anchor="b">
            <a:normAutofit/>
          </a:bodyPr>
          <a:lstStyle/>
          <a:p>
            <a:pPr algn="r"/>
            <a:r>
              <a:rPr lang="en-US" sz="4000" kern="1200">
                <a:solidFill>
                  <a:srgbClr val="FFFFFF"/>
                </a:solidFill>
                <a:latin typeface="+mj-lt"/>
                <a:ea typeface="+mj-ea"/>
                <a:cs typeface="+mj-cs"/>
              </a:rPr>
              <a:t>BRAIN SPACE OCCUPYING LESION</a:t>
            </a:r>
          </a:p>
        </p:txBody>
      </p:sp>
      <p:pic>
        <p:nvPicPr>
          <p:cNvPr id="4" name="Content Placeholder 3" descr="e8beb0dcdd38e81b21ffcb15875a5303.jpg"/>
          <p:cNvPicPr>
            <a:picLocks noGrp="1" noChangeAspect="1"/>
          </p:cNvPicPr>
          <p:nvPr>
            <p:ph idx="1"/>
          </p:nvPr>
        </p:nvPicPr>
        <p:blipFill>
          <a:blip r:embed="rId2" cstate="print"/>
          <a:stretch>
            <a:fillRect/>
          </a:stretch>
        </p:blipFill>
        <p:spPr>
          <a:xfrm>
            <a:off x="6363525" y="457199"/>
            <a:ext cx="5073270" cy="5899152"/>
          </a:xfrm>
          <a:prstGeom prst="rect">
            <a:avLst/>
          </a:prstGeom>
        </p:spPr>
      </p:pic>
      <p:pic>
        <p:nvPicPr>
          <p:cNvPr id="3" name="Picture 2"/>
          <p:cNvPicPr>
            <a:picLocks noChangeAspect="1"/>
          </p:cNvPicPr>
          <p:nvPr/>
        </p:nvPicPr>
        <p:blipFill>
          <a:blip r:embed="rId3"/>
          <a:stretch>
            <a:fillRect/>
          </a:stretch>
        </p:blipFill>
        <p:spPr>
          <a:xfrm>
            <a:off x="660042" y="457199"/>
            <a:ext cx="733527" cy="676369"/>
          </a:xfrm>
          <a:prstGeom prst="rect">
            <a:avLst/>
          </a:prstGeom>
        </p:spPr>
      </p:pic>
      <p:sp>
        <p:nvSpPr>
          <p:cNvPr id="6" name="Slide Number Placeholder 5"/>
          <p:cNvSpPr>
            <a:spLocks noGrp="1"/>
          </p:cNvSpPr>
          <p:nvPr>
            <p:ph type="sldNum" sz="quarter" idx="12"/>
          </p:nvPr>
        </p:nvSpPr>
        <p:spPr/>
        <p:txBody>
          <a:bodyPr/>
          <a:lstStyle/>
          <a:p>
            <a:fld id="{3EA2D5E5-C7A8-420E-9565-C61A261BF554}" type="slidenum">
              <a:rPr lang="en-PK" smtClean="0"/>
              <a:t>30</a:t>
            </a:fld>
            <a:endParaRPr lang="en-PK"/>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38881" y="457200"/>
            <a:ext cx="10909640" cy="1368614"/>
          </a:xfrm>
        </p:spPr>
        <p:txBody>
          <a:bodyPr vert="horz" lIns="91440" tIns="45720" rIns="91440" bIns="45720" rtlCol="0" anchor="ctr">
            <a:normAutofit/>
          </a:bodyPr>
          <a:lstStyle/>
          <a:p>
            <a:pPr algn="ctr"/>
            <a:r>
              <a:rPr lang="en-US" sz="6600"/>
              <a:t>BRAIN ABCESS</a:t>
            </a:r>
          </a:p>
        </p:txBody>
      </p:sp>
      <p:pic>
        <p:nvPicPr>
          <p:cNvPr id="7" name="Content Placeholder 6" descr="ABSCESS DRAIN.jpg"/>
          <p:cNvPicPr>
            <a:picLocks noGrp="1" noChangeAspect="1"/>
          </p:cNvPicPr>
          <p:nvPr>
            <p:ph sz="half" idx="1"/>
          </p:nvPr>
        </p:nvPicPr>
        <p:blipFill>
          <a:blip r:embed="rId2" cstate="print"/>
          <a:stretch>
            <a:fillRect/>
          </a:stretch>
        </p:blipFill>
        <p:spPr>
          <a:xfrm>
            <a:off x="1786731" y="1951831"/>
            <a:ext cx="3314700" cy="3619500"/>
          </a:xfrm>
          <a:prstGeom prst="rect">
            <a:avLst/>
          </a:prstGeom>
        </p:spPr>
      </p:pic>
      <p:pic>
        <p:nvPicPr>
          <p:cNvPr id="3" name="Picture 2"/>
          <p:cNvPicPr>
            <a:picLocks noChangeAspect="1"/>
          </p:cNvPicPr>
          <p:nvPr/>
        </p:nvPicPr>
        <p:blipFill>
          <a:blip r:embed="rId3"/>
          <a:stretch>
            <a:fillRect/>
          </a:stretch>
        </p:blipFill>
        <p:spPr>
          <a:xfrm>
            <a:off x="517156" y="331183"/>
            <a:ext cx="733527" cy="676369"/>
          </a:xfrm>
          <a:prstGeom prst="rect">
            <a:avLst/>
          </a:prstGeom>
        </p:spPr>
      </p:pic>
      <p:sp>
        <p:nvSpPr>
          <p:cNvPr id="5" name="Slide Number Placeholder 4"/>
          <p:cNvSpPr>
            <a:spLocks noGrp="1"/>
          </p:cNvSpPr>
          <p:nvPr>
            <p:ph type="sldNum" sz="quarter" idx="12"/>
          </p:nvPr>
        </p:nvSpPr>
        <p:spPr/>
        <p:txBody>
          <a:bodyPr/>
          <a:lstStyle/>
          <a:p>
            <a:fld id="{3EA2D5E5-C7A8-420E-9565-C61A261BF554}" type="slidenum">
              <a:rPr lang="en-PK" smtClean="0"/>
              <a:t>31</a:t>
            </a:fld>
            <a:endParaRPr lang="en-PK"/>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oup-contrecoup injury (brain) | Radiology Reference Article | Radiopaedia .org">
            <a:extLst>
              <a:ext uri="{FF2B5EF4-FFF2-40B4-BE49-F238E27FC236}">
                <a16:creationId xmlns:a16="http://schemas.microsoft.com/office/drawing/2014/main" id="{38A67C5B-342A-8356-F719-65A183185020}"/>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2976282" y="457177"/>
            <a:ext cx="5943645" cy="594364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a:stretch>
            <a:fillRect/>
          </a:stretch>
        </p:blipFill>
        <p:spPr>
          <a:xfrm>
            <a:off x="608596" y="457177"/>
            <a:ext cx="733527" cy="676369"/>
          </a:xfrm>
          <a:prstGeom prst="rect">
            <a:avLst/>
          </a:prstGeom>
        </p:spPr>
      </p:pic>
      <p:sp>
        <p:nvSpPr>
          <p:cNvPr id="4" name="Slide Number Placeholder 3"/>
          <p:cNvSpPr>
            <a:spLocks noGrp="1"/>
          </p:cNvSpPr>
          <p:nvPr>
            <p:ph type="sldNum" sz="quarter" idx="12"/>
          </p:nvPr>
        </p:nvSpPr>
        <p:spPr/>
        <p:txBody>
          <a:bodyPr/>
          <a:lstStyle/>
          <a:p>
            <a:fld id="{3EA2D5E5-C7A8-420E-9565-C61A261BF554}" type="slidenum">
              <a:rPr lang="en-PK" smtClean="0"/>
              <a:t>32</a:t>
            </a:fld>
            <a:endParaRPr lang="en-PK"/>
          </a:p>
        </p:txBody>
      </p:sp>
    </p:spTree>
    <p:extLst>
      <p:ext uri="{BB962C8B-B14F-4D97-AF65-F5344CB8AC3E}">
        <p14:creationId xmlns:p14="http://schemas.microsoft.com/office/powerpoint/2010/main" val="1557063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5E7DBD6-0746-EFEA-1458-A637E76CCFDF}"/>
              </a:ext>
            </a:extLst>
          </p:cNvPr>
          <p:cNvSpPr>
            <a:spLocks noGrp="1"/>
          </p:cNvSpPr>
          <p:nvPr>
            <p:ph type="ctrTitle"/>
          </p:nvPr>
        </p:nvSpPr>
        <p:spPr/>
        <p:txBody>
          <a:bodyPr/>
          <a:lstStyle/>
          <a:p>
            <a:r>
              <a:rPr lang="en-US" dirty="0"/>
              <a:t>MRI BRAIN</a:t>
            </a:r>
          </a:p>
        </p:txBody>
      </p:sp>
      <p:pic>
        <p:nvPicPr>
          <p:cNvPr id="2" name="Picture 1"/>
          <p:cNvPicPr>
            <a:picLocks noChangeAspect="1"/>
          </p:cNvPicPr>
          <p:nvPr/>
        </p:nvPicPr>
        <p:blipFill>
          <a:blip r:embed="rId2"/>
          <a:stretch>
            <a:fillRect/>
          </a:stretch>
        </p:blipFill>
        <p:spPr>
          <a:xfrm>
            <a:off x="637166" y="517432"/>
            <a:ext cx="733527" cy="676369"/>
          </a:xfrm>
          <a:prstGeom prst="rect">
            <a:avLst/>
          </a:prstGeom>
        </p:spPr>
      </p:pic>
      <p:sp>
        <p:nvSpPr>
          <p:cNvPr id="4" name="Slide Number Placeholder 3"/>
          <p:cNvSpPr>
            <a:spLocks noGrp="1"/>
          </p:cNvSpPr>
          <p:nvPr>
            <p:ph type="sldNum" sz="quarter" idx="12"/>
          </p:nvPr>
        </p:nvSpPr>
        <p:spPr/>
        <p:txBody>
          <a:bodyPr/>
          <a:lstStyle/>
          <a:p>
            <a:fld id="{3EA2D5E5-C7A8-420E-9565-C61A261BF554}" type="slidenum">
              <a:rPr lang="en-PK" smtClean="0"/>
              <a:t>33</a:t>
            </a:fld>
            <a:endParaRPr lang="en-PK"/>
          </a:p>
        </p:txBody>
      </p:sp>
    </p:spTree>
    <p:extLst>
      <p:ext uri="{BB962C8B-B14F-4D97-AF65-F5344CB8AC3E}">
        <p14:creationId xmlns:p14="http://schemas.microsoft.com/office/powerpoint/2010/main" val="17591464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331088" y="565739"/>
            <a:ext cx="9745883" cy="1124949"/>
          </a:xfrm>
        </p:spPr>
        <p:txBody>
          <a:bodyPr>
            <a:normAutofit/>
          </a:bodyPr>
          <a:lstStyle/>
          <a:p>
            <a:r>
              <a:rPr lang="en-US">
                <a:solidFill>
                  <a:schemeClr val="tx1"/>
                </a:solidFill>
              </a:rPr>
              <a:t>INTRODUCTION TO MRI BRAIN</a:t>
            </a:r>
          </a:p>
        </p:txBody>
      </p:sp>
      <p:sp>
        <p:nvSpPr>
          <p:cNvPr id="3" name="Content Placeholder 2"/>
          <p:cNvSpPr>
            <a:spLocks noGrp="1"/>
          </p:cNvSpPr>
          <p:nvPr>
            <p:ph idx="1"/>
          </p:nvPr>
        </p:nvSpPr>
        <p:spPr>
          <a:xfrm>
            <a:off x="2342590" y="1968405"/>
            <a:ext cx="7305675" cy="3371571"/>
          </a:xfrm>
        </p:spPr>
        <p:txBody>
          <a:bodyPr>
            <a:normAutofit/>
          </a:bodyPr>
          <a:lstStyle/>
          <a:p>
            <a:pPr marL="155448" indent="-155448" defTabSz="621792">
              <a:spcBef>
                <a:spcPts val="680"/>
              </a:spcBef>
            </a:pPr>
            <a:r>
              <a:rPr lang="en-US" sz="1700" kern="1200" dirty="0">
                <a:solidFill>
                  <a:schemeClr val="tx1"/>
                </a:solidFill>
                <a:latin typeface="+mn-lt"/>
                <a:ea typeface="+mn-ea"/>
                <a:cs typeface="+mn-cs"/>
              </a:rPr>
              <a:t>MRI (Magnetic Resonance Imaging)</a:t>
            </a:r>
          </a:p>
          <a:p>
            <a:pPr marL="155448" indent="-155448" defTabSz="621792">
              <a:spcBef>
                <a:spcPts val="680"/>
              </a:spcBef>
            </a:pPr>
            <a:endParaRPr lang="en-US" sz="1700" kern="1200" dirty="0">
              <a:solidFill>
                <a:schemeClr val="tx1"/>
              </a:solidFill>
              <a:latin typeface="+mn-lt"/>
              <a:ea typeface="+mn-ea"/>
              <a:cs typeface="+mn-cs"/>
            </a:endParaRPr>
          </a:p>
          <a:p>
            <a:pPr marL="155448" indent="-155448" defTabSz="621792">
              <a:spcBef>
                <a:spcPts val="680"/>
              </a:spcBef>
            </a:pPr>
            <a:r>
              <a:rPr lang="en-US" sz="1700" kern="1200" dirty="0">
                <a:solidFill>
                  <a:schemeClr val="tx1"/>
                </a:solidFill>
                <a:latin typeface="+mn-lt"/>
                <a:ea typeface="+mn-ea"/>
                <a:cs typeface="+mn-cs"/>
              </a:rPr>
              <a:t>An MRI scanner is actually a large, powerful magnet in which the patient lies. This powerful magnet is used to send signals to the body which interact with body protons. Then these protons in the body send magnetic signals according to their properties back to the scanner which receives these signals and forms and image with the help of computer attached to the scanner</a:t>
            </a:r>
          </a:p>
          <a:p>
            <a:pPr marL="155448" indent="-155448" defTabSz="621792">
              <a:spcBef>
                <a:spcPts val="680"/>
              </a:spcBef>
            </a:pPr>
            <a:r>
              <a:rPr lang="en-US" sz="1700" kern="1200" dirty="0">
                <a:solidFill>
                  <a:schemeClr val="tx1"/>
                </a:solidFill>
                <a:latin typeface="+mn-lt"/>
                <a:ea typeface="+mn-ea"/>
                <a:cs typeface="+mn-cs"/>
              </a:rPr>
              <a:t>MRI sensitization          Body sensitized &amp; magnetized           body sends magnetic signals           Received by MRI scanner            Computer image formed from proton map</a:t>
            </a:r>
            <a:endParaRPr lang="en-US" sz="1700" dirty="0">
              <a:solidFill>
                <a:schemeClr val="tx1"/>
              </a:solidFill>
            </a:endParaRPr>
          </a:p>
        </p:txBody>
      </p:sp>
      <p:sp>
        <p:nvSpPr>
          <p:cNvPr id="4" name="Right Arrow 3"/>
          <p:cNvSpPr/>
          <p:nvPr/>
        </p:nvSpPr>
        <p:spPr>
          <a:xfrm>
            <a:off x="4362781" y="4369143"/>
            <a:ext cx="363092" cy="20748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Right Arrow 4"/>
          <p:cNvSpPr/>
          <p:nvPr/>
        </p:nvSpPr>
        <p:spPr>
          <a:xfrm>
            <a:off x="7160991" y="4643702"/>
            <a:ext cx="414963" cy="16332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Right Arrow 5"/>
          <p:cNvSpPr/>
          <p:nvPr/>
        </p:nvSpPr>
        <p:spPr>
          <a:xfrm>
            <a:off x="7611814" y="4421013"/>
            <a:ext cx="414963" cy="15561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Right Arrow 6"/>
          <p:cNvSpPr/>
          <p:nvPr/>
        </p:nvSpPr>
        <p:spPr>
          <a:xfrm>
            <a:off x="4283167" y="4661956"/>
            <a:ext cx="414963" cy="20748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8" name="Picture 7"/>
          <p:cNvPicPr>
            <a:picLocks noChangeAspect="1"/>
          </p:cNvPicPr>
          <p:nvPr/>
        </p:nvPicPr>
        <p:blipFill>
          <a:blip r:embed="rId2"/>
          <a:stretch>
            <a:fillRect/>
          </a:stretch>
        </p:blipFill>
        <p:spPr>
          <a:xfrm>
            <a:off x="597561" y="451844"/>
            <a:ext cx="733527" cy="676369"/>
          </a:xfrm>
          <a:prstGeom prst="rect">
            <a:avLst/>
          </a:prstGeom>
        </p:spPr>
      </p:pic>
      <p:sp>
        <p:nvSpPr>
          <p:cNvPr id="10" name="Slide Number Placeholder 9"/>
          <p:cNvSpPr>
            <a:spLocks noGrp="1"/>
          </p:cNvSpPr>
          <p:nvPr>
            <p:ph type="sldNum" sz="quarter" idx="12"/>
          </p:nvPr>
        </p:nvSpPr>
        <p:spPr/>
        <p:txBody>
          <a:bodyPr/>
          <a:lstStyle/>
          <a:p>
            <a:fld id="{3EA2D5E5-C7A8-420E-9565-C61A261BF554}" type="slidenum">
              <a:rPr lang="en-PK" smtClean="0"/>
              <a:t>34</a:t>
            </a:fld>
            <a:endParaRPr lang="en-PK"/>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05000" y="457200"/>
            <a:ext cx="8229600" cy="5715000"/>
          </a:xfrm>
        </p:spPr>
        <p:txBody>
          <a:bodyPr>
            <a:normAutofit/>
          </a:bodyPr>
          <a:lstStyle/>
          <a:p>
            <a:r>
              <a:rPr lang="en-US" dirty="0"/>
              <a:t>FAT -------------------high T1, high T2</a:t>
            </a:r>
          </a:p>
          <a:p>
            <a:r>
              <a:rPr lang="en-US" dirty="0"/>
              <a:t>Water / fluid-------low T1, high T2</a:t>
            </a:r>
          </a:p>
          <a:p>
            <a:pPr>
              <a:buNone/>
            </a:pPr>
            <a:endParaRPr lang="en-US" dirty="0"/>
          </a:p>
          <a:p>
            <a:pPr>
              <a:buNone/>
            </a:pPr>
            <a:r>
              <a:rPr lang="en-US" dirty="0"/>
              <a:t>Pathology may it be ischemia, inflammation or tumor has more fluid so they will show high T2 signal</a:t>
            </a:r>
          </a:p>
          <a:p>
            <a:pPr>
              <a:buNone/>
            </a:pPr>
            <a:r>
              <a:rPr lang="en-US" dirty="0"/>
              <a:t>Next we have special sequences </a:t>
            </a:r>
          </a:p>
          <a:p>
            <a:pPr marL="514350" indent="-514350">
              <a:buFont typeface="+mj-lt"/>
              <a:buAutoNum type="arabicPeriod"/>
            </a:pPr>
            <a:r>
              <a:rPr lang="en-US" dirty="0"/>
              <a:t>FLAIR: CSF fluid signal is suppressed so pathology gets prominent</a:t>
            </a:r>
          </a:p>
          <a:p>
            <a:pPr marL="514350" indent="-514350">
              <a:buFont typeface="+mj-lt"/>
              <a:buAutoNum type="arabicPeriod"/>
            </a:pPr>
            <a:r>
              <a:rPr lang="en-US" dirty="0"/>
              <a:t>DWI (diffusion weighted): detects  movement free diffusion of protons. Restricted diffusion is high on DWI. Restricted diffusion seen in ischemia</a:t>
            </a:r>
          </a:p>
          <a:p>
            <a:pPr marL="514350" indent="-514350">
              <a:buFont typeface="+mj-lt"/>
              <a:buAutoNum type="arabicPeriod"/>
            </a:pPr>
            <a:r>
              <a:rPr lang="en-US" dirty="0"/>
              <a:t>Contrast enhancement: Gadolinium is given intravenously &amp;  T1W images are acquired. T1 pre &amp; post contrast images are then assessed. Fluid in Pathology is usually low on T1 &amp; hence if there is contrast enhancement it is better picked on T1 images.</a:t>
            </a:r>
          </a:p>
          <a:p>
            <a:pPr marL="514350" indent="-514350">
              <a:buFont typeface="+mj-lt"/>
              <a:buAutoNum type="arabicPeriod"/>
            </a:pPr>
            <a:endParaRPr lang="en-US" dirty="0"/>
          </a:p>
          <a:p>
            <a:endParaRPr lang="en-US" dirty="0"/>
          </a:p>
        </p:txBody>
      </p:sp>
      <p:pic>
        <p:nvPicPr>
          <p:cNvPr id="2" name="Picture 1"/>
          <p:cNvPicPr>
            <a:picLocks noChangeAspect="1"/>
          </p:cNvPicPr>
          <p:nvPr/>
        </p:nvPicPr>
        <p:blipFill>
          <a:blip r:embed="rId2"/>
          <a:stretch>
            <a:fillRect/>
          </a:stretch>
        </p:blipFill>
        <p:spPr>
          <a:xfrm>
            <a:off x="491030" y="347615"/>
            <a:ext cx="733527" cy="676369"/>
          </a:xfrm>
          <a:prstGeom prst="rect">
            <a:avLst/>
          </a:prstGeom>
        </p:spPr>
      </p:pic>
      <p:sp>
        <p:nvSpPr>
          <p:cNvPr id="5" name="Slide Number Placeholder 4"/>
          <p:cNvSpPr>
            <a:spLocks noGrp="1"/>
          </p:cNvSpPr>
          <p:nvPr>
            <p:ph type="sldNum" sz="quarter" idx="12"/>
          </p:nvPr>
        </p:nvSpPr>
        <p:spPr/>
        <p:txBody>
          <a:bodyPr/>
          <a:lstStyle/>
          <a:p>
            <a:fld id="{3EA2D5E5-C7A8-420E-9565-C61A261BF554}" type="slidenum">
              <a:rPr lang="en-PK" smtClean="0"/>
              <a:t>35</a:t>
            </a:fld>
            <a:endParaRPr lang="en-PK"/>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FEW IMPORTANT SEQUENCES FOR BRAIN MR IMAGING</a:t>
            </a:r>
          </a:p>
        </p:txBody>
      </p:sp>
      <p:pic>
        <p:nvPicPr>
          <p:cNvPr id="4" name="Content Placeholder 3" descr="GII-2-110-g001.gif"/>
          <p:cNvPicPr>
            <a:picLocks noGrp="1" noChangeAspect="1"/>
          </p:cNvPicPr>
          <p:nvPr>
            <p:ph idx="1"/>
          </p:nvPr>
        </p:nvPicPr>
        <p:blipFill>
          <a:blip r:embed="rId2" cstate="print"/>
          <a:stretch>
            <a:fillRect/>
          </a:stretch>
        </p:blipFill>
        <p:spPr>
          <a:xfrm>
            <a:off x="2474096" y="1731963"/>
            <a:ext cx="7234283" cy="4059237"/>
          </a:xfrm>
        </p:spPr>
      </p:pic>
      <p:pic>
        <p:nvPicPr>
          <p:cNvPr id="3" name="Picture 2"/>
          <p:cNvPicPr>
            <a:picLocks noChangeAspect="1"/>
          </p:cNvPicPr>
          <p:nvPr/>
        </p:nvPicPr>
        <p:blipFill>
          <a:blip r:embed="rId3"/>
          <a:stretch>
            <a:fillRect/>
          </a:stretch>
        </p:blipFill>
        <p:spPr>
          <a:xfrm>
            <a:off x="180268" y="271415"/>
            <a:ext cx="733527" cy="676369"/>
          </a:xfrm>
          <a:prstGeom prst="rect">
            <a:avLst/>
          </a:prstGeom>
        </p:spPr>
      </p:pic>
      <p:sp>
        <p:nvSpPr>
          <p:cNvPr id="6" name="Slide Number Placeholder 5"/>
          <p:cNvSpPr>
            <a:spLocks noGrp="1"/>
          </p:cNvSpPr>
          <p:nvPr>
            <p:ph type="sldNum" sz="quarter" idx="12"/>
          </p:nvPr>
        </p:nvSpPr>
        <p:spPr/>
        <p:txBody>
          <a:bodyPr/>
          <a:lstStyle/>
          <a:p>
            <a:fld id="{3EA2D5E5-C7A8-420E-9565-C61A261BF554}" type="slidenum">
              <a:rPr lang="en-PK" smtClean="0"/>
              <a:t>36</a:t>
            </a:fld>
            <a:endParaRPr lang="en-PK"/>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6833" y="1153573"/>
            <a:ext cx="4055495" cy="4404546"/>
          </a:xfrm>
        </p:spPr>
        <p:txBody>
          <a:bodyPr>
            <a:normAutofit/>
          </a:bodyPr>
          <a:lstStyle/>
          <a:p>
            <a:r>
              <a:rPr lang="en-US" dirty="0">
                <a:solidFill>
                  <a:srgbClr val="FFFFFF"/>
                </a:solidFill>
              </a:rPr>
              <a:t>ADVANTAGES OF MRI</a:t>
            </a:r>
          </a:p>
        </p:txBody>
      </p:sp>
      <p:sp>
        <p:nvSpPr>
          <p:cNvPr id="3" name="Content Placeholder 2"/>
          <p:cNvSpPr>
            <a:spLocks noGrp="1"/>
          </p:cNvSpPr>
          <p:nvPr>
            <p:ph idx="1"/>
          </p:nvPr>
        </p:nvSpPr>
        <p:spPr>
          <a:xfrm>
            <a:off x="4447308" y="591344"/>
            <a:ext cx="6906491" cy="5585619"/>
          </a:xfrm>
        </p:spPr>
        <p:txBody>
          <a:bodyPr anchor="ctr">
            <a:normAutofit/>
          </a:bodyPr>
          <a:lstStyle/>
          <a:p>
            <a:pPr marL="514350" indent="-514350">
              <a:buFont typeface="+mj-lt"/>
              <a:buAutoNum type="arabicPeriod"/>
            </a:pPr>
            <a:r>
              <a:rPr lang="en-US" dirty="0"/>
              <a:t>No radiations</a:t>
            </a:r>
          </a:p>
          <a:p>
            <a:pPr marL="514350" indent="-514350">
              <a:buFont typeface="+mj-lt"/>
              <a:buAutoNum type="arabicPeriod"/>
            </a:pPr>
            <a:r>
              <a:rPr lang="en-US" dirty="0"/>
              <a:t>Multiplanar imaging (axial, sagittal , coronal or oblique) without repositioning the patient. CT can only take axial cuts and planar images are reconstructed.</a:t>
            </a:r>
          </a:p>
          <a:p>
            <a:pPr marL="514350" indent="-514350">
              <a:buFont typeface="+mj-lt"/>
              <a:buAutoNum type="arabicPeriod"/>
            </a:pPr>
            <a:r>
              <a:rPr lang="en-US" dirty="0"/>
              <a:t>MRI has superior soft tissue contrast</a:t>
            </a:r>
          </a:p>
          <a:p>
            <a:pPr marL="514350" indent="-514350">
              <a:buFont typeface="+mj-lt"/>
              <a:buAutoNum type="arabicPeriod"/>
            </a:pPr>
            <a:r>
              <a:rPr lang="en-US" dirty="0"/>
              <a:t>Advanced techniques like diffusion, perfusion &amp; spectroscopy allow precise tissue characterization</a:t>
            </a:r>
          </a:p>
          <a:p>
            <a:pPr marL="514350" indent="-514350">
              <a:buFont typeface="+mj-lt"/>
              <a:buAutoNum type="arabicPeriod"/>
            </a:pPr>
            <a:r>
              <a:rPr lang="en-US" dirty="0"/>
              <a:t>Some angiographic imaging technique s can be performed without intravenous contrast</a:t>
            </a:r>
          </a:p>
        </p:txBody>
      </p:sp>
      <p:pic>
        <p:nvPicPr>
          <p:cNvPr id="4" name="Picture 3"/>
          <p:cNvPicPr>
            <a:picLocks noChangeAspect="1"/>
          </p:cNvPicPr>
          <p:nvPr/>
        </p:nvPicPr>
        <p:blipFill>
          <a:blip r:embed="rId2"/>
          <a:stretch>
            <a:fillRect/>
          </a:stretch>
        </p:blipFill>
        <p:spPr>
          <a:xfrm>
            <a:off x="504093" y="477204"/>
            <a:ext cx="733527" cy="676369"/>
          </a:xfrm>
          <a:prstGeom prst="rect">
            <a:avLst/>
          </a:prstGeom>
        </p:spPr>
      </p:pic>
      <p:sp>
        <p:nvSpPr>
          <p:cNvPr id="6" name="Slide Number Placeholder 5"/>
          <p:cNvSpPr>
            <a:spLocks noGrp="1"/>
          </p:cNvSpPr>
          <p:nvPr>
            <p:ph type="sldNum" sz="quarter" idx="12"/>
          </p:nvPr>
        </p:nvSpPr>
        <p:spPr/>
        <p:txBody>
          <a:bodyPr/>
          <a:lstStyle/>
          <a:p>
            <a:fld id="{3EA2D5E5-C7A8-420E-9565-C61A261BF554}" type="slidenum">
              <a:rPr lang="en-PK" smtClean="0"/>
              <a:t>37</a:t>
            </a:fld>
            <a:endParaRPr lang="en-PK"/>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6834" y="1153572"/>
            <a:ext cx="4136178" cy="4547981"/>
          </a:xfrm>
        </p:spPr>
        <p:txBody>
          <a:bodyPr>
            <a:normAutofit/>
          </a:bodyPr>
          <a:lstStyle/>
          <a:p>
            <a:r>
              <a:rPr lang="en-US" sz="3400" dirty="0">
                <a:solidFill>
                  <a:srgbClr val="FFFFFF"/>
                </a:solidFill>
              </a:rPr>
              <a:t>DISADVANTAGES OF MRI</a:t>
            </a:r>
          </a:p>
        </p:txBody>
      </p:sp>
      <p:sp>
        <p:nvSpPr>
          <p:cNvPr id="3" name="Content Placeholder 2"/>
          <p:cNvSpPr>
            <a:spLocks noGrp="1"/>
          </p:cNvSpPr>
          <p:nvPr>
            <p:ph idx="1"/>
          </p:nvPr>
        </p:nvSpPr>
        <p:spPr>
          <a:xfrm>
            <a:off x="5065059" y="591344"/>
            <a:ext cx="6288740" cy="5522585"/>
          </a:xfrm>
        </p:spPr>
        <p:txBody>
          <a:bodyPr anchor="ctr">
            <a:normAutofit/>
          </a:bodyPr>
          <a:lstStyle/>
          <a:p>
            <a:pPr marL="514350" indent="-514350">
              <a:buFont typeface="+mj-lt"/>
              <a:buAutoNum type="arabicPeriod"/>
            </a:pPr>
            <a:r>
              <a:rPr lang="en-US" dirty="0"/>
              <a:t>Expensive </a:t>
            </a:r>
          </a:p>
          <a:p>
            <a:pPr marL="514350" indent="-514350">
              <a:buFont typeface="+mj-lt"/>
              <a:buAutoNum type="arabicPeriod"/>
            </a:pPr>
            <a:r>
              <a:rPr lang="en-US" dirty="0"/>
              <a:t>Longer acquisition time</a:t>
            </a:r>
          </a:p>
          <a:p>
            <a:pPr marL="514350" indent="-514350">
              <a:buFont typeface="+mj-lt"/>
              <a:buAutoNum type="arabicPeriod"/>
            </a:pPr>
            <a:r>
              <a:rPr lang="en-US" dirty="0"/>
              <a:t>Noise &amp; claustrophobia</a:t>
            </a:r>
          </a:p>
          <a:p>
            <a:pPr marL="514350" indent="-514350">
              <a:buFont typeface="+mj-lt"/>
              <a:buAutoNum type="arabicPeriod"/>
            </a:pPr>
            <a:r>
              <a:rPr lang="en-US" dirty="0"/>
              <a:t>MRI not safe with some metallic implants and foreign bodies</a:t>
            </a:r>
          </a:p>
        </p:txBody>
      </p:sp>
      <p:pic>
        <p:nvPicPr>
          <p:cNvPr id="4" name="Picture 3"/>
          <p:cNvPicPr>
            <a:picLocks noChangeAspect="1"/>
          </p:cNvPicPr>
          <p:nvPr/>
        </p:nvPicPr>
        <p:blipFill>
          <a:blip r:embed="rId2"/>
          <a:stretch>
            <a:fillRect/>
          </a:stretch>
        </p:blipFill>
        <p:spPr>
          <a:xfrm>
            <a:off x="444787" y="477203"/>
            <a:ext cx="733527" cy="676369"/>
          </a:xfrm>
          <a:prstGeom prst="rect">
            <a:avLst/>
          </a:prstGeom>
        </p:spPr>
      </p:pic>
      <p:sp>
        <p:nvSpPr>
          <p:cNvPr id="6" name="Slide Number Placeholder 5"/>
          <p:cNvSpPr>
            <a:spLocks noGrp="1"/>
          </p:cNvSpPr>
          <p:nvPr>
            <p:ph type="sldNum" sz="quarter" idx="12"/>
          </p:nvPr>
        </p:nvSpPr>
        <p:spPr/>
        <p:txBody>
          <a:bodyPr/>
          <a:lstStyle/>
          <a:p>
            <a:fld id="{3EA2D5E5-C7A8-420E-9565-C61A261BF554}" type="slidenum">
              <a:rPr lang="en-PK" smtClean="0"/>
              <a:t>38</a:t>
            </a:fld>
            <a:endParaRPr lang="en-PK"/>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NORMAL ANATOMY</a:t>
            </a:r>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29004" y="1447799"/>
            <a:ext cx="4585996" cy="4651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1" y="1447801"/>
            <a:ext cx="4651375" cy="4651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E2BE31B5-A2DC-154C-0DC3-91B9136F6D4E}"/>
              </a:ext>
            </a:extLst>
          </p:cNvPr>
          <p:cNvSpPr txBox="1"/>
          <p:nvPr/>
        </p:nvSpPr>
        <p:spPr>
          <a:xfrm>
            <a:off x="1473852" y="151536"/>
            <a:ext cx="4616824" cy="584775"/>
          </a:xfrm>
          <a:prstGeom prst="rect">
            <a:avLst/>
          </a:prstGeom>
          <a:noFill/>
        </p:spPr>
        <p:txBody>
          <a:bodyPr wrap="square" rtlCol="0">
            <a:spAutoFit/>
          </a:bodyPr>
          <a:lstStyle/>
          <a:p>
            <a:r>
              <a:rPr lang="en-US" sz="3200" dirty="0">
                <a:solidFill>
                  <a:srgbClr val="FF0000"/>
                </a:solidFill>
              </a:rPr>
              <a:t>Horizontal integration </a:t>
            </a:r>
          </a:p>
        </p:txBody>
      </p:sp>
      <p:pic>
        <p:nvPicPr>
          <p:cNvPr id="4" name="Picture 3"/>
          <p:cNvPicPr>
            <a:picLocks noChangeAspect="1"/>
          </p:cNvPicPr>
          <p:nvPr/>
        </p:nvPicPr>
        <p:blipFill>
          <a:blip r:embed="rId4"/>
          <a:stretch>
            <a:fillRect/>
          </a:stretch>
        </p:blipFill>
        <p:spPr>
          <a:xfrm>
            <a:off x="460296" y="271415"/>
            <a:ext cx="733527" cy="676369"/>
          </a:xfrm>
          <a:prstGeom prst="rect">
            <a:avLst/>
          </a:prstGeom>
        </p:spPr>
      </p:pic>
      <p:sp>
        <p:nvSpPr>
          <p:cNvPr id="8" name="Slide Number Placeholder 7"/>
          <p:cNvSpPr>
            <a:spLocks noGrp="1"/>
          </p:cNvSpPr>
          <p:nvPr>
            <p:ph type="sldNum" sz="quarter" idx="12"/>
          </p:nvPr>
        </p:nvSpPr>
        <p:spPr/>
        <p:txBody>
          <a:bodyPr/>
          <a:lstStyle/>
          <a:p>
            <a:fld id="{3EA2D5E5-C7A8-420E-9565-C61A261BF554}" type="slidenum">
              <a:rPr lang="en-PK" smtClean="0"/>
              <a:t>39</a:t>
            </a:fld>
            <a:endParaRPr lang="en-PK"/>
          </a:p>
        </p:txBody>
      </p:sp>
    </p:spTree>
    <p:extLst>
      <p:ext uri="{BB962C8B-B14F-4D97-AF65-F5344CB8AC3E}">
        <p14:creationId xmlns:p14="http://schemas.microsoft.com/office/powerpoint/2010/main" val="27226010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431B8A-08EE-B4E9-B05C-E44D2022976A}"/>
              </a:ext>
            </a:extLst>
          </p:cNvPr>
          <p:cNvSpPr>
            <a:spLocks noGrp="1"/>
          </p:cNvSpPr>
          <p:nvPr>
            <p:ph type="title"/>
          </p:nvPr>
        </p:nvSpPr>
        <p:spPr>
          <a:xfrm>
            <a:off x="5232400" y="1641752"/>
            <a:ext cx="6140449" cy="1323439"/>
          </a:xfrm>
        </p:spPr>
        <p:txBody>
          <a:bodyPr anchor="t">
            <a:normAutofit/>
          </a:bodyPr>
          <a:lstStyle/>
          <a:p>
            <a:r>
              <a:rPr lang="en-US" sz="4000" dirty="0">
                <a:solidFill>
                  <a:schemeClr val="tx1"/>
                </a:solidFill>
              </a:rPr>
              <a:t>LEARNING OBJECTIVES</a:t>
            </a:r>
            <a:endParaRPr lang="en-PK" sz="4000" dirty="0">
              <a:solidFill>
                <a:schemeClr val="tx1"/>
              </a:solidFill>
            </a:endParaRPr>
          </a:p>
        </p:txBody>
      </p:sp>
      <p:sp>
        <p:nvSpPr>
          <p:cNvPr id="17" name="Content Placeholder 2">
            <a:extLst>
              <a:ext uri="{FF2B5EF4-FFF2-40B4-BE49-F238E27FC236}">
                <a16:creationId xmlns:a16="http://schemas.microsoft.com/office/drawing/2014/main" id="{FFC5A035-EAB8-C209-3B5F-92432D285BEE}"/>
              </a:ext>
            </a:extLst>
          </p:cNvPr>
          <p:cNvSpPr>
            <a:spLocks noGrp="1"/>
          </p:cNvSpPr>
          <p:nvPr>
            <p:ph idx="1"/>
          </p:nvPr>
        </p:nvSpPr>
        <p:spPr>
          <a:xfrm>
            <a:off x="5232400" y="3146400"/>
            <a:ext cx="6140449" cy="2682000"/>
          </a:xfrm>
        </p:spPr>
        <p:txBody>
          <a:bodyPr>
            <a:normAutofit fontScale="92500" lnSpcReduction="20000"/>
          </a:bodyPr>
          <a:lstStyle/>
          <a:p>
            <a:pPr marL="0" indent="0">
              <a:buNone/>
            </a:pPr>
            <a:r>
              <a:rPr lang="en-US" sz="2200" dirty="0">
                <a:solidFill>
                  <a:schemeClr val="tx1">
                    <a:alpha val="80000"/>
                  </a:schemeClr>
                </a:solidFill>
              </a:rPr>
              <a:t>At the end of the LGIS. Students should be able to:</a:t>
            </a:r>
          </a:p>
          <a:p>
            <a:r>
              <a:rPr lang="en-US" sz="2200" dirty="0">
                <a:solidFill>
                  <a:schemeClr val="tx1">
                    <a:alpha val="80000"/>
                  </a:schemeClr>
                </a:solidFill>
              </a:rPr>
              <a:t>Describe …. Radiological techniques </a:t>
            </a:r>
            <a:r>
              <a:rPr lang="en-US" sz="2200" dirty="0" err="1">
                <a:solidFill>
                  <a:schemeClr val="tx1">
                    <a:alpha val="80000"/>
                  </a:schemeClr>
                </a:solidFill>
              </a:rPr>
              <a:t>i.e</a:t>
            </a:r>
            <a:r>
              <a:rPr lang="en-US" sz="2200" dirty="0">
                <a:solidFill>
                  <a:schemeClr val="tx1">
                    <a:alpha val="80000"/>
                  </a:schemeClr>
                </a:solidFill>
              </a:rPr>
              <a:t> CT and MRI</a:t>
            </a:r>
          </a:p>
          <a:p>
            <a:r>
              <a:rPr lang="en-US" sz="2200" dirty="0">
                <a:solidFill>
                  <a:schemeClr val="tx1">
                    <a:alpha val="80000"/>
                  </a:schemeClr>
                </a:solidFill>
              </a:rPr>
              <a:t>Identify…Radiological a</a:t>
            </a:r>
            <a:r>
              <a:rPr lang="en-GB" sz="2200" dirty="0" err="1">
                <a:solidFill>
                  <a:schemeClr val="tx1">
                    <a:alpha val="80000"/>
                  </a:schemeClr>
                </a:solidFill>
              </a:rPr>
              <a:t>natomy</a:t>
            </a:r>
            <a:r>
              <a:rPr lang="en-GB" sz="2200" dirty="0">
                <a:solidFill>
                  <a:schemeClr val="tx1">
                    <a:alpha val="80000"/>
                  </a:schemeClr>
                </a:solidFill>
              </a:rPr>
              <a:t> and pathology like   </a:t>
            </a:r>
            <a:r>
              <a:rPr lang="en-US" sz="2200" dirty="0">
                <a:solidFill>
                  <a:schemeClr val="tx1">
                    <a:alpha val="80000"/>
                  </a:schemeClr>
                </a:solidFill>
              </a:rPr>
              <a:t>Hydrocephalus, Cerebrovascular accidents</a:t>
            </a:r>
          </a:p>
          <a:p>
            <a:r>
              <a:rPr lang="en-US" sz="2200" dirty="0">
                <a:solidFill>
                  <a:schemeClr val="tx1">
                    <a:alpha val="80000"/>
                  </a:schemeClr>
                </a:solidFill>
              </a:rPr>
              <a:t>Classify…Cerebrovascular disease and hemorrhages  </a:t>
            </a:r>
          </a:p>
          <a:p>
            <a:r>
              <a:rPr lang="en-US" sz="2200" dirty="0">
                <a:solidFill>
                  <a:schemeClr val="tx1">
                    <a:alpha val="80000"/>
                  </a:schemeClr>
                </a:solidFill>
              </a:rPr>
              <a:t>Explain…CNS trauma and clinical implications and management</a:t>
            </a:r>
          </a:p>
          <a:p>
            <a:endParaRPr lang="en-PK" sz="2200" dirty="0">
              <a:solidFill>
                <a:schemeClr val="tx1">
                  <a:alpha val="80000"/>
                </a:schemeClr>
              </a:solidFill>
            </a:endParaRPr>
          </a:p>
        </p:txBody>
      </p:sp>
      <p:pic>
        <p:nvPicPr>
          <p:cNvPr id="15" name="Picture 4" descr="Scan of a human brain in a neurology clinic">
            <a:extLst>
              <a:ext uri="{FF2B5EF4-FFF2-40B4-BE49-F238E27FC236}">
                <a16:creationId xmlns:a16="http://schemas.microsoft.com/office/drawing/2014/main" id="{07775EA0-2E89-DD6B-AC5E-90ABCE907ECB}"/>
              </a:ext>
            </a:extLst>
          </p:cNvPr>
          <p:cNvPicPr>
            <a:picLocks noChangeAspect="1"/>
          </p:cNvPicPr>
          <p:nvPr/>
        </p:nvPicPr>
        <p:blipFill rotWithShape="1">
          <a:blip r:embed="rId2"/>
          <a:srcRect l="49883" r="395"/>
          <a:stretch/>
        </p:blipFill>
        <p:spPr>
          <a:xfrm>
            <a:off x="20" y="10"/>
            <a:ext cx="4546582" cy="6857990"/>
          </a:xfrm>
          <a:custGeom>
            <a:avLst/>
            <a:gdLst/>
            <a:ahLst/>
            <a:cxnLst/>
            <a:rect l="l" t="t" r="r" b="b"/>
            <a:pathLst>
              <a:path w="4546602" h="6858000">
                <a:moveTo>
                  <a:pt x="4221600" y="6662544"/>
                </a:moveTo>
                <a:lnTo>
                  <a:pt x="4210150" y="6683027"/>
                </a:lnTo>
                <a:lnTo>
                  <a:pt x="4207002" y="6702976"/>
                </a:lnTo>
                <a:lnTo>
                  <a:pt x="4207002" y="6702977"/>
                </a:lnTo>
                <a:cubicBezTo>
                  <a:pt x="4207407" y="6716169"/>
                  <a:pt x="4212552" y="6729219"/>
                  <a:pt x="4220838" y="6742553"/>
                </a:cubicBezTo>
                <a:lnTo>
                  <a:pt x="4220839" y="6742555"/>
                </a:lnTo>
                <a:lnTo>
                  <a:pt x="4240316" y="6812062"/>
                </a:lnTo>
                <a:lnTo>
                  <a:pt x="4235543" y="6776800"/>
                </a:lnTo>
                <a:lnTo>
                  <a:pt x="4220839" y="6742555"/>
                </a:lnTo>
                <a:lnTo>
                  <a:pt x="4220838" y="6742552"/>
                </a:lnTo>
                <a:lnTo>
                  <a:pt x="4207002" y="6702976"/>
                </a:lnTo>
                <a:close/>
                <a:moveTo>
                  <a:pt x="4189594" y="6564620"/>
                </a:moveTo>
                <a:lnTo>
                  <a:pt x="4189594" y="6564621"/>
                </a:lnTo>
                <a:cubicBezTo>
                  <a:pt x="4199883" y="6575479"/>
                  <a:pt x="4205977" y="6582147"/>
                  <a:pt x="4212073" y="6588626"/>
                </a:cubicBezTo>
                <a:lnTo>
                  <a:pt x="4228695" y="6625225"/>
                </a:lnTo>
                <a:lnTo>
                  <a:pt x="4221601" y="6662541"/>
                </a:lnTo>
                <a:lnTo>
                  <a:pt x="4221600" y="6662541"/>
                </a:lnTo>
                <a:lnTo>
                  <a:pt x="4221600" y="6662542"/>
                </a:lnTo>
                <a:lnTo>
                  <a:pt x="4221601" y="6662541"/>
                </a:lnTo>
                <a:lnTo>
                  <a:pt x="4228684" y="6645552"/>
                </a:lnTo>
                <a:lnTo>
                  <a:pt x="4228695" y="6625225"/>
                </a:lnTo>
                <a:lnTo>
                  <a:pt x="4228695" y="6625224"/>
                </a:lnTo>
                <a:cubicBezTo>
                  <a:pt x="4226599" y="6611342"/>
                  <a:pt x="4220551" y="6597578"/>
                  <a:pt x="4212073" y="6588625"/>
                </a:cubicBezTo>
                <a:close/>
                <a:moveTo>
                  <a:pt x="4269915" y="6438981"/>
                </a:moveTo>
                <a:lnTo>
                  <a:pt x="4249984" y="6463840"/>
                </a:lnTo>
                <a:lnTo>
                  <a:pt x="4249982" y="6463849"/>
                </a:lnTo>
                <a:lnTo>
                  <a:pt x="4236188" y="6513012"/>
                </a:lnTo>
                <a:lnTo>
                  <a:pt x="4217381" y="6546194"/>
                </a:lnTo>
                <a:lnTo>
                  <a:pt x="4217381" y="6546195"/>
                </a:lnTo>
                <a:lnTo>
                  <a:pt x="4233719" y="6521804"/>
                </a:lnTo>
                <a:lnTo>
                  <a:pt x="4236188" y="6513012"/>
                </a:lnTo>
                <a:lnTo>
                  <a:pt x="4238998" y="6508052"/>
                </a:lnTo>
                <a:lnTo>
                  <a:pt x="4249982" y="6463849"/>
                </a:lnTo>
                <a:lnTo>
                  <a:pt x="4249984" y="6463841"/>
                </a:lnTo>
                <a:cubicBezTo>
                  <a:pt x="4252937" y="6451650"/>
                  <a:pt x="4260413" y="6444077"/>
                  <a:pt x="4269915" y="6438981"/>
                </a:cubicBezTo>
                <a:close/>
                <a:moveTo>
                  <a:pt x="4355914" y="6364769"/>
                </a:moveTo>
                <a:lnTo>
                  <a:pt x="4354607" y="6387910"/>
                </a:lnTo>
                <a:lnTo>
                  <a:pt x="4351952" y="6393385"/>
                </a:lnTo>
                <a:lnTo>
                  <a:pt x="4345189" y="6407332"/>
                </a:lnTo>
                <a:lnTo>
                  <a:pt x="4345189" y="6407333"/>
                </a:lnTo>
                <a:lnTo>
                  <a:pt x="4351952" y="6393385"/>
                </a:lnTo>
                <a:lnTo>
                  <a:pt x="4354608" y="6387910"/>
                </a:lnTo>
                <a:close/>
                <a:moveTo>
                  <a:pt x="4116820" y="4221391"/>
                </a:moveTo>
                <a:lnTo>
                  <a:pt x="4116820" y="4221392"/>
                </a:lnTo>
                <a:cubicBezTo>
                  <a:pt x="4117582" y="4232061"/>
                  <a:pt x="4117772" y="4243873"/>
                  <a:pt x="4122536" y="4253015"/>
                </a:cubicBezTo>
                <a:cubicBezTo>
                  <a:pt x="4134729" y="4277402"/>
                  <a:pt x="4150349" y="4300071"/>
                  <a:pt x="4162352" y="4324646"/>
                </a:cubicBezTo>
                <a:lnTo>
                  <a:pt x="4171306" y="4363891"/>
                </a:lnTo>
                <a:lnTo>
                  <a:pt x="4170544" y="4482004"/>
                </a:lnTo>
                <a:cubicBezTo>
                  <a:pt x="4167876" y="4546776"/>
                  <a:pt x="4167304" y="4612500"/>
                  <a:pt x="4110534" y="4659174"/>
                </a:cubicBezTo>
                <a:cubicBezTo>
                  <a:pt x="4105962" y="4662986"/>
                  <a:pt x="4103294" y="4671176"/>
                  <a:pt x="4102532" y="4677655"/>
                </a:cubicBezTo>
                <a:cubicBezTo>
                  <a:pt x="4098913" y="4707564"/>
                  <a:pt x="4098531" y="4738235"/>
                  <a:pt x="4092625" y="4767764"/>
                </a:cubicBezTo>
                <a:cubicBezTo>
                  <a:pt x="4090244" y="4779575"/>
                  <a:pt x="4089435" y="4790386"/>
                  <a:pt x="4091316" y="4800483"/>
                </a:cubicBezTo>
                <a:lnTo>
                  <a:pt x="4091316" y="4800484"/>
                </a:lnTo>
                <a:cubicBezTo>
                  <a:pt x="4093197" y="4810581"/>
                  <a:pt x="4097770" y="4819964"/>
                  <a:pt x="4106152" y="4828917"/>
                </a:cubicBezTo>
                <a:lnTo>
                  <a:pt x="4128333" y="4863343"/>
                </a:lnTo>
                <a:lnTo>
                  <a:pt x="4135862" y="4889275"/>
                </a:lnTo>
                <a:lnTo>
                  <a:pt x="4134157" y="4912168"/>
                </a:lnTo>
                <a:cubicBezTo>
                  <a:pt x="4132442" y="4919978"/>
                  <a:pt x="4132085" y="4927122"/>
                  <a:pt x="4132755" y="4933805"/>
                </a:cubicBezTo>
                <a:lnTo>
                  <a:pt x="4132755" y="4933806"/>
                </a:lnTo>
                <a:lnTo>
                  <a:pt x="4132757" y="4933810"/>
                </a:lnTo>
                <a:lnTo>
                  <a:pt x="4137514" y="4952673"/>
                </a:lnTo>
                <a:lnTo>
                  <a:pt x="4140307" y="4957453"/>
                </a:lnTo>
                <a:lnTo>
                  <a:pt x="4141585" y="4961456"/>
                </a:lnTo>
                <a:cubicBezTo>
                  <a:pt x="4146096" y="4970097"/>
                  <a:pt x="4151802" y="4978393"/>
                  <a:pt x="4157589" y="4987038"/>
                </a:cubicBezTo>
                <a:cubicBezTo>
                  <a:pt x="4168828" y="5003802"/>
                  <a:pt x="4182926" y="5022853"/>
                  <a:pt x="4184068" y="5041522"/>
                </a:cubicBezTo>
                <a:cubicBezTo>
                  <a:pt x="4184687" y="5052096"/>
                  <a:pt x="4187605" y="5062300"/>
                  <a:pt x="4191284" y="5072376"/>
                </a:cubicBezTo>
                <a:lnTo>
                  <a:pt x="4197188" y="5087444"/>
                </a:lnTo>
                <a:lnTo>
                  <a:pt x="4210215" y="5133220"/>
                </a:lnTo>
                <a:lnTo>
                  <a:pt x="4210217" y="5133225"/>
                </a:lnTo>
                <a:lnTo>
                  <a:pt x="4203501" y="5166113"/>
                </a:lnTo>
                <a:lnTo>
                  <a:pt x="4203501" y="5166114"/>
                </a:lnTo>
                <a:cubicBezTo>
                  <a:pt x="4202739" y="5167638"/>
                  <a:pt x="4203311" y="5169781"/>
                  <a:pt x="4204192" y="5172091"/>
                </a:cubicBezTo>
                <a:lnTo>
                  <a:pt x="4206739" y="5179068"/>
                </a:lnTo>
                <a:lnTo>
                  <a:pt x="4206573" y="5229433"/>
                </a:lnTo>
                <a:lnTo>
                  <a:pt x="4196024" y="5248936"/>
                </a:lnTo>
                <a:lnTo>
                  <a:pt x="4183116" y="5272796"/>
                </a:lnTo>
                <a:cubicBezTo>
                  <a:pt x="4171471" y="5285441"/>
                  <a:pt x="4163765" y="5298595"/>
                  <a:pt x="4159213" y="5312288"/>
                </a:cubicBezTo>
                <a:lnTo>
                  <a:pt x="4158157" y="5321350"/>
                </a:lnTo>
                <a:lnTo>
                  <a:pt x="4155683" y="5326163"/>
                </a:lnTo>
                <a:lnTo>
                  <a:pt x="4154237" y="5355014"/>
                </a:lnTo>
                <a:lnTo>
                  <a:pt x="4154237" y="5355015"/>
                </a:lnTo>
                <a:cubicBezTo>
                  <a:pt x="4154886" y="5364883"/>
                  <a:pt x="4156589" y="5375003"/>
                  <a:pt x="4159113" y="5385385"/>
                </a:cubicBezTo>
                <a:cubicBezTo>
                  <a:pt x="4162352" y="5398722"/>
                  <a:pt x="4164638" y="5412058"/>
                  <a:pt x="4167304" y="5425583"/>
                </a:cubicBezTo>
                <a:cubicBezTo>
                  <a:pt x="4171114" y="5443871"/>
                  <a:pt x="4175116" y="5462352"/>
                  <a:pt x="4178926" y="5480638"/>
                </a:cubicBezTo>
                <a:lnTo>
                  <a:pt x="4183450" y="5507668"/>
                </a:lnTo>
                <a:lnTo>
                  <a:pt x="4172831" y="5531692"/>
                </a:lnTo>
                <a:lnTo>
                  <a:pt x="4172830" y="5531693"/>
                </a:lnTo>
                <a:cubicBezTo>
                  <a:pt x="4165781" y="5537600"/>
                  <a:pt x="4162589" y="5542649"/>
                  <a:pt x="4162685" y="5547578"/>
                </a:cubicBezTo>
                <a:lnTo>
                  <a:pt x="4162685" y="5547579"/>
                </a:lnTo>
                <a:cubicBezTo>
                  <a:pt x="4162780" y="5552508"/>
                  <a:pt x="4166162" y="5557318"/>
                  <a:pt x="4172258" y="5562747"/>
                </a:cubicBezTo>
                <a:cubicBezTo>
                  <a:pt x="4214932" y="5600468"/>
                  <a:pt x="4241603" y="5646190"/>
                  <a:pt x="4243506" y="5704484"/>
                </a:cubicBezTo>
                <a:cubicBezTo>
                  <a:pt x="4243888" y="5716486"/>
                  <a:pt x="4246554" y="5728679"/>
                  <a:pt x="4249412" y="5740489"/>
                </a:cubicBezTo>
                <a:cubicBezTo>
                  <a:pt x="4251127" y="5747729"/>
                  <a:pt x="4253033" y="5756494"/>
                  <a:pt x="4258177" y="5760874"/>
                </a:cubicBezTo>
                <a:cubicBezTo>
                  <a:pt x="4297420" y="5794975"/>
                  <a:pt x="4324663" y="5837458"/>
                  <a:pt x="4346573" y="5883752"/>
                </a:cubicBezTo>
                <a:lnTo>
                  <a:pt x="4346575" y="5883756"/>
                </a:lnTo>
                <a:lnTo>
                  <a:pt x="4364477" y="5935946"/>
                </a:lnTo>
                <a:lnTo>
                  <a:pt x="4364478" y="5935950"/>
                </a:lnTo>
                <a:lnTo>
                  <a:pt x="4360859" y="5993290"/>
                </a:lnTo>
                <a:lnTo>
                  <a:pt x="4360858" y="5993291"/>
                </a:lnTo>
                <a:cubicBezTo>
                  <a:pt x="4359717" y="6004531"/>
                  <a:pt x="4359906" y="6017485"/>
                  <a:pt x="4354382" y="6026440"/>
                </a:cubicBezTo>
                <a:cubicBezTo>
                  <a:pt x="4337045" y="6054825"/>
                  <a:pt x="4318377" y="6082258"/>
                  <a:pt x="4298182" y="6108738"/>
                </a:cubicBezTo>
                <a:cubicBezTo>
                  <a:pt x="4289514" y="6120074"/>
                  <a:pt x="4284561" y="6126884"/>
                  <a:pt x="4284490" y="6133314"/>
                </a:cubicBezTo>
                <a:lnTo>
                  <a:pt x="4284490" y="6133315"/>
                </a:lnTo>
                <a:lnTo>
                  <a:pt x="4288190" y="6143190"/>
                </a:lnTo>
                <a:lnTo>
                  <a:pt x="4300086" y="6155600"/>
                </a:lnTo>
                <a:lnTo>
                  <a:pt x="4300088" y="6155603"/>
                </a:lnTo>
                <a:cubicBezTo>
                  <a:pt x="4322377" y="6175798"/>
                  <a:pt x="4333998" y="6200945"/>
                  <a:pt x="4338759" y="6228757"/>
                </a:cubicBezTo>
                <a:lnTo>
                  <a:pt x="4356096" y="6361540"/>
                </a:lnTo>
                <a:lnTo>
                  <a:pt x="4356096" y="6361539"/>
                </a:lnTo>
                <a:cubicBezTo>
                  <a:pt x="4352476" y="6317151"/>
                  <a:pt x="4346190" y="6272764"/>
                  <a:pt x="4338759" y="6228756"/>
                </a:cubicBezTo>
                <a:cubicBezTo>
                  <a:pt x="4333998" y="6200944"/>
                  <a:pt x="4322377" y="6175797"/>
                  <a:pt x="4300088" y="6155602"/>
                </a:cubicBezTo>
                <a:lnTo>
                  <a:pt x="4300086" y="6155600"/>
                </a:lnTo>
                <a:lnTo>
                  <a:pt x="4284490" y="6133315"/>
                </a:lnTo>
                <a:lnTo>
                  <a:pt x="4298182" y="6108739"/>
                </a:lnTo>
                <a:cubicBezTo>
                  <a:pt x="4318377" y="6082259"/>
                  <a:pt x="4337045" y="6054826"/>
                  <a:pt x="4354382" y="6026441"/>
                </a:cubicBezTo>
                <a:cubicBezTo>
                  <a:pt x="4359906" y="6017486"/>
                  <a:pt x="4359717" y="6004532"/>
                  <a:pt x="4360858" y="5993292"/>
                </a:cubicBezTo>
                <a:lnTo>
                  <a:pt x="4360859" y="5993290"/>
                </a:lnTo>
                <a:lnTo>
                  <a:pt x="4364311" y="5964477"/>
                </a:lnTo>
                <a:lnTo>
                  <a:pt x="4364478" y="5935950"/>
                </a:lnTo>
                <a:lnTo>
                  <a:pt x="4364478" y="5935949"/>
                </a:lnTo>
                <a:lnTo>
                  <a:pt x="4364477" y="5935946"/>
                </a:lnTo>
                <a:lnTo>
                  <a:pt x="4357598" y="5909351"/>
                </a:lnTo>
                <a:lnTo>
                  <a:pt x="4346575" y="5883756"/>
                </a:lnTo>
                <a:lnTo>
                  <a:pt x="4346573" y="5883751"/>
                </a:lnTo>
                <a:cubicBezTo>
                  <a:pt x="4324663" y="5837457"/>
                  <a:pt x="4297420" y="5794974"/>
                  <a:pt x="4258177" y="5760873"/>
                </a:cubicBezTo>
                <a:cubicBezTo>
                  <a:pt x="4253033" y="5756493"/>
                  <a:pt x="4251127" y="5747728"/>
                  <a:pt x="4249412" y="5740488"/>
                </a:cubicBezTo>
                <a:cubicBezTo>
                  <a:pt x="4246554" y="5728678"/>
                  <a:pt x="4243888" y="5716485"/>
                  <a:pt x="4243506" y="5704483"/>
                </a:cubicBezTo>
                <a:cubicBezTo>
                  <a:pt x="4241603" y="5646189"/>
                  <a:pt x="4214932" y="5600467"/>
                  <a:pt x="4172258" y="5562746"/>
                </a:cubicBezTo>
                <a:lnTo>
                  <a:pt x="4162685" y="5547578"/>
                </a:lnTo>
                <a:lnTo>
                  <a:pt x="4172830" y="5531694"/>
                </a:lnTo>
                <a:lnTo>
                  <a:pt x="4172831" y="5531692"/>
                </a:lnTo>
                <a:lnTo>
                  <a:pt x="4181230" y="5520422"/>
                </a:lnTo>
                <a:lnTo>
                  <a:pt x="4183450" y="5507668"/>
                </a:lnTo>
                <a:lnTo>
                  <a:pt x="4183450" y="5507667"/>
                </a:lnTo>
                <a:cubicBezTo>
                  <a:pt x="4183403" y="5498832"/>
                  <a:pt x="4180831" y="5489497"/>
                  <a:pt x="4178926" y="5480637"/>
                </a:cubicBezTo>
                <a:cubicBezTo>
                  <a:pt x="4175116" y="5462351"/>
                  <a:pt x="4171114" y="5443870"/>
                  <a:pt x="4167304" y="5425582"/>
                </a:cubicBezTo>
                <a:cubicBezTo>
                  <a:pt x="4164638" y="5412057"/>
                  <a:pt x="4162352" y="5398721"/>
                  <a:pt x="4159113" y="5385384"/>
                </a:cubicBezTo>
                <a:lnTo>
                  <a:pt x="4154237" y="5355014"/>
                </a:lnTo>
                <a:lnTo>
                  <a:pt x="4158157" y="5321350"/>
                </a:lnTo>
                <a:lnTo>
                  <a:pt x="4183116" y="5272797"/>
                </a:lnTo>
                <a:lnTo>
                  <a:pt x="4196024" y="5248936"/>
                </a:lnTo>
                <a:lnTo>
                  <a:pt x="4206573" y="5229434"/>
                </a:lnTo>
                <a:cubicBezTo>
                  <a:pt x="4210407" y="5213598"/>
                  <a:pt x="4210359" y="5196595"/>
                  <a:pt x="4206739" y="5179068"/>
                </a:cubicBezTo>
                <a:lnTo>
                  <a:pt x="4206739" y="5179067"/>
                </a:lnTo>
                <a:cubicBezTo>
                  <a:pt x="4206263" y="5176876"/>
                  <a:pt x="4205074" y="5174400"/>
                  <a:pt x="4204192" y="5172090"/>
                </a:cubicBezTo>
                <a:lnTo>
                  <a:pt x="4203501" y="5166114"/>
                </a:lnTo>
                <a:lnTo>
                  <a:pt x="4210217" y="5133225"/>
                </a:lnTo>
                <a:lnTo>
                  <a:pt x="4210217" y="5133224"/>
                </a:lnTo>
                <a:lnTo>
                  <a:pt x="4210215" y="5133220"/>
                </a:lnTo>
                <a:lnTo>
                  <a:pt x="4203072" y="5102461"/>
                </a:lnTo>
                <a:lnTo>
                  <a:pt x="4197188" y="5087444"/>
                </a:lnTo>
                <a:lnTo>
                  <a:pt x="4197182" y="5087423"/>
                </a:lnTo>
                <a:cubicBezTo>
                  <a:pt x="4191096" y="5072411"/>
                  <a:pt x="4184997" y="5057381"/>
                  <a:pt x="4184068" y="5041521"/>
                </a:cubicBezTo>
                <a:cubicBezTo>
                  <a:pt x="4182926" y="5022852"/>
                  <a:pt x="4168828" y="5003801"/>
                  <a:pt x="4157589" y="4987037"/>
                </a:cubicBezTo>
                <a:lnTo>
                  <a:pt x="4140307" y="4957453"/>
                </a:lnTo>
                <a:lnTo>
                  <a:pt x="4132757" y="4933810"/>
                </a:lnTo>
                <a:lnTo>
                  <a:pt x="4132755" y="4933805"/>
                </a:lnTo>
                <a:lnTo>
                  <a:pt x="4134157" y="4912169"/>
                </a:lnTo>
                <a:cubicBezTo>
                  <a:pt x="4135919" y="4904359"/>
                  <a:pt x="4136431" y="4896714"/>
                  <a:pt x="4135862" y="4889276"/>
                </a:cubicBezTo>
                <a:lnTo>
                  <a:pt x="4135862" y="4889275"/>
                </a:lnTo>
                <a:lnTo>
                  <a:pt x="4131084" y="4867614"/>
                </a:lnTo>
                <a:lnTo>
                  <a:pt x="4128333" y="4863343"/>
                </a:lnTo>
                <a:lnTo>
                  <a:pt x="4126583" y="4857317"/>
                </a:lnTo>
                <a:cubicBezTo>
                  <a:pt x="4121440" y="4847214"/>
                  <a:pt x="4114439" y="4837703"/>
                  <a:pt x="4106152" y="4828916"/>
                </a:cubicBezTo>
                <a:lnTo>
                  <a:pt x="4091316" y="4800483"/>
                </a:lnTo>
                <a:lnTo>
                  <a:pt x="4092625" y="4767765"/>
                </a:lnTo>
                <a:cubicBezTo>
                  <a:pt x="4098531" y="4738236"/>
                  <a:pt x="4098913" y="4707565"/>
                  <a:pt x="4102532" y="4677656"/>
                </a:cubicBezTo>
                <a:cubicBezTo>
                  <a:pt x="4103294" y="4671177"/>
                  <a:pt x="4105962" y="4662987"/>
                  <a:pt x="4110534" y="4659175"/>
                </a:cubicBezTo>
                <a:cubicBezTo>
                  <a:pt x="4167304" y="4612501"/>
                  <a:pt x="4167876" y="4546777"/>
                  <a:pt x="4170544" y="4482005"/>
                </a:cubicBezTo>
                <a:cubicBezTo>
                  <a:pt x="4172258" y="4442762"/>
                  <a:pt x="4172258" y="4403326"/>
                  <a:pt x="4171306" y="4363891"/>
                </a:cubicBezTo>
                <a:lnTo>
                  <a:pt x="4171306" y="4363890"/>
                </a:lnTo>
                <a:cubicBezTo>
                  <a:pt x="4171114" y="4350554"/>
                  <a:pt x="4168066" y="4336457"/>
                  <a:pt x="4162352" y="4324645"/>
                </a:cubicBezTo>
                <a:cubicBezTo>
                  <a:pt x="4150349" y="4300070"/>
                  <a:pt x="4134729" y="4277401"/>
                  <a:pt x="4122536" y="4253014"/>
                </a:cubicBezTo>
                <a:close/>
                <a:moveTo>
                  <a:pt x="4113010" y="4165383"/>
                </a:moveTo>
                <a:lnTo>
                  <a:pt x="4113010" y="4165384"/>
                </a:lnTo>
                <a:lnTo>
                  <a:pt x="4116915" y="4192388"/>
                </a:lnTo>
                <a:lnTo>
                  <a:pt x="4116915" y="4192387"/>
                </a:lnTo>
                <a:cubicBezTo>
                  <a:pt x="4117011" y="4182767"/>
                  <a:pt x="4116439" y="4173480"/>
                  <a:pt x="4113010" y="4165383"/>
                </a:cubicBezTo>
                <a:close/>
                <a:moveTo>
                  <a:pt x="4100628" y="3885338"/>
                </a:moveTo>
                <a:lnTo>
                  <a:pt x="4100628" y="3885339"/>
                </a:lnTo>
                <a:cubicBezTo>
                  <a:pt x="4110344" y="3897722"/>
                  <a:pt x="4117750" y="3910319"/>
                  <a:pt x="4123009" y="3923125"/>
                </a:cubicBezTo>
                <a:lnTo>
                  <a:pt x="4132513" y="3962160"/>
                </a:lnTo>
                <a:lnTo>
                  <a:pt x="4116821" y="4043838"/>
                </a:lnTo>
                <a:lnTo>
                  <a:pt x="4116820" y="4043839"/>
                </a:lnTo>
                <a:cubicBezTo>
                  <a:pt x="4108057" y="4063842"/>
                  <a:pt x="4102675" y="4083702"/>
                  <a:pt x="4101699" y="4103825"/>
                </a:cubicBezTo>
                <a:lnTo>
                  <a:pt x="4101699" y="4103826"/>
                </a:lnTo>
                <a:lnTo>
                  <a:pt x="4103666" y="4134255"/>
                </a:lnTo>
                <a:lnTo>
                  <a:pt x="4113010" y="4165382"/>
                </a:lnTo>
                <a:lnTo>
                  <a:pt x="4101699" y="4103826"/>
                </a:lnTo>
                <a:lnTo>
                  <a:pt x="4116820" y="4043840"/>
                </a:lnTo>
                <a:lnTo>
                  <a:pt x="4116821" y="4043838"/>
                </a:lnTo>
                <a:lnTo>
                  <a:pt x="4130123" y="4002410"/>
                </a:lnTo>
                <a:lnTo>
                  <a:pt x="4132513" y="3962160"/>
                </a:lnTo>
                <a:lnTo>
                  <a:pt x="4132513" y="3962159"/>
                </a:lnTo>
                <a:cubicBezTo>
                  <a:pt x="4130251" y="3935727"/>
                  <a:pt x="4120060" y="3910104"/>
                  <a:pt x="4100628" y="3885338"/>
                </a:cubicBezTo>
                <a:close/>
                <a:moveTo>
                  <a:pt x="4115391" y="3670561"/>
                </a:moveTo>
                <a:lnTo>
                  <a:pt x="4117820" y="3680164"/>
                </a:lnTo>
                <a:lnTo>
                  <a:pt x="4113772" y="3734837"/>
                </a:lnTo>
                <a:lnTo>
                  <a:pt x="4113772" y="3734838"/>
                </a:lnTo>
                <a:cubicBezTo>
                  <a:pt x="4112820" y="3741316"/>
                  <a:pt x="4111486" y="3749126"/>
                  <a:pt x="4114154" y="3754653"/>
                </a:cubicBezTo>
                <a:lnTo>
                  <a:pt x="4120511" y="3789776"/>
                </a:lnTo>
                <a:lnTo>
                  <a:pt x="4105580" y="3822472"/>
                </a:lnTo>
                <a:cubicBezTo>
                  <a:pt x="4098532" y="3831902"/>
                  <a:pt x="4092912" y="3842046"/>
                  <a:pt x="4091245" y="3852619"/>
                </a:cubicBezTo>
                <a:lnTo>
                  <a:pt x="4091245" y="3852620"/>
                </a:lnTo>
                <a:lnTo>
                  <a:pt x="4092025" y="3868764"/>
                </a:lnTo>
                <a:lnTo>
                  <a:pt x="4100628" y="3885337"/>
                </a:lnTo>
                <a:lnTo>
                  <a:pt x="4091245" y="3852620"/>
                </a:lnTo>
                <a:lnTo>
                  <a:pt x="4105580" y="3822473"/>
                </a:lnTo>
                <a:cubicBezTo>
                  <a:pt x="4113772" y="3811614"/>
                  <a:pt x="4118916" y="3800897"/>
                  <a:pt x="4120511" y="3789777"/>
                </a:cubicBezTo>
                <a:lnTo>
                  <a:pt x="4120511" y="3789776"/>
                </a:lnTo>
                <a:cubicBezTo>
                  <a:pt x="4122107" y="3778655"/>
                  <a:pt x="4120154" y="3767130"/>
                  <a:pt x="4114154" y="3754652"/>
                </a:cubicBezTo>
                <a:lnTo>
                  <a:pt x="4113772" y="3734838"/>
                </a:lnTo>
                <a:lnTo>
                  <a:pt x="4117820" y="3680164"/>
                </a:lnTo>
                <a:lnTo>
                  <a:pt x="4117820" y="3680163"/>
                </a:lnTo>
                <a:close/>
                <a:moveTo>
                  <a:pt x="4185711" y="2836172"/>
                </a:moveTo>
                <a:lnTo>
                  <a:pt x="4177020" y="2848793"/>
                </a:lnTo>
                <a:cubicBezTo>
                  <a:pt x="4172020" y="2865010"/>
                  <a:pt x="4166162" y="2881307"/>
                  <a:pt x="4161416" y="2897785"/>
                </a:cubicBezTo>
                <a:lnTo>
                  <a:pt x="4160387" y="2903551"/>
                </a:lnTo>
                <a:lnTo>
                  <a:pt x="4157113" y="2914328"/>
                </a:lnTo>
                <a:lnTo>
                  <a:pt x="4152482" y="2947859"/>
                </a:lnTo>
                <a:lnTo>
                  <a:pt x="4152481" y="2947862"/>
                </a:lnTo>
                <a:lnTo>
                  <a:pt x="4152481" y="2947863"/>
                </a:lnTo>
                <a:cubicBezTo>
                  <a:pt x="4152112" y="2959157"/>
                  <a:pt x="4153112" y="2970576"/>
                  <a:pt x="4156065" y="2982149"/>
                </a:cubicBezTo>
                <a:lnTo>
                  <a:pt x="4167758" y="3077402"/>
                </a:lnTo>
                <a:lnTo>
                  <a:pt x="4155303" y="3172654"/>
                </a:lnTo>
                <a:cubicBezTo>
                  <a:pt x="4129394" y="3276480"/>
                  <a:pt x="4101962" y="3380305"/>
                  <a:pt x="4107676" y="3489467"/>
                </a:cubicBezTo>
                <a:cubicBezTo>
                  <a:pt x="4108628" y="3507563"/>
                  <a:pt x="4097007" y="3529090"/>
                  <a:pt x="4085577" y="3544713"/>
                </a:cubicBezTo>
                <a:cubicBezTo>
                  <a:pt x="4074719" y="3559668"/>
                  <a:pt x="4068860" y="3566811"/>
                  <a:pt x="4067955" y="3574408"/>
                </a:cubicBezTo>
                <a:lnTo>
                  <a:pt x="4067956" y="3574408"/>
                </a:lnTo>
                <a:lnTo>
                  <a:pt x="4067955" y="3574409"/>
                </a:lnTo>
                <a:cubicBezTo>
                  <a:pt x="4067050" y="3582005"/>
                  <a:pt x="4071099" y="3590054"/>
                  <a:pt x="4080053" y="3606818"/>
                </a:cubicBezTo>
                <a:cubicBezTo>
                  <a:pt x="4084435" y="3614820"/>
                  <a:pt x="4087101" y="3624726"/>
                  <a:pt x="4093579" y="3630633"/>
                </a:cubicBezTo>
                <a:lnTo>
                  <a:pt x="4109452" y="3651926"/>
                </a:lnTo>
                <a:lnTo>
                  <a:pt x="4093579" y="3630632"/>
                </a:lnTo>
                <a:cubicBezTo>
                  <a:pt x="4087101" y="3624725"/>
                  <a:pt x="4084435" y="3614819"/>
                  <a:pt x="4080053" y="3606817"/>
                </a:cubicBezTo>
                <a:cubicBezTo>
                  <a:pt x="4075576" y="3598435"/>
                  <a:pt x="4072325" y="3592232"/>
                  <a:pt x="4070307" y="3587174"/>
                </a:cubicBezTo>
                <a:lnTo>
                  <a:pt x="4067956" y="3574408"/>
                </a:lnTo>
                <a:lnTo>
                  <a:pt x="4073034" y="3562321"/>
                </a:lnTo>
                <a:cubicBezTo>
                  <a:pt x="4075969" y="3557716"/>
                  <a:pt x="4080148" y="3552191"/>
                  <a:pt x="4085577" y="3544714"/>
                </a:cubicBezTo>
                <a:cubicBezTo>
                  <a:pt x="4097007" y="3529091"/>
                  <a:pt x="4108628" y="3507564"/>
                  <a:pt x="4107676" y="3489468"/>
                </a:cubicBezTo>
                <a:cubicBezTo>
                  <a:pt x="4101962" y="3380306"/>
                  <a:pt x="4129394" y="3276481"/>
                  <a:pt x="4155303" y="3172655"/>
                </a:cubicBezTo>
                <a:cubicBezTo>
                  <a:pt x="4163305" y="3140650"/>
                  <a:pt x="4167543" y="3109026"/>
                  <a:pt x="4167758" y="3077402"/>
                </a:cubicBezTo>
                <a:lnTo>
                  <a:pt x="4167758" y="3077401"/>
                </a:lnTo>
                <a:cubicBezTo>
                  <a:pt x="4167972" y="3045777"/>
                  <a:pt x="4164162" y="3014153"/>
                  <a:pt x="4156065" y="2982148"/>
                </a:cubicBezTo>
                <a:lnTo>
                  <a:pt x="4152481" y="2947863"/>
                </a:lnTo>
                <a:lnTo>
                  <a:pt x="4152482" y="2947859"/>
                </a:lnTo>
                <a:lnTo>
                  <a:pt x="4160387" y="2903551"/>
                </a:lnTo>
                <a:lnTo>
                  <a:pt x="4177020" y="2848794"/>
                </a:lnTo>
                <a:cubicBezTo>
                  <a:pt x="4178353" y="2844317"/>
                  <a:pt x="4181639" y="2839983"/>
                  <a:pt x="4185711" y="2836173"/>
                </a:cubicBezTo>
                <a:close/>
                <a:moveTo>
                  <a:pt x="3701225" y="1508458"/>
                </a:moveTo>
                <a:lnTo>
                  <a:pt x="3673131" y="1596214"/>
                </a:lnTo>
                <a:cubicBezTo>
                  <a:pt x="3670654" y="1604979"/>
                  <a:pt x="3672179" y="1615837"/>
                  <a:pt x="3675036" y="1624981"/>
                </a:cubicBezTo>
                <a:cubicBezTo>
                  <a:pt x="3684752" y="1656224"/>
                  <a:pt x="3709137" y="1676037"/>
                  <a:pt x="3731617" y="1697754"/>
                </a:cubicBezTo>
                <a:cubicBezTo>
                  <a:pt x="3741524" y="1707280"/>
                  <a:pt x="3748572" y="1720424"/>
                  <a:pt x="3754286" y="1733189"/>
                </a:cubicBezTo>
                <a:cubicBezTo>
                  <a:pt x="3768957" y="1766336"/>
                  <a:pt x="3782101" y="1800247"/>
                  <a:pt x="3796007" y="1833776"/>
                </a:cubicBezTo>
                <a:cubicBezTo>
                  <a:pt x="3797341" y="1837014"/>
                  <a:pt x="3800770" y="1839680"/>
                  <a:pt x="3803628" y="1842159"/>
                </a:cubicBezTo>
                <a:cubicBezTo>
                  <a:pt x="3833729" y="1866923"/>
                  <a:pt x="3864018" y="1891498"/>
                  <a:pt x="3894119" y="1916455"/>
                </a:cubicBezTo>
                <a:cubicBezTo>
                  <a:pt x="3899833" y="1921217"/>
                  <a:pt x="3904025" y="1928077"/>
                  <a:pt x="3909549" y="1933220"/>
                </a:cubicBezTo>
                <a:cubicBezTo>
                  <a:pt x="3917169" y="1940460"/>
                  <a:pt x="3924410" y="1949604"/>
                  <a:pt x="3933554" y="1953414"/>
                </a:cubicBezTo>
                <a:cubicBezTo>
                  <a:pt x="3962319" y="1965225"/>
                  <a:pt x="3974703" y="1987895"/>
                  <a:pt x="3980037" y="2016470"/>
                </a:cubicBezTo>
                <a:cubicBezTo>
                  <a:pt x="3984990" y="2042571"/>
                  <a:pt x="3989182" y="2068670"/>
                  <a:pt x="3994896" y="2094579"/>
                </a:cubicBezTo>
                <a:cubicBezTo>
                  <a:pt x="4001754" y="2126202"/>
                  <a:pt x="4009184" y="2157637"/>
                  <a:pt x="4017567" y="2188880"/>
                </a:cubicBezTo>
                <a:cubicBezTo>
                  <a:pt x="4021187" y="2202405"/>
                  <a:pt x="4025377" y="2216693"/>
                  <a:pt x="4032807" y="2228315"/>
                </a:cubicBezTo>
                <a:cubicBezTo>
                  <a:pt x="4053382" y="2260891"/>
                  <a:pt x="4067288" y="2295754"/>
                  <a:pt x="4061764" y="2334045"/>
                </a:cubicBezTo>
                <a:cubicBezTo>
                  <a:pt x="4057382" y="2364716"/>
                  <a:pt x="4068622" y="2390435"/>
                  <a:pt x="4086149" y="2409486"/>
                </a:cubicBezTo>
                <a:cubicBezTo>
                  <a:pt x="4094103" y="2418155"/>
                  <a:pt x="4099616" y="2426977"/>
                  <a:pt x="4103250" y="2435913"/>
                </a:cubicBezTo>
                <a:lnTo>
                  <a:pt x="4109081" y="2463018"/>
                </a:lnTo>
                <a:lnTo>
                  <a:pt x="4109080" y="2463031"/>
                </a:lnTo>
                <a:lnTo>
                  <a:pt x="4100439" y="2518262"/>
                </a:lnTo>
                <a:lnTo>
                  <a:pt x="4100438" y="2518264"/>
                </a:lnTo>
                <a:cubicBezTo>
                  <a:pt x="4097771" y="2527790"/>
                  <a:pt x="4096627" y="2536458"/>
                  <a:pt x="4096794" y="2545006"/>
                </a:cubicBezTo>
                <a:lnTo>
                  <a:pt x="4096794" y="2545007"/>
                </a:lnTo>
                <a:cubicBezTo>
                  <a:pt x="4096960" y="2553556"/>
                  <a:pt x="4098437" y="2561986"/>
                  <a:pt x="4101008" y="2571035"/>
                </a:cubicBezTo>
                <a:cubicBezTo>
                  <a:pt x="4113010" y="2612946"/>
                  <a:pt x="4145587" y="2640951"/>
                  <a:pt x="4174162" y="2668002"/>
                </a:cubicBezTo>
                <a:cubicBezTo>
                  <a:pt x="4198547" y="2691055"/>
                  <a:pt x="4212264" y="2716964"/>
                  <a:pt x="4222552" y="2745349"/>
                </a:cubicBezTo>
                <a:lnTo>
                  <a:pt x="4222553" y="2745352"/>
                </a:lnTo>
                <a:lnTo>
                  <a:pt x="4228473" y="2778006"/>
                </a:lnTo>
                <a:lnTo>
                  <a:pt x="4228053" y="2785440"/>
                </a:lnTo>
                <a:lnTo>
                  <a:pt x="4217974" y="2811780"/>
                </a:lnTo>
                <a:lnTo>
                  <a:pt x="4217970" y="2811787"/>
                </a:lnTo>
                <a:lnTo>
                  <a:pt x="4217971" y="2811787"/>
                </a:lnTo>
                <a:lnTo>
                  <a:pt x="4217974" y="2811780"/>
                </a:lnTo>
                <a:lnTo>
                  <a:pt x="4227624" y="2793023"/>
                </a:lnTo>
                <a:lnTo>
                  <a:pt x="4228053" y="2785440"/>
                </a:lnTo>
                <a:lnTo>
                  <a:pt x="4229253" y="2782305"/>
                </a:lnTo>
                <a:lnTo>
                  <a:pt x="4228473" y="2778006"/>
                </a:lnTo>
                <a:lnTo>
                  <a:pt x="4228883" y="2770757"/>
                </a:lnTo>
                <a:lnTo>
                  <a:pt x="4222553" y="2745352"/>
                </a:lnTo>
                <a:lnTo>
                  <a:pt x="4222552" y="2745348"/>
                </a:lnTo>
                <a:cubicBezTo>
                  <a:pt x="4212264" y="2716963"/>
                  <a:pt x="4198547" y="2691054"/>
                  <a:pt x="4174162" y="2668001"/>
                </a:cubicBezTo>
                <a:cubicBezTo>
                  <a:pt x="4145587" y="2640950"/>
                  <a:pt x="4113010" y="2612945"/>
                  <a:pt x="4101008" y="2571034"/>
                </a:cubicBezTo>
                <a:lnTo>
                  <a:pt x="4096794" y="2545007"/>
                </a:lnTo>
                <a:lnTo>
                  <a:pt x="4100438" y="2518265"/>
                </a:lnTo>
                <a:lnTo>
                  <a:pt x="4100439" y="2518262"/>
                </a:lnTo>
                <a:lnTo>
                  <a:pt x="4107019" y="2490551"/>
                </a:lnTo>
                <a:lnTo>
                  <a:pt x="4109080" y="2463031"/>
                </a:lnTo>
                <a:lnTo>
                  <a:pt x="4109082" y="2463019"/>
                </a:lnTo>
                <a:lnTo>
                  <a:pt x="4109081" y="2463018"/>
                </a:lnTo>
                <a:lnTo>
                  <a:pt x="4109082" y="2463018"/>
                </a:lnTo>
                <a:cubicBezTo>
                  <a:pt x="4108200" y="2444777"/>
                  <a:pt x="4102057" y="2426822"/>
                  <a:pt x="4086149" y="2409485"/>
                </a:cubicBezTo>
                <a:cubicBezTo>
                  <a:pt x="4068622" y="2390434"/>
                  <a:pt x="4057382" y="2364715"/>
                  <a:pt x="4061764" y="2334044"/>
                </a:cubicBezTo>
                <a:cubicBezTo>
                  <a:pt x="4067288" y="2295753"/>
                  <a:pt x="4053382" y="2260890"/>
                  <a:pt x="4032807" y="2228314"/>
                </a:cubicBezTo>
                <a:cubicBezTo>
                  <a:pt x="4025377" y="2216692"/>
                  <a:pt x="4021187" y="2202404"/>
                  <a:pt x="4017567" y="2188879"/>
                </a:cubicBezTo>
                <a:cubicBezTo>
                  <a:pt x="4009184" y="2157636"/>
                  <a:pt x="4001754" y="2126201"/>
                  <a:pt x="3994896" y="2094578"/>
                </a:cubicBezTo>
                <a:cubicBezTo>
                  <a:pt x="3989182" y="2068669"/>
                  <a:pt x="3984990" y="2042570"/>
                  <a:pt x="3980037" y="2016469"/>
                </a:cubicBezTo>
                <a:cubicBezTo>
                  <a:pt x="3974703" y="1987894"/>
                  <a:pt x="3962319" y="1965224"/>
                  <a:pt x="3933554" y="1953413"/>
                </a:cubicBezTo>
                <a:cubicBezTo>
                  <a:pt x="3924410" y="1949603"/>
                  <a:pt x="3917169" y="1940459"/>
                  <a:pt x="3909549" y="1933219"/>
                </a:cubicBezTo>
                <a:cubicBezTo>
                  <a:pt x="3904025" y="1928076"/>
                  <a:pt x="3899833" y="1921216"/>
                  <a:pt x="3894119" y="1916454"/>
                </a:cubicBezTo>
                <a:cubicBezTo>
                  <a:pt x="3864018" y="1891497"/>
                  <a:pt x="3833729" y="1866922"/>
                  <a:pt x="3803628" y="1842158"/>
                </a:cubicBezTo>
                <a:cubicBezTo>
                  <a:pt x="3800770" y="1839679"/>
                  <a:pt x="3797341" y="1837013"/>
                  <a:pt x="3796007" y="1833775"/>
                </a:cubicBezTo>
                <a:cubicBezTo>
                  <a:pt x="3782101" y="1800246"/>
                  <a:pt x="3768958" y="1766335"/>
                  <a:pt x="3754286" y="1733188"/>
                </a:cubicBezTo>
                <a:cubicBezTo>
                  <a:pt x="3748572" y="1720423"/>
                  <a:pt x="3741524" y="1707279"/>
                  <a:pt x="3731618" y="1697753"/>
                </a:cubicBezTo>
                <a:cubicBezTo>
                  <a:pt x="3709138" y="1676036"/>
                  <a:pt x="3684752" y="1656223"/>
                  <a:pt x="3675036" y="1624980"/>
                </a:cubicBezTo>
                <a:cubicBezTo>
                  <a:pt x="3672180" y="1615836"/>
                  <a:pt x="3670655" y="1604978"/>
                  <a:pt x="3673132" y="1596213"/>
                </a:cubicBezTo>
                <a:close/>
                <a:moveTo>
                  <a:pt x="3719830" y="1459073"/>
                </a:moveTo>
                <a:lnTo>
                  <a:pt x="3719829" y="1459074"/>
                </a:lnTo>
                <a:lnTo>
                  <a:pt x="3710612" y="1481572"/>
                </a:lnTo>
                <a:close/>
                <a:moveTo>
                  <a:pt x="3739023" y="1268758"/>
                </a:moveTo>
                <a:cubicBezTo>
                  <a:pt x="3739475" y="1275402"/>
                  <a:pt x="3741047" y="1281689"/>
                  <a:pt x="3744190" y="1286070"/>
                </a:cubicBezTo>
                <a:cubicBezTo>
                  <a:pt x="3758763" y="1306930"/>
                  <a:pt x="3765003" y="1328553"/>
                  <a:pt x="3766527" y="1350628"/>
                </a:cubicBezTo>
                <a:lnTo>
                  <a:pt x="3760933" y="1413840"/>
                </a:lnTo>
                <a:lnTo>
                  <a:pt x="3766528" y="1350627"/>
                </a:lnTo>
                <a:cubicBezTo>
                  <a:pt x="3765003" y="1328552"/>
                  <a:pt x="3758764" y="1306930"/>
                  <a:pt x="3744190" y="1286069"/>
                </a:cubicBezTo>
                <a:close/>
                <a:moveTo>
                  <a:pt x="3680752" y="773035"/>
                </a:moveTo>
                <a:lnTo>
                  <a:pt x="3680752" y="773036"/>
                </a:lnTo>
                <a:cubicBezTo>
                  <a:pt x="3683038" y="800277"/>
                  <a:pt x="3686276" y="827330"/>
                  <a:pt x="3688752" y="854380"/>
                </a:cubicBezTo>
                <a:cubicBezTo>
                  <a:pt x="3691038" y="878957"/>
                  <a:pt x="3691800" y="903723"/>
                  <a:pt x="3719805" y="915344"/>
                </a:cubicBezTo>
                <a:cubicBezTo>
                  <a:pt x="3724187" y="917060"/>
                  <a:pt x="3727425" y="922774"/>
                  <a:pt x="3730283" y="927156"/>
                </a:cubicBezTo>
                <a:cubicBezTo>
                  <a:pt x="3774291" y="994786"/>
                  <a:pt x="3773147" y="1030981"/>
                  <a:pt x="3726663" y="1097088"/>
                </a:cubicBezTo>
                <a:cubicBezTo>
                  <a:pt x="3721901" y="1103946"/>
                  <a:pt x="3718471" y="1118614"/>
                  <a:pt x="3722281" y="1123186"/>
                </a:cubicBezTo>
                <a:cubicBezTo>
                  <a:pt x="3738093" y="1142618"/>
                  <a:pt x="3745142" y="1162954"/>
                  <a:pt x="3747000" y="1184029"/>
                </a:cubicBezTo>
                <a:cubicBezTo>
                  <a:pt x="3745142" y="1162954"/>
                  <a:pt x="3738094" y="1142617"/>
                  <a:pt x="3722282" y="1123185"/>
                </a:cubicBezTo>
                <a:cubicBezTo>
                  <a:pt x="3718472" y="1118613"/>
                  <a:pt x="3721902" y="1103945"/>
                  <a:pt x="3726664" y="1097087"/>
                </a:cubicBezTo>
                <a:cubicBezTo>
                  <a:pt x="3773148" y="1030980"/>
                  <a:pt x="3774292" y="994785"/>
                  <a:pt x="3730284" y="927155"/>
                </a:cubicBezTo>
                <a:cubicBezTo>
                  <a:pt x="3727426" y="922773"/>
                  <a:pt x="3724188" y="917059"/>
                  <a:pt x="3719806" y="915343"/>
                </a:cubicBezTo>
                <a:cubicBezTo>
                  <a:pt x="3691800" y="903722"/>
                  <a:pt x="3691038" y="878956"/>
                  <a:pt x="3688752" y="854379"/>
                </a:cubicBezTo>
                <a:close/>
                <a:moveTo>
                  <a:pt x="3736153" y="517851"/>
                </a:moveTo>
                <a:lnTo>
                  <a:pt x="3727235" y="556048"/>
                </a:lnTo>
                <a:cubicBezTo>
                  <a:pt x="3725139" y="564049"/>
                  <a:pt x="3719615" y="572623"/>
                  <a:pt x="3720757" y="580051"/>
                </a:cubicBezTo>
                <a:cubicBezTo>
                  <a:pt x="3724091" y="601579"/>
                  <a:pt x="3721662" y="622201"/>
                  <a:pt x="3717376" y="642538"/>
                </a:cubicBezTo>
                <a:lnTo>
                  <a:pt x="3704853" y="694928"/>
                </a:lnTo>
                <a:lnTo>
                  <a:pt x="3717377" y="642537"/>
                </a:lnTo>
                <a:cubicBezTo>
                  <a:pt x="3721663" y="622201"/>
                  <a:pt x="3724092" y="601578"/>
                  <a:pt x="3720758" y="580050"/>
                </a:cubicBezTo>
                <a:cubicBezTo>
                  <a:pt x="3719616" y="572622"/>
                  <a:pt x="3725140" y="564048"/>
                  <a:pt x="3727236" y="556047"/>
                </a:cubicBezTo>
                <a:close/>
                <a:moveTo>
                  <a:pt x="3749448" y="298169"/>
                </a:moveTo>
                <a:lnTo>
                  <a:pt x="3734666" y="313533"/>
                </a:lnTo>
                <a:lnTo>
                  <a:pt x="3734666" y="313533"/>
                </a:lnTo>
                <a:lnTo>
                  <a:pt x="3734665" y="313534"/>
                </a:lnTo>
                <a:cubicBezTo>
                  <a:pt x="3730473" y="316390"/>
                  <a:pt x="3732759" y="330299"/>
                  <a:pt x="3734093" y="338871"/>
                </a:cubicBezTo>
                <a:lnTo>
                  <a:pt x="3734100" y="338903"/>
                </a:lnTo>
                <a:lnTo>
                  <a:pt x="3744000" y="395640"/>
                </a:lnTo>
                <a:lnTo>
                  <a:pt x="3740190" y="367328"/>
                </a:lnTo>
                <a:lnTo>
                  <a:pt x="3734100" y="338903"/>
                </a:lnTo>
                <a:lnTo>
                  <a:pt x="3734094" y="338870"/>
                </a:lnTo>
                <a:cubicBezTo>
                  <a:pt x="3733427" y="334584"/>
                  <a:pt x="3732522" y="328964"/>
                  <a:pt x="3732308" y="324058"/>
                </a:cubicBezTo>
                <a:lnTo>
                  <a:pt x="3734666" y="313533"/>
                </a:lnTo>
                <a:close/>
                <a:moveTo>
                  <a:pt x="3756993" y="281568"/>
                </a:moveTo>
                <a:lnTo>
                  <a:pt x="3752098" y="295415"/>
                </a:lnTo>
                <a:lnTo>
                  <a:pt x="3752099" y="295415"/>
                </a:lnTo>
                <a:close/>
                <a:moveTo>
                  <a:pt x="3743673" y="24486"/>
                </a:moveTo>
                <a:lnTo>
                  <a:pt x="3741410" y="74129"/>
                </a:lnTo>
                <a:cubicBezTo>
                  <a:pt x="3742333" y="91492"/>
                  <a:pt x="3744643" y="108703"/>
                  <a:pt x="3747334" y="125861"/>
                </a:cubicBezTo>
                <a:lnTo>
                  <a:pt x="3751729" y="153388"/>
                </a:lnTo>
                <a:lnTo>
                  <a:pt x="3760002" y="228944"/>
                </a:lnTo>
                <a:lnTo>
                  <a:pt x="3755543" y="177271"/>
                </a:lnTo>
                <a:lnTo>
                  <a:pt x="3751729" y="153388"/>
                </a:lnTo>
                <a:lnTo>
                  <a:pt x="3751530" y="151569"/>
                </a:lnTo>
                <a:cubicBezTo>
                  <a:pt x="3747300" y="125876"/>
                  <a:pt x="3742795" y="100174"/>
                  <a:pt x="3741411" y="74129"/>
                </a:cubicBezTo>
                <a:close/>
                <a:moveTo>
                  <a:pt x="3741092" y="0"/>
                </a:moveTo>
                <a:lnTo>
                  <a:pt x="4205201" y="0"/>
                </a:lnTo>
                <a:lnTo>
                  <a:pt x="4204073" y="2817"/>
                </a:lnTo>
                <a:cubicBezTo>
                  <a:pt x="4195691" y="21486"/>
                  <a:pt x="4193023" y="43012"/>
                  <a:pt x="4189974" y="63587"/>
                </a:cubicBezTo>
                <a:cubicBezTo>
                  <a:pt x="4184450" y="101308"/>
                  <a:pt x="4181020" y="139219"/>
                  <a:pt x="4176068" y="176939"/>
                </a:cubicBezTo>
                <a:cubicBezTo>
                  <a:pt x="4174924" y="184941"/>
                  <a:pt x="4172830" y="194085"/>
                  <a:pt x="4168066" y="200182"/>
                </a:cubicBezTo>
                <a:cubicBezTo>
                  <a:pt x="4136061" y="241901"/>
                  <a:pt x="4127108" y="292579"/>
                  <a:pt x="4130154" y="340774"/>
                </a:cubicBezTo>
                <a:cubicBezTo>
                  <a:pt x="4132443" y="378686"/>
                  <a:pt x="4134157" y="415835"/>
                  <a:pt x="4130919" y="453364"/>
                </a:cubicBezTo>
                <a:cubicBezTo>
                  <a:pt x="4130727" y="456222"/>
                  <a:pt x="4131109" y="460032"/>
                  <a:pt x="4132633" y="462126"/>
                </a:cubicBezTo>
                <a:cubicBezTo>
                  <a:pt x="4142729" y="475081"/>
                  <a:pt x="4143491" y="488607"/>
                  <a:pt x="4145205" y="505182"/>
                </a:cubicBezTo>
                <a:cubicBezTo>
                  <a:pt x="4147683" y="528615"/>
                  <a:pt x="4145967" y="550141"/>
                  <a:pt x="4141777" y="571860"/>
                </a:cubicBezTo>
                <a:cubicBezTo>
                  <a:pt x="4138729" y="587672"/>
                  <a:pt x="4132443" y="603673"/>
                  <a:pt x="4124440" y="617772"/>
                </a:cubicBezTo>
                <a:cubicBezTo>
                  <a:pt x="4113200" y="637392"/>
                  <a:pt x="4108820" y="656255"/>
                  <a:pt x="4123678" y="674923"/>
                </a:cubicBezTo>
                <a:cubicBezTo>
                  <a:pt x="4139491" y="695116"/>
                  <a:pt x="4133967" y="717977"/>
                  <a:pt x="4134537" y="740268"/>
                </a:cubicBezTo>
                <a:cubicBezTo>
                  <a:pt x="4134729" y="749982"/>
                  <a:pt x="4134347" y="760270"/>
                  <a:pt x="4136823" y="769605"/>
                </a:cubicBezTo>
                <a:cubicBezTo>
                  <a:pt x="4143873" y="796655"/>
                  <a:pt x="4154541" y="822756"/>
                  <a:pt x="4159303" y="850189"/>
                </a:cubicBezTo>
                <a:cubicBezTo>
                  <a:pt x="4161970" y="865430"/>
                  <a:pt x="4157207" y="882384"/>
                  <a:pt x="4153779" y="898198"/>
                </a:cubicBezTo>
                <a:cubicBezTo>
                  <a:pt x="4150159" y="914200"/>
                  <a:pt x="4144635" y="930011"/>
                  <a:pt x="4138919" y="945444"/>
                </a:cubicBezTo>
                <a:cubicBezTo>
                  <a:pt x="4135109" y="955920"/>
                  <a:pt x="4131489" y="967350"/>
                  <a:pt x="4124630" y="975733"/>
                </a:cubicBezTo>
                <a:cubicBezTo>
                  <a:pt x="4109010" y="994785"/>
                  <a:pt x="4106342" y="1014406"/>
                  <a:pt x="4114534" y="1036887"/>
                </a:cubicBezTo>
                <a:cubicBezTo>
                  <a:pt x="4115868" y="1040315"/>
                  <a:pt x="4115868" y="1044315"/>
                  <a:pt x="4116058" y="1048125"/>
                </a:cubicBezTo>
                <a:cubicBezTo>
                  <a:pt x="4120058" y="1109091"/>
                  <a:pt x="4122536" y="1170051"/>
                  <a:pt x="4128632" y="1230633"/>
                </a:cubicBezTo>
                <a:cubicBezTo>
                  <a:pt x="4131109" y="1255206"/>
                  <a:pt x="4141967" y="1278829"/>
                  <a:pt x="4148825" y="1303024"/>
                </a:cubicBezTo>
                <a:cubicBezTo>
                  <a:pt x="4150159" y="1307978"/>
                  <a:pt x="4152255" y="1313504"/>
                  <a:pt x="4151301" y="1318456"/>
                </a:cubicBezTo>
                <a:cubicBezTo>
                  <a:pt x="4141777" y="1372368"/>
                  <a:pt x="4155683" y="1422854"/>
                  <a:pt x="4173972" y="1472575"/>
                </a:cubicBezTo>
                <a:cubicBezTo>
                  <a:pt x="4175878" y="1477717"/>
                  <a:pt x="4175306" y="1484004"/>
                  <a:pt x="4174924" y="1489720"/>
                </a:cubicBezTo>
                <a:cubicBezTo>
                  <a:pt x="4173592" y="1505724"/>
                  <a:pt x="4166924" y="1523059"/>
                  <a:pt x="4170924" y="1537537"/>
                </a:cubicBezTo>
                <a:cubicBezTo>
                  <a:pt x="4181974" y="1576019"/>
                  <a:pt x="4195309" y="1614120"/>
                  <a:pt x="4212073" y="1650317"/>
                </a:cubicBezTo>
                <a:cubicBezTo>
                  <a:pt x="4229028" y="1687086"/>
                  <a:pt x="4243316" y="1721185"/>
                  <a:pt x="4226173" y="1763287"/>
                </a:cubicBezTo>
                <a:cubicBezTo>
                  <a:pt x="4218932" y="1781194"/>
                  <a:pt x="4224076" y="1804816"/>
                  <a:pt x="4225981" y="1825393"/>
                </a:cubicBezTo>
                <a:cubicBezTo>
                  <a:pt x="4227504" y="1840441"/>
                  <a:pt x="4236078" y="1854920"/>
                  <a:pt x="4236078" y="1869780"/>
                </a:cubicBezTo>
                <a:cubicBezTo>
                  <a:pt x="4236078" y="1909408"/>
                  <a:pt x="4246174" y="1944649"/>
                  <a:pt x="4266749" y="1978940"/>
                </a:cubicBezTo>
                <a:cubicBezTo>
                  <a:pt x="4274749" y="1992279"/>
                  <a:pt x="4269416" y="2013043"/>
                  <a:pt x="4271512" y="2030378"/>
                </a:cubicBezTo>
                <a:cubicBezTo>
                  <a:pt x="4273987" y="2048668"/>
                  <a:pt x="4276274" y="2067525"/>
                  <a:pt x="4281800" y="2085054"/>
                </a:cubicBezTo>
                <a:cubicBezTo>
                  <a:pt x="4296278" y="2130393"/>
                  <a:pt x="4312661" y="2175163"/>
                  <a:pt x="4327901" y="2220312"/>
                </a:cubicBezTo>
                <a:cubicBezTo>
                  <a:pt x="4340476" y="2257459"/>
                  <a:pt x="4330569" y="2294039"/>
                  <a:pt x="4325236" y="2330806"/>
                </a:cubicBezTo>
                <a:cubicBezTo>
                  <a:pt x="4321805" y="2353859"/>
                  <a:pt x="4313613" y="2375383"/>
                  <a:pt x="4325807" y="2401292"/>
                </a:cubicBezTo>
                <a:cubicBezTo>
                  <a:pt x="4337427" y="2426059"/>
                  <a:pt x="4334759" y="2457492"/>
                  <a:pt x="4341047" y="2485307"/>
                </a:cubicBezTo>
                <a:cubicBezTo>
                  <a:pt x="4346380" y="2508742"/>
                  <a:pt x="4354954" y="2531409"/>
                  <a:pt x="4363336" y="2554079"/>
                </a:cubicBezTo>
                <a:cubicBezTo>
                  <a:pt x="4374768" y="2584942"/>
                  <a:pt x="4386767" y="2615421"/>
                  <a:pt x="4381054" y="2649143"/>
                </a:cubicBezTo>
                <a:cubicBezTo>
                  <a:pt x="4374575" y="2687436"/>
                  <a:pt x="4398960" y="2713723"/>
                  <a:pt x="4415154" y="2743826"/>
                </a:cubicBezTo>
                <a:cubicBezTo>
                  <a:pt x="4426202" y="2764590"/>
                  <a:pt x="4434395" y="2787259"/>
                  <a:pt x="4441254" y="2809930"/>
                </a:cubicBezTo>
                <a:cubicBezTo>
                  <a:pt x="4450207" y="2840219"/>
                  <a:pt x="4455542" y="2871462"/>
                  <a:pt x="4464304" y="2901943"/>
                </a:cubicBezTo>
                <a:cubicBezTo>
                  <a:pt x="4477448" y="2948047"/>
                  <a:pt x="4487736" y="2994722"/>
                  <a:pt x="4480497" y="3042728"/>
                </a:cubicBezTo>
                <a:cubicBezTo>
                  <a:pt x="4477259" y="3064827"/>
                  <a:pt x="4477448" y="3085403"/>
                  <a:pt x="4482212" y="3107500"/>
                </a:cubicBezTo>
                <a:cubicBezTo>
                  <a:pt x="4490023" y="3143695"/>
                  <a:pt x="4490976" y="3180844"/>
                  <a:pt x="4520122" y="3209993"/>
                </a:cubicBezTo>
                <a:cubicBezTo>
                  <a:pt x="4530410" y="3220280"/>
                  <a:pt x="4533076" y="3238758"/>
                  <a:pt x="4538410" y="3253809"/>
                </a:cubicBezTo>
                <a:cubicBezTo>
                  <a:pt x="4544699" y="3271145"/>
                  <a:pt x="4541459" y="3283908"/>
                  <a:pt x="4523170" y="3293244"/>
                </a:cubicBezTo>
                <a:cubicBezTo>
                  <a:pt x="4514979" y="3297434"/>
                  <a:pt x="4506978" y="3309437"/>
                  <a:pt x="4505643" y="3318771"/>
                </a:cubicBezTo>
                <a:cubicBezTo>
                  <a:pt x="4501643" y="3346776"/>
                  <a:pt x="4507549" y="3372495"/>
                  <a:pt x="4520504" y="3399546"/>
                </a:cubicBezTo>
                <a:cubicBezTo>
                  <a:pt x="4532697" y="3424883"/>
                  <a:pt x="4531362" y="3456508"/>
                  <a:pt x="4536124" y="3485275"/>
                </a:cubicBezTo>
                <a:cubicBezTo>
                  <a:pt x="4539554" y="3505657"/>
                  <a:pt x="4546602" y="3526042"/>
                  <a:pt x="4546602" y="3546617"/>
                </a:cubicBezTo>
                <a:cubicBezTo>
                  <a:pt x="4546602" y="3572146"/>
                  <a:pt x="4540506" y="3597482"/>
                  <a:pt x="4538221" y="3623201"/>
                </a:cubicBezTo>
                <a:cubicBezTo>
                  <a:pt x="4536316" y="3643204"/>
                  <a:pt x="4537079" y="3663589"/>
                  <a:pt x="4534792" y="3683591"/>
                </a:cubicBezTo>
                <a:cubicBezTo>
                  <a:pt x="4533076" y="3699976"/>
                  <a:pt x="4528696" y="3716168"/>
                  <a:pt x="4525077" y="3732361"/>
                </a:cubicBezTo>
                <a:cubicBezTo>
                  <a:pt x="4523742" y="3738267"/>
                  <a:pt x="4518597" y="3744173"/>
                  <a:pt x="4519359" y="3749506"/>
                </a:cubicBezTo>
                <a:cubicBezTo>
                  <a:pt x="4527552" y="3802467"/>
                  <a:pt x="4490976" y="3840569"/>
                  <a:pt x="4474782" y="3885338"/>
                </a:cubicBezTo>
                <a:cubicBezTo>
                  <a:pt x="4457636" y="3932394"/>
                  <a:pt x="4431347" y="3977925"/>
                  <a:pt x="4439157" y="4030503"/>
                </a:cubicBezTo>
                <a:cubicBezTo>
                  <a:pt x="4443919" y="4062318"/>
                  <a:pt x="4454971" y="4092989"/>
                  <a:pt x="4461639" y="4124614"/>
                </a:cubicBezTo>
                <a:cubicBezTo>
                  <a:pt x="4463924" y="4135854"/>
                  <a:pt x="4463542" y="4148427"/>
                  <a:pt x="4461256" y="4159667"/>
                </a:cubicBezTo>
                <a:cubicBezTo>
                  <a:pt x="4450777" y="4213961"/>
                  <a:pt x="4449253" y="4267493"/>
                  <a:pt x="4466400" y="4320837"/>
                </a:cubicBezTo>
                <a:cubicBezTo>
                  <a:pt x="4469259" y="4329979"/>
                  <a:pt x="4471924" y="4339695"/>
                  <a:pt x="4471924" y="4349222"/>
                </a:cubicBezTo>
                <a:cubicBezTo>
                  <a:pt x="4471924" y="4401419"/>
                  <a:pt x="4467924" y="4452665"/>
                  <a:pt x="4449253" y="4502579"/>
                </a:cubicBezTo>
                <a:cubicBezTo>
                  <a:pt x="4442967" y="4519343"/>
                  <a:pt x="4446967" y="4539728"/>
                  <a:pt x="4445443" y="4558207"/>
                </a:cubicBezTo>
                <a:cubicBezTo>
                  <a:pt x="4444111" y="4575351"/>
                  <a:pt x="4443539" y="4592878"/>
                  <a:pt x="4439157" y="4609452"/>
                </a:cubicBezTo>
                <a:cubicBezTo>
                  <a:pt x="4432681" y="4633647"/>
                  <a:pt x="4431919" y="4656126"/>
                  <a:pt x="4437633" y="4681083"/>
                </a:cubicBezTo>
                <a:cubicBezTo>
                  <a:pt x="4442967" y="4704895"/>
                  <a:pt x="4440301" y="4730614"/>
                  <a:pt x="4440491" y="4755381"/>
                </a:cubicBezTo>
                <a:cubicBezTo>
                  <a:pt x="4440681" y="4783004"/>
                  <a:pt x="4440871" y="4810627"/>
                  <a:pt x="4439919" y="4838250"/>
                </a:cubicBezTo>
                <a:cubicBezTo>
                  <a:pt x="4439539" y="4849300"/>
                  <a:pt x="4431919" y="4861873"/>
                  <a:pt x="4434967" y="4871019"/>
                </a:cubicBezTo>
                <a:cubicBezTo>
                  <a:pt x="4445254" y="4900546"/>
                  <a:pt x="4432872" y="4930075"/>
                  <a:pt x="4438395" y="4959602"/>
                </a:cubicBezTo>
                <a:cubicBezTo>
                  <a:pt x="4441254" y="4974082"/>
                  <a:pt x="4433444" y="4990465"/>
                  <a:pt x="4432681" y="5006086"/>
                </a:cubicBezTo>
                <a:cubicBezTo>
                  <a:pt x="4431347" y="5031614"/>
                  <a:pt x="4431919" y="5057141"/>
                  <a:pt x="4431537" y="5082670"/>
                </a:cubicBezTo>
                <a:cubicBezTo>
                  <a:pt x="4431347" y="5091052"/>
                  <a:pt x="4430585" y="5099245"/>
                  <a:pt x="4430202" y="5107627"/>
                </a:cubicBezTo>
                <a:cubicBezTo>
                  <a:pt x="4429823" y="5115057"/>
                  <a:pt x="4428108" y="5122867"/>
                  <a:pt x="4429440" y="5129916"/>
                </a:cubicBezTo>
                <a:cubicBezTo>
                  <a:pt x="4434205" y="5155445"/>
                  <a:pt x="4442016" y="5180591"/>
                  <a:pt x="4445063" y="5206308"/>
                </a:cubicBezTo>
                <a:cubicBezTo>
                  <a:pt x="4447729" y="5228597"/>
                  <a:pt x="4444111" y="5251650"/>
                  <a:pt x="4446015" y="5274129"/>
                </a:cubicBezTo>
                <a:cubicBezTo>
                  <a:pt x="4449253" y="5313754"/>
                  <a:pt x="4454971" y="5353379"/>
                  <a:pt x="4458589" y="5393005"/>
                </a:cubicBezTo>
                <a:cubicBezTo>
                  <a:pt x="4459351" y="5401579"/>
                  <a:pt x="4454587" y="5410531"/>
                  <a:pt x="4454207" y="5419295"/>
                </a:cubicBezTo>
                <a:cubicBezTo>
                  <a:pt x="4453255" y="5446728"/>
                  <a:pt x="4453063" y="5474161"/>
                  <a:pt x="4452493" y="5501594"/>
                </a:cubicBezTo>
                <a:cubicBezTo>
                  <a:pt x="4452301" y="5517215"/>
                  <a:pt x="4452873" y="5533027"/>
                  <a:pt x="4451160" y="5548460"/>
                </a:cubicBezTo>
                <a:cubicBezTo>
                  <a:pt x="4448873" y="5568842"/>
                  <a:pt x="4445443" y="5587321"/>
                  <a:pt x="4460304" y="5606372"/>
                </a:cubicBezTo>
                <a:cubicBezTo>
                  <a:pt x="4483354" y="5635711"/>
                  <a:pt x="4474400" y="5673050"/>
                  <a:pt x="4479734" y="5706959"/>
                </a:cubicBezTo>
                <a:cubicBezTo>
                  <a:pt x="4481069" y="5715723"/>
                  <a:pt x="4481259" y="5724678"/>
                  <a:pt x="4482782" y="5733440"/>
                </a:cubicBezTo>
                <a:cubicBezTo>
                  <a:pt x="4485641" y="5749634"/>
                  <a:pt x="4488879" y="5765635"/>
                  <a:pt x="4492119" y="5781830"/>
                </a:cubicBezTo>
                <a:cubicBezTo>
                  <a:pt x="4492690" y="5784686"/>
                  <a:pt x="4492881" y="5787924"/>
                  <a:pt x="4493834" y="5790592"/>
                </a:cubicBezTo>
                <a:cubicBezTo>
                  <a:pt x="4501833" y="5815169"/>
                  <a:pt x="4510977" y="5839361"/>
                  <a:pt x="4517455" y="5864318"/>
                </a:cubicBezTo>
                <a:cubicBezTo>
                  <a:pt x="4520695" y="5876511"/>
                  <a:pt x="4521076" y="5890037"/>
                  <a:pt x="4519359" y="5902610"/>
                </a:cubicBezTo>
                <a:cubicBezTo>
                  <a:pt x="4514407" y="5939377"/>
                  <a:pt x="4512311" y="5975764"/>
                  <a:pt x="4519551" y="6012723"/>
                </a:cubicBezTo>
                <a:cubicBezTo>
                  <a:pt x="4522408" y="6027392"/>
                  <a:pt x="4517645" y="6043776"/>
                  <a:pt x="4515931" y="6059397"/>
                </a:cubicBezTo>
                <a:cubicBezTo>
                  <a:pt x="4511360" y="6096736"/>
                  <a:pt x="4506405" y="6134075"/>
                  <a:pt x="4502025" y="6171605"/>
                </a:cubicBezTo>
                <a:cubicBezTo>
                  <a:pt x="4499358" y="6195037"/>
                  <a:pt x="4497833" y="6218660"/>
                  <a:pt x="4495167" y="6242093"/>
                </a:cubicBezTo>
                <a:cubicBezTo>
                  <a:pt x="4491927" y="6269144"/>
                  <a:pt x="4486975" y="6296005"/>
                  <a:pt x="4484306" y="6323058"/>
                </a:cubicBezTo>
                <a:cubicBezTo>
                  <a:pt x="4481259" y="6353919"/>
                  <a:pt x="4480688" y="6384972"/>
                  <a:pt x="4477448" y="6415833"/>
                </a:cubicBezTo>
                <a:cubicBezTo>
                  <a:pt x="4471162" y="6472225"/>
                  <a:pt x="4463733" y="6528424"/>
                  <a:pt x="4456683" y="6584812"/>
                </a:cubicBezTo>
                <a:cubicBezTo>
                  <a:pt x="4449825" y="6639488"/>
                  <a:pt x="4443729" y="6694164"/>
                  <a:pt x="4435157" y="6748458"/>
                </a:cubicBezTo>
                <a:cubicBezTo>
                  <a:pt x="4431537" y="6771319"/>
                  <a:pt x="4421630" y="6793035"/>
                  <a:pt x="4416106" y="6815516"/>
                </a:cubicBezTo>
                <a:lnTo>
                  <a:pt x="4406407" y="6858000"/>
                </a:lnTo>
                <a:lnTo>
                  <a:pt x="4234154" y="6858000"/>
                </a:lnTo>
                <a:lnTo>
                  <a:pt x="0" y="6858000"/>
                </a:lnTo>
                <a:lnTo>
                  <a:pt x="0" y="2"/>
                </a:lnTo>
                <a:lnTo>
                  <a:pt x="3741092" y="1"/>
                </a:lnTo>
                <a:lnTo>
                  <a:pt x="3743810" y="21486"/>
                </a:lnTo>
                <a:close/>
              </a:path>
            </a:pathLst>
          </a:custGeom>
          <a:effectLst/>
        </p:spPr>
      </p:pic>
      <p:pic>
        <p:nvPicPr>
          <p:cNvPr id="3" name="Picture 2"/>
          <p:cNvPicPr>
            <a:picLocks noChangeAspect="1"/>
          </p:cNvPicPr>
          <p:nvPr/>
        </p:nvPicPr>
        <p:blipFill>
          <a:blip r:embed="rId3"/>
          <a:stretch>
            <a:fillRect/>
          </a:stretch>
        </p:blipFill>
        <p:spPr>
          <a:xfrm>
            <a:off x="268961" y="177797"/>
            <a:ext cx="998136" cy="958671"/>
          </a:xfrm>
          <a:prstGeom prst="rect">
            <a:avLst/>
          </a:prstGeom>
        </p:spPr>
      </p:pic>
      <p:sp>
        <p:nvSpPr>
          <p:cNvPr id="5" name="Slide Number Placeholder 4"/>
          <p:cNvSpPr>
            <a:spLocks noGrp="1"/>
          </p:cNvSpPr>
          <p:nvPr>
            <p:ph type="sldNum" sz="quarter" idx="12"/>
          </p:nvPr>
        </p:nvSpPr>
        <p:spPr/>
        <p:txBody>
          <a:bodyPr/>
          <a:lstStyle/>
          <a:p>
            <a:fld id="{3EA2D5E5-C7A8-420E-9565-C61A261BF554}" type="slidenum">
              <a:rPr lang="en-PK" smtClean="0"/>
              <a:t>4</a:t>
            </a:fld>
            <a:endParaRPr lang="en-PK"/>
          </a:p>
        </p:txBody>
      </p:sp>
    </p:spTree>
    <p:extLst>
      <p:ext uri="{BB962C8B-B14F-4D97-AF65-F5344CB8AC3E}">
        <p14:creationId xmlns:p14="http://schemas.microsoft.com/office/powerpoint/2010/main" val="34460936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31641" y="1447801"/>
            <a:ext cx="4559559" cy="4190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1" y="1447801"/>
            <a:ext cx="4086225" cy="408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4"/>
          <a:stretch>
            <a:fillRect/>
          </a:stretch>
        </p:blipFill>
        <p:spPr>
          <a:xfrm>
            <a:off x="373464" y="295364"/>
            <a:ext cx="733527" cy="676369"/>
          </a:xfrm>
          <a:prstGeom prst="rect">
            <a:avLst/>
          </a:prstGeom>
        </p:spPr>
      </p:pic>
      <p:sp>
        <p:nvSpPr>
          <p:cNvPr id="4" name="Slide Number Placeholder 3"/>
          <p:cNvSpPr>
            <a:spLocks noGrp="1"/>
          </p:cNvSpPr>
          <p:nvPr>
            <p:ph type="sldNum" sz="quarter" idx="12"/>
          </p:nvPr>
        </p:nvSpPr>
        <p:spPr/>
        <p:txBody>
          <a:bodyPr/>
          <a:lstStyle/>
          <a:p>
            <a:fld id="{3EA2D5E5-C7A8-420E-9565-C61A261BF554}" type="slidenum">
              <a:rPr lang="en-PK" smtClean="0"/>
              <a:t>40</a:t>
            </a:fld>
            <a:endParaRPr lang="en-PK"/>
          </a:p>
        </p:txBody>
      </p:sp>
    </p:spTree>
    <p:extLst>
      <p:ext uri="{BB962C8B-B14F-4D97-AF65-F5344CB8AC3E}">
        <p14:creationId xmlns:p14="http://schemas.microsoft.com/office/powerpoint/2010/main" val="8224144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171"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2713403" y="595816"/>
            <a:ext cx="5829962" cy="5829962"/>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3"/>
          <a:stretch>
            <a:fillRect/>
          </a:stretch>
        </p:blipFill>
        <p:spPr>
          <a:xfrm>
            <a:off x="438778" y="257631"/>
            <a:ext cx="733527" cy="676369"/>
          </a:xfrm>
          <a:prstGeom prst="rect">
            <a:avLst/>
          </a:prstGeom>
        </p:spPr>
      </p:pic>
      <p:sp>
        <p:nvSpPr>
          <p:cNvPr id="4" name="Slide Number Placeholder 3"/>
          <p:cNvSpPr>
            <a:spLocks noGrp="1"/>
          </p:cNvSpPr>
          <p:nvPr>
            <p:ph type="sldNum" sz="quarter" idx="12"/>
          </p:nvPr>
        </p:nvSpPr>
        <p:spPr/>
        <p:txBody>
          <a:bodyPr/>
          <a:lstStyle/>
          <a:p>
            <a:fld id="{3EA2D5E5-C7A8-420E-9565-C61A261BF554}" type="slidenum">
              <a:rPr lang="en-PK" smtClean="0"/>
              <a:t>41</a:t>
            </a:fld>
            <a:endParaRPr lang="en-PK"/>
          </a:p>
        </p:txBody>
      </p:sp>
    </p:spTree>
    <p:extLst>
      <p:ext uri="{BB962C8B-B14F-4D97-AF65-F5344CB8AC3E}">
        <p14:creationId xmlns:p14="http://schemas.microsoft.com/office/powerpoint/2010/main" val="14164612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descr="mri anatomy1.jpg"/>
          <p:cNvPicPr>
            <a:picLocks noGrp="1" noChangeAspect="1"/>
          </p:cNvPicPr>
          <p:nvPr>
            <p:ph idx="1"/>
          </p:nvPr>
        </p:nvPicPr>
        <p:blipFill>
          <a:blip r:embed="rId3" cstate="print"/>
          <a:srcRect t="3359" r="4000" b="3907"/>
          <a:stretch>
            <a:fillRect/>
          </a:stretch>
        </p:blipFill>
        <p:spPr>
          <a:xfrm>
            <a:off x="1268250" y="918546"/>
            <a:ext cx="7134534" cy="4979334"/>
          </a:xfrm>
          <a:prstGeom prst="rect">
            <a:avLst/>
          </a:prstGeom>
        </p:spPr>
      </p:pic>
      <p:pic>
        <p:nvPicPr>
          <p:cNvPr id="2" name="Picture 1"/>
          <p:cNvPicPr>
            <a:picLocks noChangeAspect="1"/>
          </p:cNvPicPr>
          <p:nvPr/>
        </p:nvPicPr>
        <p:blipFill>
          <a:blip r:embed="rId4"/>
          <a:stretch>
            <a:fillRect/>
          </a:stretch>
        </p:blipFill>
        <p:spPr>
          <a:xfrm>
            <a:off x="360401" y="360678"/>
            <a:ext cx="733527" cy="676369"/>
          </a:xfrm>
          <a:prstGeom prst="rect">
            <a:avLst/>
          </a:prstGeom>
        </p:spPr>
      </p:pic>
      <p:sp>
        <p:nvSpPr>
          <p:cNvPr id="5" name="Slide Number Placeholder 4"/>
          <p:cNvSpPr>
            <a:spLocks noGrp="1"/>
          </p:cNvSpPr>
          <p:nvPr>
            <p:ph type="sldNum" sz="quarter" idx="12"/>
          </p:nvPr>
        </p:nvSpPr>
        <p:spPr/>
        <p:txBody>
          <a:bodyPr/>
          <a:lstStyle/>
          <a:p>
            <a:fld id="{3EA2D5E5-C7A8-420E-9565-C61A261BF554}" type="slidenum">
              <a:rPr lang="en-PK" smtClean="0"/>
              <a:t>42</a:t>
            </a:fld>
            <a:endParaRPr lang="en-PK"/>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315" name="Picture 3"/>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1504034" y="596596"/>
            <a:ext cx="8518508" cy="5664808"/>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3"/>
          <a:stretch>
            <a:fillRect/>
          </a:stretch>
        </p:blipFill>
        <p:spPr>
          <a:xfrm>
            <a:off x="517156" y="258411"/>
            <a:ext cx="733527" cy="676369"/>
          </a:xfrm>
          <a:prstGeom prst="rect">
            <a:avLst/>
          </a:prstGeom>
        </p:spPr>
      </p:pic>
      <p:sp>
        <p:nvSpPr>
          <p:cNvPr id="4" name="Slide Number Placeholder 3"/>
          <p:cNvSpPr>
            <a:spLocks noGrp="1"/>
          </p:cNvSpPr>
          <p:nvPr>
            <p:ph type="sldNum" sz="quarter" idx="12"/>
          </p:nvPr>
        </p:nvSpPr>
        <p:spPr/>
        <p:txBody>
          <a:bodyPr/>
          <a:lstStyle/>
          <a:p>
            <a:fld id="{3EA2D5E5-C7A8-420E-9565-C61A261BF554}" type="slidenum">
              <a:rPr lang="en-PK" smtClean="0"/>
              <a:t>43</a:t>
            </a:fld>
            <a:endParaRPr lang="en-PK"/>
          </a:p>
        </p:txBody>
      </p:sp>
    </p:spTree>
    <p:extLst>
      <p:ext uri="{BB962C8B-B14F-4D97-AF65-F5344CB8AC3E}">
        <p14:creationId xmlns:p14="http://schemas.microsoft.com/office/powerpoint/2010/main" val="27782776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descr="mri anatomy2.jpg"/>
          <p:cNvPicPr>
            <a:picLocks noGrp="1" noChangeAspect="1"/>
          </p:cNvPicPr>
          <p:nvPr>
            <p:ph idx="1"/>
          </p:nvPr>
        </p:nvPicPr>
        <p:blipFill>
          <a:blip r:embed="rId2" cstate="print"/>
          <a:srcRect t="1975" r="4000" b="2523"/>
          <a:stretch>
            <a:fillRect/>
          </a:stretch>
        </p:blipFill>
        <p:spPr>
          <a:xfrm>
            <a:off x="1568865" y="810969"/>
            <a:ext cx="7826146" cy="5625058"/>
          </a:xfrm>
          <a:prstGeom prst="rect">
            <a:avLst/>
          </a:prstGeom>
        </p:spPr>
      </p:pic>
      <p:pic>
        <p:nvPicPr>
          <p:cNvPr id="2" name="Picture 1"/>
          <p:cNvPicPr>
            <a:picLocks noChangeAspect="1"/>
          </p:cNvPicPr>
          <p:nvPr/>
        </p:nvPicPr>
        <p:blipFill>
          <a:blip r:embed="rId3"/>
          <a:stretch>
            <a:fillRect/>
          </a:stretch>
        </p:blipFill>
        <p:spPr>
          <a:xfrm>
            <a:off x="491030" y="472784"/>
            <a:ext cx="733527" cy="676369"/>
          </a:xfrm>
          <a:prstGeom prst="rect">
            <a:avLst/>
          </a:prstGeom>
        </p:spPr>
      </p:pic>
      <p:sp>
        <p:nvSpPr>
          <p:cNvPr id="5" name="Slide Number Placeholder 4"/>
          <p:cNvSpPr>
            <a:spLocks noGrp="1"/>
          </p:cNvSpPr>
          <p:nvPr>
            <p:ph type="sldNum" sz="quarter" idx="12"/>
          </p:nvPr>
        </p:nvSpPr>
        <p:spPr/>
        <p:txBody>
          <a:bodyPr/>
          <a:lstStyle/>
          <a:p>
            <a:fld id="{3EA2D5E5-C7A8-420E-9565-C61A261BF554}" type="slidenum">
              <a:rPr lang="en-PK" smtClean="0"/>
              <a:t>44</a:t>
            </a:fld>
            <a:endParaRPr lang="en-PK"/>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Sagittal view</a:t>
            </a:r>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3281505" y="1731963"/>
            <a:ext cx="5619464" cy="4059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3"/>
          <a:stretch>
            <a:fillRect/>
          </a:stretch>
        </p:blipFill>
        <p:spPr>
          <a:xfrm>
            <a:off x="547031" y="418456"/>
            <a:ext cx="733527" cy="676369"/>
          </a:xfrm>
          <a:prstGeom prst="rect">
            <a:avLst/>
          </a:prstGeom>
        </p:spPr>
      </p:pic>
      <p:sp>
        <p:nvSpPr>
          <p:cNvPr id="5" name="Slide Number Placeholder 4"/>
          <p:cNvSpPr>
            <a:spLocks noGrp="1"/>
          </p:cNvSpPr>
          <p:nvPr>
            <p:ph type="sldNum" sz="quarter" idx="12"/>
          </p:nvPr>
        </p:nvSpPr>
        <p:spPr/>
        <p:txBody>
          <a:bodyPr/>
          <a:lstStyle/>
          <a:p>
            <a:fld id="{3EA2D5E5-C7A8-420E-9565-C61A261BF554}" type="slidenum">
              <a:rPr lang="en-PK" smtClean="0"/>
              <a:t>45</a:t>
            </a:fld>
            <a:endParaRPr lang="en-PK"/>
          </a:p>
        </p:txBody>
      </p:sp>
    </p:spTree>
    <p:extLst>
      <p:ext uri="{BB962C8B-B14F-4D97-AF65-F5344CB8AC3E}">
        <p14:creationId xmlns:p14="http://schemas.microsoft.com/office/powerpoint/2010/main" val="314859998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36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2110655" y="730286"/>
            <a:ext cx="8288404" cy="5698279"/>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3"/>
          <a:stretch>
            <a:fillRect/>
          </a:stretch>
        </p:blipFill>
        <p:spPr>
          <a:xfrm>
            <a:off x="543282" y="295364"/>
            <a:ext cx="733527" cy="676369"/>
          </a:xfrm>
          <a:prstGeom prst="rect">
            <a:avLst/>
          </a:prstGeom>
        </p:spPr>
      </p:pic>
      <p:sp>
        <p:nvSpPr>
          <p:cNvPr id="4" name="Slide Number Placeholder 3"/>
          <p:cNvSpPr>
            <a:spLocks noGrp="1"/>
          </p:cNvSpPr>
          <p:nvPr>
            <p:ph type="sldNum" sz="quarter" idx="12"/>
          </p:nvPr>
        </p:nvSpPr>
        <p:spPr/>
        <p:txBody>
          <a:bodyPr/>
          <a:lstStyle/>
          <a:p>
            <a:fld id="{3EA2D5E5-C7A8-420E-9565-C61A261BF554}" type="slidenum">
              <a:rPr lang="en-PK" smtClean="0"/>
              <a:t>46</a:t>
            </a:fld>
            <a:endParaRPr lang="en-PK"/>
          </a:p>
        </p:txBody>
      </p:sp>
    </p:spTree>
    <p:extLst>
      <p:ext uri="{BB962C8B-B14F-4D97-AF65-F5344CB8AC3E}">
        <p14:creationId xmlns:p14="http://schemas.microsoft.com/office/powerpoint/2010/main" val="383329498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81318" y="260649"/>
            <a:ext cx="9800762" cy="60585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4"/>
          <a:stretch>
            <a:fillRect/>
          </a:stretch>
        </p:blipFill>
        <p:spPr>
          <a:xfrm>
            <a:off x="314554" y="260649"/>
            <a:ext cx="733527" cy="676369"/>
          </a:xfrm>
          <a:prstGeom prst="rect">
            <a:avLst/>
          </a:prstGeom>
        </p:spPr>
      </p:pic>
      <p:sp>
        <p:nvSpPr>
          <p:cNvPr id="4" name="Slide Number Placeholder 3"/>
          <p:cNvSpPr>
            <a:spLocks noGrp="1"/>
          </p:cNvSpPr>
          <p:nvPr>
            <p:ph type="sldNum" sz="quarter" idx="12"/>
          </p:nvPr>
        </p:nvSpPr>
        <p:spPr/>
        <p:txBody>
          <a:bodyPr/>
          <a:lstStyle/>
          <a:p>
            <a:fld id="{3EA2D5E5-C7A8-420E-9565-C61A261BF554}" type="slidenum">
              <a:rPr lang="en-PK" smtClean="0"/>
              <a:t>47</a:t>
            </a:fld>
            <a:endParaRPr lang="en-PK"/>
          </a:p>
        </p:txBody>
      </p:sp>
    </p:spTree>
    <p:extLst>
      <p:ext uri="{BB962C8B-B14F-4D97-AF65-F5344CB8AC3E}">
        <p14:creationId xmlns:p14="http://schemas.microsoft.com/office/powerpoint/2010/main" val="21246956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3709987" y="2185194"/>
            <a:ext cx="4762500" cy="3152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3"/>
          <a:stretch>
            <a:fillRect/>
          </a:stretch>
        </p:blipFill>
        <p:spPr>
          <a:xfrm>
            <a:off x="556345" y="452118"/>
            <a:ext cx="733527" cy="676369"/>
          </a:xfrm>
          <a:prstGeom prst="rect">
            <a:avLst/>
          </a:prstGeom>
        </p:spPr>
      </p:pic>
      <p:sp>
        <p:nvSpPr>
          <p:cNvPr id="4" name="Slide Number Placeholder 3"/>
          <p:cNvSpPr>
            <a:spLocks noGrp="1"/>
          </p:cNvSpPr>
          <p:nvPr>
            <p:ph type="sldNum" sz="quarter" idx="12"/>
          </p:nvPr>
        </p:nvSpPr>
        <p:spPr/>
        <p:txBody>
          <a:bodyPr/>
          <a:lstStyle/>
          <a:p>
            <a:fld id="{3EA2D5E5-C7A8-420E-9565-C61A261BF554}" type="slidenum">
              <a:rPr lang="en-PK" smtClean="0"/>
              <a:t>48</a:t>
            </a:fld>
            <a:endParaRPr lang="en-PK"/>
          </a:p>
        </p:txBody>
      </p:sp>
    </p:spTree>
    <p:extLst>
      <p:ext uri="{BB962C8B-B14F-4D97-AF65-F5344CB8AC3E}">
        <p14:creationId xmlns:p14="http://schemas.microsoft.com/office/powerpoint/2010/main" val="274756798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76882" y="836712"/>
            <a:ext cx="9620778" cy="5411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a:extLst>
              <a:ext uri="{FF2B5EF4-FFF2-40B4-BE49-F238E27FC236}">
                <a16:creationId xmlns:a16="http://schemas.microsoft.com/office/drawing/2014/main" id="{856BD955-76F5-F7E6-5BCE-0236F6823676}"/>
              </a:ext>
            </a:extLst>
          </p:cNvPr>
          <p:cNvSpPr txBox="1"/>
          <p:nvPr/>
        </p:nvSpPr>
        <p:spPr>
          <a:xfrm>
            <a:off x="2294964" y="3227294"/>
            <a:ext cx="1398495" cy="738664"/>
          </a:xfrm>
          <a:prstGeom prst="rect">
            <a:avLst/>
          </a:prstGeom>
          <a:noFill/>
        </p:spPr>
        <p:txBody>
          <a:bodyPr wrap="square" rtlCol="0">
            <a:spAutoFit/>
          </a:bodyPr>
          <a:lstStyle/>
          <a:p>
            <a:r>
              <a:rPr lang="en-US" sz="1400" dirty="0">
                <a:solidFill>
                  <a:schemeClr val="bg1"/>
                </a:solidFill>
              </a:rPr>
              <a:t>Stroke</a:t>
            </a:r>
          </a:p>
          <a:p>
            <a:r>
              <a:rPr lang="en-US" sz="1400" dirty="0">
                <a:solidFill>
                  <a:schemeClr val="bg1"/>
                </a:solidFill>
              </a:rPr>
              <a:t>Headache </a:t>
            </a:r>
          </a:p>
          <a:p>
            <a:r>
              <a:rPr lang="en-US" sz="1400" dirty="0">
                <a:solidFill>
                  <a:schemeClr val="bg1"/>
                </a:solidFill>
              </a:rPr>
              <a:t>Many others</a:t>
            </a:r>
          </a:p>
        </p:txBody>
      </p:sp>
      <p:pic>
        <p:nvPicPr>
          <p:cNvPr id="3" name="Picture 2"/>
          <p:cNvPicPr>
            <a:picLocks noChangeAspect="1"/>
          </p:cNvPicPr>
          <p:nvPr/>
        </p:nvPicPr>
        <p:blipFill>
          <a:blip r:embed="rId3"/>
          <a:stretch>
            <a:fillRect/>
          </a:stretch>
        </p:blipFill>
        <p:spPr>
          <a:xfrm>
            <a:off x="343355" y="160343"/>
            <a:ext cx="733527" cy="676369"/>
          </a:xfrm>
          <a:prstGeom prst="rect">
            <a:avLst/>
          </a:prstGeom>
        </p:spPr>
      </p:pic>
      <p:sp>
        <p:nvSpPr>
          <p:cNvPr id="5" name="Slide Number Placeholder 4"/>
          <p:cNvSpPr>
            <a:spLocks noGrp="1"/>
          </p:cNvSpPr>
          <p:nvPr>
            <p:ph type="sldNum" sz="quarter" idx="12"/>
          </p:nvPr>
        </p:nvSpPr>
        <p:spPr/>
        <p:txBody>
          <a:bodyPr/>
          <a:lstStyle/>
          <a:p>
            <a:fld id="{3EA2D5E5-C7A8-420E-9565-C61A261BF554}" type="slidenum">
              <a:rPr lang="en-PK" smtClean="0"/>
              <a:t>49</a:t>
            </a:fld>
            <a:endParaRPr lang="en-PK"/>
          </a:p>
        </p:txBody>
      </p:sp>
    </p:spTree>
    <p:extLst>
      <p:ext uri="{BB962C8B-B14F-4D97-AF65-F5344CB8AC3E}">
        <p14:creationId xmlns:p14="http://schemas.microsoft.com/office/powerpoint/2010/main" val="35085263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A39E6C-3742-64B1-BE7C-2484698182BF}"/>
              </a:ext>
            </a:extLst>
          </p:cNvPr>
          <p:cNvSpPr>
            <a:spLocks noGrp="1"/>
          </p:cNvSpPr>
          <p:nvPr>
            <p:ph type="title"/>
          </p:nvPr>
        </p:nvSpPr>
        <p:spPr/>
        <p:txBody>
          <a:bodyPr/>
          <a:lstStyle/>
          <a:p>
            <a:r>
              <a:rPr lang="en-US" dirty="0"/>
              <a:t>Sequence of LGIS</a:t>
            </a:r>
          </a:p>
        </p:txBody>
      </p:sp>
      <p:sp>
        <p:nvSpPr>
          <p:cNvPr id="3" name="Content Placeholder 2">
            <a:extLst>
              <a:ext uri="{FF2B5EF4-FFF2-40B4-BE49-F238E27FC236}">
                <a16:creationId xmlns:a16="http://schemas.microsoft.com/office/drawing/2014/main" id="{431F20B8-8405-4AB1-43FC-F305ED83E777}"/>
              </a:ext>
            </a:extLst>
          </p:cNvPr>
          <p:cNvSpPr>
            <a:spLocks noGrp="1"/>
          </p:cNvSpPr>
          <p:nvPr>
            <p:ph idx="1"/>
          </p:nvPr>
        </p:nvSpPr>
        <p:spPr/>
        <p:txBody>
          <a:bodyPr/>
          <a:lstStyle/>
          <a:p>
            <a:r>
              <a:rPr lang="en-US" dirty="0"/>
              <a:t>Introduction To CT </a:t>
            </a:r>
          </a:p>
          <a:p>
            <a:r>
              <a:rPr lang="en-US" dirty="0"/>
              <a:t>Radiological anatomy on CT brain</a:t>
            </a:r>
          </a:p>
          <a:p>
            <a:r>
              <a:rPr lang="en-US" dirty="0"/>
              <a:t>Radiological pathology on CT brain</a:t>
            </a:r>
          </a:p>
          <a:p>
            <a:r>
              <a:rPr lang="en-US" dirty="0"/>
              <a:t>Introduction To MRI </a:t>
            </a:r>
          </a:p>
          <a:p>
            <a:r>
              <a:rPr lang="en-US" dirty="0"/>
              <a:t>Radiological anatomy on MRI brain and spine</a:t>
            </a:r>
          </a:p>
          <a:p>
            <a:r>
              <a:rPr lang="en-US" dirty="0"/>
              <a:t>Radiological pathology on MRI brain and spine</a:t>
            </a:r>
          </a:p>
          <a:p>
            <a:r>
              <a:rPr lang="en-US" dirty="0"/>
              <a:t>Clinical scenario and management</a:t>
            </a:r>
          </a:p>
          <a:p>
            <a:r>
              <a:rPr lang="en-US" dirty="0"/>
              <a:t>Research article</a:t>
            </a:r>
          </a:p>
          <a:p>
            <a:r>
              <a:rPr lang="en-US" dirty="0"/>
              <a:t>Biomedical ethics</a:t>
            </a:r>
          </a:p>
          <a:p>
            <a:endParaRPr lang="en-US" dirty="0"/>
          </a:p>
        </p:txBody>
      </p:sp>
      <p:pic>
        <p:nvPicPr>
          <p:cNvPr id="4" name="Picture 3"/>
          <p:cNvPicPr>
            <a:picLocks noChangeAspect="1"/>
          </p:cNvPicPr>
          <p:nvPr/>
        </p:nvPicPr>
        <p:blipFill>
          <a:blip r:embed="rId2"/>
          <a:stretch>
            <a:fillRect/>
          </a:stretch>
        </p:blipFill>
        <p:spPr>
          <a:xfrm>
            <a:off x="342215" y="147595"/>
            <a:ext cx="1068574" cy="1080314"/>
          </a:xfrm>
          <a:prstGeom prst="rect">
            <a:avLst/>
          </a:prstGeom>
        </p:spPr>
      </p:pic>
      <p:pic>
        <p:nvPicPr>
          <p:cNvPr id="5" name="Picture 4"/>
          <p:cNvPicPr>
            <a:picLocks noChangeAspect="1"/>
          </p:cNvPicPr>
          <p:nvPr/>
        </p:nvPicPr>
        <p:blipFill>
          <a:blip r:embed="rId3"/>
          <a:stretch>
            <a:fillRect/>
          </a:stretch>
        </p:blipFill>
        <p:spPr>
          <a:xfrm>
            <a:off x="342215" y="248193"/>
            <a:ext cx="977134" cy="979715"/>
          </a:xfrm>
          <a:prstGeom prst="rect">
            <a:avLst/>
          </a:prstGeom>
        </p:spPr>
      </p:pic>
      <p:sp>
        <p:nvSpPr>
          <p:cNvPr id="7" name="Slide Number Placeholder 6"/>
          <p:cNvSpPr>
            <a:spLocks noGrp="1"/>
          </p:cNvSpPr>
          <p:nvPr>
            <p:ph type="sldNum" sz="quarter" idx="12"/>
          </p:nvPr>
        </p:nvSpPr>
        <p:spPr/>
        <p:txBody>
          <a:bodyPr/>
          <a:lstStyle/>
          <a:p>
            <a:fld id="{3EA2D5E5-C7A8-420E-9565-C61A261BF554}" type="slidenum">
              <a:rPr lang="en-PK" smtClean="0"/>
              <a:t>5</a:t>
            </a:fld>
            <a:endParaRPr lang="en-PK"/>
          </a:p>
        </p:txBody>
      </p:sp>
    </p:spTree>
    <p:extLst>
      <p:ext uri="{BB962C8B-B14F-4D97-AF65-F5344CB8AC3E}">
        <p14:creationId xmlns:p14="http://schemas.microsoft.com/office/powerpoint/2010/main" val="268386778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A1B2EA-1204-B634-B855-330E48FC6413}"/>
              </a:ext>
            </a:extLst>
          </p:cNvPr>
          <p:cNvSpPr>
            <a:spLocks noGrp="1"/>
          </p:cNvSpPr>
          <p:nvPr>
            <p:ph type="title"/>
          </p:nvPr>
        </p:nvSpPr>
        <p:spPr/>
        <p:txBody>
          <a:bodyPr/>
          <a:lstStyle/>
          <a:p>
            <a:r>
              <a:rPr lang="en-US" dirty="0"/>
              <a:t>Indications </a:t>
            </a:r>
          </a:p>
        </p:txBody>
      </p:sp>
      <p:sp>
        <p:nvSpPr>
          <p:cNvPr id="5" name="Text Placeholder 4">
            <a:extLst>
              <a:ext uri="{FF2B5EF4-FFF2-40B4-BE49-F238E27FC236}">
                <a16:creationId xmlns:a16="http://schemas.microsoft.com/office/drawing/2014/main" id="{06CDE55F-30FA-5A46-6901-DFDBA1A0EE8E}"/>
              </a:ext>
            </a:extLst>
          </p:cNvPr>
          <p:cNvSpPr>
            <a:spLocks noGrp="1"/>
          </p:cNvSpPr>
          <p:nvPr>
            <p:ph type="body" idx="1"/>
          </p:nvPr>
        </p:nvSpPr>
        <p:spPr/>
        <p:txBody>
          <a:bodyPr/>
          <a:lstStyle/>
          <a:p>
            <a:r>
              <a:rPr lang="en-US" dirty="0"/>
              <a:t>CT</a:t>
            </a:r>
          </a:p>
        </p:txBody>
      </p:sp>
      <p:pic>
        <p:nvPicPr>
          <p:cNvPr id="1026" name="Picture 2" descr="Indication of CT scan in... - Dr Jawad Ahmad Neurosurgeon | Facebook">
            <a:extLst>
              <a:ext uri="{FF2B5EF4-FFF2-40B4-BE49-F238E27FC236}">
                <a16:creationId xmlns:a16="http://schemas.microsoft.com/office/drawing/2014/main" id="{8C39BEE1-EA9D-F18E-0446-3C6812E9766C}"/>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242921" y="2433549"/>
            <a:ext cx="5753596" cy="4309644"/>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6">
            <a:extLst>
              <a:ext uri="{FF2B5EF4-FFF2-40B4-BE49-F238E27FC236}">
                <a16:creationId xmlns:a16="http://schemas.microsoft.com/office/drawing/2014/main" id="{D55C308F-7B6E-9DBC-6E77-45C9B5590B10}"/>
              </a:ext>
            </a:extLst>
          </p:cNvPr>
          <p:cNvSpPr>
            <a:spLocks noGrp="1"/>
          </p:cNvSpPr>
          <p:nvPr>
            <p:ph type="body" sz="quarter" idx="3"/>
          </p:nvPr>
        </p:nvSpPr>
        <p:spPr/>
        <p:txBody>
          <a:bodyPr/>
          <a:lstStyle/>
          <a:p>
            <a:r>
              <a:rPr lang="en-US" dirty="0"/>
              <a:t>MRI</a:t>
            </a:r>
          </a:p>
        </p:txBody>
      </p:sp>
      <p:pic>
        <p:nvPicPr>
          <p:cNvPr id="1028" name="Picture 4" descr="Basics Of MRI">
            <a:extLst>
              <a:ext uri="{FF2B5EF4-FFF2-40B4-BE49-F238E27FC236}">
                <a16:creationId xmlns:a16="http://schemas.microsoft.com/office/drawing/2014/main" id="{EF998C7B-D4AD-A6BE-2C30-32A90ECAFD4D}"/>
              </a:ext>
            </a:extLst>
          </p:cNvPr>
          <p:cNvPicPr>
            <a:picLocks noGrp="1" noChangeAspect="1" noChangeArrowheads="1"/>
          </p:cNvPicPr>
          <p:nvPr>
            <p:ph sz="quarter" idx="4"/>
          </p:nvPr>
        </p:nvPicPr>
        <p:blipFill>
          <a:blip r:embed="rId3">
            <a:extLst>
              <a:ext uri="{28A0092B-C50C-407E-A947-70E740481C1C}">
                <a14:useLocalDpi xmlns:a14="http://schemas.microsoft.com/office/drawing/2010/main" val="0"/>
              </a:ext>
            </a:extLst>
          </a:blip>
          <a:stretch>
            <a:fillRect/>
          </a:stretch>
        </p:blipFill>
        <p:spPr bwMode="auto">
          <a:xfrm>
            <a:off x="7218363" y="2942431"/>
            <a:ext cx="3048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stretch>
            <a:fillRect/>
          </a:stretch>
        </p:blipFill>
        <p:spPr>
          <a:xfrm>
            <a:off x="272345" y="244710"/>
            <a:ext cx="733527" cy="676369"/>
          </a:xfrm>
          <a:prstGeom prst="rect">
            <a:avLst/>
          </a:prstGeom>
        </p:spPr>
      </p:pic>
      <p:sp>
        <p:nvSpPr>
          <p:cNvPr id="6" name="Slide Number Placeholder 5"/>
          <p:cNvSpPr>
            <a:spLocks noGrp="1"/>
          </p:cNvSpPr>
          <p:nvPr>
            <p:ph type="sldNum" sz="quarter" idx="12"/>
          </p:nvPr>
        </p:nvSpPr>
        <p:spPr/>
        <p:txBody>
          <a:bodyPr/>
          <a:lstStyle/>
          <a:p>
            <a:fld id="{3EA2D5E5-C7A8-420E-9565-C61A261BF554}" type="slidenum">
              <a:rPr lang="en-PK" smtClean="0"/>
              <a:t>50</a:t>
            </a:fld>
            <a:endParaRPr lang="en-PK"/>
          </a:p>
        </p:txBody>
      </p:sp>
    </p:spTree>
    <p:extLst>
      <p:ext uri="{BB962C8B-B14F-4D97-AF65-F5344CB8AC3E}">
        <p14:creationId xmlns:p14="http://schemas.microsoft.com/office/powerpoint/2010/main" val="308335858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FAAF219-8AE4-539B-97BA-74CACF247706}"/>
              </a:ext>
            </a:extLst>
          </p:cNvPr>
          <p:cNvSpPr>
            <a:spLocks noGrp="1"/>
          </p:cNvSpPr>
          <p:nvPr>
            <p:ph type="title"/>
          </p:nvPr>
        </p:nvSpPr>
        <p:spPr/>
        <p:txBody>
          <a:bodyPr/>
          <a:lstStyle/>
          <a:p>
            <a:r>
              <a:rPr lang="en-US" dirty="0"/>
              <a:t>Pathologies on MRI </a:t>
            </a:r>
          </a:p>
        </p:txBody>
      </p:sp>
      <p:sp>
        <p:nvSpPr>
          <p:cNvPr id="9" name="Text Placeholder 8">
            <a:extLst>
              <a:ext uri="{FF2B5EF4-FFF2-40B4-BE49-F238E27FC236}">
                <a16:creationId xmlns:a16="http://schemas.microsoft.com/office/drawing/2014/main" id="{B10C09A0-412C-B6DB-0D92-8668B0BF29EA}"/>
              </a:ext>
            </a:extLst>
          </p:cNvPr>
          <p:cNvSpPr txBox="1">
            <a:spLocks noGrp="1"/>
          </p:cNvSpPr>
          <p:nvPr>
            <p:ph type="body" idx="1"/>
          </p:nvPr>
        </p:nvSpPr>
        <p:spPr>
          <a:prstGeom prst="rect">
            <a:avLst/>
          </a:prstGeom>
          <a:noFill/>
        </p:spPr>
        <p:txBody>
          <a:bodyPr wrap="square" rtlCol="0">
            <a:spAutoFit/>
          </a:bodyPr>
          <a:lstStyle/>
          <a:p>
            <a:r>
              <a:rPr lang="en-US" sz="3200" dirty="0">
                <a:solidFill>
                  <a:srgbClr val="FF0000"/>
                </a:solidFill>
              </a:rPr>
              <a:t>Vertical  integration </a:t>
            </a:r>
          </a:p>
        </p:txBody>
      </p:sp>
      <p:pic>
        <p:nvPicPr>
          <p:cNvPr id="2" name="Picture 1"/>
          <p:cNvPicPr>
            <a:picLocks noChangeAspect="1"/>
          </p:cNvPicPr>
          <p:nvPr/>
        </p:nvPicPr>
        <p:blipFill>
          <a:blip r:embed="rId2"/>
          <a:stretch>
            <a:fillRect/>
          </a:stretch>
        </p:blipFill>
        <p:spPr>
          <a:xfrm>
            <a:off x="561874" y="452118"/>
            <a:ext cx="733527" cy="676369"/>
          </a:xfrm>
          <a:prstGeom prst="rect">
            <a:avLst/>
          </a:prstGeom>
        </p:spPr>
      </p:pic>
      <p:sp>
        <p:nvSpPr>
          <p:cNvPr id="4" name="Slide Number Placeholder 3"/>
          <p:cNvSpPr>
            <a:spLocks noGrp="1"/>
          </p:cNvSpPr>
          <p:nvPr>
            <p:ph type="sldNum" sz="quarter" idx="12"/>
          </p:nvPr>
        </p:nvSpPr>
        <p:spPr/>
        <p:txBody>
          <a:bodyPr/>
          <a:lstStyle/>
          <a:p>
            <a:fld id="{3EA2D5E5-C7A8-420E-9565-C61A261BF554}" type="slidenum">
              <a:rPr lang="en-PK" smtClean="0"/>
              <a:t>51</a:t>
            </a:fld>
            <a:endParaRPr lang="en-PK"/>
          </a:p>
        </p:txBody>
      </p:sp>
    </p:spTree>
    <p:extLst>
      <p:ext uri="{BB962C8B-B14F-4D97-AF65-F5344CB8AC3E}">
        <p14:creationId xmlns:p14="http://schemas.microsoft.com/office/powerpoint/2010/main" val="375719711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NPH.jpg"/>
          <p:cNvPicPr>
            <a:picLocks noGrp="1" noChangeAspect="1"/>
          </p:cNvPicPr>
          <p:nvPr>
            <p:ph idx="1"/>
          </p:nvPr>
        </p:nvPicPr>
        <p:blipFill rotWithShape="1">
          <a:blip r:embed="rId2" cstate="print"/>
          <a:srcRect t="6628"/>
          <a:stretch/>
        </p:blipFill>
        <p:spPr>
          <a:xfrm>
            <a:off x="1021977" y="950258"/>
            <a:ext cx="9238130" cy="5336241"/>
          </a:xfrm>
        </p:spPr>
      </p:pic>
      <p:pic>
        <p:nvPicPr>
          <p:cNvPr id="2" name="Picture 1"/>
          <p:cNvPicPr>
            <a:picLocks noChangeAspect="1"/>
          </p:cNvPicPr>
          <p:nvPr/>
        </p:nvPicPr>
        <p:blipFill>
          <a:blip r:embed="rId3"/>
          <a:stretch>
            <a:fillRect/>
          </a:stretch>
        </p:blipFill>
        <p:spPr>
          <a:xfrm>
            <a:off x="491030" y="273889"/>
            <a:ext cx="733527" cy="676369"/>
          </a:xfrm>
          <a:prstGeom prst="rect">
            <a:avLst/>
          </a:prstGeom>
        </p:spPr>
      </p:pic>
      <p:sp>
        <p:nvSpPr>
          <p:cNvPr id="5" name="Slide Number Placeholder 4"/>
          <p:cNvSpPr>
            <a:spLocks noGrp="1"/>
          </p:cNvSpPr>
          <p:nvPr>
            <p:ph type="sldNum" sz="quarter" idx="12"/>
          </p:nvPr>
        </p:nvSpPr>
        <p:spPr/>
        <p:txBody>
          <a:bodyPr/>
          <a:lstStyle/>
          <a:p>
            <a:fld id="{3EA2D5E5-C7A8-420E-9565-C61A261BF554}" type="slidenum">
              <a:rPr lang="en-PK" smtClean="0"/>
              <a:t>52</a:t>
            </a:fld>
            <a:endParaRPr lang="en-PK"/>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ematoma overview MRI - Questions and Answers ​in MRI">
            <a:extLst>
              <a:ext uri="{FF2B5EF4-FFF2-40B4-BE49-F238E27FC236}">
                <a16:creationId xmlns:a16="http://schemas.microsoft.com/office/drawing/2014/main" id="{B0F533E8-B2FC-8E02-B260-D0D598DF459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8758"/>
          <a:stretch/>
        </p:blipFill>
        <p:spPr bwMode="auto">
          <a:xfrm>
            <a:off x="6090676" y="2120152"/>
            <a:ext cx="4937125" cy="214256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ematoma overview MRI - Questions and Answers ​in MRI">
            <a:extLst>
              <a:ext uri="{FF2B5EF4-FFF2-40B4-BE49-F238E27FC236}">
                <a16:creationId xmlns:a16="http://schemas.microsoft.com/office/drawing/2014/main" id="{71A59A60-8549-45C3-99B0-5F000C56C10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31503"/>
          <a:stretch/>
        </p:blipFill>
        <p:spPr bwMode="auto">
          <a:xfrm>
            <a:off x="319461" y="842682"/>
            <a:ext cx="5596665" cy="532503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a:stretch>
            <a:fillRect/>
          </a:stretch>
        </p:blipFill>
        <p:spPr>
          <a:xfrm>
            <a:off x="200547" y="166313"/>
            <a:ext cx="733527" cy="676369"/>
          </a:xfrm>
          <a:prstGeom prst="rect">
            <a:avLst/>
          </a:prstGeom>
        </p:spPr>
      </p:pic>
      <p:sp>
        <p:nvSpPr>
          <p:cNvPr id="5" name="Slide Number Placeholder 4"/>
          <p:cNvSpPr>
            <a:spLocks noGrp="1"/>
          </p:cNvSpPr>
          <p:nvPr>
            <p:ph type="sldNum" sz="quarter" idx="12"/>
          </p:nvPr>
        </p:nvSpPr>
        <p:spPr/>
        <p:txBody>
          <a:bodyPr/>
          <a:lstStyle/>
          <a:p>
            <a:fld id="{3EA2D5E5-C7A8-420E-9565-C61A261BF554}" type="slidenum">
              <a:rPr lang="en-PK" smtClean="0"/>
              <a:t>53</a:t>
            </a:fld>
            <a:endParaRPr lang="en-PK"/>
          </a:p>
        </p:txBody>
      </p:sp>
    </p:spTree>
    <p:extLst>
      <p:ext uri="{BB962C8B-B14F-4D97-AF65-F5344CB8AC3E}">
        <p14:creationId xmlns:p14="http://schemas.microsoft.com/office/powerpoint/2010/main" val="8986616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Brain tumors | Radiology Reference Article | Radiopaedia.org">
            <a:extLst>
              <a:ext uri="{FF2B5EF4-FFF2-40B4-BE49-F238E27FC236}">
                <a16:creationId xmlns:a16="http://schemas.microsoft.com/office/drawing/2014/main" id="{AF48412D-E04B-1062-E4E5-E49D6D7926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2564" y="508000"/>
            <a:ext cx="7458635" cy="621553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a:stretch>
            <a:fillRect/>
          </a:stretch>
        </p:blipFill>
        <p:spPr>
          <a:xfrm>
            <a:off x="608596" y="334552"/>
            <a:ext cx="733527" cy="676369"/>
          </a:xfrm>
          <a:prstGeom prst="rect">
            <a:avLst/>
          </a:prstGeom>
        </p:spPr>
      </p:pic>
      <p:sp>
        <p:nvSpPr>
          <p:cNvPr id="4" name="Slide Number Placeholder 3"/>
          <p:cNvSpPr>
            <a:spLocks noGrp="1"/>
          </p:cNvSpPr>
          <p:nvPr>
            <p:ph type="sldNum" sz="quarter" idx="12"/>
          </p:nvPr>
        </p:nvSpPr>
        <p:spPr/>
        <p:txBody>
          <a:bodyPr/>
          <a:lstStyle/>
          <a:p>
            <a:fld id="{3EA2D5E5-C7A8-420E-9565-C61A261BF554}" type="slidenum">
              <a:rPr lang="en-PK" smtClean="0"/>
              <a:t>54</a:t>
            </a:fld>
            <a:endParaRPr lang="en-PK"/>
          </a:p>
        </p:txBody>
      </p:sp>
    </p:spTree>
    <p:extLst>
      <p:ext uri="{BB962C8B-B14F-4D97-AF65-F5344CB8AC3E}">
        <p14:creationId xmlns:p14="http://schemas.microsoft.com/office/powerpoint/2010/main" val="54875523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chemeClr val="accent1"/>
                </a:solidFill>
                <a:latin typeface="Bookman Old Style" panose="02050604050505020204" pitchFamily="18" charset="0"/>
              </a:rPr>
              <a:t>VERTEBRAL FRACRURE</a:t>
            </a:r>
          </a:p>
        </p:txBody>
      </p:sp>
      <p:pic>
        <p:nvPicPr>
          <p:cNvPr id="2050"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bwMode="auto">
          <a:xfrm>
            <a:off x="1547242" y="1731963"/>
            <a:ext cx="3793679" cy="4059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ontent Placeholder 3">
            <a:extLst>
              <a:ext uri="{FF2B5EF4-FFF2-40B4-BE49-F238E27FC236}">
                <a16:creationId xmlns:a16="http://schemas.microsoft.com/office/drawing/2014/main" id="{C3A7E4C2-5EAB-BD4C-8183-9FD83FD5B178}"/>
              </a:ext>
            </a:extLst>
          </p:cNvPr>
          <p:cNvPicPr>
            <a:picLocks noGrp="1" noChangeAspect="1"/>
          </p:cNvPicPr>
          <p:nvPr>
            <p:ph sz="half" idx="2"/>
          </p:nvPr>
        </p:nvPicPr>
        <p:blipFill>
          <a:blip r:embed="rId3"/>
          <a:stretch>
            <a:fillRect/>
          </a:stretch>
        </p:blipFill>
        <p:spPr>
          <a:xfrm>
            <a:off x="6449021" y="2046933"/>
            <a:ext cx="4572396" cy="3429297"/>
          </a:xfrm>
          <a:prstGeom prst="rect">
            <a:avLst/>
          </a:prstGeom>
        </p:spPr>
      </p:pic>
      <p:pic>
        <p:nvPicPr>
          <p:cNvPr id="3" name="Picture 2"/>
          <p:cNvPicPr>
            <a:picLocks noChangeAspect="1"/>
          </p:cNvPicPr>
          <p:nvPr/>
        </p:nvPicPr>
        <p:blipFill>
          <a:blip r:embed="rId4"/>
          <a:stretch>
            <a:fillRect/>
          </a:stretch>
        </p:blipFill>
        <p:spPr>
          <a:xfrm>
            <a:off x="547031" y="271415"/>
            <a:ext cx="733527" cy="676369"/>
          </a:xfrm>
          <a:prstGeom prst="rect">
            <a:avLst/>
          </a:prstGeom>
        </p:spPr>
      </p:pic>
      <p:sp>
        <p:nvSpPr>
          <p:cNvPr id="6" name="Slide Number Placeholder 5"/>
          <p:cNvSpPr>
            <a:spLocks noGrp="1"/>
          </p:cNvSpPr>
          <p:nvPr>
            <p:ph type="sldNum" sz="quarter" idx="12"/>
          </p:nvPr>
        </p:nvSpPr>
        <p:spPr/>
        <p:txBody>
          <a:bodyPr/>
          <a:lstStyle/>
          <a:p>
            <a:fld id="{3EA2D5E5-C7A8-420E-9565-C61A261BF554}" type="slidenum">
              <a:rPr lang="en-PK" smtClean="0"/>
              <a:t>55</a:t>
            </a:fld>
            <a:endParaRPr lang="en-PK"/>
          </a:p>
        </p:txBody>
      </p:sp>
    </p:spTree>
    <p:extLst>
      <p:ext uri="{BB962C8B-B14F-4D97-AF65-F5344CB8AC3E}">
        <p14:creationId xmlns:p14="http://schemas.microsoft.com/office/powerpoint/2010/main" val="29037723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60041" y="2767106"/>
            <a:ext cx="2880828" cy="3071906"/>
          </a:xfrm>
        </p:spPr>
        <p:txBody>
          <a:bodyPr vert="horz" lIns="91440" tIns="45720" rIns="91440" bIns="45720" rtlCol="0" anchor="t">
            <a:normAutofit/>
          </a:bodyPr>
          <a:lstStyle/>
          <a:p>
            <a:r>
              <a:rPr lang="en-US" sz="4000" kern="1200">
                <a:solidFill>
                  <a:srgbClr val="FFFFFF"/>
                </a:solidFill>
                <a:latin typeface="+mj-lt"/>
                <a:ea typeface="+mj-ea"/>
                <a:cs typeface="+mj-cs"/>
              </a:rPr>
              <a:t>SPINA BIFIDA CT &amp;MRI</a:t>
            </a:r>
          </a:p>
        </p:txBody>
      </p:sp>
      <p:pic>
        <p:nvPicPr>
          <p:cNvPr id="2048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4502428" y="1396759"/>
            <a:ext cx="7225748" cy="4064482"/>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3"/>
          <a:stretch>
            <a:fillRect/>
          </a:stretch>
        </p:blipFill>
        <p:spPr>
          <a:xfrm>
            <a:off x="660041" y="386804"/>
            <a:ext cx="733527" cy="676369"/>
          </a:xfrm>
          <a:prstGeom prst="rect">
            <a:avLst/>
          </a:prstGeom>
        </p:spPr>
      </p:pic>
      <p:sp>
        <p:nvSpPr>
          <p:cNvPr id="5" name="Slide Number Placeholder 4"/>
          <p:cNvSpPr>
            <a:spLocks noGrp="1"/>
          </p:cNvSpPr>
          <p:nvPr>
            <p:ph type="sldNum" sz="quarter" idx="12"/>
          </p:nvPr>
        </p:nvSpPr>
        <p:spPr/>
        <p:txBody>
          <a:bodyPr/>
          <a:lstStyle/>
          <a:p>
            <a:fld id="{3EA2D5E5-C7A8-420E-9565-C61A261BF554}" type="slidenum">
              <a:rPr lang="en-PK" smtClean="0"/>
              <a:t>56</a:t>
            </a:fld>
            <a:endParaRPr lang="en-PK"/>
          </a:p>
        </p:txBody>
      </p:sp>
    </p:spTree>
    <p:extLst>
      <p:ext uri="{BB962C8B-B14F-4D97-AF65-F5344CB8AC3E}">
        <p14:creationId xmlns:p14="http://schemas.microsoft.com/office/powerpoint/2010/main" val="285468280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CE19220-EDA4-DC8E-2ACA-0FEE729B2264}"/>
              </a:ext>
            </a:extLst>
          </p:cNvPr>
          <p:cNvSpPr>
            <a:spLocks noGrp="1"/>
          </p:cNvSpPr>
          <p:nvPr>
            <p:ph type="title"/>
          </p:nvPr>
        </p:nvSpPr>
        <p:spPr>
          <a:xfrm>
            <a:off x="1659953" y="226595"/>
            <a:ext cx="7075266" cy="898581"/>
          </a:xfrm>
        </p:spPr>
        <p:txBody>
          <a:bodyPr vert="horz" lIns="91440" tIns="45720" rIns="91440" bIns="45720" rtlCol="0" anchor="ctr">
            <a:normAutofit fontScale="90000"/>
          </a:bodyPr>
          <a:lstStyle/>
          <a:p>
            <a:r>
              <a:rPr lang="en-US" sz="4000" dirty="0">
                <a:solidFill>
                  <a:srgbClr val="FFFFFF"/>
                </a:solidFill>
              </a:rPr>
              <a:t>DEMYELINATING DISEASES</a:t>
            </a:r>
          </a:p>
        </p:txBody>
      </p:sp>
      <p:pic>
        <p:nvPicPr>
          <p:cNvPr id="7" name="Content Placeholder 6">
            <a:extLst>
              <a:ext uri="{FF2B5EF4-FFF2-40B4-BE49-F238E27FC236}">
                <a16:creationId xmlns:a16="http://schemas.microsoft.com/office/drawing/2014/main" id="{62BF77D0-7E69-2D56-1E8E-BE01D3ADE498}"/>
              </a:ext>
            </a:extLst>
          </p:cNvPr>
          <p:cNvPicPr>
            <a:picLocks noGrp="1" noChangeAspect="1"/>
          </p:cNvPicPr>
          <p:nvPr>
            <p:ph sz="half" idx="1"/>
          </p:nvPr>
        </p:nvPicPr>
        <p:blipFill>
          <a:blip r:embed="rId2"/>
          <a:stretch>
            <a:fillRect/>
          </a:stretch>
        </p:blipFill>
        <p:spPr>
          <a:xfrm>
            <a:off x="715748" y="2256086"/>
            <a:ext cx="5131088" cy="3848316"/>
          </a:xfrm>
          <a:prstGeom prst="rect">
            <a:avLst/>
          </a:prstGeom>
        </p:spPr>
      </p:pic>
      <p:pic>
        <p:nvPicPr>
          <p:cNvPr id="8" name="Content Placeholder 7">
            <a:extLst>
              <a:ext uri="{FF2B5EF4-FFF2-40B4-BE49-F238E27FC236}">
                <a16:creationId xmlns:a16="http://schemas.microsoft.com/office/drawing/2014/main" id="{57C4CD44-C861-958A-F828-9ED39FC8CFE5}"/>
              </a:ext>
            </a:extLst>
          </p:cNvPr>
          <p:cNvPicPr>
            <a:picLocks noGrp="1" noChangeAspect="1"/>
          </p:cNvPicPr>
          <p:nvPr>
            <p:ph sz="half" idx="2"/>
          </p:nvPr>
        </p:nvPicPr>
        <p:blipFill>
          <a:blip r:embed="rId3"/>
          <a:stretch>
            <a:fillRect/>
          </a:stretch>
        </p:blipFill>
        <p:spPr>
          <a:xfrm>
            <a:off x="6449021" y="2046933"/>
            <a:ext cx="4572396" cy="3429297"/>
          </a:xfrm>
          <a:prstGeom prst="rect">
            <a:avLst/>
          </a:prstGeom>
        </p:spPr>
      </p:pic>
      <p:pic>
        <p:nvPicPr>
          <p:cNvPr id="2" name="Picture 1"/>
          <p:cNvPicPr>
            <a:picLocks noChangeAspect="1"/>
          </p:cNvPicPr>
          <p:nvPr/>
        </p:nvPicPr>
        <p:blipFill>
          <a:blip r:embed="rId4"/>
          <a:stretch>
            <a:fillRect/>
          </a:stretch>
        </p:blipFill>
        <p:spPr>
          <a:xfrm>
            <a:off x="348984" y="337700"/>
            <a:ext cx="733527" cy="676369"/>
          </a:xfrm>
          <a:prstGeom prst="rect">
            <a:avLst/>
          </a:prstGeom>
        </p:spPr>
      </p:pic>
      <p:sp>
        <p:nvSpPr>
          <p:cNvPr id="5" name="Slide Number Placeholder 4"/>
          <p:cNvSpPr>
            <a:spLocks noGrp="1"/>
          </p:cNvSpPr>
          <p:nvPr>
            <p:ph type="sldNum" sz="quarter" idx="12"/>
          </p:nvPr>
        </p:nvSpPr>
        <p:spPr/>
        <p:txBody>
          <a:bodyPr/>
          <a:lstStyle/>
          <a:p>
            <a:fld id="{3EA2D5E5-C7A8-420E-9565-C61A261BF554}" type="slidenum">
              <a:rPr lang="en-PK" smtClean="0"/>
              <a:t>57</a:t>
            </a:fld>
            <a:endParaRPr lang="en-PK"/>
          </a:p>
        </p:txBody>
      </p:sp>
    </p:spTree>
    <p:extLst>
      <p:ext uri="{BB962C8B-B14F-4D97-AF65-F5344CB8AC3E}">
        <p14:creationId xmlns:p14="http://schemas.microsoft.com/office/powerpoint/2010/main" val="357388146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chemeClr val="accent1"/>
                </a:solidFill>
                <a:latin typeface="Bookman Old Style" panose="02050604050505020204" pitchFamily="18" charset="0"/>
              </a:rPr>
              <a:t>DEGENERATIVE DISEASE</a:t>
            </a:r>
          </a:p>
        </p:txBody>
      </p:sp>
      <p:pic>
        <p:nvPicPr>
          <p:cNvPr id="1433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89212" y="1538446"/>
            <a:ext cx="5184576" cy="4954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25116" y="1524323"/>
            <a:ext cx="2846142" cy="4968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4"/>
          <a:stretch>
            <a:fillRect/>
          </a:stretch>
        </p:blipFill>
        <p:spPr>
          <a:xfrm>
            <a:off x="547031" y="271415"/>
            <a:ext cx="733527" cy="676369"/>
          </a:xfrm>
          <a:prstGeom prst="rect">
            <a:avLst/>
          </a:prstGeom>
        </p:spPr>
      </p:pic>
      <p:sp>
        <p:nvSpPr>
          <p:cNvPr id="5" name="Slide Number Placeholder 4"/>
          <p:cNvSpPr>
            <a:spLocks noGrp="1"/>
          </p:cNvSpPr>
          <p:nvPr>
            <p:ph type="sldNum" sz="quarter" idx="12"/>
          </p:nvPr>
        </p:nvSpPr>
        <p:spPr/>
        <p:txBody>
          <a:bodyPr/>
          <a:lstStyle/>
          <a:p>
            <a:fld id="{3EA2D5E5-C7A8-420E-9565-C61A261BF554}" type="slidenum">
              <a:rPr lang="en-PK" smtClean="0"/>
              <a:t>58</a:t>
            </a:fld>
            <a:endParaRPr lang="en-PK"/>
          </a:p>
        </p:txBody>
      </p:sp>
    </p:spTree>
    <p:extLst>
      <p:ext uri="{BB962C8B-B14F-4D97-AF65-F5344CB8AC3E}">
        <p14:creationId xmlns:p14="http://schemas.microsoft.com/office/powerpoint/2010/main" val="285451429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C9ED7-1269-D682-E7E4-5ECA5D4E22F2}"/>
              </a:ext>
            </a:extLst>
          </p:cNvPr>
          <p:cNvSpPr>
            <a:spLocks noGrp="1"/>
          </p:cNvSpPr>
          <p:nvPr>
            <p:ph type="title"/>
          </p:nvPr>
        </p:nvSpPr>
        <p:spPr/>
        <p:txBody>
          <a:bodyPr>
            <a:normAutofit fontScale="90000"/>
          </a:bodyPr>
          <a:lstStyle/>
          <a:p>
            <a:r>
              <a:rPr lang="en-US" dirty="0"/>
              <a:t>Clinical scenario and management (vertical </a:t>
            </a:r>
            <a:r>
              <a:rPr lang="en-US" dirty="0" err="1"/>
              <a:t>intregration</a:t>
            </a:r>
            <a:r>
              <a:rPr lang="en-US" dirty="0"/>
              <a:t>)</a:t>
            </a:r>
          </a:p>
        </p:txBody>
      </p:sp>
      <p:pic>
        <p:nvPicPr>
          <p:cNvPr id="1028" name="Picture 4" descr="Suggested imaging protocols for patients presenting with acute stroke... |  Download Scientific Diagram">
            <a:extLst>
              <a:ext uri="{FF2B5EF4-FFF2-40B4-BE49-F238E27FC236}">
                <a16:creationId xmlns:a16="http://schemas.microsoft.com/office/drawing/2014/main" id="{02C2DC5A-7637-8D02-47C0-F121D365A02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21223" y="1740928"/>
            <a:ext cx="8366080" cy="471453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a:stretch>
            <a:fillRect/>
          </a:stretch>
        </p:blipFill>
        <p:spPr>
          <a:xfrm>
            <a:off x="547031" y="271415"/>
            <a:ext cx="733527" cy="676369"/>
          </a:xfrm>
          <a:prstGeom prst="rect">
            <a:avLst/>
          </a:prstGeom>
        </p:spPr>
      </p:pic>
      <p:sp>
        <p:nvSpPr>
          <p:cNvPr id="5" name="Slide Number Placeholder 4"/>
          <p:cNvSpPr>
            <a:spLocks noGrp="1"/>
          </p:cNvSpPr>
          <p:nvPr>
            <p:ph type="sldNum" sz="quarter" idx="12"/>
          </p:nvPr>
        </p:nvSpPr>
        <p:spPr/>
        <p:txBody>
          <a:bodyPr/>
          <a:lstStyle/>
          <a:p>
            <a:fld id="{3EA2D5E5-C7A8-420E-9565-C61A261BF554}" type="slidenum">
              <a:rPr lang="en-PK" smtClean="0"/>
              <a:t>59</a:t>
            </a:fld>
            <a:endParaRPr lang="en-PK"/>
          </a:p>
        </p:txBody>
      </p:sp>
    </p:spTree>
    <p:extLst>
      <p:ext uri="{BB962C8B-B14F-4D97-AF65-F5344CB8AC3E}">
        <p14:creationId xmlns:p14="http://schemas.microsoft.com/office/powerpoint/2010/main" val="5719094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 name="Content Placeholder 9">
            <a:extLst>
              <a:ext uri="{FF2B5EF4-FFF2-40B4-BE49-F238E27FC236}">
                <a16:creationId xmlns:a16="http://schemas.microsoft.com/office/drawing/2014/main" id="{F00C1A74-85FB-2047-DC39-F8A17D17F6EB}"/>
              </a:ext>
            </a:extLst>
          </p:cNvPr>
          <p:cNvSpPr>
            <a:spLocks noGrp="1"/>
          </p:cNvSpPr>
          <p:nvPr>
            <p:ph sz="half" idx="1"/>
          </p:nvPr>
        </p:nvSpPr>
        <p:spPr>
          <a:xfrm>
            <a:off x="6520688" y="582539"/>
            <a:ext cx="4992469" cy="300979"/>
          </a:xfrm>
          <a:noFill/>
        </p:spPr>
        <p:txBody>
          <a:bodyPr vert="horz" lIns="91440" tIns="45720" rIns="91440" bIns="45720" rtlCol="0" anchor="t">
            <a:normAutofit fontScale="92500" lnSpcReduction="20000"/>
          </a:bodyPr>
          <a:lstStyle/>
          <a:p>
            <a:endParaRPr lang="en-US" sz="1800">
              <a:solidFill>
                <a:schemeClr val="tx1"/>
              </a:solidFill>
            </a:endParaRPr>
          </a:p>
        </p:txBody>
      </p:sp>
      <p:pic>
        <p:nvPicPr>
          <p:cNvPr id="6" name="Content Placeholder 5">
            <a:extLst>
              <a:ext uri="{FF2B5EF4-FFF2-40B4-BE49-F238E27FC236}">
                <a16:creationId xmlns:a16="http://schemas.microsoft.com/office/drawing/2014/main" id="{1DC8D596-DE27-CA2E-740A-66C94266A781}"/>
              </a:ext>
            </a:extLst>
          </p:cNvPr>
          <p:cNvPicPr>
            <a:picLocks noGrp="1" noChangeAspect="1"/>
          </p:cNvPicPr>
          <p:nvPr>
            <p:ph sz="half" idx="2"/>
          </p:nvPr>
        </p:nvPicPr>
        <p:blipFill rotWithShape="1">
          <a:blip r:embed="rId2"/>
          <a:srcRect l="8791" t="4997" r="9385" b="7253"/>
          <a:stretch/>
        </p:blipFill>
        <p:spPr>
          <a:xfrm>
            <a:off x="-29525" y="1666323"/>
            <a:ext cx="6033750" cy="4806195"/>
          </a:xfrm>
          <a:prstGeom prst="rect">
            <a:avLst/>
          </a:prstGeom>
        </p:spPr>
      </p:pic>
      <p:pic>
        <p:nvPicPr>
          <p:cNvPr id="5" name="Content Placeholder 4">
            <a:extLst>
              <a:ext uri="{FF2B5EF4-FFF2-40B4-BE49-F238E27FC236}">
                <a16:creationId xmlns:a16="http://schemas.microsoft.com/office/drawing/2014/main" id="{4F5D3ADC-8A8C-7D17-60FD-3A7B3A136CE2}"/>
              </a:ext>
            </a:extLst>
          </p:cNvPr>
          <p:cNvPicPr>
            <a:picLocks noChangeAspect="1"/>
          </p:cNvPicPr>
          <p:nvPr/>
        </p:nvPicPr>
        <p:blipFill rotWithShape="1">
          <a:blip r:embed="rId3"/>
          <a:srcRect l="6147" t="4887" r="4207" b="7363"/>
          <a:stretch/>
        </p:blipFill>
        <p:spPr>
          <a:xfrm>
            <a:off x="6004225" y="155848"/>
            <a:ext cx="6187775" cy="4651518"/>
          </a:xfrm>
          <a:prstGeom prst="rect">
            <a:avLst/>
          </a:prstGeom>
        </p:spPr>
      </p:pic>
      <p:sp>
        <p:nvSpPr>
          <p:cNvPr id="3" name="TextBox 2">
            <a:extLst>
              <a:ext uri="{FF2B5EF4-FFF2-40B4-BE49-F238E27FC236}">
                <a16:creationId xmlns:a16="http://schemas.microsoft.com/office/drawing/2014/main" id="{3C1CF007-0641-4317-E6A5-6FFD700B5666}"/>
              </a:ext>
            </a:extLst>
          </p:cNvPr>
          <p:cNvSpPr txBox="1"/>
          <p:nvPr/>
        </p:nvSpPr>
        <p:spPr>
          <a:xfrm>
            <a:off x="1225021" y="582539"/>
            <a:ext cx="4616824" cy="584775"/>
          </a:xfrm>
          <a:prstGeom prst="rect">
            <a:avLst/>
          </a:prstGeom>
          <a:noFill/>
        </p:spPr>
        <p:txBody>
          <a:bodyPr wrap="square" rtlCol="0">
            <a:spAutoFit/>
          </a:bodyPr>
          <a:lstStyle/>
          <a:p>
            <a:r>
              <a:rPr lang="en-US" sz="3200" dirty="0">
                <a:solidFill>
                  <a:srgbClr val="FF0000"/>
                </a:solidFill>
              </a:rPr>
              <a:t>Horizontal  integration </a:t>
            </a:r>
          </a:p>
        </p:txBody>
      </p:sp>
      <p:pic>
        <p:nvPicPr>
          <p:cNvPr id="2" name="Picture 1"/>
          <p:cNvPicPr>
            <a:picLocks noChangeAspect="1"/>
          </p:cNvPicPr>
          <p:nvPr/>
        </p:nvPicPr>
        <p:blipFill>
          <a:blip r:embed="rId4"/>
          <a:stretch>
            <a:fillRect/>
          </a:stretch>
        </p:blipFill>
        <p:spPr>
          <a:xfrm>
            <a:off x="238610" y="155848"/>
            <a:ext cx="824031" cy="922960"/>
          </a:xfrm>
          <a:prstGeom prst="rect">
            <a:avLst/>
          </a:prstGeom>
        </p:spPr>
      </p:pic>
      <p:sp>
        <p:nvSpPr>
          <p:cNvPr id="7" name="Slide Number Placeholder 6"/>
          <p:cNvSpPr>
            <a:spLocks noGrp="1"/>
          </p:cNvSpPr>
          <p:nvPr>
            <p:ph type="sldNum" sz="quarter" idx="12"/>
          </p:nvPr>
        </p:nvSpPr>
        <p:spPr/>
        <p:txBody>
          <a:bodyPr/>
          <a:lstStyle/>
          <a:p>
            <a:fld id="{3EA2D5E5-C7A8-420E-9565-C61A261BF554}" type="slidenum">
              <a:rPr lang="en-PK" smtClean="0"/>
              <a:t>6</a:t>
            </a:fld>
            <a:endParaRPr lang="en-PK"/>
          </a:p>
        </p:txBody>
      </p:sp>
    </p:spTree>
    <p:extLst>
      <p:ext uri="{BB962C8B-B14F-4D97-AF65-F5344CB8AC3E}">
        <p14:creationId xmlns:p14="http://schemas.microsoft.com/office/powerpoint/2010/main" val="216911708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9C635C2-7F86-FC89-4A26-CCB7C40DD0DD}"/>
              </a:ext>
            </a:extLst>
          </p:cNvPr>
          <p:cNvSpPr>
            <a:spLocks noGrp="1"/>
          </p:cNvSpPr>
          <p:nvPr>
            <p:ph type="title"/>
          </p:nvPr>
        </p:nvSpPr>
        <p:spPr>
          <a:xfrm>
            <a:off x="773526" y="685801"/>
            <a:ext cx="3228738" cy="1591235"/>
          </a:xfrm>
        </p:spPr>
        <p:txBody>
          <a:bodyPr vert="horz" lIns="91440" tIns="45720" rIns="91440" bIns="45720" rtlCol="0" anchor="b">
            <a:normAutofit/>
          </a:bodyPr>
          <a:lstStyle/>
          <a:p>
            <a:pPr algn="ctr"/>
            <a:endParaRPr lang="en-US" sz="2800">
              <a:solidFill>
                <a:schemeClr val="bg1">
                  <a:alpha val="60000"/>
                </a:schemeClr>
              </a:solidFill>
            </a:endParaRPr>
          </a:p>
        </p:txBody>
      </p:sp>
      <p:sp>
        <p:nvSpPr>
          <p:cNvPr id="14" name="Content Placeholder 13">
            <a:extLst>
              <a:ext uri="{FF2B5EF4-FFF2-40B4-BE49-F238E27FC236}">
                <a16:creationId xmlns:a16="http://schemas.microsoft.com/office/drawing/2014/main" id="{74DDF479-EBF1-195F-6B4A-DC03D9CB1E1D}"/>
              </a:ext>
            </a:extLst>
          </p:cNvPr>
          <p:cNvSpPr>
            <a:spLocks noGrp="1"/>
          </p:cNvSpPr>
          <p:nvPr>
            <p:ph sz="half" idx="1"/>
          </p:nvPr>
        </p:nvSpPr>
        <p:spPr>
          <a:xfrm>
            <a:off x="773526" y="2563907"/>
            <a:ext cx="3228738" cy="3544498"/>
          </a:xfrm>
        </p:spPr>
        <p:txBody>
          <a:bodyPr vert="horz" lIns="91440" tIns="45720" rIns="91440" bIns="45720" rtlCol="0" anchor="t">
            <a:normAutofit/>
          </a:bodyPr>
          <a:lstStyle/>
          <a:p>
            <a:pPr algn="ctr"/>
            <a:endParaRPr lang="en-US" sz="2000">
              <a:solidFill>
                <a:schemeClr val="bg1"/>
              </a:solidFill>
            </a:endParaRPr>
          </a:p>
        </p:txBody>
      </p:sp>
      <p:pic>
        <p:nvPicPr>
          <p:cNvPr id="8" name="Content Placeholder 7">
            <a:extLst>
              <a:ext uri="{FF2B5EF4-FFF2-40B4-BE49-F238E27FC236}">
                <a16:creationId xmlns:a16="http://schemas.microsoft.com/office/drawing/2014/main" id="{CD76F217-D429-C7A3-CF52-8E7263321FCE}"/>
              </a:ext>
            </a:extLst>
          </p:cNvPr>
          <p:cNvPicPr>
            <a:picLocks noGrp="1" noChangeAspect="1"/>
          </p:cNvPicPr>
          <p:nvPr>
            <p:ph sz="half" idx="2"/>
          </p:nvPr>
        </p:nvPicPr>
        <p:blipFill>
          <a:blip r:embed="rId2"/>
          <a:stretch>
            <a:fillRect/>
          </a:stretch>
        </p:blipFill>
        <p:spPr>
          <a:xfrm>
            <a:off x="896470" y="685801"/>
            <a:ext cx="4529773" cy="5983774"/>
          </a:xfrm>
          <a:prstGeom prst="rect">
            <a:avLst/>
          </a:prstGeom>
        </p:spPr>
      </p:pic>
      <p:pic>
        <p:nvPicPr>
          <p:cNvPr id="10" name="Content Placeholder 9">
            <a:extLst>
              <a:ext uri="{FF2B5EF4-FFF2-40B4-BE49-F238E27FC236}">
                <a16:creationId xmlns:a16="http://schemas.microsoft.com/office/drawing/2014/main" id="{7C499666-F8C5-6F8A-0B1A-26C70E847FA8}"/>
              </a:ext>
            </a:extLst>
          </p:cNvPr>
          <p:cNvPicPr>
            <a:picLocks noChangeAspect="1"/>
          </p:cNvPicPr>
          <p:nvPr/>
        </p:nvPicPr>
        <p:blipFill>
          <a:blip r:embed="rId3"/>
          <a:stretch>
            <a:fillRect/>
          </a:stretch>
        </p:blipFill>
        <p:spPr>
          <a:xfrm>
            <a:off x="6251471" y="484095"/>
            <a:ext cx="4608533" cy="5936792"/>
          </a:xfrm>
          <a:prstGeom prst="rect">
            <a:avLst/>
          </a:prstGeom>
        </p:spPr>
      </p:pic>
      <p:sp>
        <p:nvSpPr>
          <p:cNvPr id="2" name="TextBox 1">
            <a:extLst>
              <a:ext uri="{FF2B5EF4-FFF2-40B4-BE49-F238E27FC236}">
                <a16:creationId xmlns:a16="http://schemas.microsoft.com/office/drawing/2014/main" id="{58DB1896-54EB-90CF-03A5-E65676DF9712}"/>
              </a:ext>
            </a:extLst>
          </p:cNvPr>
          <p:cNvSpPr txBox="1"/>
          <p:nvPr/>
        </p:nvSpPr>
        <p:spPr>
          <a:xfrm>
            <a:off x="950535" y="125735"/>
            <a:ext cx="2545976" cy="369332"/>
          </a:xfrm>
          <a:prstGeom prst="rect">
            <a:avLst/>
          </a:prstGeom>
          <a:noFill/>
        </p:spPr>
        <p:txBody>
          <a:bodyPr wrap="square" rtlCol="0">
            <a:spAutoFit/>
          </a:bodyPr>
          <a:lstStyle/>
          <a:p>
            <a:r>
              <a:rPr lang="en-US" dirty="0"/>
              <a:t>Research </a:t>
            </a:r>
            <a:r>
              <a:rPr lang="en-US" dirty="0" err="1"/>
              <a:t>articals</a:t>
            </a:r>
            <a:endParaRPr lang="en-US" dirty="0"/>
          </a:p>
        </p:txBody>
      </p:sp>
      <p:pic>
        <p:nvPicPr>
          <p:cNvPr id="3" name="Picture 2"/>
          <p:cNvPicPr>
            <a:picLocks noChangeAspect="1"/>
          </p:cNvPicPr>
          <p:nvPr/>
        </p:nvPicPr>
        <p:blipFill>
          <a:blip r:embed="rId4"/>
          <a:stretch>
            <a:fillRect/>
          </a:stretch>
        </p:blipFill>
        <p:spPr>
          <a:xfrm>
            <a:off x="133783" y="156882"/>
            <a:ext cx="733527" cy="676369"/>
          </a:xfrm>
          <a:prstGeom prst="rect">
            <a:avLst/>
          </a:prstGeom>
        </p:spPr>
      </p:pic>
      <p:sp>
        <p:nvSpPr>
          <p:cNvPr id="6" name="Slide Number Placeholder 5"/>
          <p:cNvSpPr>
            <a:spLocks noGrp="1"/>
          </p:cNvSpPr>
          <p:nvPr>
            <p:ph type="sldNum" sz="quarter" idx="12"/>
          </p:nvPr>
        </p:nvSpPr>
        <p:spPr/>
        <p:txBody>
          <a:bodyPr/>
          <a:lstStyle/>
          <a:p>
            <a:fld id="{3EA2D5E5-C7A8-420E-9565-C61A261BF554}" type="slidenum">
              <a:rPr lang="en-PK" smtClean="0"/>
              <a:t>60</a:t>
            </a:fld>
            <a:endParaRPr lang="en-PK"/>
          </a:p>
        </p:txBody>
      </p:sp>
    </p:spTree>
    <p:extLst>
      <p:ext uri="{BB962C8B-B14F-4D97-AF65-F5344CB8AC3E}">
        <p14:creationId xmlns:p14="http://schemas.microsoft.com/office/powerpoint/2010/main" val="76307481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E519086-004C-164D-C553-041C3C067255}"/>
              </a:ext>
            </a:extLst>
          </p:cNvPr>
          <p:cNvPicPr>
            <a:picLocks noChangeAspect="1"/>
          </p:cNvPicPr>
          <p:nvPr/>
        </p:nvPicPr>
        <p:blipFill>
          <a:blip r:embed="rId2"/>
          <a:stretch>
            <a:fillRect/>
          </a:stretch>
        </p:blipFill>
        <p:spPr>
          <a:xfrm>
            <a:off x="3142770" y="243112"/>
            <a:ext cx="4598893" cy="6185647"/>
          </a:xfrm>
          <a:prstGeom prst="rect">
            <a:avLst/>
          </a:prstGeom>
        </p:spPr>
      </p:pic>
      <p:pic>
        <p:nvPicPr>
          <p:cNvPr id="2" name="Picture 1"/>
          <p:cNvPicPr>
            <a:picLocks noChangeAspect="1"/>
          </p:cNvPicPr>
          <p:nvPr/>
        </p:nvPicPr>
        <p:blipFill>
          <a:blip r:embed="rId3"/>
          <a:stretch>
            <a:fillRect/>
          </a:stretch>
        </p:blipFill>
        <p:spPr>
          <a:xfrm>
            <a:off x="203647" y="243112"/>
            <a:ext cx="733527" cy="676369"/>
          </a:xfrm>
          <a:prstGeom prst="rect">
            <a:avLst/>
          </a:prstGeom>
        </p:spPr>
      </p:pic>
      <p:sp>
        <p:nvSpPr>
          <p:cNvPr id="5" name="Slide Number Placeholder 4"/>
          <p:cNvSpPr>
            <a:spLocks noGrp="1"/>
          </p:cNvSpPr>
          <p:nvPr>
            <p:ph type="sldNum" sz="quarter" idx="12"/>
          </p:nvPr>
        </p:nvSpPr>
        <p:spPr/>
        <p:txBody>
          <a:bodyPr/>
          <a:lstStyle/>
          <a:p>
            <a:fld id="{3EA2D5E5-C7A8-420E-9565-C61A261BF554}" type="slidenum">
              <a:rPr lang="en-PK" smtClean="0"/>
              <a:t>61</a:t>
            </a:fld>
            <a:endParaRPr lang="en-PK"/>
          </a:p>
        </p:txBody>
      </p:sp>
    </p:spTree>
    <p:extLst>
      <p:ext uri="{BB962C8B-B14F-4D97-AF65-F5344CB8AC3E}">
        <p14:creationId xmlns:p14="http://schemas.microsoft.com/office/powerpoint/2010/main" val="390911446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A9454297-AC22-48B9-EEF6-68CAD74F0FA4}"/>
              </a:ext>
            </a:extLst>
          </p:cNvPr>
          <p:cNvPicPr>
            <a:picLocks noGrp="1" noChangeAspect="1"/>
          </p:cNvPicPr>
          <p:nvPr>
            <p:ph sz="half" idx="1"/>
          </p:nvPr>
        </p:nvPicPr>
        <p:blipFill rotWithShape="1">
          <a:blip r:embed="rId2"/>
          <a:srcRect r="-1" b="15024"/>
          <a:stretch/>
        </p:blipFill>
        <p:spPr>
          <a:xfrm>
            <a:off x="2703244" y="476795"/>
            <a:ext cx="5024664" cy="5894293"/>
          </a:xfrm>
          <a:prstGeom prst="rect">
            <a:avLst/>
          </a:prstGeom>
        </p:spPr>
      </p:pic>
      <p:pic>
        <p:nvPicPr>
          <p:cNvPr id="2" name="Picture 1"/>
          <p:cNvPicPr>
            <a:picLocks noChangeAspect="1"/>
          </p:cNvPicPr>
          <p:nvPr/>
        </p:nvPicPr>
        <p:blipFill>
          <a:blip r:embed="rId3"/>
          <a:stretch>
            <a:fillRect/>
          </a:stretch>
        </p:blipFill>
        <p:spPr>
          <a:xfrm>
            <a:off x="373465" y="138610"/>
            <a:ext cx="733527" cy="676369"/>
          </a:xfrm>
          <a:prstGeom prst="rect">
            <a:avLst/>
          </a:prstGeom>
        </p:spPr>
      </p:pic>
      <p:sp>
        <p:nvSpPr>
          <p:cNvPr id="4" name="Slide Number Placeholder 3"/>
          <p:cNvSpPr>
            <a:spLocks noGrp="1"/>
          </p:cNvSpPr>
          <p:nvPr>
            <p:ph type="sldNum" sz="quarter" idx="12"/>
          </p:nvPr>
        </p:nvSpPr>
        <p:spPr/>
        <p:txBody>
          <a:bodyPr/>
          <a:lstStyle/>
          <a:p>
            <a:fld id="{3EA2D5E5-C7A8-420E-9565-C61A261BF554}" type="slidenum">
              <a:rPr lang="en-PK" smtClean="0"/>
              <a:t>62</a:t>
            </a:fld>
            <a:endParaRPr lang="en-PK"/>
          </a:p>
        </p:txBody>
      </p:sp>
    </p:spTree>
    <p:extLst>
      <p:ext uri="{BB962C8B-B14F-4D97-AF65-F5344CB8AC3E}">
        <p14:creationId xmlns:p14="http://schemas.microsoft.com/office/powerpoint/2010/main" val="75762702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Principlist biomedical ethics. | Download Scientific Diagram">
            <a:extLst>
              <a:ext uri="{FF2B5EF4-FFF2-40B4-BE49-F238E27FC236}">
                <a16:creationId xmlns:a16="http://schemas.microsoft.com/office/drawing/2014/main" id="{0606BD51-82A8-D6B2-6D15-21F06DD4FBB4}"/>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2338591" y="762001"/>
            <a:ext cx="9690177" cy="591670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Principles of Biomedical Ethics | Download Scientific Diagram">
            <a:extLst>
              <a:ext uri="{FF2B5EF4-FFF2-40B4-BE49-F238E27FC236}">
                <a16:creationId xmlns:a16="http://schemas.microsoft.com/office/drawing/2014/main" id="{12A7FD3D-6CF7-34C6-1F35-A1AE40F8DD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4131"/>
            <a:ext cx="3736415" cy="317804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stretch>
            <a:fillRect/>
          </a:stretch>
        </p:blipFill>
        <p:spPr>
          <a:xfrm>
            <a:off x="435768" y="243112"/>
            <a:ext cx="733527" cy="676369"/>
          </a:xfrm>
          <a:prstGeom prst="rect">
            <a:avLst/>
          </a:prstGeom>
        </p:spPr>
      </p:pic>
      <p:sp>
        <p:nvSpPr>
          <p:cNvPr id="4" name="Slide Number Placeholder 3"/>
          <p:cNvSpPr>
            <a:spLocks noGrp="1"/>
          </p:cNvSpPr>
          <p:nvPr>
            <p:ph type="sldNum" sz="quarter" idx="12"/>
          </p:nvPr>
        </p:nvSpPr>
        <p:spPr/>
        <p:txBody>
          <a:bodyPr/>
          <a:lstStyle/>
          <a:p>
            <a:fld id="{3EA2D5E5-C7A8-420E-9565-C61A261BF554}" type="slidenum">
              <a:rPr lang="en-PK" smtClean="0"/>
              <a:t>63</a:t>
            </a:fld>
            <a:endParaRPr lang="en-PK"/>
          </a:p>
        </p:txBody>
      </p:sp>
    </p:spTree>
    <p:extLst>
      <p:ext uri="{BB962C8B-B14F-4D97-AF65-F5344CB8AC3E}">
        <p14:creationId xmlns:p14="http://schemas.microsoft.com/office/powerpoint/2010/main" val="112056221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3">
            <a:extLst>
              <a:ext uri="{FF2B5EF4-FFF2-40B4-BE49-F238E27FC236}">
                <a16:creationId xmlns:a16="http://schemas.microsoft.com/office/drawing/2014/main" id="{6A6C870D-838C-8A29-4E38-EB6A6AB80172}"/>
              </a:ext>
            </a:extLst>
          </p:cNvPr>
          <p:cNvGraphicFramePr>
            <a:graphicFrameLocks noGrp="1"/>
          </p:cNvGraphicFramePr>
          <p:nvPr>
            <p:ph idx="1"/>
          </p:nvPr>
        </p:nvGraphicFramePr>
        <p:xfrm>
          <a:off x="914400" y="1731963"/>
          <a:ext cx="10353675" cy="40592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Picture 1"/>
          <p:cNvPicPr>
            <a:picLocks noChangeAspect="1"/>
          </p:cNvPicPr>
          <p:nvPr/>
        </p:nvPicPr>
        <p:blipFill>
          <a:blip r:embed="rId8"/>
          <a:stretch>
            <a:fillRect/>
          </a:stretch>
        </p:blipFill>
        <p:spPr>
          <a:xfrm>
            <a:off x="255899" y="230049"/>
            <a:ext cx="733527" cy="676369"/>
          </a:xfrm>
          <a:prstGeom prst="rect">
            <a:avLst/>
          </a:prstGeom>
        </p:spPr>
      </p:pic>
      <p:sp>
        <p:nvSpPr>
          <p:cNvPr id="4" name="Slide Number Placeholder 3"/>
          <p:cNvSpPr>
            <a:spLocks noGrp="1"/>
          </p:cNvSpPr>
          <p:nvPr>
            <p:ph type="sldNum" sz="quarter" idx="12"/>
          </p:nvPr>
        </p:nvSpPr>
        <p:spPr/>
        <p:txBody>
          <a:bodyPr/>
          <a:lstStyle/>
          <a:p>
            <a:fld id="{3EA2D5E5-C7A8-420E-9565-C61A261BF554}" type="slidenum">
              <a:rPr lang="en-PK" smtClean="0"/>
              <a:t>64</a:t>
            </a:fld>
            <a:endParaRPr lang="en-PK"/>
          </a:p>
        </p:txBody>
      </p:sp>
    </p:spTree>
    <p:extLst>
      <p:ext uri="{BB962C8B-B14F-4D97-AF65-F5344CB8AC3E}">
        <p14:creationId xmlns:p14="http://schemas.microsoft.com/office/powerpoint/2010/main" val="30062853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6834" y="1153572"/>
            <a:ext cx="4109284" cy="4512122"/>
          </a:xfrm>
        </p:spPr>
        <p:txBody>
          <a:bodyPr>
            <a:normAutofit/>
          </a:bodyPr>
          <a:lstStyle/>
          <a:p>
            <a:r>
              <a:rPr lang="en-US" sz="3700" dirty="0">
                <a:solidFill>
                  <a:srgbClr val="FFFFFF"/>
                </a:solidFill>
              </a:rPr>
              <a:t>INTRODUCTION TO COMPUTED TOMOGRAPHY</a:t>
            </a:r>
          </a:p>
        </p:txBody>
      </p:sp>
      <p:sp>
        <p:nvSpPr>
          <p:cNvPr id="3" name="Content Placeholder 2"/>
          <p:cNvSpPr>
            <a:spLocks noGrp="1"/>
          </p:cNvSpPr>
          <p:nvPr>
            <p:ph idx="1"/>
          </p:nvPr>
        </p:nvSpPr>
        <p:spPr>
          <a:xfrm>
            <a:off x="4671426" y="555485"/>
            <a:ext cx="6906491" cy="5585619"/>
          </a:xfrm>
        </p:spPr>
        <p:txBody>
          <a:bodyPr anchor="ctr">
            <a:normAutofit/>
          </a:bodyPr>
          <a:lstStyle/>
          <a:p>
            <a:r>
              <a:rPr lang="en-US" dirty="0"/>
              <a:t>CT (computed tomography)</a:t>
            </a:r>
          </a:p>
          <a:p>
            <a:r>
              <a:rPr lang="en-US" dirty="0"/>
              <a:t>Or CAT (computer </a:t>
            </a:r>
            <a:r>
              <a:rPr lang="en-US" dirty="0" err="1"/>
              <a:t>assissted</a:t>
            </a:r>
            <a:r>
              <a:rPr lang="en-US" dirty="0"/>
              <a:t> tomography)</a:t>
            </a:r>
          </a:p>
          <a:p>
            <a:r>
              <a:rPr lang="en-US" dirty="0"/>
              <a:t>Tomography refers to a process for generating 2D image slice of an examined organ of three dimensions 3D</a:t>
            </a:r>
          </a:p>
          <a:p>
            <a:r>
              <a:rPr lang="en-US" dirty="0"/>
              <a:t>Based on differential absorption of x ray by various tissues</a:t>
            </a:r>
          </a:p>
        </p:txBody>
      </p:sp>
      <p:pic>
        <p:nvPicPr>
          <p:cNvPr id="4" name="Picture 3"/>
          <p:cNvPicPr>
            <a:picLocks noChangeAspect="1"/>
          </p:cNvPicPr>
          <p:nvPr/>
        </p:nvPicPr>
        <p:blipFill>
          <a:blip r:embed="rId2"/>
          <a:stretch>
            <a:fillRect/>
          </a:stretch>
        </p:blipFill>
        <p:spPr>
          <a:xfrm>
            <a:off x="412653" y="339977"/>
            <a:ext cx="880570" cy="813595"/>
          </a:xfrm>
          <a:prstGeom prst="rect">
            <a:avLst/>
          </a:prstGeom>
        </p:spPr>
      </p:pic>
      <p:sp>
        <p:nvSpPr>
          <p:cNvPr id="6" name="Slide Number Placeholder 5"/>
          <p:cNvSpPr>
            <a:spLocks noGrp="1"/>
          </p:cNvSpPr>
          <p:nvPr>
            <p:ph type="sldNum" sz="quarter" idx="12"/>
          </p:nvPr>
        </p:nvSpPr>
        <p:spPr/>
        <p:txBody>
          <a:bodyPr/>
          <a:lstStyle/>
          <a:p>
            <a:fld id="{3EA2D5E5-C7A8-420E-9565-C61A261BF554}" type="slidenum">
              <a:rPr lang="en-PK" smtClean="0"/>
              <a:t>7</a:t>
            </a:fld>
            <a:endParaRPr lang="en-PK"/>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0B0382BE-8D46-E294-D515-AF618EA3D155}"/>
              </a:ext>
            </a:extLst>
          </p:cNvPr>
          <p:cNvPicPr>
            <a:picLocks noGrp="1" noChangeAspect="1"/>
          </p:cNvPicPr>
          <p:nvPr>
            <p:ph idx="1"/>
          </p:nvPr>
        </p:nvPicPr>
        <p:blipFill>
          <a:blip r:embed="rId2"/>
          <a:stretch>
            <a:fillRect/>
          </a:stretch>
        </p:blipFill>
        <p:spPr>
          <a:xfrm>
            <a:off x="1819835" y="60510"/>
            <a:ext cx="8767483" cy="6575613"/>
          </a:xfrm>
          <a:prstGeom prst="rect">
            <a:avLst/>
          </a:prstGeom>
        </p:spPr>
      </p:pic>
      <p:pic>
        <p:nvPicPr>
          <p:cNvPr id="2" name="Picture 1"/>
          <p:cNvPicPr>
            <a:picLocks noChangeAspect="1"/>
          </p:cNvPicPr>
          <p:nvPr/>
        </p:nvPicPr>
        <p:blipFill>
          <a:blip r:embed="rId3"/>
          <a:stretch>
            <a:fillRect/>
          </a:stretch>
        </p:blipFill>
        <p:spPr>
          <a:xfrm>
            <a:off x="412653" y="399867"/>
            <a:ext cx="733527" cy="676369"/>
          </a:xfrm>
          <a:prstGeom prst="rect">
            <a:avLst/>
          </a:prstGeom>
        </p:spPr>
      </p:pic>
      <p:pic>
        <p:nvPicPr>
          <p:cNvPr id="3" name="Picture 2"/>
          <p:cNvPicPr>
            <a:picLocks noChangeAspect="1"/>
          </p:cNvPicPr>
          <p:nvPr/>
        </p:nvPicPr>
        <p:blipFill>
          <a:blip r:embed="rId3"/>
          <a:stretch>
            <a:fillRect/>
          </a:stretch>
        </p:blipFill>
        <p:spPr>
          <a:xfrm>
            <a:off x="430070" y="375918"/>
            <a:ext cx="863153" cy="878116"/>
          </a:xfrm>
          <a:prstGeom prst="rect">
            <a:avLst/>
          </a:prstGeom>
        </p:spPr>
      </p:pic>
      <p:sp>
        <p:nvSpPr>
          <p:cNvPr id="6" name="Slide Number Placeholder 5"/>
          <p:cNvSpPr>
            <a:spLocks noGrp="1"/>
          </p:cNvSpPr>
          <p:nvPr>
            <p:ph type="sldNum" sz="quarter" idx="12"/>
          </p:nvPr>
        </p:nvSpPr>
        <p:spPr/>
        <p:txBody>
          <a:bodyPr/>
          <a:lstStyle/>
          <a:p>
            <a:fld id="{3EA2D5E5-C7A8-420E-9565-C61A261BF554}" type="slidenum">
              <a:rPr lang="en-PK" smtClean="0"/>
              <a:t>8</a:t>
            </a:fld>
            <a:endParaRPr lang="en-PK"/>
          </a:p>
        </p:txBody>
      </p:sp>
    </p:spTree>
    <p:extLst>
      <p:ext uri="{BB962C8B-B14F-4D97-AF65-F5344CB8AC3E}">
        <p14:creationId xmlns:p14="http://schemas.microsoft.com/office/powerpoint/2010/main" val="41375668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825" y="636190"/>
            <a:ext cx="6906491" cy="5585619"/>
          </a:xfrm>
        </p:spPr>
        <p:txBody>
          <a:bodyPr anchor="ctr">
            <a:normAutofit/>
          </a:bodyPr>
          <a:lstStyle/>
          <a:p>
            <a:r>
              <a:rPr lang="en-US" dirty="0">
                <a:solidFill>
                  <a:schemeClr val="tx1"/>
                </a:solidFill>
              </a:rPr>
              <a:t>In CT, shades of gray correspond to a number on an arbitrary linear scale, expressed as HOUNSEFIELD UNITS (HU). (-1000 to +3000)</a:t>
            </a:r>
          </a:p>
          <a:p>
            <a:r>
              <a:rPr lang="en-US" dirty="0">
                <a:solidFill>
                  <a:schemeClr val="tx1"/>
                </a:solidFill>
              </a:rPr>
              <a:t>Human eye has limitations in number of different shades it can perceive. Monitors can display 256 gray scales &amp; human eye can perceive 64 shades of gray</a:t>
            </a:r>
          </a:p>
          <a:p>
            <a:r>
              <a:rPr lang="en-US" dirty="0">
                <a:solidFill>
                  <a:schemeClr val="tx1"/>
                </a:solidFill>
              </a:rPr>
              <a:t>CT WINDOWING is done by setting the display to the HU of tissues of interest</a:t>
            </a:r>
          </a:p>
          <a:p>
            <a:pPr>
              <a:buNone/>
            </a:pPr>
            <a:endParaRPr lang="en-US" dirty="0">
              <a:solidFill>
                <a:schemeClr val="tx1"/>
              </a:solidFill>
            </a:endParaRPr>
          </a:p>
        </p:txBody>
      </p:sp>
      <p:pic>
        <p:nvPicPr>
          <p:cNvPr id="2" name="Content Placeholder 3" descr="Hounsfield_units_(HU).PNG">
            <a:extLst>
              <a:ext uri="{FF2B5EF4-FFF2-40B4-BE49-F238E27FC236}">
                <a16:creationId xmlns:a16="http://schemas.microsoft.com/office/drawing/2014/main" id="{A211AF7C-2F9C-D4F7-D25E-4A701C11DE40}"/>
              </a:ext>
            </a:extLst>
          </p:cNvPr>
          <p:cNvPicPr>
            <a:picLocks noChangeAspect="1"/>
          </p:cNvPicPr>
          <p:nvPr/>
        </p:nvPicPr>
        <p:blipFill>
          <a:blip r:embed="rId2" cstate="print"/>
          <a:stretch>
            <a:fillRect/>
          </a:stretch>
        </p:blipFill>
        <p:spPr>
          <a:xfrm>
            <a:off x="7240639" y="562784"/>
            <a:ext cx="4699536" cy="5566833"/>
          </a:xfrm>
          <a:prstGeom prst="rect">
            <a:avLst/>
          </a:prstGeom>
          <a:effectLst>
            <a:outerShdw blurRad="25400" dir="17880000">
              <a:srgbClr val="000000">
                <a:alpha val="46000"/>
              </a:srgbClr>
            </a:outerShdw>
          </a:effectLst>
        </p:spPr>
      </p:pic>
      <p:pic>
        <p:nvPicPr>
          <p:cNvPr id="4" name="Picture 3"/>
          <p:cNvPicPr>
            <a:picLocks noChangeAspect="1"/>
          </p:cNvPicPr>
          <p:nvPr/>
        </p:nvPicPr>
        <p:blipFill>
          <a:blip r:embed="rId3"/>
          <a:stretch>
            <a:fillRect/>
          </a:stretch>
        </p:blipFill>
        <p:spPr>
          <a:xfrm>
            <a:off x="251825" y="274320"/>
            <a:ext cx="963021" cy="964833"/>
          </a:xfrm>
          <a:prstGeom prst="rect">
            <a:avLst/>
          </a:prstGeom>
        </p:spPr>
      </p:pic>
      <p:sp>
        <p:nvSpPr>
          <p:cNvPr id="6" name="Slide Number Placeholder 5"/>
          <p:cNvSpPr>
            <a:spLocks noGrp="1"/>
          </p:cNvSpPr>
          <p:nvPr>
            <p:ph type="sldNum" sz="quarter" idx="12"/>
          </p:nvPr>
        </p:nvSpPr>
        <p:spPr/>
        <p:txBody>
          <a:bodyPr/>
          <a:lstStyle/>
          <a:p>
            <a:fld id="{3EA2D5E5-C7A8-420E-9565-C61A261BF554}" type="slidenum">
              <a:rPr lang="en-PK" smtClean="0"/>
              <a:t>9</a:t>
            </a:fld>
            <a:endParaRPr lang="en-PK"/>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
  <a:themeElements>
    <a:clrScheme name="Slate">
      <a:dk1>
        <a:sysClr val="windowText" lastClr="000000"/>
      </a:dk1>
      <a:lt1>
        <a:sysClr val="window" lastClr="FFFFFF"/>
      </a:lt1>
      <a:dk2>
        <a:srgbClr val="212123"/>
      </a:dk2>
      <a:lt2>
        <a:srgbClr val="DADADA"/>
      </a:lt2>
      <a:accent1>
        <a:srgbClr val="BC451B"/>
      </a:accent1>
      <a:accent2>
        <a:srgbClr val="D3BA68"/>
      </a:accent2>
      <a:accent3>
        <a:srgbClr val="BB8640"/>
      </a:accent3>
      <a:accent4>
        <a:srgbClr val="AD9277"/>
      </a:accent4>
      <a:accent5>
        <a:srgbClr val="A55A43"/>
      </a:accent5>
      <a:accent6>
        <a:srgbClr val="AD9D7B"/>
      </a:accent6>
      <a:hlink>
        <a:srgbClr val="E98052"/>
      </a:hlink>
      <a:folHlink>
        <a:srgbClr val="F4B69B"/>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3F2DE9A5-64E6-437C-A389-CC4477E817E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374</TotalTime>
  <Words>802</Words>
  <Application>Microsoft Office PowerPoint</Application>
  <PresentationFormat>Widescreen</PresentationFormat>
  <Paragraphs>180</Paragraphs>
  <Slides>64</Slides>
  <Notes>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64</vt:i4>
      </vt:variant>
    </vt:vector>
  </HeadingPairs>
  <TitlesOfParts>
    <vt:vector size="72" baseType="lpstr">
      <vt:lpstr>Arial</vt:lpstr>
      <vt:lpstr>Bookman Old Style</vt:lpstr>
      <vt:lpstr>Calibri</vt:lpstr>
      <vt:lpstr>Calisto MT</vt:lpstr>
      <vt:lpstr>Times New Roman</vt:lpstr>
      <vt:lpstr>Trebuchet MS</vt:lpstr>
      <vt:lpstr>Wingdings 2</vt:lpstr>
      <vt:lpstr>Slate</vt:lpstr>
      <vt:lpstr>CNS MODULE (RADIOLOGY) BASIC CNS ANATOMY &amp; PATHOLOGY ON CT  AND MRI</vt:lpstr>
      <vt:lpstr>PowerPoint Presentation</vt:lpstr>
      <vt:lpstr>PowerPoint Presentation</vt:lpstr>
      <vt:lpstr>LEARNING OBJECTIVES</vt:lpstr>
      <vt:lpstr>Sequence of LGIS</vt:lpstr>
      <vt:lpstr>PowerPoint Presentation</vt:lpstr>
      <vt:lpstr>INTRODUCTION TO COMPUTED TOMOGRAPHY</vt:lpstr>
      <vt:lpstr>PowerPoint Presentation</vt:lpstr>
      <vt:lpstr>PowerPoint Presentation</vt:lpstr>
      <vt:lpstr>PowerPoint Presentation</vt:lpstr>
      <vt:lpstr>PowerPoint Presentation</vt:lpstr>
      <vt:lpstr>PowerPoint Presentation</vt:lpstr>
      <vt:lpstr>SYSTEMIC APPROACH TO CT INTERPRETATION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AXIAL IMAGES</vt:lpstr>
      <vt:lpstr>Different Pathologies on CT</vt:lpstr>
      <vt:lpstr>Hydrocephalus</vt:lpstr>
      <vt:lpstr>PowerPoint Presentation</vt:lpstr>
      <vt:lpstr>PowerPoint Presentation</vt:lpstr>
      <vt:lpstr>Epidural /subdural hemorrhage</vt:lpstr>
      <vt:lpstr>PowerPoint Presentation</vt:lpstr>
      <vt:lpstr>Subarachnoid bleed</vt:lpstr>
      <vt:lpstr>BRAIN SPACE OCCUPYING LESION</vt:lpstr>
      <vt:lpstr>BRAIN ABCESS</vt:lpstr>
      <vt:lpstr>PowerPoint Presentation</vt:lpstr>
      <vt:lpstr>MRI BRAIN</vt:lpstr>
      <vt:lpstr>INTRODUCTION TO MRI BRAIN</vt:lpstr>
      <vt:lpstr>PowerPoint Presentation</vt:lpstr>
      <vt:lpstr>FEW IMPORTANT SEQUENCES FOR BRAIN MR IMAGING</vt:lpstr>
      <vt:lpstr>ADVANTAGES OF MRI</vt:lpstr>
      <vt:lpstr>DISADVANTAGES OF MRI</vt:lpstr>
      <vt:lpstr>NORMAL ANATOMY</vt:lpstr>
      <vt:lpstr>PowerPoint Presentation</vt:lpstr>
      <vt:lpstr>PowerPoint Presentation</vt:lpstr>
      <vt:lpstr>PowerPoint Presentation</vt:lpstr>
      <vt:lpstr>PowerPoint Presentation</vt:lpstr>
      <vt:lpstr>PowerPoint Presentation</vt:lpstr>
      <vt:lpstr>Sagittal view</vt:lpstr>
      <vt:lpstr>PowerPoint Presentation</vt:lpstr>
      <vt:lpstr>PowerPoint Presentation</vt:lpstr>
      <vt:lpstr>PowerPoint Presentation</vt:lpstr>
      <vt:lpstr>PowerPoint Presentation</vt:lpstr>
      <vt:lpstr>Indications </vt:lpstr>
      <vt:lpstr>Pathologies on MRI </vt:lpstr>
      <vt:lpstr>PowerPoint Presentation</vt:lpstr>
      <vt:lpstr>PowerPoint Presentation</vt:lpstr>
      <vt:lpstr>PowerPoint Presentation</vt:lpstr>
      <vt:lpstr>VERTEBRAL FRACRURE</vt:lpstr>
      <vt:lpstr>SPINA BIFIDA CT &amp;MRI</vt:lpstr>
      <vt:lpstr>DEMYELINATING DISEASES</vt:lpstr>
      <vt:lpstr>DEGENERATIVE DISEASE</vt:lpstr>
      <vt:lpstr>Clinical scenario and management (vertical intregration)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Mustafa Khurram</dc:creator>
  <cp:lastModifiedBy>hp</cp:lastModifiedBy>
  <cp:revision>80</cp:revision>
  <dcterms:created xsi:type="dcterms:W3CDTF">2023-07-22T16:41:53Z</dcterms:created>
  <dcterms:modified xsi:type="dcterms:W3CDTF">2024-08-27T14:49:08Z</dcterms:modified>
</cp:coreProperties>
</file>