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4" r:id="rId1"/>
  </p:sldMasterIdLst>
  <p:sldIdLst>
    <p:sldId id="256" r:id="rId2"/>
    <p:sldId id="301" r:id="rId3"/>
    <p:sldId id="318" r:id="rId4"/>
    <p:sldId id="257" r:id="rId5"/>
    <p:sldId id="258" r:id="rId6"/>
    <p:sldId id="261" r:id="rId7"/>
    <p:sldId id="286" r:id="rId8"/>
    <p:sldId id="262" r:id="rId9"/>
    <p:sldId id="263" r:id="rId10"/>
    <p:sldId id="293" r:id="rId11"/>
    <p:sldId id="264" r:id="rId12"/>
    <p:sldId id="294" r:id="rId13"/>
    <p:sldId id="288" r:id="rId14"/>
    <p:sldId id="295" r:id="rId15"/>
    <p:sldId id="292" r:id="rId16"/>
    <p:sldId id="289" r:id="rId17"/>
    <p:sldId id="296" r:id="rId18"/>
    <p:sldId id="267" r:id="rId19"/>
    <p:sldId id="297" r:id="rId20"/>
    <p:sldId id="269" r:id="rId21"/>
    <p:sldId id="298" r:id="rId22"/>
    <p:sldId id="291" r:id="rId23"/>
    <p:sldId id="290" r:id="rId24"/>
    <p:sldId id="272" r:id="rId25"/>
    <p:sldId id="321" r:id="rId26"/>
    <p:sldId id="273" r:id="rId27"/>
    <p:sldId id="274" r:id="rId28"/>
    <p:sldId id="276" r:id="rId29"/>
    <p:sldId id="278" r:id="rId30"/>
    <p:sldId id="279" r:id="rId31"/>
    <p:sldId id="281" r:id="rId32"/>
    <p:sldId id="284" r:id="rId33"/>
    <p:sldId id="326" r:id="rId34"/>
    <p:sldId id="327" r:id="rId35"/>
    <p:sldId id="328" r:id="rId36"/>
    <p:sldId id="329" r:id="rId37"/>
    <p:sldId id="330" r:id="rId38"/>
    <p:sldId id="320" r:id="rId39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5194" autoAdjust="0"/>
  </p:normalViewPr>
  <p:slideViewPr>
    <p:cSldViewPr>
      <p:cViewPr varScale="1">
        <p:scale>
          <a:sx n="81" d="100"/>
          <a:sy n="81" d="100"/>
        </p:scale>
        <p:origin x="4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4.svg"/><Relationship Id="rId1" Type="http://schemas.openxmlformats.org/officeDocument/2006/relationships/image" Target="../media/image17.png"/><Relationship Id="rId6" Type="http://schemas.openxmlformats.org/officeDocument/2006/relationships/image" Target="../media/image38.svg"/><Relationship Id="rId5" Type="http://schemas.openxmlformats.org/officeDocument/2006/relationships/image" Target="../media/image19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4.svg"/><Relationship Id="rId1" Type="http://schemas.openxmlformats.org/officeDocument/2006/relationships/image" Target="../media/image17.png"/><Relationship Id="rId6" Type="http://schemas.openxmlformats.org/officeDocument/2006/relationships/image" Target="../media/image38.svg"/><Relationship Id="rId5" Type="http://schemas.openxmlformats.org/officeDocument/2006/relationships/image" Target="../media/image19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850AF-443B-49A6-BAF3-B68C8CD74BE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9499F824-31BB-4A47-BED8-704B5D0D4D05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Define miscarriage</a:t>
          </a:r>
        </a:p>
      </dgm:t>
    </dgm:pt>
    <dgm:pt modelId="{D9D830B8-C5D1-49CA-91B4-715BBF58D4F4}" type="parTrans" cxnId="{8F57DF18-0EAC-49EB-BD2C-3A65C7179EB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4FE98-E0E4-4990-8F82-1A27D59899BF}" type="sibTrans" cxnId="{8F57DF18-0EAC-49EB-BD2C-3A65C7179EB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A9F31-C956-47A4-9AE1-2DA8730B58C8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different </a:t>
          </a:r>
          <a:r>
            <a:rPr lang="en-PK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types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of miscarriages along with their </a:t>
          </a:r>
          <a:r>
            <a:rPr lang="en-PK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clinical feature</a:t>
          </a:r>
        </a:p>
      </dgm:t>
    </dgm:pt>
    <dgm:pt modelId="{A4ABB9A8-FCA8-456C-A13F-B68CC93D7AE5}" type="parTrans" cxnId="{B35B9511-CF66-4C60-B20F-177F4C4C2D4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8B08-086D-46B8-92E2-5FC78F5D6996}" type="sibTrans" cxnId="{B35B9511-CF66-4C60-B20F-177F4C4C2D4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00D01-9577-4008-898B-FBC6241B9795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principles of </a:t>
          </a:r>
          <a:r>
            <a:rPr lang="en-PK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of different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type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of miscarriages</a:t>
          </a:r>
        </a:p>
      </dgm:t>
    </dgm:pt>
    <dgm:pt modelId="{DE1F5EE6-67A2-4AEA-B13A-0904B98B5E22}" type="parTrans" cxnId="{C4F5A7B8-965C-4071-9D54-E475359AE147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07EDF-C3E9-4E64-9823-6635E8B60AC5}" type="sibTrans" cxnId="{C4F5A7B8-965C-4071-9D54-E475359AE147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4E0B9-A3A8-4DF2-A28B-6CE91B0656C4}" type="pres">
      <dgm:prSet presAssocID="{DF1850AF-443B-49A6-BAF3-B68C8CD74BE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A094AF-886D-43DC-87E6-36487163936D}" type="pres">
      <dgm:prSet presAssocID="{9499F824-31BB-4A47-BED8-704B5D0D4D05}" presName="circle1" presStyleLbl="node1" presStyleIdx="0" presStyleCnt="3"/>
      <dgm:spPr/>
    </dgm:pt>
    <dgm:pt modelId="{529E27C6-C1BC-4E6A-837D-A354DA607684}" type="pres">
      <dgm:prSet presAssocID="{9499F824-31BB-4A47-BED8-704B5D0D4D05}" presName="space" presStyleCnt="0"/>
      <dgm:spPr/>
    </dgm:pt>
    <dgm:pt modelId="{E2A40203-BD8A-4DB2-B5BB-213DD864A6BB}" type="pres">
      <dgm:prSet presAssocID="{9499F824-31BB-4A47-BED8-704B5D0D4D05}" presName="rect1" presStyleLbl="alignAcc1" presStyleIdx="0" presStyleCnt="3"/>
      <dgm:spPr/>
      <dgm:t>
        <a:bodyPr/>
        <a:lstStyle/>
        <a:p>
          <a:endParaRPr lang="en-US"/>
        </a:p>
      </dgm:t>
    </dgm:pt>
    <dgm:pt modelId="{279CDB9E-9CE4-404E-A318-DBC9B38510C8}" type="pres">
      <dgm:prSet presAssocID="{DA6A9F31-C956-47A4-9AE1-2DA8730B58C8}" presName="vertSpace2" presStyleLbl="node1" presStyleIdx="0" presStyleCnt="3"/>
      <dgm:spPr/>
    </dgm:pt>
    <dgm:pt modelId="{CE4B221F-4AE5-465E-B504-D90BA627F528}" type="pres">
      <dgm:prSet presAssocID="{DA6A9F31-C956-47A4-9AE1-2DA8730B58C8}" presName="circle2" presStyleLbl="node1" presStyleIdx="1" presStyleCnt="3"/>
      <dgm:spPr/>
    </dgm:pt>
    <dgm:pt modelId="{F2F25AE2-BF4D-40A8-8293-E508A3642963}" type="pres">
      <dgm:prSet presAssocID="{DA6A9F31-C956-47A4-9AE1-2DA8730B58C8}" presName="rect2" presStyleLbl="alignAcc1" presStyleIdx="1" presStyleCnt="3"/>
      <dgm:spPr/>
      <dgm:t>
        <a:bodyPr/>
        <a:lstStyle/>
        <a:p>
          <a:endParaRPr lang="en-US"/>
        </a:p>
      </dgm:t>
    </dgm:pt>
    <dgm:pt modelId="{2C0EE38E-07ED-4BC7-8F88-A3886012EC0B}" type="pres">
      <dgm:prSet presAssocID="{97C00D01-9577-4008-898B-FBC6241B9795}" presName="vertSpace3" presStyleLbl="node1" presStyleIdx="1" presStyleCnt="3"/>
      <dgm:spPr/>
    </dgm:pt>
    <dgm:pt modelId="{566F239C-62B4-40CD-A5E7-55A9C95ED536}" type="pres">
      <dgm:prSet presAssocID="{97C00D01-9577-4008-898B-FBC6241B9795}" presName="circle3" presStyleLbl="node1" presStyleIdx="2" presStyleCnt="3"/>
      <dgm:spPr/>
    </dgm:pt>
    <dgm:pt modelId="{310FD6D2-8598-4CB7-ADF3-8CD2A3074DAF}" type="pres">
      <dgm:prSet presAssocID="{97C00D01-9577-4008-898B-FBC6241B9795}" presName="rect3" presStyleLbl="alignAcc1" presStyleIdx="2" presStyleCnt="3"/>
      <dgm:spPr/>
      <dgm:t>
        <a:bodyPr/>
        <a:lstStyle/>
        <a:p>
          <a:endParaRPr lang="en-US"/>
        </a:p>
      </dgm:t>
    </dgm:pt>
    <dgm:pt modelId="{E588E9B7-CCFA-4FE9-95B7-CA48021D3267}" type="pres">
      <dgm:prSet presAssocID="{9499F824-31BB-4A47-BED8-704B5D0D4D0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FC18A-7FB4-4142-8380-78F3CD750E96}" type="pres">
      <dgm:prSet presAssocID="{DA6A9F31-C956-47A4-9AE1-2DA8730B58C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13944-C533-4F86-861F-B814B2031893}" type="pres">
      <dgm:prSet presAssocID="{97C00D01-9577-4008-898B-FBC6241B979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224FB-73C7-4509-9077-86270E03A5A8}" type="presOf" srcId="{97C00D01-9577-4008-898B-FBC6241B9795}" destId="{79A13944-C533-4F86-861F-B814B2031893}" srcOrd="1" destOrd="0" presId="urn:microsoft.com/office/officeart/2005/8/layout/target3"/>
    <dgm:cxn modelId="{1C44CF4F-493A-4013-8847-E828237A9AD3}" type="presOf" srcId="{9499F824-31BB-4A47-BED8-704B5D0D4D05}" destId="{E2A40203-BD8A-4DB2-B5BB-213DD864A6BB}" srcOrd="0" destOrd="0" presId="urn:microsoft.com/office/officeart/2005/8/layout/target3"/>
    <dgm:cxn modelId="{FD3A7BFF-DC57-4CA2-85A8-0AAED2A0A2D9}" type="presOf" srcId="{DA6A9F31-C956-47A4-9AE1-2DA8730B58C8}" destId="{915FC18A-7FB4-4142-8380-78F3CD750E96}" srcOrd="1" destOrd="0" presId="urn:microsoft.com/office/officeart/2005/8/layout/target3"/>
    <dgm:cxn modelId="{D6A5FBF6-D7E7-4E5F-9632-EB28D20A51B2}" type="presOf" srcId="{9499F824-31BB-4A47-BED8-704B5D0D4D05}" destId="{E588E9B7-CCFA-4FE9-95B7-CA48021D3267}" srcOrd="1" destOrd="0" presId="urn:microsoft.com/office/officeart/2005/8/layout/target3"/>
    <dgm:cxn modelId="{398DCA95-6DDC-41A9-9D28-99D4B1EA03DD}" type="presOf" srcId="{DF1850AF-443B-49A6-BAF3-B68C8CD74BEC}" destId="{3664E0B9-A3A8-4DF2-A28B-6CE91B0656C4}" srcOrd="0" destOrd="0" presId="urn:microsoft.com/office/officeart/2005/8/layout/target3"/>
    <dgm:cxn modelId="{B35B9511-CF66-4C60-B20F-177F4C4C2D42}" srcId="{DF1850AF-443B-49A6-BAF3-B68C8CD74BEC}" destId="{DA6A9F31-C956-47A4-9AE1-2DA8730B58C8}" srcOrd="1" destOrd="0" parTransId="{A4ABB9A8-FCA8-456C-A13F-B68CC93D7AE5}" sibTransId="{E11B8B08-086D-46B8-92E2-5FC78F5D6996}"/>
    <dgm:cxn modelId="{714DA1D7-15BA-4E82-B0CC-BDF8652F31B7}" type="presOf" srcId="{DA6A9F31-C956-47A4-9AE1-2DA8730B58C8}" destId="{F2F25AE2-BF4D-40A8-8293-E508A3642963}" srcOrd="0" destOrd="0" presId="urn:microsoft.com/office/officeart/2005/8/layout/target3"/>
    <dgm:cxn modelId="{8F57DF18-0EAC-49EB-BD2C-3A65C7179EB2}" srcId="{DF1850AF-443B-49A6-BAF3-B68C8CD74BEC}" destId="{9499F824-31BB-4A47-BED8-704B5D0D4D05}" srcOrd="0" destOrd="0" parTransId="{D9D830B8-C5D1-49CA-91B4-715BBF58D4F4}" sibTransId="{7B64FE98-E0E4-4990-8F82-1A27D59899BF}"/>
    <dgm:cxn modelId="{C4F5A7B8-965C-4071-9D54-E475359AE147}" srcId="{DF1850AF-443B-49A6-BAF3-B68C8CD74BEC}" destId="{97C00D01-9577-4008-898B-FBC6241B9795}" srcOrd="2" destOrd="0" parTransId="{DE1F5EE6-67A2-4AEA-B13A-0904B98B5E22}" sibTransId="{C9107EDF-C3E9-4E64-9823-6635E8B60AC5}"/>
    <dgm:cxn modelId="{1FDFF363-7025-4CBE-BBB6-7083148EFEC6}" type="presOf" srcId="{97C00D01-9577-4008-898B-FBC6241B9795}" destId="{310FD6D2-8598-4CB7-ADF3-8CD2A3074DAF}" srcOrd="0" destOrd="0" presId="urn:microsoft.com/office/officeart/2005/8/layout/target3"/>
    <dgm:cxn modelId="{23485D04-2BA1-4AFF-95E6-DFD171A68C38}" type="presParOf" srcId="{3664E0B9-A3A8-4DF2-A28B-6CE91B0656C4}" destId="{70A094AF-886D-43DC-87E6-36487163936D}" srcOrd="0" destOrd="0" presId="urn:microsoft.com/office/officeart/2005/8/layout/target3"/>
    <dgm:cxn modelId="{84AB8D16-0899-46D5-92FB-58A1C3A77499}" type="presParOf" srcId="{3664E0B9-A3A8-4DF2-A28B-6CE91B0656C4}" destId="{529E27C6-C1BC-4E6A-837D-A354DA607684}" srcOrd="1" destOrd="0" presId="urn:microsoft.com/office/officeart/2005/8/layout/target3"/>
    <dgm:cxn modelId="{39629D3F-B8C3-4288-9F69-50E064E065F2}" type="presParOf" srcId="{3664E0B9-A3A8-4DF2-A28B-6CE91B0656C4}" destId="{E2A40203-BD8A-4DB2-B5BB-213DD864A6BB}" srcOrd="2" destOrd="0" presId="urn:microsoft.com/office/officeart/2005/8/layout/target3"/>
    <dgm:cxn modelId="{065CF022-C584-4D6B-A367-3CB6FC6427E5}" type="presParOf" srcId="{3664E0B9-A3A8-4DF2-A28B-6CE91B0656C4}" destId="{279CDB9E-9CE4-404E-A318-DBC9B38510C8}" srcOrd="3" destOrd="0" presId="urn:microsoft.com/office/officeart/2005/8/layout/target3"/>
    <dgm:cxn modelId="{6F667CFA-086A-4638-B82B-1F2D92D7F82C}" type="presParOf" srcId="{3664E0B9-A3A8-4DF2-A28B-6CE91B0656C4}" destId="{CE4B221F-4AE5-465E-B504-D90BA627F528}" srcOrd="4" destOrd="0" presId="urn:microsoft.com/office/officeart/2005/8/layout/target3"/>
    <dgm:cxn modelId="{94C76161-A501-426B-814C-880BE71CAC5C}" type="presParOf" srcId="{3664E0B9-A3A8-4DF2-A28B-6CE91B0656C4}" destId="{F2F25AE2-BF4D-40A8-8293-E508A3642963}" srcOrd="5" destOrd="0" presId="urn:microsoft.com/office/officeart/2005/8/layout/target3"/>
    <dgm:cxn modelId="{58CBE9D5-9408-4E2A-BCCF-CDC05DC8266D}" type="presParOf" srcId="{3664E0B9-A3A8-4DF2-A28B-6CE91B0656C4}" destId="{2C0EE38E-07ED-4BC7-8F88-A3886012EC0B}" srcOrd="6" destOrd="0" presId="urn:microsoft.com/office/officeart/2005/8/layout/target3"/>
    <dgm:cxn modelId="{30B9E213-F2A1-4B47-A229-3E2173B24637}" type="presParOf" srcId="{3664E0B9-A3A8-4DF2-A28B-6CE91B0656C4}" destId="{566F239C-62B4-40CD-A5E7-55A9C95ED536}" srcOrd="7" destOrd="0" presId="urn:microsoft.com/office/officeart/2005/8/layout/target3"/>
    <dgm:cxn modelId="{9DE80DD9-0590-4229-A785-32CF5D01B1AF}" type="presParOf" srcId="{3664E0B9-A3A8-4DF2-A28B-6CE91B0656C4}" destId="{310FD6D2-8598-4CB7-ADF3-8CD2A3074DAF}" srcOrd="8" destOrd="0" presId="urn:microsoft.com/office/officeart/2005/8/layout/target3"/>
    <dgm:cxn modelId="{BB76F5E2-483C-44EC-A449-64F91D0DF148}" type="presParOf" srcId="{3664E0B9-A3A8-4DF2-A28B-6CE91B0656C4}" destId="{E588E9B7-CCFA-4FE9-95B7-CA48021D3267}" srcOrd="9" destOrd="0" presId="urn:microsoft.com/office/officeart/2005/8/layout/target3"/>
    <dgm:cxn modelId="{70D821E7-8C8E-42A0-A387-5A11418C2319}" type="presParOf" srcId="{3664E0B9-A3A8-4DF2-A28B-6CE91B0656C4}" destId="{915FC18A-7FB4-4142-8380-78F3CD750E96}" srcOrd="10" destOrd="0" presId="urn:microsoft.com/office/officeart/2005/8/layout/target3"/>
    <dgm:cxn modelId="{5C432DF9-DE9A-4C6D-BEF3-916AFEF570C6}" type="presParOf" srcId="{3664E0B9-A3A8-4DF2-A28B-6CE91B0656C4}" destId="{79A13944-C533-4F86-861F-B814B203189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EBE41E-EBD2-4175-A5C5-EF35EEC72845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0A57BE-EA38-45A9-947A-7D9C9976DE82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 b="1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can occur with missed, incomplete and illegal abortion</a:t>
          </a:r>
        </a:p>
      </dgm:t>
    </dgm:pt>
    <dgm:pt modelId="{DE1213B4-5A2A-4937-A168-79978438EA09}" type="sibTrans" cxnId="{A1C3A6A2-D12A-4E67-8A0B-ACC3C7D54B43}">
      <dgm:prSet/>
      <dgm:spPr/>
      <dgm:t>
        <a:bodyPr/>
        <a:lstStyle/>
        <a:p>
          <a:endParaRPr lang="en-US"/>
        </a:p>
      </dgm:t>
    </dgm:pt>
    <dgm:pt modelId="{4CD6AD45-2DE8-4AE4-A912-D537E6D00367}" type="parTrans" cxnId="{A1C3A6A2-D12A-4E67-8A0B-ACC3C7D54B43}">
      <dgm:prSet/>
      <dgm:spPr/>
      <dgm:t>
        <a:bodyPr/>
        <a:lstStyle/>
        <a:p>
          <a:endParaRPr lang="en-US" sz="1600"/>
        </a:p>
      </dgm:t>
    </dgm:pt>
    <dgm:pt modelId="{686197AC-5406-477A-A4FF-8E6A0347A0E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defRPr b="1"/>
          </a:pPr>
          <a:r>
            <a:rPr lang="en-US" sz="1000" dirty="0"/>
            <a:t> 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Fever,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lower abdominal pain, history of miscarriage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50B3-D6F4-41B5-A59C-DC7EC77110CD}" type="sibTrans" cxnId="{E0D61444-50E2-44AF-94DE-6AE28C075866}">
      <dgm:prSet/>
      <dgm:spPr/>
      <dgm:t>
        <a:bodyPr/>
        <a:lstStyle/>
        <a:p>
          <a:endParaRPr lang="en-US"/>
        </a:p>
      </dgm:t>
    </dgm:pt>
    <dgm:pt modelId="{AA785CCC-9FF0-488B-B754-4E7957661715}" type="parTrans" cxnId="{E0D61444-50E2-44AF-94DE-6AE28C075866}">
      <dgm:prSet/>
      <dgm:spPr/>
      <dgm:t>
        <a:bodyPr/>
        <a:lstStyle/>
        <a:p>
          <a:endParaRPr lang="en-US" sz="1600"/>
        </a:p>
      </dgm:t>
    </dgm:pt>
    <dgm:pt modelId="{57E63755-286B-4DA7-AF85-0DCED8FEEB6D}">
      <dgm:prSet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EXAMINATION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Tenderness over uterus</a:t>
          </a:r>
        </a:p>
      </dgm:t>
    </dgm:pt>
    <dgm:pt modelId="{C18DD204-346E-4864-894B-14158ACF3947}" type="sibTrans" cxnId="{2336475D-67DA-4398-9035-6819F48FC303}">
      <dgm:prSet/>
      <dgm:spPr/>
      <dgm:t>
        <a:bodyPr/>
        <a:lstStyle/>
        <a:p>
          <a:endParaRPr lang="en-US"/>
        </a:p>
      </dgm:t>
    </dgm:pt>
    <dgm:pt modelId="{A84F340D-A2F5-449C-AB96-701025B355FB}" type="parTrans" cxnId="{2336475D-67DA-4398-9035-6819F48FC303}">
      <dgm:prSet/>
      <dgm:spPr/>
      <dgm:t>
        <a:bodyPr/>
        <a:lstStyle/>
        <a:p>
          <a:endParaRPr lang="en-US" sz="1600"/>
        </a:p>
      </dgm:t>
    </dgm:pt>
    <dgm:pt modelId="{43EC7756-4F38-450C-876F-4A098D389FD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600" dirty="0"/>
            <a:t> </a:t>
          </a:r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Offensive , blood-stained vaginal discharge</a:t>
          </a:r>
        </a:p>
      </dgm:t>
    </dgm:pt>
    <dgm:pt modelId="{CF72B57F-4487-42FB-AEEE-52B2136D791E}" type="sibTrans" cxnId="{C87EED7D-E7CB-4F38-8455-D289F92379F0}">
      <dgm:prSet/>
      <dgm:spPr/>
      <dgm:t>
        <a:bodyPr/>
        <a:lstStyle/>
        <a:p>
          <a:endParaRPr lang="en-PK"/>
        </a:p>
      </dgm:t>
    </dgm:pt>
    <dgm:pt modelId="{FDD52645-6DB2-4D26-B33A-93D08086E635}" type="parTrans" cxnId="{C87EED7D-E7CB-4F38-8455-D289F92379F0}">
      <dgm:prSet/>
      <dgm:spPr/>
      <dgm:t>
        <a:bodyPr/>
        <a:lstStyle/>
        <a:p>
          <a:endParaRPr lang="en-PK" sz="1600"/>
        </a:p>
      </dgm:t>
    </dgm:pt>
    <dgm:pt modelId="{EFFB8487-D068-4CAD-A4A9-C16995737EC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Complications</a:t>
          </a:r>
          <a:r>
            <a:rPr lang="en-US" sz="105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pelvic cellulites and even septicemia and endotoxin shock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C4D4555-B6BB-4BCC-9109-D6DD3B94A32C}" type="sibTrans" cxnId="{2C32A07C-F9F6-41DA-9F5A-2D71A83344CD}">
      <dgm:prSet/>
      <dgm:spPr/>
      <dgm:t>
        <a:bodyPr/>
        <a:lstStyle/>
        <a:p>
          <a:endParaRPr lang="en-US"/>
        </a:p>
      </dgm:t>
    </dgm:pt>
    <dgm:pt modelId="{F59935F7-0002-4AB0-8961-30C53B8C6050}" type="parTrans" cxnId="{2C32A07C-F9F6-41DA-9F5A-2D71A83344CD}">
      <dgm:prSet/>
      <dgm:spPr/>
      <dgm:t>
        <a:bodyPr/>
        <a:lstStyle/>
        <a:p>
          <a:endParaRPr lang="en-US" sz="1600"/>
        </a:p>
      </dgm:t>
    </dgm:pt>
    <dgm:pt modelId="{FED30B9F-D2C9-4028-9F11-75BA38224D69}" type="pres">
      <dgm:prSet presAssocID="{8CEBE41E-EBD2-4175-A5C5-EF35EEC728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3712C0-9233-4910-BA77-794367D9CE62}" type="pres">
      <dgm:prSet presAssocID="{450A57BE-EA38-45A9-947A-7D9C9976DE82}" presName="hierRoot1" presStyleCnt="0"/>
      <dgm:spPr/>
    </dgm:pt>
    <dgm:pt modelId="{F7210AA9-A307-4D85-B0E5-E883D57C7E5A}" type="pres">
      <dgm:prSet presAssocID="{450A57BE-EA38-45A9-947A-7D9C9976DE82}" presName="composite" presStyleCnt="0"/>
      <dgm:spPr/>
    </dgm:pt>
    <dgm:pt modelId="{FF9F642E-7F4D-4719-98A9-FFAD3E39DB77}" type="pres">
      <dgm:prSet presAssocID="{450A57BE-EA38-45A9-947A-7D9C9976DE82}" presName="background" presStyleLbl="node0" presStyleIdx="0" presStyleCnt="2"/>
      <dgm:spPr/>
    </dgm:pt>
    <dgm:pt modelId="{F984A661-0650-4C14-8A7C-0600C998FA4E}" type="pres">
      <dgm:prSet presAssocID="{450A57BE-EA38-45A9-947A-7D9C9976DE8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ECE345-EF90-4ED8-9FF7-3A4BBD55B7D9}" type="pres">
      <dgm:prSet presAssocID="{450A57BE-EA38-45A9-947A-7D9C9976DE82}" presName="hierChild2" presStyleCnt="0"/>
      <dgm:spPr/>
    </dgm:pt>
    <dgm:pt modelId="{D3653994-E026-42FA-A09A-FEE18F988C43}" type="pres">
      <dgm:prSet presAssocID="{686197AC-5406-477A-A4FF-8E6A0347A0EC}" presName="hierRoot1" presStyleCnt="0"/>
      <dgm:spPr/>
    </dgm:pt>
    <dgm:pt modelId="{5C8666A3-E0B0-49B9-BAF4-243B8A96C14B}" type="pres">
      <dgm:prSet presAssocID="{686197AC-5406-477A-A4FF-8E6A0347A0EC}" presName="composite" presStyleCnt="0"/>
      <dgm:spPr/>
    </dgm:pt>
    <dgm:pt modelId="{D4C4B78F-C24D-4E8F-BE2A-DD6ECABE98DA}" type="pres">
      <dgm:prSet presAssocID="{686197AC-5406-477A-A4FF-8E6A0347A0EC}" presName="background" presStyleLbl="node0" presStyleIdx="1" presStyleCnt="2"/>
      <dgm:spPr/>
    </dgm:pt>
    <dgm:pt modelId="{E8E34C8B-3D0D-4D2F-BC93-366C5A88B1CA}" type="pres">
      <dgm:prSet presAssocID="{686197AC-5406-477A-A4FF-8E6A0347A0E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A4192-9023-4136-ADBA-AC698AFA0BDC}" type="pres">
      <dgm:prSet presAssocID="{686197AC-5406-477A-A4FF-8E6A0347A0EC}" presName="hierChild2" presStyleCnt="0"/>
      <dgm:spPr/>
    </dgm:pt>
    <dgm:pt modelId="{D1538B81-A108-4F41-AC2F-C29B9FC45C86}" type="pres">
      <dgm:prSet presAssocID="{A84F340D-A2F5-449C-AB96-701025B355F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6974256-D967-4141-8B08-8FA463D7D35E}" type="pres">
      <dgm:prSet presAssocID="{57E63755-286B-4DA7-AF85-0DCED8FEEB6D}" presName="hierRoot2" presStyleCnt="0"/>
      <dgm:spPr/>
    </dgm:pt>
    <dgm:pt modelId="{5B3599C2-6067-44F8-A434-850D40704E36}" type="pres">
      <dgm:prSet presAssocID="{57E63755-286B-4DA7-AF85-0DCED8FEEB6D}" presName="composite2" presStyleCnt="0"/>
      <dgm:spPr/>
    </dgm:pt>
    <dgm:pt modelId="{BBC659F3-4EEC-4926-A8E2-0F3B338582F9}" type="pres">
      <dgm:prSet presAssocID="{57E63755-286B-4DA7-AF85-0DCED8FEEB6D}" presName="background2" presStyleLbl="node2" presStyleIdx="0" presStyleCnt="3"/>
      <dgm:spPr/>
    </dgm:pt>
    <dgm:pt modelId="{6B813A39-3683-45A0-B163-681FF45F41DF}" type="pres">
      <dgm:prSet presAssocID="{57E63755-286B-4DA7-AF85-0DCED8FEEB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D024E-5B4F-4B89-8313-970D80040B6F}" type="pres">
      <dgm:prSet presAssocID="{57E63755-286B-4DA7-AF85-0DCED8FEEB6D}" presName="hierChild3" presStyleCnt="0"/>
      <dgm:spPr/>
    </dgm:pt>
    <dgm:pt modelId="{D104D561-CFD7-455E-A6C0-757E60459764}" type="pres">
      <dgm:prSet presAssocID="{FDD52645-6DB2-4D26-B33A-93D08086E63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CDE5DAA-CC18-47A7-96B4-B26C00C69EB8}" type="pres">
      <dgm:prSet presAssocID="{43EC7756-4F38-450C-876F-4A098D389FD5}" presName="hierRoot2" presStyleCnt="0"/>
      <dgm:spPr/>
    </dgm:pt>
    <dgm:pt modelId="{A381CFB8-A5C6-49F8-A2FE-2191A4915ED5}" type="pres">
      <dgm:prSet presAssocID="{43EC7756-4F38-450C-876F-4A098D389FD5}" presName="composite2" presStyleCnt="0"/>
      <dgm:spPr/>
    </dgm:pt>
    <dgm:pt modelId="{B9B517FA-3549-44B0-AAB4-E15348483FCC}" type="pres">
      <dgm:prSet presAssocID="{43EC7756-4F38-450C-876F-4A098D389FD5}" presName="background2" presStyleLbl="node2" presStyleIdx="1" presStyleCnt="3"/>
      <dgm:spPr/>
    </dgm:pt>
    <dgm:pt modelId="{1820080E-ECF5-4D7E-A3CA-FC76B01BC8E7}" type="pres">
      <dgm:prSet presAssocID="{43EC7756-4F38-450C-876F-4A098D389FD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4D4912-2D85-4376-AC36-F7FF488AFEF8}" type="pres">
      <dgm:prSet presAssocID="{43EC7756-4F38-450C-876F-4A098D389FD5}" presName="hierChild3" presStyleCnt="0"/>
      <dgm:spPr/>
    </dgm:pt>
    <dgm:pt modelId="{9DAB390A-1C6D-4F0F-B843-C951E8F93145}" type="pres">
      <dgm:prSet presAssocID="{F59935F7-0002-4AB0-8961-30C53B8C605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29BBE1C-AE28-46AE-AAEC-5A6E25F27EE2}" type="pres">
      <dgm:prSet presAssocID="{EFFB8487-D068-4CAD-A4A9-C16995737EC2}" presName="hierRoot2" presStyleCnt="0"/>
      <dgm:spPr/>
    </dgm:pt>
    <dgm:pt modelId="{47DECC18-D5C8-4226-A432-8BFA70685B32}" type="pres">
      <dgm:prSet presAssocID="{EFFB8487-D068-4CAD-A4A9-C16995737EC2}" presName="composite2" presStyleCnt="0"/>
      <dgm:spPr/>
    </dgm:pt>
    <dgm:pt modelId="{0C2A1BDB-183F-4C0E-B292-EA2972C39EB4}" type="pres">
      <dgm:prSet presAssocID="{EFFB8487-D068-4CAD-A4A9-C16995737EC2}" presName="background2" presStyleLbl="node2" presStyleIdx="2" presStyleCnt="3"/>
      <dgm:spPr/>
    </dgm:pt>
    <dgm:pt modelId="{BB7D828D-8532-46E5-B354-B864EDB925E8}" type="pres">
      <dgm:prSet presAssocID="{EFFB8487-D068-4CAD-A4A9-C16995737EC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9538B-B273-4587-A47F-404E48A4589D}" type="pres">
      <dgm:prSet presAssocID="{EFFB8487-D068-4CAD-A4A9-C16995737EC2}" presName="hierChild3" presStyleCnt="0"/>
      <dgm:spPr/>
    </dgm:pt>
  </dgm:ptLst>
  <dgm:cxnLst>
    <dgm:cxn modelId="{C371736F-2017-4D14-9F8F-B4B5915C23E4}" type="presOf" srcId="{A84F340D-A2F5-449C-AB96-701025B355FB}" destId="{D1538B81-A108-4F41-AC2F-C29B9FC45C86}" srcOrd="0" destOrd="0" presId="urn:microsoft.com/office/officeart/2005/8/layout/hierarchy1"/>
    <dgm:cxn modelId="{717B4394-2BF0-404E-B38B-0086E10061D1}" type="presOf" srcId="{43EC7756-4F38-450C-876F-4A098D389FD5}" destId="{1820080E-ECF5-4D7E-A3CA-FC76B01BC8E7}" srcOrd="0" destOrd="0" presId="urn:microsoft.com/office/officeart/2005/8/layout/hierarchy1"/>
    <dgm:cxn modelId="{CE1CA358-E382-4E6C-8036-B3FC11287369}" type="presOf" srcId="{FDD52645-6DB2-4D26-B33A-93D08086E635}" destId="{D104D561-CFD7-455E-A6C0-757E60459764}" srcOrd="0" destOrd="0" presId="urn:microsoft.com/office/officeart/2005/8/layout/hierarchy1"/>
    <dgm:cxn modelId="{EA1FC2BB-479F-4D37-B31E-11C4B37EF16A}" type="presOf" srcId="{450A57BE-EA38-45A9-947A-7D9C9976DE82}" destId="{F984A661-0650-4C14-8A7C-0600C998FA4E}" srcOrd="0" destOrd="0" presId="urn:microsoft.com/office/officeart/2005/8/layout/hierarchy1"/>
    <dgm:cxn modelId="{302F7F7C-95D4-4FC2-921B-313AFD7CB571}" type="presOf" srcId="{8CEBE41E-EBD2-4175-A5C5-EF35EEC72845}" destId="{FED30B9F-D2C9-4028-9F11-75BA38224D69}" srcOrd="0" destOrd="0" presId="urn:microsoft.com/office/officeart/2005/8/layout/hierarchy1"/>
    <dgm:cxn modelId="{2C32A07C-F9F6-41DA-9F5A-2D71A83344CD}" srcId="{686197AC-5406-477A-A4FF-8E6A0347A0EC}" destId="{EFFB8487-D068-4CAD-A4A9-C16995737EC2}" srcOrd="2" destOrd="0" parTransId="{F59935F7-0002-4AB0-8961-30C53B8C6050}" sibTransId="{DC4D4555-B6BB-4BCC-9109-D6DD3B94A32C}"/>
    <dgm:cxn modelId="{A1C3A6A2-D12A-4E67-8A0B-ACC3C7D54B43}" srcId="{8CEBE41E-EBD2-4175-A5C5-EF35EEC72845}" destId="{450A57BE-EA38-45A9-947A-7D9C9976DE82}" srcOrd="0" destOrd="0" parTransId="{4CD6AD45-2DE8-4AE4-A912-D537E6D00367}" sibTransId="{DE1213B4-5A2A-4937-A168-79978438EA09}"/>
    <dgm:cxn modelId="{A128447D-C94D-4CB7-BDC6-78F32D585BE2}" type="presOf" srcId="{F59935F7-0002-4AB0-8961-30C53B8C6050}" destId="{9DAB390A-1C6D-4F0F-B843-C951E8F93145}" srcOrd="0" destOrd="0" presId="urn:microsoft.com/office/officeart/2005/8/layout/hierarchy1"/>
    <dgm:cxn modelId="{90D2C76E-5EB4-4746-9796-2E412CF0A926}" type="presOf" srcId="{686197AC-5406-477A-A4FF-8E6A0347A0EC}" destId="{E8E34C8B-3D0D-4D2F-BC93-366C5A88B1CA}" srcOrd="0" destOrd="0" presId="urn:microsoft.com/office/officeart/2005/8/layout/hierarchy1"/>
    <dgm:cxn modelId="{96A27D16-7C12-4777-8C14-E459499ABA9B}" type="presOf" srcId="{57E63755-286B-4DA7-AF85-0DCED8FEEB6D}" destId="{6B813A39-3683-45A0-B163-681FF45F41DF}" srcOrd="0" destOrd="0" presId="urn:microsoft.com/office/officeart/2005/8/layout/hierarchy1"/>
    <dgm:cxn modelId="{0A8C8B2E-2FF5-4239-B652-AA559B3C0969}" type="presOf" srcId="{EFFB8487-D068-4CAD-A4A9-C16995737EC2}" destId="{BB7D828D-8532-46E5-B354-B864EDB925E8}" srcOrd="0" destOrd="0" presId="urn:microsoft.com/office/officeart/2005/8/layout/hierarchy1"/>
    <dgm:cxn modelId="{C87EED7D-E7CB-4F38-8455-D289F92379F0}" srcId="{686197AC-5406-477A-A4FF-8E6A0347A0EC}" destId="{43EC7756-4F38-450C-876F-4A098D389FD5}" srcOrd="1" destOrd="0" parTransId="{FDD52645-6DB2-4D26-B33A-93D08086E635}" sibTransId="{CF72B57F-4487-42FB-AEEE-52B2136D791E}"/>
    <dgm:cxn modelId="{2336475D-67DA-4398-9035-6819F48FC303}" srcId="{686197AC-5406-477A-A4FF-8E6A0347A0EC}" destId="{57E63755-286B-4DA7-AF85-0DCED8FEEB6D}" srcOrd="0" destOrd="0" parTransId="{A84F340D-A2F5-449C-AB96-701025B355FB}" sibTransId="{C18DD204-346E-4864-894B-14158ACF3947}"/>
    <dgm:cxn modelId="{E0D61444-50E2-44AF-94DE-6AE28C075866}" srcId="{8CEBE41E-EBD2-4175-A5C5-EF35EEC72845}" destId="{686197AC-5406-477A-A4FF-8E6A0347A0EC}" srcOrd="1" destOrd="0" parTransId="{AA785CCC-9FF0-488B-B754-4E7957661715}" sibTransId="{ACCC50B3-D6F4-41B5-A59C-DC7EC77110CD}"/>
    <dgm:cxn modelId="{C82245C8-010B-4CD4-8C03-9A9A50660FBB}" type="presParOf" srcId="{FED30B9F-D2C9-4028-9F11-75BA38224D69}" destId="{633712C0-9233-4910-BA77-794367D9CE62}" srcOrd="0" destOrd="0" presId="urn:microsoft.com/office/officeart/2005/8/layout/hierarchy1"/>
    <dgm:cxn modelId="{F4521222-6AF7-4EBE-A807-23F0956F4CAC}" type="presParOf" srcId="{633712C0-9233-4910-BA77-794367D9CE62}" destId="{F7210AA9-A307-4D85-B0E5-E883D57C7E5A}" srcOrd="0" destOrd="0" presId="urn:microsoft.com/office/officeart/2005/8/layout/hierarchy1"/>
    <dgm:cxn modelId="{E383B196-72BB-4BB2-873A-348E4CBFF4E6}" type="presParOf" srcId="{F7210AA9-A307-4D85-B0E5-E883D57C7E5A}" destId="{FF9F642E-7F4D-4719-98A9-FFAD3E39DB77}" srcOrd="0" destOrd="0" presId="urn:microsoft.com/office/officeart/2005/8/layout/hierarchy1"/>
    <dgm:cxn modelId="{F51C9D3A-7DBB-45AA-8F8C-3EAD6897783C}" type="presParOf" srcId="{F7210AA9-A307-4D85-B0E5-E883D57C7E5A}" destId="{F984A661-0650-4C14-8A7C-0600C998FA4E}" srcOrd="1" destOrd="0" presId="urn:microsoft.com/office/officeart/2005/8/layout/hierarchy1"/>
    <dgm:cxn modelId="{302699D3-4A0E-4F06-B9D3-F275EF78339D}" type="presParOf" srcId="{633712C0-9233-4910-BA77-794367D9CE62}" destId="{E7ECE345-EF90-4ED8-9FF7-3A4BBD55B7D9}" srcOrd="1" destOrd="0" presId="urn:microsoft.com/office/officeart/2005/8/layout/hierarchy1"/>
    <dgm:cxn modelId="{D600B1A9-2891-4697-A1BC-E896EC8E1B7C}" type="presParOf" srcId="{FED30B9F-D2C9-4028-9F11-75BA38224D69}" destId="{D3653994-E026-42FA-A09A-FEE18F988C43}" srcOrd="1" destOrd="0" presId="urn:microsoft.com/office/officeart/2005/8/layout/hierarchy1"/>
    <dgm:cxn modelId="{A9E966C3-2E95-414F-AFC8-DA5EA98D26D3}" type="presParOf" srcId="{D3653994-E026-42FA-A09A-FEE18F988C43}" destId="{5C8666A3-E0B0-49B9-BAF4-243B8A96C14B}" srcOrd="0" destOrd="0" presId="urn:microsoft.com/office/officeart/2005/8/layout/hierarchy1"/>
    <dgm:cxn modelId="{5423150F-375E-4456-837F-6EB89B9D447C}" type="presParOf" srcId="{5C8666A3-E0B0-49B9-BAF4-243B8A96C14B}" destId="{D4C4B78F-C24D-4E8F-BE2A-DD6ECABE98DA}" srcOrd="0" destOrd="0" presId="urn:microsoft.com/office/officeart/2005/8/layout/hierarchy1"/>
    <dgm:cxn modelId="{CD1EE7D0-7F4E-4299-AEA2-C311DEAB6CE9}" type="presParOf" srcId="{5C8666A3-E0B0-49B9-BAF4-243B8A96C14B}" destId="{E8E34C8B-3D0D-4D2F-BC93-366C5A88B1CA}" srcOrd="1" destOrd="0" presId="urn:microsoft.com/office/officeart/2005/8/layout/hierarchy1"/>
    <dgm:cxn modelId="{B7D57F3D-A155-4E51-B2DF-9293B199A4EC}" type="presParOf" srcId="{D3653994-E026-42FA-A09A-FEE18F988C43}" destId="{CF7A4192-9023-4136-ADBA-AC698AFA0BDC}" srcOrd="1" destOrd="0" presId="urn:microsoft.com/office/officeart/2005/8/layout/hierarchy1"/>
    <dgm:cxn modelId="{A26A1777-8515-4826-8688-115367C1EEAC}" type="presParOf" srcId="{CF7A4192-9023-4136-ADBA-AC698AFA0BDC}" destId="{D1538B81-A108-4F41-AC2F-C29B9FC45C86}" srcOrd="0" destOrd="0" presId="urn:microsoft.com/office/officeart/2005/8/layout/hierarchy1"/>
    <dgm:cxn modelId="{83F70270-59C7-49C5-B03D-60BB4D2D1261}" type="presParOf" srcId="{CF7A4192-9023-4136-ADBA-AC698AFA0BDC}" destId="{66974256-D967-4141-8B08-8FA463D7D35E}" srcOrd="1" destOrd="0" presId="urn:microsoft.com/office/officeart/2005/8/layout/hierarchy1"/>
    <dgm:cxn modelId="{7126C1F9-0683-4149-A276-43D8AE19FF29}" type="presParOf" srcId="{66974256-D967-4141-8B08-8FA463D7D35E}" destId="{5B3599C2-6067-44F8-A434-850D40704E36}" srcOrd="0" destOrd="0" presId="urn:microsoft.com/office/officeart/2005/8/layout/hierarchy1"/>
    <dgm:cxn modelId="{A79947C9-7243-4A5F-ADA6-D240F5C1664A}" type="presParOf" srcId="{5B3599C2-6067-44F8-A434-850D40704E36}" destId="{BBC659F3-4EEC-4926-A8E2-0F3B338582F9}" srcOrd="0" destOrd="0" presId="urn:microsoft.com/office/officeart/2005/8/layout/hierarchy1"/>
    <dgm:cxn modelId="{2FC72444-FA62-41A1-BC05-7866153D22BE}" type="presParOf" srcId="{5B3599C2-6067-44F8-A434-850D40704E36}" destId="{6B813A39-3683-45A0-B163-681FF45F41DF}" srcOrd="1" destOrd="0" presId="urn:microsoft.com/office/officeart/2005/8/layout/hierarchy1"/>
    <dgm:cxn modelId="{38D7A925-428B-4064-AF05-D1C6DAFED47A}" type="presParOf" srcId="{66974256-D967-4141-8B08-8FA463D7D35E}" destId="{3EFD024E-5B4F-4B89-8313-970D80040B6F}" srcOrd="1" destOrd="0" presId="urn:microsoft.com/office/officeart/2005/8/layout/hierarchy1"/>
    <dgm:cxn modelId="{F65DF83A-761F-48C0-B7A5-BE4CF0A9038E}" type="presParOf" srcId="{CF7A4192-9023-4136-ADBA-AC698AFA0BDC}" destId="{D104D561-CFD7-455E-A6C0-757E60459764}" srcOrd="2" destOrd="0" presId="urn:microsoft.com/office/officeart/2005/8/layout/hierarchy1"/>
    <dgm:cxn modelId="{0B7F7A73-C81A-4C36-8046-C39D9228AC42}" type="presParOf" srcId="{CF7A4192-9023-4136-ADBA-AC698AFA0BDC}" destId="{DCDE5DAA-CC18-47A7-96B4-B26C00C69EB8}" srcOrd="3" destOrd="0" presId="urn:microsoft.com/office/officeart/2005/8/layout/hierarchy1"/>
    <dgm:cxn modelId="{53F77A0B-2B73-4BC7-B15A-5B7CAB6181AB}" type="presParOf" srcId="{DCDE5DAA-CC18-47A7-96B4-B26C00C69EB8}" destId="{A381CFB8-A5C6-49F8-A2FE-2191A4915ED5}" srcOrd="0" destOrd="0" presId="urn:microsoft.com/office/officeart/2005/8/layout/hierarchy1"/>
    <dgm:cxn modelId="{40460D30-DE60-4980-93B9-9230D2DE0FE3}" type="presParOf" srcId="{A381CFB8-A5C6-49F8-A2FE-2191A4915ED5}" destId="{B9B517FA-3549-44B0-AAB4-E15348483FCC}" srcOrd="0" destOrd="0" presId="urn:microsoft.com/office/officeart/2005/8/layout/hierarchy1"/>
    <dgm:cxn modelId="{952971CF-3A2F-4C00-9347-E57882A24D38}" type="presParOf" srcId="{A381CFB8-A5C6-49F8-A2FE-2191A4915ED5}" destId="{1820080E-ECF5-4D7E-A3CA-FC76B01BC8E7}" srcOrd="1" destOrd="0" presId="urn:microsoft.com/office/officeart/2005/8/layout/hierarchy1"/>
    <dgm:cxn modelId="{35FF8D07-A4A3-48CE-BD20-7F1BDF2D6F66}" type="presParOf" srcId="{DCDE5DAA-CC18-47A7-96B4-B26C00C69EB8}" destId="{E34D4912-2D85-4376-AC36-F7FF488AFEF8}" srcOrd="1" destOrd="0" presId="urn:microsoft.com/office/officeart/2005/8/layout/hierarchy1"/>
    <dgm:cxn modelId="{9AE67EB8-827D-4F4C-8DB3-698D7E0A365E}" type="presParOf" srcId="{CF7A4192-9023-4136-ADBA-AC698AFA0BDC}" destId="{9DAB390A-1C6D-4F0F-B843-C951E8F93145}" srcOrd="4" destOrd="0" presId="urn:microsoft.com/office/officeart/2005/8/layout/hierarchy1"/>
    <dgm:cxn modelId="{95CFCE37-42B1-4C90-8555-9101109BE2D0}" type="presParOf" srcId="{CF7A4192-9023-4136-ADBA-AC698AFA0BDC}" destId="{D29BBE1C-AE28-46AE-AAEC-5A6E25F27EE2}" srcOrd="5" destOrd="0" presId="urn:microsoft.com/office/officeart/2005/8/layout/hierarchy1"/>
    <dgm:cxn modelId="{CABCF877-CF34-44A5-84D5-6EBE1A3230B8}" type="presParOf" srcId="{D29BBE1C-AE28-46AE-AAEC-5A6E25F27EE2}" destId="{47DECC18-D5C8-4226-A432-8BFA70685B32}" srcOrd="0" destOrd="0" presId="urn:microsoft.com/office/officeart/2005/8/layout/hierarchy1"/>
    <dgm:cxn modelId="{F68A7189-69CF-47AD-90D4-99F8E1E32538}" type="presParOf" srcId="{47DECC18-D5C8-4226-A432-8BFA70685B32}" destId="{0C2A1BDB-183F-4C0E-B292-EA2972C39EB4}" srcOrd="0" destOrd="0" presId="urn:microsoft.com/office/officeart/2005/8/layout/hierarchy1"/>
    <dgm:cxn modelId="{E5D7438C-6B02-44AC-B52A-92D9BDAA712A}" type="presParOf" srcId="{47DECC18-D5C8-4226-A432-8BFA70685B32}" destId="{BB7D828D-8532-46E5-B354-B864EDB925E8}" srcOrd="1" destOrd="0" presId="urn:microsoft.com/office/officeart/2005/8/layout/hierarchy1"/>
    <dgm:cxn modelId="{7FDB9FB1-AF56-4555-B212-322C5201D87C}" type="presParOf" srcId="{D29BBE1C-AE28-46AE-AAEC-5A6E25F27EE2}" destId="{A289538B-B273-4587-A47F-404E48A458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ED3AFF-C54B-45BE-8675-1821BD12AB4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K"/>
        </a:p>
      </dgm:t>
    </dgm:pt>
    <dgm:pt modelId="{5AF8963A-017A-486C-9B6A-E6138334BA9A}">
      <dgm:prSet/>
      <dgm:spPr/>
      <dgm:t>
        <a:bodyPr/>
        <a:lstStyle/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All baseline, LFT, RFT, S/E,PT,APTT</a:t>
          </a:r>
        </a:p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HVS for C/S, Blood</a:t>
          </a:r>
        </a:p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Culture 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E01F1-2CCB-42C6-AC37-DF6FCC4FD6C7}" type="parTrans" cxnId="{234D571E-E0B3-4240-9519-B3D59A716B82}">
      <dgm:prSet/>
      <dgm:spPr/>
      <dgm:t>
        <a:bodyPr/>
        <a:lstStyle/>
        <a:p>
          <a:endParaRPr lang="en-PK"/>
        </a:p>
      </dgm:t>
    </dgm:pt>
    <dgm:pt modelId="{FE2AF081-CCDE-4213-BBF1-2AF2917DA2D6}" type="sibTrans" cxnId="{234D571E-E0B3-4240-9519-B3D59A716B82}">
      <dgm:prSet/>
      <dgm:spPr/>
      <dgm:t>
        <a:bodyPr/>
        <a:lstStyle/>
        <a:p>
          <a:endParaRPr lang="en-PK"/>
        </a:p>
      </dgm:t>
    </dgm:pt>
    <dgm:pt modelId="{718EBCEE-0170-4684-B8E7-1670DB8F9949}">
      <dgm:prSet/>
      <dgm:spPr/>
      <dgm:t>
        <a:bodyPr/>
        <a:lstStyle/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Ultrasound Abdomen and pelvis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CAF09-00B2-40CC-ACBB-BF8E5493BDAF}" type="parTrans" cxnId="{5DB479B5-22EC-4A47-9BF6-F62D96DD70ED}">
      <dgm:prSet/>
      <dgm:spPr/>
      <dgm:t>
        <a:bodyPr/>
        <a:lstStyle/>
        <a:p>
          <a:endParaRPr lang="en-PK"/>
        </a:p>
      </dgm:t>
    </dgm:pt>
    <dgm:pt modelId="{CF9FCA2F-606F-48E1-8601-183A74BDC6C8}" type="sibTrans" cxnId="{5DB479B5-22EC-4A47-9BF6-F62D96DD70ED}">
      <dgm:prSet/>
      <dgm:spPr/>
      <dgm:t>
        <a:bodyPr/>
        <a:lstStyle/>
        <a:p>
          <a:endParaRPr lang="en-PK"/>
        </a:p>
      </dgm:t>
    </dgm:pt>
    <dgm:pt modelId="{91D16EB8-D57F-4F37-8C6D-BE9A82F6B012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X ray Erect abdomen if required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8306A-FF3C-4125-B801-2C0EC1676FCA}" type="parTrans" cxnId="{B26AD733-CF3F-42CC-A0EB-F10095629DB4}">
      <dgm:prSet/>
      <dgm:spPr/>
      <dgm:t>
        <a:bodyPr/>
        <a:lstStyle/>
        <a:p>
          <a:endParaRPr lang="en-PK"/>
        </a:p>
      </dgm:t>
    </dgm:pt>
    <dgm:pt modelId="{8F50C373-9BB0-4778-AF5E-D5DBAB9C32DD}" type="sibTrans" cxnId="{B26AD733-CF3F-42CC-A0EB-F10095629DB4}">
      <dgm:prSet/>
      <dgm:spPr/>
      <dgm:t>
        <a:bodyPr/>
        <a:lstStyle/>
        <a:p>
          <a:endParaRPr lang="en-PK"/>
        </a:p>
      </dgm:t>
    </dgm:pt>
    <dgm:pt modelId="{96C1F50F-4014-4174-B242-4302E8E0FE86}" type="pres">
      <dgm:prSet presAssocID="{A9ED3AFF-C54B-45BE-8675-1821BD12AB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84888-AEFA-4ED9-BA76-9B5C6C74A49C}" type="pres">
      <dgm:prSet presAssocID="{5AF8963A-017A-486C-9B6A-E6138334BA9A}" presName="circle1" presStyleLbl="node1" presStyleIdx="0" presStyleCnt="3"/>
      <dgm:spPr/>
    </dgm:pt>
    <dgm:pt modelId="{F61F1C7A-A365-4D84-B51A-A19580D6B96B}" type="pres">
      <dgm:prSet presAssocID="{5AF8963A-017A-486C-9B6A-E6138334BA9A}" presName="space" presStyleCnt="0"/>
      <dgm:spPr/>
    </dgm:pt>
    <dgm:pt modelId="{83B2E0D2-5328-4087-B3A1-D723356F8713}" type="pres">
      <dgm:prSet presAssocID="{5AF8963A-017A-486C-9B6A-E6138334BA9A}" presName="rect1" presStyleLbl="alignAcc1" presStyleIdx="0" presStyleCnt="3"/>
      <dgm:spPr/>
      <dgm:t>
        <a:bodyPr/>
        <a:lstStyle/>
        <a:p>
          <a:endParaRPr lang="en-US"/>
        </a:p>
      </dgm:t>
    </dgm:pt>
    <dgm:pt modelId="{FF5EC0B1-805C-4B8E-BAD8-D16F25960B75}" type="pres">
      <dgm:prSet presAssocID="{718EBCEE-0170-4684-B8E7-1670DB8F9949}" presName="vertSpace2" presStyleLbl="node1" presStyleIdx="0" presStyleCnt="3"/>
      <dgm:spPr/>
    </dgm:pt>
    <dgm:pt modelId="{341FE99F-C44B-4D5A-B1EE-3270A6FF2695}" type="pres">
      <dgm:prSet presAssocID="{718EBCEE-0170-4684-B8E7-1670DB8F9949}" presName="circle2" presStyleLbl="node1" presStyleIdx="1" presStyleCnt="3"/>
      <dgm:spPr/>
    </dgm:pt>
    <dgm:pt modelId="{4D975FED-5F21-475E-BA20-EE14AFCC21EC}" type="pres">
      <dgm:prSet presAssocID="{718EBCEE-0170-4684-B8E7-1670DB8F9949}" presName="rect2" presStyleLbl="alignAcc1" presStyleIdx="1" presStyleCnt="3"/>
      <dgm:spPr/>
      <dgm:t>
        <a:bodyPr/>
        <a:lstStyle/>
        <a:p>
          <a:endParaRPr lang="en-US"/>
        </a:p>
      </dgm:t>
    </dgm:pt>
    <dgm:pt modelId="{9E73A9B4-24DF-4238-95AD-275D8B9A7861}" type="pres">
      <dgm:prSet presAssocID="{91D16EB8-D57F-4F37-8C6D-BE9A82F6B012}" presName="vertSpace3" presStyleLbl="node1" presStyleIdx="1" presStyleCnt="3"/>
      <dgm:spPr/>
    </dgm:pt>
    <dgm:pt modelId="{98016999-D256-4691-9617-F2E24706AAF6}" type="pres">
      <dgm:prSet presAssocID="{91D16EB8-D57F-4F37-8C6D-BE9A82F6B012}" presName="circle3" presStyleLbl="node1" presStyleIdx="2" presStyleCnt="3"/>
      <dgm:spPr/>
    </dgm:pt>
    <dgm:pt modelId="{7E53B5A4-FBFB-4EF8-88C3-C310C91923C8}" type="pres">
      <dgm:prSet presAssocID="{91D16EB8-D57F-4F37-8C6D-BE9A82F6B012}" presName="rect3" presStyleLbl="alignAcc1" presStyleIdx="2" presStyleCnt="3"/>
      <dgm:spPr/>
      <dgm:t>
        <a:bodyPr/>
        <a:lstStyle/>
        <a:p>
          <a:endParaRPr lang="en-US"/>
        </a:p>
      </dgm:t>
    </dgm:pt>
    <dgm:pt modelId="{9A545205-53FD-4D77-BAAD-1243ED88C69A}" type="pres">
      <dgm:prSet presAssocID="{5AF8963A-017A-486C-9B6A-E6138334BA9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4026-A601-4E36-AE36-50391822241B}" type="pres">
      <dgm:prSet presAssocID="{718EBCEE-0170-4684-B8E7-1670DB8F994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A2B0-AE7B-4EF3-9CEC-A21E6A6FA9CC}" type="pres">
      <dgm:prSet presAssocID="{91D16EB8-D57F-4F37-8C6D-BE9A82F6B01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479B5-22EC-4A47-9BF6-F62D96DD70ED}" srcId="{A9ED3AFF-C54B-45BE-8675-1821BD12AB41}" destId="{718EBCEE-0170-4684-B8E7-1670DB8F9949}" srcOrd="1" destOrd="0" parTransId="{9A3CAF09-00B2-40CC-ACBB-BF8E5493BDAF}" sibTransId="{CF9FCA2F-606F-48E1-8601-183A74BDC6C8}"/>
    <dgm:cxn modelId="{3AFF4FCF-45DA-419A-8B11-D4921FDB87B5}" type="presOf" srcId="{91D16EB8-D57F-4F37-8C6D-BE9A82F6B012}" destId="{7E53B5A4-FBFB-4EF8-88C3-C310C91923C8}" srcOrd="0" destOrd="0" presId="urn:microsoft.com/office/officeart/2005/8/layout/target3"/>
    <dgm:cxn modelId="{55175E5C-EF4D-485D-AFC2-6580AAA62B9F}" type="presOf" srcId="{718EBCEE-0170-4684-B8E7-1670DB8F9949}" destId="{4D975FED-5F21-475E-BA20-EE14AFCC21EC}" srcOrd="0" destOrd="0" presId="urn:microsoft.com/office/officeart/2005/8/layout/target3"/>
    <dgm:cxn modelId="{06AF1123-D185-4CF8-9062-2582A06C79CA}" type="presOf" srcId="{718EBCEE-0170-4684-B8E7-1670DB8F9949}" destId="{C0064026-A601-4E36-AE36-50391822241B}" srcOrd="1" destOrd="0" presId="urn:microsoft.com/office/officeart/2005/8/layout/target3"/>
    <dgm:cxn modelId="{3E627B65-411A-4668-92AC-AC00D021C950}" type="presOf" srcId="{5AF8963A-017A-486C-9B6A-E6138334BA9A}" destId="{9A545205-53FD-4D77-BAAD-1243ED88C69A}" srcOrd="1" destOrd="0" presId="urn:microsoft.com/office/officeart/2005/8/layout/target3"/>
    <dgm:cxn modelId="{F4644AA5-6D08-49F6-A0B7-59918A3A138A}" type="presOf" srcId="{5AF8963A-017A-486C-9B6A-E6138334BA9A}" destId="{83B2E0D2-5328-4087-B3A1-D723356F8713}" srcOrd="0" destOrd="0" presId="urn:microsoft.com/office/officeart/2005/8/layout/target3"/>
    <dgm:cxn modelId="{234D571E-E0B3-4240-9519-B3D59A716B82}" srcId="{A9ED3AFF-C54B-45BE-8675-1821BD12AB41}" destId="{5AF8963A-017A-486C-9B6A-E6138334BA9A}" srcOrd="0" destOrd="0" parTransId="{BB6E01F1-2CCB-42C6-AC37-DF6FCC4FD6C7}" sibTransId="{FE2AF081-CCDE-4213-BBF1-2AF2917DA2D6}"/>
    <dgm:cxn modelId="{498CDDC8-E8C7-4469-93CB-E67AD1DE58A8}" type="presOf" srcId="{91D16EB8-D57F-4F37-8C6D-BE9A82F6B012}" destId="{2F50A2B0-AE7B-4EF3-9CEC-A21E6A6FA9CC}" srcOrd="1" destOrd="0" presId="urn:microsoft.com/office/officeart/2005/8/layout/target3"/>
    <dgm:cxn modelId="{5B6C1E31-C7BA-453D-8560-CF75245919BC}" type="presOf" srcId="{A9ED3AFF-C54B-45BE-8675-1821BD12AB41}" destId="{96C1F50F-4014-4174-B242-4302E8E0FE86}" srcOrd="0" destOrd="0" presId="urn:microsoft.com/office/officeart/2005/8/layout/target3"/>
    <dgm:cxn modelId="{B26AD733-CF3F-42CC-A0EB-F10095629DB4}" srcId="{A9ED3AFF-C54B-45BE-8675-1821BD12AB41}" destId="{91D16EB8-D57F-4F37-8C6D-BE9A82F6B012}" srcOrd="2" destOrd="0" parTransId="{C868306A-FF3C-4125-B801-2C0EC1676FCA}" sibTransId="{8F50C373-9BB0-4778-AF5E-D5DBAB9C32DD}"/>
    <dgm:cxn modelId="{75576C6D-76F4-4380-AD95-E72896046863}" type="presParOf" srcId="{96C1F50F-4014-4174-B242-4302E8E0FE86}" destId="{2C984888-AEFA-4ED9-BA76-9B5C6C74A49C}" srcOrd="0" destOrd="0" presId="urn:microsoft.com/office/officeart/2005/8/layout/target3"/>
    <dgm:cxn modelId="{4F37A67D-8869-4E49-935C-E776143F46E2}" type="presParOf" srcId="{96C1F50F-4014-4174-B242-4302E8E0FE86}" destId="{F61F1C7A-A365-4D84-B51A-A19580D6B96B}" srcOrd="1" destOrd="0" presId="urn:microsoft.com/office/officeart/2005/8/layout/target3"/>
    <dgm:cxn modelId="{6E4377C4-F7DA-4DF2-814B-3C04BBDEE08B}" type="presParOf" srcId="{96C1F50F-4014-4174-B242-4302E8E0FE86}" destId="{83B2E0D2-5328-4087-B3A1-D723356F8713}" srcOrd="2" destOrd="0" presId="urn:microsoft.com/office/officeart/2005/8/layout/target3"/>
    <dgm:cxn modelId="{8E101FC7-8B49-4038-BA0E-DDDF5186D05C}" type="presParOf" srcId="{96C1F50F-4014-4174-B242-4302E8E0FE86}" destId="{FF5EC0B1-805C-4B8E-BAD8-D16F25960B75}" srcOrd="3" destOrd="0" presId="urn:microsoft.com/office/officeart/2005/8/layout/target3"/>
    <dgm:cxn modelId="{A3040457-6FDF-4C16-9802-EF33D272B5CA}" type="presParOf" srcId="{96C1F50F-4014-4174-B242-4302E8E0FE86}" destId="{341FE99F-C44B-4D5A-B1EE-3270A6FF2695}" srcOrd="4" destOrd="0" presId="urn:microsoft.com/office/officeart/2005/8/layout/target3"/>
    <dgm:cxn modelId="{901FB82B-05A8-413C-8A6C-66FC125DE0BB}" type="presParOf" srcId="{96C1F50F-4014-4174-B242-4302E8E0FE86}" destId="{4D975FED-5F21-475E-BA20-EE14AFCC21EC}" srcOrd="5" destOrd="0" presId="urn:microsoft.com/office/officeart/2005/8/layout/target3"/>
    <dgm:cxn modelId="{54902DC3-719C-4C7C-8AC7-7F0EA1517761}" type="presParOf" srcId="{96C1F50F-4014-4174-B242-4302E8E0FE86}" destId="{9E73A9B4-24DF-4238-95AD-275D8B9A7861}" srcOrd="6" destOrd="0" presId="urn:microsoft.com/office/officeart/2005/8/layout/target3"/>
    <dgm:cxn modelId="{4F9F9EF9-FD57-4CF5-B656-C11A50D168EA}" type="presParOf" srcId="{96C1F50F-4014-4174-B242-4302E8E0FE86}" destId="{98016999-D256-4691-9617-F2E24706AAF6}" srcOrd="7" destOrd="0" presId="urn:microsoft.com/office/officeart/2005/8/layout/target3"/>
    <dgm:cxn modelId="{636A9302-0CE4-44D9-BD95-95164F289B60}" type="presParOf" srcId="{96C1F50F-4014-4174-B242-4302E8E0FE86}" destId="{7E53B5A4-FBFB-4EF8-88C3-C310C91923C8}" srcOrd="8" destOrd="0" presId="urn:microsoft.com/office/officeart/2005/8/layout/target3"/>
    <dgm:cxn modelId="{4F7D53BE-DD64-4E99-BD7A-26A04187C691}" type="presParOf" srcId="{96C1F50F-4014-4174-B242-4302E8E0FE86}" destId="{9A545205-53FD-4D77-BAAD-1243ED88C69A}" srcOrd="9" destOrd="0" presId="urn:microsoft.com/office/officeart/2005/8/layout/target3"/>
    <dgm:cxn modelId="{8C9B1B8A-8B40-426F-86B2-561DAD201F22}" type="presParOf" srcId="{96C1F50F-4014-4174-B242-4302E8E0FE86}" destId="{C0064026-A601-4E36-AE36-50391822241B}" srcOrd="10" destOrd="0" presId="urn:microsoft.com/office/officeart/2005/8/layout/target3"/>
    <dgm:cxn modelId="{A933EC51-709B-4D45-8371-75436447582F}" type="presParOf" srcId="{96C1F50F-4014-4174-B242-4302E8E0FE86}" destId="{2F50A2B0-AE7B-4EF3-9CEC-A21E6A6FA9C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8952BD-0025-4308-87C6-7B7918A27E0C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PK"/>
        </a:p>
      </dgm:t>
    </dgm:pt>
    <dgm:pt modelId="{579F6F64-E080-4F60-9AE9-1EBB1093DECC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3CE0-CA7E-4787-AB78-CB0F6D809F0A}" type="parTrans" cxnId="{900D0FE3-CB4F-4924-9AAA-8CB815847436}">
      <dgm:prSet/>
      <dgm:spPr/>
      <dgm:t>
        <a:bodyPr/>
        <a:lstStyle/>
        <a:p>
          <a:endParaRPr lang="en-PK"/>
        </a:p>
      </dgm:t>
    </dgm:pt>
    <dgm:pt modelId="{C0D89A14-3234-44BF-B8D2-32D79FFE57AE}" type="sibTrans" cxnId="{900D0FE3-CB4F-4924-9AAA-8CB815847436}">
      <dgm:prSet/>
      <dgm:spPr/>
      <dgm:t>
        <a:bodyPr/>
        <a:lstStyle/>
        <a:p>
          <a:endParaRPr lang="en-PK"/>
        </a:p>
      </dgm:t>
    </dgm:pt>
    <dgm:pt modelId="{36498BAF-09D4-4467-8D5B-FC3FB2E0AA7E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Surgical Management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8A29B-C92D-496C-AB80-C01301541513}" type="sibTrans" cxnId="{844065C7-16A5-4C42-9171-AA730F740EB0}">
      <dgm:prSet/>
      <dgm:spPr/>
      <dgm:t>
        <a:bodyPr/>
        <a:lstStyle/>
        <a:p>
          <a:endParaRPr lang="en-PK"/>
        </a:p>
      </dgm:t>
    </dgm:pt>
    <dgm:pt modelId="{8D9C573A-D36F-4A3C-ABD5-9C18CDF59A12}" type="parTrans" cxnId="{844065C7-16A5-4C42-9171-AA730F740EB0}">
      <dgm:prSet/>
      <dgm:spPr/>
      <dgm:t>
        <a:bodyPr/>
        <a:lstStyle/>
        <a:p>
          <a:endParaRPr lang="en-PK"/>
        </a:p>
      </dgm:t>
    </dgm:pt>
    <dgm:pt modelId="{CBDD63CF-2796-4AA3-85F5-CCEAA20447DC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Medical Management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EF911-154E-4CA3-87FE-927C396FD916}" type="sibTrans" cxnId="{2894B620-4710-4725-8907-07829C589EAE}">
      <dgm:prSet/>
      <dgm:spPr/>
      <dgm:t>
        <a:bodyPr/>
        <a:lstStyle/>
        <a:p>
          <a:endParaRPr lang="en-PK"/>
        </a:p>
      </dgm:t>
    </dgm:pt>
    <dgm:pt modelId="{ADFB8AB4-7297-42B6-9413-A9D6C128FA6F}" type="parTrans" cxnId="{2894B620-4710-4725-8907-07829C589EAE}">
      <dgm:prSet/>
      <dgm:spPr/>
      <dgm:t>
        <a:bodyPr/>
        <a:lstStyle/>
        <a:p>
          <a:endParaRPr lang="en-PK"/>
        </a:p>
      </dgm:t>
    </dgm:pt>
    <dgm:pt modelId="{D43AE631-3451-4A3F-8866-B157052A4100}" type="pres">
      <dgm:prSet presAssocID="{B38952BD-0025-4308-87C6-7B7918A27E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62783-7D9F-4926-BE02-D8BE881A647D}" type="pres">
      <dgm:prSet presAssocID="{CBDD63CF-2796-4AA3-85F5-CCEAA20447DC}" presName="circle1" presStyleLbl="node1" presStyleIdx="0" presStyleCnt="3"/>
      <dgm:spPr/>
    </dgm:pt>
    <dgm:pt modelId="{BCBA07BA-28E4-4F70-9F49-21BC8FE45E55}" type="pres">
      <dgm:prSet presAssocID="{CBDD63CF-2796-4AA3-85F5-CCEAA20447DC}" presName="space" presStyleCnt="0"/>
      <dgm:spPr/>
    </dgm:pt>
    <dgm:pt modelId="{C77C5607-9CC5-4B4E-AC03-EB6D1AEF7979}" type="pres">
      <dgm:prSet presAssocID="{CBDD63CF-2796-4AA3-85F5-CCEAA20447DC}" presName="rect1" presStyleLbl="alignAcc1" presStyleIdx="0" presStyleCnt="3"/>
      <dgm:spPr/>
      <dgm:t>
        <a:bodyPr/>
        <a:lstStyle/>
        <a:p>
          <a:endParaRPr lang="en-US"/>
        </a:p>
      </dgm:t>
    </dgm:pt>
    <dgm:pt modelId="{F6DDFCB9-3292-4309-9144-65B52ADBA4F6}" type="pres">
      <dgm:prSet presAssocID="{36498BAF-09D4-4467-8D5B-FC3FB2E0AA7E}" presName="vertSpace2" presStyleLbl="node1" presStyleIdx="0" presStyleCnt="3"/>
      <dgm:spPr/>
    </dgm:pt>
    <dgm:pt modelId="{72C453E7-E64C-4876-AA15-AD68EF43D947}" type="pres">
      <dgm:prSet presAssocID="{36498BAF-09D4-4467-8D5B-FC3FB2E0AA7E}" presName="circle2" presStyleLbl="node1" presStyleIdx="1" presStyleCnt="3"/>
      <dgm:spPr/>
    </dgm:pt>
    <dgm:pt modelId="{F64C3ABF-3E84-4845-AC57-A0BD9E5963DC}" type="pres">
      <dgm:prSet presAssocID="{36498BAF-09D4-4467-8D5B-FC3FB2E0AA7E}" presName="rect2" presStyleLbl="alignAcc1" presStyleIdx="1" presStyleCnt="3"/>
      <dgm:spPr/>
      <dgm:t>
        <a:bodyPr/>
        <a:lstStyle/>
        <a:p>
          <a:endParaRPr lang="en-US"/>
        </a:p>
      </dgm:t>
    </dgm:pt>
    <dgm:pt modelId="{31DC8060-463C-4B94-B67E-7698B6A20CB7}" type="pres">
      <dgm:prSet presAssocID="{579F6F64-E080-4F60-9AE9-1EBB1093DECC}" presName="vertSpace3" presStyleLbl="node1" presStyleIdx="1" presStyleCnt="3"/>
      <dgm:spPr/>
    </dgm:pt>
    <dgm:pt modelId="{5100028C-171F-4B34-8CC3-68790177622F}" type="pres">
      <dgm:prSet presAssocID="{579F6F64-E080-4F60-9AE9-1EBB1093DECC}" presName="circle3" presStyleLbl="node1" presStyleIdx="2" presStyleCnt="3"/>
      <dgm:spPr/>
    </dgm:pt>
    <dgm:pt modelId="{E546FB33-51A7-4EF2-BE26-418F511C3E86}" type="pres">
      <dgm:prSet presAssocID="{579F6F64-E080-4F60-9AE9-1EBB1093DECC}" presName="rect3" presStyleLbl="alignAcc1" presStyleIdx="2" presStyleCnt="3" custLinFactNeighborX="134" custLinFactNeighborY="588"/>
      <dgm:spPr/>
      <dgm:t>
        <a:bodyPr/>
        <a:lstStyle/>
        <a:p>
          <a:endParaRPr lang="en-US"/>
        </a:p>
      </dgm:t>
    </dgm:pt>
    <dgm:pt modelId="{A47AE071-45EB-427D-B0FF-0A22998570C8}" type="pres">
      <dgm:prSet presAssocID="{CBDD63CF-2796-4AA3-85F5-CCEAA20447D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FBA9E-EAA7-4924-A798-2A354ED15057}" type="pres">
      <dgm:prSet presAssocID="{36498BAF-09D4-4467-8D5B-FC3FB2E0AA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6CF8B-5A2F-414E-9E15-61DF91B9DAE3}" type="pres">
      <dgm:prSet presAssocID="{579F6F64-E080-4F60-9AE9-1EBB1093DEC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46908-3E64-4A61-944F-602141B0CD1E}" type="presOf" srcId="{36498BAF-09D4-4467-8D5B-FC3FB2E0AA7E}" destId="{025FBA9E-EAA7-4924-A798-2A354ED15057}" srcOrd="1" destOrd="0" presId="urn:microsoft.com/office/officeart/2005/8/layout/target3"/>
    <dgm:cxn modelId="{DF422AC9-30F9-489B-9BEC-9D7BAC7A3B1A}" type="presOf" srcId="{B38952BD-0025-4308-87C6-7B7918A27E0C}" destId="{D43AE631-3451-4A3F-8866-B157052A4100}" srcOrd="0" destOrd="0" presId="urn:microsoft.com/office/officeart/2005/8/layout/target3"/>
    <dgm:cxn modelId="{7F41F332-8758-4A51-AF9A-7986AE26FBE6}" type="presOf" srcId="{CBDD63CF-2796-4AA3-85F5-CCEAA20447DC}" destId="{A47AE071-45EB-427D-B0FF-0A22998570C8}" srcOrd="1" destOrd="0" presId="urn:microsoft.com/office/officeart/2005/8/layout/target3"/>
    <dgm:cxn modelId="{67BA20F9-2E70-4482-B5D9-858C984F21A6}" type="presOf" srcId="{CBDD63CF-2796-4AA3-85F5-CCEAA20447DC}" destId="{C77C5607-9CC5-4B4E-AC03-EB6D1AEF7979}" srcOrd="0" destOrd="0" presId="urn:microsoft.com/office/officeart/2005/8/layout/target3"/>
    <dgm:cxn modelId="{844065C7-16A5-4C42-9171-AA730F740EB0}" srcId="{B38952BD-0025-4308-87C6-7B7918A27E0C}" destId="{36498BAF-09D4-4467-8D5B-FC3FB2E0AA7E}" srcOrd="1" destOrd="0" parTransId="{8D9C573A-D36F-4A3C-ABD5-9C18CDF59A12}" sibTransId="{C9D8A29B-C92D-496C-AB80-C01301541513}"/>
    <dgm:cxn modelId="{900D0FE3-CB4F-4924-9AAA-8CB815847436}" srcId="{B38952BD-0025-4308-87C6-7B7918A27E0C}" destId="{579F6F64-E080-4F60-9AE9-1EBB1093DECC}" srcOrd="2" destOrd="0" parTransId="{0F123CE0-CA7E-4787-AB78-CB0F6D809F0A}" sibTransId="{C0D89A14-3234-44BF-B8D2-32D79FFE57AE}"/>
    <dgm:cxn modelId="{308D3EC9-9141-445C-8851-B4A40B8C779D}" type="presOf" srcId="{36498BAF-09D4-4467-8D5B-FC3FB2E0AA7E}" destId="{F64C3ABF-3E84-4845-AC57-A0BD9E5963DC}" srcOrd="0" destOrd="0" presId="urn:microsoft.com/office/officeart/2005/8/layout/target3"/>
    <dgm:cxn modelId="{2894B620-4710-4725-8907-07829C589EAE}" srcId="{B38952BD-0025-4308-87C6-7B7918A27E0C}" destId="{CBDD63CF-2796-4AA3-85F5-CCEAA20447DC}" srcOrd="0" destOrd="0" parTransId="{ADFB8AB4-7297-42B6-9413-A9D6C128FA6F}" sibTransId="{634EF911-154E-4CA3-87FE-927C396FD916}"/>
    <dgm:cxn modelId="{13F03641-C122-4C31-9E8F-B7F382DA0DBB}" type="presOf" srcId="{579F6F64-E080-4F60-9AE9-1EBB1093DECC}" destId="{E546FB33-51A7-4EF2-BE26-418F511C3E86}" srcOrd="0" destOrd="0" presId="urn:microsoft.com/office/officeart/2005/8/layout/target3"/>
    <dgm:cxn modelId="{8F0FDFC6-3151-40F7-AF4F-487C86AA4024}" type="presOf" srcId="{579F6F64-E080-4F60-9AE9-1EBB1093DECC}" destId="{46A6CF8B-5A2F-414E-9E15-61DF91B9DAE3}" srcOrd="1" destOrd="0" presId="urn:microsoft.com/office/officeart/2005/8/layout/target3"/>
    <dgm:cxn modelId="{93BFA966-633E-4C8A-AF82-420F0C29223F}" type="presParOf" srcId="{D43AE631-3451-4A3F-8866-B157052A4100}" destId="{91C62783-7D9F-4926-BE02-D8BE881A647D}" srcOrd="0" destOrd="0" presId="urn:microsoft.com/office/officeart/2005/8/layout/target3"/>
    <dgm:cxn modelId="{D12D52C6-6267-40A8-887A-498293EAA372}" type="presParOf" srcId="{D43AE631-3451-4A3F-8866-B157052A4100}" destId="{BCBA07BA-28E4-4F70-9F49-21BC8FE45E55}" srcOrd="1" destOrd="0" presId="urn:microsoft.com/office/officeart/2005/8/layout/target3"/>
    <dgm:cxn modelId="{FDC5AA78-2888-47C6-9A52-A3398A9F4FA6}" type="presParOf" srcId="{D43AE631-3451-4A3F-8866-B157052A4100}" destId="{C77C5607-9CC5-4B4E-AC03-EB6D1AEF7979}" srcOrd="2" destOrd="0" presId="urn:microsoft.com/office/officeart/2005/8/layout/target3"/>
    <dgm:cxn modelId="{F0CEAA2B-6297-4069-AB51-AE015C2FC66D}" type="presParOf" srcId="{D43AE631-3451-4A3F-8866-B157052A4100}" destId="{F6DDFCB9-3292-4309-9144-65B52ADBA4F6}" srcOrd="3" destOrd="0" presId="urn:microsoft.com/office/officeart/2005/8/layout/target3"/>
    <dgm:cxn modelId="{D33595EC-9253-4B27-A2B7-52C308A31D78}" type="presParOf" srcId="{D43AE631-3451-4A3F-8866-B157052A4100}" destId="{72C453E7-E64C-4876-AA15-AD68EF43D947}" srcOrd="4" destOrd="0" presId="urn:microsoft.com/office/officeart/2005/8/layout/target3"/>
    <dgm:cxn modelId="{9C08D704-98B2-4538-BD9C-69B8AA8C9F2C}" type="presParOf" srcId="{D43AE631-3451-4A3F-8866-B157052A4100}" destId="{F64C3ABF-3E84-4845-AC57-A0BD9E5963DC}" srcOrd="5" destOrd="0" presId="urn:microsoft.com/office/officeart/2005/8/layout/target3"/>
    <dgm:cxn modelId="{5FDFB8DA-7959-421C-9E70-42A952428FB1}" type="presParOf" srcId="{D43AE631-3451-4A3F-8866-B157052A4100}" destId="{31DC8060-463C-4B94-B67E-7698B6A20CB7}" srcOrd="6" destOrd="0" presId="urn:microsoft.com/office/officeart/2005/8/layout/target3"/>
    <dgm:cxn modelId="{59D9235F-4D11-4BB5-A724-29C6DBA8CEC6}" type="presParOf" srcId="{D43AE631-3451-4A3F-8866-B157052A4100}" destId="{5100028C-171F-4B34-8CC3-68790177622F}" srcOrd="7" destOrd="0" presId="urn:microsoft.com/office/officeart/2005/8/layout/target3"/>
    <dgm:cxn modelId="{D53BA3F2-2924-42CE-B95B-5EBAB7FF74C4}" type="presParOf" srcId="{D43AE631-3451-4A3F-8866-B157052A4100}" destId="{E546FB33-51A7-4EF2-BE26-418F511C3E86}" srcOrd="8" destOrd="0" presId="urn:microsoft.com/office/officeart/2005/8/layout/target3"/>
    <dgm:cxn modelId="{9EB0B816-330A-4CF7-B727-A0FDC244E659}" type="presParOf" srcId="{D43AE631-3451-4A3F-8866-B157052A4100}" destId="{A47AE071-45EB-427D-B0FF-0A22998570C8}" srcOrd="9" destOrd="0" presId="urn:microsoft.com/office/officeart/2005/8/layout/target3"/>
    <dgm:cxn modelId="{43463F29-0BB4-408C-AE87-6668B519156C}" type="presParOf" srcId="{D43AE631-3451-4A3F-8866-B157052A4100}" destId="{025FBA9E-EAA7-4924-A798-2A354ED15057}" srcOrd="10" destOrd="0" presId="urn:microsoft.com/office/officeart/2005/8/layout/target3"/>
    <dgm:cxn modelId="{674227D5-9FC5-42E4-BD0D-069C0E112225}" type="presParOf" srcId="{D43AE631-3451-4A3F-8866-B157052A4100}" destId="{46A6CF8B-5A2F-414E-9E15-61DF91B9DAE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E0A9BE-A05D-4830-9B4B-4D35B9C5433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58BE068E-C5A8-40D6-882F-F99F5195C0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miscarriage 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occurred after 12weeks of gestation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fetus is still in utero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Then </a:t>
          </a:r>
          <a:r>
            <a:rPr lang="en-GB" sz="24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is appropriate to induce labor by prostaglandin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/Oxytocin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administration, to expel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fetus, followed by evacuation of uterus if required </a:t>
          </a:r>
          <a:r>
            <a:rPr lang="en-PK" sz="2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PK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4AB3-5E39-4808-BA22-46B44CAEC4DA}" type="parTrans" cxnId="{78C1CEC8-5DC1-4E42-86A7-08D71790B473}">
      <dgm:prSet/>
      <dgm:spPr/>
      <dgm:t>
        <a:bodyPr/>
        <a:lstStyle/>
        <a:p>
          <a:endParaRPr lang="en-PK"/>
        </a:p>
      </dgm:t>
    </dgm:pt>
    <dgm:pt modelId="{E028037F-2CD2-4639-9641-4610FE648921}" type="sibTrans" cxnId="{78C1CEC8-5DC1-4E42-86A7-08D71790B473}">
      <dgm:prSet/>
      <dgm:spPr/>
      <dgm:t>
        <a:bodyPr/>
        <a:lstStyle/>
        <a:p>
          <a:endParaRPr lang="en-PK"/>
        </a:p>
      </dgm:t>
    </dgm:pt>
    <dgm:pt modelId="{3004021E-B147-41D0-ACA1-FC10B25E91F2}" type="pres">
      <dgm:prSet presAssocID="{CEE0A9BE-A05D-4830-9B4B-4D35B9C543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7C575-37E1-4D24-9821-643111BD87ED}" type="pres">
      <dgm:prSet presAssocID="{58BE068E-C5A8-40D6-882F-F99F5195C0DA}" presName="composite" presStyleCnt="0"/>
      <dgm:spPr/>
    </dgm:pt>
    <dgm:pt modelId="{79357AA7-90C9-40BA-8A4A-53FDE693E02D}" type="pres">
      <dgm:prSet presAssocID="{58BE068E-C5A8-40D6-882F-F99F5195C0DA}" presName="imgShp" presStyleLbl="fgImgPlace1" presStyleIdx="0" presStyleCnt="1" custLinFactNeighborX="-30911" custLinFactNeighborY="-6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723FB39-6BCD-4F61-963D-3D47F08190C2}" type="pres">
      <dgm:prSet presAssocID="{58BE068E-C5A8-40D6-882F-F99F5195C0DA}" presName="txShp" presStyleLbl="node1" presStyleIdx="0" presStyleCnt="1" custScaleX="101360" custScaleY="111822" custLinFactNeighborX="-2916" custLinFactNeighborY="-6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5F2F9-113D-444F-ADA5-14686186BEBD}" type="presOf" srcId="{CEE0A9BE-A05D-4830-9B4B-4D35B9C54338}" destId="{3004021E-B147-41D0-ACA1-FC10B25E91F2}" srcOrd="0" destOrd="0" presId="urn:microsoft.com/office/officeart/2005/8/layout/vList3"/>
    <dgm:cxn modelId="{78C1CEC8-5DC1-4E42-86A7-08D71790B473}" srcId="{CEE0A9BE-A05D-4830-9B4B-4D35B9C54338}" destId="{58BE068E-C5A8-40D6-882F-F99F5195C0DA}" srcOrd="0" destOrd="0" parTransId="{CADB4AB3-5E39-4808-BA22-46B44CAEC4DA}" sibTransId="{E028037F-2CD2-4639-9641-4610FE648921}"/>
    <dgm:cxn modelId="{E3EBE4A8-8DE5-4C95-A7CA-3E251E0F3416}" type="presOf" srcId="{58BE068E-C5A8-40D6-882F-F99F5195C0DA}" destId="{6723FB39-6BCD-4F61-963D-3D47F08190C2}" srcOrd="0" destOrd="0" presId="urn:microsoft.com/office/officeart/2005/8/layout/vList3"/>
    <dgm:cxn modelId="{8DC6B611-54C6-4A7A-B493-E0BC9714C61B}" type="presParOf" srcId="{3004021E-B147-41D0-ACA1-FC10B25E91F2}" destId="{6497C575-37E1-4D24-9821-643111BD87ED}" srcOrd="0" destOrd="0" presId="urn:microsoft.com/office/officeart/2005/8/layout/vList3"/>
    <dgm:cxn modelId="{F5E9D0F5-2AE8-4F82-9FB7-50A19FDED881}" type="presParOf" srcId="{6497C575-37E1-4D24-9821-643111BD87ED}" destId="{79357AA7-90C9-40BA-8A4A-53FDE693E02D}" srcOrd="0" destOrd="0" presId="urn:microsoft.com/office/officeart/2005/8/layout/vList3"/>
    <dgm:cxn modelId="{CF699931-80DD-44E1-B514-EE51BB6D6C60}" type="presParOf" srcId="{6497C575-37E1-4D24-9821-643111BD87ED}" destId="{6723FB39-6BCD-4F61-963D-3D47F08190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0D69A9-AFE2-4A23-BD64-A1751324E2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39C203-A109-49F5-801E-16600F18ACD1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Multidisciplinary approach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1E899-69FF-461D-899A-E06E476DD2EB}" type="parTrans" cxnId="{24E94971-1D0E-4862-AEE9-87805F472FC9}">
      <dgm:prSet/>
      <dgm:spPr/>
      <dgm:t>
        <a:bodyPr/>
        <a:lstStyle/>
        <a:p>
          <a:endParaRPr lang="en-US"/>
        </a:p>
      </dgm:t>
    </dgm:pt>
    <dgm:pt modelId="{C88F5C8F-FD00-4666-B32F-DDA10270F0F3}" type="sibTrans" cxnId="{24E94971-1D0E-4862-AEE9-87805F472FC9}">
      <dgm:prSet/>
      <dgm:spPr/>
      <dgm:t>
        <a:bodyPr/>
        <a:lstStyle/>
        <a:p>
          <a:endParaRPr lang="en-US"/>
        </a:p>
      </dgm:t>
    </dgm:pt>
    <dgm:pt modelId="{9214D130-1310-4A82-827B-7A56DE30A343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Broad spectrum IV antibiotics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DE195-9941-4D53-BAA6-2067937871D9}" type="parTrans" cxnId="{101C7375-8EAB-4CC9-BAE2-E16440DF0835}">
      <dgm:prSet/>
      <dgm:spPr/>
      <dgm:t>
        <a:bodyPr/>
        <a:lstStyle/>
        <a:p>
          <a:endParaRPr lang="en-US"/>
        </a:p>
      </dgm:t>
    </dgm:pt>
    <dgm:pt modelId="{F65038CF-BB77-44B0-86C8-F7502D92059A}" type="sibTrans" cxnId="{101C7375-8EAB-4CC9-BAE2-E16440DF0835}">
      <dgm:prSet/>
      <dgm:spPr/>
      <dgm:t>
        <a:bodyPr/>
        <a:lstStyle/>
        <a:p>
          <a:endParaRPr lang="en-US"/>
        </a:p>
      </dgm:t>
    </dgm:pt>
    <dgm:pt modelId="{0BD8318D-2B4F-40D2-B572-9833B4A9E861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IV Fluids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941E4-BD55-43FF-BF35-9F3C05758DBC}" type="parTrans" cxnId="{9F96F415-9BAE-4C4F-BCEB-0C631B307549}">
      <dgm:prSet/>
      <dgm:spPr/>
      <dgm:t>
        <a:bodyPr/>
        <a:lstStyle/>
        <a:p>
          <a:endParaRPr lang="en-US"/>
        </a:p>
      </dgm:t>
    </dgm:pt>
    <dgm:pt modelId="{2880F7CD-1346-426C-929E-1C84AD6CD2C4}" type="sibTrans" cxnId="{9F96F415-9BAE-4C4F-BCEB-0C631B307549}">
      <dgm:prSet/>
      <dgm:spPr/>
      <dgm:t>
        <a:bodyPr/>
        <a:lstStyle/>
        <a:p>
          <a:endParaRPr lang="en-US"/>
        </a:p>
      </dgm:t>
    </dgm:pt>
    <dgm:pt modelId="{E42375CE-CEE5-4538-8EC4-1FF513852A72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correction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AA1BE-68FF-47E7-B139-F39CAB0F016B}" type="parTrans" cxnId="{B2FD37CD-CE34-4BA0-8F9B-FACD65111D5B}">
      <dgm:prSet/>
      <dgm:spPr/>
      <dgm:t>
        <a:bodyPr/>
        <a:lstStyle/>
        <a:p>
          <a:endParaRPr lang="en-US"/>
        </a:p>
      </dgm:t>
    </dgm:pt>
    <dgm:pt modelId="{D1962749-D0E5-4CA4-994E-C167EB931606}" type="sibTrans" cxnId="{B2FD37CD-CE34-4BA0-8F9B-FACD65111D5B}">
      <dgm:prSet/>
      <dgm:spPr/>
      <dgm:t>
        <a:bodyPr/>
        <a:lstStyle/>
        <a:p>
          <a:endParaRPr lang="en-US"/>
        </a:p>
      </dgm:t>
    </dgm:pt>
    <dgm:pt modelId="{FA8DBFD1-9F35-4C21-A4C7-4EBEE2CAE3C8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ERPC/ Exploratory 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Laparotomy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E4528-2749-4132-B23B-CAA8DC049D4B}" type="parTrans" cxnId="{E7E17E06-817F-4842-B7E5-5CCD0EB86A3D}">
      <dgm:prSet/>
      <dgm:spPr/>
      <dgm:t>
        <a:bodyPr/>
        <a:lstStyle/>
        <a:p>
          <a:endParaRPr lang="en-US"/>
        </a:p>
      </dgm:t>
    </dgm:pt>
    <dgm:pt modelId="{1B1B6077-AE5B-4073-95D1-31E3E2F4898F}" type="sibTrans" cxnId="{E7E17E06-817F-4842-B7E5-5CCD0EB86A3D}">
      <dgm:prSet/>
      <dgm:spPr/>
      <dgm:t>
        <a:bodyPr/>
        <a:lstStyle/>
        <a:p>
          <a:endParaRPr lang="en-US"/>
        </a:p>
      </dgm:t>
    </dgm:pt>
    <dgm:pt modelId="{AC4C16E0-11E1-40EE-B190-482CF0C2A5A1}" type="pres">
      <dgm:prSet presAssocID="{4B0D69A9-AFE2-4A23-BD64-A1751324E25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A090C-172A-436F-B07E-26E3173237C5}" type="pres">
      <dgm:prSet presAssocID="{2739C203-A109-49F5-801E-16600F18ACD1}" presName="compNode" presStyleCnt="0"/>
      <dgm:spPr/>
    </dgm:pt>
    <dgm:pt modelId="{6900F7AC-52F0-4535-B537-44AFA13249A0}" type="pres">
      <dgm:prSet presAssocID="{2739C203-A109-49F5-801E-16600F18ACD1}" presName="bgRect" presStyleLbl="bgShp" presStyleIdx="0" presStyleCnt="5" custLinFactNeighborX="671" custLinFactNeighborY="-10019"/>
      <dgm:spPr/>
    </dgm:pt>
    <dgm:pt modelId="{B0FAAE10-41F9-48E9-A054-0141312F8639}" type="pres">
      <dgm:prSet presAssocID="{2739C203-A109-49F5-801E-16600F18ACD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206CDAA-82F2-4CE3-AC3A-ADEF7AD5E26E}" type="pres">
      <dgm:prSet presAssocID="{2739C203-A109-49F5-801E-16600F18ACD1}" presName="spaceRect" presStyleCnt="0"/>
      <dgm:spPr/>
    </dgm:pt>
    <dgm:pt modelId="{56E2F604-8DFE-4F33-9071-AB33A09B90E1}" type="pres">
      <dgm:prSet presAssocID="{2739C203-A109-49F5-801E-16600F18ACD1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5AD1DD-041E-41DE-8917-DC2BFABC6DCD}" type="pres">
      <dgm:prSet presAssocID="{C88F5C8F-FD00-4666-B32F-DDA10270F0F3}" presName="sibTrans" presStyleCnt="0"/>
      <dgm:spPr/>
    </dgm:pt>
    <dgm:pt modelId="{1D550770-095F-479E-96AF-FB8ECD82A089}" type="pres">
      <dgm:prSet presAssocID="{9214D130-1310-4A82-827B-7A56DE30A343}" presName="compNode" presStyleCnt="0"/>
      <dgm:spPr/>
    </dgm:pt>
    <dgm:pt modelId="{2A20E996-6D48-4A2F-B57A-F6026298A939}" type="pres">
      <dgm:prSet presAssocID="{9214D130-1310-4A82-827B-7A56DE30A343}" presName="bgRect" presStyleLbl="bgShp" presStyleIdx="1" presStyleCnt="5"/>
      <dgm:spPr/>
    </dgm:pt>
    <dgm:pt modelId="{B61FCA3C-C7A8-4F65-9EA1-FA5CA32AAE0F}" type="pres">
      <dgm:prSet presAssocID="{9214D130-1310-4A82-827B-7A56DE30A343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D1A82D4-3C6F-45DA-A4E6-2D6169305C97}" type="pres">
      <dgm:prSet presAssocID="{9214D130-1310-4A82-827B-7A56DE30A343}" presName="spaceRect" presStyleCnt="0"/>
      <dgm:spPr/>
    </dgm:pt>
    <dgm:pt modelId="{D0FC015E-97EC-4F8B-9315-D73E02A9C87C}" type="pres">
      <dgm:prSet presAssocID="{9214D130-1310-4A82-827B-7A56DE30A34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3D07C40-1B85-4B9E-9DE1-15E4D3233CC7}" type="pres">
      <dgm:prSet presAssocID="{F65038CF-BB77-44B0-86C8-F7502D92059A}" presName="sibTrans" presStyleCnt="0"/>
      <dgm:spPr/>
    </dgm:pt>
    <dgm:pt modelId="{724D8FE7-CC23-40B7-BABA-9269D715CA0C}" type="pres">
      <dgm:prSet presAssocID="{0BD8318D-2B4F-40D2-B572-9833B4A9E861}" presName="compNode" presStyleCnt="0"/>
      <dgm:spPr/>
    </dgm:pt>
    <dgm:pt modelId="{FCA97ADE-78CD-49EE-B59B-BF2B7CD3D425}" type="pres">
      <dgm:prSet presAssocID="{0BD8318D-2B4F-40D2-B572-9833B4A9E861}" presName="bgRect" presStyleLbl="bgShp" presStyleIdx="2" presStyleCnt="5"/>
      <dgm:spPr/>
    </dgm:pt>
    <dgm:pt modelId="{E60FFFF8-A90A-4410-8D1B-1ACD2BCA3711}" type="pres">
      <dgm:prSet presAssocID="{0BD8318D-2B4F-40D2-B572-9833B4A9E86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V"/>
        </a:ext>
      </dgm:extLst>
    </dgm:pt>
    <dgm:pt modelId="{512CA737-B4B4-4479-95B4-72FFD27270B3}" type="pres">
      <dgm:prSet presAssocID="{0BD8318D-2B4F-40D2-B572-9833B4A9E861}" presName="spaceRect" presStyleCnt="0"/>
      <dgm:spPr/>
    </dgm:pt>
    <dgm:pt modelId="{639E4E68-71CB-4F41-962A-841C28FDE51D}" type="pres">
      <dgm:prSet presAssocID="{0BD8318D-2B4F-40D2-B572-9833B4A9E86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E90519-F24B-4FEF-822C-E2B234B64D84}" type="pres">
      <dgm:prSet presAssocID="{2880F7CD-1346-426C-929E-1C84AD6CD2C4}" presName="sibTrans" presStyleCnt="0"/>
      <dgm:spPr/>
    </dgm:pt>
    <dgm:pt modelId="{F005DAAB-9B97-4293-B95B-765ADF840DA7}" type="pres">
      <dgm:prSet presAssocID="{E42375CE-CEE5-4538-8EC4-1FF513852A72}" presName="compNode" presStyleCnt="0"/>
      <dgm:spPr/>
    </dgm:pt>
    <dgm:pt modelId="{C76776E6-350B-444D-A5A7-563008297DFB}" type="pres">
      <dgm:prSet presAssocID="{E42375CE-CEE5-4538-8EC4-1FF513852A72}" presName="bgRect" presStyleLbl="bgShp" presStyleIdx="3" presStyleCnt="5"/>
      <dgm:spPr/>
    </dgm:pt>
    <dgm:pt modelId="{1EAF03EC-0382-434D-8F88-9E7EF024B759}" type="pres">
      <dgm:prSet presAssocID="{E42375CE-CEE5-4538-8EC4-1FF513852A7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CC84E78-CDE7-44D7-ADA3-65C33A25719F}" type="pres">
      <dgm:prSet presAssocID="{E42375CE-CEE5-4538-8EC4-1FF513852A72}" presName="spaceRect" presStyleCnt="0"/>
      <dgm:spPr/>
    </dgm:pt>
    <dgm:pt modelId="{A4853833-8911-48B0-A00A-5271A397CC50}" type="pres">
      <dgm:prSet presAssocID="{E42375CE-CEE5-4538-8EC4-1FF513852A72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77D849-DECE-43DE-9EA8-A20859A88C62}" type="pres">
      <dgm:prSet presAssocID="{D1962749-D0E5-4CA4-994E-C167EB931606}" presName="sibTrans" presStyleCnt="0"/>
      <dgm:spPr/>
    </dgm:pt>
    <dgm:pt modelId="{26706919-41DA-4640-9C21-1C77A9DB81B0}" type="pres">
      <dgm:prSet presAssocID="{FA8DBFD1-9F35-4C21-A4C7-4EBEE2CAE3C8}" presName="compNode" presStyleCnt="0"/>
      <dgm:spPr/>
    </dgm:pt>
    <dgm:pt modelId="{8AF7F294-49F4-4D71-AD28-083BF08696DC}" type="pres">
      <dgm:prSet presAssocID="{FA8DBFD1-9F35-4C21-A4C7-4EBEE2CAE3C8}" presName="bgRect" presStyleLbl="bgShp" presStyleIdx="4" presStyleCnt="5" custLinFactNeighborX="8826" custLinFactNeighborY="11405"/>
      <dgm:spPr/>
    </dgm:pt>
    <dgm:pt modelId="{6EE788AC-DB39-458A-9CA2-D27482AC9DB0}" type="pres">
      <dgm:prSet presAssocID="{FA8DBFD1-9F35-4C21-A4C7-4EBEE2CAE3C8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208C02B-CC7D-4D5F-BE31-E7AA45A3B76C}" type="pres">
      <dgm:prSet presAssocID="{FA8DBFD1-9F35-4C21-A4C7-4EBEE2CAE3C8}" presName="spaceRect" presStyleCnt="0"/>
      <dgm:spPr/>
    </dgm:pt>
    <dgm:pt modelId="{14A924DE-D42B-4D67-8BD2-38870639C6FF}" type="pres">
      <dgm:prSet presAssocID="{FA8DBFD1-9F35-4C21-A4C7-4EBEE2CAE3C8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7375-8EAB-4CC9-BAE2-E16440DF0835}" srcId="{4B0D69A9-AFE2-4A23-BD64-A1751324E253}" destId="{9214D130-1310-4A82-827B-7A56DE30A343}" srcOrd="1" destOrd="0" parTransId="{BA6DE195-9941-4D53-BAA6-2067937871D9}" sibTransId="{F65038CF-BB77-44B0-86C8-F7502D92059A}"/>
    <dgm:cxn modelId="{24E94971-1D0E-4862-AEE9-87805F472FC9}" srcId="{4B0D69A9-AFE2-4A23-BD64-A1751324E253}" destId="{2739C203-A109-49F5-801E-16600F18ACD1}" srcOrd="0" destOrd="0" parTransId="{0A31E899-69FF-461D-899A-E06E476DD2EB}" sibTransId="{C88F5C8F-FD00-4666-B32F-DDA10270F0F3}"/>
    <dgm:cxn modelId="{E7E17E06-817F-4842-B7E5-5CCD0EB86A3D}" srcId="{4B0D69A9-AFE2-4A23-BD64-A1751324E253}" destId="{FA8DBFD1-9F35-4C21-A4C7-4EBEE2CAE3C8}" srcOrd="4" destOrd="0" parTransId="{0C5E4528-2749-4132-B23B-CAA8DC049D4B}" sibTransId="{1B1B6077-AE5B-4073-95D1-31E3E2F4898F}"/>
    <dgm:cxn modelId="{B204CAEA-F058-434D-AB90-99E1AC512EC8}" type="presOf" srcId="{4B0D69A9-AFE2-4A23-BD64-A1751324E253}" destId="{AC4C16E0-11E1-40EE-B190-482CF0C2A5A1}" srcOrd="0" destOrd="0" presId="urn:microsoft.com/office/officeart/2018/2/layout/IconVerticalSolidList"/>
    <dgm:cxn modelId="{26A6FC1E-A2B9-458B-874F-91823F65D9B9}" type="presOf" srcId="{FA8DBFD1-9F35-4C21-A4C7-4EBEE2CAE3C8}" destId="{14A924DE-D42B-4D67-8BD2-38870639C6FF}" srcOrd="0" destOrd="0" presId="urn:microsoft.com/office/officeart/2018/2/layout/IconVerticalSolidList"/>
    <dgm:cxn modelId="{9F96F415-9BAE-4C4F-BCEB-0C631B307549}" srcId="{4B0D69A9-AFE2-4A23-BD64-A1751324E253}" destId="{0BD8318D-2B4F-40D2-B572-9833B4A9E861}" srcOrd="2" destOrd="0" parTransId="{931941E4-BD55-43FF-BF35-9F3C05758DBC}" sibTransId="{2880F7CD-1346-426C-929E-1C84AD6CD2C4}"/>
    <dgm:cxn modelId="{B2FD37CD-CE34-4BA0-8F9B-FACD65111D5B}" srcId="{4B0D69A9-AFE2-4A23-BD64-A1751324E253}" destId="{E42375CE-CEE5-4538-8EC4-1FF513852A72}" srcOrd="3" destOrd="0" parTransId="{2DCAA1BE-68FF-47E7-B139-F39CAB0F016B}" sibTransId="{D1962749-D0E5-4CA4-994E-C167EB931606}"/>
    <dgm:cxn modelId="{D9D50A79-912C-466C-925D-1CC84E25B74D}" type="presOf" srcId="{9214D130-1310-4A82-827B-7A56DE30A343}" destId="{D0FC015E-97EC-4F8B-9315-D73E02A9C87C}" srcOrd="0" destOrd="0" presId="urn:microsoft.com/office/officeart/2018/2/layout/IconVerticalSolidList"/>
    <dgm:cxn modelId="{243DC32B-A14A-4C8F-BCF4-DC0D70A66E3C}" type="presOf" srcId="{0BD8318D-2B4F-40D2-B572-9833B4A9E861}" destId="{639E4E68-71CB-4F41-962A-841C28FDE51D}" srcOrd="0" destOrd="0" presId="urn:microsoft.com/office/officeart/2018/2/layout/IconVerticalSolidList"/>
    <dgm:cxn modelId="{2BD93B17-2E0A-4014-8994-967B2B6A9449}" type="presOf" srcId="{2739C203-A109-49F5-801E-16600F18ACD1}" destId="{56E2F604-8DFE-4F33-9071-AB33A09B90E1}" srcOrd="0" destOrd="0" presId="urn:microsoft.com/office/officeart/2018/2/layout/IconVerticalSolidList"/>
    <dgm:cxn modelId="{3FED7381-DBBB-4AA8-AAAC-A896A3E4EB5D}" type="presOf" srcId="{E42375CE-CEE5-4538-8EC4-1FF513852A72}" destId="{A4853833-8911-48B0-A00A-5271A397CC50}" srcOrd="0" destOrd="0" presId="urn:microsoft.com/office/officeart/2018/2/layout/IconVerticalSolidList"/>
    <dgm:cxn modelId="{C00DB298-102D-4BC2-BEA2-E9718BD41AC4}" type="presParOf" srcId="{AC4C16E0-11E1-40EE-B190-482CF0C2A5A1}" destId="{D90A090C-172A-436F-B07E-26E3173237C5}" srcOrd="0" destOrd="0" presId="urn:microsoft.com/office/officeart/2018/2/layout/IconVerticalSolidList"/>
    <dgm:cxn modelId="{DA383586-E124-4746-B973-884777FF8671}" type="presParOf" srcId="{D90A090C-172A-436F-B07E-26E3173237C5}" destId="{6900F7AC-52F0-4535-B537-44AFA13249A0}" srcOrd="0" destOrd="0" presId="urn:microsoft.com/office/officeart/2018/2/layout/IconVerticalSolidList"/>
    <dgm:cxn modelId="{C327824E-0DE0-4442-881D-5755601F8157}" type="presParOf" srcId="{D90A090C-172A-436F-B07E-26E3173237C5}" destId="{B0FAAE10-41F9-48E9-A054-0141312F8639}" srcOrd="1" destOrd="0" presId="urn:microsoft.com/office/officeart/2018/2/layout/IconVerticalSolidList"/>
    <dgm:cxn modelId="{F0D91C75-A331-459A-84C4-2F0D43ACED14}" type="presParOf" srcId="{D90A090C-172A-436F-B07E-26E3173237C5}" destId="{A206CDAA-82F2-4CE3-AC3A-ADEF7AD5E26E}" srcOrd="2" destOrd="0" presId="urn:microsoft.com/office/officeart/2018/2/layout/IconVerticalSolidList"/>
    <dgm:cxn modelId="{BED27C8A-FD9F-4A9C-B368-B5817323827A}" type="presParOf" srcId="{D90A090C-172A-436F-B07E-26E3173237C5}" destId="{56E2F604-8DFE-4F33-9071-AB33A09B90E1}" srcOrd="3" destOrd="0" presId="urn:microsoft.com/office/officeart/2018/2/layout/IconVerticalSolidList"/>
    <dgm:cxn modelId="{7B92CC1D-E82B-4EE3-931E-093B3C8C5EF2}" type="presParOf" srcId="{AC4C16E0-11E1-40EE-B190-482CF0C2A5A1}" destId="{5A5AD1DD-041E-41DE-8917-DC2BFABC6DCD}" srcOrd="1" destOrd="0" presId="urn:microsoft.com/office/officeart/2018/2/layout/IconVerticalSolidList"/>
    <dgm:cxn modelId="{11F8A1C8-29C7-47C9-954A-962603B58E8F}" type="presParOf" srcId="{AC4C16E0-11E1-40EE-B190-482CF0C2A5A1}" destId="{1D550770-095F-479E-96AF-FB8ECD82A089}" srcOrd="2" destOrd="0" presId="urn:microsoft.com/office/officeart/2018/2/layout/IconVerticalSolidList"/>
    <dgm:cxn modelId="{A4F9CB71-D3DD-4420-A58D-236E0B275354}" type="presParOf" srcId="{1D550770-095F-479E-96AF-FB8ECD82A089}" destId="{2A20E996-6D48-4A2F-B57A-F6026298A939}" srcOrd="0" destOrd="0" presId="urn:microsoft.com/office/officeart/2018/2/layout/IconVerticalSolidList"/>
    <dgm:cxn modelId="{CEA825E7-5E7F-4C8A-85EF-CEBCBA91B642}" type="presParOf" srcId="{1D550770-095F-479E-96AF-FB8ECD82A089}" destId="{B61FCA3C-C7A8-4F65-9EA1-FA5CA32AAE0F}" srcOrd="1" destOrd="0" presId="urn:microsoft.com/office/officeart/2018/2/layout/IconVerticalSolidList"/>
    <dgm:cxn modelId="{4FBD839A-484B-4566-A2AC-808A3DC61E88}" type="presParOf" srcId="{1D550770-095F-479E-96AF-FB8ECD82A089}" destId="{6D1A82D4-3C6F-45DA-A4E6-2D6169305C97}" srcOrd="2" destOrd="0" presId="urn:microsoft.com/office/officeart/2018/2/layout/IconVerticalSolidList"/>
    <dgm:cxn modelId="{5CABE3D9-14B2-4D57-A9B8-C2D8C22B5540}" type="presParOf" srcId="{1D550770-095F-479E-96AF-FB8ECD82A089}" destId="{D0FC015E-97EC-4F8B-9315-D73E02A9C87C}" srcOrd="3" destOrd="0" presId="urn:microsoft.com/office/officeart/2018/2/layout/IconVerticalSolidList"/>
    <dgm:cxn modelId="{3875D5B6-DBE0-439F-B4A5-D19C9A0CFD3D}" type="presParOf" srcId="{AC4C16E0-11E1-40EE-B190-482CF0C2A5A1}" destId="{63D07C40-1B85-4B9E-9DE1-15E4D3233CC7}" srcOrd="3" destOrd="0" presId="urn:microsoft.com/office/officeart/2018/2/layout/IconVerticalSolidList"/>
    <dgm:cxn modelId="{0AA952B4-A20E-4516-A0B3-582D61DD1C72}" type="presParOf" srcId="{AC4C16E0-11E1-40EE-B190-482CF0C2A5A1}" destId="{724D8FE7-CC23-40B7-BABA-9269D715CA0C}" srcOrd="4" destOrd="0" presId="urn:microsoft.com/office/officeart/2018/2/layout/IconVerticalSolidList"/>
    <dgm:cxn modelId="{ACF3DB97-5E07-4817-9419-58A6A9EC0155}" type="presParOf" srcId="{724D8FE7-CC23-40B7-BABA-9269D715CA0C}" destId="{FCA97ADE-78CD-49EE-B59B-BF2B7CD3D425}" srcOrd="0" destOrd="0" presId="urn:microsoft.com/office/officeart/2018/2/layout/IconVerticalSolidList"/>
    <dgm:cxn modelId="{AFF089B8-40B3-43C6-BA24-EFCB9E57695B}" type="presParOf" srcId="{724D8FE7-CC23-40B7-BABA-9269D715CA0C}" destId="{E60FFFF8-A90A-4410-8D1B-1ACD2BCA3711}" srcOrd="1" destOrd="0" presId="urn:microsoft.com/office/officeart/2018/2/layout/IconVerticalSolidList"/>
    <dgm:cxn modelId="{D3464FD5-378A-4C62-BE2F-54F5C5FF6803}" type="presParOf" srcId="{724D8FE7-CC23-40B7-BABA-9269D715CA0C}" destId="{512CA737-B4B4-4479-95B4-72FFD27270B3}" srcOrd="2" destOrd="0" presId="urn:microsoft.com/office/officeart/2018/2/layout/IconVerticalSolidList"/>
    <dgm:cxn modelId="{7340074A-0BFB-4659-B284-90C3B3A1A0EA}" type="presParOf" srcId="{724D8FE7-CC23-40B7-BABA-9269D715CA0C}" destId="{639E4E68-71CB-4F41-962A-841C28FDE51D}" srcOrd="3" destOrd="0" presId="urn:microsoft.com/office/officeart/2018/2/layout/IconVerticalSolidList"/>
    <dgm:cxn modelId="{8BC23325-6EA6-4996-99DA-3DBB0D1F9D55}" type="presParOf" srcId="{AC4C16E0-11E1-40EE-B190-482CF0C2A5A1}" destId="{EFE90519-F24B-4FEF-822C-E2B234B64D84}" srcOrd="5" destOrd="0" presId="urn:microsoft.com/office/officeart/2018/2/layout/IconVerticalSolidList"/>
    <dgm:cxn modelId="{F1305599-B282-4F6E-A5CD-06C8BF4FEE24}" type="presParOf" srcId="{AC4C16E0-11E1-40EE-B190-482CF0C2A5A1}" destId="{F005DAAB-9B97-4293-B95B-765ADF840DA7}" srcOrd="6" destOrd="0" presId="urn:microsoft.com/office/officeart/2018/2/layout/IconVerticalSolidList"/>
    <dgm:cxn modelId="{2AB81472-D60E-45DA-8978-FAC03B0A1DFE}" type="presParOf" srcId="{F005DAAB-9B97-4293-B95B-765ADF840DA7}" destId="{C76776E6-350B-444D-A5A7-563008297DFB}" srcOrd="0" destOrd="0" presId="urn:microsoft.com/office/officeart/2018/2/layout/IconVerticalSolidList"/>
    <dgm:cxn modelId="{FD5ADBB9-BF32-4549-A21B-130514232B96}" type="presParOf" srcId="{F005DAAB-9B97-4293-B95B-765ADF840DA7}" destId="{1EAF03EC-0382-434D-8F88-9E7EF024B759}" srcOrd="1" destOrd="0" presId="urn:microsoft.com/office/officeart/2018/2/layout/IconVerticalSolidList"/>
    <dgm:cxn modelId="{1158D4AB-3762-4E9E-B90A-69C930311FC4}" type="presParOf" srcId="{F005DAAB-9B97-4293-B95B-765ADF840DA7}" destId="{DCC84E78-CDE7-44D7-ADA3-65C33A25719F}" srcOrd="2" destOrd="0" presId="urn:microsoft.com/office/officeart/2018/2/layout/IconVerticalSolidList"/>
    <dgm:cxn modelId="{257082B0-3379-4B97-A86D-12052FB40E30}" type="presParOf" srcId="{F005DAAB-9B97-4293-B95B-765ADF840DA7}" destId="{A4853833-8911-48B0-A00A-5271A397CC50}" srcOrd="3" destOrd="0" presId="urn:microsoft.com/office/officeart/2018/2/layout/IconVerticalSolidList"/>
    <dgm:cxn modelId="{EE4E14F8-262D-4919-8517-13BE0CAD2F68}" type="presParOf" srcId="{AC4C16E0-11E1-40EE-B190-482CF0C2A5A1}" destId="{2B77D849-DECE-43DE-9EA8-A20859A88C62}" srcOrd="7" destOrd="0" presId="urn:microsoft.com/office/officeart/2018/2/layout/IconVerticalSolidList"/>
    <dgm:cxn modelId="{3554561E-2255-41BE-812D-9A7D78B1BAA0}" type="presParOf" srcId="{AC4C16E0-11E1-40EE-B190-482CF0C2A5A1}" destId="{26706919-41DA-4640-9C21-1C77A9DB81B0}" srcOrd="8" destOrd="0" presId="urn:microsoft.com/office/officeart/2018/2/layout/IconVerticalSolidList"/>
    <dgm:cxn modelId="{B7388656-4282-4A88-948B-9DA87BE1E118}" type="presParOf" srcId="{26706919-41DA-4640-9C21-1C77A9DB81B0}" destId="{8AF7F294-49F4-4D71-AD28-083BF08696DC}" srcOrd="0" destOrd="0" presId="urn:microsoft.com/office/officeart/2018/2/layout/IconVerticalSolidList"/>
    <dgm:cxn modelId="{1CDC65AC-A3AD-4F8F-9F01-08966D5D4862}" type="presParOf" srcId="{26706919-41DA-4640-9C21-1C77A9DB81B0}" destId="{6EE788AC-DB39-458A-9CA2-D27482AC9DB0}" srcOrd="1" destOrd="0" presId="urn:microsoft.com/office/officeart/2018/2/layout/IconVerticalSolidList"/>
    <dgm:cxn modelId="{DD9AB331-C7A2-40E7-A384-144F7222C474}" type="presParOf" srcId="{26706919-41DA-4640-9C21-1C77A9DB81B0}" destId="{1208C02B-CC7D-4D5F-BE31-E7AA45A3B76C}" srcOrd="2" destOrd="0" presId="urn:microsoft.com/office/officeart/2018/2/layout/IconVerticalSolidList"/>
    <dgm:cxn modelId="{A3AD25E6-F346-4EF4-B3FD-CF5FFD939CA8}" type="presParOf" srcId="{26706919-41DA-4640-9C21-1C77A9DB81B0}" destId="{14A924DE-D42B-4D67-8BD2-38870639C6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9B544D-4845-418E-A3BF-2849B7B8FFAB}" type="doc">
      <dgm:prSet loTypeId="urn:microsoft.com/office/officeart/2005/8/layout/arrow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K"/>
        </a:p>
      </dgm:t>
    </dgm:pt>
    <dgm:pt modelId="{2953D0E0-FAE1-4E11-9740-7836A60F9883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Loss of t</a:t>
          </a:r>
          <a:r>
            <a:rPr lang="en-PK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hree</a:t>
          </a:r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 or more consecutive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pregnancies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90EEC-5925-4AFD-9002-826823282AD2}" type="parTrans" cxnId="{29021C5F-AF35-492F-9EC5-2A22617D7757}">
      <dgm:prSet/>
      <dgm:spPr/>
      <dgm:t>
        <a:bodyPr/>
        <a:lstStyle/>
        <a:p>
          <a:endParaRPr lang="en-PK"/>
        </a:p>
      </dgm:t>
    </dgm:pt>
    <dgm:pt modelId="{0E3E8A35-71DD-4E36-BBF7-3CCFEAA0FCA6}" type="sibTrans" cxnId="{29021C5F-AF35-492F-9EC5-2A22617D7757}">
      <dgm:prSet/>
      <dgm:spPr/>
      <dgm:t>
        <a:bodyPr/>
        <a:lstStyle/>
        <a:p>
          <a:endParaRPr lang="en-PK"/>
        </a:p>
      </dgm:t>
    </dgm:pt>
    <dgm:pt modelId="{353EFF52-9CD7-4E36-A2B6-881E6DD2CCEE}">
      <dgm:prSet/>
      <dgm:spPr/>
      <dgm:t>
        <a:bodyPr/>
        <a:lstStyle/>
        <a:p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is 0.5-2%</a:t>
          </a:r>
        </a:p>
      </dgm:t>
    </dgm:pt>
    <dgm:pt modelId="{C6108A8D-751E-4F30-AB54-AF5889DC2321}" type="parTrans" cxnId="{8552DEFF-CC5C-4F03-ACCC-BAEB7575B045}">
      <dgm:prSet/>
      <dgm:spPr/>
      <dgm:t>
        <a:bodyPr/>
        <a:lstStyle/>
        <a:p>
          <a:endParaRPr lang="en-PK"/>
        </a:p>
      </dgm:t>
    </dgm:pt>
    <dgm:pt modelId="{5B6442C8-E848-4ABC-9B2C-661D6BEC2339}" type="sibTrans" cxnId="{8552DEFF-CC5C-4F03-ACCC-BAEB7575B045}">
      <dgm:prSet/>
      <dgm:spPr/>
      <dgm:t>
        <a:bodyPr/>
        <a:lstStyle/>
        <a:p>
          <a:endParaRPr lang="en-PK"/>
        </a:p>
      </dgm:t>
    </dgm:pt>
    <dgm:pt modelId="{113681B5-74D4-4548-BC67-0775C2EC1FC4}" type="pres">
      <dgm:prSet presAssocID="{179B544D-4845-418E-A3BF-2849B7B8FF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333F4-FEB9-4496-BEC0-E2043A37BBC3}" type="pres">
      <dgm:prSet presAssocID="{179B544D-4845-418E-A3BF-2849B7B8FFAB}" presName="ribbon" presStyleLbl="node1" presStyleIdx="0" presStyleCnt="1"/>
      <dgm:spPr/>
    </dgm:pt>
    <dgm:pt modelId="{DE3EDF45-CE00-4BF3-8766-D7211A0539B0}" type="pres">
      <dgm:prSet presAssocID="{179B544D-4845-418E-A3BF-2849B7B8FFA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A193E-D899-430F-B546-615C28D270F2}" type="pres">
      <dgm:prSet presAssocID="{179B544D-4845-418E-A3BF-2849B7B8FFA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21C5F-AF35-492F-9EC5-2A22617D7757}" srcId="{179B544D-4845-418E-A3BF-2849B7B8FFAB}" destId="{2953D0E0-FAE1-4E11-9740-7836A60F9883}" srcOrd="0" destOrd="0" parTransId="{D7A90EEC-5925-4AFD-9002-826823282AD2}" sibTransId="{0E3E8A35-71DD-4E36-BBF7-3CCFEAA0FCA6}"/>
    <dgm:cxn modelId="{623B57A0-04FA-4162-91B7-7ED35363C674}" type="presOf" srcId="{179B544D-4845-418E-A3BF-2849B7B8FFAB}" destId="{113681B5-74D4-4548-BC67-0775C2EC1FC4}" srcOrd="0" destOrd="0" presId="urn:microsoft.com/office/officeart/2005/8/layout/arrow6"/>
    <dgm:cxn modelId="{8552DEFF-CC5C-4F03-ACCC-BAEB7575B045}" srcId="{179B544D-4845-418E-A3BF-2849B7B8FFAB}" destId="{353EFF52-9CD7-4E36-A2B6-881E6DD2CCEE}" srcOrd="1" destOrd="0" parTransId="{C6108A8D-751E-4F30-AB54-AF5889DC2321}" sibTransId="{5B6442C8-E848-4ABC-9B2C-661D6BEC2339}"/>
    <dgm:cxn modelId="{6DBC3993-87BD-42D9-8D0D-88F0EC73C2EA}" type="presOf" srcId="{353EFF52-9CD7-4E36-A2B6-881E6DD2CCEE}" destId="{834A193E-D899-430F-B546-615C28D270F2}" srcOrd="0" destOrd="0" presId="urn:microsoft.com/office/officeart/2005/8/layout/arrow6"/>
    <dgm:cxn modelId="{96A9A4EA-D1C0-4DB4-A634-2CDD2A5BFD00}" type="presOf" srcId="{2953D0E0-FAE1-4E11-9740-7836A60F9883}" destId="{DE3EDF45-CE00-4BF3-8766-D7211A0539B0}" srcOrd="0" destOrd="0" presId="urn:microsoft.com/office/officeart/2005/8/layout/arrow6"/>
    <dgm:cxn modelId="{B87DAB7E-5ADD-4500-B4C2-E34E2E187274}" type="presParOf" srcId="{113681B5-74D4-4548-BC67-0775C2EC1FC4}" destId="{83F333F4-FEB9-4496-BEC0-E2043A37BBC3}" srcOrd="0" destOrd="0" presId="urn:microsoft.com/office/officeart/2005/8/layout/arrow6"/>
    <dgm:cxn modelId="{A44C7CFD-4A78-43D6-B743-4B32BEA354F8}" type="presParOf" srcId="{113681B5-74D4-4548-BC67-0775C2EC1FC4}" destId="{DE3EDF45-CE00-4BF3-8766-D7211A0539B0}" srcOrd="1" destOrd="0" presId="urn:microsoft.com/office/officeart/2005/8/layout/arrow6"/>
    <dgm:cxn modelId="{CB1E8540-D65A-49FB-97E6-326D06029ECF}" type="presParOf" srcId="{113681B5-74D4-4548-BC67-0775C2EC1FC4}" destId="{834A193E-D899-430F-B546-615C28D270F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020DA4-6AD3-4821-B110-05D822DEED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PK"/>
        </a:p>
      </dgm:t>
    </dgm:pt>
    <dgm:pt modelId="{1C7596A4-10FA-4D08-81D6-5814CA0A260F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Anatomical disorders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– congenital uterine malformation should be diagnosed &amp; treated	surgically if required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638CD-7282-428A-845F-EB7278BB0570}" type="parTrans" cxnId="{B498F9EC-0FE8-41F0-A9DE-9AE74A47E02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6896C-C45D-493C-84BE-43665327DAB5}" type="sibTrans" cxnId="{B498F9EC-0FE8-41F0-A9DE-9AE74A47E02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9029A-2666-422F-9FB7-E04C329CF6CD}">
      <dgm:prSet/>
      <dgm:spPr/>
      <dgm:t>
        <a:bodyPr/>
        <a:lstStyle/>
        <a:p>
          <a:r>
            <a:rPr lang="en-PK" b="1">
              <a:latin typeface="Times New Roman" panose="02020603050405020304" pitchFamily="18" charset="0"/>
              <a:cs typeface="Times New Roman" panose="02020603050405020304" pitchFamily="18" charset="0"/>
            </a:rPr>
            <a:t>Cervical incompetence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should be treated by cervical cerclag at 1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2 to 16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weeks of gestation.</a:t>
          </a:r>
        </a:p>
      </dgm:t>
    </dgm:pt>
    <dgm:pt modelId="{68A9D505-0D72-43AC-80AE-877581EB6D43}" type="parTrans" cxnId="{F58DC453-185D-4C2E-84D3-79B6F08551EA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79243-0FB1-4224-BAAA-556BFFC68CEB}" type="sibTrans" cxnId="{F58DC453-185D-4C2E-84D3-79B6F08551EA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6B087-055D-4DA8-955D-6EE71E491D86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Asherman's Syndrome      </a:t>
          </a:r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Intra uterine adhesions should be divided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hysteroscope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E3988-489D-494B-A0EC-B80C5649405F}" type="parTrans" cxnId="{B79DC7B8-A24B-4A5C-80B0-4D47B4B4835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17682-E2DC-4AAF-A67B-28B430D7A204}" type="sibTrans" cxnId="{B79DC7B8-A24B-4A5C-80B0-4D47B4B4835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24A4C-8777-43C3-A5EA-C6A1D26F856D}">
      <dgm:prSet/>
      <dgm:spPr/>
      <dgm:t>
        <a:bodyPr/>
        <a:lstStyle/>
        <a:p>
          <a:r>
            <a:rPr lang="en-PK" b="1">
              <a:latin typeface="Times New Roman" panose="02020603050405020304" pitchFamily="18" charset="0"/>
              <a:cs typeface="Times New Roman" panose="02020603050405020304" pitchFamily="18" charset="0"/>
            </a:rPr>
            <a:t>Fibroid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should be treated surgically.</a:t>
          </a:r>
        </a:p>
      </dgm:t>
    </dgm:pt>
    <dgm:pt modelId="{6A959015-E38B-41FD-9560-5BD4C6421698}" type="parTrans" cxnId="{0B992214-87BF-4295-91A8-F6BA557396E0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0AB41-B97E-4C87-B87D-46CF21FD9C21}" type="sibTrans" cxnId="{0B992214-87BF-4295-91A8-F6BA557396E0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93CD9-FBDC-4A2F-B1F6-E0D49163F11D}">
      <dgm:prSet/>
      <dgm:spPr/>
      <dgm:t>
        <a:bodyPr/>
        <a:lstStyle/>
        <a:p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Endocrine factors 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– luteal phase defect should be    treated by progesterone support</a:t>
          </a:r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2D119-92C9-41F3-B056-D97B5D2635E2}" type="parTrans" cxnId="{019A7743-AC9F-49FD-B7D3-C9AFEE81FBEC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3B1E4-D7BE-4889-83D4-7C9AA018B60C}" type="sibTrans" cxnId="{019A7743-AC9F-49FD-B7D3-C9AFEE81FBEC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55F72-FB3B-4CA5-ADF4-D50A54C908E9}">
      <dgm:prSet/>
      <dgm:spPr/>
      <dgm:t>
        <a:bodyPr/>
        <a:lstStyle/>
        <a:p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Antiphospolipid antibodies 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– autoimmune diseases should be diagnosed and treated by low dose heparin and Aspirin to improve the outcome of pregnancy.</a:t>
          </a:r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7DEC9-0B7E-4FB2-B658-612FB2F45D25}" type="parTrans" cxnId="{A08443C2-CBDC-49A6-9C10-3F0E5E82E7F4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E41F7-B18D-421C-B37E-3033E51C27B9}" type="sibTrans" cxnId="{A08443C2-CBDC-49A6-9C10-3F0E5E82E7F4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C30B4-4408-4476-81A2-0AA0A8BF28A2}" type="pres">
      <dgm:prSet presAssocID="{8B020DA4-6AD3-4821-B110-05D822DEE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64C31-593F-4964-9ADC-4E1051EFBEB5}" type="pres">
      <dgm:prSet presAssocID="{1C7596A4-10FA-4D08-81D6-5814CA0A260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B4193-C7E8-484C-A01C-A1E984044CF3}" type="pres">
      <dgm:prSet presAssocID="{FF16896C-C45D-493C-84BE-43665327DAB5}" presName="spacer" presStyleCnt="0"/>
      <dgm:spPr/>
    </dgm:pt>
    <dgm:pt modelId="{8ED73BE0-60DE-4B58-8617-4C76C406F768}" type="pres">
      <dgm:prSet presAssocID="{6179029A-2666-422F-9FB7-E04C329CF6C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2B7E3-8281-4A08-8461-03951D7BDC03}" type="pres">
      <dgm:prSet presAssocID="{B8C79243-0FB1-4224-BAAA-556BFFC68CEB}" presName="spacer" presStyleCnt="0"/>
      <dgm:spPr/>
    </dgm:pt>
    <dgm:pt modelId="{E540109C-876E-4DF0-A2CC-7B33F9B04AAC}" type="pres">
      <dgm:prSet presAssocID="{60C6B087-055D-4DA8-955D-6EE71E491D8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E0FCD-B103-4595-8F16-05EA2BE49B08}" type="pres">
      <dgm:prSet presAssocID="{AD817682-E2DC-4AAF-A67B-28B430D7A204}" presName="spacer" presStyleCnt="0"/>
      <dgm:spPr/>
    </dgm:pt>
    <dgm:pt modelId="{B6FDFE9F-531B-4AD0-B4F1-69EE7ACF47D8}" type="pres">
      <dgm:prSet presAssocID="{7B624A4C-8777-43C3-A5EA-C6A1D26F856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A28D-CF8C-44B2-8ECC-45229401573B}" type="pres">
      <dgm:prSet presAssocID="{0E60AB41-B97E-4C87-B87D-46CF21FD9C21}" presName="spacer" presStyleCnt="0"/>
      <dgm:spPr/>
    </dgm:pt>
    <dgm:pt modelId="{12B0CED7-8FC9-4365-932C-7E8D1538AD0F}" type="pres">
      <dgm:prSet presAssocID="{B5693CD9-FBDC-4A2F-B1F6-E0D49163F11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96EB7-C5C6-4459-BC66-1C28AFCB50C0}" type="pres">
      <dgm:prSet presAssocID="{ECB3B1E4-D7BE-4889-83D4-7C9AA018B60C}" presName="spacer" presStyleCnt="0"/>
      <dgm:spPr/>
    </dgm:pt>
    <dgm:pt modelId="{1CB21F0B-5F0B-40E8-9A46-07BC07010CE2}" type="pres">
      <dgm:prSet presAssocID="{0CF55F72-FB3B-4CA5-ADF4-D50A54C908E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E6B0C-E252-4D02-98FD-AB4174B3D839}" type="presOf" srcId="{60C6B087-055D-4DA8-955D-6EE71E491D86}" destId="{E540109C-876E-4DF0-A2CC-7B33F9B04AAC}" srcOrd="0" destOrd="0" presId="urn:microsoft.com/office/officeart/2005/8/layout/vList2"/>
    <dgm:cxn modelId="{0B992214-87BF-4295-91A8-F6BA557396E0}" srcId="{8B020DA4-6AD3-4821-B110-05D822DEED0B}" destId="{7B624A4C-8777-43C3-A5EA-C6A1D26F856D}" srcOrd="3" destOrd="0" parTransId="{6A959015-E38B-41FD-9560-5BD4C6421698}" sibTransId="{0E60AB41-B97E-4C87-B87D-46CF21FD9C21}"/>
    <dgm:cxn modelId="{019A7743-AC9F-49FD-B7D3-C9AFEE81FBEC}" srcId="{8B020DA4-6AD3-4821-B110-05D822DEED0B}" destId="{B5693CD9-FBDC-4A2F-B1F6-E0D49163F11D}" srcOrd="4" destOrd="0" parTransId="{FAC2D119-92C9-41F3-B056-D97B5D2635E2}" sibTransId="{ECB3B1E4-D7BE-4889-83D4-7C9AA018B60C}"/>
    <dgm:cxn modelId="{3981E28E-6404-4DB5-9705-17DC506466FB}" type="presOf" srcId="{1C7596A4-10FA-4D08-81D6-5814CA0A260F}" destId="{4DD64C31-593F-4964-9ADC-4E1051EFBEB5}" srcOrd="0" destOrd="0" presId="urn:microsoft.com/office/officeart/2005/8/layout/vList2"/>
    <dgm:cxn modelId="{C71EB2FA-52D9-4E31-932D-9200684ABCCE}" type="presOf" srcId="{8B020DA4-6AD3-4821-B110-05D822DEED0B}" destId="{14FC30B4-4408-4476-81A2-0AA0A8BF28A2}" srcOrd="0" destOrd="0" presId="urn:microsoft.com/office/officeart/2005/8/layout/vList2"/>
    <dgm:cxn modelId="{EC0EDD09-FDD7-483D-BFAB-B4AAA87928A4}" type="presOf" srcId="{7B624A4C-8777-43C3-A5EA-C6A1D26F856D}" destId="{B6FDFE9F-531B-4AD0-B4F1-69EE7ACF47D8}" srcOrd="0" destOrd="0" presId="urn:microsoft.com/office/officeart/2005/8/layout/vList2"/>
    <dgm:cxn modelId="{F58DC453-185D-4C2E-84D3-79B6F08551EA}" srcId="{8B020DA4-6AD3-4821-B110-05D822DEED0B}" destId="{6179029A-2666-422F-9FB7-E04C329CF6CD}" srcOrd="1" destOrd="0" parTransId="{68A9D505-0D72-43AC-80AE-877581EB6D43}" sibTransId="{B8C79243-0FB1-4224-BAAA-556BFFC68CEB}"/>
    <dgm:cxn modelId="{9C32B55D-B8E9-45BF-B501-5C9E8560C29D}" type="presOf" srcId="{6179029A-2666-422F-9FB7-E04C329CF6CD}" destId="{8ED73BE0-60DE-4B58-8617-4C76C406F768}" srcOrd="0" destOrd="0" presId="urn:microsoft.com/office/officeart/2005/8/layout/vList2"/>
    <dgm:cxn modelId="{F075CBA0-F8A3-4709-A08B-107A3AF322C3}" type="presOf" srcId="{B5693CD9-FBDC-4A2F-B1F6-E0D49163F11D}" destId="{12B0CED7-8FC9-4365-932C-7E8D1538AD0F}" srcOrd="0" destOrd="0" presId="urn:microsoft.com/office/officeart/2005/8/layout/vList2"/>
    <dgm:cxn modelId="{B498F9EC-0FE8-41F0-A9DE-9AE74A47E025}" srcId="{8B020DA4-6AD3-4821-B110-05D822DEED0B}" destId="{1C7596A4-10FA-4D08-81D6-5814CA0A260F}" srcOrd="0" destOrd="0" parTransId="{666638CD-7282-428A-845F-EB7278BB0570}" sibTransId="{FF16896C-C45D-493C-84BE-43665327DAB5}"/>
    <dgm:cxn modelId="{E6B28224-B8E6-4652-90E8-0C28BB02609A}" type="presOf" srcId="{0CF55F72-FB3B-4CA5-ADF4-D50A54C908E9}" destId="{1CB21F0B-5F0B-40E8-9A46-07BC07010CE2}" srcOrd="0" destOrd="0" presId="urn:microsoft.com/office/officeart/2005/8/layout/vList2"/>
    <dgm:cxn modelId="{B79DC7B8-A24B-4A5C-80B0-4D47B4B48355}" srcId="{8B020DA4-6AD3-4821-B110-05D822DEED0B}" destId="{60C6B087-055D-4DA8-955D-6EE71E491D86}" srcOrd="2" destOrd="0" parTransId="{814E3988-489D-494B-A0EC-B80C5649405F}" sibTransId="{AD817682-E2DC-4AAF-A67B-28B430D7A204}"/>
    <dgm:cxn modelId="{A08443C2-CBDC-49A6-9C10-3F0E5E82E7F4}" srcId="{8B020DA4-6AD3-4821-B110-05D822DEED0B}" destId="{0CF55F72-FB3B-4CA5-ADF4-D50A54C908E9}" srcOrd="5" destOrd="0" parTransId="{1507DEC9-0B7E-4FB2-B658-612FB2F45D25}" sibTransId="{24EE41F7-B18D-421C-B37E-3033E51C27B9}"/>
    <dgm:cxn modelId="{5DEC9D80-0421-4CCC-9F98-1C5B28BE1FBD}" type="presParOf" srcId="{14FC30B4-4408-4476-81A2-0AA0A8BF28A2}" destId="{4DD64C31-593F-4964-9ADC-4E1051EFBEB5}" srcOrd="0" destOrd="0" presId="urn:microsoft.com/office/officeart/2005/8/layout/vList2"/>
    <dgm:cxn modelId="{B66F4575-A99B-4077-A387-86E516802060}" type="presParOf" srcId="{14FC30B4-4408-4476-81A2-0AA0A8BF28A2}" destId="{90FB4193-C7E8-484C-A01C-A1E984044CF3}" srcOrd="1" destOrd="0" presId="urn:microsoft.com/office/officeart/2005/8/layout/vList2"/>
    <dgm:cxn modelId="{B546D90E-F4B4-44DE-B318-FE7F67FF506C}" type="presParOf" srcId="{14FC30B4-4408-4476-81A2-0AA0A8BF28A2}" destId="{8ED73BE0-60DE-4B58-8617-4C76C406F768}" srcOrd="2" destOrd="0" presId="urn:microsoft.com/office/officeart/2005/8/layout/vList2"/>
    <dgm:cxn modelId="{50B23C60-B978-41D3-ABD0-26F549A21371}" type="presParOf" srcId="{14FC30B4-4408-4476-81A2-0AA0A8BF28A2}" destId="{B5A2B7E3-8281-4A08-8461-03951D7BDC03}" srcOrd="3" destOrd="0" presId="urn:microsoft.com/office/officeart/2005/8/layout/vList2"/>
    <dgm:cxn modelId="{63EC1CF9-87FB-4676-BD07-87F03D3D1FFC}" type="presParOf" srcId="{14FC30B4-4408-4476-81A2-0AA0A8BF28A2}" destId="{E540109C-876E-4DF0-A2CC-7B33F9B04AAC}" srcOrd="4" destOrd="0" presId="urn:microsoft.com/office/officeart/2005/8/layout/vList2"/>
    <dgm:cxn modelId="{D3DD7F33-4939-4801-BC25-AE287D6230C0}" type="presParOf" srcId="{14FC30B4-4408-4476-81A2-0AA0A8BF28A2}" destId="{D42E0FCD-B103-4595-8F16-05EA2BE49B08}" srcOrd="5" destOrd="0" presId="urn:microsoft.com/office/officeart/2005/8/layout/vList2"/>
    <dgm:cxn modelId="{3A5D0720-644D-4AD7-917D-1C9F10654597}" type="presParOf" srcId="{14FC30B4-4408-4476-81A2-0AA0A8BF28A2}" destId="{B6FDFE9F-531B-4AD0-B4F1-69EE7ACF47D8}" srcOrd="6" destOrd="0" presId="urn:microsoft.com/office/officeart/2005/8/layout/vList2"/>
    <dgm:cxn modelId="{D63E4AE9-B52A-4E2A-B039-CA4FF8FB9171}" type="presParOf" srcId="{14FC30B4-4408-4476-81A2-0AA0A8BF28A2}" destId="{6714A28D-CF8C-44B2-8ECC-45229401573B}" srcOrd="7" destOrd="0" presId="urn:microsoft.com/office/officeart/2005/8/layout/vList2"/>
    <dgm:cxn modelId="{5DE466B3-94BB-4B92-AFA7-5BA8D7BD5E95}" type="presParOf" srcId="{14FC30B4-4408-4476-81A2-0AA0A8BF28A2}" destId="{12B0CED7-8FC9-4365-932C-7E8D1538AD0F}" srcOrd="8" destOrd="0" presId="urn:microsoft.com/office/officeart/2005/8/layout/vList2"/>
    <dgm:cxn modelId="{F78BDDAE-D999-4BA0-9C66-C7C18C379996}" type="presParOf" srcId="{14FC30B4-4408-4476-81A2-0AA0A8BF28A2}" destId="{DFD96EB7-C5C6-4459-BC66-1C28AFCB50C0}" srcOrd="9" destOrd="0" presId="urn:microsoft.com/office/officeart/2005/8/layout/vList2"/>
    <dgm:cxn modelId="{FF4D712F-7F7D-410D-9747-44E2D112FDFC}" type="presParOf" srcId="{14FC30B4-4408-4476-81A2-0AA0A8BF28A2}" destId="{1CB21F0B-5F0B-40E8-9A46-07BC07010CE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83F662-4220-4BFA-B5D3-74783BAB8C4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6A9CA-42D7-452A-8497-750F68CE23C4}">
      <dgm:prSet/>
      <dgm:spPr/>
      <dgm:t>
        <a:bodyPr/>
        <a:lstStyle/>
        <a:p>
          <a:r>
            <a:rPr lang="en-US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Forced extraction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or expulsion of fetus before 24 weeks of gestation or an embryo weighing less than 500mg.</a:t>
          </a:r>
        </a:p>
      </dgm:t>
    </dgm:pt>
    <dgm:pt modelId="{D29D42F9-5AA6-439D-9AAD-3CAE00336D34}" type="parTrans" cxnId="{D9806AAD-710A-4F6D-967E-510D11860125}">
      <dgm:prSet/>
      <dgm:spPr/>
      <dgm:t>
        <a:bodyPr/>
        <a:lstStyle/>
        <a:p>
          <a:endParaRPr lang="en-US"/>
        </a:p>
      </dgm:t>
    </dgm:pt>
    <dgm:pt modelId="{036C2D0F-D4C1-401F-912C-6ED642B783C7}" type="sibTrans" cxnId="{D9806AAD-710A-4F6D-967E-510D11860125}">
      <dgm:prSet/>
      <dgm:spPr/>
      <dgm:t>
        <a:bodyPr/>
        <a:lstStyle/>
        <a:p>
          <a:endParaRPr lang="en-US"/>
        </a:p>
      </dgm:t>
    </dgm:pt>
    <dgm:pt modelId="{0162A105-7D35-4F97-8645-641CF859E460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When performed for an indication not permitted by law is called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illegal abortion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CD537-FA43-4116-A033-0B871C6944AB}" type="parTrans" cxnId="{43F0B8DE-77DB-4168-A345-428A495768CD}">
      <dgm:prSet/>
      <dgm:spPr/>
      <dgm:t>
        <a:bodyPr/>
        <a:lstStyle/>
        <a:p>
          <a:endParaRPr lang="en-US"/>
        </a:p>
      </dgm:t>
    </dgm:pt>
    <dgm:pt modelId="{E663415B-0D6C-40D7-AAAE-73C8FEDA45CC}" type="sibTrans" cxnId="{43F0B8DE-77DB-4168-A345-428A495768CD}">
      <dgm:prSet/>
      <dgm:spPr/>
      <dgm:t>
        <a:bodyPr/>
        <a:lstStyle/>
        <a:p>
          <a:endParaRPr lang="en-US"/>
        </a:p>
      </dgm:t>
    </dgm:pt>
    <dgm:pt modelId="{8C600AA6-2566-425F-B691-7AF5D224360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of complication is higher in illegal abortion because it is performed by untrained person, under poor hygienic condition </a:t>
          </a:r>
        </a:p>
      </dgm:t>
    </dgm:pt>
    <dgm:pt modelId="{0EC92651-4D7A-495A-A8EA-39CBBECC7D24}" type="parTrans" cxnId="{82DD3F9E-E1B9-4F3A-992D-36F2B282B173}">
      <dgm:prSet/>
      <dgm:spPr/>
      <dgm:t>
        <a:bodyPr/>
        <a:lstStyle/>
        <a:p>
          <a:endParaRPr lang="en-US"/>
        </a:p>
      </dgm:t>
    </dgm:pt>
    <dgm:pt modelId="{6956C665-0898-43A6-BD49-0BE68E93BD8F}" type="sibTrans" cxnId="{82DD3F9E-E1B9-4F3A-992D-36F2B282B173}">
      <dgm:prSet/>
      <dgm:spPr/>
      <dgm:t>
        <a:bodyPr/>
        <a:lstStyle/>
        <a:p>
          <a:endParaRPr lang="en-US"/>
        </a:p>
      </dgm:t>
    </dgm:pt>
    <dgm:pt modelId="{0B8491C9-A17F-4C1E-9D4B-327C1F47204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If termination of pregnancy is done for legal indication, it is called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therapeutic or legal abortion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7A6E6-3A56-4067-AABA-04404D9EB2A6}" type="parTrans" cxnId="{2E086CC1-05CB-4F09-992B-590704EB0C40}">
      <dgm:prSet/>
      <dgm:spPr/>
      <dgm:t>
        <a:bodyPr/>
        <a:lstStyle/>
        <a:p>
          <a:endParaRPr lang="en-US"/>
        </a:p>
      </dgm:t>
    </dgm:pt>
    <dgm:pt modelId="{99D3BC8F-0A17-4A97-9F5D-F45C9A6FAC96}" type="sibTrans" cxnId="{2E086CC1-05CB-4F09-992B-590704EB0C40}">
      <dgm:prSet/>
      <dgm:spPr/>
      <dgm:t>
        <a:bodyPr/>
        <a:lstStyle/>
        <a:p>
          <a:endParaRPr lang="en-US"/>
        </a:p>
      </dgm:t>
    </dgm:pt>
    <dgm:pt modelId="{CF4836E5-FFEA-4057-A802-935A4A20E754}" type="pres">
      <dgm:prSet presAssocID="{D783F662-4220-4BFA-B5D3-74783BAB8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BB01BD-0922-415B-BEFB-4B17E20D0F22}" type="pres">
      <dgm:prSet presAssocID="{ABD6A9CA-42D7-452A-8497-750F68CE23C4}" presName="parentText" presStyleLbl="node1" presStyleIdx="0" presStyleCnt="4" custLinFactNeighborY="-662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E0AD-75BD-47C4-B0FD-E3C51708790F}" type="pres">
      <dgm:prSet presAssocID="{036C2D0F-D4C1-401F-912C-6ED642B783C7}" presName="spacer" presStyleCnt="0"/>
      <dgm:spPr/>
    </dgm:pt>
    <dgm:pt modelId="{7C5020A5-4D8C-4CBB-87CB-644967C33002}" type="pres">
      <dgm:prSet presAssocID="{0162A105-7D35-4F97-8645-641CF859E4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F456-0EB9-44BA-B174-97A88D50582D}" type="pres">
      <dgm:prSet presAssocID="{E663415B-0D6C-40D7-AAAE-73C8FEDA45CC}" presName="spacer" presStyleCnt="0"/>
      <dgm:spPr/>
    </dgm:pt>
    <dgm:pt modelId="{FC991DDF-1C83-4D3C-B08D-43277453303E}" type="pres">
      <dgm:prSet presAssocID="{8C600AA6-2566-425F-B691-7AF5D22436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772ED-C5C8-48B4-98AE-7F50C66D5AAA}" type="pres">
      <dgm:prSet presAssocID="{6956C665-0898-43A6-BD49-0BE68E93BD8F}" presName="spacer" presStyleCnt="0"/>
      <dgm:spPr/>
    </dgm:pt>
    <dgm:pt modelId="{988AEE93-074F-45EB-8EF5-0FB7F87B19A6}" type="pres">
      <dgm:prSet presAssocID="{0B8491C9-A17F-4C1E-9D4B-327C1F4720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13073-63C4-4304-97A3-48CCB709A621}" type="presOf" srcId="{0162A105-7D35-4F97-8645-641CF859E460}" destId="{7C5020A5-4D8C-4CBB-87CB-644967C33002}" srcOrd="0" destOrd="0" presId="urn:microsoft.com/office/officeart/2005/8/layout/vList2"/>
    <dgm:cxn modelId="{56AE73B6-E7E3-4F16-978D-2A7279AC303A}" type="presOf" srcId="{ABD6A9CA-42D7-452A-8497-750F68CE23C4}" destId="{89BB01BD-0922-415B-BEFB-4B17E20D0F22}" srcOrd="0" destOrd="0" presId="urn:microsoft.com/office/officeart/2005/8/layout/vList2"/>
    <dgm:cxn modelId="{6E9D29FC-64FC-4675-840B-93F83AED93C5}" type="presOf" srcId="{D783F662-4220-4BFA-B5D3-74783BAB8C47}" destId="{CF4836E5-FFEA-4057-A802-935A4A20E754}" srcOrd="0" destOrd="0" presId="urn:microsoft.com/office/officeart/2005/8/layout/vList2"/>
    <dgm:cxn modelId="{82DD3F9E-E1B9-4F3A-992D-36F2B282B173}" srcId="{D783F662-4220-4BFA-B5D3-74783BAB8C47}" destId="{8C600AA6-2566-425F-B691-7AF5D224360B}" srcOrd="2" destOrd="0" parTransId="{0EC92651-4D7A-495A-A8EA-39CBBECC7D24}" sibTransId="{6956C665-0898-43A6-BD49-0BE68E93BD8F}"/>
    <dgm:cxn modelId="{637CEE5D-A46A-45D0-9F20-566E27739BFF}" type="presOf" srcId="{0B8491C9-A17F-4C1E-9D4B-327C1F47204D}" destId="{988AEE93-074F-45EB-8EF5-0FB7F87B19A6}" srcOrd="0" destOrd="0" presId="urn:microsoft.com/office/officeart/2005/8/layout/vList2"/>
    <dgm:cxn modelId="{BE146D2A-59F0-42A2-841B-F73DA663D818}" type="presOf" srcId="{8C600AA6-2566-425F-B691-7AF5D224360B}" destId="{FC991DDF-1C83-4D3C-B08D-43277453303E}" srcOrd="0" destOrd="0" presId="urn:microsoft.com/office/officeart/2005/8/layout/vList2"/>
    <dgm:cxn modelId="{43F0B8DE-77DB-4168-A345-428A495768CD}" srcId="{D783F662-4220-4BFA-B5D3-74783BAB8C47}" destId="{0162A105-7D35-4F97-8645-641CF859E460}" srcOrd="1" destOrd="0" parTransId="{D21CD537-FA43-4116-A033-0B871C6944AB}" sibTransId="{E663415B-0D6C-40D7-AAAE-73C8FEDA45CC}"/>
    <dgm:cxn modelId="{D9806AAD-710A-4F6D-967E-510D11860125}" srcId="{D783F662-4220-4BFA-B5D3-74783BAB8C47}" destId="{ABD6A9CA-42D7-452A-8497-750F68CE23C4}" srcOrd="0" destOrd="0" parTransId="{D29D42F9-5AA6-439D-9AAD-3CAE00336D34}" sibTransId="{036C2D0F-D4C1-401F-912C-6ED642B783C7}"/>
    <dgm:cxn modelId="{2E086CC1-05CB-4F09-992B-590704EB0C40}" srcId="{D783F662-4220-4BFA-B5D3-74783BAB8C47}" destId="{0B8491C9-A17F-4C1E-9D4B-327C1F47204D}" srcOrd="3" destOrd="0" parTransId="{9287A6E6-3A56-4067-AABA-04404D9EB2A6}" sibTransId="{99D3BC8F-0A17-4A97-9F5D-F45C9A6FAC96}"/>
    <dgm:cxn modelId="{6AFA26A3-FDE0-42D2-A6B4-22DA737DB084}" type="presParOf" srcId="{CF4836E5-FFEA-4057-A802-935A4A20E754}" destId="{89BB01BD-0922-415B-BEFB-4B17E20D0F22}" srcOrd="0" destOrd="0" presId="urn:microsoft.com/office/officeart/2005/8/layout/vList2"/>
    <dgm:cxn modelId="{D2E24C7E-F79C-4DC8-924A-C853C2D83CF9}" type="presParOf" srcId="{CF4836E5-FFEA-4057-A802-935A4A20E754}" destId="{B4DAE0AD-75BD-47C4-B0FD-E3C51708790F}" srcOrd="1" destOrd="0" presId="urn:microsoft.com/office/officeart/2005/8/layout/vList2"/>
    <dgm:cxn modelId="{F53BFDC5-E6E8-47C6-A067-293DC0788353}" type="presParOf" srcId="{CF4836E5-FFEA-4057-A802-935A4A20E754}" destId="{7C5020A5-4D8C-4CBB-87CB-644967C33002}" srcOrd="2" destOrd="0" presId="urn:microsoft.com/office/officeart/2005/8/layout/vList2"/>
    <dgm:cxn modelId="{D84935DA-2E14-46F5-B104-2258AFD90570}" type="presParOf" srcId="{CF4836E5-FFEA-4057-A802-935A4A20E754}" destId="{C9A9F456-0EB9-44BA-B174-97A88D50582D}" srcOrd="3" destOrd="0" presId="urn:microsoft.com/office/officeart/2005/8/layout/vList2"/>
    <dgm:cxn modelId="{4A403DCA-4F23-4877-B663-69A8DABA52B4}" type="presParOf" srcId="{CF4836E5-FFEA-4057-A802-935A4A20E754}" destId="{FC991DDF-1C83-4D3C-B08D-43277453303E}" srcOrd="4" destOrd="0" presId="urn:microsoft.com/office/officeart/2005/8/layout/vList2"/>
    <dgm:cxn modelId="{51BFBD8A-74D3-42C3-A2FF-752F1B52CB69}" type="presParOf" srcId="{CF4836E5-FFEA-4057-A802-935A4A20E754}" destId="{BA8772ED-C5C8-48B4-98AE-7F50C66D5AAA}" srcOrd="5" destOrd="0" presId="urn:microsoft.com/office/officeart/2005/8/layout/vList2"/>
    <dgm:cxn modelId="{2E6EDC35-9432-4B20-876E-45849A2EDFC4}" type="presParOf" srcId="{CF4836E5-FFEA-4057-A802-935A4A20E754}" destId="{988AEE93-074F-45EB-8EF5-0FB7F87B19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B70F9-C2DF-4F00-A6CF-4B219417D4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EECF3D14-FED0-4CA6-BD37-608D792AC24D}">
      <dgm:prSet custT="1"/>
      <dgm:spPr/>
      <dgm:t>
        <a:bodyPr/>
        <a:lstStyle/>
        <a:p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</a:p>
      </dgm:t>
    </dgm:pt>
    <dgm:pt modelId="{29A68BAB-9557-4CC8-A69C-F89B4DF2536D}" type="parTrans" cxnId="{08BA1447-CD9B-4493-9CDD-B4134831C0C1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5A088-9E3C-42BB-A9B8-906F0067A173}" type="sibTrans" cxnId="{08BA1447-CD9B-4493-9CDD-B4134831C0C1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8F8AC-36AC-4A58-8A15-83E4978D9F45}">
      <dgm:prSet custT="1"/>
      <dgm:spPr/>
      <dgm:t>
        <a:bodyPr/>
        <a:lstStyle/>
        <a:p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Miscarriage is a pregnancy that ends before </a:t>
          </a:r>
          <a:r>
            <a: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weeks 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gestation or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  of a fetus weighing less than </a:t>
          </a:r>
          <a:r>
            <a:rPr lang="en-PK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500gms</a:t>
          </a:r>
        </a:p>
      </dgm:t>
    </dgm:pt>
    <dgm:pt modelId="{1FF48D82-9056-43EA-9636-D7ED9F8C0140}" type="parTrans" cxnId="{DBF37CFA-5F7C-41D1-8AE6-4FD6767F8C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DA13B-1710-4905-AAA6-BFEA473227B2}" type="sibTrans" cxnId="{DBF37CFA-5F7C-41D1-8AE6-4FD6767F8C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8B255-0CDE-4518-AD76-1A673E838E19}">
      <dgm:prSet custT="1"/>
      <dgm:spPr/>
      <dgm:t>
        <a:bodyPr/>
        <a:lstStyle/>
        <a:p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INCIDENCE </a:t>
          </a:r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0E43F-BE67-4E4E-ADDF-0C6EE0A8B3F3}" type="parTrans" cxnId="{83CB2063-3747-4803-A016-7B48E15262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6C73C-2E4B-4F95-ACB0-E4918E4F3E8B}" type="sibTrans" cxnId="{83CB2063-3747-4803-A016-7B48E15262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AB1BC-0D23-42C8-A35B-D02912E2722A}">
      <dgm:prSet custT="1"/>
      <dgm:spPr/>
      <dgm:t>
        <a:bodyPr/>
        <a:lstStyle/>
        <a:p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10-20%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086EA-7AD7-4048-BF02-95EF4C6389BD}" type="parTrans" cxnId="{6B2B0EEA-6178-402E-AF9C-D0DDA2C86C14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FB256-6FDE-4CCE-95B1-F53DC715A28E}" type="sibTrans" cxnId="{6B2B0EEA-6178-402E-AF9C-D0DDA2C86C14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FE84B-725C-450E-86F6-9BF54280FAE0}" type="pres">
      <dgm:prSet presAssocID="{CC9B70F9-C2DF-4F00-A6CF-4B219417D4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B1D19-C2E2-4BC9-9B00-8AB7CC83FF5D}" type="pres">
      <dgm:prSet presAssocID="{EECF3D14-FED0-4CA6-BD37-608D792AC24D}" presName="composite" presStyleCnt="0"/>
      <dgm:spPr/>
    </dgm:pt>
    <dgm:pt modelId="{7E739869-8599-43CC-B862-8D582E0E4328}" type="pres">
      <dgm:prSet presAssocID="{EECF3D14-FED0-4CA6-BD37-608D792AC2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50BA-300B-4328-9AFF-9623BCEF07FA}" type="pres">
      <dgm:prSet presAssocID="{EECF3D14-FED0-4CA6-BD37-608D792AC2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D2D8-A621-4BCC-BBEC-10506A133537}" type="pres">
      <dgm:prSet presAssocID="{9E65A088-9E3C-42BB-A9B8-906F0067A173}" presName="space" presStyleCnt="0"/>
      <dgm:spPr/>
    </dgm:pt>
    <dgm:pt modelId="{62B09F38-7E95-4D94-9946-56C1F63D90C4}" type="pres">
      <dgm:prSet presAssocID="{0E88B255-0CDE-4518-AD76-1A673E838E19}" presName="composite" presStyleCnt="0"/>
      <dgm:spPr/>
    </dgm:pt>
    <dgm:pt modelId="{23DCB330-4091-4B2D-9799-68C7BF7B3434}" type="pres">
      <dgm:prSet presAssocID="{0E88B255-0CDE-4518-AD76-1A673E838E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E7845-0322-4468-B2A3-2CC3EF1F7370}" type="pres">
      <dgm:prSet presAssocID="{0E88B255-0CDE-4518-AD76-1A673E838E19}" presName="desTx" presStyleLbl="alignAccFollowNode1" presStyleIdx="1" presStyleCnt="2" custLinFactNeighborX="515" custLinFactNeighborY="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4FE67-E50E-4904-BF9B-414898993ACF}" type="presOf" srcId="{0E88B255-0CDE-4518-AD76-1A673E838E19}" destId="{23DCB330-4091-4B2D-9799-68C7BF7B3434}" srcOrd="0" destOrd="0" presId="urn:microsoft.com/office/officeart/2005/8/layout/hList1"/>
    <dgm:cxn modelId="{30F01346-0E84-4C22-9251-F555F13A0BB2}" type="presOf" srcId="{EECF3D14-FED0-4CA6-BD37-608D792AC24D}" destId="{7E739869-8599-43CC-B862-8D582E0E4328}" srcOrd="0" destOrd="0" presId="urn:microsoft.com/office/officeart/2005/8/layout/hList1"/>
    <dgm:cxn modelId="{83CB2063-3747-4803-A016-7B48E1526276}" srcId="{CC9B70F9-C2DF-4F00-A6CF-4B219417D40E}" destId="{0E88B255-0CDE-4518-AD76-1A673E838E19}" srcOrd="1" destOrd="0" parTransId="{1DB0E43F-BE67-4E4E-ADDF-0C6EE0A8B3F3}" sibTransId="{4956C73C-2E4B-4F95-ACB0-E4918E4F3E8B}"/>
    <dgm:cxn modelId="{5B4785D8-F6CA-4E8A-B3D3-C9E4D1D64CE0}" type="presOf" srcId="{D7DAB1BC-0D23-42C8-A35B-D02912E2722A}" destId="{E20E7845-0322-4468-B2A3-2CC3EF1F7370}" srcOrd="0" destOrd="0" presId="urn:microsoft.com/office/officeart/2005/8/layout/hList1"/>
    <dgm:cxn modelId="{08BA1447-CD9B-4493-9CDD-B4134831C0C1}" srcId="{CC9B70F9-C2DF-4F00-A6CF-4B219417D40E}" destId="{EECF3D14-FED0-4CA6-BD37-608D792AC24D}" srcOrd="0" destOrd="0" parTransId="{29A68BAB-9557-4CC8-A69C-F89B4DF2536D}" sibTransId="{9E65A088-9E3C-42BB-A9B8-906F0067A173}"/>
    <dgm:cxn modelId="{8E38F763-5820-465E-A761-BB2C053740FF}" type="presOf" srcId="{CC9B70F9-C2DF-4F00-A6CF-4B219417D40E}" destId="{3F9FE84B-725C-450E-86F6-9BF54280FAE0}" srcOrd="0" destOrd="0" presId="urn:microsoft.com/office/officeart/2005/8/layout/hList1"/>
    <dgm:cxn modelId="{6B2B0EEA-6178-402E-AF9C-D0DDA2C86C14}" srcId="{0E88B255-0CDE-4518-AD76-1A673E838E19}" destId="{D7DAB1BC-0D23-42C8-A35B-D02912E2722A}" srcOrd="0" destOrd="0" parTransId="{598086EA-7AD7-4048-BF02-95EF4C6389BD}" sibTransId="{2B5FB256-6FDE-4CCE-95B1-F53DC715A28E}"/>
    <dgm:cxn modelId="{DBF37CFA-5F7C-41D1-8AE6-4FD6767F8C76}" srcId="{EECF3D14-FED0-4CA6-BD37-608D792AC24D}" destId="{D9C8F8AC-36AC-4A58-8A15-83E4978D9F45}" srcOrd="0" destOrd="0" parTransId="{1FF48D82-9056-43EA-9636-D7ED9F8C0140}" sibTransId="{4E6DA13B-1710-4905-AAA6-BFEA473227B2}"/>
    <dgm:cxn modelId="{622F6ACC-02D4-40DF-80B1-81682D135540}" type="presOf" srcId="{D9C8F8AC-36AC-4A58-8A15-83E4978D9F45}" destId="{F6A550BA-300B-4328-9AFF-9623BCEF07FA}" srcOrd="0" destOrd="0" presId="urn:microsoft.com/office/officeart/2005/8/layout/hList1"/>
    <dgm:cxn modelId="{24A7EF20-51DC-4328-AB70-3CA9CCE6BD6C}" type="presParOf" srcId="{3F9FE84B-725C-450E-86F6-9BF54280FAE0}" destId="{E49B1D19-C2E2-4BC9-9B00-8AB7CC83FF5D}" srcOrd="0" destOrd="0" presId="urn:microsoft.com/office/officeart/2005/8/layout/hList1"/>
    <dgm:cxn modelId="{0A53A7BF-F685-4285-BE07-E4BCCE7C67B3}" type="presParOf" srcId="{E49B1D19-C2E2-4BC9-9B00-8AB7CC83FF5D}" destId="{7E739869-8599-43CC-B862-8D582E0E4328}" srcOrd="0" destOrd="0" presId="urn:microsoft.com/office/officeart/2005/8/layout/hList1"/>
    <dgm:cxn modelId="{303EA0CD-74BE-40F2-95B0-84659DBE34A9}" type="presParOf" srcId="{E49B1D19-C2E2-4BC9-9B00-8AB7CC83FF5D}" destId="{F6A550BA-300B-4328-9AFF-9623BCEF07FA}" srcOrd="1" destOrd="0" presId="urn:microsoft.com/office/officeart/2005/8/layout/hList1"/>
    <dgm:cxn modelId="{0538373D-D331-4086-B532-D36381FE577A}" type="presParOf" srcId="{3F9FE84B-725C-450E-86F6-9BF54280FAE0}" destId="{D830D2D8-A621-4BCC-BBEC-10506A133537}" srcOrd="1" destOrd="0" presId="urn:microsoft.com/office/officeart/2005/8/layout/hList1"/>
    <dgm:cxn modelId="{EA10CC18-23F7-4BBD-988F-164647904AE2}" type="presParOf" srcId="{3F9FE84B-725C-450E-86F6-9BF54280FAE0}" destId="{62B09F38-7E95-4D94-9946-56C1F63D90C4}" srcOrd="2" destOrd="0" presId="urn:microsoft.com/office/officeart/2005/8/layout/hList1"/>
    <dgm:cxn modelId="{8B6D53AF-DAFD-462D-A13C-C71934F44891}" type="presParOf" srcId="{62B09F38-7E95-4D94-9946-56C1F63D90C4}" destId="{23DCB330-4091-4B2D-9799-68C7BF7B3434}" srcOrd="0" destOrd="0" presId="urn:microsoft.com/office/officeart/2005/8/layout/hList1"/>
    <dgm:cxn modelId="{DD694E8A-2404-44CF-9885-6F6593AA40C2}" type="presParOf" srcId="{62B09F38-7E95-4D94-9946-56C1F63D90C4}" destId="{E20E7845-0322-4468-B2A3-2CC3EF1F7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75CE1-CC92-48B8-A3A0-FFD5DAD150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K"/>
        </a:p>
      </dgm:t>
    </dgm:pt>
    <dgm:pt modelId="{0DC6238C-530C-4139-8A4C-175AE7D05D2F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Spontaneous Miscarriage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DAA5F-05E9-48C9-83C8-DFCE435B9803}" type="parTrans" cxnId="{147DE071-F6BF-429C-A8B4-1CEE395A4737}">
      <dgm:prSet/>
      <dgm:spPr/>
      <dgm:t>
        <a:bodyPr/>
        <a:lstStyle/>
        <a:p>
          <a:endParaRPr lang="en-PK"/>
        </a:p>
      </dgm:t>
    </dgm:pt>
    <dgm:pt modelId="{5F5C06CD-7CCC-49E2-9FF3-85F9566666EF}" type="sibTrans" cxnId="{147DE071-F6BF-429C-A8B4-1CEE395A4737}">
      <dgm:prSet/>
      <dgm:spPr/>
      <dgm:t>
        <a:bodyPr/>
        <a:lstStyle/>
        <a:p>
          <a:endParaRPr lang="en-PK"/>
        </a:p>
      </dgm:t>
    </dgm:pt>
    <dgm:pt modelId="{38F7E6D4-C430-4414-B6AB-BA672A66D8F9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Induced Miscarriage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8FA58-12DE-4ECD-BD95-E47FEE477919}" type="parTrans" cxnId="{2C02E16D-79AD-415D-8047-8CBA243ECCC0}">
      <dgm:prSet/>
      <dgm:spPr/>
      <dgm:t>
        <a:bodyPr/>
        <a:lstStyle/>
        <a:p>
          <a:endParaRPr lang="en-PK"/>
        </a:p>
      </dgm:t>
    </dgm:pt>
    <dgm:pt modelId="{57F3822C-B286-4479-9E59-789C908A7ADB}" type="sibTrans" cxnId="{2C02E16D-79AD-415D-8047-8CBA243ECCC0}">
      <dgm:prSet/>
      <dgm:spPr/>
      <dgm:t>
        <a:bodyPr/>
        <a:lstStyle/>
        <a:p>
          <a:endParaRPr lang="en-PK"/>
        </a:p>
      </dgm:t>
    </dgm:pt>
    <dgm:pt modelId="{10E7E93C-7F5F-409B-B296-8853CAC49D11}" type="pres">
      <dgm:prSet presAssocID="{72C75CE1-CC92-48B8-A3A0-FFD5DAD150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FFB82-FD10-4F0D-8A49-BC1593994B9D}" type="pres">
      <dgm:prSet presAssocID="{0DC6238C-530C-4139-8A4C-175AE7D05D2F}" presName="circle1" presStyleLbl="node1" presStyleIdx="0" presStyleCnt="2"/>
      <dgm:spPr/>
    </dgm:pt>
    <dgm:pt modelId="{F9AE4C88-F28A-4457-A47E-81096EA80688}" type="pres">
      <dgm:prSet presAssocID="{0DC6238C-530C-4139-8A4C-175AE7D05D2F}" presName="space" presStyleCnt="0"/>
      <dgm:spPr/>
    </dgm:pt>
    <dgm:pt modelId="{48242EF4-8960-42B6-9019-0812F7033859}" type="pres">
      <dgm:prSet presAssocID="{0DC6238C-530C-4139-8A4C-175AE7D05D2F}" presName="rect1" presStyleLbl="alignAcc1" presStyleIdx="0" presStyleCnt="2" custLinFactNeighborX="-94"/>
      <dgm:spPr/>
      <dgm:t>
        <a:bodyPr/>
        <a:lstStyle/>
        <a:p>
          <a:endParaRPr lang="en-US"/>
        </a:p>
      </dgm:t>
    </dgm:pt>
    <dgm:pt modelId="{DCB84C14-0E2A-45BF-AA04-FBBE50AD693F}" type="pres">
      <dgm:prSet presAssocID="{38F7E6D4-C430-4414-B6AB-BA672A66D8F9}" presName="vertSpace2" presStyleLbl="node1" presStyleIdx="0" presStyleCnt="2"/>
      <dgm:spPr/>
    </dgm:pt>
    <dgm:pt modelId="{E1DCD048-66FE-4992-BA14-D2FC968F7910}" type="pres">
      <dgm:prSet presAssocID="{38F7E6D4-C430-4414-B6AB-BA672A66D8F9}" presName="circle2" presStyleLbl="node1" presStyleIdx="1" presStyleCnt="2"/>
      <dgm:spPr/>
    </dgm:pt>
    <dgm:pt modelId="{99DFC36D-1C8E-415D-97E6-40E049AA6C48}" type="pres">
      <dgm:prSet presAssocID="{38F7E6D4-C430-4414-B6AB-BA672A66D8F9}" presName="rect2" presStyleLbl="alignAcc1" presStyleIdx="1" presStyleCnt="2"/>
      <dgm:spPr/>
      <dgm:t>
        <a:bodyPr/>
        <a:lstStyle/>
        <a:p>
          <a:endParaRPr lang="en-US"/>
        </a:p>
      </dgm:t>
    </dgm:pt>
    <dgm:pt modelId="{C08F1BDC-5A3C-43CB-BBAA-9A012A81B730}" type="pres">
      <dgm:prSet presAssocID="{0DC6238C-530C-4139-8A4C-175AE7D05D2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7F97C-E5F8-4B9D-AD21-18EE4FCE1C56}" type="pres">
      <dgm:prSet presAssocID="{38F7E6D4-C430-4414-B6AB-BA672A66D8F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2E16D-79AD-415D-8047-8CBA243ECCC0}" srcId="{72C75CE1-CC92-48B8-A3A0-FFD5DAD15042}" destId="{38F7E6D4-C430-4414-B6AB-BA672A66D8F9}" srcOrd="1" destOrd="0" parTransId="{6AD8FA58-12DE-4ECD-BD95-E47FEE477919}" sibTransId="{57F3822C-B286-4479-9E59-789C908A7ADB}"/>
    <dgm:cxn modelId="{4C0639F2-36E6-4E65-A04E-B08CBB4CE804}" type="presOf" srcId="{0DC6238C-530C-4139-8A4C-175AE7D05D2F}" destId="{48242EF4-8960-42B6-9019-0812F7033859}" srcOrd="0" destOrd="0" presId="urn:microsoft.com/office/officeart/2005/8/layout/target3"/>
    <dgm:cxn modelId="{5497FC4A-E171-48E0-A549-2EF075BA094F}" type="presOf" srcId="{38F7E6D4-C430-4414-B6AB-BA672A66D8F9}" destId="{99DFC36D-1C8E-415D-97E6-40E049AA6C48}" srcOrd="0" destOrd="0" presId="urn:microsoft.com/office/officeart/2005/8/layout/target3"/>
    <dgm:cxn modelId="{ADD3FBBC-8FD2-4EFA-BC12-71AF0BCB5224}" type="presOf" srcId="{72C75CE1-CC92-48B8-A3A0-FFD5DAD15042}" destId="{10E7E93C-7F5F-409B-B296-8853CAC49D11}" srcOrd="0" destOrd="0" presId="urn:microsoft.com/office/officeart/2005/8/layout/target3"/>
    <dgm:cxn modelId="{D06D14F6-AB27-4798-959E-BEA56273B12D}" type="presOf" srcId="{0DC6238C-530C-4139-8A4C-175AE7D05D2F}" destId="{C08F1BDC-5A3C-43CB-BBAA-9A012A81B730}" srcOrd="1" destOrd="0" presId="urn:microsoft.com/office/officeart/2005/8/layout/target3"/>
    <dgm:cxn modelId="{8883F452-56A4-4DBE-B495-A70D3FBE70B2}" type="presOf" srcId="{38F7E6D4-C430-4414-B6AB-BA672A66D8F9}" destId="{3127F97C-E5F8-4B9D-AD21-18EE4FCE1C56}" srcOrd="1" destOrd="0" presId="urn:microsoft.com/office/officeart/2005/8/layout/target3"/>
    <dgm:cxn modelId="{147DE071-F6BF-429C-A8B4-1CEE395A4737}" srcId="{72C75CE1-CC92-48B8-A3A0-FFD5DAD15042}" destId="{0DC6238C-530C-4139-8A4C-175AE7D05D2F}" srcOrd="0" destOrd="0" parTransId="{474DAA5F-05E9-48C9-83C8-DFCE435B9803}" sibTransId="{5F5C06CD-7CCC-49E2-9FF3-85F9566666EF}"/>
    <dgm:cxn modelId="{5084097C-27F8-48CD-9FD3-3F5D0F963ED3}" type="presParOf" srcId="{10E7E93C-7F5F-409B-B296-8853CAC49D11}" destId="{6C4FFB82-FD10-4F0D-8A49-BC1593994B9D}" srcOrd="0" destOrd="0" presId="urn:microsoft.com/office/officeart/2005/8/layout/target3"/>
    <dgm:cxn modelId="{8F0D3928-70F7-447C-B907-8A1A67F06454}" type="presParOf" srcId="{10E7E93C-7F5F-409B-B296-8853CAC49D11}" destId="{F9AE4C88-F28A-4457-A47E-81096EA80688}" srcOrd="1" destOrd="0" presId="urn:microsoft.com/office/officeart/2005/8/layout/target3"/>
    <dgm:cxn modelId="{D6A62448-B8BF-47CE-8847-A4A6FF44E9C2}" type="presParOf" srcId="{10E7E93C-7F5F-409B-B296-8853CAC49D11}" destId="{48242EF4-8960-42B6-9019-0812F7033859}" srcOrd="2" destOrd="0" presId="urn:microsoft.com/office/officeart/2005/8/layout/target3"/>
    <dgm:cxn modelId="{0D88306D-400A-4C0C-A9F0-0D25E69ECC11}" type="presParOf" srcId="{10E7E93C-7F5F-409B-B296-8853CAC49D11}" destId="{DCB84C14-0E2A-45BF-AA04-FBBE50AD693F}" srcOrd="3" destOrd="0" presId="urn:microsoft.com/office/officeart/2005/8/layout/target3"/>
    <dgm:cxn modelId="{E37F81B0-2625-46EF-8BC5-FAB2CCA951CF}" type="presParOf" srcId="{10E7E93C-7F5F-409B-B296-8853CAC49D11}" destId="{E1DCD048-66FE-4992-BA14-D2FC968F7910}" srcOrd="4" destOrd="0" presId="urn:microsoft.com/office/officeart/2005/8/layout/target3"/>
    <dgm:cxn modelId="{3FA78242-A3FF-4D94-ADE9-6AC5ABD11E21}" type="presParOf" srcId="{10E7E93C-7F5F-409B-B296-8853CAC49D11}" destId="{99DFC36D-1C8E-415D-97E6-40E049AA6C48}" srcOrd="5" destOrd="0" presId="urn:microsoft.com/office/officeart/2005/8/layout/target3"/>
    <dgm:cxn modelId="{2C2DF872-C512-4544-875A-D56BB0C12926}" type="presParOf" srcId="{10E7E93C-7F5F-409B-B296-8853CAC49D11}" destId="{C08F1BDC-5A3C-43CB-BBAA-9A012A81B730}" srcOrd="6" destOrd="0" presId="urn:microsoft.com/office/officeart/2005/8/layout/target3"/>
    <dgm:cxn modelId="{670EE063-8317-4004-999F-FED8BD5905A3}" type="presParOf" srcId="{10E7E93C-7F5F-409B-B296-8853CAC49D11}" destId="{3127F97C-E5F8-4B9D-AD21-18EE4FCE1C5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41D0B-B0C3-4D45-8B1A-F0E39816586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D2E8D84-E752-49CE-A683-5AF0DA086ACD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Threatened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C581D-975B-4C16-B8C4-23FE10D5B449}" type="parTrans" cxnId="{C1021AF9-DC8D-4DF6-B496-6134790BE49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A0ABC-851F-4077-ABE3-ED9D0DF99F09}" type="sibTrans" cxnId="{C1021AF9-DC8D-4DF6-B496-6134790BE49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F080D-4012-46BB-877B-F34C92EC99A0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Inevitable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699F6-9D92-4CCD-83CA-71052CDC4270}" type="parTrans" cxnId="{E84FCCBC-827F-458F-934B-C16ADAF93F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6FAB9-4762-4D01-BE80-FA7D33A543C1}" type="sibTrans" cxnId="{E84FCCBC-827F-458F-934B-C16ADAF93F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03DA7-DD3B-4A13-B393-D7E773935169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Incomplete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4AF2-6651-458F-B135-E271C0EEF624}" type="parTrans" cxnId="{671A431F-7752-46F7-B6E6-C015FCA151D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5C971-CB13-443F-A021-D4253237F368}" type="sibTrans" cxnId="{671A431F-7752-46F7-B6E6-C015FCA151D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A952E-F675-4146-83B5-A366A18D2F06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Complete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19364-323F-4AD8-8306-8BADA6BAA596}" type="parTrans" cxnId="{5B1C73D0-FED3-45E6-BE93-1772427667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836EC-705F-4FBA-A0E0-8864C0CDB99E}" type="sibTrans" cxnId="{5B1C73D0-FED3-45E6-BE93-1772427667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27BB6-035B-42C5-87DB-DA01B48C40CF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Missed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E3A01-07F3-4021-8090-88AF398CD48F}" type="parTrans" cxnId="{A13A23F3-66E4-4DDF-841E-2A3AF224057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E47E8-5600-407C-A47B-281BDC591ADE}" type="sibTrans" cxnId="{A13A23F3-66E4-4DDF-841E-2A3AF224057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B6A2E-021C-4F04-833A-75BF1FCBD1BA}">
      <dgm:prSet custT="1"/>
      <dgm:spPr/>
      <dgm:t>
        <a:bodyPr/>
        <a:lstStyle/>
        <a:p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Septic Miscarriages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1D1C1-DC97-4CF5-8379-7734A38E7375}" type="parTrans" cxnId="{1006C4BC-E53A-4980-999F-939D19FC5B1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2D12E-BEFA-49A1-89AC-07BE28B21B28}" type="sibTrans" cxnId="{1006C4BC-E53A-4980-999F-939D19FC5B1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D136D-D700-4CE1-828B-E71257277D19}" type="pres">
      <dgm:prSet presAssocID="{87F41D0B-B0C3-4D45-8B1A-F0E3981658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17A16-E74A-4C0B-99E7-4E52956B8BB0}" type="pres">
      <dgm:prSet presAssocID="{5D2E8D84-E752-49CE-A683-5AF0DA086AC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979A-2121-4FB0-AA00-939CF3D00BED}" type="pres">
      <dgm:prSet presAssocID="{C45A0ABC-851F-4077-ABE3-ED9D0DF99F09}" presName="spacer" presStyleCnt="0"/>
      <dgm:spPr/>
    </dgm:pt>
    <dgm:pt modelId="{D5C311F5-DBA5-4223-99E6-4519D290EC60}" type="pres">
      <dgm:prSet presAssocID="{793F080D-4012-46BB-877B-F34C92EC99A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DB152-551A-4251-97BC-028CEB1A222B}" type="pres">
      <dgm:prSet presAssocID="{B186FAB9-4762-4D01-BE80-FA7D33A543C1}" presName="spacer" presStyleCnt="0"/>
      <dgm:spPr/>
    </dgm:pt>
    <dgm:pt modelId="{B727F218-2CDC-4ED1-9FBF-62BD065401AB}" type="pres">
      <dgm:prSet presAssocID="{20F03DA7-DD3B-4A13-B393-D7E7739351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A65DA-0286-4DC1-B014-FAB1ABB72ED0}" type="pres">
      <dgm:prSet presAssocID="{00D5C971-CB13-443F-A021-D4253237F368}" presName="spacer" presStyleCnt="0"/>
      <dgm:spPr/>
    </dgm:pt>
    <dgm:pt modelId="{8F7A4830-3625-4E73-ADEE-371365032F55}" type="pres">
      <dgm:prSet presAssocID="{574A952E-F675-4146-83B5-A366A18D2F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D9CDA-04D7-4A57-8AD0-FF76C0BEB2A0}" type="pres">
      <dgm:prSet presAssocID="{009836EC-705F-4FBA-A0E0-8864C0CDB99E}" presName="spacer" presStyleCnt="0"/>
      <dgm:spPr/>
    </dgm:pt>
    <dgm:pt modelId="{23BAB130-CB78-4CFC-8E9B-D0823B8A9F91}" type="pres">
      <dgm:prSet presAssocID="{61927BB6-035B-42C5-87DB-DA01B48C40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A4F97-E374-40BC-A683-D1C1910556B9}" type="pres">
      <dgm:prSet presAssocID="{822E47E8-5600-407C-A47B-281BDC591ADE}" presName="spacer" presStyleCnt="0"/>
      <dgm:spPr/>
    </dgm:pt>
    <dgm:pt modelId="{58F63697-21CE-47E8-AF3F-4BCE76429E78}" type="pres">
      <dgm:prSet presAssocID="{3ECB6A2E-021C-4F04-833A-75BF1FCBD1B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F06B7-DA7F-48FA-87F3-3EAD4A0D242C}" type="presOf" srcId="{3ECB6A2E-021C-4F04-833A-75BF1FCBD1BA}" destId="{58F63697-21CE-47E8-AF3F-4BCE76429E78}" srcOrd="0" destOrd="0" presId="urn:microsoft.com/office/officeart/2005/8/layout/vList2"/>
    <dgm:cxn modelId="{671A431F-7752-46F7-B6E6-C015FCA151D1}" srcId="{87F41D0B-B0C3-4D45-8B1A-F0E39816586D}" destId="{20F03DA7-DD3B-4A13-B393-D7E773935169}" srcOrd="2" destOrd="0" parTransId="{163A4AF2-6651-458F-B135-E271C0EEF624}" sibTransId="{00D5C971-CB13-443F-A021-D4253237F368}"/>
    <dgm:cxn modelId="{20788132-9C1B-42A3-9006-D4A2029BDBA3}" type="presOf" srcId="{574A952E-F675-4146-83B5-A366A18D2F06}" destId="{8F7A4830-3625-4E73-ADEE-371365032F55}" srcOrd="0" destOrd="0" presId="urn:microsoft.com/office/officeart/2005/8/layout/vList2"/>
    <dgm:cxn modelId="{C33BB95E-462A-4197-9209-6183F50FAD75}" type="presOf" srcId="{87F41D0B-B0C3-4D45-8B1A-F0E39816586D}" destId="{622D136D-D700-4CE1-828B-E71257277D19}" srcOrd="0" destOrd="0" presId="urn:microsoft.com/office/officeart/2005/8/layout/vList2"/>
    <dgm:cxn modelId="{1006C4BC-E53A-4980-999F-939D19FC5B17}" srcId="{87F41D0B-B0C3-4D45-8B1A-F0E39816586D}" destId="{3ECB6A2E-021C-4F04-833A-75BF1FCBD1BA}" srcOrd="5" destOrd="0" parTransId="{C1C1D1C1-DC97-4CF5-8379-7734A38E7375}" sibTransId="{FF42D12E-BEFA-49A1-89AC-07BE28B21B28}"/>
    <dgm:cxn modelId="{7D7EB218-9560-4615-B167-11C5FB0178D4}" type="presOf" srcId="{793F080D-4012-46BB-877B-F34C92EC99A0}" destId="{D5C311F5-DBA5-4223-99E6-4519D290EC60}" srcOrd="0" destOrd="0" presId="urn:microsoft.com/office/officeart/2005/8/layout/vList2"/>
    <dgm:cxn modelId="{53AD185F-722A-4681-B486-CD41FD8F5324}" type="presOf" srcId="{5D2E8D84-E752-49CE-A683-5AF0DA086ACD}" destId="{9CE17A16-E74A-4C0B-99E7-4E52956B8BB0}" srcOrd="0" destOrd="0" presId="urn:microsoft.com/office/officeart/2005/8/layout/vList2"/>
    <dgm:cxn modelId="{5B1C73D0-FED3-45E6-BE93-177242766774}" srcId="{87F41D0B-B0C3-4D45-8B1A-F0E39816586D}" destId="{574A952E-F675-4146-83B5-A366A18D2F06}" srcOrd="3" destOrd="0" parTransId="{90119364-323F-4AD8-8306-8BADA6BAA596}" sibTransId="{009836EC-705F-4FBA-A0E0-8864C0CDB99E}"/>
    <dgm:cxn modelId="{E84FCCBC-827F-458F-934B-C16ADAF93FA7}" srcId="{87F41D0B-B0C3-4D45-8B1A-F0E39816586D}" destId="{793F080D-4012-46BB-877B-F34C92EC99A0}" srcOrd="1" destOrd="0" parTransId="{FD0699F6-9D92-4CCD-83CA-71052CDC4270}" sibTransId="{B186FAB9-4762-4D01-BE80-FA7D33A543C1}"/>
    <dgm:cxn modelId="{C1021AF9-DC8D-4DF6-B496-6134790BE49E}" srcId="{87F41D0B-B0C3-4D45-8B1A-F0E39816586D}" destId="{5D2E8D84-E752-49CE-A683-5AF0DA086ACD}" srcOrd="0" destOrd="0" parTransId="{9BEC581D-975B-4C16-B8C4-23FE10D5B449}" sibTransId="{C45A0ABC-851F-4077-ABE3-ED9D0DF99F09}"/>
    <dgm:cxn modelId="{A13A23F3-66E4-4DDF-841E-2A3AF224057D}" srcId="{87F41D0B-B0C3-4D45-8B1A-F0E39816586D}" destId="{61927BB6-035B-42C5-87DB-DA01B48C40CF}" srcOrd="4" destOrd="0" parTransId="{A18E3A01-07F3-4021-8090-88AF398CD48F}" sibTransId="{822E47E8-5600-407C-A47B-281BDC591ADE}"/>
    <dgm:cxn modelId="{F528768B-68AA-4CA4-A0CB-B2CF6ED61FFC}" type="presOf" srcId="{61927BB6-035B-42C5-87DB-DA01B48C40CF}" destId="{23BAB130-CB78-4CFC-8E9B-D0823B8A9F91}" srcOrd="0" destOrd="0" presId="urn:microsoft.com/office/officeart/2005/8/layout/vList2"/>
    <dgm:cxn modelId="{A64FF95B-2C06-4D73-A35A-6A7C40E843CB}" type="presOf" srcId="{20F03DA7-DD3B-4A13-B393-D7E773935169}" destId="{B727F218-2CDC-4ED1-9FBF-62BD065401AB}" srcOrd="0" destOrd="0" presId="urn:microsoft.com/office/officeart/2005/8/layout/vList2"/>
    <dgm:cxn modelId="{D8D37793-590B-41AB-AC78-0A98B27B7C83}" type="presParOf" srcId="{622D136D-D700-4CE1-828B-E71257277D19}" destId="{9CE17A16-E74A-4C0B-99E7-4E52956B8BB0}" srcOrd="0" destOrd="0" presId="urn:microsoft.com/office/officeart/2005/8/layout/vList2"/>
    <dgm:cxn modelId="{B4906B20-C304-4EBE-A674-98C5EB0DC26C}" type="presParOf" srcId="{622D136D-D700-4CE1-828B-E71257277D19}" destId="{507F979A-2121-4FB0-AA00-939CF3D00BED}" srcOrd="1" destOrd="0" presId="urn:microsoft.com/office/officeart/2005/8/layout/vList2"/>
    <dgm:cxn modelId="{A9EC2ED2-C091-4FB6-A98D-5AD9BB9F523E}" type="presParOf" srcId="{622D136D-D700-4CE1-828B-E71257277D19}" destId="{D5C311F5-DBA5-4223-99E6-4519D290EC60}" srcOrd="2" destOrd="0" presId="urn:microsoft.com/office/officeart/2005/8/layout/vList2"/>
    <dgm:cxn modelId="{65A7C8F5-5FDE-4A33-8622-CDD843F3EAF2}" type="presParOf" srcId="{622D136D-D700-4CE1-828B-E71257277D19}" destId="{8BFDB152-551A-4251-97BC-028CEB1A222B}" srcOrd="3" destOrd="0" presId="urn:microsoft.com/office/officeart/2005/8/layout/vList2"/>
    <dgm:cxn modelId="{B36703C8-0352-4941-8F17-94B7AE67B7A8}" type="presParOf" srcId="{622D136D-D700-4CE1-828B-E71257277D19}" destId="{B727F218-2CDC-4ED1-9FBF-62BD065401AB}" srcOrd="4" destOrd="0" presId="urn:microsoft.com/office/officeart/2005/8/layout/vList2"/>
    <dgm:cxn modelId="{BA9506E2-F0BD-4158-A622-73A1BB3E969E}" type="presParOf" srcId="{622D136D-D700-4CE1-828B-E71257277D19}" destId="{C1CA65DA-0286-4DC1-B014-FAB1ABB72ED0}" srcOrd="5" destOrd="0" presId="urn:microsoft.com/office/officeart/2005/8/layout/vList2"/>
    <dgm:cxn modelId="{FF835998-6586-4A01-86CB-F747BF30A940}" type="presParOf" srcId="{622D136D-D700-4CE1-828B-E71257277D19}" destId="{8F7A4830-3625-4E73-ADEE-371365032F55}" srcOrd="6" destOrd="0" presId="urn:microsoft.com/office/officeart/2005/8/layout/vList2"/>
    <dgm:cxn modelId="{429CD096-A651-44C9-A0B2-73221D630CF8}" type="presParOf" srcId="{622D136D-D700-4CE1-828B-E71257277D19}" destId="{89BD9CDA-04D7-4A57-8AD0-FF76C0BEB2A0}" srcOrd="7" destOrd="0" presId="urn:microsoft.com/office/officeart/2005/8/layout/vList2"/>
    <dgm:cxn modelId="{A2C54F7D-1E78-4A21-B9C4-1B1D3AB55F30}" type="presParOf" srcId="{622D136D-D700-4CE1-828B-E71257277D19}" destId="{23BAB130-CB78-4CFC-8E9B-D0823B8A9F91}" srcOrd="8" destOrd="0" presId="urn:microsoft.com/office/officeart/2005/8/layout/vList2"/>
    <dgm:cxn modelId="{19ACCF8A-B668-4E4F-8B18-69DA822155DE}" type="presParOf" srcId="{622D136D-D700-4CE1-828B-E71257277D19}" destId="{BE2A4F97-E374-40BC-A683-D1C1910556B9}" srcOrd="9" destOrd="0" presId="urn:microsoft.com/office/officeart/2005/8/layout/vList2"/>
    <dgm:cxn modelId="{3B33F2F9-2675-4B8A-B95B-5F494ABA6D24}" type="presParOf" srcId="{622D136D-D700-4CE1-828B-E71257277D19}" destId="{58F63697-21CE-47E8-AF3F-4BCE76429E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367366-BEA1-408B-BA56-66DE7B8866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680FA6-458A-4D2E-9EDA-C856C225C39D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There is threat to abort but pregnancy can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, patient presents with  vaginal bleeding and abdominal pain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602FC-B542-48A1-974A-3B8275670F75}" type="parTrans" cxnId="{B702B82E-0FE3-45C6-B34B-ED43098A5C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74AF0-B7D7-486D-A086-CACB607C3DF0}" type="sibTrans" cxnId="{B702B82E-0FE3-45C6-B34B-ED43098A5C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1B66-3610-4753-8DDE-F5A1C62FD187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Diagnosed by Speculum Examination demonstrating     bleeding from closed cervical Os and	USG showing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viable pregnancy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06CB2-547F-4238-B64E-02A102801D0E}" type="parTrans" cxnId="{4D68A62F-F25F-4C7A-A51B-C54E5877CB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4E7B6-1A70-4AFA-9CC3-869F887FE6B6}" type="sibTrans" cxnId="{4D68A62F-F25F-4C7A-A51B-C54E5877CB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C230E-8860-4F11-98CF-03D1DAFC6B6D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Patient should be followed by repeat-USG.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80148-0914-4A46-B39E-D6E7D158D604}" type="parTrans" cxnId="{CB3A330A-38D3-4027-B504-F1239DD872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57B0B-8838-4DC3-B748-B36D42C2C0D5}" type="sibTrans" cxnId="{CB3A330A-38D3-4027-B504-F1239DD872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76BC-B554-4515-97CA-3DABAFEE7CA3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Reassure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1E17E-BDE8-405A-B64B-D4F7E7CD17E0}" type="parTrans" cxnId="{337F9908-F6C7-443B-BB56-FD3E08E846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66A72-0DB0-40A1-BAB9-32D7CEFE3822}" type="sibTrans" cxnId="{337F9908-F6C7-443B-BB56-FD3E08E846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0EE2A-C02C-4558-AE5C-02B1DB3E2535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Bed rest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20875-94A0-4A59-9DEB-C6C1B5390626}" type="parTrans" cxnId="{B14E2DB5-E046-4DE4-B3A7-8D0ED5BFC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BB242-DA25-467F-B131-F5D1BFBCD54D}" type="sibTrans" cxnId="{B14E2DB5-E046-4DE4-B3A7-8D0ED5BFC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8A412-2F03-46DB-AB15-5FC9F8165D2C}" type="pres">
      <dgm:prSet presAssocID="{AA367366-BEA1-408B-BA56-66DE7B8866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870C4-5263-44D9-BF55-DFDBDFFA3AC3}" type="pres">
      <dgm:prSet presAssocID="{3B680FA6-458A-4D2E-9EDA-C856C225C39D}" presName="node" presStyleLbl="node1" presStyleIdx="0" presStyleCnt="5" custScaleY="143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AA17D-E680-4FDB-B760-F231373FB6A2}" type="pres">
      <dgm:prSet presAssocID="{CC274AF0-B7D7-486D-A086-CACB607C3DF0}" presName="sibTrans" presStyleCnt="0"/>
      <dgm:spPr/>
    </dgm:pt>
    <dgm:pt modelId="{C3B98D6A-E3B7-4DF6-9325-ED55789782C3}" type="pres">
      <dgm:prSet presAssocID="{EC8E1B66-3610-4753-8DDE-F5A1C62FD187}" presName="node" presStyleLbl="node1" presStyleIdx="1" presStyleCnt="5" custScaleY="143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47B11-86F5-40AE-A82E-9BF29B2977E2}" type="pres">
      <dgm:prSet presAssocID="{C4B4E7B6-1A70-4AFA-9CC3-869F887FE6B6}" presName="sibTrans" presStyleCnt="0"/>
      <dgm:spPr/>
    </dgm:pt>
    <dgm:pt modelId="{F54AD061-7105-43FA-9FD8-CAE79E49133D}" type="pres">
      <dgm:prSet presAssocID="{081C230E-8860-4F11-98CF-03D1DAFC6B6D}" presName="node" presStyleLbl="node1" presStyleIdx="2" presStyleCnt="5" custScaleY="143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2AEE0-739C-469D-84EF-07CAF08273A9}" type="pres">
      <dgm:prSet presAssocID="{47E57B0B-8838-4DC3-B748-B36D42C2C0D5}" presName="sibTrans" presStyleCnt="0"/>
      <dgm:spPr/>
    </dgm:pt>
    <dgm:pt modelId="{1C8BC291-3B75-48D3-A8C0-87762CB960DB}" type="pres">
      <dgm:prSet presAssocID="{B41776BC-B554-4515-97CA-3DABAFEE7CA3}" presName="node" presStyleLbl="node1" presStyleIdx="3" presStyleCnt="5" custLinFactNeighborX="-1001" custLinFactNeighborY="-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E2A61-8AE9-440B-A3C3-D3E32CAE3C5F}" type="pres">
      <dgm:prSet presAssocID="{85666A72-0DB0-40A1-BAB9-32D7CEFE3822}" presName="sibTrans" presStyleCnt="0"/>
      <dgm:spPr/>
    </dgm:pt>
    <dgm:pt modelId="{77F73046-C0AD-4300-BCF2-6C17287F7BA5}" type="pres">
      <dgm:prSet presAssocID="{8590EE2A-C02C-4558-AE5C-02B1DB3E25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F4162-B9CD-49EA-AFBB-30AA4032BECA}" type="presOf" srcId="{8590EE2A-C02C-4558-AE5C-02B1DB3E2535}" destId="{77F73046-C0AD-4300-BCF2-6C17287F7BA5}" srcOrd="0" destOrd="0" presId="urn:microsoft.com/office/officeart/2005/8/layout/default"/>
    <dgm:cxn modelId="{2EDF8953-6049-4221-AB33-F92DA1E7076A}" type="presOf" srcId="{B41776BC-B554-4515-97CA-3DABAFEE7CA3}" destId="{1C8BC291-3B75-48D3-A8C0-87762CB960DB}" srcOrd="0" destOrd="0" presId="urn:microsoft.com/office/officeart/2005/8/layout/default"/>
    <dgm:cxn modelId="{F9B4D319-4488-4B9C-A342-B2A4E88BA21E}" type="presOf" srcId="{3B680FA6-458A-4D2E-9EDA-C856C225C39D}" destId="{F05870C4-5263-44D9-BF55-DFDBDFFA3AC3}" srcOrd="0" destOrd="0" presId="urn:microsoft.com/office/officeart/2005/8/layout/default"/>
    <dgm:cxn modelId="{DA5265C9-4548-4FCF-A953-1729B0580900}" type="presOf" srcId="{AA367366-BEA1-408B-BA56-66DE7B886607}" destId="{AB78A412-2F03-46DB-AB15-5FC9F8165D2C}" srcOrd="0" destOrd="0" presId="urn:microsoft.com/office/officeart/2005/8/layout/default"/>
    <dgm:cxn modelId="{CB3A330A-38D3-4027-B504-F1239DD872B4}" srcId="{AA367366-BEA1-408B-BA56-66DE7B886607}" destId="{081C230E-8860-4F11-98CF-03D1DAFC6B6D}" srcOrd="2" destOrd="0" parTransId="{06E80148-0914-4A46-B39E-D6E7D158D604}" sibTransId="{47E57B0B-8838-4DC3-B748-B36D42C2C0D5}"/>
    <dgm:cxn modelId="{337F9908-F6C7-443B-BB56-FD3E08E846EB}" srcId="{AA367366-BEA1-408B-BA56-66DE7B886607}" destId="{B41776BC-B554-4515-97CA-3DABAFEE7CA3}" srcOrd="3" destOrd="0" parTransId="{43F1E17E-BDE8-405A-B64B-D4F7E7CD17E0}" sibTransId="{85666A72-0DB0-40A1-BAB9-32D7CEFE3822}"/>
    <dgm:cxn modelId="{BDBE79F1-99E4-415E-BD7A-BD3525735FE4}" type="presOf" srcId="{EC8E1B66-3610-4753-8DDE-F5A1C62FD187}" destId="{C3B98D6A-E3B7-4DF6-9325-ED55789782C3}" srcOrd="0" destOrd="0" presId="urn:microsoft.com/office/officeart/2005/8/layout/default"/>
    <dgm:cxn modelId="{4D68A62F-F25F-4C7A-A51B-C54E5877CB4E}" srcId="{AA367366-BEA1-408B-BA56-66DE7B886607}" destId="{EC8E1B66-3610-4753-8DDE-F5A1C62FD187}" srcOrd="1" destOrd="0" parTransId="{31D06CB2-547F-4238-B64E-02A102801D0E}" sibTransId="{C4B4E7B6-1A70-4AFA-9CC3-869F887FE6B6}"/>
    <dgm:cxn modelId="{B14E2DB5-E046-4DE4-B3A7-8D0ED5BFC74A}" srcId="{AA367366-BEA1-408B-BA56-66DE7B886607}" destId="{8590EE2A-C02C-4558-AE5C-02B1DB3E2535}" srcOrd="4" destOrd="0" parTransId="{B8C20875-94A0-4A59-9DEB-C6C1B5390626}" sibTransId="{D39BB242-DA25-467F-B131-F5D1BFBCD54D}"/>
    <dgm:cxn modelId="{B702B82E-0FE3-45C6-B34B-ED43098A5CF2}" srcId="{AA367366-BEA1-408B-BA56-66DE7B886607}" destId="{3B680FA6-458A-4D2E-9EDA-C856C225C39D}" srcOrd="0" destOrd="0" parTransId="{155602FC-B542-48A1-974A-3B8275670F75}" sibTransId="{CC274AF0-B7D7-486D-A086-CACB607C3DF0}"/>
    <dgm:cxn modelId="{5FCDEBEC-5803-4DD5-A4C4-3614F2D5A5E8}" type="presOf" srcId="{081C230E-8860-4F11-98CF-03D1DAFC6B6D}" destId="{F54AD061-7105-43FA-9FD8-CAE79E49133D}" srcOrd="0" destOrd="0" presId="urn:microsoft.com/office/officeart/2005/8/layout/default"/>
    <dgm:cxn modelId="{E35B23DD-AEA8-4C28-8F0A-67322ED2A3B6}" type="presParOf" srcId="{AB78A412-2F03-46DB-AB15-5FC9F8165D2C}" destId="{F05870C4-5263-44D9-BF55-DFDBDFFA3AC3}" srcOrd="0" destOrd="0" presId="urn:microsoft.com/office/officeart/2005/8/layout/default"/>
    <dgm:cxn modelId="{35AD2154-9A76-478D-A3BF-F8B1CF323225}" type="presParOf" srcId="{AB78A412-2F03-46DB-AB15-5FC9F8165D2C}" destId="{BEBAA17D-E680-4FDB-B760-F231373FB6A2}" srcOrd="1" destOrd="0" presId="urn:microsoft.com/office/officeart/2005/8/layout/default"/>
    <dgm:cxn modelId="{443DA022-11B3-42A2-A342-9E038533AA39}" type="presParOf" srcId="{AB78A412-2F03-46DB-AB15-5FC9F8165D2C}" destId="{C3B98D6A-E3B7-4DF6-9325-ED55789782C3}" srcOrd="2" destOrd="0" presId="urn:microsoft.com/office/officeart/2005/8/layout/default"/>
    <dgm:cxn modelId="{01598E92-1A6B-448D-9394-91406DDB3232}" type="presParOf" srcId="{AB78A412-2F03-46DB-AB15-5FC9F8165D2C}" destId="{8F847B11-86F5-40AE-A82E-9BF29B2977E2}" srcOrd="3" destOrd="0" presId="urn:microsoft.com/office/officeart/2005/8/layout/default"/>
    <dgm:cxn modelId="{8787E320-7725-4DCC-8C13-650146879580}" type="presParOf" srcId="{AB78A412-2F03-46DB-AB15-5FC9F8165D2C}" destId="{F54AD061-7105-43FA-9FD8-CAE79E49133D}" srcOrd="4" destOrd="0" presId="urn:microsoft.com/office/officeart/2005/8/layout/default"/>
    <dgm:cxn modelId="{DE581082-E871-4351-AF6B-350C59813E05}" type="presParOf" srcId="{AB78A412-2F03-46DB-AB15-5FC9F8165D2C}" destId="{BD52AEE0-739C-469D-84EF-07CAF08273A9}" srcOrd="5" destOrd="0" presId="urn:microsoft.com/office/officeart/2005/8/layout/default"/>
    <dgm:cxn modelId="{6B0AFE18-696A-42E8-8312-F0B1758745CF}" type="presParOf" srcId="{AB78A412-2F03-46DB-AB15-5FC9F8165D2C}" destId="{1C8BC291-3B75-48D3-A8C0-87762CB960DB}" srcOrd="6" destOrd="0" presId="urn:microsoft.com/office/officeart/2005/8/layout/default"/>
    <dgm:cxn modelId="{4582909D-1BA6-4972-B286-EAB778C3764C}" type="presParOf" srcId="{AB78A412-2F03-46DB-AB15-5FC9F8165D2C}" destId="{763E2A61-8AE9-440B-A3C3-D3E32CAE3C5F}" srcOrd="7" destOrd="0" presId="urn:microsoft.com/office/officeart/2005/8/layout/default"/>
    <dgm:cxn modelId="{574CFCF3-0C48-45F6-9FB5-E024E67FEB24}" type="presParOf" srcId="{AB78A412-2F03-46DB-AB15-5FC9F8165D2C}" destId="{77F73046-C0AD-4300-BCF2-6C17287F7B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4783B-B7B9-4166-B858-539464FEC067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989B52-3997-492D-B01F-A2147D93F432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Process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GB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has began that can not be stopped or reversed 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FD44E-0C92-4CFA-846D-5D88DEB81EF6}" type="parTrans" cxnId="{D2776A1B-CCEE-4867-A9CC-EBD549A8CB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0CCE5-02E3-4A57-9543-46B9C1B31DAD}" type="sibTrans" cxnId="{D2776A1B-CCEE-4867-A9CC-EBD549A8CB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C1BD9-AE88-4986-85F2-C5C90855E190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Bleeding with cramps</a:t>
          </a:r>
          <a:r>
            <a:rPr lang="en-GB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and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lower abdominal pain</a:t>
          </a:r>
        </a:p>
      </dgm:t>
    </dgm:pt>
    <dgm:pt modelId="{92052E7B-A42D-4587-8B9F-4EA71817B3B7}" type="parTrans" cxnId="{23FA20C0-1E4E-45F4-91DE-259E004DA3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C443B-548C-4EA7-9E9B-7BA5082CEA82}" type="sibTrans" cxnId="{23FA20C0-1E4E-45F4-91DE-259E004DA3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DC3B2-437F-4439-B36E-B1D1DD961E2D}">
      <dgm:prSet custT="1"/>
      <dgm:spPr/>
      <dgm:t>
        <a:bodyPr/>
        <a:lstStyle/>
        <a:p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Internal </a:t>
          </a:r>
          <a:r>
            <a:rPr lang="en-US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is opened with blood coming 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out of it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ADE7DB1-C511-4394-8F45-89C3AE54F14B}" type="parTrans" cxnId="{8AF23AF6-E108-40CE-9364-C43B0B76B0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5AF26-B3AD-4AA2-99F8-B925E2A38DCF}" type="sibTrans" cxnId="{8AF23AF6-E108-40CE-9364-C43B0B76B00C}">
      <dgm:prSet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51FA4-241C-49EA-AA94-5B66FBC9ABE5}">
      <dgm:prSet custT="1"/>
      <dgm:spPr/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USG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Cardiac activity may or may not present It can proceed to incomplete or complete abortion</a:t>
          </a:r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207AF12-2E49-43CC-9593-CE3FD4D3E3B7}" type="parTrans" cxnId="{C6EFA0B4-15C2-4F99-AB86-B679ADA4DC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DF4D-6ECE-4ACB-A0BF-A7E15F17640F}" type="sibTrans" cxnId="{C6EFA0B4-15C2-4F99-AB86-B679ADA4DC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DA687-5687-4F54-964A-D3491CBE00AC}">
      <dgm:prSet custT="1"/>
      <dgm:spPr/>
      <dgm:t>
        <a:bodyPr/>
        <a:lstStyle/>
        <a:p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Management: Expectant, Medical, Surgical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9F9E9-9233-4954-A90C-077A5872EEAA}" type="parTrans" cxnId="{6F663380-D828-4B6C-944A-8CF174A48D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836A6-607E-4828-8FDF-C6731721FB07}" type="sibTrans" cxnId="{6F663380-D828-4B6C-944A-8CF174A48D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7368A-B240-40CD-8E47-3A60D8BA08CE}" type="pres">
      <dgm:prSet presAssocID="{5F44783B-B7B9-4166-B858-539464FEC0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922BC-EE49-425C-9E8B-B0E558FC6B25}" type="pres">
      <dgm:prSet presAssocID="{32989B52-3997-492D-B01F-A2147D93F432}" presName="node" presStyleLbl="node1" presStyleIdx="0" presStyleCnt="5" custScaleX="109591" custScaleY="239948" custLinFactNeighborX="-311" custLinFactNeighborY="2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56A8D-C9C0-4BBA-8217-5E8AEF4427CC}" type="pres">
      <dgm:prSet presAssocID="{B3B0CCE5-02E3-4A57-9543-46B9C1B31D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C7937B0-3BDD-4649-901F-332C16455E9B}" type="pres">
      <dgm:prSet presAssocID="{B3B0CCE5-02E3-4A57-9543-46B9C1B31DA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D2371B7-D884-4BC0-87D2-0025AF48181F}" type="pres">
      <dgm:prSet presAssocID="{19DC1BD9-AE88-4986-85F2-C5C90855E190}" presName="node" presStyleLbl="node1" presStyleIdx="1" presStyleCnt="5" custScaleY="236306" custLinFactNeighborX="3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B9624-1F6F-4265-A748-32F93F275D2D}" type="pres">
      <dgm:prSet presAssocID="{9B3C443B-548C-4EA7-9E9B-7BA5082CEA8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6F5CD1C-8F55-44E6-AD14-01970446330C}" type="pres">
      <dgm:prSet presAssocID="{9B3C443B-548C-4EA7-9E9B-7BA5082CEA8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9944136-9AAD-488C-B9E1-06716F52E396}" type="pres">
      <dgm:prSet presAssocID="{18ADC3B2-437F-4439-B36E-B1D1DD961E2D}" presName="node" presStyleLbl="node1" presStyleIdx="2" presStyleCnt="5" custScaleY="235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68F85-A532-476E-9DE5-AA5E0E0C73F5}" type="pres">
      <dgm:prSet presAssocID="{6DE5AF26-B3AD-4AA2-99F8-B925E2A38DC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91549F4-BC75-4C71-AAD5-D6ABB801062F}" type="pres">
      <dgm:prSet presAssocID="{6DE5AF26-B3AD-4AA2-99F8-B925E2A38DC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4E48701-D406-4930-BDB9-7371B1543C92}" type="pres">
      <dgm:prSet presAssocID="{8D951FA4-241C-49EA-AA94-5B66FBC9ABE5}" presName="node" presStyleLbl="node1" presStyleIdx="3" presStyleCnt="5" custScaleX="129359" custScaleY="24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B26BC-3BF2-48B4-8E88-27DC4DEA5636}" type="pres">
      <dgm:prSet presAssocID="{0E14DF4D-6ECE-4ACB-A0BF-A7E15F17640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3299A3C-8808-432A-AE84-B65E68564569}" type="pres">
      <dgm:prSet presAssocID="{0E14DF4D-6ECE-4ACB-A0BF-A7E15F17640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D578550-847F-41E8-84ED-D4C9920C23CB}" type="pres">
      <dgm:prSet presAssocID="{96FDA687-5687-4F54-964A-D3491CBE00AC}" presName="node" presStyleLbl="node1" presStyleIdx="4" presStyleCnt="5" custScaleX="122820" custScaleY="1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FA0B4-15C2-4F99-AB86-B679ADA4DCBD}" srcId="{5F44783B-B7B9-4166-B858-539464FEC067}" destId="{8D951FA4-241C-49EA-AA94-5B66FBC9ABE5}" srcOrd="3" destOrd="0" parTransId="{4207AF12-2E49-43CC-9593-CE3FD4D3E3B7}" sibTransId="{0E14DF4D-6ECE-4ACB-A0BF-A7E15F17640F}"/>
    <dgm:cxn modelId="{0C3A1BA4-A028-46DC-92C6-EDB20268F99F}" type="presOf" srcId="{B3B0CCE5-02E3-4A57-9543-46B9C1B31DAD}" destId="{FC7937B0-3BDD-4649-901F-332C16455E9B}" srcOrd="1" destOrd="0" presId="urn:microsoft.com/office/officeart/2005/8/layout/process5"/>
    <dgm:cxn modelId="{4C05D287-680E-4957-BC64-499ACA7E7163}" type="presOf" srcId="{5F44783B-B7B9-4166-B858-539464FEC067}" destId="{4E47368A-B240-40CD-8E47-3A60D8BA08CE}" srcOrd="0" destOrd="0" presId="urn:microsoft.com/office/officeart/2005/8/layout/process5"/>
    <dgm:cxn modelId="{8E341192-FDE4-4AFB-9584-6245A05AD179}" type="presOf" srcId="{6DE5AF26-B3AD-4AA2-99F8-B925E2A38DCF}" destId="{73C68F85-A532-476E-9DE5-AA5E0E0C73F5}" srcOrd="0" destOrd="0" presId="urn:microsoft.com/office/officeart/2005/8/layout/process5"/>
    <dgm:cxn modelId="{7FA65034-5F36-4360-A943-69513BB746E8}" type="presOf" srcId="{B3B0CCE5-02E3-4A57-9543-46B9C1B31DAD}" destId="{BCF56A8D-C9C0-4BBA-8217-5E8AEF4427CC}" srcOrd="0" destOrd="0" presId="urn:microsoft.com/office/officeart/2005/8/layout/process5"/>
    <dgm:cxn modelId="{63988C1A-8E49-47A5-B777-1C5F98294C6D}" type="presOf" srcId="{6DE5AF26-B3AD-4AA2-99F8-B925E2A38DCF}" destId="{591549F4-BC75-4C71-AAD5-D6ABB801062F}" srcOrd="1" destOrd="0" presId="urn:microsoft.com/office/officeart/2005/8/layout/process5"/>
    <dgm:cxn modelId="{BA173C29-6F4E-4B49-BB43-2B0F18B6241B}" type="presOf" srcId="{96FDA687-5687-4F54-964A-D3491CBE00AC}" destId="{3D578550-847F-41E8-84ED-D4C9920C23CB}" srcOrd="0" destOrd="0" presId="urn:microsoft.com/office/officeart/2005/8/layout/process5"/>
    <dgm:cxn modelId="{A4B37FE1-BD3E-4E3D-90A7-35B42604A231}" type="presOf" srcId="{19DC1BD9-AE88-4986-85F2-C5C90855E190}" destId="{0D2371B7-D884-4BC0-87D2-0025AF48181F}" srcOrd="0" destOrd="0" presId="urn:microsoft.com/office/officeart/2005/8/layout/process5"/>
    <dgm:cxn modelId="{8AF23AF6-E108-40CE-9364-C43B0B76B00C}" srcId="{5F44783B-B7B9-4166-B858-539464FEC067}" destId="{18ADC3B2-437F-4439-B36E-B1D1DD961E2D}" srcOrd="2" destOrd="0" parTransId="{DADE7DB1-C511-4394-8F45-89C3AE54F14B}" sibTransId="{6DE5AF26-B3AD-4AA2-99F8-B925E2A38DCF}"/>
    <dgm:cxn modelId="{F7243AC9-3E35-4AB0-933D-22420C6856F4}" type="presOf" srcId="{8D951FA4-241C-49EA-AA94-5B66FBC9ABE5}" destId="{A4E48701-D406-4930-BDB9-7371B1543C92}" srcOrd="0" destOrd="0" presId="urn:microsoft.com/office/officeart/2005/8/layout/process5"/>
    <dgm:cxn modelId="{3486C197-D16A-478D-9AE9-827A583AE662}" type="presOf" srcId="{9B3C443B-548C-4EA7-9E9B-7BA5082CEA82}" destId="{56F5CD1C-8F55-44E6-AD14-01970446330C}" srcOrd="1" destOrd="0" presId="urn:microsoft.com/office/officeart/2005/8/layout/process5"/>
    <dgm:cxn modelId="{386B62D6-F691-47D8-BC8F-953451C24395}" type="presOf" srcId="{32989B52-3997-492D-B01F-A2147D93F432}" destId="{0A6922BC-EE49-425C-9E8B-B0E558FC6B25}" srcOrd="0" destOrd="0" presId="urn:microsoft.com/office/officeart/2005/8/layout/process5"/>
    <dgm:cxn modelId="{4E0C7181-8BE3-4FC9-B1E7-4F604B44EFB2}" type="presOf" srcId="{0E14DF4D-6ECE-4ACB-A0BF-A7E15F17640F}" destId="{CF1B26BC-3BF2-48B4-8E88-27DC4DEA5636}" srcOrd="0" destOrd="0" presId="urn:microsoft.com/office/officeart/2005/8/layout/process5"/>
    <dgm:cxn modelId="{7CF00E66-B134-4893-887F-BBB89046A045}" type="presOf" srcId="{0E14DF4D-6ECE-4ACB-A0BF-A7E15F17640F}" destId="{03299A3C-8808-432A-AE84-B65E68564569}" srcOrd="1" destOrd="0" presId="urn:microsoft.com/office/officeart/2005/8/layout/process5"/>
    <dgm:cxn modelId="{60B5D3BA-4010-4114-9FF1-516A70699A34}" type="presOf" srcId="{18ADC3B2-437F-4439-B36E-B1D1DD961E2D}" destId="{09944136-9AAD-488C-B9E1-06716F52E396}" srcOrd="0" destOrd="0" presId="urn:microsoft.com/office/officeart/2005/8/layout/process5"/>
    <dgm:cxn modelId="{23FA20C0-1E4E-45F4-91DE-259E004DA3BD}" srcId="{5F44783B-B7B9-4166-B858-539464FEC067}" destId="{19DC1BD9-AE88-4986-85F2-C5C90855E190}" srcOrd="1" destOrd="0" parTransId="{92052E7B-A42D-4587-8B9F-4EA71817B3B7}" sibTransId="{9B3C443B-548C-4EA7-9E9B-7BA5082CEA82}"/>
    <dgm:cxn modelId="{6F663380-D828-4B6C-944A-8CF174A48DEE}" srcId="{5F44783B-B7B9-4166-B858-539464FEC067}" destId="{96FDA687-5687-4F54-964A-D3491CBE00AC}" srcOrd="4" destOrd="0" parTransId="{BB09F9E9-9233-4954-A90C-077A5872EEAA}" sibTransId="{655836A6-607E-4828-8FDF-C6731721FB07}"/>
    <dgm:cxn modelId="{D2776A1B-CCEE-4867-A9CC-EBD549A8CBC1}" srcId="{5F44783B-B7B9-4166-B858-539464FEC067}" destId="{32989B52-3997-492D-B01F-A2147D93F432}" srcOrd="0" destOrd="0" parTransId="{CD5FD44E-0C92-4CFA-846D-5D88DEB81EF6}" sibTransId="{B3B0CCE5-02E3-4A57-9543-46B9C1B31DAD}"/>
    <dgm:cxn modelId="{73AF9589-9E21-450E-9EE9-5E9A4F9E4A1C}" type="presOf" srcId="{9B3C443B-548C-4EA7-9E9B-7BA5082CEA82}" destId="{FE6B9624-1F6F-4265-A748-32F93F275D2D}" srcOrd="0" destOrd="0" presId="urn:microsoft.com/office/officeart/2005/8/layout/process5"/>
    <dgm:cxn modelId="{34A290AA-575D-4AC4-92F3-E75AC278F1AF}" type="presParOf" srcId="{4E47368A-B240-40CD-8E47-3A60D8BA08CE}" destId="{0A6922BC-EE49-425C-9E8B-B0E558FC6B25}" srcOrd="0" destOrd="0" presId="urn:microsoft.com/office/officeart/2005/8/layout/process5"/>
    <dgm:cxn modelId="{5F4EF422-67B5-426E-B61B-79D4ADFED6E4}" type="presParOf" srcId="{4E47368A-B240-40CD-8E47-3A60D8BA08CE}" destId="{BCF56A8D-C9C0-4BBA-8217-5E8AEF4427CC}" srcOrd="1" destOrd="0" presId="urn:microsoft.com/office/officeart/2005/8/layout/process5"/>
    <dgm:cxn modelId="{FF688C4E-C83C-4635-BAD0-43080C8F4916}" type="presParOf" srcId="{BCF56A8D-C9C0-4BBA-8217-5E8AEF4427CC}" destId="{FC7937B0-3BDD-4649-901F-332C16455E9B}" srcOrd="0" destOrd="0" presId="urn:microsoft.com/office/officeart/2005/8/layout/process5"/>
    <dgm:cxn modelId="{AB2632A4-CA16-4771-A1D5-ED9A550BA5E8}" type="presParOf" srcId="{4E47368A-B240-40CD-8E47-3A60D8BA08CE}" destId="{0D2371B7-D884-4BC0-87D2-0025AF48181F}" srcOrd="2" destOrd="0" presId="urn:microsoft.com/office/officeart/2005/8/layout/process5"/>
    <dgm:cxn modelId="{2CB2C1AD-A8AF-4D13-9807-3B0BA121D1A2}" type="presParOf" srcId="{4E47368A-B240-40CD-8E47-3A60D8BA08CE}" destId="{FE6B9624-1F6F-4265-A748-32F93F275D2D}" srcOrd="3" destOrd="0" presId="urn:microsoft.com/office/officeart/2005/8/layout/process5"/>
    <dgm:cxn modelId="{C1865348-670E-4111-9495-5FD7003CCA94}" type="presParOf" srcId="{FE6B9624-1F6F-4265-A748-32F93F275D2D}" destId="{56F5CD1C-8F55-44E6-AD14-01970446330C}" srcOrd="0" destOrd="0" presId="urn:microsoft.com/office/officeart/2005/8/layout/process5"/>
    <dgm:cxn modelId="{0C921982-711D-4950-BB52-A8FB0A82D7AB}" type="presParOf" srcId="{4E47368A-B240-40CD-8E47-3A60D8BA08CE}" destId="{09944136-9AAD-488C-B9E1-06716F52E396}" srcOrd="4" destOrd="0" presId="urn:microsoft.com/office/officeart/2005/8/layout/process5"/>
    <dgm:cxn modelId="{A27796A1-0F47-4AD8-AF84-07C718B2BBDF}" type="presParOf" srcId="{4E47368A-B240-40CD-8E47-3A60D8BA08CE}" destId="{73C68F85-A532-476E-9DE5-AA5E0E0C73F5}" srcOrd="5" destOrd="0" presId="urn:microsoft.com/office/officeart/2005/8/layout/process5"/>
    <dgm:cxn modelId="{AD58E330-72CB-4F0F-9046-E1AC9FFF048B}" type="presParOf" srcId="{73C68F85-A532-476E-9DE5-AA5E0E0C73F5}" destId="{591549F4-BC75-4C71-AAD5-D6ABB801062F}" srcOrd="0" destOrd="0" presId="urn:microsoft.com/office/officeart/2005/8/layout/process5"/>
    <dgm:cxn modelId="{63A561E4-2941-456A-B402-BCBBE07E3729}" type="presParOf" srcId="{4E47368A-B240-40CD-8E47-3A60D8BA08CE}" destId="{A4E48701-D406-4930-BDB9-7371B1543C92}" srcOrd="6" destOrd="0" presId="urn:microsoft.com/office/officeart/2005/8/layout/process5"/>
    <dgm:cxn modelId="{AE2E2E2C-1055-4935-ADD7-A0792E58C880}" type="presParOf" srcId="{4E47368A-B240-40CD-8E47-3A60D8BA08CE}" destId="{CF1B26BC-3BF2-48B4-8E88-27DC4DEA5636}" srcOrd="7" destOrd="0" presId="urn:microsoft.com/office/officeart/2005/8/layout/process5"/>
    <dgm:cxn modelId="{92F4B780-6393-4BDB-AEE4-6912F1DF6828}" type="presParOf" srcId="{CF1B26BC-3BF2-48B4-8E88-27DC4DEA5636}" destId="{03299A3C-8808-432A-AE84-B65E68564569}" srcOrd="0" destOrd="0" presId="urn:microsoft.com/office/officeart/2005/8/layout/process5"/>
    <dgm:cxn modelId="{207C71B8-595B-4D3C-930A-9973606D5889}" type="presParOf" srcId="{4E47368A-B240-40CD-8E47-3A60D8BA08CE}" destId="{3D578550-847F-41E8-84ED-D4C9920C23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99846-B8B5-4F6F-9B7A-397D042A0A58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C2EB6B-B741-4D8A-9DE1-89A05B7F86C9}">
      <dgm:prSet custT="1"/>
      <dgm:spPr/>
      <dgm:t>
        <a:bodyPr/>
        <a:lstStyle/>
        <a:p>
          <a:r>
            <a:rPr lang="en-GB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 presents with the </a:t>
          </a:r>
          <a:r>
            <a:rPr lang="en-GB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cramping lower abdominal pain, vaginal bleeding 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3D1E1-4B70-450D-95A4-C13B301F8AA2}" type="parTrans" cxnId="{DB9DDA07-4A61-456B-A511-F3BB3A38694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F7D6B-CD65-4C96-8654-F66049E2F642}" type="sibTrans" cxnId="{DB9DDA07-4A61-456B-A511-F3BB3A38694D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6F83B-E9B7-4995-95E2-61C4D39C3BFA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Speculum</a:t>
          </a:r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Examination: cervical Os OPEN with 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passage of clots.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7AA3C-7F91-4258-9381-741E06042892}" type="parTrans" cxnId="{604AC697-7B04-41A8-8619-9BBDD2003E8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38722-24C5-4B9F-8840-2192AA36F1D8}" type="sibTrans" cxnId="{604AC697-7B04-41A8-8619-9BBDD2003E8A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EF927-14E2-4A94-90F0-A2FB73F7C4AF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USG: product of conception inside the uterine cavity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39DA6-184A-45D3-A8C5-D95FAB840259}" type="parTrans" cxnId="{1597947F-7F29-4BE8-B771-60D680724F8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DA240-76DC-4C6E-8B3B-3DB7879C1F1F}" type="sibTrans" cxnId="{1597947F-7F29-4BE8-B771-60D680724F82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D5C77-B6A9-4E0A-8E3C-290FB126F0ED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D6DE2-C860-4C29-A690-795D9A8AB653}" type="parTrans" cxnId="{C537C374-8919-4771-BDEB-D230178A32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FCC8E-46A0-48C2-94B9-F02A9139E148}" type="sibTrans" cxnId="{C537C374-8919-4771-BDEB-D230178A32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0FFC9-F1A8-4C02-BA43-54835523714A}" type="pres">
      <dgm:prSet presAssocID="{28099846-B8B5-4F6F-9B7A-397D042A0A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04CF0-7861-4EE5-92D8-3A17921F394C}" type="pres">
      <dgm:prSet presAssocID="{28099846-B8B5-4F6F-9B7A-397D042A0A58}" presName="dummyMaxCanvas" presStyleCnt="0">
        <dgm:presLayoutVars/>
      </dgm:prSet>
      <dgm:spPr/>
    </dgm:pt>
    <dgm:pt modelId="{B42A09F4-FE02-495B-87B2-7B8E57251EDF}" type="pres">
      <dgm:prSet presAssocID="{28099846-B8B5-4F6F-9B7A-397D042A0A5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1775-8579-419D-8017-6FEB3ECF63E5}" type="pres">
      <dgm:prSet presAssocID="{28099846-B8B5-4F6F-9B7A-397D042A0A5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6F809-E440-494E-8511-8CE41E0AA1B5}" type="pres">
      <dgm:prSet presAssocID="{28099846-B8B5-4F6F-9B7A-397D042A0A5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8F1A3-F346-4A21-B8A0-D0930E051F43}" type="pres">
      <dgm:prSet presAssocID="{28099846-B8B5-4F6F-9B7A-397D042A0A58}" presName="FourNodes_4" presStyleLbl="node1" presStyleIdx="3" presStyleCnt="4" custLinFactNeighborX="-713" custLinFactNeighborY="-2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7B839-CAE9-4168-8ED5-5168AC528878}" type="pres">
      <dgm:prSet presAssocID="{28099846-B8B5-4F6F-9B7A-397D042A0A5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39063-543A-4FE3-B197-7CA83002DF3B}" type="pres">
      <dgm:prSet presAssocID="{28099846-B8B5-4F6F-9B7A-397D042A0A5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5CC2F-6B67-4A9D-B2AB-B910CF922BDC}" type="pres">
      <dgm:prSet presAssocID="{28099846-B8B5-4F6F-9B7A-397D042A0A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AE44E-1F4E-467C-93B5-6F1490F688F2}" type="pres">
      <dgm:prSet presAssocID="{28099846-B8B5-4F6F-9B7A-397D042A0A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2B06-D786-4608-845E-196E57DE575D}" type="pres">
      <dgm:prSet presAssocID="{28099846-B8B5-4F6F-9B7A-397D042A0A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00F58-2AD6-4FB5-B137-F630A202117D}" type="pres">
      <dgm:prSet presAssocID="{28099846-B8B5-4F6F-9B7A-397D042A0A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47E15-5F50-4D16-8D64-1D69D4701379}" type="pres">
      <dgm:prSet presAssocID="{28099846-B8B5-4F6F-9B7A-397D042A0A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7C374-8919-4771-BDEB-D230178A3234}" srcId="{28099846-B8B5-4F6F-9B7A-397D042A0A58}" destId="{CDAD5C77-B6A9-4E0A-8E3C-290FB126F0ED}" srcOrd="3" destOrd="0" parTransId="{910D6DE2-C860-4C29-A690-795D9A8AB653}" sibTransId="{546FCC8E-46A0-48C2-94B9-F02A9139E148}"/>
    <dgm:cxn modelId="{02EA9470-85FE-4978-94D7-1353B6148FE1}" type="presOf" srcId="{3CCEF927-14E2-4A94-90F0-A2FB73F7C4AF}" destId="{2926F809-E440-494E-8511-8CE41E0AA1B5}" srcOrd="0" destOrd="0" presId="urn:microsoft.com/office/officeart/2005/8/layout/vProcess5"/>
    <dgm:cxn modelId="{8B7A6A18-C47A-43AB-BF9E-312D9A999C96}" type="presOf" srcId="{30C2EB6B-B741-4D8A-9DE1-89A05B7F86C9}" destId="{B42A09F4-FE02-495B-87B2-7B8E57251EDF}" srcOrd="0" destOrd="0" presId="urn:microsoft.com/office/officeart/2005/8/layout/vProcess5"/>
    <dgm:cxn modelId="{A618F286-F16E-4AD5-8B7C-3069B6432835}" type="presOf" srcId="{8F06F83B-E9B7-4995-95E2-61C4D39C3BFA}" destId="{61E71775-8579-419D-8017-6FEB3ECF63E5}" srcOrd="0" destOrd="0" presId="urn:microsoft.com/office/officeart/2005/8/layout/vProcess5"/>
    <dgm:cxn modelId="{EEE11644-94B3-40A0-AA0B-AE2959AE9F76}" type="presOf" srcId="{099F7D6B-CD65-4C96-8654-F66049E2F642}" destId="{0977B839-CAE9-4168-8ED5-5168AC528878}" srcOrd="0" destOrd="0" presId="urn:microsoft.com/office/officeart/2005/8/layout/vProcess5"/>
    <dgm:cxn modelId="{1597947F-7F29-4BE8-B771-60D680724F82}" srcId="{28099846-B8B5-4F6F-9B7A-397D042A0A58}" destId="{3CCEF927-14E2-4A94-90F0-A2FB73F7C4AF}" srcOrd="2" destOrd="0" parTransId="{B2F39DA6-184A-45D3-A8C5-D95FAB840259}" sibTransId="{2CDDA240-76DC-4C6E-8B3B-3DB7879C1F1F}"/>
    <dgm:cxn modelId="{604AC697-7B04-41A8-8619-9BBDD2003E8A}" srcId="{28099846-B8B5-4F6F-9B7A-397D042A0A58}" destId="{8F06F83B-E9B7-4995-95E2-61C4D39C3BFA}" srcOrd="1" destOrd="0" parTransId="{AA17AA3C-7F91-4258-9381-741E06042892}" sibTransId="{64938722-24C5-4B9F-8840-2192AA36F1D8}"/>
    <dgm:cxn modelId="{691CC38F-17DD-488A-818B-5EB9B44E12FD}" type="presOf" srcId="{64938722-24C5-4B9F-8840-2192AA36F1D8}" destId="{8D539063-543A-4FE3-B197-7CA83002DF3B}" srcOrd="0" destOrd="0" presId="urn:microsoft.com/office/officeart/2005/8/layout/vProcess5"/>
    <dgm:cxn modelId="{CD725ADF-47A6-484A-BF02-2DEFF9695E0E}" type="presOf" srcId="{8F06F83B-E9B7-4995-95E2-61C4D39C3BFA}" destId="{82F52B06-D786-4608-845E-196E57DE575D}" srcOrd="1" destOrd="0" presId="urn:microsoft.com/office/officeart/2005/8/layout/vProcess5"/>
    <dgm:cxn modelId="{A2360EB7-AAD7-4614-A815-4485C249D03C}" type="presOf" srcId="{3CCEF927-14E2-4A94-90F0-A2FB73F7C4AF}" destId="{C1D00F58-2AD6-4FB5-B137-F630A202117D}" srcOrd="1" destOrd="0" presId="urn:microsoft.com/office/officeart/2005/8/layout/vProcess5"/>
    <dgm:cxn modelId="{272ADC07-C9ED-4649-80A0-18C0A81BA642}" type="presOf" srcId="{30C2EB6B-B741-4D8A-9DE1-89A05B7F86C9}" destId="{905AE44E-1F4E-467C-93B5-6F1490F688F2}" srcOrd="1" destOrd="0" presId="urn:microsoft.com/office/officeart/2005/8/layout/vProcess5"/>
    <dgm:cxn modelId="{F94A1806-77DD-463B-AB79-BDC91E76F2D0}" type="presOf" srcId="{28099846-B8B5-4F6F-9B7A-397D042A0A58}" destId="{2D90FFC9-F1A8-4C02-BA43-54835523714A}" srcOrd="0" destOrd="0" presId="urn:microsoft.com/office/officeart/2005/8/layout/vProcess5"/>
    <dgm:cxn modelId="{8A9FD6C0-1635-4036-B81A-4C2092288DD0}" type="presOf" srcId="{CDAD5C77-B6A9-4E0A-8E3C-290FB126F0ED}" destId="{52C47E15-5F50-4D16-8D64-1D69D4701379}" srcOrd="1" destOrd="0" presId="urn:microsoft.com/office/officeart/2005/8/layout/vProcess5"/>
    <dgm:cxn modelId="{58EFEDA9-BA21-4355-BB0E-FDCCEAB02682}" type="presOf" srcId="{2CDDA240-76DC-4C6E-8B3B-3DB7879C1F1F}" destId="{F3D5CC2F-6B67-4A9D-B2AB-B910CF922BDC}" srcOrd="0" destOrd="0" presId="urn:microsoft.com/office/officeart/2005/8/layout/vProcess5"/>
    <dgm:cxn modelId="{A3C64BB7-2BC7-4E81-8B25-184936962DF3}" type="presOf" srcId="{CDAD5C77-B6A9-4E0A-8E3C-290FB126F0ED}" destId="{7988F1A3-F346-4A21-B8A0-D0930E051F43}" srcOrd="0" destOrd="0" presId="urn:microsoft.com/office/officeart/2005/8/layout/vProcess5"/>
    <dgm:cxn modelId="{DB9DDA07-4A61-456B-A511-F3BB3A38694D}" srcId="{28099846-B8B5-4F6F-9B7A-397D042A0A58}" destId="{30C2EB6B-B741-4D8A-9DE1-89A05B7F86C9}" srcOrd="0" destOrd="0" parTransId="{4413D1E1-4B70-450D-95A4-C13B301F8AA2}" sibTransId="{099F7D6B-CD65-4C96-8654-F66049E2F642}"/>
    <dgm:cxn modelId="{1C37CD1D-FBCB-4BA8-A0E8-B9CDA34C6F71}" type="presParOf" srcId="{2D90FFC9-F1A8-4C02-BA43-54835523714A}" destId="{16404CF0-7861-4EE5-92D8-3A17921F394C}" srcOrd="0" destOrd="0" presId="urn:microsoft.com/office/officeart/2005/8/layout/vProcess5"/>
    <dgm:cxn modelId="{C2FBA14A-AC25-4F7C-BA24-97614BB7914B}" type="presParOf" srcId="{2D90FFC9-F1A8-4C02-BA43-54835523714A}" destId="{B42A09F4-FE02-495B-87B2-7B8E57251EDF}" srcOrd="1" destOrd="0" presId="urn:microsoft.com/office/officeart/2005/8/layout/vProcess5"/>
    <dgm:cxn modelId="{C9D61E46-B815-4DDE-A29D-051F32156142}" type="presParOf" srcId="{2D90FFC9-F1A8-4C02-BA43-54835523714A}" destId="{61E71775-8579-419D-8017-6FEB3ECF63E5}" srcOrd="2" destOrd="0" presId="urn:microsoft.com/office/officeart/2005/8/layout/vProcess5"/>
    <dgm:cxn modelId="{0F2D168B-AD3D-4EB8-9D01-AD0BDFE61C2D}" type="presParOf" srcId="{2D90FFC9-F1A8-4C02-BA43-54835523714A}" destId="{2926F809-E440-494E-8511-8CE41E0AA1B5}" srcOrd="3" destOrd="0" presId="urn:microsoft.com/office/officeart/2005/8/layout/vProcess5"/>
    <dgm:cxn modelId="{A89AD549-3AF2-42A0-A213-172A272030F6}" type="presParOf" srcId="{2D90FFC9-F1A8-4C02-BA43-54835523714A}" destId="{7988F1A3-F346-4A21-B8A0-D0930E051F43}" srcOrd="4" destOrd="0" presId="urn:microsoft.com/office/officeart/2005/8/layout/vProcess5"/>
    <dgm:cxn modelId="{865FC097-F563-42E0-86F6-8A333375E43E}" type="presParOf" srcId="{2D90FFC9-F1A8-4C02-BA43-54835523714A}" destId="{0977B839-CAE9-4168-8ED5-5168AC528878}" srcOrd="5" destOrd="0" presId="urn:microsoft.com/office/officeart/2005/8/layout/vProcess5"/>
    <dgm:cxn modelId="{BBD2BDDD-74FA-42B6-91AD-6E937BB3185C}" type="presParOf" srcId="{2D90FFC9-F1A8-4C02-BA43-54835523714A}" destId="{8D539063-543A-4FE3-B197-7CA83002DF3B}" srcOrd="6" destOrd="0" presId="urn:microsoft.com/office/officeart/2005/8/layout/vProcess5"/>
    <dgm:cxn modelId="{F13FAA57-BB91-4F5C-8263-E698BFD35862}" type="presParOf" srcId="{2D90FFC9-F1A8-4C02-BA43-54835523714A}" destId="{F3D5CC2F-6B67-4A9D-B2AB-B910CF922BDC}" srcOrd="7" destOrd="0" presId="urn:microsoft.com/office/officeart/2005/8/layout/vProcess5"/>
    <dgm:cxn modelId="{5462A4CD-D5FC-431E-A1E7-C914DB2760E7}" type="presParOf" srcId="{2D90FFC9-F1A8-4C02-BA43-54835523714A}" destId="{905AE44E-1F4E-467C-93B5-6F1490F688F2}" srcOrd="8" destOrd="0" presId="urn:microsoft.com/office/officeart/2005/8/layout/vProcess5"/>
    <dgm:cxn modelId="{36C756A3-821E-4C99-8ECB-5C006CC32D47}" type="presParOf" srcId="{2D90FFC9-F1A8-4C02-BA43-54835523714A}" destId="{82F52B06-D786-4608-845E-196E57DE575D}" srcOrd="9" destOrd="0" presId="urn:microsoft.com/office/officeart/2005/8/layout/vProcess5"/>
    <dgm:cxn modelId="{2653A61A-D399-479F-89B8-1D087269D355}" type="presParOf" srcId="{2D90FFC9-F1A8-4C02-BA43-54835523714A}" destId="{C1D00F58-2AD6-4FB5-B137-F630A202117D}" srcOrd="10" destOrd="0" presId="urn:microsoft.com/office/officeart/2005/8/layout/vProcess5"/>
    <dgm:cxn modelId="{4A963AC8-E7FB-4BEE-B596-34BCB8D17AF7}" type="presParOf" srcId="{2D90FFC9-F1A8-4C02-BA43-54835523714A}" destId="{52C47E15-5F50-4D16-8D64-1D69D47013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44AFF9-54D1-4FAD-9EFA-1C840135E9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411F6B-196B-476C-AC70-0796F3EAF4AA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Fetus, placenta and membranes may be passed intact with minimal bleeding or pain. Now pain and bleeding is resolved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20434-BBEF-4EAA-9C09-775EBC5F120A}" type="parTrans" cxnId="{369EDC95-8D11-4B4B-B91D-43EA4672D7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5D6C7-0FA5-4FB9-8F2C-A94451606301}" type="sibTrans" cxnId="{369EDC95-8D11-4B4B-B91D-43EA4672D7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3CB40-75BC-4807-9121-9634C374C2FE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losed cervical Os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D49C0-6B20-4FDB-8957-10DA865AE9ED}" type="parTrans" cxnId="{41962423-C8DC-4650-97F2-7F3F2399B74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B025F-84C2-45E7-AE54-0A37FDFC7CCE}" type="sibTrans" cxnId="{41962423-C8DC-4650-97F2-7F3F2399B74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F6550-8B5D-459A-A098-270DFF3E4131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USG: 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Empty Uterus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D74FB-E022-4A82-ACEE-4DAB0DC05AC5}" type="parTrans" cxnId="{3D770FD9-C93E-425C-8B07-6EBC6DD3C4D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B2489-4F63-4D66-954B-4CDD2C1FAD81}" type="sibTrans" cxnId="{3D770FD9-C93E-425C-8B07-6EBC6DD3C4D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9D5EC-3F4D-45F2-89A5-BDB1CF328CD3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Management: 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Supportive Treatment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36803-3DF2-4FCB-9DCA-185053E1AD19}" type="parTrans" cxnId="{A1C9E79D-697F-4F9E-A171-F5C09F35A9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04AB7-3190-4B4E-BA69-D5B566375D68}" type="sibTrans" cxnId="{A1C9E79D-697F-4F9E-A171-F5C09F35A9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B0B05-8131-4F2A-9C15-DA4B0DEAA917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Need serum HCG to exclude ectopic pregnancy if no previous scan available with intrauterine pregnancy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3C274-80D0-4433-90D1-5AC29B30FA8D}" type="parTrans" cxnId="{7C3E5E22-6BF9-4775-9FC0-5F1A2A8D212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0908B-2C36-40DB-AC11-389CE31A08B0}" type="sibTrans" cxnId="{7C3E5E22-6BF9-4775-9FC0-5F1A2A8D212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F20F6-AE0A-488E-9EBA-A21B9B8BA4EC}" type="pres">
      <dgm:prSet presAssocID="{4244AFF9-54D1-4FAD-9EFA-1C840135E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1B066-3894-4AC5-98AF-43F56908B4D0}" type="pres">
      <dgm:prSet presAssocID="{F3411F6B-196B-476C-AC70-0796F3EAF4A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F353-D38E-4DDD-BD27-4A13C5BD1B29}" type="pres">
      <dgm:prSet presAssocID="{FC45D6C7-0FA5-4FB9-8F2C-A94451606301}" presName="spacer" presStyleCnt="0"/>
      <dgm:spPr/>
    </dgm:pt>
    <dgm:pt modelId="{D20E832B-066B-4198-9CBA-879D6B18BE1F}" type="pres">
      <dgm:prSet presAssocID="{2B53CB40-75BC-4807-9121-9634C374C2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2C226-EA95-4E0D-9023-327A2865DB64}" type="pres">
      <dgm:prSet presAssocID="{952B025F-84C2-45E7-AE54-0A37FDFC7CCE}" presName="spacer" presStyleCnt="0"/>
      <dgm:spPr/>
    </dgm:pt>
    <dgm:pt modelId="{98EFE91B-61DC-4CA8-B819-A96E247272B5}" type="pres">
      <dgm:prSet presAssocID="{1FDF6550-8B5D-459A-A098-270DFF3E41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931A8-A615-4214-BAC3-28B6C907C170}" type="pres">
      <dgm:prSet presAssocID="{817B2489-4F63-4D66-954B-4CDD2C1FAD81}" presName="spacer" presStyleCnt="0"/>
      <dgm:spPr/>
    </dgm:pt>
    <dgm:pt modelId="{E818428E-1531-4280-AF4A-C6CCF750DC8D}" type="pres">
      <dgm:prSet presAssocID="{6789D5EC-3F4D-45F2-89A5-BDB1CF328C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08E91-EC8F-4FCF-A7EA-D08D0F36BB42}" type="pres">
      <dgm:prSet presAssocID="{31604AB7-3190-4B4E-BA69-D5B566375D68}" presName="spacer" presStyleCnt="0"/>
      <dgm:spPr/>
    </dgm:pt>
    <dgm:pt modelId="{DF69314A-4A73-4FEC-8400-303A8777212D}" type="pres">
      <dgm:prSet presAssocID="{9B6B0B05-8131-4F2A-9C15-DA4B0DEAA9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62423-C8DC-4650-97F2-7F3F2399B742}" srcId="{4244AFF9-54D1-4FAD-9EFA-1C840135E98D}" destId="{2B53CB40-75BC-4807-9121-9634C374C2FE}" srcOrd="1" destOrd="0" parTransId="{A56D49C0-6B20-4FDB-8957-10DA865AE9ED}" sibTransId="{952B025F-84C2-45E7-AE54-0A37FDFC7CCE}"/>
    <dgm:cxn modelId="{3D770FD9-C93E-425C-8B07-6EBC6DD3C4D2}" srcId="{4244AFF9-54D1-4FAD-9EFA-1C840135E98D}" destId="{1FDF6550-8B5D-459A-A098-270DFF3E4131}" srcOrd="2" destOrd="0" parTransId="{ACED74FB-E022-4A82-ACEE-4DAB0DC05AC5}" sibTransId="{817B2489-4F63-4D66-954B-4CDD2C1FAD81}"/>
    <dgm:cxn modelId="{7C3E5E22-6BF9-4775-9FC0-5F1A2A8D2125}" srcId="{4244AFF9-54D1-4FAD-9EFA-1C840135E98D}" destId="{9B6B0B05-8131-4F2A-9C15-DA4B0DEAA917}" srcOrd="4" destOrd="0" parTransId="{70F3C274-80D0-4433-90D1-5AC29B30FA8D}" sibTransId="{AB80908B-2C36-40DB-AC11-389CE31A08B0}"/>
    <dgm:cxn modelId="{9D5AD581-8636-4BB3-9FB9-6E7261A2DDD7}" type="presOf" srcId="{1FDF6550-8B5D-459A-A098-270DFF3E4131}" destId="{98EFE91B-61DC-4CA8-B819-A96E247272B5}" srcOrd="0" destOrd="0" presId="urn:microsoft.com/office/officeart/2005/8/layout/vList2"/>
    <dgm:cxn modelId="{ECA19A3D-478D-43CD-BF5A-13FF8C2A7B64}" type="presOf" srcId="{2B53CB40-75BC-4807-9121-9634C374C2FE}" destId="{D20E832B-066B-4198-9CBA-879D6B18BE1F}" srcOrd="0" destOrd="0" presId="urn:microsoft.com/office/officeart/2005/8/layout/vList2"/>
    <dgm:cxn modelId="{5050399B-528C-4937-A729-7089BB26BABC}" type="presOf" srcId="{4244AFF9-54D1-4FAD-9EFA-1C840135E98D}" destId="{D2EF20F6-AE0A-488E-9EBA-A21B9B8BA4EC}" srcOrd="0" destOrd="0" presId="urn:microsoft.com/office/officeart/2005/8/layout/vList2"/>
    <dgm:cxn modelId="{A1C9E79D-697F-4F9E-A171-F5C09F35A9AB}" srcId="{4244AFF9-54D1-4FAD-9EFA-1C840135E98D}" destId="{6789D5EC-3F4D-45F2-89A5-BDB1CF328CD3}" srcOrd="3" destOrd="0" parTransId="{81E36803-3DF2-4FCB-9DCA-185053E1AD19}" sibTransId="{31604AB7-3190-4B4E-BA69-D5B566375D68}"/>
    <dgm:cxn modelId="{6739429B-476C-451F-98E2-4D7DEE4C2301}" type="presOf" srcId="{F3411F6B-196B-476C-AC70-0796F3EAF4AA}" destId="{E0C1B066-3894-4AC5-98AF-43F56908B4D0}" srcOrd="0" destOrd="0" presId="urn:microsoft.com/office/officeart/2005/8/layout/vList2"/>
    <dgm:cxn modelId="{4FBB54D4-1DCB-4D7D-BA06-39633A2B801D}" type="presOf" srcId="{9B6B0B05-8131-4F2A-9C15-DA4B0DEAA917}" destId="{DF69314A-4A73-4FEC-8400-303A8777212D}" srcOrd="0" destOrd="0" presId="urn:microsoft.com/office/officeart/2005/8/layout/vList2"/>
    <dgm:cxn modelId="{369EDC95-8D11-4B4B-B91D-43EA4672D73F}" srcId="{4244AFF9-54D1-4FAD-9EFA-1C840135E98D}" destId="{F3411F6B-196B-476C-AC70-0796F3EAF4AA}" srcOrd="0" destOrd="0" parTransId="{76220434-BBEF-4EAA-9C09-775EBC5F120A}" sibTransId="{FC45D6C7-0FA5-4FB9-8F2C-A94451606301}"/>
    <dgm:cxn modelId="{A92E1BE6-D5F2-400B-BEFD-DEF70F2B5758}" type="presOf" srcId="{6789D5EC-3F4D-45F2-89A5-BDB1CF328CD3}" destId="{E818428E-1531-4280-AF4A-C6CCF750DC8D}" srcOrd="0" destOrd="0" presId="urn:microsoft.com/office/officeart/2005/8/layout/vList2"/>
    <dgm:cxn modelId="{C28C6644-EF87-4074-977B-BCADADD01B3D}" type="presParOf" srcId="{D2EF20F6-AE0A-488E-9EBA-A21B9B8BA4EC}" destId="{E0C1B066-3894-4AC5-98AF-43F56908B4D0}" srcOrd="0" destOrd="0" presId="urn:microsoft.com/office/officeart/2005/8/layout/vList2"/>
    <dgm:cxn modelId="{5BA8B5B1-A738-4032-B2D8-4DA379645C5B}" type="presParOf" srcId="{D2EF20F6-AE0A-488E-9EBA-A21B9B8BA4EC}" destId="{0E76F353-D38E-4DDD-BD27-4A13C5BD1B29}" srcOrd="1" destOrd="0" presId="urn:microsoft.com/office/officeart/2005/8/layout/vList2"/>
    <dgm:cxn modelId="{F8F4EABE-1521-4144-BD1E-792F157C36DB}" type="presParOf" srcId="{D2EF20F6-AE0A-488E-9EBA-A21B9B8BA4EC}" destId="{D20E832B-066B-4198-9CBA-879D6B18BE1F}" srcOrd="2" destOrd="0" presId="urn:microsoft.com/office/officeart/2005/8/layout/vList2"/>
    <dgm:cxn modelId="{58A6C8AB-B79C-4A1B-BFDE-4844C11A5D6B}" type="presParOf" srcId="{D2EF20F6-AE0A-488E-9EBA-A21B9B8BA4EC}" destId="{E942C226-EA95-4E0D-9023-327A2865DB64}" srcOrd="3" destOrd="0" presId="urn:microsoft.com/office/officeart/2005/8/layout/vList2"/>
    <dgm:cxn modelId="{E87E3D81-1BF6-4E4F-A08C-9348473735D4}" type="presParOf" srcId="{D2EF20F6-AE0A-488E-9EBA-A21B9B8BA4EC}" destId="{98EFE91B-61DC-4CA8-B819-A96E247272B5}" srcOrd="4" destOrd="0" presId="urn:microsoft.com/office/officeart/2005/8/layout/vList2"/>
    <dgm:cxn modelId="{096370D8-1B04-4B2F-A010-7FFE272A2A9D}" type="presParOf" srcId="{D2EF20F6-AE0A-488E-9EBA-A21B9B8BA4EC}" destId="{585931A8-A615-4214-BAC3-28B6C907C170}" srcOrd="5" destOrd="0" presId="urn:microsoft.com/office/officeart/2005/8/layout/vList2"/>
    <dgm:cxn modelId="{075A6F6E-8166-4035-88E6-CA20D9B6BF1B}" type="presParOf" srcId="{D2EF20F6-AE0A-488E-9EBA-A21B9B8BA4EC}" destId="{E818428E-1531-4280-AF4A-C6CCF750DC8D}" srcOrd="6" destOrd="0" presId="urn:microsoft.com/office/officeart/2005/8/layout/vList2"/>
    <dgm:cxn modelId="{642F91FE-DC37-47E1-9285-D04A57E12FAC}" type="presParOf" srcId="{D2EF20F6-AE0A-488E-9EBA-A21B9B8BA4EC}" destId="{0DD08E91-EC8F-4FCF-A7EA-D08D0F36BB42}" srcOrd="7" destOrd="0" presId="urn:microsoft.com/office/officeart/2005/8/layout/vList2"/>
    <dgm:cxn modelId="{5C40F7EC-84B5-4F2A-8809-EFF9C21BBC40}" type="presParOf" srcId="{D2EF20F6-AE0A-488E-9EBA-A21B9B8BA4EC}" destId="{DF69314A-4A73-4FEC-8400-303A877721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D9F0E-5D6F-4F6E-8A6B-1384F50597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F553B8-3DFC-47CF-96B2-61FC2A629921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Failure </a:t>
          </a:r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to expel the product of conception after death of the fetus or embryo</a:t>
          </a:r>
        </a:p>
      </dgm:t>
    </dgm:pt>
    <dgm:pt modelId="{2C084B8D-24C6-4B40-9D28-E9BC3B452CB3}" type="parTrans" cxnId="{64048889-017F-4F01-B2E1-44A5A278490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D2CEE-E4F0-44D4-BC11-DC9DD5F43572}" type="sibTrans" cxnId="{64048889-017F-4F01-B2E1-44A5A278490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96E41-94BD-4E22-8978-3C09394ACB2B}">
      <dgm:prSet custT="1"/>
      <dgm:spPr/>
      <dgm:t>
        <a:bodyPr/>
        <a:lstStyle/>
        <a:p>
          <a:r>
            <a:rPr lang="en-GB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 Close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cervical OS.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F1469-7674-4ED3-8AB3-B4449DBF98A9}" type="parTrans" cxnId="{60436D4A-3D1C-4057-9612-C2B8734AEB8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2767-EB79-436E-9B33-976795B3677B}" type="sibTrans" cxnId="{60436D4A-3D1C-4057-9612-C2B8734AEB8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6DD5D-9171-4922-9E93-0F0EA2E9DDB3}">
      <dgm:prSet custT="1"/>
      <dgm:spPr/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8A1E0-6A3A-421D-8FD7-6020F9410B4B}" type="parTrans" cxnId="{FABA7AFF-F004-449A-9AA2-44D378AE31A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E9A30-9D25-45AB-8F36-550A8DAFFC07}" type="sibTrans" cxnId="{FABA7AFF-F004-449A-9AA2-44D378AE31A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1C56E-8A6F-4131-B65A-59C12C9D560F}">
      <dgm:prSet custT="1"/>
      <dgm:spPr/>
      <dgm:t>
        <a:bodyPr/>
        <a:lstStyle/>
        <a:p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4ED2D-3E81-4358-895C-0EFC37CEBF1E}" type="parTrans" cxnId="{9C29D32D-3DA7-4691-86CB-4041808D20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6197-6B80-487B-9D79-644DC325995C}" type="sibTrans" cxnId="{9C29D32D-3DA7-4691-86CB-4041808D20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00E92-D6B7-49F7-81DF-8BDEEA7B478C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USG shows Absent fetal activity and irregular gestational sac</a:t>
          </a:r>
        </a:p>
      </dgm:t>
    </dgm:pt>
    <dgm:pt modelId="{6F59F4E7-9902-42DD-8190-6F392E44721D}" type="parTrans" cxnId="{E7A27439-B417-4459-A3A6-19DF4E3CD36A}">
      <dgm:prSet/>
      <dgm:spPr/>
      <dgm:t>
        <a:bodyPr/>
        <a:lstStyle/>
        <a:p>
          <a:endParaRPr lang="en-PK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E269B-7A89-476D-AEF0-3BE3E1D87061}" type="sibTrans" cxnId="{E7A27439-B417-4459-A3A6-19DF4E3CD36A}">
      <dgm:prSet/>
      <dgm:spPr/>
      <dgm:t>
        <a:bodyPr/>
        <a:lstStyle/>
        <a:p>
          <a:endParaRPr lang="en-PK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FCD19-5E9E-4B6E-A244-F8476B8E8B67}" type="pres">
      <dgm:prSet presAssocID="{1FBD9F0E-5D6F-4F6E-8A6B-1384F50597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95073-973E-4DE4-88BF-5CF6E7ACDCE2}" type="pres">
      <dgm:prSet presAssocID="{71F553B8-3DFC-47CF-96B2-61FC2A6299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DEFF5-F81C-4ED1-94CE-29687F3EE64E}" type="pres">
      <dgm:prSet presAssocID="{C3AD2CEE-E4F0-44D4-BC11-DC9DD5F43572}" presName="sibTrans" presStyleCnt="0"/>
      <dgm:spPr/>
    </dgm:pt>
    <dgm:pt modelId="{6F85B989-71E3-4B54-8461-29EF1C65D325}" type="pres">
      <dgm:prSet presAssocID="{13696E41-94BD-4E22-8978-3C09394ACB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52E0-296D-4879-8C28-5D2123738B4D}" type="pres">
      <dgm:prSet presAssocID="{B5032767-EB79-436E-9B33-976795B3677B}" presName="sibTrans" presStyleCnt="0"/>
      <dgm:spPr/>
    </dgm:pt>
    <dgm:pt modelId="{C60928F5-E4E7-49B6-BD34-CAFA59E99161}" type="pres">
      <dgm:prSet presAssocID="{54D00E92-D6B7-49F7-81DF-8BDEEA7B47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0C38B-9F74-4D3A-B687-91CA953FB5C2}" type="pres">
      <dgm:prSet presAssocID="{A0AE269B-7A89-476D-AEF0-3BE3E1D87061}" presName="sibTrans" presStyleCnt="0"/>
      <dgm:spPr/>
    </dgm:pt>
    <dgm:pt modelId="{0A3C9085-5075-4897-82D4-EE1E5E8DB111}" type="pres">
      <dgm:prSet presAssocID="{FB06DD5D-9171-4922-9E93-0F0EA2E9DD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9D32D-3DA7-4691-86CB-4041808D2031}" srcId="{FB06DD5D-9171-4922-9E93-0F0EA2E9DDB3}" destId="{2811C56E-8A6F-4131-B65A-59C12C9D560F}" srcOrd="0" destOrd="0" parTransId="{96F4ED2D-3E81-4358-895C-0EFC37CEBF1E}" sibTransId="{C1CF6197-6B80-487B-9D79-644DC325995C}"/>
    <dgm:cxn modelId="{E7A27439-B417-4459-A3A6-19DF4E3CD36A}" srcId="{1FBD9F0E-5D6F-4F6E-8A6B-1384F505972E}" destId="{54D00E92-D6B7-49F7-81DF-8BDEEA7B478C}" srcOrd="2" destOrd="0" parTransId="{6F59F4E7-9902-42DD-8190-6F392E44721D}" sibTransId="{A0AE269B-7A89-476D-AEF0-3BE3E1D87061}"/>
    <dgm:cxn modelId="{60436D4A-3D1C-4057-9612-C2B8734AEB81}" srcId="{1FBD9F0E-5D6F-4F6E-8A6B-1384F505972E}" destId="{13696E41-94BD-4E22-8978-3C09394ACB2B}" srcOrd="1" destOrd="0" parTransId="{182F1469-7674-4ED3-8AB3-B4449DBF98A9}" sibTransId="{B5032767-EB79-436E-9B33-976795B3677B}"/>
    <dgm:cxn modelId="{1243C461-E8EC-4359-B344-646619303C8F}" type="presOf" srcId="{13696E41-94BD-4E22-8978-3C09394ACB2B}" destId="{6F85B989-71E3-4B54-8461-29EF1C65D325}" srcOrd="0" destOrd="0" presId="urn:microsoft.com/office/officeart/2005/8/layout/default"/>
    <dgm:cxn modelId="{FABA7AFF-F004-449A-9AA2-44D378AE31AB}" srcId="{1FBD9F0E-5D6F-4F6E-8A6B-1384F505972E}" destId="{FB06DD5D-9171-4922-9E93-0F0EA2E9DDB3}" srcOrd="3" destOrd="0" parTransId="{EFF8A1E0-6A3A-421D-8FD7-6020F9410B4B}" sibTransId="{91EE9A30-9D25-45AB-8F36-550A8DAFFC07}"/>
    <dgm:cxn modelId="{6CBAFEA6-2C8F-4688-A84B-9FC50C937E62}" type="presOf" srcId="{1FBD9F0E-5D6F-4F6E-8A6B-1384F505972E}" destId="{5B9FCD19-5E9E-4B6E-A244-F8476B8E8B67}" srcOrd="0" destOrd="0" presId="urn:microsoft.com/office/officeart/2005/8/layout/default"/>
    <dgm:cxn modelId="{A4E6AA66-1E96-4A09-8576-9DCF1E4258EA}" type="presOf" srcId="{71F553B8-3DFC-47CF-96B2-61FC2A629921}" destId="{FE495073-973E-4DE4-88BF-5CF6E7ACDCE2}" srcOrd="0" destOrd="0" presId="urn:microsoft.com/office/officeart/2005/8/layout/default"/>
    <dgm:cxn modelId="{346BEB2F-F5C9-4073-86AA-207C32559C73}" type="presOf" srcId="{FB06DD5D-9171-4922-9E93-0F0EA2E9DDB3}" destId="{0A3C9085-5075-4897-82D4-EE1E5E8DB111}" srcOrd="0" destOrd="0" presId="urn:microsoft.com/office/officeart/2005/8/layout/default"/>
    <dgm:cxn modelId="{64048889-017F-4F01-B2E1-44A5A278490F}" srcId="{1FBD9F0E-5D6F-4F6E-8A6B-1384F505972E}" destId="{71F553B8-3DFC-47CF-96B2-61FC2A629921}" srcOrd="0" destOrd="0" parTransId="{2C084B8D-24C6-4B40-9D28-E9BC3B452CB3}" sibTransId="{C3AD2CEE-E4F0-44D4-BC11-DC9DD5F43572}"/>
    <dgm:cxn modelId="{C8AC303A-1CB8-4928-A70D-C4B886A85E12}" type="presOf" srcId="{2811C56E-8A6F-4131-B65A-59C12C9D560F}" destId="{0A3C9085-5075-4897-82D4-EE1E5E8DB111}" srcOrd="0" destOrd="1" presId="urn:microsoft.com/office/officeart/2005/8/layout/default"/>
    <dgm:cxn modelId="{CECD0034-188F-4E5E-AEAA-1D727D4FBBC2}" type="presOf" srcId="{54D00E92-D6B7-49F7-81DF-8BDEEA7B478C}" destId="{C60928F5-E4E7-49B6-BD34-CAFA59E99161}" srcOrd="0" destOrd="0" presId="urn:microsoft.com/office/officeart/2005/8/layout/default"/>
    <dgm:cxn modelId="{44C10296-AB3D-4162-B3DC-9E476DFBADF6}" type="presParOf" srcId="{5B9FCD19-5E9E-4B6E-A244-F8476B8E8B67}" destId="{FE495073-973E-4DE4-88BF-5CF6E7ACDCE2}" srcOrd="0" destOrd="0" presId="urn:microsoft.com/office/officeart/2005/8/layout/default"/>
    <dgm:cxn modelId="{1D3488DF-FAE1-49EA-8A20-A2BC108EAF6F}" type="presParOf" srcId="{5B9FCD19-5E9E-4B6E-A244-F8476B8E8B67}" destId="{22BDEFF5-F81C-4ED1-94CE-29687F3EE64E}" srcOrd="1" destOrd="0" presId="urn:microsoft.com/office/officeart/2005/8/layout/default"/>
    <dgm:cxn modelId="{0D314A6F-C5E5-4E1E-9FF5-741FA6A2077A}" type="presParOf" srcId="{5B9FCD19-5E9E-4B6E-A244-F8476B8E8B67}" destId="{6F85B989-71E3-4B54-8461-29EF1C65D325}" srcOrd="2" destOrd="0" presId="urn:microsoft.com/office/officeart/2005/8/layout/default"/>
    <dgm:cxn modelId="{42BF14FD-CDE5-47C4-B333-25915A337ECE}" type="presParOf" srcId="{5B9FCD19-5E9E-4B6E-A244-F8476B8E8B67}" destId="{C32E52E0-296D-4879-8C28-5D2123738B4D}" srcOrd="3" destOrd="0" presId="urn:microsoft.com/office/officeart/2005/8/layout/default"/>
    <dgm:cxn modelId="{F4C7DDF1-A627-4126-B80A-117A63554CA8}" type="presParOf" srcId="{5B9FCD19-5E9E-4B6E-A244-F8476B8E8B67}" destId="{C60928F5-E4E7-49B6-BD34-CAFA59E99161}" srcOrd="4" destOrd="0" presId="urn:microsoft.com/office/officeart/2005/8/layout/default"/>
    <dgm:cxn modelId="{876D2E25-1DB7-4915-87CA-1226AB5CFC58}" type="presParOf" srcId="{5B9FCD19-5E9E-4B6E-A244-F8476B8E8B67}" destId="{0EE0C38B-9F74-4D3A-B687-91CA953FB5C2}" srcOrd="5" destOrd="0" presId="urn:microsoft.com/office/officeart/2005/8/layout/default"/>
    <dgm:cxn modelId="{76371432-0CAD-4A20-9197-4400E1CE070B}" type="presParOf" srcId="{5B9FCD19-5E9E-4B6E-A244-F8476B8E8B67}" destId="{0A3C9085-5075-4897-82D4-EE1E5E8DB1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094AF-886D-43DC-87E6-36487163936D}">
      <dsp:nvSpPr>
        <dsp:cNvPr id="0" name=""/>
        <dsp:cNvSpPr/>
      </dsp:nvSpPr>
      <dsp:spPr>
        <a:xfrm>
          <a:off x="0" y="0"/>
          <a:ext cx="3733800" cy="3733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40203-BD8A-4DB2-B5BB-213DD864A6BB}">
      <dsp:nvSpPr>
        <dsp:cNvPr id="0" name=""/>
        <dsp:cNvSpPr/>
      </dsp:nvSpPr>
      <dsp:spPr>
        <a:xfrm>
          <a:off x="1866900" y="0"/>
          <a:ext cx="6362700" cy="373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Define miscarriage</a:t>
          </a:r>
        </a:p>
      </dsp:txBody>
      <dsp:txXfrm>
        <a:off x="1866900" y="0"/>
        <a:ext cx="6362700" cy="1120142"/>
      </dsp:txXfrm>
    </dsp:sp>
    <dsp:sp modelId="{CE4B221F-4AE5-465E-B504-D90BA627F528}">
      <dsp:nvSpPr>
        <dsp:cNvPr id="0" name=""/>
        <dsp:cNvSpPr/>
      </dsp:nvSpPr>
      <dsp:spPr>
        <a:xfrm>
          <a:off x="653416" y="1120142"/>
          <a:ext cx="2426967" cy="24269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25AE2-BF4D-40A8-8293-E508A3642963}">
      <dsp:nvSpPr>
        <dsp:cNvPr id="0" name=""/>
        <dsp:cNvSpPr/>
      </dsp:nvSpPr>
      <dsp:spPr>
        <a:xfrm>
          <a:off x="1866900" y="1120142"/>
          <a:ext cx="6362700" cy="2426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different </a:t>
          </a:r>
          <a:r>
            <a:rPr lang="en-PK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types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miscarriages along with their </a:t>
          </a:r>
          <a:r>
            <a:rPr lang="en-PK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clinical feature</a:t>
          </a:r>
        </a:p>
      </dsp:txBody>
      <dsp:txXfrm>
        <a:off x="1866900" y="1120142"/>
        <a:ext cx="6362700" cy="1120138"/>
      </dsp:txXfrm>
    </dsp:sp>
    <dsp:sp modelId="{566F239C-62B4-40CD-A5E7-55A9C95ED536}">
      <dsp:nvSpPr>
        <dsp:cNvPr id="0" name=""/>
        <dsp:cNvSpPr/>
      </dsp:nvSpPr>
      <dsp:spPr>
        <a:xfrm>
          <a:off x="1306830" y="2240281"/>
          <a:ext cx="1120138" cy="11201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D6D2-8598-4CB7-ADF3-8CD2A3074DAF}">
      <dsp:nvSpPr>
        <dsp:cNvPr id="0" name=""/>
        <dsp:cNvSpPr/>
      </dsp:nvSpPr>
      <dsp:spPr>
        <a:xfrm>
          <a:off x="1866900" y="2240281"/>
          <a:ext cx="6362700" cy="11201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principles of </a:t>
          </a:r>
          <a:r>
            <a:rPr lang="en-PK" sz="2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different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type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miscarriages</a:t>
          </a:r>
        </a:p>
      </dsp:txBody>
      <dsp:txXfrm>
        <a:off x="1866900" y="2240281"/>
        <a:ext cx="6362700" cy="1120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390A-1C6D-4F0F-B843-C951E8F93145}">
      <dsp:nvSpPr>
        <dsp:cNvPr id="0" name=""/>
        <dsp:cNvSpPr/>
      </dsp:nvSpPr>
      <dsp:spPr>
        <a:xfrm>
          <a:off x="3100387" y="1779186"/>
          <a:ext cx="2200275" cy="523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794"/>
              </a:lnTo>
              <a:lnTo>
                <a:pt x="2200275" y="356794"/>
              </a:lnTo>
              <a:lnTo>
                <a:pt x="2200275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4D561-CFD7-455E-A6C0-757E60459764}">
      <dsp:nvSpPr>
        <dsp:cNvPr id="0" name=""/>
        <dsp:cNvSpPr/>
      </dsp:nvSpPr>
      <dsp:spPr>
        <a:xfrm>
          <a:off x="3054667" y="1779186"/>
          <a:ext cx="91440" cy="523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38B81-A108-4F41-AC2F-C29B9FC45C86}">
      <dsp:nvSpPr>
        <dsp:cNvPr id="0" name=""/>
        <dsp:cNvSpPr/>
      </dsp:nvSpPr>
      <dsp:spPr>
        <a:xfrm>
          <a:off x="900112" y="1779186"/>
          <a:ext cx="2200274" cy="523565"/>
        </a:xfrm>
        <a:custGeom>
          <a:avLst/>
          <a:gdLst/>
          <a:ahLst/>
          <a:cxnLst/>
          <a:rect l="0" t="0" r="0" b="0"/>
          <a:pathLst>
            <a:path>
              <a:moveTo>
                <a:pt x="2200274" y="0"/>
              </a:moveTo>
              <a:lnTo>
                <a:pt x="2200274" y="356794"/>
              </a:lnTo>
              <a:lnTo>
                <a:pt x="0" y="356794"/>
              </a:lnTo>
              <a:lnTo>
                <a:pt x="0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642E-7F4D-4719-98A9-FFAD3E39DB77}">
      <dsp:nvSpPr>
        <dsp:cNvPr id="0" name=""/>
        <dsp:cNvSpPr/>
      </dsp:nvSpPr>
      <dsp:spPr>
        <a:xfrm>
          <a:off x="0" y="636044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4A661-0650-4C14-8A7C-0600C998FA4E}">
      <dsp:nvSpPr>
        <dsp:cNvPr id="0" name=""/>
        <dsp:cNvSpPr/>
      </dsp:nvSpPr>
      <dsp:spPr>
        <a:xfrm>
          <a:off x="200025" y="826067"/>
          <a:ext cx="1800225" cy="114314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can occur with missed, incomplete and illegal abortion</a:t>
          </a:r>
        </a:p>
      </dsp:txBody>
      <dsp:txXfrm>
        <a:off x="233506" y="859548"/>
        <a:ext cx="1733263" cy="1076180"/>
      </dsp:txXfrm>
    </dsp:sp>
    <dsp:sp modelId="{D4C4B78F-C24D-4E8F-BE2A-DD6ECABE98DA}">
      <dsp:nvSpPr>
        <dsp:cNvPr id="0" name=""/>
        <dsp:cNvSpPr/>
      </dsp:nvSpPr>
      <dsp:spPr>
        <a:xfrm>
          <a:off x="2200275" y="636044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34C8B-3D0D-4D2F-BC93-366C5A88B1CA}">
      <dsp:nvSpPr>
        <dsp:cNvPr id="0" name=""/>
        <dsp:cNvSpPr/>
      </dsp:nvSpPr>
      <dsp:spPr>
        <a:xfrm>
          <a:off x="2400300" y="826067"/>
          <a:ext cx="1800225" cy="114314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000" kern="1200" dirty="0"/>
            <a:t> 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Fever,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lower abdominal pain, history of miscarriage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781" y="859548"/>
        <a:ext cx="1733263" cy="1076180"/>
      </dsp:txXfrm>
    </dsp:sp>
    <dsp:sp modelId="{BBC659F3-4EEC-4926-A8E2-0F3B338582F9}">
      <dsp:nvSpPr>
        <dsp:cNvPr id="0" name=""/>
        <dsp:cNvSpPr/>
      </dsp:nvSpPr>
      <dsp:spPr>
        <a:xfrm>
          <a:off x="0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13A39-3683-45A0-B163-681FF45F41DF}">
      <dsp:nvSpPr>
        <dsp:cNvPr id="0" name=""/>
        <dsp:cNvSpPr/>
      </dsp:nvSpPr>
      <dsp:spPr>
        <a:xfrm>
          <a:off x="200025" y="2492776"/>
          <a:ext cx="1800225" cy="1143142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EXAMINATION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Tenderness over uterus</a:t>
          </a:r>
        </a:p>
      </dsp:txBody>
      <dsp:txXfrm>
        <a:off x="233506" y="2526257"/>
        <a:ext cx="1733263" cy="1076180"/>
      </dsp:txXfrm>
    </dsp:sp>
    <dsp:sp modelId="{B9B517FA-3549-44B0-AAB4-E15348483FCC}">
      <dsp:nvSpPr>
        <dsp:cNvPr id="0" name=""/>
        <dsp:cNvSpPr/>
      </dsp:nvSpPr>
      <dsp:spPr>
        <a:xfrm>
          <a:off x="2200275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0080E-ECF5-4D7E-A3CA-FC76B01BC8E7}">
      <dsp:nvSpPr>
        <dsp:cNvPr id="0" name=""/>
        <dsp:cNvSpPr/>
      </dsp:nvSpPr>
      <dsp:spPr>
        <a:xfrm>
          <a:off x="2400300" y="2492776"/>
          <a:ext cx="1800225" cy="114314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 </a:t>
          </a: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Offensive , blood-stained vaginal discharge</a:t>
          </a:r>
        </a:p>
      </dsp:txBody>
      <dsp:txXfrm>
        <a:off x="2433781" y="2526257"/>
        <a:ext cx="1733263" cy="1076180"/>
      </dsp:txXfrm>
    </dsp:sp>
    <dsp:sp modelId="{0C2A1BDB-183F-4C0E-B292-EA2972C39EB4}">
      <dsp:nvSpPr>
        <dsp:cNvPr id="0" name=""/>
        <dsp:cNvSpPr/>
      </dsp:nvSpPr>
      <dsp:spPr>
        <a:xfrm>
          <a:off x="4400550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7D828D-8532-46E5-B354-B864EDB925E8}">
      <dsp:nvSpPr>
        <dsp:cNvPr id="0" name=""/>
        <dsp:cNvSpPr/>
      </dsp:nvSpPr>
      <dsp:spPr>
        <a:xfrm>
          <a:off x="4600575" y="2492776"/>
          <a:ext cx="1800225" cy="114314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Complications</a:t>
          </a:r>
          <a:r>
            <a:rPr lang="en-US" sz="105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pelvic cellulites and even septicemia and endotoxin shock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634056" y="2526257"/>
        <a:ext cx="1733263" cy="10761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4888-AEFA-4ED9-BA76-9B5C6C74A49C}">
      <dsp:nvSpPr>
        <dsp:cNvPr id="0" name=""/>
        <dsp:cNvSpPr/>
      </dsp:nvSpPr>
      <dsp:spPr>
        <a:xfrm>
          <a:off x="0" y="0"/>
          <a:ext cx="3723227" cy="37232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2E0D2-5328-4087-B3A1-D723356F8713}">
      <dsp:nvSpPr>
        <dsp:cNvPr id="0" name=""/>
        <dsp:cNvSpPr/>
      </dsp:nvSpPr>
      <dsp:spPr>
        <a:xfrm>
          <a:off x="1861613" y="0"/>
          <a:ext cx="5341667" cy="3723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baseline, LFT, RFT, S/E,PT,APTT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HVS for C/S, Blood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9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Culture 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0"/>
        <a:ext cx="5341667" cy="1116970"/>
      </dsp:txXfrm>
    </dsp:sp>
    <dsp:sp modelId="{341FE99F-C44B-4D5A-B1EE-3270A6FF2695}">
      <dsp:nvSpPr>
        <dsp:cNvPr id="0" name=""/>
        <dsp:cNvSpPr/>
      </dsp:nvSpPr>
      <dsp:spPr>
        <a:xfrm>
          <a:off x="651565" y="1116970"/>
          <a:ext cx="2420095" cy="24200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75FED-5F21-475E-BA20-EE14AFCC21EC}">
      <dsp:nvSpPr>
        <dsp:cNvPr id="0" name=""/>
        <dsp:cNvSpPr/>
      </dsp:nvSpPr>
      <dsp:spPr>
        <a:xfrm>
          <a:off x="1861613" y="1116970"/>
          <a:ext cx="5341667" cy="2420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Ultrasound Abdomen and pelvis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1116970"/>
        <a:ext cx="5341667" cy="1116966"/>
      </dsp:txXfrm>
    </dsp:sp>
    <dsp:sp modelId="{98016999-D256-4691-9617-F2E24706AAF6}">
      <dsp:nvSpPr>
        <dsp:cNvPr id="0" name=""/>
        <dsp:cNvSpPr/>
      </dsp:nvSpPr>
      <dsp:spPr>
        <a:xfrm>
          <a:off x="1303130" y="2233937"/>
          <a:ext cx="1116966" cy="11169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3B5A4-FBFB-4EF8-88C3-C310C91923C8}">
      <dsp:nvSpPr>
        <dsp:cNvPr id="0" name=""/>
        <dsp:cNvSpPr/>
      </dsp:nvSpPr>
      <dsp:spPr>
        <a:xfrm>
          <a:off x="1861613" y="2233937"/>
          <a:ext cx="5341667" cy="1116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 ray Erect abdomen if required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2233937"/>
        <a:ext cx="5341667" cy="11169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62783-7D9F-4926-BE02-D8BE881A647D}">
      <dsp:nvSpPr>
        <dsp:cNvPr id="0" name=""/>
        <dsp:cNvSpPr/>
      </dsp:nvSpPr>
      <dsp:spPr>
        <a:xfrm>
          <a:off x="0" y="0"/>
          <a:ext cx="3723227" cy="372322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C5607-9CC5-4B4E-AC03-EB6D1AEF7979}">
      <dsp:nvSpPr>
        <dsp:cNvPr id="0" name=""/>
        <dsp:cNvSpPr/>
      </dsp:nvSpPr>
      <dsp:spPr>
        <a:xfrm>
          <a:off x="1861613" y="0"/>
          <a:ext cx="5341667" cy="3723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Medical Management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0"/>
        <a:ext cx="5341667" cy="1116970"/>
      </dsp:txXfrm>
    </dsp:sp>
    <dsp:sp modelId="{72C453E7-E64C-4876-AA15-AD68EF43D947}">
      <dsp:nvSpPr>
        <dsp:cNvPr id="0" name=""/>
        <dsp:cNvSpPr/>
      </dsp:nvSpPr>
      <dsp:spPr>
        <a:xfrm>
          <a:off x="651565" y="1116970"/>
          <a:ext cx="2420095" cy="24200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C3ABF-3E84-4845-AC57-A0BD9E5963DC}">
      <dsp:nvSpPr>
        <dsp:cNvPr id="0" name=""/>
        <dsp:cNvSpPr/>
      </dsp:nvSpPr>
      <dsp:spPr>
        <a:xfrm>
          <a:off x="1861613" y="1116970"/>
          <a:ext cx="5341667" cy="2420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Surgical Management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1116970"/>
        <a:ext cx="5341667" cy="1116966"/>
      </dsp:txXfrm>
    </dsp:sp>
    <dsp:sp modelId="{5100028C-171F-4B34-8CC3-68790177622F}">
      <dsp:nvSpPr>
        <dsp:cNvPr id="0" name=""/>
        <dsp:cNvSpPr/>
      </dsp:nvSpPr>
      <dsp:spPr>
        <a:xfrm>
          <a:off x="1303130" y="2233937"/>
          <a:ext cx="1116966" cy="11169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6FB33-51A7-4EF2-BE26-418F511C3E86}">
      <dsp:nvSpPr>
        <dsp:cNvPr id="0" name=""/>
        <dsp:cNvSpPr/>
      </dsp:nvSpPr>
      <dsp:spPr>
        <a:xfrm>
          <a:off x="1861613" y="2240505"/>
          <a:ext cx="5341667" cy="1116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2240505"/>
        <a:ext cx="5341667" cy="11169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FB39-6BCD-4F61-963D-3D47F08190C2}">
      <dsp:nvSpPr>
        <dsp:cNvPr id="0" name=""/>
        <dsp:cNvSpPr/>
      </dsp:nvSpPr>
      <dsp:spPr>
        <a:xfrm rot="10800000">
          <a:off x="2006639" y="356100"/>
          <a:ext cx="6009372" cy="333974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03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miscarriage 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occurred after 12weeks of gestation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fetus is still in utero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Then </a:t>
          </a:r>
          <a:r>
            <a:rPr lang="en-GB" sz="24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is appropriate to induce labor by prostaglandin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/Oxytocin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administration, to expel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fetus, followed by evacuation of uterus if required </a:t>
          </a:r>
          <a:r>
            <a:rPr lang="en-PK" sz="2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PK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41574" y="356100"/>
        <a:ext cx="5174437" cy="3339742"/>
      </dsp:txXfrm>
    </dsp:sp>
    <dsp:sp modelId="{79357AA7-90C9-40BA-8A4A-53FDE693E02D}">
      <dsp:nvSpPr>
        <dsp:cNvPr id="0" name=""/>
        <dsp:cNvSpPr/>
      </dsp:nvSpPr>
      <dsp:spPr>
        <a:xfrm>
          <a:off x="0" y="532641"/>
          <a:ext cx="2986659" cy="29866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F7AC-52F0-4535-B537-44AFA13249A0}">
      <dsp:nvSpPr>
        <dsp:cNvPr id="0" name=""/>
        <dsp:cNvSpPr/>
      </dsp:nvSpPr>
      <dsp:spPr>
        <a:xfrm>
          <a:off x="0" y="0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AAE10-41F9-48E9-A054-0141312F8639}">
      <dsp:nvSpPr>
        <dsp:cNvPr id="0" name=""/>
        <dsp:cNvSpPr/>
      </dsp:nvSpPr>
      <dsp:spPr>
        <a:xfrm>
          <a:off x="243170" y="184644"/>
          <a:ext cx="442127" cy="4421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2F604-8DFE-4F33-9071-AB33A09B90E1}">
      <dsp:nvSpPr>
        <dsp:cNvPr id="0" name=""/>
        <dsp:cNvSpPr/>
      </dsp:nvSpPr>
      <dsp:spPr>
        <a:xfrm>
          <a:off x="928468" y="3774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Multidisciplinary approach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3774"/>
        <a:ext cx="3820289" cy="803868"/>
      </dsp:txXfrm>
    </dsp:sp>
    <dsp:sp modelId="{2A20E996-6D48-4A2F-B57A-F6026298A939}">
      <dsp:nvSpPr>
        <dsp:cNvPr id="0" name=""/>
        <dsp:cNvSpPr/>
      </dsp:nvSpPr>
      <dsp:spPr>
        <a:xfrm>
          <a:off x="0" y="1008610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FCA3C-C7A8-4F65-9EA1-FA5CA32AAE0F}">
      <dsp:nvSpPr>
        <dsp:cNvPr id="0" name=""/>
        <dsp:cNvSpPr/>
      </dsp:nvSpPr>
      <dsp:spPr>
        <a:xfrm>
          <a:off x="243170" y="1189480"/>
          <a:ext cx="442127" cy="4421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015E-97EC-4F8B-9315-D73E02A9C87C}">
      <dsp:nvSpPr>
        <dsp:cNvPr id="0" name=""/>
        <dsp:cNvSpPr/>
      </dsp:nvSpPr>
      <dsp:spPr>
        <a:xfrm>
          <a:off x="928468" y="1008610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Broad spectrum IV antibiotics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1008610"/>
        <a:ext cx="3820289" cy="803868"/>
      </dsp:txXfrm>
    </dsp:sp>
    <dsp:sp modelId="{FCA97ADE-78CD-49EE-B59B-BF2B7CD3D425}">
      <dsp:nvSpPr>
        <dsp:cNvPr id="0" name=""/>
        <dsp:cNvSpPr/>
      </dsp:nvSpPr>
      <dsp:spPr>
        <a:xfrm>
          <a:off x="0" y="2013446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FFFF8-A90A-4410-8D1B-1ACD2BCA3711}">
      <dsp:nvSpPr>
        <dsp:cNvPr id="0" name=""/>
        <dsp:cNvSpPr/>
      </dsp:nvSpPr>
      <dsp:spPr>
        <a:xfrm>
          <a:off x="243170" y="2194317"/>
          <a:ext cx="442127" cy="4421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E4E68-71CB-4F41-962A-841C28FDE51D}">
      <dsp:nvSpPr>
        <dsp:cNvPr id="0" name=""/>
        <dsp:cNvSpPr/>
      </dsp:nvSpPr>
      <dsp:spPr>
        <a:xfrm>
          <a:off x="928468" y="2013446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Fluids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2013446"/>
        <a:ext cx="3820289" cy="803868"/>
      </dsp:txXfrm>
    </dsp:sp>
    <dsp:sp modelId="{C76776E6-350B-444D-A5A7-563008297DFB}">
      <dsp:nvSpPr>
        <dsp:cNvPr id="0" name=""/>
        <dsp:cNvSpPr/>
      </dsp:nvSpPr>
      <dsp:spPr>
        <a:xfrm>
          <a:off x="0" y="3018282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F03EC-0382-434D-8F88-9E7EF024B759}">
      <dsp:nvSpPr>
        <dsp:cNvPr id="0" name=""/>
        <dsp:cNvSpPr/>
      </dsp:nvSpPr>
      <dsp:spPr>
        <a:xfrm>
          <a:off x="243170" y="3199153"/>
          <a:ext cx="442127" cy="4421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53833-8911-48B0-A00A-5271A397CC50}">
      <dsp:nvSpPr>
        <dsp:cNvPr id="0" name=""/>
        <dsp:cNvSpPr/>
      </dsp:nvSpPr>
      <dsp:spPr>
        <a:xfrm>
          <a:off x="928468" y="3018282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correction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3018282"/>
        <a:ext cx="3820289" cy="803868"/>
      </dsp:txXfrm>
    </dsp:sp>
    <dsp:sp modelId="{8AF7F294-49F4-4D71-AD28-083BF08696DC}">
      <dsp:nvSpPr>
        <dsp:cNvPr id="0" name=""/>
        <dsp:cNvSpPr/>
      </dsp:nvSpPr>
      <dsp:spPr>
        <a:xfrm>
          <a:off x="0" y="4026893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788AC-DB39-458A-9CA2-D27482AC9DB0}">
      <dsp:nvSpPr>
        <dsp:cNvPr id="0" name=""/>
        <dsp:cNvSpPr/>
      </dsp:nvSpPr>
      <dsp:spPr>
        <a:xfrm>
          <a:off x="243170" y="4203989"/>
          <a:ext cx="442127" cy="44212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924DE-D42B-4D67-8BD2-38870639C6FF}">
      <dsp:nvSpPr>
        <dsp:cNvPr id="0" name=""/>
        <dsp:cNvSpPr/>
      </dsp:nvSpPr>
      <dsp:spPr>
        <a:xfrm>
          <a:off x="928468" y="4023118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ERPC/ Exploratory </a:t>
          </a:r>
          <a:r>
            <a:rPr lang="en-GB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Laparotomy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4023118"/>
        <a:ext cx="3820289" cy="8038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333F4-FEB9-4496-BEC0-E2043A37BBC3}">
      <dsp:nvSpPr>
        <dsp:cNvPr id="0" name=""/>
        <dsp:cNvSpPr/>
      </dsp:nvSpPr>
      <dsp:spPr>
        <a:xfrm>
          <a:off x="0" y="420957"/>
          <a:ext cx="7203281" cy="2881312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EDF45-CE00-4BF3-8766-D7211A0539B0}">
      <dsp:nvSpPr>
        <dsp:cNvPr id="0" name=""/>
        <dsp:cNvSpPr/>
      </dsp:nvSpPr>
      <dsp:spPr>
        <a:xfrm>
          <a:off x="864393" y="925186"/>
          <a:ext cx="2377082" cy="1411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Loss of t</a:t>
          </a:r>
          <a:r>
            <a:rPr lang="en-PK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hree</a:t>
          </a:r>
          <a:r>
            <a:rPr lang="en-PK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 more consecutive </a:t>
          </a:r>
          <a:r>
            <a:rPr lang="en-GB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pregnancies</a:t>
          </a:r>
          <a:endParaRPr lang="en-PK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393" y="925186"/>
        <a:ext cx="2377082" cy="1411843"/>
      </dsp:txXfrm>
    </dsp:sp>
    <dsp:sp modelId="{834A193E-D899-430F-B546-615C28D270F2}">
      <dsp:nvSpPr>
        <dsp:cNvPr id="0" name=""/>
        <dsp:cNvSpPr/>
      </dsp:nvSpPr>
      <dsp:spPr>
        <a:xfrm>
          <a:off x="3601640" y="1386196"/>
          <a:ext cx="2809279" cy="1411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is 0.5-2%</a:t>
          </a:r>
        </a:p>
      </dsp:txBody>
      <dsp:txXfrm>
        <a:off x="3601640" y="1386196"/>
        <a:ext cx="2809279" cy="14118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64C31-593F-4964-9ADC-4E1051EFBEB5}">
      <dsp:nvSpPr>
        <dsp:cNvPr id="0" name=""/>
        <dsp:cNvSpPr/>
      </dsp:nvSpPr>
      <dsp:spPr>
        <a:xfrm>
          <a:off x="0" y="5946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Anatomical disorders 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congenital uterine malformation should be diagnosed &amp; treated	surgically if required</a:t>
          </a:r>
          <a:endParaRPr lang="en-PK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03161"/>
        <a:ext cx="4971580" cy="807664"/>
      </dsp:txXfrm>
    </dsp:sp>
    <dsp:sp modelId="{8ED73BE0-60DE-4B58-8617-4C76C406F768}">
      <dsp:nvSpPr>
        <dsp:cNvPr id="0" name=""/>
        <dsp:cNvSpPr/>
      </dsp:nvSpPr>
      <dsp:spPr>
        <a:xfrm>
          <a:off x="0" y="100347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Cervical incompetence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should be treated by cervical cerclag at 1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2 to 16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weeks of gestation.</a:t>
          </a:r>
        </a:p>
      </dsp:txBody>
      <dsp:txXfrm>
        <a:off x="43693" y="1047171"/>
        <a:ext cx="4971580" cy="807664"/>
      </dsp:txXfrm>
    </dsp:sp>
    <dsp:sp modelId="{E540109C-876E-4DF0-A2CC-7B33F9B04AAC}">
      <dsp:nvSpPr>
        <dsp:cNvPr id="0" name=""/>
        <dsp:cNvSpPr/>
      </dsp:nvSpPr>
      <dsp:spPr>
        <a:xfrm>
          <a:off x="0" y="194748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Asherman's Syndrome      </a:t>
          </a:r>
          <a:r>
            <a:rPr lang="en-PK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Intra uterine adhesions should be divided 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hysteroscope</a:t>
          </a:r>
          <a:endParaRPr lang="en-PK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991181"/>
        <a:ext cx="4971580" cy="807664"/>
      </dsp:txXfrm>
    </dsp:sp>
    <dsp:sp modelId="{B6FDFE9F-531B-4AD0-B4F1-69EE7ACF47D8}">
      <dsp:nvSpPr>
        <dsp:cNvPr id="0" name=""/>
        <dsp:cNvSpPr/>
      </dsp:nvSpPr>
      <dsp:spPr>
        <a:xfrm>
          <a:off x="0" y="289149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Fibroid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should be treated surgically.</a:t>
          </a:r>
        </a:p>
      </dsp:txBody>
      <dsp:txXfrm>
        <a:off x="43693" y="2935191"/>
        <a:ext cx="4971580" cy="807664"/>
      </dsp:txXfrm>
    </dsp:sp>
    <dsp:sp modelId="{12B0CED7-8FC9-4365-932C-7E8D1538AD0F}">
      <dsp:nvSpPr>
        <dsp:cNvPr id="0" name=""/>
        <dsp:cNvSpPr/>
      </dsp:nvSpPr>
      <dsp:spPr>
        <a:xfrm>
          <a:off x="0" y="383550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Endocrine factors 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– luteal phase defect should be    treated by progesterone support</a:t>
          </a:r>
          <a:endParaRPr lang="en-PK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3879201"/>
        <a:ext cx="4971580" cy="807664"/>
      </dsp:txXfrm>
    </dsp:sp>
    <dsp:sp modelId="{1CB21F0B-5F0B-40E8-9A46-07BC07010CE2}">
      <dsp:nvSpPr>
        <dsp:cNvPr id="0" name=""/>
        <dsp:cNvSpPr/>
      </dsp:nvSpPr>
      <dsp:spPr>
        <a:xfrm>
          <a:off x="0" y="477951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Antiphospolipid antibodies 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– autoimmune diseases should be diagnosed and treated by low dose heparin and Aspirin to improve the outcome of pregnancy.</a:t>
          </a:r>
          <a:endParaRPr lang="en-PK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4823211"/>
        <a:ext cx="4971580" cy="8076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B01BD-0922-415B-BEFB-4B17E20D0F22}">
      <dsp:nvSpPr>
        <dsp:cNvPr id="0" name=""/>
        <dsp:cNvSpPr/>
      </dsp:nvSpPr>
      <dsp:spPr>
        <a:xfrm>
          <a:off x="0" y="466208"/>
          <a:ext cx="4267200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Forced extraction 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 expulsion of fetus before 24 weeks of gestation or an embryo weighing less than 500mg.</a:t>
          </a:r>
        </a:p>
      </dsp:txBody>
      <dsp:txXfrm>
        <a:off x="43693" y="509901"/>
        <a:ext cx="4179814" cy="807664"/>
      </dsp:txXfrm>
    </dsp:sp>
    <dsp:sp modelId="{7C5020A5-4D8C-4CBB-87CB-644967C33002}">
      <dsp:nvSpPr>
        <dsp:cNvPr id="0" name=""/>
        <dsp:cNvSpPr/>
      </dsp:nvSpPr>
      <dsp:spPr>
        <a:xfrm>
          <a:off x="0" y="1442668"/>
          <a:ext cx="4267200" cy="895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When performed for an indication not permitted by law is called </a:t>
          </a:r>
          <a:r>
            <a:rPr lang="en-US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illegal abortion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486361"/>
        <a:ext cx="4179814" cy="807664"/>
      </dsp:txXfrm>
    </dsp:sp>
    <dsp:sp modelId="{FC991DDF-1C83-4D3C-B08D-43277453303E}">
      <dsp:nvSpPr>
        <dsp:cNvPr id="0" name=""/>
        <dsp:cNvSpPr/>
      </dsp:nvSpPr>
      <dsp:spPr>
        <a:xfrm>
          <a:off x="0" y="2386678"/>
          <a:ext cx="4267200" cy="8950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of complication is higher in illegal abortion because it is performed by untrained person, under poor hygienic condition </a:t>
          </a:r>
        </a:p>
      </dsp:txBody>
      <dsp:txXfrm>
        <a:off x="43693" y="2430371"/>
        <a:ext cx="4179814" cy="807664"/>
      </dsp:txXfrm>
    </dsp:sp>
    <dsp:sp modelId="{988AEE93-074F-45EB-8EF5-0FB7F87B19A6}">
      <dsp:nvSpPr>
        <dsp:cNvPr id="0" name=""/>
        <dsp:cNvSpPr/>
      </dsp:nvSpPr>
      <dsp:spPr>
        <a:xfrm>
          <a:off x="0" y="3330688"/>
          <a:ext cx="4267200" cy="895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 termination of pregnancy is done for legal indication, it is called </a:t>
          </a:r>
          <a:r>
            <a:rPr lang="en-U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therapeutic or legal abortion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3374381"/>
        <a:ext cx="4179814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39869-8599-43CC-B862-8D582E0E4328}">
      <dsp:nvSpPr>
        <dsp:cNvPr id="0" name=""/>
        <dsp:cNvSpPr/>
      </dsp:nvSpPr>
      <dsp:spPr>
        <a:xfrm>
          <a:off x="34" y="411894"/>
          <a:ext cx="3311462" cy="132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</a:p>
      </dsp:txBody>
      <dsp:txXfrm>
        <a:off x="34" y="411894"/>
        <a:ext cx="3311462" cy="1324585"/>
      </dsp:txXfrm>
    </dsp:sp>
    <dsp:sp modelId="{F6A550BA-300B-4328-9AFF-9623BCEF07FA}">
      <dsp:nvSpPr>
        <dsp:cNvPr id="0" name=""/>
        <dsp:cNvSpPr/>
      </dsp:nvSpPr>
      <dsp:spPr>
        <a:xfrm>
          <a:off x="34" y="1736480"/>
          <a:ext cx="331146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Miscarriage is a pregnancy that ends before </a:t>
          </a:r>
          <a:r>
            <a:rPr lang="en-GB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weeks 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gestation or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  of a fetus weighing less than </a:t>
          </a:r>
          <a:r>
            <a:rPr lang="en-PK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500gms</a:t>
          </a:r>
        </a:p>
      </dsp:txBody>
      <dsp:txXfrm>
        <a:off x="34" y="1736480"/>
        <a:ext cx="3311462" cy="3033224"/>
      </dsp:txXfrm>
    </dsp:sp>
    <dsp:sp modelId="{23DCB330-4091-4B2D-9799-68C7BF7B3434}">
      <dsp:nvSpPr>
        <dsp:cNvPr id="0" name=""/>
        <dsp:cNvSpPr/>
      </dsp:nvSpPr>
      <dsp:spPr>
        <a:xfrm>
          <a:off x="3775102" y="411894"/>
          <a:ext cx="3311462" cy="132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INCIDENCE </a:t>
          </a:r>
          <a:endParaRPr lang="en-PK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5102" y="411894"/>
        <a:ext cx="3311462" cy="1324585"/>
      </dsp:txXfrm>
    </dsp:sp>
    <dsp:sp modelId="{E20E7845-0322-4468-B2A3-2CC3EF1F7370}">
      <dsp:nvSpPr>
        <dsp:cNvPr id="0" name=""/>
        <dsp:cNvSpPr/>
      </dsp:nvSpPr>
      <dsp:spPr>
        <a:xfrm>
          <a:off x="3775137" y="1775912"/>
          <a:ext cx="331146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10-20%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5137" y="1775912"/>
        <a:ext cx="3311462" cy="3033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FB82-FD10-4F0D-8A49-BC1593994B9D}">
      <dsp:nvSpPr>
        <dsp:cNvPr id="0" name=""/>
        <dsp:cNvSpPr/>
      </dsp:nvSpPr>
      <dsp:spPr>
        <a:xfrm>
          <a:off x="0" y="0"/>
          <a:ext cx="2895599" cy="28955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42EF4-8960-42B6-9019-0812F7033859}">
      <dsp:nvSpPr>
        <dsp:cNvPr id="0" name=""/>
        <dsp:cNvSpPr/>
      </dsp:nvSpPr>
      <dsp:spPr>
        <a:xfrm>
          <a:off x="1442735" y="0"/>
          <a:ext cx="5387848" cy="289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Spontaneous Miscarriage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735" y="0"/>
        <a:ext cx="5387848" cy="1375410"/>
      </dsp:txXfrm>
    </dsp:sp>
    <dsp:sp modelId="{E1DCD048-66FE-4992-BA14-D2FC968F7910}">
      <dsp:nvSpPr>
        <dsp:cNvPr id="0" name=""/>
        <dsp:cNvSpPr/>
      </dsp:nvSpPr>
      <dsp:spPr>
        <a:xfrm>
          <a:off x="760094" y="1375410"/>
          <a:ext cx="1375410" cy="13754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FC36D-1C8E-415D-97E6-40E049AA6C48}">
      <dsp:nvSpPr>
        <dsp:cNvPr id="0" name=""/>
        <dsp:cNvSpPr/>
      </dsp:nvSpPr>
      <dsp:spPr>
        <a:xfrm>
          <a:off x="1447799" y="1375410"/>
          <a:ext cx="5387848" cy="1375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Induced Miscarriage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7799" y="1375410"/>
        <a:ext cx="5387848" cy="1375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7A16-E74A-4C0B-99E7-4E52956B8BB0}">
      <dsp:nvSpPr>
        <dsp:cNvPr id="0" name=""/>
        <dsp:cNvSpPr/>
      </dsp:nvSpPr>
      <dsp:spPr>
        <a:xfrm>
          <a:off x="0" y="1730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Threatened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8717"/>
        <a:ext cx="3886541" cy="498851"/>
      </dsp:txXfrm>
    </dsp:sp>
    <dsp:sp modelId="{D5C311F5-DBA5-4223-99E6-4519D290EC60}">
      <dsp:nvSpPr>
        <dsp:cNvPr id="0" name=""/>
        <dsp:cNvSpPr/>
      </dsp:nvSpPr>
      <dsp:spPr>
        <a:xfrm>
          <a:off x="0" y="566705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Inevitable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593692"/>
        <a:ext cx="3886541" cy="498851"/>
      </dsp:txXfrm>
    </dsp:sp>
    <dsp:sp modelId="{B727F218-2CDC-4ED1-9FBF-62BD065401AB}">
      <dsp:nvSpPr>
        <dsp:cNvPr id="0" name=""/>
        <dsp:cNvSpPr/>
      </dsp:nvSpPr>
      <dsp:spPr>
        <a:xfrm>
          <a:off x="0" y="1131680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Incomplete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1158667"/>
        <a:ext cx="3886541" cy="498851"/>
      </dsp:txXfrm>
    </dsp:sp>
    <dsp:sp modelId="{8F7A4830-3625-4E73-ADEE-371365032F55}">
      <dsp:nvSpPr>
        <dsp:cNvPr id="0" name=""/>
        <dsp:cNvSpPr/>
      </dsp:nvSpPr>
      <dsp:spPr>
        <a:xfrm>
          <a:off x="0" y="1696655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Complete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1723642"/>
        <a:ext cx="3886541" cy="498851"/>
      </dsp:txXfrm>
    </dsp:sp>
    <dsp:sp modelId="{23BAB130-CB78-4CFC-8E9B-D0823B8A9F91}">
      <dsp:nvSpPr>
        <dsp:cNvPr id="0" name=""/>
        <dsp:cNvSpPr/>
      </dsp:nvSpPr>
      <dsp:spPr>
        <a:xfrm>
          <a:off x="0" y="2261631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Missed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288618"/>
        <a:ext cx="3886541" cy="498851"/>
      </dsp:txXfrm>
    </dsp:sp>
    <dsp:sp modelId="{58F63697-21CE-47E8-AF3F-4BCE76429E78}">
      <dsp:nvSpPr>
        <dsp:cNvPr id="0" name=""/>
        <dsp:cNvSpPr/>
      </dsp:nvSpPr>
      <dsp:spPr>
        <a:xfrm>
          <a:off x="0" y="2826606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Septic Miscarriages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853593"/>
        <a:ext cx="3886541" cy="498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870C4-5263-44D9-BF55-DFDBDFFA3AC3}">
      <dsp:nvSpPr>
        <dsp:cNvPr id="0" name=""/>
        <dsp:cNvSpPr/>
      </dsp:nvSpPr>
      <dsp:spPr>
        <a:xfrm>
          <a:off x="0" y="9989"/>
          <a:ext cx="2374552" cy="2039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There is threat to abort but pregnancy can </a:t>
          </a:r>
          <a:r>
            <a:rPr lang="en-GB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continue</a:t>
          </a: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patient presents with  vaginal bleeding and abdominal pain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89"/>
        <a:ext cx="2374552" cy="2039816"/>
      </dsp:txXfrm>
    </dsp:sp>
    <dsp:sp modelId="{C3B98D6A-E3B7-4DF6-9325-ED55789782C3}">
      <dsp:nvSpPr>
        <dsp:cNvPr id="0" name=""/>
        <dsp:cNvSpPr/>
      </dsp:nvSpPr>
      <dsp:spPr>
        <a:xfrm>
          <a:off x="2612008" y="9989"/>
          <a:ext cx="2374552" cy="2039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Diagnosed by Speculum Examination demonstrating     bleeding from closed cervical Os and	USG showing </a:t>
          </a:r>
          <a:r>
            <a:rPr lang="en-GB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viable pregnancy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08" y="9989"/>
        <a:ext cx="2374552" cy="2039816"/>
      </dsp:txXfrm>
    </dsp:sp>
    <dsp:sp modelId="{F54AD061-7105-43FA-9FD8-CAE79E49133D}">
      <dsp:nvSpPr>
        <dsp:cNvPr id="0" name=""/>
        <dsp:cNvSpPr/>
      </dsp:nvSpPr>
      <dsp:spPr>
        <a:xfrm>
          <a:off x="5224016" y="9989"/>
          <a:ext cx="2374552" cy="2039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Patient should be followed by repeat-USG.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4016" y="9989"/>
        <a:ext cx="2374552" cy="2039816"/>
      </dsp:txXfrm>
    </dsp:sp>
    <dsp:sp modelId="{1C8BC291-3B75-48D3-A8C0-87762CB960DB}">
      <dsp:nvSpPr>
        <dsp:cNvPr id="0" name=""/>
        <dsp:cNvSpPr/>
      </dsp:nvSpPr>
      <dsp:spPr>
        <a:xfrm>
          <a:off x="1282234" y="2260676"/>
          <a:ext cx="2374552" cy="142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Reassure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34" y="2260676"/>
        <a:ext cx="2374552" cy="1424731"/>
      </dsp:txXfrm>
    </dsp:sp>
    <dsp:sp modelId="{77F73046-C0AD-4300-BCF2-6C17287F7BA5}">
      <dsp:nvSpPr>
        <dsp:cNvPr id="0" name=""/>
        <dsp:cNvSpPr/>
      </dsp:nvSpPr>
      <dsp:spPr>
        <a:xfrm>
          <a:off x="3918012" y="2287261"/>
          <a:ext cx="2374552" cy="142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Bed rest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8012" y="2287261"/>
        <a:ext cx="2374552" cy="1424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22BC-EE49-425C-9E8B-B0E558FC6B25}">
      <dsp:nvSpPr>
        <dsp:cNvPr id="0" name=""/>
        <dsp:cNvSpPr/>
      </dsp:nvSpPr>
      <dsp:spPr>
        <a:xfrm>
          <a:off x="245958" y="21766"/>
          <a:ext cx="1314406" cy="172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GB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has began that can not be stopped or reversed 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56" y="60264"/>
        <a:ext cx="1237410" cy="1649728"/>
      </dsp:txXfrm>
    </dsp:sp>
    <dsp:sp modelId="{BCF56A8D-C9C0-4BBA-8217-5E8AEF4427CC}">
      <dsp:nvSpPr>
        <dsp:cNvPr id="0" name=""/>
        <dsp:cNvSpPr/>
      </dsp:nvSpPr>
      <dsp:spPr>
        <a:xfrm rot="21574116">
          <a:off x="1666735" y="729692"/>
          <a:ext cx="256270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736" y="789470"/>
        <a:ext cx="179389" cy="178466"/>
      </dsp:txXfrm>
    </dsp:sp>
    <dsp:sp modelId="{0D2371B7-D884-4BC0-87D2-0025AF48181F}">
      <dsp:nvSpPr>
        <dsp:cNvPr id="0" name=""/>
        <dsp:cNvSpPr/>
      </dsp:nvSpPr>
      <dsp:spPr>
        <a:xfrm>
          <a:off x="2043881" y="21766"/>
          <a:ext cx="1199374" cy="1700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Bleeding with cramps</a:t>
          </a: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lower abdominal pain</a:t>
          </a:r>
        </a:p>
      </dsp:txBody>
      <dsp:txXfrm>
        <a:off x="2079009" y="56894"/>
        <a:ext cx="1129118" cy="1630260"/>
      </dsp:txXfrm>
    </dsp:sp>
    <dsp:sp modelId="{FE6B9624-1F6F-4265-A748-32F93F275D2D}">
      <dsp:nvSpPr>
        <dsp:cNvPr id="0" name=""/>
        <dsp:cNvSpPr/>
      </dsp:nvSpPr>
      <dsp:spPr>
        <a:xfrm rot="21593429">
          <a:off x="3348792" y="721711"/>
          <a:ext cx="254248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8792" y="781273"/>
        <a:ext cx="177974" cy="178466"/>
      </dsp:txXfrm>
    </dsp:sp>
    <dsp:sp modelId="{09944136-9AAD-488C-B9E1-06716F52E396}">
      <dsp:nvSpPr>
        <dsp:cNvPr id="0" name=""/>
        <dsp:cNvSpPr/>
      </dsp:nvSpPr>
      <dsp:spPr>
        <a:xfrm>
          <a:off x="3722969" y="21766"/>
          <a:ext cx="1199374" cy="169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Internal </a:t>
          </a:r>
          <a:r>
            <a:rPr lang="en-US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is opened with blood coming 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out of it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58097" y="56894"/>
        <a:ext cx="1129118" cy="1623841"/>
      </dsp:txXfrm>
    </dsp:sp>
    <dsp:sp modelId="{73C68F85-A532-476E-9DE5-AA5E0E0C73F5}">
      <dsp:nvSpPr>
        <dsp:cNvPr id="0" name=""/>
        <dsp:cNvSpPr/>
      </dsp:nvSpPr>
      <dsp:spPr>
        <a:xfrm>
          <a:off x="5027888" y="720092"/>
          <a:ext cx="254267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7888" y="779581"/>
        <a:ext cx="177987" cy="178466"/>
      </dsp:txXfrm>
    </dsp:sp>
    <dsp:sp modelId="{A4E48701-D406-4930-BDB9-7371B1543C92}">
      <dsp:nvSpPr>
        <dsp:cNvPr id="0" name=""/>
        <dsp:cNvSpPr/>
      </dsp:nvSpPr>
      <dsp:spPr>
        <a:xfrm>
          <a:off x="5402093" y="206"/>
          <a:ext cx="1551498" cy="1737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USG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Cardiac activity may or may not present It can proceed to incomplete or complete abortion</a:t>
          </a:r>
          <a:r>
            <a:rPr lang="en-US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47535" y="45648"/>
        <a:ext cx="1460614" cy="1646333"/>
      </dsp:txXfrm>
    </dsp:sp>
    <dsp:sp modelId="{CF1B26BC-3BF2-48B4-8E88-27DC4DEA5636}">
      <dsp:nvSpPr>
        <dsp:cNvPr id="0" name=""/>
        <dsp:cNvSpPr/>
      </dsp:nvSpPr>
      <dsp:spPr>
        <a:xfrm rot="5329131">
          <a:off x="6073388" y="1821379"/>
          <a:ext cx="254321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10530" y="1842948"/>
        <a:ext cx="178466" cy="178025"/>
      </dsp:txXfrm>
    </dsp:sp>
    <dsp:sp modelId="{3D578550-847F-41E8-84ED-D4C9920C23CB}">
      <dsp:nvSpPr>
        <dsp:cNvPr id="0" name=""/>
        <dsp:cNvSpPr/>
      </dsp:nvSpPr>
      <dsp:spPr>
        <a:xfrm>
          <a:off x="5480520" y="2217173"/>
          <a:ext cx="1473071" cy="1107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Management: Expectant, Medical, Surgical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946" y="2249599"/>
        <a:ext cx="1408219" cy="10422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A09F4-FE02-495B-87B2-7B8E57251EDF}">
      <dsp:nvSpPr>
        <dsp:cNvPr id="0" name=""/>
        <dsp:cNvSpPr/>
      </dsp:nvSpPr>
      <dsp:spPr>
        <a:xfrm>
          <a:off x="0" y="0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 presents with the </a:t>
          </a:r>
          <a:r>
            <a:rPr lang="en-GB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cramping lower abdominal pain, vaginal bleeding 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97" y="28897"/>
        <a:ext cx="3558280" cy="928837"/>
      </dsp:txXfrm>
    </dsp:sp>
    <dsp:sp modelId="{61E71775-8579-419D-8017-6FEB3ECF63E5}">
      <dsp:nvSpPr>
        <dsp:cNvPr id="0" name=""/>
        <dsp:cNvSpPr/>
      </dsp:nvSpPr>
      <dsp:spPr>
        <a:xfrm>
          <a:off x="394152" y="1166018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Speculum</a:t>
          </a: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Examination: cervical Os OPEN with 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passage of clots.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49" y="1194915"/>
        <a:ext cx="3613045" cy="928837"/>
      </dsp:txXfrm>
    </dsp:sp>
    <dsp:sp modelId="{2926F809-E440-494E-8511-8CE41E0AA1B5}">
      <dsp:nvSpPr>
        <dsp:cNvPr id="0" name=""/>
        <dsp:cNvSpPr/>
      </dsp:nvSpPr>
      <dsp:spPr>
        <a:xfrm>
          <a:off x="782422" y="2332037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USG: product of conception inside the uterine cavity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319" y="2360934"/>
        <a:ext cx="3618928" cy="928837"/>
      </dsp:txXfrm>
    </dsp:sp>
    <dsp:sp modelId="{7988F1A3-F346-4A21-B8A0-D0930E051F43}">
      <dsp:nvSpPr>
        <dsp:cNvPr id="0" name=""/>
        <dsp:cNvSpPr/>
      </dsp:nvSpPr>
      <dsp:spPr>
        <a:xfrm>
          <a:off x="1143019" y="3470746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1916" y="3499643"/>
        <a:ext cx="3613045" cy="928837"/>
      </dsp:txXfrm>
    </dsp:sp>
    <dsp:sp modelId="{0977B839-CAE9-4168-8ED5-5168AC528878}">
      <dsp:nvSpPr>
        <dsp:cNvPr id="0" name=""/>
        <dsp:cNvSpPr/>
      </dsp:nvSpPr>
      <dsp:spPr>
        <a:xfrm>
          <a:off x="4064992" y="755669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287" y="755669"/>
        <a:ext cx="352720" cy="482586"/>
      </dsp:txXfrm>
    </dsp:sp>
    <dsp:sp modelId="{8D539063-543A-4FE3-B197-7CA83002DF3B}">
      <dsp:nvSpPr>
        <dsp:cNvPr id="0" name=""/>
        <dsp:cNvSpPr/>
      </dsp:nvSpPr>
      <dsp:spPr>
        <a:xfrm>
          <a:off x="4459144" y="1921688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439" y="1921688"/>
        <a:ext cx="352720" cy="482586"/>
      </dsp:txXfrm>
    </dsp:sp>
    <dsp:sp modelId="{F3D5CC2F-6B67-4A9D-B2AB-B910CF922BDC}">
      <dsp:nvSpPr>
        <dsp:cNvPr id="0" name=""/>
        <dsp:cNvSpPr/>
      </dsp:nvSpPr>
      <dsp:spPr>
        <a:xfrm>
          <a:off x="4847414" y="3087707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1709" y="3087707"/>
        <a:ext cx="352720" cy="48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B066-3894-4AC5-98AF-43F56908B4D0}">
      <dsp:nvSpPr>
        <dsp:cNvPr id="0" name=""/>
        <dsp:cNvSpPr/>
      </dsp:nvSpPr>
      <dsp:spPr>
        <a:xfrm>
          <a:off x="0" y="16739"/>
          <a:ext cx="754379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Fetus, placenta and membranes may be passed intact with minimal bleeding or pain. Now pain and bleeding is resolved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54206"/>
        <a:ext cx="7468865" cy="692586"/>
      </dsp:txXfrm>
    </dsp:sp>
    <dsp:sp modelId="{D20E832B-066B-4198-9CBA-879D6B18BE1F}">
      <dsp:nvSpPr>
        <dsp:cNvPr id="0" name=""/>
        <dsp:cNvSpPr/>
      </dsp:nvSpPr>
      <dsp:spPr>
        <a:xfrm>
          <a:off x="0" y="902339"/>
          <a:ext cx="7543799" cy="76752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losed cervical Os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939806"/>
        <a:ext cx="7468865" cy="692586"/>
      </dsp:txXfrm>
    </dsp:sp>
    <dsp:sp modelId="{98EFE91B-61DC-4CA8-B819-A96E247272B5}">
      <dsp:nvSpPr>
        <dsp:cNvPr id="0" name=""/>
        <dsp:cNvSpPr/>
      </dsp:nvSpPr>
      <dsp:spPr>
        <a:xfrm>
          <a:off x="0" y="1787939"/>
          <a:ext cx="7543799" cy="7675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USG: 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Empty Uterus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1825406"/>
        <a:ext cx="7468865" cy="692586"/>
      </dsp:txXfrm>
    </dsp:sp>
    <dsp:sp modelId="{E818428E-1531-4280-AF4A-C6CCF750DC8D}">
      <dsp:nvSpPr>
        <dsp:cNvPr id="0" name=""/>
        <dsp:cNvSpPr/>
      </dsp:nvSpPr>
      <dsp:spPr>
        <a:xfrm>
          <a:off x="0" y="2673539"/>
          <a:ext cx="7543799" cy="76752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Management: 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Supportive Treatment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2711006"/>
        <a:ext cx="7468865" cy="692586"/>
      </dsp:txXfrm>
    </dsp:sp>
    <dsp:sp modelId="{DF69314A-4A73-4FEC-8400-303A8777212D}">
      <dsp:nvSpPr>
        <dsp:cNvPr id="0" name=""/>
        <dsp:cNvSpPr/>
      </dsp:nvSpPr>
      <dsp:spPr>
        <a:xfrm>
          <a:off x="0" y="3559139"/>
          <a:ext cx="7543799" cy="767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Need serum HCG to exclude ectopic pregnancy if no previous scan available with intrauterine pregnancy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3596606"/>
        <a:ext cx="7468865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95073-973E-4DE4-88BF-5CF6E7ACDCE2}">
      <dsp:nvSpPr>
        <dsp:cNvPr id="0" name=""/>
        <dsp:cNvSpPr/>
      </dsp:nvSpPr>
      <dsp:spPr>
        <a:xfrm>
          <a:off x="595466" y="648"/>
          <a:ext cx="2863022" cy="1717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Failure 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to expel the product of conception after death of the fetus or embryo</a:t>
          </a:r>
        </a:p>
      </dsp:txBody>
      <dsp:txXfrm>
        <a:off x="595466" y="648"/>
        <a:ext cx="2863022" cy="1717813"/>
      </dsp:txXfrm>
    </dsp:sp>
    <dsp:sp modelId="{6F85B989-71E3-4B54-8461-29EF1C65D325}">
      <dsp:nvSpPr>
        <dsp:cNvPr id="0" name=""/>
        <dsp:cNvSpPr/>
      </dsp:nvSpPr>
      <dsp:spPr>
        <a:xfrm>
          <a:off x="3744791" y="648"/>
          <a:ext cx="2863022" cy="17178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 Close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cervical OS.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91" y="648"/>
        <a:ext cx="2863022" cy="1717813"/>
      </dsp:txXfrm>
    </dsp:sp>
    <dsp:sp modelId="{C60928F5-E4E7-49B6-BD34-CAFA59E99161}">
      <dsp:nvSpPr>
        <dsp:cNvPr id="0" name=""/>
        <dsp:cNvSpPr/>
      </dsp:nvSpPr>
      <dsp:spPr>
        <a:xfrm>
          <a:off x="595466" y="2004764"/>
          <a:ext cx="2863022" cy="1717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USG shows Absent fetal activity and irregular gestational sac</a:t>
          </a:r>
        </a:p>
      </dsp:txBody>
      <dsp:txXfrm>
        <a:off x="595466" y="2004764"/>
        <a:ext cx="2863022" cy="1717813"/>
      </dsp:txXfrm>
    </dsp:sp>
    <dsp:sp modelId="{0A3C9085-5075-4897-82D4-EE1E5E8DB111}">
      <dsp:nvSpPr>
        <dsp:cNvPr id="0" name=""/>
        <dsp:cNvSpPr/>
      </dsp:nvSpPr>
      <dsp:spPr>
        <a:xfrm>
          <a:off x="3744791" y="2004764"/>
          <a:ext cx="2863022" cy="17178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91" y="2004764"/>
        <a:ext cx="2863022" cy="171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0721-3F24-A138-87A8-98C68F128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0D18D-2E3B-A6D8-4E78-C0781EAFA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114B-E645-DBA4-DF8F-6D5A9757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E3C5-C3DD-1056-F47C-DE8EF607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8205-A765-B32D-2EA7-8734AC05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4056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2507-F4B1-46B8-6488-B472B1D1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E7BA5-1C49-64DB-C9D3-AFF994EF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E1FF-A6C8-AF41-EAEC-524D76F8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9BC2E-373E-8C25-BDC8-BB6F0227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70AF-B9B0-6915-EC1E-AF31BF6F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6096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927C7-F091-5844-C079-95A9CE11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5740D-FD21-910C-940F-B9AECB760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E122-FC4D-4290-4B3C-92E9A7DF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6D59-F69E-3B34-6623-D5D8EF29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1E21-A7FE-67C1-A109-DD25215B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820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3DAE-F88C-CE77-2E11-08E820A9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F04B-3328-B0A7-F5F5-E9A902DDD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F24C-BCA4-622B-A9BC-E320F30B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7F32-10AB-E278-4F3C-E53F7171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13FF-7845-8646-669D-07BC646D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4878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038D-6024-D6D1-1580-673F1340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0E6D-BCE0-512B-2B5F-600FAD813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410B-8C4E-0F83-8EBC-484CBA2D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D6B1-30E6-28D4-4DBF-F6BD27A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95BB-BA6F-AF83-1CDD-4CB815D9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885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F01E-D1EB-FE47-5E5B-CB302106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1D4F-6F09-D11E-7B00-759C9781A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8158E-DCD2-ADAF-79DF-1C4BF0CC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CBEDF-8CE3-6F8F-8EF2-AE27562A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A99E9-B1AA-93CF-0686-B42EF1FF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4370F-AA20-B5A3-5E9D-0460D52C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716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4E91-B06B-E905-53E7-056F29F8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4204-EB91-085C-320D-40D62FB9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4311D-03F0-E799-21A7-FC57D6932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7E74B-746C-770D-E914-08A737E40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9A68F-BF5F-0069-9069-9397A2D88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FD6C7-F766-58C7-DCC0-32E95AD4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7BF65-7818-8250-7B21-001D4E87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F1473-D73C-A376-49B5-B38EB770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8936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DD43-5891-E107-08F0-BC686DC7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F4AF2-8574-4AB2-74C9-77A230E1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EE-2609-8BBC-E9BA-E1985A3F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2EE75-34F0-3835-D96B-BE67E6C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18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022DC-87B7-9053-6756-C3706F7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B3C3E-53FF-3685-5F4B-96BCC7D6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9B5CC-15FB-24E3-9A0A-D4F2EFA7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6836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D14B-8A0F-0B4B-4E55-3CA3A2F6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3D9F-D77A-9C86-C163-54056A7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8DA55-DC50-5FE1-56DC-3721DE14D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12EB-0893-57EA-D803-5C6542EB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D6D8-8A75-8B1D-8641-92BFBA4E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4F64E-1DA2-3319-A178-BED4F29B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702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76C7-3250-C6CF-244F-1DC00ACD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8A750-47E4-C69D-2078-D1EC97D92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6AFF5-C581-25E3-FDA8-A319C249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80B1E-9CAA-0EAA-CE48-96395AC9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FC21E-4A39-CC94-157D-1F77A690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FBED9-5AE0-3BC2-091A-EBD57ABB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59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AA3BA-94BF-634B-70C9-BE7FDD3C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AE9F-CE35-48D9-877C-FBA05403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1044-A102-47F7-6F2A-F615C2787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8A0A-019D-F63F-4475-568FC1C6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1A2D-24FF-EDD0-9AF0-7CACF07C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48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and-yellow-petaled-flowers-leaves-nature-treatment-art-wallpaper-szlep/download/5120x288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fr/science-fr/la-science-medicale/la-chirurgie-la-medecine-chirurgien-equipe-technologie-medecins-urgence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517813/free-illustration-vector-coming-soon-opening-soon-announcement" TargetMode="External"/><Relationship Id="rId2" Type="http://schemas.openxmlformats.org/officeDocument/2006/relationships/image" Target="../media/image27.1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hite flowers&#10;&#10;Description automatically generated">
            <a:extLst>
              <a:ext uri="{FF2B5EF4-FFF2-40B4-BE49-F238E27FC236}">
                <a16:creationId xmlns:a16="http://schemas.microsoft.com/office/drawing/2014/main" id="{DECF4273-6B34-9CBA-EB0D-8253737B9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57750" y="3872636"/>
            <a:ext cx="3767277" cy="18836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D3F97A-EF3F-4183-4C01-D35201070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37" y="1537446"/>
            <a:ext cx="3971290" cy="14946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13B4C8D-E704-2662-45E6-8440B4FEF3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61"/>
          <a:stretch/>
        </p:blipFill>
        <p:spPr>
          <a:xfrm>
            <a:off x="418973" y="1557663"/>
            <a:ext cx="4135806" cy="361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F234-CCF3-AF46-0B87-83F53456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3587"/>
            <a:ext cx="8058150" cy="1539874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THREATENED MISCARRIAGE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24" descr="Ultrasound of a baby&#10;&#10;Description automatically generated">
            <a:extLst>
              <a:ext uri="{FF2B5EF4-FFF2-40B4-BE49-F238E27FC236}">
                <a16:creationId xmlns:a16="http://schemas.microsoft.com/office/drawing/2014/main" id="{5073A209-D430-8D34-B170-F15E33AA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301081"/>
            <a:ext cx="4762500" cy="3400425"/>
          </a:xfrm>
        </p:spPr>
      </p:pic>
    </p:spTree>
    <p:extLst>
      <p:ext uri="{BB962C8B-B14F-4D97-AF65-F5344CB8AC3E}">
        <p14:creationId xmlns:p14="http://schemas.microsoft.com/office/powerpoint/2010/main" val="35114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772" y="12912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ctr" defTabSz="914400"/>
            <a:r>
              <a:rPr lang="en-US" sz="32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3200" b="1" spc="-1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CE81F5E-36BA-6AD3-4AB9-AC7BA849F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517955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C776-1252-3844-09FE-9DAA87BE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INEVITABLE MISCARRIAGE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ontent Placeholder 28" descr="An ultrasound of a baby&#10;&#10;Description automatically generated">
            <a:extLst>
              <a:ext uri="{FF2B5EF4-FFF2-40B4-BE49-F238E27FC236}">
                <a16:creationId xmlns:a16="http://schemas.microsoft.com/office/drawing/2014/main" id="{4AADD39E-8DF0-6783-AC9A-5E8AF2080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b="2187"/>
          <a:stretch/>
        </p:blipFill>
        <p:spPr>
          <a:xfrm>
            <a:off x="1369132" y="2286000"/>
            <a:ext cx="6327068" cy="3954782"/>
          </a:xfrm>
        </p:spPr>
      </p:pic>
    </p:spTree>
    <p:extLst>
      <p:ext uri="{BB962C8B-B14F-4D97-AF65-F5344CB8AC3E}">
        <p14:creationId xmlns:p14="http://schemas.microsoft.com/office/powerpoint/2010/main" val="16419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7D14-D0E9-0EBB-1633-906182E7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0"/>
            <a:ext cx="6781800" cy="722279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MISCARRIAGE</a:t>
            </a:r>
            <a:endParaRPr lang="en-P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A038A76-3055-5EDD-9257-FFE9E8C21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663017"/>
              </p:ext>
            </p:extLst>
          </p:nvPr>
        </p:nvGraphicFramePr>
        <p:xfrm>
          <a:off x="2895600" y="1596072"/>
          <a:ext cx="5882878" cy="4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7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95CC-E506-23F8-4AE3-EE41AC2E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2" y="838200"/>
            <a:ext cx="7633255" cy="9144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9445E3-5E5F-F019-CB16-5F61F49FD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945" y="2133600"/>
            <a:ext cx="5517521" cy="40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4107858-ADA3-3C66-C849-1DF3F592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1047"/>
            <a:ext cx="3538826" cy="48499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administration of single or repeated , vaginal or sublingual dose of Prostaglandin E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of repeat scan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need surgical treatment if medical treatment fails (failure rate 10%)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vacuum aspiration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Evacuation And Curettage</a:t>
            </a:r>
          </a:p>
          <a:p>
            <a:pPr>
              <a:lnSpc>
                <a:spcPct val="110000"/>
              </a:lnSpc>
            </a:pPr>
            <a:endParaRPr lang="en-PK" sz="1400" dirty="0"/>
          </a:p>
        </p:txBody>
      </p:sp>
      <p:pic>
        <p:nvPicPr>
          <p:cNvPr id="29" name="Picture 28" descr="Desk with stethoscope and computer keyboard">
            <a:extLst>
              <a:ext uri="{FF2B5EF4-FFF2-40B4-BE49-F238E27FC236}">
                <a16:creationId xmlns:a16="http://schemas.microsoft.com/office/drawing/2014/main" id="{6E56FD6B-B280-7BFE-5471-8D39A3381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2" r="-1" b="-1"/>
          <a:stretch/>
        </p:blipFill>
        <p:spPr>
          <a:xfrm>
            <a:off x="4570808" y="1740811"/>
            <a:ext cx="3720331" cy="279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E92EF-27CD-7AFF-3D93-FFD4370334D0}"/>
              </a:ext>
            </a:extLst>
          </p:cNvPr>
          <p:cNvSpPr txBox="1"/>
          <p:nvPr/>
        </p:nvSpPr>
        <p:spPr>
          <a:xfrm>
            <a:off x="1108936" y="874452"/>
            <a:ext cx="372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MANAGEMENT</a:t>
            </a:r>
            <a:endParaRPr lang="en-PK" sz="3600" b="1" dirty="0"/>
          </a:p>
        </p:txBody>
      </p:sp>
    </p:spTree>
    <p:extLst>
      <p:ext uri="{BB962C8B-B14F-4D97-AF65-F5344CB8AC3E}">
        <p14:creationId xmlns:p14="http://schemas.microsoft.com/office/powerpoint/2010/main" val="2542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63E2-A911-C962-6F47-44AFBD0E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43" y="990600"/>
            <a:ext cx="7202456" cy="75775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MISCARRIAGE 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9FD6DCA-4F96-EF25-AAE7-0A6820416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18594"/>
              </p:ext>
            </p:extLst>
          </p:nvPr>
        </p:nvGraphicFramePr>
        <p:xfrm>
          <a:off x="990600" y="2057400"/>
          <a:ext cx="7543799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9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3538-25AB-F346-D478-16C1B21C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144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n ultrasound of a baby&#10;&#10;Description automatically generated">
            <a:extLst>
              <a:ext uri="{FF2B5EF4-FFF2-40B4-BE49-F238E27FC236}">
                <a16:creationId xmlns:a16="http://schemas.microsoft.com/office/drawing/2014/main" id="{35678609-613F-A6B7-DEF9-7E27AC710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419600" cy="3314700"/>
          </a:xfrm>
        </p:spPr>
      </p:pic>
    </p:spTree>
    <p:extLst>
      <p:ext uri="{BB962C8B-B14F-4D97-AF65-F5344CB8AC3E}">
        <p14:creationId xmlns:p14="http://schemas.microsoft.com/office/powerpoint/2010/main" val="24044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772" y="1295400"/>
            <a:ext cx="7202456" cy="939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ctr" defTabSz="914400"/>
            <a:r>
              <a:rPr lang="en-US" sz="36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MISSED MISCARRIAGE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E2779AE3-9FB7-3166-A289-3FB26C9E0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469087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7F84-E21D-D92C-724F-BE834A14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65" y="609600"/>
            <a:ext cx="5638800" cy="740117"/>
          </a:xfrm>
        </p:spPr>
        <p:txBody>
          <a:bodyPr>
            <a:noAutofit/>
          </a:bodyPr>
          <a:lstStyle/>
          <a:p>
            <a:pPr algn="just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MISSED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n ultrasound of a baby&#10;&#10;Description automatically generated">
            <a:extLst>
              <a:ext uri="{FF2B5EF4-FFF2-40B4-BE49-F238E27FC236}">
                <a16:creationId xmlns:a16="http://schemas.microsoft.com/office/drawing/2014/main" id="{7B9E73D9-8309-1F81-0404-BAA821133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872456"/>
            <a:ext cx="6000750" cy="4257675"/>
          </a:xfrm>
        </p:spPr>
      </p:pic>
    </p:spTree>
    <p:extLst>
      <p:ext uri="{BB962C8B-B14F-4D97-AF65-F5344CB8AC3E}">
        <p14:creationId xmlns:p14="http://schemas.microsoft.com/office/powerpoint/2010/main" val="38546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969580" y="6858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Aft>
                <a:spcPts val="600"/>
              </a:spcAft>
            </a:pP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038DE90-2C2B-7ED8-5E35-F69EE02EDB76}"/>
              </a:ext>
            </a:extLst>
          </p:cNvPr>
          <p:cNvSpPr>
            <a:spLocks noGrp="1"/>
          </p:cNvSpPr>
          <p:nvPr/>
        </p:nvSpPr>
        <p:spPr>
          <a:xfrm>
            <a:off x="1295400" y="3257394"/>
            <a:ext cx="3121916" cy="1725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Farah Deeba</a:t>
            </a:r>
          </a:p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GYNAE Unit II</a:t>
            </a:r>
          </a:p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family hospital Rawalpindi</a:t>
            </a:r>
          </a:p>
          <a:p>
            <a:pPr indent="-228600" defTabSz="9144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ands holding a paper baby&#10;&#10;Description automatically generated">
            <a:extLst>
              <a:ext uri="{FF2B5EF4-FFF2-40B4-BE49-F238E27FC236}">
                <a16:creationId xmlns:a16="http://schemas.microsoft.com/office/drawing/2014/main" id="{30B7A6B4-7268-D533-ED4E-B65A6D24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2499380"/>
            <a:ext cx="3720332" cy="24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CF84D0A-C9D1-5970-BEC5-EB2B0D6DB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0" r="15853" b="-1"/>
          <a:stretch/>
        </p:blipFill>
        <p:spPr>
          <a:xfrm>
            <a:off x="20" y="10"/>
            <a:ext cx="3119749" cy="3428990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769" y="198243"/>
            <a:ext cx="54864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703580" defTabSz="914400"/>
            <a:r>
              <a:rPr lang="en-US" sz="36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SEPTIC</a:t>
            </a:r>
            <a:r>
              <a:rPr lang="en-US" sz="3600" b="1" spc="-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ABF7-57DD-D6E6-17A2-DBBD8EF7DBB5}"/>
              </a:ext>
            </a:extLst>
          </p:cNvPr>
          <p:cNvSpPr txBox="1"/>
          <p:nvPr/>
        </p:nvSpPr>
        <p:spPr>
          <a:xfrm>
            <a:off x="3733820" y="1785640"/>
            <a:ext cx="3987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</a:t>
            </a:r>
            <a:endParaRPr lang="en-P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F4521824-F42B-A61B-0796-34CAFD4BD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038485"/>
              </p:ext>
            </p:extLst>
          </p:nvPr>
        </p:nvGraphicFramePr>
        <p:xfrm>
          <a:off x="2362200" y="2184204"/>
          <a:ext cx="64008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52002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C488-2EB8-7DE0-03C3-08F3645E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92" y="264440"/>
            <a:ext cx="574157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 MISCARRIAGE</a:t>
            </a:r>
          </a:p>
        </p:txBody>
      </p:sp>
      <p:pic>
        <p:nvPicPr>
          <p:cNvPr id="8" name="Content Placeholder 7" descr="An ultrasound image of a uterus&#10;&#10;Description automatically generated">
            <a:extLst>
              <a:ext uri="{FF2B5EF4-FFF2-40B4-BE49-F238E27FC236}">
                <a16:creationId xmlns:a16="http://schemas.microsoft.com/office/drawing/2014/main" id="{F597ABEE-BBD0-6264-AF2A-ECF612B6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4944470" cy="3627368"/>
          </a:xfrm>
          <a:prstGeom prst="rect">
            <a:avLst/>
          </a:prstGeom>
        </p:spPr>
      </p:pic>
      <p:pic>
        <p:nvPicPr>
          <p:cNvPr id="10" name="Picture 9" descr="A close-up of a baby&#10;&#10;Description automatically generated">
            <a:extLst>
              <a:ext uri="{FF2B5EF4-FFF2-40B4-BE49-F238E27FC236}">
                <a16:creationId xmlns:a16="http://schemas.microsoft.com/office/drawing/2014/main" id="{E547ECE0-6CA4-D2F2-EA84-DD0A1145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71" y="1930270"/>
            <a:ext cx="3666129" cy="3573791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6277971"/>
            <a:ext cx="5163684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F92B-C2F1-B865-59AA-BFBC6BB0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14400"/>
            <a:ext cx="4191000" cy="1049235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99D0A3-A913-6D44-941E-28981C422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014933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7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7D25-C13A-B91E-FEFF-381FC3DC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90600"/>
            <a:ext cx="4038600" cy="785970"/>
          </a:xfrm>
        </p:spPr>
        <p:txBody>
          <a:bodyPr>
            <a:no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C18A80-F1B1-C80D-33E2-F06410F8B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809356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2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990600"/>
            <a:ext cx="81534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  <a:tabLst>
                <a:tab pos="3358515" algn="l"/>
              </a:tabLst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GB" b="1" spc="-8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GB" b="1" spc="114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r>
              <a:rPr lang="en-GB" b="1" spc="-7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GB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b="1" spc="-4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en-GB" b="1" spc="-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ECBDBB-DA1C-05E0-96EC-C1C4F75CE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705700"/>
              </p:ext>
            </p:extLst>
          </p:nvPr>
        </p:nvGraphicFramePr>
        <p:xfrm>
          <a:off x="228599" y="2209800"/>
          <a:ext cx="89154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D9B2-1FBB-CA2D-9BEA-4B2028E0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3429000" cy="2667001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SEPTIC MISCARRIAGE</a:t>
            </a:r>
            <a:endParaRPr lang="en-P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B89A57-41F2-7132-08FD-640444904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068483"/>
              </p:ext>
            </p:extLst>
          </p:nvPr>
        </p:nvGraphicFramePr>
        <p:xfrm>
          <a:off x="3657600" y="1242220"/>
          <a:ext cx="4748758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7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222819"/>
            <a:ext cx="7203281" cy="1108678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88900">
              <a:spcBef>
                <a:spcPts val="100"/>
              </a:spcBef>
            </a:pPr>
            <a:r>
              <a:rPr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RECURRENT</a:t>
            </a:r>
            <a:r>
              <a:rPr spc="-100"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 </a:t>
            </a:r>
            <a:r>
              <a:rPr spc="-10"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MISCARRIAGE</a:t>
            </a:r>
            <a:endParaRPr lang="en-PK" spc="-10" dirty="0">
              <a:uFill>
                <a:solidFill>
                  <a:srgbClr val="A29DF5"/>
                </a:solidFill>
              </a:uFill>
              <a:latin typeface="Arial Black"/>
              <a:cs typeface="Arial Black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B17D40-BD66-4505-BB40-C46A3AB8B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770713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45061"/>
            <a:ext cx="8153400" cy="520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ETIOLOGICAL</a:t>
            </a:r>
            <a:r>
              <a:rPr lang="en-GB" b="1" spc="-18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765716"/>
            <a:ext cx="5334000" cy="201850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935" indent="-228600">
              <a:lnSpc>
                <a:spcPct val="100000"/>
              </a:lnSpc>
              <a:spcBef>
                <a:spcPts val="640"/>
              </a:spcBef>
              <a:buAutoNum type="arabicPlain"/>
              <a:tabLst>
                <a:tab pos="241935" algn="l"/>
              </a:tabLst>
            </a:pPr>
            <a:r>
              <a:rPr lang="en-GB" sz="2000" u="sng" spc="-6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en-GB" sz="2400" b="1" u="sng" spc="-4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GB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marR="17780">
              <a:lnSpc>
                <a:spcPts val="3070"/>
              </a:lnSpc>
              <a:spcBef>
                <a:spcPts val="185"/>
              </a:spcBef>
            </a:pP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chromosomal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lang="en-GB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unbalance</a:t>
            </a:r>
            <a:r>
              <a:rPr lang="en-GB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location,</a:t>
            </a:r>
            <a:r>
              <a:rPr lang="en-GB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trisomy</a:t>
            </a:r>
            <a:r>
              <a:rPr lang="en-GB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GB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GB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GB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GB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spc="-37" baseline="257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GB" sz="2000" baseline="257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trimester</a:t>
            </a:r>
            <a:r>
              <a:rPr lang="en-GB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935" indent="-228600">
              <a:lnSpc>
                <a:spcPct val="100000"/>
              </a:lnSpc>
              <a:spcBef>
                <a:spcPts val="540"/>
              </a:spcBef>
              <a:buAutoNum type="arabicPlain" startAt="2"/>
              <a:tabLst>
                <a:tab pos="241935" algn="l"/>
              </a:tabLst>
            </a:pPr>
            <a:r>
              <a:rPr lang="en-GB" sz="2100" b="1" u="sng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 disorders</a:t>
            </a:r>
            <a:endParaRPr lang="en-GB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753440"/>
            <a:ext cx="8153400" cy="3481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4254">
              <a:lnSpc>
                <a:spcPct val="121900"/>
              </a:lnSpc>
              <a:spcBef>
                <a:spcPts val="100"/>
              </a:spcBef>
            </a:pPr>
            <a:r>
              <a:rPr lang="en-GB" sz="2100" spc="-10" dirty="0">
                <a:latin typeface="Carlito"/>
                <a:cs typeface="Carlito"/>
              </a:rPr>
              <a:t>  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lang="en-GB" sz="2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malformations               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2700" marR="3564254">
              <a:lnSpc>
                <a:spcPct val="121900"/>
              </a:lnSpc>
              <a:spcBef>
                <a:spcPts val="100"/>
              </a:spcBef>
            </a:pPr>
            <a:r>
              <a:rPr lang="en-GB"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1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incompetence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395"/>
              </a:lnSpc>
              <a:spcBef>
                <a:spcPts val="540"/>
              </a:spcBef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Acquired</a:t>
            </a:r>
            <a:r>
              <a:rPr lang="en-GB" sz="21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GB" sz="2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mucosal</a:t>
            </a:r>
            <a:r>
              <a:rPr lang="en-GB"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fibroid</a:t>
            </a:r>
            <a:r>
              <a:rPr lang="en-GB"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21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Asherman's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lnSpc>
                <a:spcPct val="100000"/>
              </a:lnSpc>
              <a:spcBef>
                <a:spcPts val="640"/>
              </a:spcBef>
              <a:tabLst>
                <a:tab pos="229235" algn="l"/>
              </a:tabLst>
            </a:pP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syndrome..</a:t>
            </a:r>
            <a:r>
              <a:rPr lang="en-GB" sz="2100" b="1" u="sng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9235" indent="-228600">
              <a:lnSpc>
                <a:spcPct val="100000"/>
              </a:lnSpc>
              <a:spcBef>
                <a:spcPts val="640"/>
              </a:spcBef>
              <a:buAutoNum type="arabicPlain" startAt="3"/>
              <a:tabLst>
                <a:tab pos="229235" algn="l"/>
              </a:tabLst>
            </a:pPr>
            <a:r>
              <a:rPr lang="en-GB" sz="2100" b="1" u="sng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r>
              <a:rPr lang="en-GB" sz="2100" b="1" u="sng" spc="-3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endParaRPr lang="en-GB" sz="21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40"/>
              </a:spcBef>
              <a:tabLst>
                <a:tab pos="656590" algn="l"/>
              </a:tabLst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luteal</a:t>
            </a:r>
            <a:r>
              <a:rPr lang="en-GB"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GB" sz="2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50"/>
              </a:spcBef>
              <a:tabLst>
                <a:tab pos="657225" algn="l"/>
              </a:tabLst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GB"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55"/>
              </a:spcBef>
              <a:tabLst>
                <a:tab pos="658495" algn="l"/>
              </a:tabLst>
            </a:pPr>
            <a:r>
              <a:rPr lang="en-GB" sz="2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en-GB" sz="21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395"/>
              </a:lnSpc>
            </a:pPr>
            <a:endParaRPr lang="en-GB" sz="21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295400"/>
            <a:ext cx="8229600" cy="480477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540"/>
              </a:spcBef>
              <a:tabLst>
                <a:tab pos="229235" algn="l"/>
              </a:tabLst>
            </a:pP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4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u="sng" spc="-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</a:t>
            </a:r>
            <a:r>
              <a:rPr lang="en-GB" sz="2400" b="1" u="sng" spc="-55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en-GB" sz="2400" b="1" u="sng" spc="-45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21700"/>
              </a:lnSpc>
              <a:spcBef>
                <a:spcPts val="5"/>
              </a:spcBef>
            </a:pP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Herpes simplex, </a:t>
            </a:r>
            <a:r>
              <a:rPr lang="en-GB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GB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gondii, Malaria, Syphilis </a:t>
            </a:r>
          </a:p>
          <a:p>
            <a:pPr marL="12700" marR="5080">
              <a:lnSpc>
                <a:spcPct val="121700"/>
              </a:lnSpc>
              <a:spcBef>
                <a:spcPts val="5"/>
              </a:spcBef>
            </a:pPr>
            <a:r>
              <a:rPr lang="en-GB"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Thrombophlic</a:t>
            </a:r>
            <a:r>
              <a:rPr sz="2400" b="1" u="sng" spc="-5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124585" indent="-172720">
              <a:lnSpc>
                <a:spcPts val="2270"/>
              </a:lnSpc>
              <a:spcBef>
                <a:spcPts val="825"/>
              </a:spcBef>
            </a:pPr>
            <a:r>
              <a:rPr lang="en-US" sz="2400" b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anticoagulants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anticardiolipin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antibodies,</a:t>
            </a: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aPLs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thrombosis</a:t>
            </a:r>
            <a:endParaRPr lang="en-GB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124585" indent="-172720">
              <a:lnSpc>
                <a:spcPts val="2270"/>
              </a:lnSpc>
              <a:spcBef>
                <a:spcPts val="825"/>
              </a:spcBef>
            </a:pPr>
            <a:r>
              <a:rPr lang="en-GB" sz="2400" b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Thrombophilia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911090">
              <a:lnSpc>
                <a:spcPts val="3060"/>
              </a:lnSpc>
              <a:spcBef>
                <a:spcPts val="17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3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Disorders </a:t>
            </a:r>
          </a:p>
          <a:p>
            <a:pPr marL="12700" marR="4911090" algn="just">
              <a:lnSpc>
                <a:spcPts val="3060"/>
              </a:lnSpc>
              <a:spcBef>
                <a:spcPts val="170"/>
              </a:spcBef>
            </a:pPr>
            <a:r>
              <a:rPr lang="en-GB" sz="24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  <a:p>
            <a:pPr marL="12700" marR="4911090" algn="just">
              <a:lnSpc>
                <a:spcPts val="3060"/>
              </a:lnSpc>
              <a:spcBef>
                <a:spcPts val="170"/>
              </a:spcBef>
            </a:pPr>
            <a:r>
              <a:rPr lang="en-GB" sz="24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Thyroid diseases</a:t>
            </a:r>
          </a:p>
          <a:p>
            <a:pPr marL="12700" marR="4911090">
              <a:lnSpc>
                <a:spcPts val="3060"/>
              </a:lnSpc>
              <a:spcBef>
                <a:spcPts val="170"/>
              </a:spcBef>
            </a:pP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1" u="sng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moking</a:t>
            </a:r>
            <a:r>
              <a:rPr sz="2400" b="1" u="sng" spc="-4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u="sng" spc="-4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40B5A54-AAAD-E2E0-96D7-B17A6B8B0F1B}"/>
              </a:ext>
            </a:extLst>
          </p:cNvPr>
          <p:cNvSpPr txBox="1">
            <a:spLocks/>
          </p:cNvSpPr>
          <p:nvPr/>
        </p:nvSpPr>
        <p:spPr>
          <a:xfrm>
            <a:off x="495300" y="381000"/>
            <a:ext cx="8153400" cy="520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ETIOLOGICAL</a:t>
            </a:r>
            <a:r>
              <a:rPr lang="en-GB" b="1" spc="-18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    (</a:t>
            </a:r>
            <a:r>
              <a:rPr lang="en-GB" b="1" spc="-25" dirty="0" err="1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096" y="839301"/>
            <a:ext cx="8202992" cy="766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defTabSz="914400"/>
            <a:r>
              <a:rPr lang="en-US" sz="3200" b="1" kern="1200" spc="-20" dirty="0">
                <a:solidFill>
                  <a:schemeClr val="tx1"/>
                </a:solidFill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INVETIGATIONS</a:t>
            </a:r>
            <a:endPara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533400" y="1749367"/>
            <a:ext cx="4991220" cy="4020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84785" indent="-2286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 anticoagulant and Anticardiolipin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Thrombophilia screening( protein C , S, Antithrombin III, Factor V Leiden)</a:t>
            </a:r>
          </a:p>
          <a:p>
            <a:pPr marL="184785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en-US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en-US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Hysterosalpingogram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Hysteroscopy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9E697C74-BA0E-DCD8-03E4-02BE3A7C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8" r="25860" b="1"/>
          <a:stretch/>
        </p:blipFill>
        <p:spPr>
          <a:xfrm>
            <a:off x="5791201" y="1749367"/>
            <a:ext cx="3200400" cy="447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1" y="885827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508" y="1143000"/>
            <a:ext cx="3085554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12700" rIns="0" bIns="0" rtlCol="0" anchor="t">
            <a:normAutofit fontScale="90000"/>
          </a:bodyPr>
          <a:lstStyle/>
          <a:p>
            <a:pPr marL="565150">
              <a:spcBef>
                <a:spcPts val="100"/>
              </a:spcBef>
            </a:pPr>
            <a:r>
              <a:rPr lang="en-GB" b="1" spc="-3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343375-4DFD-EBF6-894A-F3EA0556D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646713"/>
              </p:ext>
            </p:extLst>
          </p:nvPr>
        </p:nvGraphicFramePr>
        <p:xfrm>
          <a:off x="3886200" y="1075493"/>
          <a:ext cx="5058966" cy="573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oup of surgeons in a operating room&#10;&#10;Description automatically generated">
            <a:extLst>
              <a:ext uri="{FF2B5EF4-FFF2-40B4-BE49-F238E27FC236}">
                <a16:creationId xmlns:a16="http://schemas.microsoft.com/office/drawing/2014/main" id="{DC69EF72-F8BA-5EA3-C6EF-42E454F14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58905" y="2438400"/>
            <a:ext cx="3052507" cy="300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4876800" cy="885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700" defTabSz="914400"/>
            <a:r>
              <a:rPr lang="en-US" sz="32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US" sz="3200" b="1" spc="-16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ABORTIONS</a:t>
            </a:r>
          </a:p>
        </p:txBody>
      </p:sp>
      <p:pic>
        <p:nvPicPr>
          <p:cNvPr id="18" name="Picture 17" descr="A ultrasound of a fetus&#10;&#10;Description automatically generated">
            <a:extLst>
              <a:ext uri="{FF2B5EF4-FFF2-40B4-BE49-F238E27FC236}">
                <a16:creationId xmlns:a16="http://schemas.microsoft.com/office/drawing/2014/main" id="{A0C76E08-D60E-CED2-131D-FC5546A9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339331" cy="3229252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16F4B12-9922-D52C-536B-750F39C10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92410"/>
              </p:ext>
            </p:extLst>
          </p:nvPr>
        </p:nvGraphicFramePr>
        <p:xfrm>
          <a:off x="990600" y="1356364"/>
          <a:ext cx="4267200" cy="472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454338" cy="59037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marL="565150" defTabSz="914400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en-US" sz="29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9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ERPC</a:t>
            </a:r>
            <a:endParaRPr lang="en-US" sz="29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t="5236" r="4" b="4"/>
          <a:stretch/>
        </p:blipFill>
        <p:spPr>
          <a:xfrm>
            <a:off x="1143000" y="1600200"/>
            <a:ext cx="6934200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9FF3-6591-296D-B25B-226EE5E4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90" y="1153571"/>
            <a:ext cx="2756710" cy="326602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BIOETHICS</a:t>
            </a:r>
            <a:endParaRPr lang="en-PK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804E75-0F62-BF6A-3143-BA9F3991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patient wants termination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unwanted pregnancy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her in detail regarding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complications, religious and legal aspects.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perform evacuation under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aseptic conditions</a:t>
            </a:r>
          </a:p>
          <a:p>
            <a:endParaRPr lang="en-GB" dirty="0"/>
          </a:p>
          <a:p>
            <a:endParaRPr lang="en-GB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666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A3652-702F-8F93-B675-CDD8711F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4876800" cy="170824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MEDICINE</a:t>
            </a:r>
            <a:endParaRPr lang="en-PK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7749-5BEB-C129-40E1-19F5946D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7842"/>
            <a:ext cx="5638800" cy="4159158"/>
          </a:xfrm>
        </p:spPr>
        <p:txBody>
          <a:bodyPr anchor="ctr"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detailed history of patient either it was a intrauterine pregnancy, spontaneous miscarriage or induced miscarriage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privacy to patients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patient regarding all aspects including medical treatment, surgical treatment if required and proper follow up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show empathy to patients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B97E700A-19BD-123A-3B74-9C293ED9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37" r="3086" b="-1"/>
          <a:stretch/>
        </p:blipFill>
        <p:spPr>
          <a:xfrm>
            <a:off x="6705600" y="-10886"/>
            <a:ext cx="243840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0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82CFF-A3F5-1C9D-FCF0-7E850EDA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9594"/>
            <a:ext cx="5715000" cy="1898806"/>
          </a:xfrm>
        </p:spPr>
        <p:txBody>
          <a:bodyPr anchor="ctr">
            <a:normAutofit/>
          </a:bodyPr>
          <a:lstStyle/>
          <a:p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ARTICLES</a:t>
            </a:r>
            <a:endParaRPr lang="en-PK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oad with a red pin on it&#10;&#10;Description automatically generated">
            <a:extLst>
              <a:ext uri="{FF2B5EF4-FFF2-40B4-BE49-F238E27FC236}">
                <a16:creationId xmlns:a16="http://schemas.microsoft.com/office/drawing/2014/main" id="{735B6C2A-FD25-B0B7-7696-FAE57DF9C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7" r="27605" b="-1"/>
          <a:stretch/>
        </p:blipFill>
        <p:spPr>
          <a:xfrm>
            <a:off x="7010400" y="0"/>
            <a:ext cx="204568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39B99-6435-32F8-68D8-FC99CB13B8C1}"/>
              </a:ext>
            </a:extLst>
          </p:cNvPr>
          <p:cNvSpPr txBox="1"/>
          <p:nvPr/>
        </p:nvSpPr>
        <p:spPr>
          <a:xfrm>
            <a:off x="685800" y="2507187"/>
            <a:ext cx="5943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Hardy K, Hardy PJ. 1(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trimester miscarriage: four decades of study.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2015 Apr;4(2):189-200.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10.3978/j.issn.2224-4336.2015.03.05. PMID: 26835373; PMCID: PMC4729087.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2AEEDA-EE02-525F-6E6A-4B0F26C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909536"/>
            <a:ext cx="5941116" cy="1477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Abdelazim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Ibrahim A., et al. "Miscarriage definitions, causes and management: review of literature." </a:t>
            </a:r>
            <a:r>
              <a:rPr lang="en-GB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ARC J </a:t>
            </a:r>
            <a:r>
              <a:rPr lang="en-GB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Gynecol</a:t>
            </a:r>
            <a:r>
              <a:rPr lang="en-GB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Obstet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2.3 (2017): 20-31.</a:t>
            </a:r>
            <a:endParaRPr lang="en-PK" sz="1800" dirty="0"/>
          </a:p>
        </p:txBody>
      </p:sp>
    </p:spTree>
    <p:extLst>
      <p:ext uri="{BB962C8B-B14F-4D97-AF65-F5344CB8AC3E}">
        <p14:creationId xmlns:p14="http://schemas.microsoft.com/office/powerpoint/2010/main" val="35065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7622-9CB2-AF27-B7A4-EDE34A1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Scenario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1063-DB32-A814-DB78-4D7EC12D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9"/>
            <a:ext cx="7981950" cy="4486274"/>
          </a:xfrm>
        </p:spPr>
        <p:txBody>
          <a:bodyPr>
            <a:normAutofit/>
          </a:bodyPr>
          <a:lstStyle/>
          <a:p>
            <a:pPr marL="342900" lvl="1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M presented in 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complaint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abdominal pain and PV spotting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3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hours. USG showed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intrauterine pregnancy of 10 weeks with Positive FCA. 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 examination,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was closed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your diagnosis?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Incomplete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Inevitable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Threatened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Missed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39BF-1C54-B804-6995-C0B777ED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Scenario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C27F3-C895-2AA6-1834-53DDFBFDD378}"/>
              </a:ext>
            </a:extLst>
          </p:cNvPr>
          <p:cNvSpPr txBox="1"/>
          <p:nvPr/>
        </p:nvSpPr>
        <p:spPr>
          <a:xfrm>
            <a:off x="381000" y="1524001"/>
            <a:ext cx="8305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M presented in ER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lower abdominal pain and PV spotting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3 hours.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abdomen was soft.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USG revealed 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intrauterine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of 10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closed. What is your diagnosis?</a:t>
            </a:r>
          </a:p>
          <a:p>
            <a:pPr marL="342900" lvl="1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Incomplete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2.Inevitable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Threatened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4.Missed Miscarriage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text with pink leaves&#10;&#10;Description automatically generated">
            <a:extLst>
              <a:ext uri="{FF2B5EF4-FFF2-40B4-BE49-F238E27FC236}">
                <a16:creationId xmlns:a16="http://schemas.microsoft.com/office/drawing/2014/main" id="{384882A3-9DF5-1A52-B7D4-747A0172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3219" b="1179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02623"/>
            <a:ext cx="9062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22CC81-96F0-8CA0-B59A-0E039E0EE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400718"/>
              </p:ext>
            </p:extLst>
          </p:nvPr>
        </p:nvGraphicFramePr>
        <p:xfrm>
          <a:off x="304800" y="16764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654594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 algn="ctr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b="1" spc="-1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A29DF5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F6653F-0E41-E030-CB9E-61AE08917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853400"/>
              </p:ext>
            </p:extLst>
          </p:nvPr>
        </p:nvGraphicFramePr>
        <p:xfrm>
          <a:off x="685800" y="1524000"/>
          <a:ext cx="7086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62464"/>
            <a:ext cx="3733800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65150" defTabSz="914400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ETIOLOGY</a:t>
            </a:r>
            <a:r>
              <a:rPr lang="en-US" sz="3600" b="1" kern="1200" spc="-9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600" b="1" kern="1200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MISCARRIGE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1845" y="581666"/>
            <a:ext cx="4702555" cy="5971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21665" indent="-228600">
              <a:lnSpc>
                <a:spcPct val="90000"/>
              </a:lnSpc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Chromosomal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trisomy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1665" indent="-228600">
              <a:lnSpc>
                <a:spcPct val="90000"/>
              </a:lnSpc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/ Endocrine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i.e.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Poorly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diabetes,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bacterial,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viral, parasitic</a:t>
            </a: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r>
              <a:rPr lang="en-US" sz="2400" spc="-8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r>
              <a:rPr lang="en-US" sz="24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(Antiphospholipid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yndrome,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abnormalities</a:t>
            </a: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Chemicals</a:t>
            </a: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</a:t>
            </a:r>
            <a:r>
              <a:rPr lang="en-US" sz="2400" spc="-1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Chemotherapy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4FFB-F710-8402-4D14-86F93E93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0"/>
            <a:ext cx="4267200" cy="61555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DB290F-8DEE-67E6-5F1D-F188FD0B2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522459"/>
              </p:ext>
            </p:extLst>
          </p:nvPr>
        </p:nvGraphicFramePr>
        <p:xfrm>
          <a:off x="990600" y="2057400"/>
          <a:ext cx="6835648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2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" y="533400"/>
            <a:ext cx="8838972" cy="939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12700" marR="5080" algn="ctr" defTabSz="91440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36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SPONTANEOUS</a:t>
            </a:r>
            <a:r>
              <a:rPr lang="en-US" sz="3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3741-EF9D-B34D-2197-ADBCB6C1F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6" b="9566"/>
          <a:stretch/>
        </p:blipFill>
        <p:spPr>
          <a:xfrm>
            <a:off x="5486400" y="2018440"/>
            <a:ext cx="3435075" cy="3367023"/>
          </a:xfrm>
          <a:prstGeom prst="rect">
            <a:avLst/>
          </a:prstGeom>
        </p:spPr>
      </p:pic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56FCB15F-4669-A9D7-DDDC-3BC705071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418841"/>
              </p:ext>
            </p:extLst>
          </p:nvPr>
        </p:nvGraphicFramePr>
        <p:xfrm>
          <a:off x="1088685" y="2015733"/>
          <a:ext cx="3940515" cy="338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1" y="9906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u="sng" spc="-16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6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THREATENED MISCARRIAGE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6D12E88-B2A2-ED34-3219-639D63584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773229"/>
              </p:ext>
            </p:extLst>
          </p:nvPr>
        </p:nvGraphicFramePr>
        <p:xfrm>
          <a:off x="1088231" y="2331498"/>
          <a:ext cx="7598569" cy="372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1141</Words>
  <Application>Microsoft Office PowerPoint</Application>
  <PresentationFormat>On-screen Show (4:3)</PresentationFormat>
  <Paragraphs>175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Aptos</vt:lpstr>
      <vt:lpstr>Aptos Display</vt:lpstr>
      <vt:lpstr>Arial</vt:lpstr>
      <vt:lpstr>Arial Black</vt:lpstr>
      <vt:lpstr>Calibri</vt:lpstr>
      <vt:lpstr>Carlito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LEARNING OBJECTIVES</vt:lpstr>
      <vt:lpstr>MISCARRIAGE</vt:lpstr>
      <vt:lpstr>ETIOLOGY OF MISCARRIGE</vt:lpstr>
      <vt:lpstr>CLASSIFICATION</vt:lpstr>
      <vt:lpstr>TYPES OF SPONTANEOUS MISCARRIAGE</vt:lpstr>
      <vt:lpstr> THREATENED MISCARRIAGE</vt:lpstr>
      <vt:lpstr>THREATENED MISCARRIAGE</vt:lpstr>
      <vt:lpstr>INEVITABLE MISCARRIAGE</vt:lpstr>
      <vt:lpstr>INEVITABLE MISCARRIAGE</vt:lpstr>
      <vt:lpstr>INCOMPLETE MISCARRIAGE</vt:lpstr>
      <vt:lpstr>INCOMPLETE MISCARRIAGE</vt:lpstr>
      <vt:lpstr>PowerPoint Presentation</vt:lpstr>
      <vt:lpstr>COMPLETE MISCARRIAGE </vt:lpstr>
      <vt:lpstr>COMPLETE MISCARRIAGE</vt:lpstr>
      <vt:lpstr>MISSED MISCARRIAGE</vt:lpstr>
      <vt:lpstr>MISSED MISCARRIAGE</vt:lpstr>
      <vt:lpstr>SEPTIC MISCARRIAGE</vt:lpstr>
      <vt:lpstr>SEPTIC MISCARRIAGE</vt:lpstr>
      <vt:lpstr>INVESTIGATIONS</vt:lpstr>
      <vt:lpstr>MANAGEMENT </vt:lpstr>
      <vt:lpstr>TREATMENT OF MISCARRIAGE AFTER 12 WEEKS OF GESTATION</vt:lpstr>
      <vt:lpstr>MANAGEMENT OF SEPTIC MISCARRIAGE</vt:lpstr>
      <vt:lpstr>RECURRENT MISCARRIAGE</vt:lpstr>
      <vt:lpstr>ETIOLOGICAL FACTORS</vt:lpstr>
      <vt:lpstr>PowerPoint Presentation</vt:lpstr>
      <vt:lpstr>INVETIGATIONS</vt:lpstr>
      <vt:lpstr>TREATMENT</vt:lpstr>
      <vt:lpstr>INDUCED ABORTIONS</vt:lpstr>
      <vt:lpstr>INSTRUMENTS USED IN ERPC</vt:lpstr>
      <vt:lpstr>BIOETHICS</vt:lpstr>
      <vt:lpstr>FAMILY MEDICINE</vt:lpstr>
      <vt:lpstr>RESEARCH ARTICLES</vt:lpstr>
      <vt:lpstr>Case Scenario</vt:lpstr>
      <vt:lpstr>Case Scenario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MISCARRIAGE</dc:title>
  <cp:lastModifiedBy>Dr. Farah Deeba</cp:lastModifiedBy>
  <cp:revision>42</cp:revision>
  <dcterms:created xsi:type="dcterms:W3CDTF">2023-12-26T05:05:20Z</dcterms:created>
  <dcterms:modified xsi:type="dcterms:W3CDTF">2024-07-21T18:10:04Z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2023-12-21T00:00:00Z</vt:filetime>
  </property>
  <property fmtid="{D5CDD505-2E9C-101B-9397-08002B2CF9AE}" pid="3" name="Creator">
    <vt:lpwstr>PDFium</vt:lpwstr>
  </property>
  <property fmtid="{D5CDD505-2E9C-101B-9397-08002B2CF9AE}" pid="4" name="LastSaved">
    <vt:filetime>2023-12-26T00:00:00Z</vt:filetime>
  </property>
  <property fmtid="{D5CDD505-2E9C-101B-9397-08002B2CF9AE}" pid="5" name="Producer">
    <vt:lpwstr>3-Heights(TM) PDF Security Shell 4.8.25.2 (http://www.pdf-tools.com)</vt:lpwstr>
  </property>
</Properties>
</file>