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30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8" r:id="rId33"/>
    <p:sldId id="323" r:id="rId34"/>
    <p:sldId id="287" r:id="rId3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A24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A24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A24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A24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1876" y="0"/>
            <a:ext cx="992124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00558"/>
            <a:ext cx="626999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A24A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842386"/>
            <a:ext cx="6939915" cy="2480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108780/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sciencedirect.com/science/arti" TargetMode="External"/><Relationship Id="rId5" Type="http://schemas.openxmlformats.org/officeDocument/2006/relationships/hyperlink" Target="https://www.sciencedirect.com/science/article/pii/S0022347667800891" TargetMode="External"/><Relationship Id="rId4" Type="http://schemas.openxmlformats.org/officeDocument/2006/relationships/hyperlink" Target="https://www.researchgate.net/publication/281452360_Medico-legal_Aspect_of_Pregnancy_and_Delivery_A_Critical_Case_Re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su.edu/primary-care/pregnancy-care-family-medicine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healthydebate.ca/2021/06/topic/family-medicine-maternity-care/" TargetMode="External"/><Relationship Id="rId4" Type="http://schemas.openxmlformats.org/officeDocument/2006/relationships/hyperlink" Target="https://www.sciencedirect.com/book/9780323043069/family-medicine-obstetric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70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1548" y="1879092"/>
              <a:ext cx="3349752" cy="4312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51453" y="1889125"/>
              <a:ext cx="3293745" cy="375920"/>
            </a:xfrm>
            <a:custGeom>
              <a:avLst/>
              <a:gdLst/>
              <a:ahLst/>
              <a:cxnLst/>
              <a:rect l="l" t="t" r="r" b="b"/>
              <a:pathLst>
                <a:path w="3293745" h="375919">
                  <a:moveTo>
                    <a:pt x="2880360" y="1524"/>
                  </a:moveTo>
                  <a:lnTo>
                    <a:pt x="2852166" y="1524"/>
                  </a:lnTo>
                  <a:lnTo>
                    <a:pt x="2707386" y="369442"/>
                  </a:lnTo>
                  <a:lnTo>
                    <a:pt x="2779014" y="369442"/>
                  </a:lnTo>
                  <a:lnTo>
                    <a:pt x="2804287" y="295783"/>
                  </a:lnTo>
                  <a:lnTo>
                    <a:pt x="2997068" y="295783"/>
                  </a:lnTo>
                  <a:lnTo>
                    <a:pt x="2977524" y="246507"/>
                  </a:lnTo>
                  <a:lnTo>
                    <a:pt x="2822702" y="246507"/>
                  </a:lnTo>
                  <a:lnTo>
                    <a:pt x="2866263" y="112522"/>
                  </a:lnTo>
                  <a:lnTo>
                    <a:pt x="2924383" y="112522"/>
                  </a:lnTo>
                  <a:lnTo>
                    <a:pt x="2880360" y="1524"/>
                  </a:lnTo>
                  <a:close/>
                </a:path>
                <a:path w="3293745" h="375919">
                  <a:moveTo>
                    <a:pt x="2997068" y="295783"/>
                  </a:moveTo>
                  <a:lnTo>
                    <a:pt x="2928747" y="295783"/>
                  </a:lnTo>
                  <a:lnTo>
                    <a:pt x="2955163" y="369442"/>
                  </a:lnTo>
                  <a:lnTo>
                    <a:pt x="3026283" y="369442"/>
                  </a:lnTo>
                  <a:lnTo>
                    <a:pt x="2997068" y="295783"/>
                  </a:lnTo>
                  <a:close/>
                </a:path>
                <a:path w="3293745" h="375919">
                  <a:moveTo>
                    <a:pt x="2924383" y="112522"/>
                  </a:moveTo>
                  <a:lnTo>
                    <a:pt x="2866263" y="112522"/>
                  </a:lnTo>
                  <a:lnTo>
                    <a:pt x="2909824" y="246507"/>
                  </a:lnTo>
                  <a:lnTo>
                    <a:pt x="2977524" y="246507"/>
                  </a:lnTo>
                  <a:lnTo>
                    <a:pt x="2924383" y="112522"/>
                  </a:lnTo>
                  <a:close/>
                </a:path>
                <a:path w="3293745" h="375919">
                  <a:moveTo>
                    <a:pt x="795020" y="3937"/>
                  </a:moveTo>
                  <a:lnTo>
                    <a:pt x="781540" y="4103"/>
                  </a:lnTo>
                  <a:lnTo>
                    <a:pt x="698119" y="6603"/>
                  </a:lnTo>
                  <a:lnTo>
                    <a:pt x="698119" y="369442"/>
                  </a:lnTo>
                  <a:lnTo>
                    <a:pt x="778637" y="369442"/>
                  </a:lnTo>
                  <a:lnTo>
                    <a:pt x="828672" y="365446"/>
                  </a:lnTo>
                  <a:lnTo>
                    <a:pt x="871010" y="353459"/>
                  </a:lnTo>
                  <a:lnTo>
                    <a:pt x="905649" y="333483"/>
                  </a:lnTo>
                  <a:lnTo>
                    <a:pt x="926189" y="312165"/>
                  </a:lnTo>
                  <a:lnTo>
                    <a:pt x="790338" y="312165"/>
                  </a:lnTo>
                  <a:lnTo>
                    <a:pt x="778779" y="311800"/>
                  </a:lnTo>
                  <a:lnTo>
                    <a:pt x="770483" y="311362"/>
                  </a:lnTo>
                  <a:lnTo>
                    <a:pt x="762508" y="310769"/>
                  </a:lnTo>
                  <a:lnTo>
                    <a:pt x="762508" y="62864"/>
                  </a:lnTo>
                  <a:lnTo>
                    <a:pt x="771560" y="62124"/>
                  </a:lnTo>
                  <a:lnTo>
                    <a:pt x="779494" y="61610"/>
                  </a:lnTo>
                  <a:lnTo>
                    <a:pt x="786332" y="61311"/>
                  </a:lnTo>
                  <a:lnTo>
                    <a:pt x="929565" y="61311"/>
                  </a:lnTo>
                  <a:lnTo>
                    <a:pt x="920750" y="50419"/>
                  </a:lnTo>
                  <a:lnTo>
                    <a:pt x="895461" y="30083"/>
                  </a:lnTo>
                  <a:lnTo>
                    <a:pt x="866076" y="15557"/>
                  </a:lnTo>
                  <a:lnTo>
                    <a:pt x="832596" y="6842"/>
                  </a:lnTo>
                  <a:lnTo>
                    <a:pt x="795020" y="3937"/>
                  </a:lnTo>
                  <a:close/>
                </a:path>
                <a:path w="3293745" h="375919">
                  <a:moveTo>
                    <a:pt x="929565" y="61311"/>
                  </a:moveTo>
                  <a:lnTo>
                    <a:pt x="792732" y="61311"/>
                  </a:lnTo>
                  <a:lnTo>
                    <a:pt x="839438" y="68480"/>
                  </a:lnTo>
                  <a:lnTo>
                    <a:pt x="873251" y="90297"/>
                  </a:lnTo>
                  <a:lnTo>
                    <a:pt x="893540" y="126686"/>
                  </a:lnTo>
                  <a:lnTo>
                    <a:pt x="900303" y="177673"/>
                  </a:lnTo>
                  <a:lnTo>
                    <a:pt x="898586" y="207724"/>
                  </a:lnTo>
                  <a:lnTo>
                    <a:pt x="884818" y="257254"/>
                  </a:lnTo>
                  <a:lnTo>
                    <a:pt x="857601" y="292234"/>
                  </a:lnTo>
                  <a:lnTo>
                    <a:pt x="819362" y="309951"/>
                  </a:lnTo>
                  <a:lnTo>
                    <a:pt x="796290" y="312165"/>
                  </a:lnTo>
                  <a:lnTo>
                    <a:pt x="926189" y="312165"/>
                  </a:lnTo>
                  <a:lnTo>
                    <a:pt x="932592" y="305520"/>
                  </a:lnTo>
                  <a:lnTo>
                    <a:pt x="951836" y="269573"/>
                  </a:lnTo>
                  <a:lnTo>
                    <a:pt x="963383" y="225644"/>
                  </a:lnTo>
                  <a:lnTo>
                    <a:pt x="967232" y="173736"/>
                  </a:lnTo>
                  <a:lnTo>
                    <a:pt x="964326" y="137179"/>
                  </a:lnTo>
                  <a:lnTo>
                    <a:pt x="955611" y="104457"/>
                  </a:lnTo>
                  <a:lnTo>
                    <a:pt x="941085" y="75545"/>
                  </a:lnTo>
                  <a:lnTo>
                    <a:pt x="929565" y="61311"/>
                  </a:lnTo>
                  <a:close/>
                </a:path>
                <a:path w="3293745" h="375919">
                  <a:moveTo>
                    <a:pt x="1615694" y="0"/>
                  </a:moveTo>
                  <a:lnTo>
                    <a:pt x="1551717" y="13414"/>
                  </a:lnTo>
                  <a:lnTo>
                    <a:pt x="1502029" y="53594"/>
                  </a:lnTo>
                  <a:lnTo>
                    <a:pt x="1470199" y="113236"/>
                  </a:lnTo>
                  <a:lnTo>
                    <a:pt x="1459611" y="184785"/>
                  </a:lnTo>
                  <a:lnTo>
                    <a:pt x="1462018" y="226413"/>
                  </a:lnTo>
                  <a:lnTo>
                    <a:pt x="1462041" y="226814"/>
                  </a:lnTo>
                  <a:lnTo>
                    <a:pt x="1469377" y="264223"/>
                  </a:lnTo>
                  <a:lnTo>
                    <a:pt x="1498600" y="324612"/>
                  </a:lnTo>
                  <a:lnTo>
                    <a:pt x="1546145" y="362902"/>
                  </a:lnTo>
                  <a:lnTo>
                    <a:pt x="1610741" y="375665"/>
                  </a:lnTo>
                  <a:lnTo>
                    <a:pt x="1647712" y="372475"/>
                  </a:lnTo>
                  <a:lnTo>
                    <a:pt x="1648069" y="372475"/>
                  </a:lnTo>
                  <a:lnTo>
                    <a:pt x="1681194" y="362743"/>
                  </a:lnTo>
                  <a:lnTo>
                    <a:pt x="1709646" y="346626"/>
                  </a:lnTo>
                  <a:lnTo>
                    <a:pt x="1733550" y="324103"/>
                  </a:lnTo>
                  <a:lnTo>
                    <a:pt x="1737401" y="318388"/>
                  </a:lnTo>
                  <a:lnTo>
                    <a:pt x="1610741" y="318388"/>
                  </a:lnTo>
                  <a:lnTo>
                    <a:pt x="1591804" y="316247"/>
                  </a:lnTo>
                  <a:lnTo>
                    <a:pt x="1591506" y="316247"/>
                  </a:lnTo>
                  <a:lnTo>
                    <a:pt x="1574466" y="309641"/>
                  </a:lnTo>
                  <a:lnTo>
                    <a:pt x="1538575" y="264223"/>
                  </a:lnTo>
                  <a:lnTo>
                    <a:pt x="1527852" y="215431"/>
                  </a:lnTo>
                  <a:lnTo>
                    <a:pt x="1527768" y="214884"/>
                  </a:lnTo>
                  <a:lnTo>
                    <a:pt x="1527863" y="157043"/>
                  </a:lnTo>
                  <a:lnTo>
                    <a:pt x="1539432" y="110561"/>
                  </a:lnTo>
                  <a:lnTo>
                    <a:pt x="1562294" y="76672"/>
                  </a:lnTo>
                  <a:lnTo>
                    <a:pt x="1615694" y="57276"/>
                  </a:lnTo>
                  <a:lnTo>
                    <a:pt x="1741258" y="57276"/>
                  </a:lnTo>
                  <a:lnTo>
                    <a:pt x="1735328" y="48513"/>
                  </a:lnTo>
                  <a:lnTo>
                    <a:pt x="1712348" y="27271"/>
                  </a:lnTo>
                  <a:lnTo>
                    <a:pt x="1684750" y="12112"/>
                  </a:lnTo>
                  <a:lnTo>
                    <a:pt x="1652531" y="3026"/>
                  </a:lnTo>
                  <a:lnTo>
                    <a:pt x="1615694" y="0"/>
                  </a:lnTo>
                  <a:close/>
                </a:path>
                <a:path w="3293745" h="375919">
                  <a:moveTo>
                    <a:pt x="1741258" y="57276"/>
                  </a:moveTo>
                  <a:lnTo>
                    <a:pt x="1615694" y="57276"/>
                  </a:lnTo>
                  <a:lnTo>
                    <a:pt x="1656865" y="65234"/>
                  </a:lnTo>
                  <a:lnTo>
                    <a:pt x="1686274" y="89122"/>
                  </a:lnTo>
                  <a:lnTo>
                    <a:pt x="1703919" y="128964"/>
                  </a:lnTo>
                  <a:lnTo>
                    <a:pt x="1709801" y="184785"/>
                  </a:lnTo>
                  <a:lnTo>
                    <a:pt x="1708253" y="214884"/>
                  </a:lnTo>
                  <a:lnTo>
                    <a:pt x="1695549" y="265152"/>
                  </a:lnTo>
                  <a:lnTo>
                    <a:pt x="1670284" y="299154"/>
                  </a:lnTo>
                  <a:lnTo>
                    <a:pt x="1633430" y="316247"/>
                  </a:lnTo>
                  <a:lnTo>
                    <a:pt x="1610741" y="318388"/>
                  </a:lnTo>
                  <a:lnTo>
                    <a:pt x="1737401" y="318388"/>
                  </a:lnTo>
                  <a:lnTo>
                    <a:pt x="1765950" y="263493"/>
                  </a:lnTo>
                  <a:lnTo>
                    <a:pt x="1776730" y="184785"/>
                  </a:lnTo>
                  <a:lnTo>
                    <a:pt x="1774136" y="143400"/>
                  </a:lnTo>
                  <a:lnTo>
                    <a:pt x="1766363" y="106886"/>
                  </a:lnTo>
                  <a:lnTo>
                    <a:pt x="1753423" y="75253"/>
                  </a:lnTo>
                  <a:lnTo>
                    <a:pt x="1741258" y="57276"/>
                  </a:lnTo>
                  <a:close/>
                </a:path>
                <a:path w="3293745" h="375919">
                  <a:moveTo>
                    <a:pt x="3129280" y="6476"/>
                  </a:moveTo>
                  <a:lnTo>
                    <a:pt x="3064891" y="6476"/>
                  </a:lnTo>
                  <a:lnTo>
                    <a:pt x="3064891" y="369442"/>
                  </a:lnTo>
                  <a:lnTo>
                    <a:pt x="3293364" y="369442"/>
                  </a:lnTo>
                  <a:lnTo>
                    <a:pt x="3293364" y="312165"/>
                  </a:lnTo>
                  <a:lnTo>
                    <a:pt x="3129280" y="312165"/>
                  </a:lnTo>
                  <a:lnTo>
                    <a:pt x="3129280" y="6476"/>
                  </a:lnTo>
                  <a:close/>
                </a:path>
                <a:path w="3293745" h="375919">
                  <a:moveTo>
                    <a:pt x="2345690" y="6476"/>
                  </a:moveTo>
                  <a:lnTo>
                    <a:pt x="2113915" y="6476"/>
                  </a:lnTo>
                  <a:lnTo>
                    <a:pt x="2113915" y="369442"/>
                  </a:lnTo>
                  <a:lnTo>
                    <a:pt x="2342896" y="369442"/>
                  </a:lnTo>
                  <a:lnTo>
                    <a:pt x="2342896" y="312165"/>
                  </a:lnTo>
                  <a:lnTo>
                    <a:pt x="2178304" y="312165"/>
                  </a:lnTo>
                  <a:lnTo>
                    <a:pt x="2178304" y="203453"/>
                  </a:lnTo>
                  <a:lnTo>
                    <a:pt x="2298319" y="203453"/>
                  </a:lnTo>
                  <a:lnTo>
                    <a:pt x="2298319" y="148716"/>
                  </a:lnTo>
                  <a:lnTo>
                    <a:pt x="2178304" y="148716"/>
                  </a:lnTo>
                  <a:lnTo>
                    <a:pt x="2178304" y="63626"/>
                  </a:lnTo>
                  <a:lnTo>
                    <a:pt x="2345690" y="63626"/>
                  </a:lnTo>
                  <a:lnTo>
                    <a:pt x="2345690" y="6476"/>
                  </a:lnTo>
                  <a:close/>
                </a:path>
                <a:path w="3293745" h="375919">
                  <a:moveTo>
                    <a:pt x="1897888" y="6476"/>
                  </a:moveTo>
                  <a:lnTo>
                    <a:pt x="1833499" y="6476"/>
                  </a:lnTo>
                  <a:lnTo>
                    <a:pt x="1833499" y="369442"/>
                  </a:lnTo>
                  <a:lnTo>
                    <a:pt x="2061972" y="369442"/>
                  </a:lnTo>
                  <a:lnTo>
                    <a:pt x="2061972" y="312165"/>
                  </a:lnTo>
                  <a:lnTo>
                    <a:pt x="1897888" y="312165"/>
                  </a:lnTo>
                  <a:lnTo>
                    <a:pt x="1897888" y="6476"/>
                  </a:lnTo>
                  <a:close/>
                </a:path>
                <a:path w="3293745" h="375919">
                  <a:moveTo>
                    <a:pt x="1089914" y="6476"/>
                  </a:moveTo>
                  <a:lnTo>
                    <a:pt x="1025525" y="6476"/>
                  </a:lnTo>
                  <a:lnTo>
                    <a:pt x="1025525" y="369442"/>
                  </a:lnTo>
                  <a:lnTo>
                    <a:pt x="1089914" y="369442"/>
                  </a:lnTo>
                  <a:lnTo>
                    <a:pt x="1089914" y="6476"/>
                  </a:lnTo>
                  <a:close/>
                </a:path>
                <a:path w="3293745" h="375919">
                  <a:moveTo>
                    <a:pt x="641858" y="6476"/>
                  </a:moveTo>
                  <a:lnTo>
                    <a:pt x="410083" y="6476"/>
                  </a:lnTo>
                  <a:lnTo>
                    <a:pt x="410083" y="369442"/>
                  </a:lnTo>
                  <a:lnTo>
                    <a:pt x="639063" y="369442"/>
                  </a:lnTo>
                  <a:lnTo>
                    <a:pt x="639063" y="312165"/>
                  </a:lnTo>
                  <a:lnTo>
                    <a:pt x="474472" y="312165"/>
                  </a:lnTo>
                  <a:lnTo>
                    <a:pt x="474472" y="203453"/>
                  </a:lnTo>
                  <a:lnTo>
                    <a:pt x="594487" y="203453"/>
                  </a:lnTo>
                  <a:lnTo>
                    <a:pt x="594487" y="148716"/>
                  </a:lnTo>
                  <a:lnTo>
                    <a:pt x="474472" y="148716"/>
                  </a:lnTo>
                  <a:lnTo>
                    <a:pt x="474472" y="63626"/>
                  </a:lnTo>
                  <a:lnTo>
                    <a:pt x="641858" y="63626"/>
                  </a:lnTo>
                  <a:lnTo>
                    <a:pt x="641858" y="6476"/>
                  </a:lnTo>
                  <a:close/>
                </a:path>
                <a:path w="3293745" h="375919">
                  <a:moveTo>
                    <a:pt x="161053" y="173989"/>
                  </a:moveTo>
                  <a:lnTo>
                    <a:pt x="101346" y="173989"/>
                  </a:lnTo>
                  <a:lnTo>
                    <a:pt x="174371" y="374396"/>
                  </a:lnTo>
                  <a:lnTo>
                    <a:pt x="197485" y="374396"/>
                  </a:lnTo>
                  <a:lnTo>
                    <a:pt x="242466" y="250951"/>
                  </a:lnTo>
                  <a:lnTo>
                    <a:pt x="185800" y="250951"/>
                  </a:lnTo>
                  <a:lnTo>
                    <a:pt x="161053" y="173989"/>
                  </a:lnTo>
                  <a:close/>
                </a:path>
                <a:path w="3293745" h="375919">
                  <a:moveTo>
                    <a:pt x="107187" y="6476"/>
                  </a:moveTo>
                  <a:lnTo>
                    <a:pt x="73025" y="6476"/>
                  </a:lnTo>
                  <a:lnTo>
                    <a:pt x="0" y="369697"/>
                  </a:lnTo>
                  <a:lnTo>
                    <a:pt x="62103" y="369697"/>
                  </a:lnTo>
                  <a:lnTo>
                    <a:pt x="101346" y="173989"/>
                  </a:lnTo>
                  <a:lnTo>
                    <a:pt x="161053" y="173989"/>
                  </a:lnTo>
                  <a:lnTo>
                    <a:pt x="107187" y="6476"/>
                  </a:lnTo>
                  <a:close/>
                </a:path>
                <a:path w="3293745" h="375919">
                  <a:moveTo>
                    <a:pt x="330691" y="173989"/>
                  </a:moveTo>
                  <a:lnTo>
                    <a:pt x="270510" y="173989"/>
                  </a:lnTo>
                  <a:lnTo>
                    <a:pt x="308229" y="369697"/>
                  </a:lnTo>
                  <a:lnTo>
                    <a:pt x="370586" y="369697"/>
                  </a:lnTo>
                  <a:lnTo>
                    <a:pt x="330691" y="173989"/>
                  </a:lnTo>
                  <a:close/>
                </a:path>
                <a:path w="3293745" h="375919">
                  <a:moveTo>
                    <a:pt x="296545" y="6476"/>
                  </a:moveTo>
                  <a:lnTo>
                    <a:pt x="262636" y="6476"/>
                  </a:lnTo>
                  <a:lnTo>
                    <a:pt x="185800" y="250951"/>
                  </a:lnTo>
                  <a:lnTo>
                    <a:pt x="242466" y="250951"/>
                  </a:lnTo>
                  <a:lnTo>
                    <a:pt x="270510" y="173989"/>
                  </a:lnTo>
                  <a:lnTo>
                    <a:pt x="330691" y="173989"/>
                  </a:lnTo>
                  <a:lnTo>
                    <a:pt x="296545" y="6476"/>
                  </a:lnTo>
                  <a:close/>
                </a:path>
                <a:path w="3293745" h="375919">
                  <a:moveTo>
                    <a:pt x="2568448" y="253"/>
                  </a:moveTo>
                  <a:lnTo>
                    <a:pt x="2528492" y="3538"/>
                  </a:lnTo>
                  <a:lnTo>
                    <a:pt x="2461488" y="29775"/>
                  </a:lnTo>
                  <a:lnTo>
                    <a:pt x="2412646" y="80966"/>
                  </a:lnTo>
                  <a:lnTo>
                    <a:pt x="2387778" y="149252"/>
                  </a:lnTo>
                  <a:lnTo>
                    <a:pt x="2384679" y="189229"/>
                  </a:lnTo>
                  <a:lnTo>
                    <a:pt x="2387467" y="228219"/>
                  </a:lnTo>
                  <a:lnTo>
                    <a:pt x="2387536" y="229187"/>
                  </a:lnTo>
                  <a:lnTo>
                    <a:pt x="2410396" y="296814"/>
                  </a:lnTo>
                  <a:lnTo>
                    <a:pt x="2455263" y="346840"/>
                  </a:lnTo>
                  <a:lnTo>
                    <a:pt x="2517088" y="372455"/>
                  </a:lnTo>
                  <a:lnTo>
                    <a:pt x="2554097" y="375665"/>
                  </a:lnTo>
                  <a:lnTo>
                    <a:pt x="2572103" y="375001"/>
                  </a:lnTo>
                  <a:lnTo>
                    <a:pt x="2626360" y="365125"/>
                  </a:lnTo>
                  <a:lnTo>
                    <a:pt x="2673330" y="344640"/>
                  </a:lnTo>
                  <a:lnTo>
                    <a:pt x="2685669" y="335788"/>
                  </a:lnTo>
                  <a:lnTo>
                    <a:pt x="2685669" y="318388"/>
                  </a:lnTo>
                  <a:lnTo>
                    <a:pt x="2564511" y="318388"/>
                  </a:lnTo>
                  <a:lnTo>
                    <a:pt x="2539769" y="316222"/>
                  </a:lnTo>
                  <a:lnTo>
                    <a:pt x="2498431" y="298886"/>
                  </a:lnTo>
                  <a:lnTo>
                    <a:pt x="2468657" y="265049"/>
                  </a:lnTo>
                  <a:lnTo>
                    <a:pt x="2453384" y="218584"/>
                  </a:lnTo>
                  <a:lnTo>
                    <a:pt x="2451481" y="191008"/>
                  </a:lnTo>
                  <a:lnTo>
                    <a:pt x="2453429" y="162073"/>
                  </a:lnTo>
                  <a:lnTo>
                    <a:pt x="2468947" y="113444"/>
                  </a:lnTo>
                  <a:lnTo>
                    <a:pt x="2499399" y="77870"/>
                  </a:lnTo>
                  <a:lnTo>
                    <a:pt x="2541690" y="59686"/>
                  </a:lnTo>
                  <a:lnTo>
                    <a:pt x="2567051" y="57403"/>
                  </a:lnTo>
                  <a:lnTo>
                    <a:pt x="2658895" y="57403"/>
                  </a:lnTo>
                  <a:lnTo>
                    <a:pt x="2670048" y="35940"/>
                  </a:lnTo>
                  <a:lnTo>
                    <a:pt x="2648047" y="20292"/>
                  </a:lnTo>
                  <a:lnTo>
                    <a:pt x="2623772" y="9143"/>
                  </a:lnTo>
                  <a:lnTo>
                    <a:pt x="2597235" y="2472"/>
                  </a:lnTo>
                  <a:lnTo>
                    <a:pt x="2568448" y="253"/>
                  </a:lnTo>
                  <a:close/>
                </a:path>
                <a:path w="3293745" h="375919">
                  <a:moveTo>
                    <a:pt x="2685669" y="173227"/>
                  </a:moveTo>
                  <a:lnTo>
                    <a:pt x="2570988" y="173227"/>
                  </a:lnTo>
                  <a:lnTo>
                    <a:pt x="2570988" y="228219"/>
                  </a:lnTo>
                  <a:lnTo>
                    <a:pt x="2621280" y="228219"/>
                  </a:lnTo>
                  <a:lnTo>
                    <a:pt x="2621280" y="299592"/>
                  </a:lnTo>
                  <a:lnTo>
                    <a:pt x="2609373" y="307834"/>
                  </a:lnTo>
                  <a:lnTo>
                    <a:pt x="2595943" y="313705"/>
                  </a:lnTo>
                  <a:lnTo>
                    <a:pt x="2580989" y="317220"/>
                  </a:lnTo>
                  <a:lnTo>
                    <a:pt x="2564511" y="318388"/>
                  </a:lnTo>
                  <a:lnTo>
                    <a:pt x="2685669" y="318388"/>
                  </a:lnTo>
                  <a:lnTo>
                    <a:pt x="2685669" y="173227"/>
                  </a:lnTo>
                  <a:close/>
                </a:path>
                <a:path w="3293745" h="375919">
                  <a:moveTo>
                    <a:pt x="2658895" y="57403"/>
                  </a:moveTo>
                  <a:lnTo>
                    <a:pt x="2567051" y="57403"/>
                  </a:lnTo>
                  <a:lnTo>
                    <a:pt x="2575976" y="58042"/>
                  </a:lnTo>
                  <a:lnTo>
                    <a:pt x="2585783" y="59944"/>
                  </a:lnTo>
                  <a:lnTo>
                    <a:pt x="2628582" y="77549"/>
                  </a:lnTo>
                  <a:lnTo>
                    <a:pt x="2643124" y="87757"/>
                  </a:lnTo>
                  <a:lnTo>
                    <a:pt x="2658895" y="57403"/>
                  </a:lnTo>
                  <a:close/>
                </a:path>
                <a:path w="3293745" h="375919">
                  <a:moveTo>
                    <a:pt x="1314958" y="253"/>
                  </a:moveTo>
                  <a:lnTo>
                    <a:pt x="1248616" y="13779"/>
                  </a:lnTo>
                  <a:lnTo>
                    <a:pt x="1195324" y="54355"/>
                  </a:lnTo>
                  <a:lnTo>
                    <a:pt x="1160351" y="115109"/>
                  </a:lnTo>
                  <a:lnTo>
                    <a:pt x="1148715" y="189102"/>
                  </a:lnTo>
                  <a:lnTo>
                    <a:pt x="1151336" y="230062"/>
                  </a:lnTo>
                  <a:lnTo>
                    <a:pt x="1172342" y="298313"/>
                  </a:lnTo>
                  <a:lnTo>
                    <a:pt x="1213941" y="347483"/>
                  </a:lnTo>
                  <a:lnTo>
                    <a:pt x="1273083" y="372526"/>
                  </a:lnTo>
                  <a:lnTo>
                    <a:pt x="1308989" y="375665"/>
                  </a:lnTo>
                  <a:lnTo>
                    <a:pt x="1344707" y="373046"/>
                  </a:lnTo>
                  <a:lnTo>
                    <a:pt x="1375854" y="365188"/>
                  </a:lnTo>
                  <a:lnTo>
                    <a:pt x="1402429" y="352091"/>
                  </a:lnTo>
                  <a:lnTo>
                    <a:pt x="1424432" y="333755"/>
                  </a:lnTo>
                  <a:lnTo>
                    <a:pt x="1415586" y="318388"/>
                  </a:lnTo>
                  <a:lnTo>
                    <a:pt x="1314196" y="318388"/>
                  </a:lnTo>
                  <a:lnTo>
                    <a:pt x="1292911" y="316247"/>
                  </a:lnTo>
                  <a:lnTo>
                    <a:pt x="1257010" y="299154"/>
                  </a:lnTo>
                  <a:lnTo>
                    <a:pt x="1230679" y="265600"/>
                  </a:lnTo>
                  <a:lnTo>
                    <a:pt x="1217205" y="219396"/>
                  </a:lnTo>
                  <a:lnTo>
                    <a:pt x="1215517" y="191770"/>
                  </a:lnTo>
                  <a:lnTo>
                    <a:pt x="1217346" y="163905"/>
                  </a:lnTo>
                  <a:lnTo>
                    <a:pt x="1231911" y="115796"/>
                  </a:lnTo>
                  <a:lnTo>
                    <a:pt x="1260101" y="78835"/>
                  </a:lnTo>
                  <a:lnTo>
                    <a:pt x="1297249" y="59785"/>
                  </a:lnTo>
                  <a:lnTo>
                    <a:pt x="1318895" y="57403"/>
                  </a:lnTo>
                  <a:lnTo>
                    <a:pt x="1399006" y="57403"/>
                  </a:lnTo>
                  <a:lnTo>
                    <a:pt x="1414780" y="25780"/>
                  </a:lnTo>
                  <a:lnTo>
                    <a:pt x="1394539" y="14612"/>
                  </a:lnTo>
                  <a:lnTo>
                    <a:pt x="1371155" y="6635"/>
                  </a:lnTo>
                  <a:lnTo>
                    <a:pt x="1344628" y="1849"/>
                  </a:lnTo>
                  <a:lnTo>
                    <a:pt x="1314958" y="253"/>
                  </a:lnTo>
                  <a:close/>
                </a:path>
                <a:path w="3293745" h="375919">
                  <a:moveTo>
                    <a:pt x="1394460" y="281686"/>
                  </a:moveTo>
                  <a:lnTo>
                    <a:pt x="1378579" y="297761"/>
                  </a:lnTo>
                  <a:lnTo>
                    <a:pt x="1359900" y="309229"/>
                  </a:lnTo>
                  <a:lnTo>
                    <a:pt x="1338435" y="316101"/>
                  </a:lnTo>
                  <a:lnTo>
                    <a:pt x="1314196" y="318388"/>
                  </a:lnTo>
                  <a:lnTo>
                    <a:pt x="1415586" y="318388"/>
                  </a:lnTo>
                  <a:lnTo>
                    <a:pt x="1394460" y="281686"/>
                  </a:lnTo>
                  <a:close/>
                </a:path>
                <a:path w="3293745" h="375919">
                  <a:moveTo>
                    <a:pt x="1399006" y="57403"/>
                  </a:moveTo>
                  <a:lnTo>
                    <a:pt x="1318895" y="57403"/>
                  </a:lnTo>
                  <a:lnTo>
                    <a:pt x="1341159" y="58759"/>
                  </a:lnTo>
                  <a:lnTo>
                    <a:pt x="1360138" y="62817"/>
                  </a:lnTo>
                  <a:lnTo>
                    <a:pt x="1375830" y="69566"/>
                  </a:lnTo>
                  <a:lnTo>
                    <a:pt x="1388237" y="78994"/>
                  </a:lnTo>
                  <a:lnTo>
                    <a:pt x="1399006" y="57403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74155" y="2001647"/>
              <a:ext cx="87630" cy="133985"/>
            </a:xfrm>
            <a:custGeom>
              <a:avLst/>
              <a:gdLst/>
              <a:ahLst/>
              <a:cxnLst/>
              <a:rect l="l" t="t" r="r" b="b"/>
              <a:pathLst>
                <a:path w="87629" h="133985">
                  <a:moveTo>
                    <a:pt x="43561" y="0"/>
                  </a:moveTo>
                  <a:lnTo>
                    <a:pt x="0" y="133985"/>
                  </a:lnTo>
                  <a:lnTo>
                    <a:pt x="87122" y="133985"/>
                  </a:lnTo>
                  <a:lnTo>
                    <a:pt x="4356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3072" y="1949450"/>
              <a:ext cx="139573" cy="2527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51453" y="1889125"/>
              <a:ext cx="3293745" cy="375920"/>
            </a:xfrm>
            <a:custGeom>
              <a:avLst/>
              <a:gdLst/>
              <a:ahLst/>
              <a:cxnLst/>
              <a:rect l="l" t="t" r="r" b="b"/>
              <a:pathLst>
                <a:path w="3293745" h="375919">
                  <a:moveTo>
                    <a:pt x="1615694" y="57276"/>
                  </a:moveTo>
                  <a:lnTo>
                    <a:pt x="1577562" y="65881"/>
                  </a:lnTo>
                  <a:lnTo>
                    <a:pt x="1549527" y="91821"/>
                  </a:lnTo>
                  <a:lnTo>
                    <a:pt x="1532207" y="132302"/>
                  </a:lnTo>
                  <a:lnTo>
                    <a:pt x="1526413" y="184785"/>
                  </a:lnTo>
                  <a:lnTo>
                    <a:pt x="1527768" y="214884"/>
                  </a:lnTo>
                  <a:lnTo>
                    <a:pt x="1538575" y="264223"/>
                  </a:lnTo>
                  <a:lnTo>
                    <a:pt x="1560002" y="298725"/>
                  </a:lnTo>
                  <a:lnTo>
                    <a:pt x="1610741" y="318388"/>
                  </a:lnTo>
                  <a:lnTo>
                    <a:pt x="1633430" y="316247"/>
                  </a:lnTo>
                  <a:lnTo>
                    <a:pt x="1670284" y="299154"/>
                  </a:lnTo>
                  <a:lnTo>
                    <a:pt x="1695549" y="265152"/>
                  </a:lnTo>
                  <a:lnTo>
                    <a:pt x="1708225" y="215431"/>
                  </a:lnTo>
                  <a:lnTo>
                    <a:pt x="1709801" y="184785"/>
                  </a:lnTo>
                  <a:lnTo>
                    <a:pt x="1703919" y="128964"/>
                  </a:lnTo>
                  <a:lnTo>
                    <a:pt x="1686274" y="89122"/>
                  </a:lnTo>
                  <a:lnTo>
                    <a:pt x="1656865" y="65234"/>
                  </a:lnTo>
                  <a:lnTo>
                    <a:pt x="1615694" y="57276"/>
                  </a:lnTo>
                  <a:close/>
                </a:path>
                <a:path w="3293745" h="375919">
                  <a:moveTo>
                    <a:pt x="3064891" y="6476"/>
                  </a:moveTo>
                  <a:lnTo>
                    <a:pt x="3129280" y="6476"/>
                  </a:lnTo>
                  <a:lnTo>
                    <a:pt x="3129280" y="312165"/>
                  </a:lnTo>
                  <a:lnTo>
                    <a:pt x="3293364" y="312165"/>
                  </a:lnTo>
                  <a:lnTo>
                    <a:pt x="3293364" y="369442"/>
                  </a:lnTo>
                  <a:lnTo>
                    <a:pt x="3064891" y="369442"/>
                  </a:lnTo>
                  <a:lnTo>
                    <a:pt x="3064891" y="6476"/>
                  </a:lnTo>
                  <a:close/>
                </a:path>
                <a:path w="3293745" h="375919">
                  <a:moveTo>
                    <a:pt x="2113915" y="6476"/>
                  </a:moveTo>
                  <a:lnTo>
                    <a:pt x="2345690" y="6476"/>
                  </a:lnTo>
                  <a:lnTo>
                    <a:pt x="2345690" y="63626"/>
                  </a:lnTo>
                  <a:lnTo>
                    <a:pt x="2178304" y="63626"/>
                  </a:lnTo>
                  <a:lnTo>
                    <a:pt x="2178304" y="148716"/>
                  </a:lnTo>
                  <a:lnTo>
                    <a:pt x="2298319" y="148716"/>
                  </a:lnTo>
                  <a:lnTo>
                    <a:pt x="2298319" y="203453"/>
                  </a:lnTo>
                  <a:lnTo>
                    <a:pt x="2178304" y="203453"/>
                  </a:lnTo>
                  <a:lnTo>
                    <a:pt x="2178304" y="312165"/>
                  </a:lnTo>
                  <a:lnTo>
                    <a:pt x="2342896" y="312165"/>
                  </a:lnTo>
                  <a:lnTo>
                    <a:pt x="2342896" y="369442"/>
                  </a:lnTo>
                  <a:lnTo>
                    <a:pt x="2113915" y="369442"/>
                  </a:lnTo>
                  <a:lnTo>
                    <a:pt x="2113915" y="6476"/>
                  </a:lnTo>
                  <a:close/>
                </a:path>
                <a:path w="3293745" h="375919">
                  <a:moveTo>
                    <a:pt x="1833499" y="6476"/>
                  </a:moveTo>
                  <a:lnTo>
                    <a:pt x="1897888" y="6476"/>
                  </a:lnTo>
                  <a:lnTo>
                    <a:pt x="1897888" y="312165"/>
                  </a:lnTo>
                  <a:lnTo>
                    <a:pt x="2061972" y="312165"/>
                  </a:lnTo>
                  <a:lnTo>
                    <a:pt x="2061972" y="369442"/>
                  </a:lnTo>
                  <a:lnTo>
                    <a:pt x="1833499" y="369442"/>
                  </a:lnTo>
                  <a:lnTo>
                    <a:pt x="1833499" y="6476"/>
                  </a:lnTo>
                  <a:close/>
                </a:path>
                <a:path w="3293745" h="375919">
                  <a:moveTo>
                    <a:pt x="1025525" y="6476"/>
                  </a:moveTo>
                  <a:lnTo>
                    <a:pt x="1089914" y="6476"/>
                  </a:lnTo>
                  <a:lnTo>
                    <a:pt x="1089914" y="369442"/>
                  </a:lnTo>
                  <a:lnTo>
                    <a:pt x="1025525" y="369442"/>
                  </a:lnTo>
                  <a:lnTo>
                    <a:pt x="1025525" y="6476"/>
                  </a:lnTo>
                  <a:close/>
                </a:path>
                <a:path w="3293745" h="375919">
                  <a:moveTo>
                    <a:pt x="410083" y="6476"/>
                  </a:moveTo>
                  <a:lnTo>
                    <a:pt x="641858" y="6476"/>
                  </a:lnTo>
                  <a:lnTo>
                    <a:pt x="641858" y="63626"/>
                  </a:lnTo>
                  <a:lnTo>
                    <a:pt x="474472" y="63626"/>
                  </a:lnTo>
                  <a:lnTo>
                    <a:pt x="474472" y="148716"/>
                  </a:lnTo>
                  <a:lnTo>
                    <a:pt x="594487" y="148716"/>
                  </a:lnTo>
                  <a:lnTo>
                    <a:pt x="594487" y="203453"/>
                  </a:lnTo>
                  <a:lnTo>
                    <a:pt x="474472" y="203453"/>
                  </a:lnTo>
                  <a:lnTo>
                    <a:pt x="474472" y="312165"/>
                  </a:lnTo>
                  <a:lnTo>
                    <a:pt x="639063" y="312165"/>
                  </a:lnTo>
                  <a:lnTo>
                    <a:pt x="639063" y="369442"/>
                  </a:lnTo>
                  <a:lnTo>
                    <a:pt x="410083" y="369442"/>
                  </a:lnTo>
                  <a:lnTo>
                    <a:pt x="410083" y="6476"/>
                  </a:lnTo>
                  <a:close/>
                </a:path>
                <a:path w="3293745" h="375919">
                  <a:moveTo>
                    <a:pt x="73025" y="6476"/>
                  </a:moveTo>
                  <a:lnTo>
                    <a:pt x="107187" y="6476"/>
                  </a:lnTo>
                  <a:lnTo>
                    <a:pt x="185800" y="250951"/>
                  </a:lnTo>
                  <a:lnTo>
                    <a:pt x="262636" y="6476"/>
                  </a:lnTo>
                  <a:lnTo>
                    <a:pt x="296545" y="6476"/>
                  </a:lnTo>
                  <a:lnTo>
                    <a:pt x="370586" y="369697"/>
                  </a:lnTo>
                  <a:lnTo>
                    <a:pt x="308229" y="369697"/>
                  </a:lnTo>
                  <a:lnTo>
                    <a:pt x="270510" y="173989"/>
                  </a:lnTo>
                  <a:lnTo>
                    <a:pt x="197485" y="374396"/>
                  </a:lnTo>
                  <a:lnTo>
                    <a:pt x="174371" y="374396"/>
                  </a:lnTo>
                  <a:lnTo>
                    <a:pt x="101346" y="173989"/>
                  </a:lnTo>
                  <a:lnTo>
                    <a:pt x="62103" y="369697"/>
                  </a:lnTo>
                  <a:lnTo>
                    <a:pt x="0" y="369697"/>
                  </a:lnTo>
                  <a:lnTo>
                    <a:pt x="73025" y="6476"/>
                  </a:lnTo>
                  <a:close/>
                </a:path>
                <a:path w="3293745" h="375919">
                  <a:moveTo>
                    <a:pt x="795020" y="3937"/>
                  </a:moveTo>
                  <a:lnTo>
                    <a:pt x="866076" y="15557"/>
                  </a:lnTo>
                  <a:lnTo>
                    <a:pt x="920750" y="50419"/>
                  </a:lnTo>
                  <a:lnTo>
                    <a:pt x="955611" y="104457"/>
                  </a:lnTo>
                  <a:lnTo>
                    <a:pt x="967232" y="173736"/>
                  </a:lnTo>
                  <a:lnTo>
                    <a:pt x="963383" y="225644"/>
                  </a:lnTo>
                  <a:lnTo>
                    <a:pt x="951836" y="269573"/>
                  </a:lnTo>
                  <a:lnTo>
                    <a:pt x="932592" y="305520"/>
                  </a:lnTo>
                  <a:lnTo>
                    <a:pt x="905649" y="333483"/>
                  </a:lnTo>
                  <a:lnTo>
                    <a:pt x="871010" y="353459"/>
                  </a:lnTo>
                  <a:lnTo>
                    <a:pt x="828672" y="365446"/>
                  </a:lnTo>
                  <a:lnTo>
                    <a:pt x="778637" y="369442"/>
                  </a:lnTo>
                  <a:lnTo>
                    <a:pt x="698119" y="369442"/>
                  </a:lnTo>
                  <a:lnTo>
                    <a:pt x="698119" y="6603"/>
                  </a:lnTo>
                  <a:lnTo>
                    <a:pt x="733101" y="5437"/>
                  </a:lnTo>
                  <a:lnTo>
                    <a:pt x="760904" y="4603"/>
                  </a:lnTo>
                  <a:lnTo>
                    <a:pt x="781540" y="4103"/>
                  </a:lnTo>
                  <a:lnTo>
                    <a:pt x="795020" y="3937"/>
                  </a:lnTo>
                  <a:close/>
                </a:path>
                <a:path w="3293745" h="375919">
                  <a:moveTo>
                    <a:pt x="2852166" y="1524"/>
                  </a:moveTo>
                  <a:lnTo>
                    <a:pt x="2880360" y="1524"/>
                  </a:lnTo>
                  <a:lnTo>
                    <a:pt x="3026283" y="369442"/>
                  </a:lnTo>
                  <a:lnTo>
                    <a:pt x="2955163" y="369442"/>
                  </a:lnTo>
                  <a:lnTo>
                    <a:pt x="2928747" y="295783"/>
                  </a:lnTo>
                  <a:lnTo>
                    <a:pt x="2804287" y="295783"/>
                  </a:lnTo>
                  <a:lnTo>
                    <a:pt x="2779014" y="369442"/>
                  </a:lnTo>
                  <a:lnTo>
                    <a:pt x="2707386" y="369442"/>
                  </a:lnTo>
                  <a:lnTo>
                    <a:pt x="2852166" y="1524"/>
                  </a:lnTo>
                  <a:close/>
                </a:path>
                <a:path w="3293745" h="375919">
                  <a:moveTo>
                    <a:pt x="2568448" y="253"/>
                  </a:moveTo>
                  <a:lnTo>
                    <a:pt x="2597235" y="2472"/>
                  </a:lnTo>
                  <a:lnTo>
                    <a:pt x="2623772" y="9143"/>
                  </a:lnTo>
                  <a:lnTo>
                    <a:pt x="2648047" y="20292"/>
                  </a:lnTo>
                  <a:lnTo>
                    <a:pt x="2670048" y="35940"/>
                  </a:lnTo>
                  <a:lnTo>
                    <a:pt x="2643124" y="87757"/>
                  </a:lnTo>
                  <a:lnTo>
                    <a:pt x="2636627" y="82635"/>
                  </a:lnTo>
                  <a:lnTo>
                    <a:pt x="2628582" y="77549"/>
                  </a:lnTo>
                  <a:lnTo>
                    <a:pt x="2585783" y="59944"/>
                  </a:lnTo>
                  <a:lnTo>
                    <a:pt x="2567051" y="57403"/>
                  </a:lnTo>
                  <a:lnTo>
                    <a:pt x="2541690" y="59686"/>
                  </a:lnTo>
                  <a:lnTo>
                    <a:pt x="2499399" y="77870"/>
                  </a:lnTo>
                  <a:lnTo>
                    <a:pt x="2468947" y="113444"/>
                  </a:lnTo>
                  <a:lnTo>
                    <a:pt x="2453429" y="162073"/>
                  </a:lnTo>
                  <a:lnTo>
                    <a:pt x="2451481" y="191008"/>
                  </a:lnTo>
                  <a:lnTo>
                    <a:pt x="2453384" y="218584"/>
                  </a:lnTo>
                  <a:lnTo>
                    <a:pt x="2468572" y="264927"/>
                  </a:lnTo>
                  <a:lnTo>
                    <a:pt x="2498431" y="298886"/>
                  </a:lnTo>
                  <a:lnTo>
                    <a:pt x="2539769" y="316222"/>
                  </a:lnTo>
                  <a:lnTo>
                    <a:pt x="2564511" y="318388"/>
                  </a:lnTo>
                  <a:lnTo>
                    <a:pt x="2580989" y="317220"/>
                  </a:lnTo>
                  <a:lnTo>
                    <a:pt x="2621280" y="299592"/>
                  </a:lnTo>
                  <a:lnTo>
                    <a:pt x="2621280" y="228219"/>
                  </a:lnTo>
                  <a:lnTo>
                    <a:pt x="2570988" y="228219"/>
                  </a:lnTo>
                  <a:lnTo>
                    <a:pt x="2570988" y="173227"/>
                  </a:lnTo>
                  <a:lnTo>
                    <a:pt x="2685669" y="173227"/>
                  </a:lnTo>
                  <a:lnTo>
                    <a:pt x="2685669" y="335788"/>
                  </a:lnTo>
                  <a:lnTo>
                    <a:pt x="2643699" y="359344"/>
                  </a:lnTo>
                  <a:lnTo>
                    <a:pt x="2590133" y="373014"/>
                  </a:lnTo>
                  <a:lnTo>
                    <a:pt x="2554097" y="375665"/>
                  </a:lnTo>
                  <a:lnTo>
                    <a:pt x="2517088" y="372455"/>
                  </a:lnTo>
                  <a:lnTo>
                    <a:pt x="2455263" y="346840"/>
                  </a:lnTo>
                  <a:lnTo>
                    <a:pt x="2410396" y="296814"/>
                  </a:lnTo>
                  <a:lnTo>
                    <a:pt x="2387536" y="229187"/>
                  </a:lnTo>
                  <a:lnTo>
                    <a:pt x="2384679" y="189229"/>
                  </a:lnTo>
                  <a:lnTo>
                    <a:pt x="2387778" y="149252"/>
                  </a:lnTo>
                  <a:lnTo>
                    <a:pt x="2412646" y="80966"/>
                  </a:lnTo>
                  <a:lnTo>
                    <a:pt x="2461488" y="29775"/>
                  </a:lnTo>
                  <a:lnTo>
                    <a:pt x="2528492" y="3538"/>
                  </a:lnTo>
                  <a:lnTo>
                    <a:pt x="2568448" y="253"/>
                  </a:lnTo>
                  <a:close/>
                </a:path>
                <a:path w="3293745" h="375919">
                  <a:moveTo>
                    <a:pt x="1314958" y="253"/>
                  </a:moveTo>
                  <a:lnTo>
                    <a:pt x="1344628" y="1849"/>
                  </a:lnTo>
                  <a:lnTo>
                    <a:pt x="1371155" y="6635"/>
                  </a:lnTo>
                  <a:lnTo>
                    <a:pt x="1394539" y="14612"/>
                  </a:lnTo>
                  <a:lnTo>
                    <a:pt x="1414780" y="25780"/>
                  </a:lnTo>
                  <a:lnTo>
                    <a:pt x="1388237" y="78994"/>
                  </a:lnTo>
                  <a:lnTo>
                    <a:pt x="1375830" y="69566"/>
                  </a:lnTo>
                  <a:lnTo>
                    <a:pt x="1360138" y="62817"/>
                  </a:lnTo>
                  <a:lnTo>
                    <a:pt x="1341159" y="58759"/>
                  </a:lnTo>
                  <a:lnTo>
                    <a:pt x="1318895" y="57403"/>
                  </a:lnTo>
                  <a:lnTo>
                    <a:pt x="1297249" y="59785"/>
                  </a:lnTo>
                  <a:lnTo>
                    <a:pt x="1260101" y="78835"/>
                  </a:lnTo>
                  <a:lnTo>
                    <a:pt x="1231911" y="115796"/>
                  </a:lnTo>
                  <a:lnTo>
                    <a:pt x="1217346" y="163905"/>
                  </a:lnTo>
                  <a:lnTo>
                    <a:pt x="1215517" y="191770"/>
                  </a:lnTo>
                  <a:lnTo>
                    <a:pt x="1217205" y="219396"/>
                  </a:lnTo>
                  <a:lnTo>
                    <a:pt x="1230679" y="265600"/>
                  </a:lnTo>
                  <a:lnTo>
                    <a:pt x="1257010" y="299154"/>
                  </a:lnTo>
                  <a:lnTo>
                    <a:pt x="1292911" y="316247"/>
                  </a:lnTo>
                  <a:lnTo>
                    <a:pt x="1314196" y="318388"/>
                  </a:lnTo>
                  <a:lnTo>
                    <a:pt x="1338435" y="316101"/>
                  </a:lnTo>
                  <a:lnTo>
                    <a:pt x="1359900" y="309229"/>
                  </a:lnTo>
                  <a:lnTo>
                    <a:pt x="1378579" y="297761"/>
                  </a:lnTo>
                  <a:lnTo>
                    <a:pt x="1394460" y="281686"/>
                  </a:lnTo>
                  <a:lnTo>
                    <a:pt x="1424432" y="333755"/>
                  </a:lnTo>
                  <a:lnTo>
                    <a:pt x="1402429" y="352091"/>
                  </a:lnTo>
                  <a:lnTo>
                    <a:pt x="1375854" y="365188"/>
                  </a:lnTo>
                  <a:lnTo>
                    <a:pt x="1344707" y="373046"/>
                  </a:lnTo>
                  <a:lnTo>
                    <a:pt x="1308989" y="375665"/>
                  </a:lnTo>
                  <a:lnTo>
                    <a:pt x="1273083" y="372526"/>
                  </a:lnTo>
                  <a:lnTo>
                    <a:pt x="1213941" y="347483"/>
                  </a:lnTo>
                  <a:lnTo>
                    <a:pt x="1172342" y="298313"/>
                  </a:lnTo>
                  <a:lnTo>
                    <a:pt x="1151336" y="230062"/>
                  </a:lnTo>
                  <a:lnTo>
                    <a:pt x="1148715" y="189102"/>
                  </a:lnTo>
                  <a:lnTo>
                    <a:pt x="1151622" y="150457"/>
                  </a:lnTo>
                  <a:lnTo>
                    <a:pt x="1174914" y="83071"/>
                  </a:lnTo>
                  <a:lnTo>
                    <a:pt x="1220356" y="30686"/>
                  </a:lnTo>
                  <a:lnTo>
                    <a:pt x="1280138" y="3635"/>
                  </a:lnTo>
                  <a:lnTo>
                    <a:pt x="1314958" y="253"/>
                  </a:lnTo>
                  <a:close/>
                </a:path>
                <a:path w="3293745" h="375919">
                  <a:moveTo>
                    <a:pt x="1615694" y="0"/>
                  </a:moveTo>
                  <a:lnTo>
                    <a:pt x="1684750" y="12112"/>
                  </a:lnTo>
                  <a:lnTo>
                    <a:pt x="1735328" y="48513"/>
                  </a:lnTo>
                  <a:lnTo>
                    <a:pt x="1766363" y="106886"/>
                  </a:lnTo>
                  <a:lnTo>
                    <a:pt x="1776730" y="184785"/>
                  </a:lnTo>
                  <a:lnTo>
                    <a:pt x="1774037" y="226413"/>
                  </a:lnTo>
                  <a:lnTo>
                    <a:pt x="1752459" y="296048"/>
                  </a:lnTo>
                  <a:lnTo>
                    <a:pt x="1709646" y="346626"/>
                  </a:lnTo>
                  <a:lnTo>
                    <a:pt x="1648217" y="372431"/>
                  </a:lnTo>
                  <a:lnTo>
                    <a:pt x="1610741" y="375665"/>
                  </a:lnTo>
                  <a:lnTo>
                    <a:pt x="1576306" y="372475"/>
                  </a:lnTo>
                  <a:lnTo>
                    <a:pt x="1520247" y="346948"/>
                  </a:lnTo>
                  <a:lnTo>
                    <a:pt x="1481524" y="296727"/>
                  </a:lnTo>
                  <a:lnTo>
                    <a:pt x="1462041" y="226814"/>
                  </a:lnTo>
                  <a:lnTo>
                    <a:pt x="1459611" y="184785"/>
                  </a:lnTo>
                  <a:lnTo>
                    <a:pt x="1462256" y="147516"/>
                  </a:lnTo>
                  <a:lnTo>
                    <a:pt x="1483453" y="81932"/>
                  </a:lnTo>
                  <a:lnTo>
                    <a:pt x="1525075" y="30164"/>
                  </a:lnTo>
                  <a:lnTo>
                    <a:pt x="1581931" y="3355"/>
                  </a:lnTo>
                  <a:lnTo>
                    <a:pt x="161569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9880" y="1879092"/>
              <a:ext cx="2081783" cy="4312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9658" y="1888489"/>
              <a:ext cx="2027809" cy="3771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6392" y="2793492"/>
              <a:ext cx="2874263" cy="4312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46425" y="2803779"/>
              <a:ext cx="2818130" cy="375920"/>
            </a:xfrm>
            <a:custGeom>
              <a:avLst/>
              <a:gdLst/>
              <a:ahLst/>
              <a:cxnLst/>
              <a:rect l="l" t="t" r="r" b="b"/>
              <a:pathLst>
                <a:path w="2818129" h="375919">
                  <a:moveTo>
                    <a:pt x="1711325" y="1270"/>
                  </a:moveTo>
                  <a:lnTo>
                    <a:pt x="1683130" y="1270"/>
                  </a:lnTo>
                  <a:lnTo>
                    <a:pt x="1538351" y="369188"/>
                  </a:lnTo>
                  <a:lnTo>
                    <a:pt x="1609978" y="369188"/>
                  </a:lnTo>
                  <a:lnTo>
                    <a:pt x="1635252" y="295529"/>
                  </a:lnTo>
                  <a:lnTo>
                    <a:pt x="1828033" y="295529"/>
                  </a:lnTo>
                  <a:lnTo>
                    <a:pt x="1808489" y="246253"/>
                  </a:lnTo>
                  <a:lnTo>
                    <a:pt x="1653666" y="246253"/>
                  </a:lnTo>
                  <a:lnTo>
                    <a:pt x="1697227" y="112268"/>
                  </a:lnTo>
                  <a:lnTo>
                    <a:pt x="1755348" y="112268"/>
                  </a:lnTo>
                  <a:lnTo>
                    <a:pt x="1711325" y="1270"/>
                  </a:lnTo>
                  <a:close/>
                </a:path>
                <a:path w="2818129" h="375919">
                  <a:moveTo>
                    <a:pt x="1828033" y="295529"/>
                  </a:moveTo>
                  <a:lnTo>
                    <a:pt x="1759712" y="295529"/>
                  </a:lnTo>
                  <a:lnTo>
                    <a:pt x="1786127" y="369188"/>
                  </a:lnTo>
                  <a:lnTo>
                    <a:pt x="1857248" y="369188"/>
                  </a:lnTo>
                  <a:lnTo>
                    <a:pt x="1828033" y="295529"/>
                  </a:lnTo>
                  <a:close/>
                </a:path>
                <a:path w="2818129" h="375919">
                  <a:moveTo>
                    <a:pt x="1755348" y="112268"/>
                  </a:moveTo>
                  <a:lnTo>
                    <a:pt x="1697227" y="112268"/>
                  </a:lnTo>
                  <a:lnTo>
                    <a:pt x="1740789" y="246253"/>
                  </a:lnTo>
                  <a:lnTo>
                    <a:pt x="1808489" y="246253"/>
                  </a:lnTo>
                  <a:lnTo>
                    <a:pt x="1755348" y="112268"/>
                  </a:lnTo>
                  <a:close/>
                </a:path>
                <a:path w="2818129" h="375919">
                  <a:moveTo>
                    <a:pt x="75311" y="3683"/>
                  </a:moveTo>
                  <a:lnTo>
                    <a:pt x="66526" y="3849"/>
                  </a:lnTo>
                  <a:lnTo>
                    <a:pt x="0" y="6350"/>
                  </a:lnTo>
                  <a:lnTo>
                    <a:pt x="0" y="369188"/>
                  </a:lnTo>
                  <a:lnTo>
                    <a:pt x="64388" y="369188"/>
                  </a:lnTo>
                  <a:lnTo>
                    <a:pt x="64388" y="235585"/>
                  </a:lnTo>
                  <a:lnTo>
                    <a:pt x="112566" y="235585"/>
                  </a:lnTo>
                  <a:lnTo>
                    <a:pt x="146682" y="232365"/>
                  </a:lnTo>
                  <a:lnTo>
                    <a:pt x="187892" y="217376"/>
                  </a:lnTo>
                  <a:lnTo>
                    <a:pt x="217343" y="192401"/>
                  </a:lnTo>
                  <a:lnTo>
                    <a:pt x="223573" y="180086"/>
                  </a:lnTo>
                  <a:lnTo>
                    <a:pt x="87002" y="180086"/>
                  </a:lnTo>
                  <a:lnTo>
                    <a:pt x="79041" y="179689"/>
                  </a:lnTo>
                  <a:lnTo>
                    <a:pt x="72176" y="179177"/>
                  </a:lnTo>
                  <a:lnTo>
                    <a:pt x="64388" y="178435"/>
                  </a:lnTo>
                  <a:lnTo>
                    <a:pt x="64388" y="62103"/>
                  </a:lnTo>
                  <a:lnTo>
                    <a:pt x="70738" y="61341"/>
                  </a:lnTo>
                  <a:lnTo>
                    <a:pt x="77216" y="60960"/>
                  </a:lnTo>
                  <a:lnTo>
                    <a:pt x="229014" y="60960"/>
                  </a:lnTo>
                  <a:lnTo>
                    <a:pt x="218523" y="45120"/>
                  </a:lnTo>
                  <a:lnTo>
                    <a:pt x="201167" y="30099"/>
                  </a:lnTo>
                  <a:lnTo>
                    <a:pt x="178377" y="18524"/>
                  </a:lnTo>
                  <a:lnTo>
                    <a:pt x="149812" y="10271"/>
                  </a:lnTo>
                  <a:lnTo>
                    <a:pt x="115460" y="5328"/>
                  </a:lnTo>
                  <a:lnTo>
                    <a:pt x="75311" y="3683"/>
                  </a:lnTo>
                  <a:close/>
                </a:path>
                <a:path w="2818129" h="375919">
                  <a:moveTo>
                    <a:pt x="112566" y="235585"/>
                  </a:moveTo>
                  <a:lnTo>
                    <a:pt x="64388" y="235585"/>
                  </a:lnTo>
                  <a:lnTo>
                    <a:pt x="73134" y="236345"/>
                  </a:lnTo>
                  <a:lnTo>
                    <a:pt x="80914" y="236902"/>
                  </a:lnTo>
                  <a:lnTo>
                    <a:pt x="90103" y="237362"/>
                  </a:lnTo>
                  <a:lnTo>
                    <a:pt x="93725" y="237362"/>
                  </a:lnTo>
                  <a:lnTo>
                    <a:pt x="112566" y="235585"/>
                  </a:lnTo>
                  <a:close/>
                </a:path>
                <a:path w="2818129" h="375919">
                  <a:moveTo>
                    <a:pt x="229014" y="60960"/>
                  </a:moveTo>
                  <a:lnTo>
                    <a:pt x="84074" y="60960"/>
                  </a:lnTo>
                  <a:lnTo>
                    <a:pt x="123838" y="64486"/>
                  </a:lnTo>
                  <a:lnTo>
                    <a:pt x="152257" y="75072"/>
                  </a:lnTo>
                  <a:lnTo>
                    <a:pt x="169316" y="92731"/>
                  </a:lnTo>
                  <a:lnTo>
                    <a:pt x="175005" y="117475"/>
                  </a:lnTo>
                  <a:lnTo>
                    <a:pt x="173724" y="132903"/>
                  </a:lnTo>
                  <a:lnTo>
                    <a:pt x="143015" y="171834"/>
                  </a:lnTo>
                  <a:lnTo>
                    <a:pt x="90169" y="180086"/>
                  </a:lnTo>
                  <a:lnTo>
                    <a:pt x="223573" y="180086"/>
                  </a:lnTo>
                  <a:lnTo>
                    <a:pt x="235023" y="157448"/>
                  </a:lnTo>
                  <a:lnTo>
                    <a:pt x="240919" y="112522"/>
                  </a:lnTo>
                  <a:lnTo>
                    <a:pt x="238422" y="86356"/>
                  </a:lnTo>
                  <a:lnTo>
                    <a:pt x="230949" y="63881"/>
                  </a:lnTo>
                  <a:lnTo>
                    <a:pt x="229014" y="60960"/>
                  </a:lnTo>
                  <a:close/>
                </a:path>
                <a:path w="2818129" h="375919">
                  <a:moveTo>
                    <a:pt x="398840" y="2532"/>
                  </a:moveTo>
                  <a:lnTo>
                    <a:pt x="385738" y="2532"/>
                  </a:lnTo>
                  <a:lnTo>
                    <a:pt x="371951" y="2889"/>
                  </a:lnTo>
                  <a:lnTo>
                    <a:pt x="299021" y="6223"/>
                  </a:lnTo>
                  <a:lnTo>
                    <a:pt x="297179" y="6223"/>
                  </a:lnTo>
                  <a:lnTo>
                    <a:pt x="297179" y="369188"/>
                  </a:lnTo>
                  <a:lnTo>
                    <a:pt x="364109" y="369188"/>
                  </a:lnTo>
                  <a:lnTo>
                    <a:pt x="364109" y="217550"/>
                  </a:lnTo>
                  <a:lnTo>
                    <a:pt x="476715" y="217550"/>
                  </a:lnTo>
                  <a:lnTo>
                    <a:pt x="468884" y="205612"/>
                  </a:lnTo>
                  <a:lnTo>
                    <a:pt x="482816" y="199207"/>
                  </a:lnTo>
                  <a:lnTo>
                    <a:pt x="495474" y="190849"/>
                  </a:lnTo>
                  <a:lnTo>
                    <a:pt x="506870" y="180538"/>
                  </a:lnTo>
                  <a:lnTo>
                    <a:pt x="517016" y="168275"/>
                  </a:lnTo>
                  <a:lnTo>
                    <a:pt x="519339" y="164465"/>
                  </a:lnTo>
                  <a:lnTo>
                    <a:pt x="388305" y="164465"/>
                  </a:lnTo>
                  <a:lnTo>
                    <a:pt x="379857" y="164099"/>
                  </a:lnTo>
                  <a:lnTo>
                    <a:pt x="374046" y="163752"/>
                  </a:lnTo>
                  <a:lnTo>
                    <a:pt x="373812" y="163752"/>
                  </a:lnTo>
                  <a:lnTo>
                    <a:pt x="364109" y="163068"/>
                  </a:lnTo>
                  <a:lnTo>
                    <a:pt x="364109" y="62103"/>
                  </a:lnTo>
                  <a:lnTo>
                    <a:pt x="371728" y="61213"/>
                  </a:lnTo>
                  <a:lnTo>
                    <a:pt x="378967" y="60706"/>
                  </a:lnTo>
                  <a:lnTo>
                    <a:pt x="525928" y="60706"/>
                  </a:lnTo>
                  <a:lnTo>
                    <a:pt x="501491" y="29178"/>
                  </a:lnTo>
                  <a:lnTo>
                    <a:pt x="458271" y="9104"/>
                  </a:lnTo>
                  <a:lnTo>
                    <a:pt x="398840" y="2532"/>
                  </a:lnTo>
                  <a:close/>
                </a:path>
                <a:path w="2818129" h="375919">
                  <a:moveTo>
                    <a:pt x="476715" y="217550"/>
                  </a:moveTo>
                  <a:lnTo>
                    <a:pt x="364109" y="217550"/>
                  </a:lnTo>
                  <a:lnTo>
                    <a:pt x="387461" y="218725"/>
                  </a:lnTo>
                  <a:lnTo>
                    <a:pt x="405002" y="219329"/>
                  </a:lnTo>
                  <a:lnTo>
                    <a:pt x="501903" y="369188"/>
                  </a:lnTo>
                  <a:lnTo>
                    <a:pt x="576199" y="369188"/>
                  </a:lnTo>
                  <a:lnTo>
                    <a:pt x="476715" y="217550"/>
                  </a:lnTo>
                  <a:close/>
                </a:path>
                <a:path w="2818129" h="375919">
                  <a:moveTo>
                    <a:pt x="525928" y="60706"/>
                  </a:moveTo>
                  <a:lnTo>
                    <a:pt x="385952" y="60706"/>
                  </a:lnTo>
                  <a:lnTo>
                    <a:pt x="406048" y="61372"/>
                  </a:lnTo>
                  <a:lnTo>
                    <a:pt x="423275" y="63373"/>
                  </a:lnTo>
                  <a:lnTo>
                    <a:pt x="464153" y="86042"/>
                  </a:lnTo>
                  <a:lnTo>
                    <a:pt x="469138" y="108712"/>
                  </a:lnTo>
                  <a:lnTo>
                    <a:pt x="467971" y="123854"/>
                  </a:lnTo>
                  <a:lnTo>
                    <a:pt x="439777" y="158089"/>
                  </a:lnTo>
                  <a:lnTo>
                    <a:pt x="391413" y="164465"/>
                  </a:lnTo>
                  <a:lnTo>
                    <a:pt x="519339" y="164465"/>
                  </a:lnTo>
                  <a:lnTo>
                    <a:pt x="525351" y="154604"/>
                  </a:lnTo>
                  <a:lnTo>
                    <a:pt x="531304" y="140255"/>
                  </a:lnTo>
                  <a:lnTo>
                    <a:pt x="534876" y="125216"/>
                  </a:lnTo>
                  <a:lnTo>
                    <a:pt x="536066" y="109474"/>
                  </a:lnTo>
                  <a:lnTo>
                    <a:pt x="527423" y="62634"/>
                  </a:lnTo>
                  <a:lnTo>
                    <a:pt x="525928" y="60706"/>
                  </a:lnTo>
                  <a:close/>
                </a:path>
                <a:path w="2818129" h="375919">
                  <a:moveTo>
                    <a:pt x="2577591" y="6223"/>
                  </a:moveTo>
                  <a:lnTo>
                    <a:pt x="2509139" y="6223"/>
                  </a:lnTo>
                  <a:lnTo>
                    <a:pt x="2631566" y="220218"/>
                  </a:lnTo>
                  <a:lnTo>
                    <a:pt x="2631566" y="369188"/>
                  </a:lnTo>
                  <a:lnTo>
                    <a:pt x="2695955" y="369188"/>
                  </a:lnTo>
                  <a:lnTo>
                    <a:pt x="2695955" y="220218"/>
                  </a:lnTo>
                  <a:lnTo>
                    <a:pt x="2729673" y="161036"/>
                  </a:lnTo>
                  <a:lnTo>
                    <a:pt x="2663571" y="161036"/>
                  </a:lnTo>
                  <a:lnTo>
                    <a:pt x="2577591" y="6223"/>
                  </a:lnTo>
                  <a:close/>
                </a:path>
                <a:path w="2818129" h="375919">
                  <a:moveTo>
                    <a:pt x="2817876" y="6223"/>
                  </a:moveTo>
                  <a:lnTo>
                    <a:pt x="2749804" y="6223"/>
                  </a:lnTo>
                  <a:lnTo>
                    <a:pt x="2663571" y="161036"/>
                  </a:lnTo>
                  <a:lnTo>
                    <a:pt x="2729673" y="161036"/>
                  </a:lnTo>
                  <a:lnTo>
                    <a:pt x="2817876" y="6223"/>
                  </a:lnTo>
                  <a:close/>
                </a:path>
                <a:path w="2818129" h="375919">
                  <a:moveTo>
                    <a:pt x="2035044" y="144399"/>
                  </a:moveTo>
                  <a:lnTo>
                    <a:pt x="1957832" y="144399"/>
                  </a:lnTo>
                  <a:lnTo>
                    <a:pt x="2133980" y="374142"/>
                  </a:lnTo>
                  <a:lnTo>
                    <a:pt x="2160270" y="374142"/>
                  </a:lnTo>
                  <a:lnTo>
                    <a:pt x="2160270" y="225171"/>
                  </a:lnTo>
                  <a:lnTo>
                    <a:pt x="2098294" y="225171"/>
                  </a:lnTo>
                  <a:lnTo>
                    <a:pt x="2035044" y="144399"/>
                  </a:lnTo>
                  <a:close/>
                </a:path>
                <a:path w="2818129" h="375919">
                  <a:moveTo>
                    <a:pt x="1926844" y="6223"/>
                  </a:moveTo>
                  <a:lnTo>
                    <a:pt x="1895855" y="6223"/>
                  </a:lnTo>
                  <a:lnTo>
                    <a:pt x="1895855" y="369443"/>
                  </a:lnTo>
                  <a:lnTo>
                    <a:pt x="1957832" y="369443"/>
                  </a:lnTo>
                  <a:lnTo>
                    <a:pt x="1957832" y="144399"/>
                  </a:lnTo>
                  <a:lnTo>
                    <a:pt x="2035044" y="144399"/>
                  </a:lnTo>
                  <a:lnTo>
                    <a:pt x="1926844" y="6223"/>
                  </a:lnTo>
                  <a:close/>
                </a:path>
                <a:path w="2818129" h="375919">
                  <a:moveTo>
                    <a:pt x="2160270" y="6223"/>
                  </a:moveTo>
                  <a:lnTo>
                    <a:pt x="2098294" y="6223"/>
                  </a:lnTo>
                  <a:lnTo>
                    <a:pt x="2098294" y="225171"/>
                  </a:lnTo>
                  <a:lnTo>
                    <a:pt x="2160270" y="225171"/>
                  </a:lnTo>
                  <a:lnTo>
                    <a:pt x="2160270" y="6223"/>
                  </a:lnTo>
                  <a:close/>
                </a:path>
                <a:path w="2818129" h="375919">
                  <a:moveTo>
                    <a:pt x="1375152" y="144399"/>
                  </a:moveTo>
                  <a:lnTo>
                    <a:pt x="1297939" y="144399"/>
                  </a:lnTo>
                  <a:lnTo>
                    <a:pt x="1474089" y="374142"/>
                  </a:lnTo>
                  <a:lnTo>
                    <a:pt x="1500377" y="374142"/>
                  </a:lnTo>
                  <a:lnTo>
                    <a:pt x="1500377" y="225171"/>
                  </a:lnTo>
                  <a:lnTo>
                    <a:pt x="1438402" y="225171"/>
                  </a:lnTo>
                  <a:lnTo>
                    <a:pt x="1375152" y="144399"/>
                  </a:lnTo>
                  <a:close/>
                </a:path>
                <a:path w="2818129" h="375919">
                  <a:moveTo>
                    <a:pt x="1266952" y="6223"/>
                  </a:moveTo>
                  <a:lnTo>
                    <a:pt x="1235964" y="6223"/>
                  </a:lnTo>
                  <a:lnTo>
                    <a:pt x="1235964" y="369443"/>
                  </a:lnTo>
                  <a:lnTo>
                    <a:pt x="1297939" y="369443"/>
                  </a:lnTo>
                  <a:lnTo>
                    <a:pt x="1297939" y="144399"/>
                  </a:lnTo>
                  <a:lnTo>
                    <a:pt x="1375152" y="144399"/>
                  </a:lnTo>
                  <a:lnTo>
                    <a:pt x="1266952" y="6223"/>
                  </a:lnTo>
                  <a:close/>
                </a:path>
                <a:path w="2818129" h="375919">
                  <a:moveTo>
                    <a:pt x="1500377" y="6223"/>
                  </a:moveTo>
                  <a:lnTo>
                    <a:pt x="1438402" y="6223"/>
                  </a:lnTo>
                  <a:lnTo>
                    <a:pt x="1438402" y="225171"/>
                  </a:lnTo>
                  <a:lnTo>
                    <a:pt x="1500377" y="225171"/>
                  </a:lnTo>
                  <a:lnTo>
                    <a:pt x="1500377" y="6223"/>
                  </a:lnTo>
                  <a:close/>
                </a:path>
                <a:path w="2818129" h="375919">
                  <a:moveTo>
                    <a:pt x="838326" y="6223"/>
                  </a:moveTo>
                  <a:lnTo>
                    <a:pt x="606551" y="6223"/>
                  </a:lnTo>
                  <a:lnTo>
                    <a:pt x="606551" y="369188"/>
                  </a:lnTo>
                  <a:lnTo>
                    <a:pt x="835533" y="369188"/>
                  </a:lnTo>
                  <a:lnTo>
                    <a:pt x="835533" y="311912"/>
                  </a:lnTo>
                  <a:lnTo>
                    <a:pt x="670940" y="311912"/>
                  </a:lnTo>
                  <a:lnTo>
                    <a:pt x="670940" y="203200"/>
                  </a:lnTo>
                  <a:lnTo>
                    <a:pt x="790955" y="203200"/>
                  </a:lnTo>
                  <a:lnTo>
                    <a:pt x="790955" y="148462"/>
                  </a:lnTo>
                  <a:lnTo>
                    <a:pt x="670940" y="148462"/>
                  </a:lnTo>
                  <a:lnTo>
                    <a:pt x="670940" y="63373"/>
                  </a:lnTo>
                  <a:lnTo>
                    <a:pt x="838326" y="63373"/>
                  </a:lnTo>
                  <a:lnTo>
                    <a:pt x="838326" y="6223"/>
                  </a:lnTo>
                  <a:close/>
                </a:path>
                <a:path w="2818129" h="375919">
                  <a:moveTo>
                    <a:pt x="2383154" y="0"/>
                  </a:moveTo>
                  <a:lnTo>
                    <a:pt x="2316813" y="13525"/>
                  </a:lnTo>
                  <a:lnTo>
                    <a:pt x="2263521" y="54101"/>
                  </a:lnTo>
                  <a:lnTo>
                    <a:pt x="2228548" y="114855"/>
                  </a:lnTo>
                  <a:lnTo>
                    <a:pt x="2216912" y="188849"/>
                  </a:lnTo>
                  <a:lnTo>
                    <a:pt x="2219533" y="229808"/>
                  </a:lnTo>
                  <a:lnTo>
                    <a:pt x="2240539" y="298059"/>
                  </a:lnTo>
                  <a:lnTo>
                    <a:pt x="2282138" y="347229"/>
                  </a:lnTo>
                  <a:lnTo>
                    <a:pt x="2341280" y="372272"/>
                  </a:lnTo>
                  <a:lnTo>
                    <a:pt x="2377186" y="375412"/>
                  </a:lnTo>
                  <a:lnTo>
                    <a:pt x="2412904" y="372792"/>
                  </a:lnTo>
                  <a:lnTo>
                    <a:pt x="2444051" y="364934"/>
                  </a:lnTo>
                  <a:lnTo>
                    <a:pt x="2470626" y="351837"/>
                  </a:lnTo>
                  <a:lnTo>
                    <a:pt x="2492629" y="333501"/>
                  </a:lnTo>
                  <a:lnTo>
                    <a:pt x="2483783" y="318135"/>
                  </a:lnTo>
                  <a:lnTo>
                    <a:pt x="2382392" y="318135"/>
                  </a:lnTo>
                  <a:lnTo>
                    <a:pt x="2361108" y="315993"/>
                  </a:lnTo>
                  <a:lnTo>
                    <a:pt x="2325207" y="298900"/>
                  </a:lnTo>
                  <a:lnTo>
                    <a:pt x="2298876" y="265346"/>
                  </a:lnTo>
                  <a:lnTo>
                    <a:pt x="2285402" y="219142"/>
                  </a:lnTo>
                  <a:lnTo>
                    <a:pt x="2283714" y="191516"/>
                  </a:lnTo>
                  <a:lnTo>
                    <a:pt x="2285543" y="163651"/>
                  </a:lnTo>
                  <a:lnTo>
                    <a:pt x="2300108" y="115542"/>
                  </a:lnTo>
                  <a:lnTo>
                    <a:pt x="2328298" y="78581"/>
                  </a:lnTo>
                  <a:lnTo>
                    <a:pt x="2365446" y="59531"/>
                  </a:lnTo>
                  <a:lnTo>
                    <a:pt x="2387091" y="57150"/>
                  </a:lnTo>
                  <a:lnTo>
                    <a:pt x="2467203" y="57150"/>
                  </a:lnTo>
                  <a:lnTo>
                    <a:pt x="2482977" y="25526"/>
                  </a:lnTo>
                  <a:lnTo>
                    <a:pt x="2462736" y="14358"/>
                  </a:lnTo>
                  <a:lnTo>
                    <a:pt x="2439352" y="6381"/>
                  </a:lnTo>
                  <a:lnTo>
                    <a:pt x="2412825" y="1595"/>
                  </a:lnTo>
                  <a:lnTo>
                    <a:pt x="2383154" y="0"/>
                  </a:lnTo>
                  <a:close/>
                </a:path>
                <a:path w="2818129" h="375919">
                  <a:moveTo>
                    <a:pt x="2462657" y="281432"/>
                  </a:moveTo>
                  <a:lnTo>
                    <a:pt x="2446776" y="297507"/>
                  </a:lnTo>
                  <a:lnTo>
                    <a:pt x="2428097" y="308975"/>
                  </a:lnTo>
                  <a:lnTo>
                    <a:pt x="2406632" y="315847"/>
                  </a:lnTo>
                  <a:lnTo>
                    <a:pt x="2382392" y="318135"/>
                  </a:lnTo>
                  <a:lnTo>
                    <a:pt x="2483783" y="318135"/>
                  </a:lnTo>
                  <a:lnTo>
                    <a:pt x="2462657" y="281432"/>
                  </a:lnTo>
                  <a:close/>
                </a:path>
                <a:path w="2818129" h="375919">
                  <a:moveTo>
                    <a:pt x="2467203" y="57150"/>
                  </a:moveTo>
                  <a:lnTo>
                    <a:pt x="2387091" y="57150"/>
                  </a:lnTo>
                  <a:lnTo>
                    <a:pt x="2409356" y="58505"/>
                  </a:lnTo>
                  <a:lnTo>
                    <a:pt x="2428335" y="62563"/>
                  </a:lnTo>
                  <a:lnTo>
                    <a:pt x="2444027" y="69312"/>
                  </a:lnTo>
                  <a:lnTo>
                    <a:pt x="2456434" y="78740"/>
                  </a:lnTo>
                  <a:lnTo>
                    <a:pt x="2467203" y="57150"/>
                  </a:lnTo>
                  <a:close/>
                </a:path>
                <a:path w="2818129" h="375919">
                  <a:moveTo>
                    <a:pt x="1061085" y="0"/>
                  </a:moveTo>
                  <a:lnTo>
                    <a:pt x="1021129" y="3284"/>
                  </a:lnTo>
                  <a:lnTo>
                    <a:pt x="954125" y="29521"/>
                  </a:lnTo>
                  <a:lnTo>
                    <a:pt x="905283" y="80712"/>
                  </a:lnTo>
                  <a:lnTo>
                    <a:pt x="880415" y="148998"/>
                  </a:lnTo>
                  <a:lnTo>
                    <a:pt x="877315" y="188975"/>
                  </a:lnTo>
                  <a:lnTo>
                    <a:pt x="880104" y="227965"/>
                  </a:lnTo>
                  <a:lnTo>
                    <a:pt x="880173" y="228933"/>
                  </a:lnTo>
                  <a:lnTo>
                    <a:pt x="903033" y="296560"/>
                  </a:lnTo>
                  <a:lnTo>
                    <a:pt x="947900" y="346586"/>
                  </a:lnTo>
                  <a:lnTo>
                    <a:pt x="1009725" y="372201"/>
                  </a:lnTo>
                  <a:lnTo>
                    <a:pt x="1046734" y="375412"/>
                  </a:lnTo>
                  <a:lnTo>
                    <a:pt x="1064740" y="374747"/>
                  </a:lnTo>
                  <a:lnTo>
                    <a:pt x="1118997" y="364871"/>
                  </a:lnTo>
                  <a:lnTo>
                    <a:pt x="1165967" y="344386"/>
                  </a:lnTo>
                  <a:lnTo>
                    <a:pt x="1178305" y="335534"/>
                  </a:lnTo>
                  <a:lnTo>
                    <a:pt x="1178305" y="318135"/>
                  </a:lnTo>
                  <a:lnTo>
                    <a:pt x="1057148" y="318135"/>
                  </a:lnTo>
                  <a:lnTo>
                    <a:pt x="1032406" y="315968"/>
                  </a:lnTo>
                  <a:lnTo>
                    <a:pt x="991068" y="298632"/>
                  </a:lnTo>
                  <a:lnTo>
                    <a:pt x="961294" y="264795"/>
                  </a:lnTo>
                  <a:lnTo>
                    <a:pt x="946021" y="218330"/>
                  </a:lnTo>
                  <a:lnTo>
                    <a:pt x="944117" y="190754"/>
                  </a:lnTo>
                  <a:lnTo>
                    <a:pt x="946066" y="161819"/>
                  </a:lnTo>
                  <a:lnTo>
                    <a:pt x="961584" y="113190"/>
                  </a:lnTo>
                  <a:lnTo>
                    <a:pt x="992036" y="77616"/>
                  </a:lnTo>
                  <a:lnTo>
                    <a:pt x="1034327" y="59432"/>
                  </a:lnTo>
                  <a:lnTo>
                    <a:pt x="1059688" y="57150"/>
                  </a:lnTo>
                  <a:lnTo>
                    <a:pt x="1151532" y="57150"/>
                  </a:lnTo>
                  <a:lnTo>
                    <a:pt x="1162685" y="35687"/>
                  </a:lnTo>
                  <a:lnTo>
                    <a:pt x="1140684" y="20038"/>
                  </a:lnTo>
                  <a:lnTo>
                    <a:pt x="1116409" y="8889"/>
                  </a:lnTo>
                  <a:lnTo>
                    <a:pt x="1089872" y="2218"/>
                  </a:lnTo>
                  <a:lnTo>
                    <a:pt x="1061085" y="0"/>
                  </a:lnTo>
                  <a:close/>
                </a:path>
                <a:path w="2818129" h="375919">
                  <a:moveTo>
                    <a:pt x="1178305" y="172974"/>
                  </a:moveTo>
                  <a:lnTo>
                    <a:pt x="1063625" y="172974"/>
                  </a:lnTo>
                  <a:lnTo>
                    <a:pt x="1063625" y="227965"/>
                  </a:lnTo>
                  <a:lnTo>
                    <a:pt x="1113916" y="227965"/>
                  </a:lnTo>
                  <a:lnTo>
                    <a:pt x="1113916" y="299338"/>
                  </a:lnTo>
                  <a:lnTo>
                    <a:pt x="1102010" y="307580"/>
                  </a:lnTo>
                  <a:lnTo>
                    <a:pt x="1088580" y="313451"/>
                  </a:lnTo>
                  <a:lnTo>
                    <a:pt x="1073626" y="316966"/>
                  </a:lnTo>
                  <a:lnTo>
                    <a:pt x="1057148" y="318135"/>
                  </a:lnTo>
                  <a:lnTo>
                    <a:pt x="1178305" y="318135"/>
                  </a:lnTo>
                  <a:lnTo>
                    <a:pt x="1178305" y="172974"/>
                  </a:lnTo>
                  <a:close/>
                </a:path>
                <a:path w="2818129" h="375919">
                  <a:moveTo>
                    <a:pt x="1151532" y="57150"/>
                  </a:moveTo>
                  <a:lnTo>
                    <a:pt x="1059688" y="57150"/>
                  </a:lnTo>
                  <a:lnTo>
                    <a:pt x="1068613" y="57788"/>
                  </a:lnTo>
                  <a:lnTo>
                    <a:pt x="1078420" y="59690"/>
                  </a:lnTo>
                  <a:lnTo>
                    <a:pt x="1121219" y="77295"/>
                  </a:lnTo>
                  <a:lnTo>
                    <a:pt x="1135761" y="87503"/>
                  </a:lnTo>
                  <a:lnTo>
                    <a:pt x="1151532" y="5715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091" y="2916047"/>
              <a:ext cx="87630" cy="133985"/>
            </a:xfrm>
            <a:custGeom>
              <a:avLst/>
              <a:gdLst/>
              <a:ahLst/>
              <a:cxnLst/>
              <a:rect l="l" t="t" r="r" b="b"/>
              <a:pathLst>
                <a:path w="87629" h="133985">
                  <a:moveTo>
                    <a:pt x="43561" y="0"/>
                  </a:moveTo>
                  <a:lnTo>
                    <a:pt x="0" y="133985"/>
                  </a:lnTo>
                  <a:lnTo>
                    <a:pt x="87122" y="133985"/>
                  </a:lnTo>
                  <a:lnTo>
                    <a:pt x="4356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09925" y="2863850"/>
              <a:ext cx="112394" cy="1209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9645" y="2863595"/>
              <a:ext cx="106806" cy="1055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46425" y="2803779"/>
              <a:ext cx="2818130" cy="375920"/>
            </a:xfrm>
            <a:custGeom>
              <a:avLst/>
              <a:gdLst/>
              <a:ahLst/>
              <a:cxnLst/>
              <a:rect l="l" t="t" r="r" b="b"/>
              <a:pathLst>
                <a:path w="2818129" h="375919">
                  <a:moveTo>
                    <a:pt x="2509139" y="6223"/>
                  </a:moveTo>
                  <a:lnTo>
                    <a:pt x="2577591" y="6223"/>
                  </a:lnTo>
                  <a:lnTo>
                    <a:pt x="2663571" y="161036"/>
                  </a:lnTo>
                  <a:lnTo>
                    <a:pt x="2749804" y="6223"/>
                  </a:lnTo>
                  <a:lnTo>
                    <a:pt x="2817876" y="6223"/>
                  </a:lnTo>
                  <a:lnTo>
                    <a:pt x="2695955" y="220218"/>
                  </a:lnTo>
                  <a:lnTo>
                    <a:pt x="2695955" y="369188"/>
                  </a:lnTo>
                  <a:lnTo>
                    <a:pt x="2631566" y="369188"/>
                  </a:lnTo>
                  <a:lnTo>
                    <a:pt x="2631566" y="220218"/>
                  </a:lnTo>
                  <a:lnTo>
                    <a:pt x="2509139" y="6223"/>
                  </a:lnTo>
                  <a:close/>
                </a:path>
                <a:path w="2818129" h="375919">
                  <a:moveTo>
                    <a:pt x="1895855" y="6223"/>
                  </a:moveTo>
                  <a:lnTo>
                    <a:pt x="1926844" y="6223"/>
                  </a:lnTo>
                  <a:lnTo>
                    <a:pt x="2098294" y="225171"/>
                  </a:lnTo>
                  <a:lnTo>
                    <a:pt x="2098294" y="6223"/>
                  </a:lnTo>
                  <a:lnTo>
                    <a:pt x="2160270" y="6223"/>
                  </a:lnTo>
                  <a:lnTo>
                    <a:pt x="2160270" y="374142"/>
                  </a:lnTo>
                  <a:lnTo>
                    <a:pt x="2133980" y="374142"/>
                  </a:lnTo>
                  <a:lnTo>
                    <a:pt x="1957832" y="144399"/>
                  </a:lnTo>
                  <a:lnTo>
                    <a:pt x="1957832" y="369443"/>
                  </a:lnTo>
                  <a:lnTo>
                    <a:pt x="1895855" y="369443"/>
                  </a:lnTo>
                  <a:lnTo>
                    <a:pt x="1895855" y="6223"/>
                  </a:lnTo>
                  <a:close/>
                </a:path>
                <a:path w="2818129" h="375919">
                  <a:moveTo>
                    <a:pt x="1235964" y="6223"/>
                  </a:moveTo>
                  <a:lnTo>
                    <a:pt x="1266952" y="6223"/>
                  </a:lnTo>
                  <a:lnTo>
                    <a:pt x="1438402" y="225171"/>
                  </a:lnTo>
                  <a:lnTo>
                    <a:pt x="1438402" y="6223"/>
                  </a:lnTo>
                  <a:lnTo>
                    <a:pt x="1500377" y="6223"/>
                  </a:lnTo>
                  <a:lnTo>
                    <a:pt x="1500377" y="374142"/>
                  </a:lnTo>
                  <a:lnTo>
                    <a:pt x="1474089" y="374142"/>
                  </a:lnTo>
                  <a:lnTo>
                    <a:pt x="1297939" y="144399"/>
                  </a:lnTo>
                  <a:lnTo>
                    <a:pt x="1297939" y="369443"/>
                  </a:lnTo>
                  <a:lnTo>
                    <a:pt x="1235964" y="369443"/>
                  </a:lnTo>
                  <a:lnTo>
                    <a:pt x="1235964" y="6223"/>
                  </a:lnTo>
                  <a:close/>
                </a:path>
                <a:path w="2818129" h="375919">
                  <a:moveTo>
                    <a:pt x="606551" y="6223"/>
                  </a:moveTo>
                  <a:lnTo>
                    <a:pt x="838326" y="6223"/>
                  </a:lnTo>
                  <a:lnTo>
                    <a:pt x="838326" y="63373"/>
                  </a:lnTo>
                  <a:lnTo>
                    <a:pt x="670940" y="63373"/>
                  </a:lnTo>
                  <a:lnTo>
                    <a:pt x="670940" y="148462"/>
                  </a:lnTo>
                  <a:lnTo>
                    <a:pt x="790955" y="148462"/>
                  </a:lnTo>
                  <a:lnTo>
                    <a:pt x="790955" y="203200"/>
                  </a:lnTo>
                  <a:lnTo>
                    <a:pt x="670940" y="203200"/>
                  </a:lnTo>
                  <a:lnTo>
                    <a:pt x="670940" y="311912"/>
                  </a:lnTo>
                  <a:lnTo>
                    <a:pt x="835533" y="311912"/>
                  </a:lnTo>
                  <a:lnTo>
                    <a:pt x="835533" y="369188"/>
                  </a:lnTo>
                  <a:lnTo>
                    <a:pt x="606551" y="369188"/>
                  </a:lnTo>
                  <a:lnTo>
                    <a:pt x="606551" y="6223"/>
                  </a:lnTo>
                  <a:close/>
                </a:path>
                <a:path w="2818129" h="375919">
                  <a:moveTo>
                    <a:pt x="75311" y="3683"/>
                  </a:moveTo>
                  <a:lnTo>
                    <a:pt x="115460" y="5328"/>
                  </a:lnTo>
                  <a:lnTo>
                    <a:pt x="178377" y="18524"/>
                  </a:lnTo>
                  <a:lnTo>
                    <a:pt x="218523" y="45120"/>
                  </a:lnTo>
                  <a:lnTo>
                    <a:pt x="238422" y="86356"/>
                  </a:lnTo>
                  <a:lnTo>
                    <a:pt x="240919" y="112522"/>
                  </a:lnTo>
                  <a:lnTo>
                    <a:pt x="235023" y="157448"/>
                  </a:lnTo>
                  <a:lnTo>
                    <a:pt x="217343" y="192401"/>
                  </a:lnTo>
                  <a:lnTo>
                    <a:pt x="187892" y="217376"/>
                  </a:lnTo>
                  <a:lnTo>
                    <a:pt x="146682" y="232365"/>
                  </a:lnTo>
                  <a:lnTo>
                    <a:pt x="93725" y="237362"/>
                  </a:lnTo>
                  <a:lnTo>
                    <a:pt x="87766" y="237245"/>
                  </a:lnTo>
                  <a:lnTo>
                    <a:pt x="80914" y="236902"/>
                  </a:lnTo>
                  <a:lnTo>
                    <a:pt x="73134" y="236345"/>
                  </a:lnTo>
                  <a:lnTo>
                    <a:pt x="64388" y="235585"/>
                  </a:lnTo>
                  <a:lnTo>
                    <a:pt x="64388" y="369188"/>
                  </a:lnTo>
                  <a:lnTo>
                    <a:pt x="0" y="369188"/>
                  </a:lnTo>
                  <a:lnTo>
                    <a:pt x="0" y="6350"/>
                  </a:lnTo>
                  <a:lnTo>
                    <a:pt x="28858" y="5183"/>
                  </a:lnTo>
                  <a:lnTo>
                    <a:pt x="51038" y="4349"/>
                  </a:lnTo>
                  <a:lnTo>
                    <a:pt x="66526" y="3849"/>
                  </a:lnTo>
                  <a:lnTo>
                    <a:pt x="75311" y="3683"/>
                  </a:lnTo>
                  <a:close/>
                </a:path>
                <a:path w="2818129" h="375919">
                  <a:moveTo>
                    <a:pt x="397763" y="2412"/>
                  </a:moveTo>
                  <a:lnTo>
                    <a:pt x="458271" y="9104"/>
                  </a:lnTo>
                  <a:lnTo>
                    <a:pt x="501491" y="29178"/>
                  </a:lnTo>
                  <a:lnTo>
                    <a:pt x="527423" y="62634"/>
                  </a:lnTo>
                  <a:lnTo>
                    <a:pt x="536066" y="109474"/>
                  </a:lnTo>
                  <a:lnTo>
                    <a:pt x="534876" y="125216"/>
                  </a:lnTo>
                  <a:lnTo>
                    <a:pt x="517016" y="168275"/>
                  </a:lnTo>
                  <a:lnTo>
                    <a:pt x="482816" y="199207"/>
                  </a:lnTo>
                  <a:lnTo>
                    <a:pt x="468884" y="205612"/>
                  </a:lnTo>
                  <a:lnTo>
                    <a:pt x="576199" y="369188"/>
                  </a:lnTo>
                  <a:lnTo>
                    <a:pt x="501903" y="369188"/>
                  </a:lnTo>
                  <a:lnTo>
                    <a:pt x="405002" y="219329"/>
                  </a:lnTo>
                  <a:lnTo>
                    <a:pt x="396952" y="219086"/>
                  </a:lnTo>
                  <a:lnTo>
                    <a:pt x="387461" y="218725"/>
                  </a:lnTo>
                  <a:lnTo>
                    <a:pt x="376517" y="218221"/>
                  </a:lnTo>
                  <a:lnTo>
                    <a:pt x="364109" y="217550"/>
                  </a:lnTo>
                  <a:lnTo>
                    <a:pt x="364109" y="369188"/>
                  </a:lnTo>
                  <a:lnTo>
                    <a:pt x="297179" y="369188"/>
                  </a:lnTo>
                  <a:lnTo>
                    <a:pt x="297179" y="6223"/>
                  </a:lnTo>
                  <a:lnTo>
                    <a:pt x="301871" y="6103"/>
                  </a:lnTo>
                  <a:lnTo>
                    <a:pt x="310419" y="5746"/>
                  </a:lnTo>
                  <a:lnTo>
                    <a:pt x="322826" y="5151"/>
                  </a:lnTo>
                  <a:lnTo>
                    <a:pt x="339089" y="4318"/>
                  </a:lnTo>
                  <a:lnTo>
                    <a:pt x="356401" y="3484"/>
                  </a:lnTo>
                  <a:lnTo>
                    <a:pt x="371951" y="2889"/>
                  </a:lnTo>
                  <a:lnTo>
                    <a:pt x="385738" y="2532"/>
                  </a:lnTo>
                  <a:lnTo>
                    <a:pt x="397763" y="2412"/>
                  </a:lnTo>
                  <a:close/>
                </a:path>
                <a:path w="2818129" h="375919">
                  <a:moveTo>
                    <a:pt x="1683130" y="1270"/>
                  </a:moveTo>
                  <a:lnTo>
                    <a:pt x="1711325" y="1270"/>
                  </a:lnTo>
                  <a:lnTo>
                    <a:pt x="1857248" y="369188"/>
                  </a:lnTo>
                  <a:lnTo>
                    <a:pt x="1786127" y="369188"/>
                  </a:lnTo>
                  <a:lnTo>
                    <a:pt x="1759712" y="295529"/>
                  </a:lnTo>
                  <a:lnTo>
                    <a:pt x="1635252" y="295529"/>
                  </a:lnTo>
                  <a:lnTo>
                    <a:pt x="1609978" y="369188"/>
                  </a:lnTo>
                  <a:lnTo>
                    <a:pt x="1538351" y="369188"/>
                  </a:lnTo>
                  <a:lnTo>
                    <a:pt x="1683130" y="1270"/>
                  </a:lnTo>
                  <a:close/>
                </a:path>
                <a:path w="2818129" h="375919">
                  <a:moveTo>
                    <a:pt x="2383154" y="0"/>
                  </a:moveTo>
                  <a:lnTo>
                    <a:pt x="2412825" y="1595"/>
                  </a:lnTo>
                  <a:lnTo>
                    <a:pt x="2439352" y="6381"/>
                  </a:lnTo>
                  <a:lnTo>
                    <a:pt x="2462736" y="14358"/>
                  </a:lnTo>
                  <a:lnTo>
                    <a:pt x="2482977" y="25526"/>
                  </a:lnTo>
                  <a:lnTo>
                    <a:pt x="2456434" y="78740"/>
                  </a:lnTo>
                  <a:lnTo>
                    <a:pt x="2444027" y="69312"/>
                  </a:lnTo>
                  <a:lnTo>
                    <a:pt x="2428335" y="62563"/>
                  </a:lnTo>
                  <a:lnTo>
                    <a:pt x="2409356" y="58505"/>
                  </a:lnTo>
                  <a:lnTo>
                    <a:pt x="2387091" y="57150"/>
                  </a:lnTo>
                  <a:lnTo>
                    <a:pt x="2365446" y="59531"/>
                  </a:lnTo>
                  <a:lnTo>
                    <a:pt x="2328298" y="78581"/>
                  </a:lnTo>
                  <a:lnTo>
                    <a:pt x="2300108" y="115542"/>
                  </a:lnTo>
                  <a:lnTo>
                    <a:pt x="2285543" y="163651"/>
                  </a:lnTo>
                  <a:lnTo>
                    <a:pt x="2283714" y="191516"/>
                  </a:lnTo>
                  <a:lnTo>
                    <a:pt x="2285402" y="219142"/>
                  </a:lnTo>
                  <a:lnTo>
                    <a:pt x="2298876" y="265346"/>
                  </a:lnTo>
                  <a:lnTo>
                    <a:pt x="2325207" y="298900"/>
                  </a:lnTo>
                  <a:lnTo>
                    <a:pt x="2361108" y="315993"/>
                  </a:lnTo>
                  <a:lnTo>
                    <a:pt x="2382392" y="318135"/>
                  </a:lnTo>
                  <a:lnTo>
                    <a:pt x="2406632" y="315847"/>
                  </a:lnTo>
                  <a:lnTo>
                    <a:pt x="2428097" y="308975"/>
                  </a:lnTo>
                  <a:lnTo>
                    <a:pt x="2446776" y="297507"/>
                  </a:lnTo>
                  <a:lnTo>
                    <a:pt x="2462657" y="281432"/>
                  </a:lnTo>
                  <a:lnTo>
                    <a:pt x="2492629" y="333501"/>
                  </a:lnTo>
                  <a:lnTo>
                    <a:pt x="2470626" y="351837"/>
                  </a:lnTo>
                  <a:lnTo>
                    <a:pt x="2444051" y="364934"/>
                  </a:lnTo>
                  <a:lnTo>
                    <a:pt x="2412904" y="372792"/>
                  </a:lnTo>
                  <a:lnTo>
                    <a:pt x="2377186" y="375412"/>
                  </a:lnTo>
                  <a:lnTo>
                    <a:pt x="2341280" y="372272"/>
                  </a:lnTo>
                  <a:lnTo>
                    <a:pt x="2282138" y="347229"/>
                  </a:lnTo>
                  <a:lnTo>
                    <a:pt x="2240539" y="298059"/>
                  </a:lnTo>
                  <a:lnTo>
                    <a:pt x="2219533" y="229808"/>
                  </a:lnTo>
                  <a:lnTo>
                    <a:pt x="2216912" y="188849"/>
                  </a:lnTo>
                  <a:lnTo>
                    <a:pt x="2219819" y="150203"/>
                  </a:lnTo>
                  <a:lnTo>
                    <a:pt x="2243111" y="82817"/>
                  </a:lnTo>
                  <a:lnTo>
                    <a:pt x="2288553" y="30432"/>
                  </a:lnTo>
                  <a:lnTo>
                    <a:pt x="2348335" y="3381"/>
                  </a:lnTo>
                  <a:lnTo>
                    <a:pt x="2383154" y="0"/>
                  </a:lnTo>
                  <a:close/>
                </a:path>
                <a:path w="2818129" h="375919">
                  <a:moveTo>
                    <a:pt x="1061085" y="0"/>
                  </a:moveTo>
                  <a:lnTo>
                    <a:pt x="1089872" y="2218"/>
                  </a:lnTo>
                  <a:lnTo>
                    <a:pt x="1116409" y="8889"/>
                  </a:lnTo>
                  <a:lnTo>
                    <a:pt x="1140684" y="20038"/>
                  </a:lnTo>
                  <a:lnTo>
                    <a:pt x="1162685" y="35687"/>
                  </a:lnTo>
                  <a:lnTo>
                    <a:pt x="1135761" y="87503"/>
                  </a:lnTo>
                  <a:lnTo>
                    <a:pt x="1129264" y="82381"/>
                  </a:lnTo>
                  <a:lnTo>
                    <a:pt x="1121219" y="77295"/>
                  </a:lnTo>
                  <a:lnTo>
                    <a:pt x="1078420" y="59690"/>
                  </a:lnTo>
                  <a:lnTo>
                    <a:pt x="1059688" y="57150"/>
                  </a:lnTo>
                  <a:lnTo>
                    <a:pt x="1034327" y="59432"/>
                  </a:lnTo>
                  <a:lnTo>
                    <a:pt x="992036" y="77616"/>
                  </a:lnTo>
                  <a:lnTo>
                    <a:pt x="961584" y="113190"/>
                  </a:lnTo>
                  <a:lnTo>
                    <a:pt x="946066" y="161819"/>
                  </a:lnTo>
                  <a:lnTo>
                    <a:pt x="944117" y="190754"/>
                  </a:lnTo>
                  <a:lnTo>
                    <a:pt x="946021" y="218330"/>
                  </a:lnTo>
                  <a:lnTo>
                    <a:pt x="961209" y="264673"/>
                  </a:lnTo>
                  <a:lnTo>
                    <a:pt x="991068" y="298632"/>
                  </a:lnTo>
                  <a:lnTo>
                    <a:pt x="1032406" y="315968"/>
                  </a:lnTo>
                  <a:lnTo>
                    <a:pt x="1057148" y="318135"/>
                  </a:lnTo>
                  <a:lnTo>
                    <a:pt x="1073626" y="316966"/>
                  </a:lnTo>
                  <a:lnTo>
                    <a:pt x="1113916" y="299338"/>
                  </a:lnTo>
                  <a:lnTo>
                    <a:pt x="1113916" y="227965"/>
                  </a:lnTo>
                  <a:lnTo>
                    <a:pt x="1063625" y="227965"/>
                  </a:lnTo>
                  <a:lnTo>
                    <a:pt x="1063625" y="172974"/>
                  </a:lnTo>
                  <a:lnTo>
                    <a:pt x="1178305" y="172974"/>
                  </a:lnTo>
                  <a:lnTo>
                    <a:pt x="1178305" y="335534"/>
                  </a:lnTo>
                  <a:lnTo>
                    <a:pt x="1136336" y="359090"/>
                  </a:lnTo>
                  <a:lnTo>
                    <a:pt x="1082770" y="372760"/>
                  </a:lnTo>
                  <a:lnTo>
                    <a:pt x="1046734" y="375412"/>
                  </a:lnTo>
                  <a:lnTo>
                    <a:pt x="1009725" y="372201"/>
                  </a:lnTo>
                  <a:lnTo>
                    <a:pt x="947900" y="346586"/>
                  </a:lnTo>
                  <a:lnTo>
                    <a:pt x="903033" y="296560"/>
                  </a:lnTo>
                  <a:lnTo>
                    <a:pt x="880173" y="228933"/>
                  </a:lnTo>
                  <a:lnTo>
                    <a:pt x="877315" y="188975"/>
                  </a:lnTo>
                  <a:lnTo>
                    <a:pt x="880415" y="148998"/>
                  </a:lnTo>
                  <a:lnTo>
                    <a:pt x="905283" y="80712"/>
                  </a:lnTo>
                  <a:lnTo>
                    <a:pt x="954125" y="29521"/>
                  </a:lnTo>
                  <a:lnTo>
                    <a:pt x="1021129" y="3284"/>
                  </a:lnTo>
                  <a:lnTo>
                    <a:pt x="106108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31052" y="2793492"/>
              <a:ext cx="2769107" cy="429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42354" y="2803525"/>
              <a:ext cx="2711450" cy="374650"/>
            </a:xfrm>
            <a:custGeom>
              <a:avLst/>
              <a:gdLst/>
              <a:ahLst/>
              <a:cxnLst/>
              <a:rect l="l" t="t" r="r" b="b"/>
              <a:pathLst>
                <a:path w="2711450" h="374650">
                  <a:moveTo>
                    <a:pt x="117729" y="0"/>
                  </a:moveTo>
                  <a:lnTo>
                    <a:pt x="71723" y="6969"/>
                  </a:lnTo>
                  <a:lnTo>
                    <a:pt x="35814" y="27939"/>
                  </a:lnTo>
                  <a:lnTo>
                    <a:pt x="12668" y="58800"/>
                  </a:lnTo>
                  <a:lnTo>
                    <a:pt x="4953" y="95376"/>
                  </a:lnTo>
                  <a:lnTo>
                    <a:pt x="6872" y="112839"/>
                  </a:lnTo>
                  <a:lnTo>
                    <a:pt x="6953" y="113569"/>
                  </a:lnTo>
                  <a:lnTo>
                    <a:pt x="12954" y="131190"/>
                  </a:lnTo>
                  <a:lnTo>
                    <a:pt x="22955" y="148240"/>
                  </a:lnTo>
                  <a:lnTo>
                    <a:pt x="36957" y="164719"/>
                  </a:lnTo>
                  <a:lnTo>
                    <a:pt x="20788" y="184267"/>
                  </a:lnTo>
                  <a:lnTo>
                    <a:pt x="9239" y="205755"/>
                  </a:lnTo>
                  <a:lnTo>
                    <a:pt x="2309" y="229173"/>
                  </a:lnTo>
                  <a:lnTo>
                    <a:pt x="0" y="254508"/>
                  </a:lnTo>
                  <a:lnTo>
                    <a:pt x="1881" y="281009"/>
                  </a:lnTo>
                  <a:lnTo>
                    <a:pt x="16930" y="324963"/>
                  </a:lnTo>
                  <a:lnTo>
                    <a:pt x="46741" y="356393"/>
                  </a:lnTo>
                  <a:lnTo>
                    <a:pt x="89552" y="372395"/>
                  </a:lnTo>
                  <a:lnTo>
                    <a:pt x="115697" y="374396"/>
                  </a:lnTo>
                  <a:lnTo>
                    <a:pt x="139271" y="373397"/>
                  </a:lnTo>
                  <a:lnTo>
                    <a:pt x="161416" y="370411"/>
                  </a:lnTo>
                  <a:lnTo>
                    <a:pt x="182133" y="365448"/>
                  </a:lnTo>
                  <a:lnTo>
                    <a:pt x="201422" y="358521"/>
                  </a:lnTo>
                  <a:lnTo>
                    <a:pt x="302514" y="358521"/>
                  </a:lnTo>
                  <a:lnTo>
                    <a:pt x="302514" y="319659"/>
                  </a:lnTo>
                  <a:lnTo>
                    <a:pt x="132587" y="319659"/>
                  </a:lnTo>
                  <a:lnTo>
                    <a:pt x="102750" y="315466"/>
                  </a:lnTo>
                  <a:lnTo>
                    <a:pt x="81438" y="302879"/>
                  </a:lnTo>
                  <a:lnTo>
                    <a:pt x="68651" y="281886"/>
                  </a:lnTo>
                  <a:lnTo>
                    <a:pt x="64389" y="252475"/>
                  </a:lnTo>
                  <a:lnTo>
                    <a:pt x="65627" y="237880"/>
                  </a:lnTo>
                  <a:lnTo>
                    <a:pt x="69342" y="224012"/>
                  </a:lnTo>
                  <a:lnTo>
                    <a:pt x="75533" y="210881"/>
                  </a:lnTo>
                  <a:lnTo>
                    <a:pt x="84200" y="198500"/>
                  </a:lnTo>
                  <a:lnTo>
                    <a:pt x="296672" y="198500"/>
                  </a:lnTo>
                  <a:lnTo>
                    <a:pt x="296672" y="146176"/>
                  </a:lnTo>
                  <a:lnTo>
                    <a:pt x="234950" y="146176"/>
                  </a:lnTo>
                  <a:lnTo>
                    <a:pt x="234950" y="145414"/>
                  </a:lnTo>
                  <a:lnTo>
                    <a:pt x="90678" y="145414"/>
                  </a:lnTo>
                  <a:lnTo>
                    <a:pt x="80269" y="135509"/>
                  </a:lnTo>
                  <a:lnTo>
                    <a:pt x="72850" y="124650"/>
                  </a:lnTo>
                  <a:lnTo>
                    <a:pt x="68407" y="112839"/>
                  </a:lnTo>
                  <a:lnTo>
                    <a:pt x="66929" y="100075"/>
                  </a:lnTo>
                  <a:lnTo>
                    <a:pt x="67881" y="89146"/>
                  </a:lnTo>
                  <a:lnTo>
                    <a:pt x="90576" y="57592"/>
                  </a:lnTo>
                  <a:lnTo>
                    <a:pt x="125349" y="50037"/>
                  </a:lnTo>
                  <a:lnTo>
                    <a:pt x="192492" y="50037"/>
                  </a:lnTo>
                  <a:lnTo>
                    <a:pt x="205867" y="26924"/>
                  </a:lnTo>
                  <a:lnTo>
                    <a:pt x="187362" y="15162"/>
                  </a:lnTo>
                  <a:lnTo>
                    <a:pt x="166512" y="6746"/>
                  </a:lnTo>
                  <a:lnTo>
                    <a:pt x="143542" y="1740"/>
                  </a:lnTo>
                  <a:lnTo>
                    <a:pt x="144087" y="1740"/>
                  </a:lnTo>
                  <a:lnTo>
                    <a:pt x="117729" y="0"/>
                  </a:lnTo>
                  <a:close/>
                </a:path>
                <a:path w="2711450" h="374650">
                  <a:moveTo>
                    <a:pt x="302514" y="358521"/>
                  </a:moveTo>
                  <a:lnTo>
                    <a:pt x="201422" y="358521"/>
                  </a:lnTo>
                  <a:lnTo>
                    <a:pt x="212474" y="365448"/>
                  </a:lnTo>
                  <a:lnTo>
                    <a:pt x="223742" y="370411"/>
                  </a:lnTo>
                  <a:lnTo>
                    <a:pt x="235247" y="373397"/>
                  </a:lnTo>
                  <a:lnTo>
                    <a:pt x="247015" y="374396"/>
                  </a:lnTo>
                  <a:lnTo>
                    <a:pt x="261633" y="373893"/>
                  </a:lnTo>
                  <a:lnTo>
                    <a:pt x="275616" y="372395"/>
                  </a:lnTo>
                  <a:lnTo>
                    <a:pt x="289395" y="369841"/>
                  </a:lnTo>
                  <a:lnTo>
                    <a:pt x="302047" y="366394"/>
                  </a:lnTo>
                  <a:lnTo>
                    <a:pt x="302514" y="366394"/>
                  </a:lnTo>
                  <a:lnTo>
                    <a:pt x="302514" y="358521"/>
                  </a:lnTo>
                  <a:close/>
                </a:path>
                <a:path w="2711450" h="374650">
                  <a:moveTo>
                    <a:pt x="234950" y="198500"/>
                  </a:moveTo>
                  <a:lnTo>
                    <a:pt x="172974" y="198500"/>
                  </a:lnTo>
                  <a:lnTo>
                    <a:pt x="172974" y="297561"/>
                  </a:lnTo>
                  <a:lnTo>
                    <a:pt x="173524" y="304498"/>
                  </a:lnTo>
                  <a:lnTo>
                    <a:pt x="173609" y="305562"/>
                  </a:lnTo>
                  <a:lnTo>
                    <a:pt x="174752" y="311658"/>
                  </a:lnTo>
                  <a:lnTo>
                    <a:pt x="166413" y="315158"/>
                  </a:lnTo>
                  <a:lnTo>
                    <a:pt x="156311" y="317738"/>
                  </a:lnTo>
                  <a:lnTo>
                    <a:pt x="156026" y="317738"/>
                  </a:lnTo>
                  <a:lnTo>
                    <a:pt x="145191" y="319180"/>
                  </a:lnTo>
                  <a:lnTo>
                    <a:pt x="144798" y="319180"/>
                  </a:lnTo>
                  <a:lnTo>
                    <a:pt x="132587" y="319659"/>
                  </a:lnTo>
                  <a:lnTo>
                    <a:pt x="268350" y="319659"/>
                  </a:lnTo>
                  <a:lnTo>
                    <a:pt x="259965" y="318994"/>
                  </a:lnTo>
                  <a:lnTo>
                    <a:pt x="252888" y="317007"/>
                  </a:lnTo>
                  <a:lnTo>
                    <a:pt x="247098" y="313711"/>
                  </a:lnTo>
                  <a:lnTo>
                    <a:pt x="242570" y="309117"/>
                  </a:lnTo>
                  <a:lnTo>
                    <a:pt x="239308" y="302879"/>
                  </a:lnTo>
                  <a:lnTo>
                    <a:pt x="239236" y="302740"/>
                  </a:lnTo>
                  <a:lnTo>
                    <a:pt x="236855" y="294100"/>
                  </a:lnTo>
                  <a:lnTo>
                    <a:pt x="235426" y="283221"/>
                  </a:lnTo>
                  <a:lnTo>
                    <a:pt x="234950" y="270128"/>
                  </a:lnTo>
                  <a:lnTo>
                    <a:pt x="234950" y="198500"/>
                  </a:lnTo>
                  <a:close/>
                </a:path>
                <a:path w="2711450" h="374650">
                  <a:moveTo>
                    <a:pt x="302514" y="311912"/>
                  </a:moveTo>
                  <a:lnTo>
                    <a:pt x="294014" y="315319"/>
                  </a:lnTo>
                  <a:lnTo>
                    <a:pt x="285480" y="317738"/>
                  </a:lnTo>
                  <a:lnTo>
                    <a:pt x="276921" y="319180"/>
                  </a:lnTo>
                  <a:lnTo>
                    <a:pt x="268350" y="319659"/>
                  </a:lnTo>
                  <a:lnTo>
                    <a:pt x="302514" y="319659"/>
                  </a:lnTo>
                  <a:lnTo>
                    <a:pt x="302514" y="311912"/>
                  </a:lnTo>
                  <a:close/>
                </a:path>
                <a:path w="2711450" h="374650">
                  <a:moveTo>
                    <a:pt x="234950" y="81025"/>
                  </a:moveTo>
                  <a:lnTo>
                    <a:pt x="172974" y="104012"/>
                  </a:lnTo>
                  <a:lnTo>
                    <a:pt x="172974" y="145414"/>
                  </a:lnTo>
                  <a:lnTo>
                    <a:pt x="234950" y="145414"/>
                  </a:lnTo>
                  <a:lnTo>
                    <a:pt x="234950" y="81025"/>
                  </a:lnTo>
                  <a:close/>
                </a:path>
                <a:path w="2711450" h="374650">
                  <a:moveTo>
                    <a:pt x="192492" y="50037"/>
                  </a:moveTo>
                  <a:lnTo>
                    <a:pt x="125349" y="50037"/>
                  </a:lnTo>
                  <a:lnTo>
                    <a:pt x="137521" y="51419"/>
                  </a:lnTo>
                  <a:lnTo>
                    <a:pt x="150622" y="55562"/>
                  </a:lnTo>
                  <a:lnTo>
                    <a:pt x="164675" y="62468"/>
                  </a:lnTo>
                  <a:lnTo>
                    <a:pt x="179705" y="72136"/>
                  </a:lnTo>
                  <a:lnTo>
                    <a:pt x="192492" y="50037"/>
                  </a:lnTo>
                  <a:close/>
                </a:path>
                <a:path w="2711450" h="374650">
                  <a:moveTo>
                    <a:pt x="618363" y="3937"/>
                  </a:moveTo>
                  <a:lnTo>
                    <a:pt x="604883" y="4103"/>
                  </a:lnTo>
                  <a:lnTo>
                    <a:pt x="521462" y="6603"/>
                  </a:lnTo>
                  <a:lnTo>
                    <a:pt x="521462" y="369442"/>
                  </a:lnTo>
                  <a:lnTo>
                    <a:pt x="601979" y="369442"/>
                  </a:lnTo>
                  <a:lnTo>
                    <a:pt x="652015" y="365446"/>
                  </a:lnTo>
                  <a:lnTo>
                    <a:pt x="694353" y="353459"/>
                  </a:lnTo>
                  <a:lnTo>
                    <a:pt x="728992" y="333483"/>
                  </a:lnTo>
                  <a:lnTo>
                    <a:pt x="749532" y="312165"/>
                  </a:lnTo>
                  <a:lnTo>
                    <a:pt x="613681" y="312165"/>
                  </a:lnTo>
                  <a:lnTo>
                    <a:pt x="602122" y="311800"/>
                  </a:lnTo>
                  <a:lnTo>
                    <a:pt x="593826" y="311362"/>
                  </a:lnTo>
                  <a:lnTo>
                    <a:pt x="585851" y="310769"/>
                  </a:lnTo>
                  <a:lnTo>
                    <a:pt x="585851" y="62864"/>
                  </a:lnTo>
                  <a:lnTo>
                    <a:pt x="594903" y="62124"/>
                  </a:lnTo>
                  <a:lnTo>
                    <a:pt x="602837" y="61610"/>
                  </a:lnTo>
                  <a:lnTo>
                    <a:pt x="609675" y="61311"/>
                  </a:lnTo>
                  <a:lnTo>
                    <a:pt x="752908" y="61311"/>
                  </a:lnTo>
                  <a:lnTo>
                    <a:pt x="744093" y="50419"/>
                  </a:lnTo>
                  <a:lnTo>
                    <a:pt x="718804" y="30083"/>
                  </a:lnTo>
                  <a:lnTo>
                    <a:pt x="689419" y="15557"/>
                  </a:lnTo>
                  <a:lnTo>
                    <a:pt x="655939" y="6842"/>
                  </a:lnTo>
                  <a:lnTo>
                    <a:pt x="618363" y="3937"/>
                  </a:lnTo>
                  <a:close/>
                </a:path>
                <a:path w="2711450" h="374650">
                  <a:moveTo>
                    <a:pt x="752908" y="61311"/>
                  </a:moveTo>
                  <a:lnTo>
                    <a:pt x="616075" y="61311"/>
                  </a:lnTo>
                  <a:lnTo>
                    <a:pt x="662781" y="68480"/>
                  </a:lnTo>
                  <a:lnTo>
                    <a:pt x="696595" y="90297"/>
                  </a:lnTo>
                  <a:lnTo>
                    <a:pt x="716883" y="126686"/>
                  </a:lnTo>
                  <a:lnTo>
                    <a:pt x="723646" y="177673"/>
                  </a:lnTo>
                  <a:lnTo>
                    <a:pt x="721929" y="207724"/>
                  </a:lnTo>
                  <a:lnTo>
                    <a:pt x="708161" y="257254"/>
                  </a:lnTo>
                  <a:lnTo>
                    <a:pt x="680944" y="292234"/>
                  </a:lnTo>
                  <a:lnTo>
                    <a:pt x="642705" y="309951"/>
                  </a:lnTo>
                  <a:lnTo>
                    <a:pt x="619633" y="312165"/>
                  </a:lnTo>
                  <a:lnTo>
                    <a:pt x="749532" y="312165"/>
                  </a:lnTo>
                  <a:lnTo>
                    <a:pt x="755935" y="305520"/>
                  </a:lnTo>
                  <a:lnTo>
                    <a:pt x="775179" y="269573"/>
                  </a:lnTo>
                  <a:lnTo>
                    <a:pt x="786726" y="225644"/>
                  </a:lnTo>
                  <a:lnTo>
                    <a:pt x="790575" y="173736"/>
                  </a:lnTo>
                  <a:lnTo>
                    <a:pt x="787669" y="137179"/>
                  </a:lnTo>
                  <a:lnTo>
                    <a:pt x="778954" y="104457"/>
                  </a:lnTo>
                  <a:lnTo>
                    <a:pt x="764428" y="75545"/>
                  </a:lnTo>
                  <a:lnTo>
                    <a:pt x="752908" y="61311"/>
                  </a:lnTo>
                  <a:close/>
                </a:path>
                <a:path w="2711450" h="374650">
                  <a:moveTo>
                    <a:pt x="2262946" y="2786"/>
                  </a:moveTo>
                  <a:lnTo>
                    <a:pt x="2249844" y="2786"/>
                  </a:lnTo>
                  <a:lnTo>
                    <a:pt x="2236057" y="3143"/>
                  </a:lnTo>
                  <a:lnTo>
                    <a:pt x="2163127" y="6476"/>
                  </a:lnTo>
                  <a:lnTo>
                    <a:pt x="2161286" y="6476"/>
                  </a:lnTo>
                  <a:lnTo>
                    <a:pt x="2161286" y="369442"/>
                  </a:lnTo>
                  <a:lnTo>
                    <a:pt x="2228215" y="369442"/>
                  </a:lnTo>
                  <a:lnTo>
                    <a:pt x="2228215" y="217804"/>
                  </a:lnTo>
                  <a:lnTo>
                    <a:pt x="2340821" y="217804"/>
                  </a:lnTo>
                  <a:lnTo>
                    <a:pt x="2332990" y="205866"/>
                  </a:lnTo>
                  <a:lnTo>
                    <a:pt x="2346922" y="199461"/>
                  </a:lnTo>
                  <a:lnTo>
                    <a:pt x="2359580" y="191103"/>
                  </a:lnTo>
                  <a:lnTo>
                    <a:pt x="2370976" y="180792"/>
                  </a:lnTo>
                  <a:lnTo>
                    <a:pt x="2381123" y="168528"/>
                  </a:lnTo>
                  <a:lnTo>
                    <a:pt x="2383445" y="164719"/>
                  </a:lnTo>
                  <a:lnTo>
                    <a:pt x="2252411" y="164719"/>
                  </a:lnTo>
                  <a:lnTo>
                    <a:pt x="2243963" y="164353"/>
                  </a:lnTo>
                  <a:lnTo>
                    <a:pt x="2238152" y="164006"/>
                  </a:lnTo>
                  <a:lnTo>
                    <a:pt x="2237918" y="164006"/>
                  </a:lnTo>
                  <a:lnTo>
                    <a:pt x="2228215" y="163322"/>
                  </a:lnTo>
                  <a:lnTo>
                    <a:pt x="2228215" y="62357"/>
                  </a:lnTo>
                  <a:lnTo>
                    <a:pt x="2235835" y="61467"/>
                  </a:lnTo>
                  <a:lnTo>
                    <a:pt x="2243074" y="60960"/>
                  </a:lnTo>
                  <a:lnTo>
                    <a:pt x="2390034" y="60960"/>
                  </a:lnTo>
                  <a:lnTo>
                    <a:pt x="2365597" y="29432"/>
                  </a:lnTo>
                  <a:lnTo>
                    <a:pt x="2322377" y="9358"/>
                  </a:lnTo>
                  <a:lnTo>
                    <a:pt x="2262946" y="2786"/>
                  </a:lnTo>
                  <a:close/>
                </a:path>
                <a:path w="2711450" h="374650">
                  <a:moveTo>
                    <a:pt x="2340821" y="217804"/>
                  </a:moveTo>
                  <a:lnTo>
                    <a:pt x="2228215" y="217804"/>
                  </a:lnTo>
                  <a:lnTo>
                    <a:pt x="2251567" y="218979"/>
                  </a:lnTo>
                  <a:lnTo>
                    <a:pt x="2269109" y="219583"/>
                  </a:lnTo>
                  <a:lnTo>
                    <a:pt x="2366010" y="369442"/>
                  </a:lnTo>
                  <a:lnTo>
                    <a:pt x="2440304" y="369442"/>
                  </a:lnTo>
                  <a:lnTo>
                    <a:pt x="2340821" y="217804"/>
                  </a:lnTo>
                  <a:close/>
                </a:path>
                <a:path w="2711450" h="374650">
                  <a:moveTo>
                    <a:pt x="2471166" y="6476"/>
                  </a:moveTo>
                  <a:lnTo>
                    <a:pt x="2402713" y="6476"/>
                  </a:lnTo>
                  <a:lnTo>
                    <a:pt x="2525141" y="220472"/>
                  </a:lnTo>
                  <a:lnTo>
                    <a:pt x="2525141" y="369442"/>
                  </a:lnTo>
                  <a:lnTo>
                    <a:pt x="2589529" y="369442"/>
                  </a:lnTo>
                  <a:lnTo>
                    <a:pt x="2589529" y="220472"/>
                  </a:lnTo>
                  <a:lnTo>
                    <a:pt x="2623247" y="161289"/>
                  </a:lnTo>
                  <a:lnTo>
                    <a:pt x="2557145" y="161289"/>
                  </a:lnTo>
                  <a:lnTo>
                    <a:pt x="2471166" y="6476"/>
                  </a:lnTo>
                  <a:close/>
                </a:path>
                <a:path w="2711450" h="374650">
                  <a:moveTo>
                    <a:pt x="2390034" y="60960"/>
                  </a:moveTo>
                  <a:lnTo>
                    <a:pt x="2250059" y="60960"/>
                  </a:lnTo>
                  <a:lnTo>
                    <a:pt x="2270154" y="61626"/>
                  </a:lnTo>
                  <a:lnTo>
                    <a:pt x="2287381" y="63626"/>
                  </a:lnTo>
                  <a:lnTo>
                    <a:pt x="2328259" y="86296"/>
                  </a:lnTo>
                  <a:lnTo>
                    <a:pt x="2333244" y="108965"/>
                  </a:lnTo>
                  <a:lnTo>
                    <a:pt x="2332077" y="124108"/>
                  </a:lnTo>
                  <a:lnTo>
                    <a:pt x="2303883" y="158343"/>
                  </a:lnTo>
                  <a:lnTo>
                    <a:pt x="2255520" y="164719"/>
                  </a:lnTo>
                  <a:lnTo>
                    <a:pt x="2383445" y="164719"/>
                  </a:lnTo>
                  <a:lnTo>
                    <a:pt x="2389457" y="154858"/>
                  </a:lnTo>
                  <a:lnTo>
                    <a:pt x="2395410" y="140509"/>
                  </a:lnTo>
                  <a:lnTo>
                    <a:pt x="2398982" y="125470"/>
                  </a:lnTo>
                  <a:lnTo>
                    <a:pt x="2400173" y="109727"/>
                  </a:lnTo>
                  <a:lnTo>
                    <a:pt x="2391529" y="62888"/>
                  </a:lnTo>
                  <a:lnTo>
                    <a:pt x="2390034" y="60960"/>
                  </a:lnTo>
                  <a:close/>
                </a:path>
                <a:path w="2711450" h="374650">
                  <a:moveTo>
                    <a:pt x="2711450" y="6476"/>
                  </a:moveTo>
                  <a:lnTo>
                    <a:pt x="2643378" y="6476"/>
                  </a:lnTo>
                  <a:lnTo>
                    <a:pt x="2557145" y="161289"/>
                  </a:lnTo>
                  <a:lnTo>
                    <a:pt x="2623247" y="161289"/>
                  </a:lnTo>
                  <a:lnTo>
                    <a:pt x="2711450" y="6476"/>
                  </a:lnTo>
                  <a:close/>
                </a:path>
                <a:path w="2711450" h="374650">
                  <a:moveTo>
                    <a:pt x="2105025" y="6476"/>
                  </a:moveTo>
                  <a:lnTo>
                    <a:pt x="1873250" y="6476"/>
                  </a:lnTo>
                  <a:lnTo>
                    <a:pt x="1873250" y="369442"/>
                  </a:lnTo>
                  <a:lnTo>
                    <a:pt x="2102230" y="369442"/>
                  </a:lnTo>
                  <a:lnTo>
                    <a:pt x="2102230" y="312165"/>
                  </a:lnTo>
                  <a:lnTo>
                    <a:pt x="1937639" y="312165"/>
                  </a:lnTo>
                  <a:lnTo>
                    <a:pt x="1937639" y="203453"/>
                  </a:lnTo>
                  <a:lnTo>
                    <a:pt x="2057653" y="203453"/>
                  </a:lnTo>
                  <a:lnTo>
                    <a:pt x="2057653" y="148716"/>
                  </a:lnTo>
                  <a:lnTo>
                    <a:pt x="1937639" y="148716"/>
                  </a:lnTo>
                  <a:lnTo>
                    <a:pt x="1937639" y="63626"/>
                  </a:lnTo>
                  <a:lnTo>
                    <a:pt x="2105025" y="63626"/>
                  </a:lnTo>
                  <a:lnTo>
                    <a:pt x="2105025" y="6476"/>
                  </a:lnTo>
                  <a:close/>
                </a:path>
                <a:path w="2711450" h="374650">
                  <a:moveTo>
                    <a:pt x="1592706" y="6476"/>
                  </a:moveTo>
                  <a:lnTo>
                    <a:pt x="1521841" y="6476"/>
                  </a:lnTo>
                  <a:lnTo>
                    <a:pt x="1657603" y="374396"/>
                  </a:lnTo>
                  <a:lnTo>
                    <a:pt x="1693164" y="374396"/>
                  </a:lnTo>
                  <a:lnTo>
                    <a:pt x="1740424" y="251713"/>
                  </a:lnTo>
                  <a:lnTo>
                    <a:pt x="1676780" y="251713"/>
                  </a:lnTo>
                  <a:lnTo>
                    <a:pt x="1592706" y="6476"/>
                  </a:lnTo>
                  <a:close/>
                </a:path>
                <a:path w="2711450" h="374650">
                  <a:moveTo>
                    <a:pt x="1834896" y="6476"/>
                  </a:moveTo>
                  <a:lnTo>
                    <a:pt x="1765427" y="6476"/>
                  </a:lnTo>
                  <a:lnTo>
                    <a:pt x="1676780" y="251713"/>
                  </a:lnTo>
                  <a:lnTo>
                    <a:pt x="1740424" y="251713"/>
                  </a:lnTo>
                  <a:lnTo>
                    <a:pt x="1834896" y="6476"/>
                  </a:lnTo>
                  <a:close/>
                </a:path>
                <a:path w="2711450" h="374650">
                  <a:moveTo>
                    <a:pt x="1481709" y="6476"/>
                  </a:moveTo>
                  <a:lnTo>
                    <a:pt x="1417320" y="6476"/>
                  </a:lnTo>
                  <a:lnTo>
                    <a:pt x="1417320" y="369442"/>
                  </a:lnTo>
                  <a:lnTo>
                    <a:pt x="1481709" y="369442"/>
                  </a:lnTo>
                  <a:lnTo>
                    <a:pt x="1481709" y="6476"/>
                  </a:lnTo>
                  <a:close/>
                </a:path>
                <a:path w="2711450" h="374650">
                  <a:moveTo>
                    <a:pt x="1200023" y="6476"/>
                  </a:moveTo>
                  <a:lnTo>
                    <a:pt x="1135634" y="6476"/>
                  </a:lnTo>
                  <a:lnTo>
                    <a:pt x="1135634" y="369442"/>
                  </a:lnTo>
                  <a:lnTo>
                    <a:pt x="1364106" y="369442"/>
                  </a:lnTo>
                  <a:lnTo>
                    <a:pt x="1364106" y="312165"/>
                  </a:lnTo>
                  <a:lnTo>
                    <a:pt x="1200023" y="312165"/>
                  </a:lnTo>
                  <a:lnTo>
                    <a:pt x="1200023" y="6476"/>
                  </a:lnTo>
                  <a:close/>
                </a:path>
                <a:path w="2711450" h="374650">
                  <a:moveTo>
                    <a:pt x="1079373" y="6476"/>
                  </a:moveTo>
                  <a:lnTo>
                    <a:pt x="847598" y="6476"/>
                  </a:lnTo>
                  <a:lnTo>
                    <a:pt x="847598" y="369442"/>
                  </a:lnTo>
                  <a:lnTo>
                    <a:pt x="1076578" y="369442"/>
                  </a:lnTo>
                  <a:lnTo>
                    <a:pt x="1076578" y="312165"/>
                  </a:lnTo>
                  <a:lnTo>
                    <a:pt x="911987" y="312165"/>
                  </a:lnTo>
                  <a:lnTo>
                    <a:pt x="911987" y="203453"/>
                  </a:lnTo>
                  <a:lnTo>
                    <a:pt x="1032001" y="203453"/>
                  </a:lnTo>
                  <a:lnTo>
                    <a:pt x="1032001" y="148716"/>
                  </a:lnTo>
                  <a:lnTo>
                    <a:pt x="911987" y="148716"/>
                  </a:lnTo>
                  <a:lnTo>
                    <a:pt x="911987" y="63626"/>
                  </a:lnTo>
                  <a:lnTo>
                    <a:pt x="1079373" y="63626"/>
                  </a:lnTo>
                  <a:lnTo>
                    <a:pt x="1079373" y="6476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5854" y="3001136"/>
              <a:ext cx="112140" cy="1229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7317" y="2863850"/>
              <a:ext cx="139573" cy="2527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69681" y="2863595"/>
              <a:ext cx="106807" cy="10553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42354" y="2803525"/>
              <a:ext cx="2711450" cy="374650"/>
            </a:xfrm>
            <a:custGeom>
              <a:avLst/>
              <a:gdLst/>
              <a:ahLst/>
              <a:cxnLst/>
              <a:rect l="l" t="t" r="r" b="b"/>
              <a:pathLst>
                <a:path w="2711450" h="374650">
                  <a:moveTo>
                    <a:pt x="2402713" y="6476"/>
                  </a:moveTo>
                  <a:lnTo>
                    <a:pt x="2471166" y="6476"/>
                  </a:lnTo>
                  <a:lnTo>
                    <a:pt x="2557145" y="161289"/>
                  </a:lnTo>
                  <a:lnTo>
                    <a:pt x="2643378" y="6476"/>
                  </a:lnTo>
                  <a:lnTo>
                    <a:pt x="2711450" y="6476"/>
                  </a:lnTo>
                  <a:lnTo>
                    <a:pt x="2589529" y="220472"/>
                  </a:lnTo>
                  <a:lnTo>
                    <a:pt x="2589529" y="369442"/>
                  </a:lnTo>
                  <a:lnTo>
                    <a:pt x="2525141" y="369442"/>
                  </a:lnTo>
                  <a:lnTo>
                    <a:pt x="2525141" y="220472"/>
                  </a:lnTo>
                  <a:lnTo>
                    <a:pt x="2402713" y="6476"/>
                  </a:lnTo>
                  <a:close/>
                </a:path>
                <a:path w="2711450" h="374650">
                  <a:moveTo>
                    <a:pt x="1873250" y="6476"/>
                  </a:moveTo>
                  <a:lnTo>
                    <a:pt x="2105025" y="6476"/>
                  </a:lnTo>
                  <a:lnTo>
                    <a:pt x="2105025" y="63626"/>
                  </a:lnTo>
                  <a:lnTo>
                    <a:pt x="1937639" y="63626"/>
                  </a:lnTo>
                  <a:lnTo>
                    <a:pt x="1937639" y="148716"/>
                  </a:lnTo>
                  <a:lnTo>
                    <a:pt x="2057653" y="148716"/>
                  </a:lnTo>
                  <a:lnTo>
                    <a:pt x="2057653" y="203453"/>
                  </a:lnTo>
                  <a:lnTo>
                    <a:pt x="1937639" y="203453"/>
                  </a:lnTo>
                  <a:lnTo>
                    <a:pt x="1937639" y="312165"/>
                  </a:lnTo>
                  <a:lnTo>
                    <a:pt x="2102230" y="312165"/>
                  </a:lnTo>
                  <a:lnTo>
                    <a:pt x="2102230" y="369442"/>
                  </a:lnTo>
                  <a:lnTo>
                    <a:pt x="1873250" y="369442"/>
                  </a:lnTo>
                  <a:lnTo>
                    <a:pt x="1873250" y="6476"/>
                  </a:lnTo>
                  <a:close/>
                </a:path>
                <a:path w="2711450" h="374650">
                  <a:moveTo>
                    <a:pt x="1521841" y="6476"/>
                  </a:moveTo>
                  <a:lnTo>
                    <a:pt x="1592706" y="6476"/>
                  </a:lnTo>
                  <a:lnTo>
                    <a:pt x="1676780" y="251713"/>
                  </a:lnTo>
                  <a:lnTo>
                    <a:pt x="1765427" y="6476"/>
                  </a:lnTo>
                  <a:lnTo>
                    <a:pt x="1834896" y="6476"/>
                  </a:lnTo>
                  <a:lnTo>
                    <a:pt x="1693164" y="374396"/>
                  </a:lnTo>
                  <a:lnTo>
                    <a:pt x="1657603" y="374396"/>
                  </a:lnTo>
                  <a:lnTo>
                    <a:pt x="1521841" y="6476"/>
                  </a:lnTo>
                  <a:close/>
                </a:path>
                <a:path w="2711450" h="374650">
                  <a:moveTo>
                    <a:pt x="1417320" y="6476"/>
                  </a:moveTo>
                  <a:lnTo>
                    <a:pt x="1481709" y="6476"/>
                  </a:lnTo>
                  <a:lnTo>
                    <a:pt x="1481709" y="369442"/>
                  </a:lnTo>
                  <a:lnTo>
                    <a:pt x="1417320" y="369442"/>
                  </a:lnTo>
                  <a:lnTo>
                    <a:pt x="1417320" y="6476"/>
                  </a:lnTo>
                  <a:close/>
                </a:path>
                <a:path w="2711450" h="374650">
                  <a:moveTo>
                    <a:pt x="1135634" y="6476"/>
                  </a:moveTo>
                  <a:lnTo>
                    <a:pt x="1200023" y="6476"/>
                  </a:lnTo>
                  <a:lnTo>
                    <a:pt x="1200023" y="312165"/>
                  </a:lnTo>
                  <a:lnTo>
                    <a:pt x="1364106" y="312165"/>
                  </a:lnTo>
                  <a:lnTo>
                    <a:pt x="1364106" y="369442"/>
                  </a:lnTo>
                  <a:lnTo>
                    <a:pt x="1135634" y="369442"/>
                  </a:lnTo>
                  <a:lnTo>
                    <a:pt x="1135634" y="6476"/>
                  </a:lnTo>
                  <a:close/>
                </a:path>
                <a:path w="2711450" h="374650">
                  <a:moveTo>
                    <a:pt x="847598" y="6476"/>
                  </a:moveTo>
                  <a:lnTo>
                    <a:pt x="1079373" y="6476"/>
                  </a:lnTo>
                  <a:lnTo>
                    <a:pt x="1079373" y="63626"/>
                  </a:lnTo>
                  <a:lnTo>
                    <a:pt x="911987" y="63626"/>
                  </a:lnTo>
                  <a:lnTo>
                    <a:pt x="911987" y="148716"/>
                  </a:lnTo>
                  <a:lnTo>
                    <a:pt x="1032001" y="148716"/>
                  </a:lnTo>
                  <a:lnTo>
                    <a:pt x="1032001" y="203453"/>
                  </a:lnTo>
                  <a:lnTo>
                    <a:pt x="911987" y="203453"/>
                  </a:lnTo>
                  <a:lnTo>
                    <a:pt x="911987" y="312165"/>
                  </a:lnTo>
                  <a:lnTo>
                    <a:pt x="1076578" y="312165"/>
                  </a:lnTo>
                  <a:lnTo>
                    <a:pt x="1076578" y="369442"/>
                  </a:lnTo>
                  <a:lnTo>
                    <a:pt x="847598" y="369442"/>
                  </a:lnTo>
                  <a:lnTo>
                    <a:pt x="847598" y="6476"/>
                  </a:lnTo>
                  <a:close/>
                </a:path>
                <a:path w="2711450" h="374650">
                  <a:moveTo>
                    <a:pt x="618363" y="3937"/>
                  </a:moveTo>
                  <a:lnTo>
                    <a:pt x="689419" y="15557"/>
                  </a:lnTo>
                  <a:lnTo>
                    <a:pt x="744093" y="50419"/>
                  </a:lnTo>
                  <a:lnTo>
                    <a:pt x="778954" y="104457"/>
                  </a:lnTo>
                  <a:lnTo>
                    <a:pt x="790575" y="173736"/>
                  </a:lnTo>
                  <a:lnTo>
                    <a:pt x="786726" y="225644"/>
                  </a:lnTo>
                  <a:lnTo>
                    <a:pt x="775179" y="269573"/>
                  </a:lnTo>
                  <a:lnTo>
                    <a:pt x="755935" y="305520"/>
                  </a:lnTo>
                  <a:lnTo>
                    <a:pt x="728992" y="333483"/>
                  </a:lnTo>
                  <a:lnTo>
                    <a:pt x="694353" y="353459"/>
                  </a:lnTo>
                  <a:lnTo>
                    <a:pt x="652015" y="365446"/>
                  </a:lnTo>
                  <a:lnTo>
                    <a:pt x="601979" y="369442"/>
                  </a:lnTo>
                  <a:lnTo>
                    <a:pt x="521462" y="369442"/>
                  </a:lnTo>
                  <a:lnTo>
                    <a:pt x="521462" y="6603"/>
                  </a:lnTo>
                  <a:lnTo>
                    <a:pt x="556444" y="5437"/>
                  </a:lnTo>
                  <a:lnTo>
                    <a:pt x="584247" y="4603"/>
                  </a:lnTo>
                  <a:lnTo>
                    <a:pt x="604883" y="4103"/>
                  </a:lnTo>
                  <a:lnTo>
                    <a:pt x="618363" y="3937"/>
                  </a:lnTo>
                  <a:close/>
                </a:path>
                <a:path w="2711450" h="374650">
                  <a:moveTo>
                    <a:pt x="2261870" y="2666"/>
                  </a:moveTo>
                  <a:lnTo>
                    <a:pt x="2322377" y="9358"/>
                  </a:lnTo>
                  <a:lnTo>
                    <a:pt x="2365597" y="29432"/>
                  </a:lnTo>
                  <a:lnTo>
                    <a:pt x="2391529" y="62888"/>
                  </a:lnTo>
                  <a:lnTo>
                    <a:pt x="2400173" y="109727"/>
                  </a:lnTo>
                  <a:lnTo>
                    <a:pt x="2398982" y="125470"/>
                  </a:lnTo>
                  <a:lnTo>
                    <a:pt x="2381123" y="168528"/>
                  </a:lnTo>
                  <a:lnTo>
                    <a:pt x="2346922" y="199461"/>
                  </a:lnTo>
                  <a:lnTo>
                    <a:pt x="2332990" y="205866"/>
                  </a:lnTo>
                  <a:lnTo>
                    <a:pt x="2440304" y="369442"/>
                  </a:lnTo>
                  <a:lnTo>
                    <a:pt x="2366010" y="369442"/>
                  </a:lnTo>
                  <a:lnTo>
                    <a:pt x="2269109" y="219583"/>
                  </a:lnTo>
                  <a:lnTo>
                    <a:pt x="2261058" y="219340"/>
                  </a:lnTo>
                  <a:lnTo>
                    <a:pt x="2251567" y="218979"/>
                  </a:lnTo>
                  <a:lnTo>
                    <a:pt x="2240623" y="218475"/>
                  </a:lnTo>
                  <a:lnTo>
                    <a:pt x="2228215" y="217804"/>
                  </a:lnTo>
                  <a:lnTo>
                    <a:pt x="2228215" y="369442"/>
                  </a:lnTo>
                  <a:lnTo>
                    <a:pt x="2161286" y="369442"/>
                  </a:lnTo>
                  <a:lnTo>
                    <a:pt x="2161286" y="6476"/>
                  </a:lnTo>
                  <a:lnTo>
                    <a:pt x="2165977" y="6357"/>
                  </a:lnTo>
                  <a:lnTo>
                    <a:pt x="2174525" y="6000"/>
                  </a:lnTo>
                  <a:lnTo>
                    <a:pt x="2186932" y="5405"/>
                  </a:lnTo>
                  <a:lnTo>
                    <a:pt x="2203196" y="4572"/>
                  </a:lnTo>
                  <a:lnTo>
                    <a:pt x="2220507" y="3738"/>
                  </a:lnTo>
                  <a:lnTo>
                    <a:pt x="2236057" y="3143"/>
                  </a:lnTo>
                  <a:lnTo>
                    <a:pt x="2249844" y="2786"/>
                  </a:lnTo>
                  <a:lnTo>
                    <a:pt x="2261870" y="2666"/>
                  </a:lnTo>
                  <a:close/>
                </a:path>
                <a:path w="2711450" h="374650">
                  <a:moveTo>
                    <a:pt x="117729" y="0"/>
                  </a:moveTo>
                  <a:lnTo>
                    <a:pt x="143305" y="1688"/>
                  </a:lnTo>
                  <a:lnTo>
                    <a:pt x="166512" y="6746"/>
                  </a:lnTo>
                  <a:lnTo>
                    <a:pt x="187362" y="15162"/>
                  </a:lnTo>
                  <a:lnTo>
                    <a:pt x="205867" y="26924"/>
                  </a:lnTo>
                  <a:lnTo>
                    <a:pt x="179705" y="72136"/>
                  </a:lnTo>
                  <a:lnTo>
                    <a:pt x="164675" y="62468"/>
                  </a:lnTo>
                  <a:lnTo>
                    <a:pt x="150622" y="55562"/>
                  </a:lnTo>
                  <a:lnTo>
                    <a:pt x="137521" y="51419"/>
                  </a:lnTo>
                  <a:lnTo>
                    <a:pt x="125349" y="50037"/>
                  </a:lnTo>
                  <a:lnTo>
                    <a:pt x="112154" y="50873"/>
                  </a:lnTo>
                  <a:lnTo>
                    <a:pt x="75501" y="70858"/>
                  </a:lnTo>
                  <a:lnTo>
                    <a:pt x="66929" y="100075"/>
                  </a:lnTo>
                  <a:lnTo>
                    <a:pt x="68407" y="112839"/>
                  </a:lnTo>
                  <a:lnTo>
                    <a:pt x="72850" y="124650"/>
                  </a:lnTo>
                  <a:lnTo>
                    <a:pt x="80269" y="135509"/>
                  </a:lnTo>
                  <a:lnTo>
                    <a:pt x="90678" y="145414"/>
                  </a:lnTo>
                  <a:lnTo>
                    <a:pt x="172974" y="145414"/>
                  </a:lnTo>
                  <a:lnTo>
                    <a:pt x="172974" y="104012"/>
                  </a:lnTo>
                  <a:lnTo>
                    <a:pt x="234950" y="81025"/>
                  </a:lnTo>
                  <a:lnTo>
                    <a:pt x="234950" y="146176"/>
                  </a:lnTo>
                  <a:lnTo>
                    <a:pt x="296672" y="146176"/>
                  </a:lnTo>
                  <a:lnTo>
                    <a:pt x="296672" y="198500"/>
                  </a:lnTo>
                  <a:lnTo>
                    <a:pt x="234950" y="198500"/>
                  </a:lnTo>
                  <a:lnTo>
                    <a:pt x="234950" y="270128"/>
                  </a:lnTo>
                  <a:lnTo>
                    <a:pt x="242570" y="309117"/>
                  </a:lnTo>
                  <a:lnTo>
                    <a:pt x="268350" y="319659"/>
                  </a:lnTo>
                  <a:lnTo>
                    <a:pt x="276921" y="319180"/>
                  </a:lnTo>
                  <a:lnTo>
                    <a:pt x="285480" y="317738"/>
                  </a:lnTo>
                  <a:lnTo>
                    <a:pt x="294014" y="315319"/>
                  </a:lnTo>
                  <a:lnTo>
                    <a:pt x="302514" y="311912"/>
                  </a:lnTo>
                  <a:lnTo>
                    <a:pt x="302514" y="366267"/>
                  </a:lnTo>
                  <a:lnTo>
                    <a:pt x="289395" y="369841"/>
                  </a:lnTo>
                  <a:lnTo>
                    <a:pt x="275764" y="372379"/>
                  </a:lnTo>
                  <a:lnTo>
                    <a:pt x="261633" y="373893"/>
                  </a:lnTo>
                  <a:lnTo>
                    <a:pt x="247015" y="374396"/>
                  </a:lnTo>
                  <a:lnTo>
                    <a:pt x="235247" y="373397"/>
                  </a:lnTo>
                  <a:lnTo>
                    <a:pt x="223742" y="370411"/>
                  </a:lnTo>
                  <a:lnTo>
                    <a:pt x="212474" y="365448"/>
                  </a:lnTo>
                  <a:lnTo>
                    <a:pt x="201422" y="358521"/>
                  </a:lnTo>
                  <a:lnTo>
                    <a:pt x="182133" y="365448"/>
                  </a:lnTo>
                  <a:lnTo>
                    <a:pt x="161416" y="370411"/>
                  </a:lnTo>
                  <a:lnTo>
                    <a:pt x="139271" y="373397"/>
                  </a:lnTo>
                  <a:lnTo>
                    <a:pt x="115697" y="374396"/>
                  </a:lnTo>
                  <a:lnTo>
                    <a:pt x="89552" y="372395"/>
                  </a:lnTo>
                  <a:lnTo>
                    <a:pt x="46741" y="356393"/>
                  </a:lnTo>
                  <a:lnTo>
                    <a:pt x="16930" y="324963"/>
                  </a:lnTo>
                  <a:lnTo>
                    <a:pt x="1881" y="281009"/>
                  </a:lnTo>
                  <a:lnTo>
                    <a:pt x="0" y="254508"/>
                  </a:lnTo>
                  <a:lnTo>
                    <a:pt x="2309" y="229173"/>
                  </a:lnTo>
                  <a:lnTo>
                    <a:pt x="9239" y="205755"/>
                  </a:lnTo>
                  <a:lnTo>
                    <a:pt x="20788" y="184267"/>
                  </a:lnTo>
                  <a:lnTo>
                    <a:pt x="36957" y="164719"/>
                  </a:lnTo>
                  <a:lnTo>
                    <a:pt x="22955" y="148240"/>
                  </a:lnTo>
                  <a:lnTo>
                    <a:pt x="12954" y="131190"/>
                  </a:lnTo>
                  <a:lnTo>
                    <a:pt x="6953" y="113569"/>
                  </a:lnTo>
                  <a:lnTo>
                    <a:pt x="4953" y="95376"/>
                  </a:lnTo>
                  <a:lnTo>
                    <a:pt x="6881" y="76374"/>
                  </a:lnTo>
                  <a:lnTo>
                    <a:pt x="35814" y="27939"/>
                  </a:lnTo>
                  <a:lnTo>
                    <a:pt x="71723" y="6969"/>
                  </a:lnTo>
                  <a:lnTo>
                    <a:pt x="93464" y="1740"/>
                  </a:lnTo>
                  <a:lnTo>
                    <a:pt x="11772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785609" y="3518661"/>
            <a:ext cx="1650364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D9D9D9"/>
                </a:solidFill>
                <a:latin typeface="Trebuchet MS"/>
                <a:cs typeface="Trebuchet MS"/>
              </a:rPr>
              <a:t>Dr.</a:t>
            </a:r>
            <a:r>
              <a:rPr sz="2400" b="1" spc="-80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2400" b="1" dirty="0" err="1">
                <a:solidFill>
                  <a:srgbClr val="D9D9D9"/>
                </a:solidFill>
                <a:latin typeface="Trebuchet MS"/>
                <a:cs typeface="Trebuchet MS"/>
              </a:rPr>
              <a:t>Filza</a:t>
            </a:r>
            <a:r>
              <a:rPr sz="2400" b="1" spc="-180" dirty="0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D9D9D9"/>
                </a:solidFill>
                <a:latin typeface="Trebuchet MS"/>
                <a:cs typeface="Trebuchet MS"/>
              </a:rPr>
              <a:t>Ali</a:t>
            </a:r>
            <a:endParaRPr lang="en-US" sz="2400" b="1" spc="-25" dirty="0">
              <a:solidFill>
                <a:srgbClr val="D9D9D9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 Urooj</a:t>
            </a:r>
            <a:r>
              <a:rPr lang="en-US" sz="2400" b="1" spc="-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endParaRPr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468" y="859282"/>
            <a:ext cx="60579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rgbClr val="B83C68"/>
                </a:solidFill>
              </a:rPr>
              <a:t>Alleged</a:t>
            </a:r>
            <a:r>
              <a:rPr sz="3200" u="none" spc="-45" dirty="0">
                <a:solidFill>
                  <a:srgbClr val="B83C68"/>
                </a:solidFill>
              </a:rPr>
              <a:t> </a:t>
            </a:r>
            <a:r>
              <a:rPr sz="3200" u="none" dirty="0">
                <a:solidFill>
                  <a:srgbClr val="B83C68"/>
                </a:solidFill>
              </a:rPr>
              <a:t>pregnancy</a:t>
            </a:r>
            <a:r>
              <a:rPr sz="3200" u="none" spc="-60" dirty="0">
                <a:solidFill>
                  <a:srgbClr val="B83C68"/>
                </a:solidFill>
              </a:rPr>
              <a:t> </a:t>
            </a:r>
            <a:r>
              <a:rPr sz="3200" u="none" dirty="0">
                <a:solidFill>
                  <a:srgbClr val="B83C68"/>
                </a:solidFill>
              </a:rPr>
              <a:t>(</a:t>
            </a:r>
            <a:r>
              <a:rPr sz="3200" u="none" spc="-40" dirty="0">
                <a:solidFill>
                  <a:srgbClr val="B83C68"/>
                </a:solidFill>
              </a:rPr>
              <a:t> </a:t>
            </a:r>
            <a:r>
              <a:rPr sz="3200" u="none" dirty="0">
                <a:solidFill>
                  <a:srgbClr val="B83C68"/>
                </a:solidFill>
              </a:rPr>
              <a:t>question</a:t>
            </a:r>
            <a:r>
              <a:rPr sz="3200" u="none" spc="-65" dirty="0">
                <a:solidFill>
                  <a:srgbClr val="B83C68"/>
                </a:solidFill>
              </a:rPr>
              <a:t> </a:t>
            </a:r>
            <a:r>
              <a:rPr sz="3200" u="none" spc="-25" dirty="0">
                <a:solidFill>
                  <a:srgbClr val="B83C68"/>
                </a:solidFill>
              </a:rPr>
              <a:t>of </a:t>
            </a:r>
            <a:r>
              <a:rPr sz="3200" u="none" spc="-10" dirty="0">
                <a:solidFill>
                  <a:srgbClr val="B83C68"/>
                </a:solidFill>
              </a:rPr>
              <a:t>pregnancy)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69468" y="1834865"/>
            <a:ext cx="6520815" cy="33953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634365" indent="-621665">
              <a:lnSpc>
                <a:spcPct val="100000"/>
              </a:lnSpc>
              <a:spcBef>
                <a:spcPts val="705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634365" algn="l"/>
              </a:tabLst>
            </a:pPr>
            <a:r>
              <a:rPr sz="2800" dirty="0">
                <a:latin typeface="Trebuchet MS"/>
                <a:cs typeface="Trebuchet MS"/>
              </a:rPr>
              <a:t>In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criminal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abortion</a:t>
            </a:r>
            <a:endParaRPr sz="2800">
              <a:latin typeface="Trebuchet MS"/>
              <a:cs typeface="Trebuchet MS"/>
            </a:endParaRPr>
          </a:p>
          <a:p>
            <a:pPr marL="527685" marR="383540" indent="-51562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527685" algn="l"/>
                <a:tab pos="634365" algn="l"/>
              </a:tabLst>
            </a:pPr>
            <a:r>
              <a:rPr sz="2050" dirty="0">
                <a:solidFill>
                  <a:srgbClr val="B03E9A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Trebuchet MS"/>
                <a:cs typeface="Trebuchet MS"/>
              </a:rPr>
              <a:t>Suicide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or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murder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an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unmarried </a:t>
            </a:r>
            <a:r>
              <a:rPr sz="2800" dirty="0">
                <a:latin typeface="Trebuchet MS"/>
                <a:cs typeface="Trebuchet MS"/>
              </a:rPr>
              <a:t>woman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widow</a:t>
            </a:r>
            <a:endParaRPr sz="2800">
              <a:latin typeface="Trebuchet MS"/>
              <a:cs typeface="Trebuchet MS"/>
            </a:endParaRPr>
          </a:p>
          <a:p>
            <a:pPr marL="527685" marR="5080" indent="-5156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527685" algn="l"/>
              </a:tabLst>
            </a:pPr>
            <a:r>
              <a:rPr sz="2800" dirty="0">
                <a:latin typeface="Trebuchet MS"/>
                <a:cs typeface="Trebuchet MS"/>
              </a:rPr>
              <a:t>When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husband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live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apart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from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his </a:t>
            </a:r>
            <a:r>
              <a:rPr sz="2800" spc="-20" dirty="0">
                <a:latin typeface="Trebuchet MS"/>
                <a:cs typeface="Trebuchet MS"/>
              </a:rPr>
              <a:t>wife</a:t>
            </a:r>
            <a:endParaRPr sz="28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527685" algn="l"/>
              </a:tabLst>
            </a:pPr>
            <a:r>
              <a:rPr sz="2800" dirty="0">
                <a:latin typeface="Trebuchet MS"/>
                <a:cs typeface="Trebuchet MS"/>
              </a:rPr>
              <a:t>Infanticide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and</a:t>
            </a:r>
            <a:r>
              <a:rPr sz="2800" spc="-11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concealment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-1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birth</a:t>
            </a:r>
            <a:endParaRPr sz="28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527685" algn="l"/>
              </a:tabLst>
            </a:pPr>
            <a:r>
              <a:rPr sz="2800" dirty="0">
                <a:latin typeface="Trebuchet MS"/>
                <a:cs typeface="Trebuchet MS"/>
              </a:rPr>
              <a:t>Birth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posthumous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child.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C42532-F645-E5CF-E090-B6710A4EA903}"/>
              </a:ext>
            </a:extLst>
          </p:cNvPr>
          <p:cNvSpPr/>
          <p:nvPr/>
        </p:nvSpPr>
        <p:spPr>
          <a:xfrm>
            <a:off x="7467600" y="21554"/>
            <a:ext cx="1676400" cy="2832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2204" y="990600"/>
            <a:ext cx="4942840" cy="411480"/>
            <a:chOff x="1632204" y="990600"/>
            <a:chExt cx="4942840" cy="411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2204" y="990600"/>
              <a:ext cx="4942332" cy="4114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1348" y="999236"/>
              <a:ext cx="4889627" cy="35928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2093976"/>
            <a:ext cx="8345805" cy="3924300"/>
            <a:chOff x="0" y="2093976"/>
            <a:chExt cx="8345805" cy="39243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093976"/>
              <a:ext cx="8345425" cy="3924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127" y="2438400"/>
              <a:ext cx="7738872" cy="32354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7931" y="2394204"/>
              <a:ext cx="7827645" cy="3324225"/>
            </a:xfrm>
            <a:custGeom>
              <a:avLst/>
              <a:gdLst/>
              <a:ahLst/>
              <a:cxnLst/>
              <a:rect l="l" t="t" r="r" b="b"/>
              <a:pathLst>
                <a:path w="7827645" h="3324225">
                  <a:moveTo>
                    <a:pt x="582434" y="0"/>
                  </a:moveTo>
                  <a:lnTo>
                    <a:pt x="7827518" y="0"/>
                  </a:lnTo>
                  <a:lnTo>
                    <a:pt x="7827518" y="2741676"/>
                  </a:lnTo>
                  <a:lnTo>
                    <a:pt x="7824470" y="2800223"/>
                  </a:lnTo>
                  <a:lnTo>
                    <a:pt x="7815453" y="2858135"/>
                  </a:lnTo>
                  <a:lnTo>
                    <a:pt x="7801356" y="2914015"/>
                  </a:lnTo>
                  <a:lnTo>
                    <a:pt x="7781544" y="2967736"/>
                  </a:lnTo>
                  <a:lnTo>
                    <a:pt x="7757033" y="3018790"/>
                  </a:lnTo>
                  <a:lnTo>
                    <a:pt x="7727823" y="3066923"/>
                  </a:lnTo>
                  <a:lnTo>
                    <a:pt x="7694295" y="3111627"/>
                  </a:lnTo>
                  <a:lnTo>
                    <a:pt x="7656576" y="3153283"/>
                  </a:lnTo>
                  <a:lnTo>
                    <a:pt x="7615428" y="3190621"/>
                  </a:lnTo>
                  <a:lnTo>
                    <a:pt x="7570343" y="3224479"/>
                  </a:lnTo>
                  <a:lnTo>
                    <a:pt x="7522083" y="3253740"/>
                  </a:lnTo>
                  <a:lnTo>
                    <a:pt x="7471029" y="3278212"/>
                  </a:lnTo>
                  <a:lnTo>
                    <a:pt x="7417308" y="3297974"/>
                  </a:lnTo>
                  <a:lnTo>
                    <a:pt x="7361555" y="3312160"/>
                  </a:lnTo>
                  <a:lnTo>
                    <a:pt x="7303643" y="3321164"/>
                  </a:lnTo>
                  <a:lnTo>
                    <a:pt x="7244969" y="3324110"/>
                  </a:lnTo>
                  <a:lnTo>
                    <a:pt x="0" y="3324110"/>
                  </a:lnTo>
                  <a:lnTo>
                    <a:pt x="0" y="582422"/>
                  </a:lnTo>
                  <a:lnTo>
                    <a:pt x="2946" y="523875"/>
                  </a:lnTo>
                  <a:lnTo>
                    <a:pt x="11963" y="465963"/>
                  </a:lnTo>
                  <a:lnTo>
                    <a:pt x="26136" y="410083"/>
                  </a:lnTo>
                  <a:lnTo>
                    <a:pt x="45897" y="356362"/>
                  </a:lnTo>
                  <a:lnTo>
                    <a:pt x="70370" y="305308"/>
                  </a:lnTo>
                  <a:lnTo>
                    <a:pt x="99682" y="257048"/>
                  </a:lnTo>
                  <a:lnTo>
                    <a:pt x="133515" y="212471"/>
                  </a:lnTo>
                  <a:lnTo>
                    <a:pt x="170853" y="170815"/>
                  </a:lnTo>
                  <a:lnTo>
                    <a:pt x="212483" y="133476"/>
                  </a:lnTo>
                  <a:lnTo>
                    <a:pt x="257022" y="99695"/>
                  </a:lnTo>
                  <a:lnTo>
                    <a:pt x="305308" y="70358"/>
                  </a:lnTo>
                  <a:lnTo>
                    <a:pt x="356387" y="45847"/>
                  </a:lnTo>
                  <a:lnTo>
                    <a:pt x="410108" y="26162"/>
                  </a:lnTo>
                  <a:lnTo>
                    <a:pt x="465950" y="11937"/>
                  </a:lnTo>
                  <a:lnTo>
                    <a:pt x="523862" y="2921"/>
                  </a:lnTo>
                  <a:lnTo>
                    <a:pt x="582434" y="0"/>
                  </a:lnTo>
                  <a:close/>
                </a:path>
              </a:pathLst>
            </a:custGeom>
            <a:ln w="88392">
              <a:solidFill>
                <a:srgbClr val="A24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555E7ED-2E6E-90EB-C217-A585F4D83D2B}"/>
              </a:ext>
            </a:extLst>
          </p:cNvPr>
          <p:cNvSpPr/>
          <p:nvPr/>
        </p:nvSpPr>
        <p:spPr>
          <a:xfrm>
            <a:off x="7467600" y="21554"/>
            <a:ext cx="1676400" cy="2832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348" y="504645"/>
            <a:ext cx="4383162" cy="3818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dirty="0"/>
              <a:t>PRESUMPTIVE</a:t>
            </a:r>
            <a:r>
              <a:rPr spc="-30" dirty="0"/>
              <a:t> </a:t>
            </a:r>
            <a:r>
              <a:rPr spc="-10" dirty="0"/>
              <a:t>SIGNS: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223" y="885444"/>
            <a:ext cx="4472940" cy="96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5668" y="1289430"/>
            <a:ext cx="4044950" cy="35617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695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spc="-10" dirty="0">
                <a:latin typeface="Trebuchet MS"/>
                <a:cs typeface="Trebuchet MS"/>
              </a:rPr>
              <a:t>Amenorrhea</a:t>
            </a:r>
            <a:endParaRPr sz="24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dirty="0">
                <a:latin typeface="Trebuchet MS"/>
                <a:cs typeface="Trebuchet MS"/>
              </a:rPr>
              <a:t>Morning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sickness</a:t>
            </a:r>
            <a:endParaRPr sz="24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spc="-10" dirty="0">
                <a:latin typeface="Trebuchet MS"/>
                <a:cs typeface="Trebuchet MS"/>
              </a:rPr>
              <a:t>Pigmentation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skin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e.g.</a:t>
            </a:r>
            <a:endParaRPr sz="24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dirty="0">
                <a:latin typeface="Trebuchet MS"/>
                <a:cs typeface="Trebuchet MS"/>
              </a:rPr>
              <a:t>Linea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nigra</a:t>
            </a:r>
            <a:endParaRPr sz="24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dirty="0">
                <a:latin typeface="Trebuchet MS"/>
                <a:cs typeface="Trebuchet MS"/>
              </a:rPr>
              <a:t>Striae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gravidarum</a:t>
            </a:r>
            <a:endParaRPr sz="24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dirty="0">
                <a:latin typeface="Trebuchet MS"/>
                <a:cs typeface="Trebuchet MS"/>
              </a:rPr>
              <a:t>Sympathetic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disturbances</a:t>
            </a:r>
            <a:endParaRPr sz="24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dirty="0">
                <a:latin typeface="Trebuchet MS"/>
                <a:cs typeface="Trebuchet MS"/>
              </a:rPr>
              <a:t>Urinary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disturbances.</a:t>
            </a:r>
            <a:endParaRPr sz="24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spc="-10" dirty="0">
                <a:latin typeface="Trebuchet MS"/>
                <a:cs typeface="Trebuchet MS"/>
              </a:rPr>
              <a:t>Quickening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B9314-B07F-AC08-246C-EF332B3C32EB}"/>
              </a:ext>
            </a:extLst>
          </p:cNvPr>
          <p:cNvSpPr/>
          <p:nvPr/>
        </p:nvSpPr>
        <p:spPr>
          <a:xfrm>
            <a:off x="6553200" y="-9861"/>
            <a:ext cx="2572871" cy="23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Vertical Integration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284" y="614373"/>
            <a:ext cx="3686824" cy="3818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476758"/>
            <a:ext cx="3750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PROBABLE</a:t>
            </a:r>
            <a:r>
              <a:rPr spc="-60" dirty="0"/>
              <a:t> </a:t>
            </a:r>
            <a:r>
              <a:rPr spc="-10" dirty="0"/>
              <a:t>SIGNS: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223" y="995172"/>
            <a:ext cx="3776472" cy="96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1654108"/>
            <a:ext cx="6205220" cy="29686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5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Changes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abdomen.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6385" algn="l"/>
              </a:tabLst>
            </a:pPr>
            <a:r>
              <a:rPr sz="2400" b="1" dirty="0">
                <a:solidFill>
                  <a:srgbClr val="A24A73"/>
                </a:solidFill>
                <a:latin typeface="Trebuchet MS"/>
                <a:cs typeface="Trebuchet MS"/>
              </a:rPr>
              <a:t>Hager's</a:t>
            </a:r>
            <a:r>
              <a:rPr sz="2400" b="1" spc="-60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A24A73"/>
                </a:solidFill>
                <a:latin typeface="Trebuchet MS"/>
                <a:cs typeface="Trebuchet MS"/>
              </a:rPr>
              <a:t>sign</a:t>
            </a:r>
            <a:r>
              <a:rPr sz="2400" b="1" spc="-50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Softening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lower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uterine segment.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7020" algn="l"/>
              </a:tabLst>
            </a:pPr>
            <a:r>
              <a:rPr sz="2400" spc="-10" dirty="0">
                <a:latin typeface="Trebuchet MS"/>
                <a:cs typeface="Trebuchet MS"/>
              </a:rPr>
              <a:t>Presence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cervical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mucus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plugs.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7020" algn="l"/>
              </a:tabLst>
            </a:pPr>
            <a:r>
              <a:rPr sz="2400" b="1" dirty="0">
                <a:solidFill>
                  <a:srgbClr val="A24A73"/>
                </a:solidFill>
                <a:latin typeface="Trebuchet MS"/>
                <a:cs typeface="Trebuchet MS"/>
              </a:rPr>
              <a:t>Braxton</a:t>
            </a:r>
            <a:r>
              <a:rPr sz="2400" b="1" spc="-55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A24A73"/>
                </a:solidFill>
                <a:latin typeface="Trebuchet MS"/>
                <a:cs typeface="Trebuchet MS"/>
              </a:rPr>
              <a:t>Hick's</a:t>
            </a:r>
            <a:r>
              <a:rPr sz="2400" b="1" spc="-60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A24A73"/>
                </a:solidFill>
                <a:latin typeface="Trebuchet MS"/>
                <a:cs typeface="Trebuchet MS"/>
              </a:rPr>
              <a:t>sign</a:t>
            </a:r>
            <a:r>
              <a:rPr sz="2400" b="1" spc="-60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Intermittent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uterine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rebuchet MS"/>
                <a:cs typeface="Trebuchet MS"/>
              </a:rPr>
              <a:t>contraction.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7020" algn="l"/>
              </a:tabLst>
            </a:pPr>
            <a:r>
              <a:rPr sz="2400" spc="-10" dirty="0">
                <a:latin typeface="Trebuchet MS"/>
                <a:cs typeface="Trebuchet MS"/>
              </a:rPr>
              <a:t>Ballottement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B0666-D4A9-89E2-0138-4F026B61E149}"/>
              </a:ext>
            </a:extLst>
          </p:cNvPr>
          <p:cNvSpPr/>
          <p:nvPr/>
        </p:nvSpPr>
        <p:spPr>
          <a:xfrm>
            <a:off x="6553200" y="-9861"/>
            <a:ext cx="2572871" cy="23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Vertical Integration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76" y="538173"/>
            <a:ext cx="6204229" cy="3818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POSITIVE/CONCLUSIVE</a:t>
            </a:r>
            <a:r>
              <a:rPr spc="-65" dirty="0"/>
              <a:t> </a:t>
            </a:r>
            <a:r>
              <a:rPr spc="-10" dirty="0"/>
              <a:t>SIGNS: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918972"/>
            <a:ext cx="6294120" cy="96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0268" y="1652981"/>
            <a:ext cx="6922770" cy="2814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0" marR="30480" indent="-457834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Courier New"/>
              <a:buChar char="o"/>
              <a:tabLst>
                <a:tab pos="495300" algn="l"/>
              </a:tabLst>
            </a:pPr>
            <a:r>
              <a:rPr sz="2800" dirty="0">
                <a:latin typeface="Trebuchet MS"/>
                <a:cs typeface="Trebuchet MS"/>
              </a:rPr>
              <a:t>Hearing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foetal</a:t>
            </a:r>
            <a:r>
              <a:rPr sz="2800" spc="-3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heart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sound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(17</a:t>
            </a:r>
            <a:r>
              <a:rPr sz="2775" spc="-15" baseline="25525" dirty="0">
                <a:latin typeface="Trebuchet MS"/>
                <a:cs typeface="Trebuchet MS"/>
              </a:rPr>
              <a:t>th</a:t>
            </a:r>
            <a:r>
              <a:rPr sz="2800" spc="-10" dirty="0">
                <a:latin typeface="Trebuchet MS"/>
                <a:cs typeface="Trebuchet MS"/>
              </a:rPr>
              <a:t>–20</a:t>
            </a:r>
            <a:r>
              <a:rPr sz="2775" spc="-15" baseline="25525" dirty="0">
                <a:latin typeface="Trebuchet MS"/>
                <a:cs typeface="Trebuchet MS"/>
              </a:rPr>
              <a:t>th</a:t>
            </a:r>
            <a:r>
              <a:rPr sz="2800" spc="-10" dirty="0">
                <a:latin typeface="Trebuchet MS"/>
                <a:cs typeface="Trebuchet MS"/>
              </a:rPr>
              <a:t>) </a:t>
            </a:r>
            <a:r>
              <a:rPr sz="2800" dirty="0">
                <a:latin typeface="Trebuchet MS"/>
                <a:cs typeface="Trebuchet MS"/>
              </a:rPr>
              <a:t>weeks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through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fetoscope.</a:t>
            </a:r>
            <a:endParaRPr sz="2800" dirty="0">
              <a:latin typeface="Trebuchet MS"/>
              <a:cs typeface="Trebuchet MS"/>
            </a:endParaRPr>
          </a:p>
          <a:p>
            <a:pPr marL="495300" indent="-45720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Courier New"/>
              <a:buChar char="o"/>
              <a:tabLst>
                <a:tab pos="495300" algn="l"/>
              </a:tabLst>
            </a:pPr>
            <a:r>
              <a:rPr sz="2800" dirty="0">
                <a:latin typeface="Trebuchet MS"/>
                <a:cs typeface="Trebuchet MS"/>
              </a:rPr>
              <a:t>Feeling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foetal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movements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and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parts</a:t>
            </a:r>
            <a:endParaRPr sz="2800" dirty="0">
              <a:latin typeface="Trebuchet MS"/>
              <a:cs typeface="Trebuchet MS"/>
            </a:endParaRPr>
          </a:p>
          <a:p>
            <a:pPr marL="495300" indent="-45720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Courier New"/>
              <a:buChar char="o"/>
              <a:tabLst>
                <a:tab pos="495300" algn="l"/>
              </a:tabLst>
            </a:pPr>
            <a:r>
              <a:rPr sz="2800" spc="-10" dirty="0">
                <a:latin typeface="Trebuchet MS"/>
                <a:cs typeface="Trebuchet MS"/>
              </a:rPr>
              <a:t>Ultrasonography</a:t>
            </a:r>
            <a:endParaRPr sz="2800" dirty="0">
              <a:latin typeface="Trebuchet MS"/>
              <a:cs typeface="Trebuchet MS"/>
            </a:endParaRPr>
          </a:p>
          <a:p>
            <a:pPr marL="495300" marR="149225" indent="-45783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Courier New"/>
              <a:buChar char="o"/>
              <a:tabLst>
                <a:tab pos="495300" algn="l"/>
              </a:tabLst>
            </a:pPr>
            <a:r>
              <a:rPr sz="2800" spc="-20" dirty="0">
                <a:latin typeface="Trebuchet MS"/>
                <a:cs typeface="Trebuchet MS"/>
              </a:rPr>
              <a:t>Presence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-4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foetal</a:t>
            </a:r>
            <a:r>
              <a:rPr sz="2800" spc="-4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cells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in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mother’s blood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AF88F-6B65-D4E1-F823-DE073267F5C1}"/>
              </a:ext>
            </a:extLst>
          </p:cNvPr>
          <p:cNvSpPr/>
          <p:nvPr/>
        </p:nvSpPr>
        <p:spPr>
          <a:xfrm>
            <a:off x="6553200" y="-9861"/>
            <a:ext cx="2572871" cy="23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Vertical Integration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1019" y="646176"/>
            <a:ext cx="3021965" cy="570230"/>
            <a:chOff x="541019" y="646176"/>
            <a:chExt cx="3021965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19" y="646176"/>
              <a:ext cx="3021703" cy="5699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148" y="658114"/>
              <a:ext cx="2962910" cy="502284"/>
            </a:xfrm>
            <a:custGeom>
              <a:avLst/>
              <a:gdLst/>
              <a:ahLst/>
              <a:cxnLst/>
              <a:rect l="l" t="t" r="r" b="b"/>
              <a:pathLst>
                <a:path w="2962910" h="502284">
                  <a:moveTo>
                    <a:pt x="130937" y="1650"/>
                  </a:moveTo>
                  <a:lnTo>
                    <a:pt x="112703" y="1887"/>
                  </a:lnTo>
                  <a:lnTo>
                    <a:pt x="0" y="5334"/>
                  </a:lnTo>
                  <a:lnTo>
                    <a:pt x="0" y="495553"/>
                  </a:lnTo>
                  <a:lnTo>
                    <a:pt x="108826" y="495553"/>
                  </a:lnTo>
                  <a:lnTo>
                    <a:pt x="162309" y="492289"/>
                  </a:lnTo>
                  <a:lnTo>
                    <a:pt x="209501" y="482495"/>
                  </a:lnTo>
                  <a:lnTo>
                    <a:pt x="250401" y="466169"/>
                  </a:lnTo>
                  <a:lnTo>
                    <a:pt x="285008" y="443312"/>
                  </a:lnTo>
                  <a:lnTo>
                    <a:pt x="309193" y="418211"/>
                  </a:lnTo>
                  <a:lnTo>
                    <a:pt x="124370" y="418211"/>
                  </a:lnTo>
                  <a:lnTo>
                    <a:pt x="108997" y="417718"/>
                  </a:lnTo>
                  <a:lnTo>
                    <a:pt x="97824" y="417085"/>
                  </a:lnTo>
                  <a:lnTo>
                    <a:pt x="87071" y="416178"/>
                  </a:lnTo>
                  <a:lnTo>
                    <a:pt x="87071" y="81280"/>
                  </a:lnTo>
                  <a:lnTo>
                    <a:pt x="99227" y="80279"/>
                  </a:lnTo>
                  <a:lnTo>
                    <a:pt x="109920" y="79565"/>
                  </a:lnTo>
                  <a:lnTo>
                    <a:pt x="119148" y="79136"/>
                  </a:lnTo>
                  <a:lnTo>
                    <a:pt x="126911" y="78994"/>
                  </a:lnTo>
                  <a:lnTo>
                    <a:pt x="312681" y="78994"/>
                  </a:lnTo>
                  <a:lnTo>
                    <a:pt x="300875" y="64388"/>
                  </a:lnTo>
                  <a:lnTo>
                    <a:pt x="266709" y="36958"/>
                  </a:lnTo>
                  <a:lnTo>
                    <a:pt x="226998" y="17351"/>
                  </a:lnTo>
                  <a:lnTo>
                    <a:pt x="181741" y="5578"/>
                  </a:lnTo>
                  <a:lnTo>
                    <a:pt x="130937" y="1650"/>
                  </a:lnTo>
                  <a:close/>
                </a:path>
                <a:path w="2962910" h="502284">
                  <a:moveTo>
                    <a:pt x="312681" y="78994"/>
                  </a:moveTo>
                  <a:lnTo>
                    <a:pt x="126911" y="78994"/>
                  </a:lnTo>
                  <a:lnTo>
                    <a:pt x="179594" y="85288"/>
                  </a:lnTo>
                  <a:lnTo>
                    <a:pt x="220570" y="104170"/>
                  </a:lnTo>
                  <a:lnTo>
                    <a:pt x="249838" y="135641"/>
                  </a:lnTo>
                  <a:lnTo>
                    <a:pt x="267399" y="179699"/>
                  </a:lnTo>
                  <a:lnTo>
                    <a:pt x="273253" y="236347"/>
                  </a:lnTo>
                  <a:lnTo>
                    <a:pt x="270919" y="276998"/>
                  </a:lnTo>
                  <a:lnTo>
                    <a:pt x="252250" y="343967"/>
                  </a:lnTo>
                  <a:lnTo>
                    <a:pt x="215455" y="391261"/>
                  </a:lnTo>
                  <a:lnTo>
                    <a:pt x="163797" y="415212"/>
                  </a:lnTo>
                  <a:lnTo>
                    <a:pt x="132600" y="418211"/>
                  </a:lnTo>
                  <a:lnTo>
                    <a:pt x="309193" y="418211"/>
                  </a:lnTo>
                  <a:lnTo>
                    <a:pt x="335348" y="377999"/>
                  </a:lnTo>
                  <a:lnTo>
                    <a:pt x="351079" y="335540"/>
                  </a:lnTo>
                  <a:lnTo>
                    <a:pt x="360518" y="286545"/>
                  </a:lnTo>
                  <a:lnTo>
                    <a:pt x="363664" y="231012"/>
                  </a:lnTo>
                  <a:lnTo>
                    <a:pt x="359740" y="181671"/>
                  </a:lnTo>
                  <a:lnTo>
                    <a:pt x="347967" y="137461"/>
                  </a:lnTo>
                  <a:lnTo>
                    <a:pt x="328345" y="98371"/>
                  </a:lnTo>
                  <a:lnTo>
                    <a:pt x="312797" y="79136"/>
                  </a:lnTo>
                  <a:lnTo>
                    <a:pt x="312681" y="78994"/>
                  </a:lnTo>
                  <a:close/>
                </a:path>
                <a:path w="2962910" h="502284">
                  <a:moveTo>
                    <a:pt x="2353373" y="0"/>
                  </a:moveTo>
                  <a:lnTo>
                    <a:pt x="2337131" y="144"/>
                  </a:lnTo>
                  <a:lnTo>
                    <a:pt x="2318496" y="587"/>
                  </a:lnTo>
                  <a:lnTo>
                    <a:pt x="2297455" y="1339"/>
                  </a:lnTo>
                  <a:lnTo>
                    <a:pt x="2223742" y="4806"/>
                  </a:lnTo>
                  <a:lnTo>
                    <a:pt x="2217483" y="4952"/>
                  </a:lnTo>
                  <a:lnTo>
                    <a:pt x="2217483" y="495553"/>
                  </a:lnTo>
                  <a:lnTo>
                    <a:pt x="2307780" y="495553"/>
                  </a:lnTo>
                  <a:lnTo>
                    <a:pt x="2307780" y="290575"/>
                  </a:lnTo>
                  <a:lnTo>
                    <a:pt x="2460005" y="290575"/>
                  </a:lnTo>
                  <a:lnTo>
                    <a:pt x="2449512" y="274574"/>
                  </a:lnTo>
                  <a:lnTo>
                    <a:pt x="2468225" y="265854"/>
                  </a:lnTo>
                  <a:lnTo>
                    <a:pt x="2485294" y="254539"/>
                  </a:lnTo>
                  <a:lnTo>
                    <a:pt x="2500697" y="240605"/>
                  </a:lnTo>
                  <a:lnTo>
                    <a:pt x="2514409" y="224027"/>
                  </a:lnTo>
                  <a:lnTo>
                    <a:pt x="2517532" y="218948"/>
                  </a:lnTo>
                  <a:lnTo>
                    <a:pt x="2340356" y="218948"/>
                  </a:lnTo>
                  <a:lnTo>
                    <a:pt x="2329100" y="218455"/>
                  </a:lnTo>
                  <a:lnTo>
                    <a:pt x="2319160" y="217822"/>
                  </a:lnTo>
                  <a:lnTo>
                    <a:pt x="2307780" y="216915"/>
                  </a:lnTo>
                  <a:lnTo>
                    <a:pt x="2307780" y="80645"/>
                  </a:lnTo>
                  <a:lnTo>
                    <a:pt x="2315420" y="79791"/>
                  </a:lnTo>
                  <a:lnTo>
                    <a:pt x="2322893" y="79152"/>
                  </a:lnTo>
                  <a:lnTo>
                    <a:pt x="2330176" y="78751"/>
                  </a:lnTo>
                  <a:lnTo>
                    <a:pt x="2337244" y="78612"/>
                  </a:lnTo>
                  <a:lnTo>
                    <a:pt x="2525620" y="78612"/>
                  </a:lnTo>
                  <a:lnTo>
                    <a:pt x="2519442" y="64252"/>
                  </a:lnTo>
                  <a:lnTo>
                    <a:pt x="2493502" y="36131"/>
                  </a:lnTo>
                  <a:lnTo>
                    <a:pt x="2457179" y="16053"/>
                  </a:lnTo>
                  <a:lnTo>
                    <a:pt x="2410471" y="4012"/>
                  </a:lnTo>
                  <a:lnTo>
                    <a:pt x="2353373" y="0"/>
                  </a:lnTo>
                  <a:close/>
                </a:path>
                <a:path w="2962910" h="502284">
                  <a:moveTo>
                    <a:pt x="2460005" y="290575"/>
                  </a:moveTo>
                  <a:lnTo>
                    <a:pt x="2307780" y="290575"/>
                  </a:lnTo>
                  <a:lnTo>
                    <a:pt x="2324592" y="291506"/>
                  </a:lnTo>
                  <a:lnTo>
                    <a:pt x="2352214" y="292701"/>
                  </a:lnTo>
                  <a:lnTo>
                    <a:pt x="2363025" y="292988"/>
                  </a:lnTo>
                  <a:lnTo>
                    <a:pt x="2493962" y="495553"/>
                  </a:lnTo>
                  <a:lnTo>
                    <a:pt x="2594419" y="495553"/>
                  </a:lnTo>
                  <a:lnTo>
                    <a:pt x="2460005" y="290575"/>
                  </a:lnTo>
                  <a:close/>
                </a:path>
                <a:path w="2962910" h="502284">
                  <a:moveTo>
                    <a:pt x="2637726" y="4952"/>
                  </a:moveTo>
                  <a:lnTo>
                    <a:pt x="2545270" y="4952"/>
                  </a:lnTo>
                  <a:lnTo>
                    <a:pt x="2710751" y="294259"/>
                  </a:lnTo>
                  <a:lnTo>
                    <a:pt x="2710751" y="495553"/>
                  </a:lnTo>
                  <a:lnTo>
                    <a:pt x="2797746" y="495553"/>
                  </a:lnTo>
                  <a:lnTo>
                    <a:pt x="2797746" y="294259"/>
                  </a:lnTo>
                  <a:lnTo>
                    <a:pt x="2843336" y="214249"/>
                  </a:lnTo>
                  <a:lnTo>
                    <a:pt x="2753931" y="214249"/>
                  </a:lnTo>
                  <a:lnTo>
                    <a:pt x="2637726" y="4952"/>
                  </a:lnTo>
                  <a:close/>
                </a:path>
                <a:path w="2962910" h="502284">
                  <a:moveTo>
                    <a:pt x="2525620" y="78612"/>
                  </a:moveTo>
                  <a:lnTo>
                    <a:pt x="2337244" y="78612"/>
                  </a:lnTo>
                  <a:lnTo>
                    <a:pt x="2364440" y="79517"/>
                  </a:lnTo>
                  <a:lnTo>
                    <a:pt x="2387742" y="82232"/>
                  </a:lnTo>
                  <a:lnTo>
                    <a:pt x="2434550" y="101613"/>
                  </a:lnTo>
                  <a:lnTo>
                    <a:pt x="2449766" y="143637"/>
                  </a:lnTo>
                  <a:lnTo>
                    <a:pt x="2448192" y="164093"/>
                  </a:lnTo>
                  <a:lnTo>
                    <a:pt x="2424493" y="203581"/>
                  </a:lnTo>
                  <a:lnTo>
                    <a:pt x="2370111" y="217993"/>
                  </a:lnTo>
                  <a:lnTo>
                    <a:pt x="2344610" y="218948"/>
                  </a:lnTo>
                  <a:lnTo>
                    <a:pt x="2517532" y="218948"/>
                  </a:lnTo>
                  <a:lnTo>
                    <a:pt x="2525724" y="205624"/>
                  </a:lnTo>
                  <a:lnTo>
                    <a:pt x="2533777" y="186245"/>
                  </a:lnTo>
                  <a:lnTo>
                    <a:pt x="2538591" y="165913"/>
                  </a:lnTo>
                  <a:lnTo>
                    <a:pt x="2540190" y="144652"/>
                  </a:lnTo>
                  <a:lnTo>
                    <a:pt x="2535004" y="100424"/>
                  </a:lnTo>
                  <a:lnTo>
                    <a:pt x="2525680" y="78751"/>
                  </a:lnTo>
                  <a:lnTo>
                    <a:pt x="2525620" y="78612"/>
                  </a:lnTo>
                  <a:close/>
                </a:path>
                <a:path w="2962910" h="502284">
                  <a:moveTo>
                    <a:pt x="2962592" y="4952"/>
                  </a:moveTo>
                  <a:lnTo>
                    <a:pt x="2870390" y="4952"/>
                  </a:lnTo>
                  <a:lnTo>
                    <a:pt x="2753931" y="214249"/>
                  </a:lnTo>
                  <a:lnTo>
                    <a:pt x="2843336" y="214249"/>
                  </a:lnTo>
                  <a:lnTo>
                    <a:pt x="2962592" y="4952"/>
                  </a:lnTo>
                  <a:close/>
                </a:path>
                <a:path w="2962910" h="502284">
                  <a:moveTo>
                    <a:pt x="2140394" y="4952"/>
                  </a:moveTo>
                  <a:lnTo>
                    <a:pt x="1827339" y="4952"/>
                  </a:lnTo>
                  <a:lnTo>
                    <a:pt x="1827339" y="495553"/>
                  </a:lnTo>
                  <a:lnTo>
                    <a:pt x="2136711" y="495553"/>
                  </a:lnTo>
                  <a:lnTo>
                    <a:pt x="2136711" y="418211"/>
                  </a:lnTo>
                  <a:lnTo>
                    <a:pt x="1914334" y="418211"/>
                  </a:lnTo>
                  <a:lnTo>
                    <a:pt x="1914334" y="271145"/>
                  </a:lnTo>
                  <a:lnTo>
                    <a:pt x="2076386" y="271145"/>
                  </a:lnTo>
                  <a:lnTo>
                    <a:pt x="2076386" y="197231"/>
                  </a:lnTo>
                  <a:lnTo>
                    <a:pt x="1914334" y="197231"/>
                  </a:lnTo>
                  <a:lnTo>
                    <a:pt x="1914334" y="82296"/>
                  </a:lnTo>
                  <a:lnTo>
                    <a:pt x="2140394" y="82296"/>
                  </a:lnTo>
                  <a:lnTo>
                    <a:pt x="2140394" y="4952"/>
                  </a:lnTo>
                  <a:close/>
                </a:path>
                <a:path w="2962910" h="502284">
                  <a:moveTo>
                    <a:pt x="1447736" y="4952"/>
                  </a:moveTo>
                  <a:lnTo>
                    <a:pt x="1351978" y="4952"/>
                  </a:lnTo>
                  <a:lnTo>
                    <a:pt x="1535493" y="502285"/>
                  </a:lnTo>
                  <a:lnTo>
                    <a:pt x="1583372" y="502285"/>
                  </a:lnTo>
                  <a:lnTo>
                    <a:pt x="1647194" y="336550"/>
                  </a:lnTo>
                  <a:lnTo>
                    <a:pt x="1561274" y="336550"/>
                  </a:lnTo>
                  <a:lnTo>
                    <a:pt x="1447736" y="4952"/>
                  </a:lnTo>
                  <a:close/>
                </a:path>
                <a:path w="2962910" h="502284">
                  <a:moveTo>
                    <a:pt x="1774888" y="4952"/>
                  </a:moveTo>
                  <a:lnTo>
                    <a:pt x="1681162" y="4952"/>
                  </a:lnTo>
                  <a:lnTo>
                    <a:pt x="1561274" y="336550"/>
                  </a:lnTo>
                  <a:lnTo>
                    <a:pt x="1647194" y="336550"/>
                  </a:lnTo>
                  <a:lnTo>
                    <a:pt x="1774888" y="4952"/>
                  </a:lnTo>
                  <a:close/>
                </a:path>
                <a:path w="2962910" h="502284">
                  <a:moveTo>
                    <a:pt x="1298765" y="4952"/>
                  </a:moveTo>
                  <a:lnTo>
                    <a:pt x="1211770" y="4952"/>
                  </a:lnTo>
                  <a:lnTo>
                    <a:pt x="1211770" y="495553"/>
                  </a:lnTo>
                  <a:lnTo>
                    <a:pt x="1298765" y="495553"/>
                  </a:lnTo>
                  <a:lnTo>
                    <a:pt x="1298765" y="4952"/>
                  </a:lnTo>
                  <a:close/>
                </a:path>
                <a:path w="2962910" h="502284">
                  <a:moveTo>
                    <a:pt x="917638" y="4952"/>
                  </a:moveTo>
                  <a:lnTo>
                    <a:pt x="830643" y="4952"/>
                  </a:lnTo>
                  <a:lnTo>
                    <a:pt x="830643" y="495553"/>
                  </a:lnTo>
                  <a:lnTo>
                    <a:pt x="1139380" y="495553"/>
                  </a:lnTo>
                  <a:lnTo>
                    <a:pt x="1139380" y="418211"/>
                  </a:lnTo>
                  <a:lnTo>
                    <a:pt x="917638" y="418211"/>
                  </a:lnTo>
                  <a:lnTo>
                    <a:pt x="917638" y="4952"/>
                  </a:lnTo>
                  <a:close/>
                </a:path>
                <a:path w="2962910" h="502284">
                  <a:moveTo>
                    <a:pt x="753554" y="4952"/>
                  </a:moveTo>
                  <a:lnTo>
                    <a:pt x="440436" y="4952"/>
                  </a:lnTo>
                  <a:lnTo>
                    <a:pt x="440436" y="495553"/>
                  </a:lnTo>
                  <a:lnTo>
                    <a:pt x="749871" y="495553"/>
                  </a:lnTo>
                  <a:lnTo>
                    <a:pt x="749871" y="418211"/>
                  </a:lnTo>
                  <a:lnTo>
                    <a:pt x="527507" y="418211"/>
                  </a:lnTo>
                  <a:lnTo>
                    <a:pt x="527507" y="271145"/>
                  </a:lnTo>
                  <a:lnTo>
                    <a:pt x="689571" y="271145"/>
                  </a:lnTo>
                  <a:lnTo>
                    <a:pt x="689571" y="197231"/>
                  </a:lnTo>
                  <a:lnTo>
                    <a:pt x="527507" y="197231"/>
                  </a:lnTo>
                  <a:lnTo>
                    <a:pt x="527507" y="82296"/>
                  </a:lnTo>
                  <a:lnTo>
                    <a:pt x="753554" y="82296"/>
                  </a:lnTo>
                  <a:lnTo>
                    <a:pt x="753554" y="4952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219" y="737108"/>
              <a:ext cx="186690" cy="339725"/>
            </a:xfrm>
            <a:custGeom>
              <a:avLst/>
              <a:gdLst/>
              <a:ahLst/>
              <a:cxnLst/>
              <a:rect l="l" t="t" r="r" b="b"/>
              <a:pathLst>
                <a:path w="186690" h="339725">
                  <a:moveTo>
                    <a:pt x="39839" y="0"/>
                  </a:moveTo>
                  <a:lnTo>
                    <a:pt x="32077" y="142"/>
                  </a:lnTo>
                  <a:lnTo>
                    <a:pt x="22848" y="571"/>
                  </a:lnTo>
                  <a:lnTo>
                    <a:pt x="12156" y="1285"/>
                  </a:lnTo>
                  <a:lnTo>
                    <a:pt x="0" y="2286"/>
                  </a:lnTo>
                  <a:lnTo>
                    <a:pt x="0" y="337184"/>
                  </a:lnTo>
                  <a:lnTo>
                    <a:pt x="10753" y="338091"/>
                  </a:lnTo>
                  <a:lnTo>
                    <a:pt x="21926" y="338724"/>
                  </a:lnTo>
                  <a:lnTo>
                    <a:pt x="33518" y="339095"/>
                  </a:lnTo>
                  <a:lnTo>
                    <a:pt x="45529" y="339216"/>
                  </a:lnTo>
                  <a:lnTo>
                    <a:pt x="76726" y="336218"/>
                  </a:lnTo>
                  <a:lnTo>
                    <a:pt x="128384" y="312267"/>
                  </a:lnTo>
                  <a:lnTo>
                    <a:pt x="165179" y="264973"/>
                  </a:lnTo>
                  <a:lnTo>
                    <a:pt x="183848" y="198004"/>
                  </a:lnTo>
                  <a:lnTo>
                    <a:pt x="186181" y="157352"/>
                  </a:lnTo>
                  <a:lnTo>
                    <a:pt x="180328" y="100705"/>
                  </a:lnTo>
                  <a:lnTo>
                    <a:pt x="162767" y="56647"/>
                  </a:lnTo>
                  <a:lnTo>
                    <a:pt x="133498" y="25176"/>
                  </a:lnTo>
                  <a:lnTo>
                    <a:pt x="92523" y="6294"/>
                  </a:lnTo>
                  <a:lnTo>
                    <a:pt x="3983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0040" y="735838"/>
              <a:ext cx="143763" cy="1421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3148" y="658114"/>
              <a:ext cx="2962910" cy="502284"/>
            </a:xfrm>
            <a:custGeom>
              <a:avLst/>
              <a:gdLst/>
              <a:ahLst/>
              <a:cxnLst/>
              <a:rect l="l" t="t" r="r" b="b"/>
              <a:pathLst>
                <a:path w="2962910" h="502284">
                  <a:moveTo>
                    <a:pt x="2545270" y="4952"/>
                  </a:moveTo>
                  <a:lnTo>
                    <a:pt x="2637726" y="4952"/>
                  </a:lnTo>
                  <a:lnTo>
                    <a:pt x="2753931" y="214249"/>
                  </a:lnTo>
                  <a:lnTo>
                    <a:pt x="2870390" y="4952"/>
                  </a:lnTo>
                  <a:lnTo>
                    <a:pt x="2962592" y="4952"/>
                  </a:lnTo>
                  <a:lnTo>
                    <a:pt x="2797746" y="294259"/>
                  </a:lnTo>
                  <a:lnTo>
                    <a:pt x="2797746" y="495553"/>
                  </a:lnTo>
                  <a:lnTo>
                    <a:pt x="2710751" y="495553"/>
                  </a:lnTo>
                  <a:lnTo>
                    <a:pt x="2710751" y="294259"/>
                  </a:lnTo>
                  <a:lnTo>
                    <a:pt x="2545270" y="4952"/>
                  </a:lnTo>
                  <a:close/>
                </a:path>
                <a:path w="2962910" h="502284">
                  <a:moveTo>
                    <a:pt x="1827339" y="4952"/>
                  </a:moveTo>
                  <a:lnTo>
                    <a:pt x="2140394" y="4952"/>
                  </a:lnTo>
                  <a:lnTo>
                    <a:pt x="2140394" y="82296"/>
                  </a:lnTo>
                  <a:lnTo>
                    <a:pt x="1914334" y="82296"/>
                  </a:lnTo>
                  <a:lnTo>
                    <a:pt x="1914334" y="197231"/>
                  </a:lnTo>
                  <a:lnTo>
                    <a:pt x="2076386" y="197231"/>
                  </a:lnTo>
                  <a:lnTo>
                    <a:pt x="2076386" y="271145"/>
                  </a:lnTo>
                  <a:lnTo>
                    <a:pt x="1914334" y="271145"/>
                  </a:lnTo>
                  <a:lnTo>
                    <a:pt x="1914334" y="418211"/>
                  </a:lnTo>
                  <a:lnTo>
                    <a:pt x="2136711" y="418211"/>
                  </a:lnTo>
                  <a:lnTo>
                    <a:pt x="2136711" y="495553"/>
                  </a:lnTo>
                  <a:lnTo>
                    <a:pt x="1827339" y="495553"/>
                  </a:lnTo>
                  <a:lnTo>
                    <a:pt x="1827339" y="4952"/>
                  </a:lnTo>
                  <a:close/>
                </a:path>
                <a:path w="2962910" h="502284">
                  <a:moveTo>
                    <a:pt x="1351978" y="4952"/>
                  </a:moveTo>
                  <a:lnTo>
                    <a:pt x="1447736" y="4952"/>
                  </a:lnTo>
                  <a:lnTo>
                    <a:pt x="1561274" y="336550"/>
                  </a:lnTo>
                  <a:lnTo>
                    <a:pt x="1681162" y="4952"/>
                  </a:lnTo>
                  <a:lnTo>
                    <a:pt x="1774888" y="4952"/>
                  </a:lnTo>
                  <a:lnTo>
                    <a:pt x="1583372" y="502285"/>
                  </a:lnTo>
                  <a:lnTo>
                    <a:pt x="1535493" y="502285"/>
                  </a:lnTo>
                  <a:lnTo>
                    <a:pt x="1351978" y="4952"/>
                  </a:lnTo>
                  <a:close/>
                </a:path>
                <a:path w="2962910" h="502284">
                  <a:moveTo>
                    <a:pt x="1211770" y="4952"/>
                  </a:moveTo>
                  <a:lnTo>
                    <a:pt x="1298765" y="4952"/>
                  </a:lnTo>
                  <a:lnTo>
                    <a:pt x="1298765" y="495553"/>
                  </a:lnTo>
                  <a:lnTo>
                    <a:pt x="1211770" y="495553"/>
                  </a:lnTo>
                  <a:lnTo>
                    <a:pt x="1211770" y="4952"/>
                  </a:lnTo>
                  <a:close/>
                </a:path>
                <a:path w="2962910" h="502284">
                  <a:moveTo>
                    <a:pt x="830643" y="4952"/>
                  </a:moveTo>
                  <a:lnTo>
                    <a:pt x="917638" y="4952"/>
                  </a:lnTo>
                  <a:lnTo>
                    <a:pt x="917638" y="418211"/>
                  </a:lnTo>
                  <a:lnTo>
                    <a:pt x="1139380" y="418211"/>
                  </a:lnTo>
                  <a:lnTo>
                    <a:pt x="1139380" y="495553"/>
                  </a:lnTo>
                  <a:lnTo>
                    <a:pt x="830643" y="495553"/>
                  </a:lnTo>
                  <a:lnTo>
                    <a:pt x="830643" y="4952"/>
                  </a:lnTo>
                  <a:close/>
                </a:path>
                <a:path w="2962910" h="502284">
                  <a:moveTo>
                    <a:pt x="440436" y="4952"/>
                  </a:moveTo>
                  <a:lnTo>
                    <a:pt x="753554" y="4952"/>
                  </a:lnTo>
                  <a:lnTo>
                    <a:pt x="753554" y="82296"/>
                  </a:lnTo>
                  <a:lnTo>
                    <a:pt x="527507" y="82296"/>
                  </a:lnTo>
                  <a:lnTo>
                    <a:pt x="527507" y="197231"/>
                  </a:lnTo>
                  <a:lnTo>
                    <a:pt x="689571" y="197231"/>
                  </a:lnTo>
                  <a:lnTo>
                    <a:pt x="689571" y="271145"/>
                  </a:lnTo>
                  <a:lnTo>
                    <a:pt x="527507" y="271145"/>
                  </a:lnTo>
                  <a:lnTo>
                    <a:pt x="527507" y="418211"/>
                  </a:lnTo>
                  <a:lnTo>
                    <a:pt x="749871" y="418211"/>
                  </a:lnTo>
                  <a:lnTo>
                    <a:pt x="749871" y="495553"/>
                  </a:lnTo>
                  <a:lnTo>
                    <a:pt x="440436" y="495553"/>
                  </a:lnTo>
                  <a:lnTo>
                    <a:pt x="440436" y="4952"/>
                  </a:lnTo>
                  <a:close/>
                </a:path>
                <a:path w="2962910" h="502284">
                  <a:moveTo>
                    <a:pt x="130937" y="1650"/>
                  </a:moveTo>
                  <a:lnTo>
                    <a:pt x="181741" y="5578"/>
                  </a:lnTo>
                  <a:lnTo>
                    <a:pt x="226998" y="17351"/>
                  </a:lnTo>
                  <a:lnTo>
                    <a:pt x="266709" y="36958"/>
                  </a:lnTo>
                  <a:lnTo>
                    <a:pt x="300875" y="64388"/>
                  </a:lnTo>
                  <a:lnTo>
                    <a:pt x="328345" y="98371"/>
                  </a:lnTo>
                  <a:lnTo>
                    <a:pt x="347967" y="137461"/>
                  </a:lnTo>
                  <a:lnTo>
                    <a:pt x="359740" y="181671"/>
                  </a:lnTo>
                  <a:lnTo>
                    <a:pt x="363664" y="231012"/>
                  </a:lnTo>
                  <a:lnTo>
                    <a:pt x="360518" y="286545"/>
                  </a:lnTo>
                  <a:lnTo>
                    <a:pt x="351079" y="335540"/>
                  </a:lnTo>
                  <a:lnTo>
                    <a:pt x="335348" y="377999"/>
                  </a:lnTo>
                  <a:lnTo>
                    <a:pt x="313324" y="413922"/>
                  </a:lnTo>
                  <a:lnTo>
                    <a:pt x="285008" y="443312"/>
                  </a:lnTo>
                  <a:lnTo>
                    <a:pt x="250401" y="466169"/>
                  </a:lnTo>
                  <a:lnTo>
                    <a:pt x="209501" y="482495"/>
                  </a:lnTo>
                  <a:lnTo>
                    <a:pt x="162309" y="492289"/>
                  </a:lnTo>
                  <a:lnTo>
                    <a:pt x="108826" y="495553"/>
                  </a:lnTo>
                  <a:lnTo>
                    <a:pt x="0" y="495553"/>
                  </a:lnTo>
                  <a:lnTo>
                    <a:pt x="0" y="5334"/>
                  </a:lnTo>
                  <a:lnTo>
                    <a:pt x="47237" y="3740"/>
                  </a:lnTo>
                  <a:lnTo>
                    <a:pt x="84804" y="2587"/>
                  </a:lnTo>
                  <a:lnTo>
                    <a:pt x="112703" y="1887"/>
                  </a:lnTo>
                  <a:lnTo>
                    <a:pt x="130937" y="1650"/>
                  </a:lnTo>
                  <a:close/>
                </a:path>
                <a:path w="2962910" h="502284">
                  <a:moveTo>
                    <a:pt x="2353373" y="0"/>
                  </a:moveTo>
                  <a:lnTo>
                    <a:pt x="2410471" y="4012"/>
                  </a:lnTo>
                  <a:lnTo>
                    <a:pt x="2457179" y="16053"/>
                  </a:lnTo>
                  <a:lnTo>
                    <a:pt x="2493502" y="36131"/>
                  </a:lnTo>
                  <a:lnTo>
                    <a:pt x="2519442" y="64252"/>
                  </a:lnTo>
                  <a:lnTo>
                    <a:pt x="2535004" y="100424"/>
                  </a:lnTo>
                  <a:lnTo>
                    <a:pt x="2540190" y="144652"/>
                  </a:lnTo>
                  <a:lnTo>
                    <a:pt x="2538591" y="165913"/>
                  </a:lnTo>
                  <a:lnTo>
                    <a:pt x="2525724" y="205624"/>
                  </a:lnTo>
                  <a:lnTo>
                    <a:pt x="2500697" y="240605"/>
                  </a:lnTo>
                  <a:lnTo>
                    <a:pt x="2468225" y="265854"/>
                  </a:lnTo>
                  <a:lnTo>
                    <a:pt x="2449512" y="274574"/>
                  </a:lnTo>
                  <a:lnTo>
                    <a:pt x="2594419" y="495553"/>
                  </a:lnTo>
                  <a:lnTo>
                    <a:pt x="2493962" y="495553"/>
                  </a:lnTo>
                  <a:lnTo>
                    <a:pt x="2363025" y="292988"/>
                  </a:lnTo>
                  <a:lnTo>
                    <a:pt x="2352214" y="292701"/>
                  </a:lnTo>
                  <a:lnTo>
                    <a:pt x="2339403" y="292211"/>
                  </a:lnTo>
                  <a:lnTo>
                    <a:pt x="2324592" y="291506"/>
                  </a:lnTo>
                  <a:lnTo>
                    <a:pt x="2307780" y="290575"/>
                  </a:lnTo>
                  <a:lnTo>
                    <a:pt x="2307780" y="495553"/>
                  </a:lnTo>
                  <a:lnTo>
                    <a:pt x="2217483" y="495553"/>
                  </a:lnTo>
                  <a:lnTo>
                    <a:pt x="2217483" y="4952"/>
                  </a:lnTo>
                  <a:lnTo>
                    <a:pt x="2223742" y="4806"/>
                  </a:lnTo>
                  <a:lnTo>
                    <a:pt x="2235263" y="4349"/>
                  </a:lnTo>
                  <a:lnTo>
                    <a:pt x="2252023" y="3559"/>
                  </a:lnTo>
                  <a:lnTo>
                    <a:pt x="2273998" y="2412"/>
                  </a:lnTo>
                  <a:lnTo>
                    <a:pt x="2297455" y="1339"/>
                  </a:lnTo>
                  <a:lnTo>
                    <a:pt x="2318496" y="587"/>
                  </a:lnTo>
                  <a:lnTo>
                    <a:pt x="2337131" y="144"/>
                  </a:lnTo>
                  <a:lnTo>
                    <a:pt x="235337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534109"/>
            <a:ext cx="7216140" cy="2891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843020" algn="l"/>
              </a:tabLst>
            </a:pPr>
            <a:r>
              <a:rPr sz="2800" dirty="0">
                <a:latin typeface="Calibri"/>
                <a:cs typeface="Calibri"/>
              </a:rPr>
              <a:t>Delivery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means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expulsion</a:t>
            </a:r>
            <a:r>
              <a:rPr sz="2800" dirty="0">
                <a:latin typeface="Calibri"/>
                <a:cs typeface="Calibri"/>
              </a:rPr>
              <a:t>	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extraction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child</a:t>
            </a:r>
            <a:r>
              <a:rPr sz="2800" spc="-25" dirty="0">
                <a:latin typeface="Calibri"/>
                <a:cs typeface="Calibri"/>
              </a:rPr>
              <a:t> at </a:t>
            </a:r>
            <a:r>
              <a:rPr sz="2800" spc="-10" dirty="0">
                <a:latin typeface="Calibri"/>
                <a:cs typeface="Calibri"/>
              </a:rPr>
              <a:t>birth.</a:t>
            </a:r>
            <a:endParaRPr sz="2800">
              <a:latin typeface="Calibri"/>
              <a:cs typeface="Calibri"/>
            </a:endParaRPr>
          </a:p>
          <a:p>
            <a:pPr marL="588645" indent="-466725">
              <a:lnSpc>
                <a:spcPct val="100000"/>
              </a:lnSpc>
              <a:spcBef>
                <a:spcPts val="605"/>
              </a:spcBef>
              <a:buClr>
                <a:srgbClr val="A24A73"/>
              </a:buClr>
              <a:buSzPct val="73214"/>
              <a:buFont typeface="Wingdings"/>
              <a:buChar char=""/>
              <a:tabLst>
                <a:tab pos="588645" algn="l"/>
              </a:tabLst>
            </a:pPr>
            <a:r>
              <a:rPr sz="2800" dirty="0">
                <a:latin typeface="Calibri"/>
                <a:cs typeface="Calibri"/>
              </a:rPr>
              <a:t>Signs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Recent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Delivery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Living</a:t>
            </a:r>
            <a:endParaRPr sz="2800">
              <a:latin typeface="Calibri"/>
              <a:cs typeface="Calibri"/>
            </a:endParaRPr>
          </a:p>
          <a:p>
            <a:pPr marL="588645" indent="-466725">
              <a:lnSpc>
                <a:spcPct val="100000"/>
              </a:lnSpc>
              <a:spcBef>
                <a:spcPts val="600"/>
              </a:spcBef>
              <a:buClr>
                <a:srgbClr val="A24A73"/>
              </a:buClr>
              <a:buSzPct val="73214"/>
              <a:buFont typeface="Wingdings"/>
              <a:buChar char=""/>
              <a:tabLst>
                <a:tab pos="588645" algn="l"/>
              </a:tabLst>
            </a:pPr>
            <a:r>
              <a:rPr sz="2800" dirty="0">
                <a:latin typeface="Calibri"/>
                <a:cs typeface="Calibri"/>
              </a:rPr>
              <a:t>Signs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Recent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Delivery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dead</a:t>
            </a:r>
            <a:endParaRPr sz="2800">
              <a:latin typeface="Calibri"/>
              <a:cs typeface="Calibri"/>
            </a:endParaRPr>
          </a:p>
          <a:p>
            <a:pPr marL="588645" indent="-466725">
              <a:lnSpc>
                <a:spcPct val="100000"/>
              </a:lnSpc>
              <a:spcBef>
                <a:spcPts val="600"/>
              </a:spcBef>
              <a:buClr>
                <a:srgbClr val="A24A73"/>
              </a:buClr>
              <a:buSzPct val="73214"/>
              <a:buFont typeface="Wingdings"/>
              <a:buChar char=""/>
              <a:tabLst>
                <a:tab pos="588645" algn="l"/>
              </a:tabLst>
            </a:pPr>
            <a:r>
              <a:rPr sz="2800" dirty="0">
                <a:latin typeface="Calibri"/>
                <a:cs typeface="Calibri"/>
              </a:rPr>
              <a:t>Signs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Remote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Delivery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living</a:t>
            </a:r>
            <a:endParaRPr sz="2800">
              <a:latin typeface="Calibri"/>
              <a:cs typeface="Calibri"/>
            </a:endParaRPr>
          </a:p>
          <a:p>
            <a:pPr marL="588645" indent="-466725">
              <a:lnSpc>
                <a:spcPct val="100000"/>
              </a:lnSpc>
              <a:spcBef>
                <a:spcPts val="600"/>
              </a:spcBef>
              <a:buClr>
                <a:srgbClr val="A24A73"/>
              </a:buClr>
              <a:buSzPct val="73214"/>
              <a:buFont typeface="Wingdings"/>
              <a:buChar char=""/>
              <a:tabLst>
                <a:tab pos="588645" algn="l"/>
              </a:tabLst>
            </a:pPr>
            <a:r>
              <a:rPr sz="2800" dirty="0">
                <a:latin typeface="Calibri"/>
                <a:cs typeface="Calibri"/>
              </a:rPr>
              <a:t>Signs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Remote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Delivery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dead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7C1A5-2317-C8ED-4E49-BEB2DE30DEBD}"/>
              </a:ext>
            </a:extLst>
          </p:cNvPr>
          <p:cNvSpPr/>
          <p:nvPr/>
        </p:nvSpPr>
        <p:spPr>
          <a:xfrm>
            <a:off x="7467600" y="0"/>
            <a:ext cx="1676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79" y="342900"/>
            <a:ext cx="7552690" cy="431800"/>
            <a:chOff x="259079" y="342900"/>
            <a:chExt cx="7552690" cy="43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9" y="342900"/>
              <a:ext cx="7552563" cy="4312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249" y="352044"/>
              <a:ext cx="7507579" cy="37744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283208" y="952500"/>
            <a:ext cx="5507990" cy="431800"/>
            <a:chOff x="1283208" y="952500"/>
            <a:chExt cx="5507990" cy="4318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208" y="952500"/>
              <a:ext cx="5507736" cy="4312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2352" y="961644"/>
              <a:ext cx="5453126" cy="3774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5940" y="1535938"/>
            <a:ext cx="7495540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68960" indent="-27305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spc="-10" dirty="0">
                <a:latin typeface="Calibri"/>
                <a:cs typeface="Calibri"/>
              </a:rPr>
              <a:t>Examination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should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under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taken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only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after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her 	</a:t>
            </a:r>
            <a:r>
              <a:rPr sz="2600" dirty="0">
                <a:latin typeface="Calibri"/>
                <a:cs typeface="Calibri"/>
              </a:rPr>
              <a:t>informed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consent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writing.</a:t>
            </a:r>
            <a:endParaRPr sz="2600">
              <a:latin typeface="Calibri"/>
              <a:cs typeface="Calibri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establishment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fact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delivery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become 	</a:t>
            </a:r>
            <a:r>
              <a:rPr sz="2600" dirty="0">
                <a:latin typeface="Calibri"/>
                <a:cs typeface="Calibri"/>
              </a:rPr>
              <a:t>important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under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following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circumstances: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668" y="4308728"/>
            <a:ext cx="24955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solidFill>
                  <a:srgbClr val="A24A73"/>
                </a:solidFill>
                <a:latin typeface="Calibri"/>
                <a:cs typeface="Calibri"/>
              </a:rPr>
              <a:t>iii.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668" y="3197520"/>
            <a:ext cx="3640454" cy="28613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700"/>
              </a:spcBef>
              <a:buClr>
                <a:srgbClr val="A24A73"/>
              </a:buClr>
              <a:buSzPct val="73076"/>
              <a:buAutoNum type="romanLcPeriod"/>
              <a:tabLst>
                <a:tab pos="584200" algn="l"/>
              </a:tabLst>
            </a:pPr>
            <a:r>
              <a:rPr sz="2600" dirty="0">
                <a:latin typeface="Calibri"/>
                <a:cs typeface="Calibri"/>
              </a:rPr>
              <a:t>Abortion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infanticide</a:t>
            </a:r>
            <a:endParaRPr sz="2600">
              <a:latin typeface="Calibri"/>
              <a:cs typeface="Calibri"/>
            </a:endParaRPr>
          </a:p>
          <a:p>
            <a:pPr marL="584200" marR="204470" indent="-572135">
              <a:lnSpc>
                <a:spcPct val="119200"/>
              </a:lnSpc>
              <a:spcBef>
                <a:spcPts val="5"/>
              </a:spcBef>
              <a:buClr>
                <a:srgbClr val="A24A73"/>
              </a:buClr>
              <a:buSzPct val="73076"/>
              <a:buAutoNum type="romanLcPeriod"/>
              <a:tabLst>
                <a:tab pos="584200" algn="l"/>
              </a:tabLst>
            </a:pPr>
            <a:r>
              <a:rPr sz="2600" dirty="0">
                <a:latin typeface="Calibri"/>
                <a:cs typeface="Calibri"/>
              </a:rPr>
              <a:t>Feigned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delivery </a:t>
            </a:r>
            <a:r>
              <a:rPr sz="2600" dirty="0">
                <a:latin typeface="Calibri"/>
                <a:cs typeface="Calibri"/>
              </a:rPr>
              <a:t>Concealment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birth</a:t>
            </a:r>
            <a:endParaRPr sz="26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600"/>
              </a:spcBef>
              <a:buClr>
                <a:srgbClr val="A24A73"/>
              </a:buClr>
              <a:buSzPct val="73076"/>
              <a:buAutoNum type="romanLcPeriod" startAt="4"/>
              <a:tabLst>
                <a:tab pos="584200" algn="l"/>
              </a:tabLst>
            </a:pPr>
            <a:r>
              <a:rPr sz="2600" spc="-10" dirty="0">
                <a:latin typeface="Calibri"/>
                <a:cs typeface="Calibri"/>
              </a:rPr>
              <a:t>Legitimacy</a:t>
            </a:r>
            <a:endParaRPr sz="26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605"/>
              </a:spcBef>
              <a:buClr>
                <a:srgbClr val="A24A73"/>
              </a:buClr>
              <a:buSzPct val="73076"/>
              <a:buAutoNum type="romanLcPeriod" startAt="4"/>
              <a:tabLst>
                <a:tab pos="584200" algn="l"/>
              </a:tabLst>
            </a:pPr>
            <a:r>
              <a:rPr sz="2600" dirty="0">
                <a:latin typeface="Calibri"/>
                <a:cs typeface="Calibri"/>
              </a:rPr>
              <a:t>Disputed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chastity</a:t>
            </a:r>
            <a:endParaRPr sz="26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600"/>
              </a:spcBef>
              <a:buClr>
                <a:srgbClr val="A24A73"/>
              </a:buClr>
              <a:buSzPct val="73076"/>
              <a:buAutoNum type="romanLcPeriod" startAt="4"/>
              <a:tabLst>
                <a:tab pos="584200" algn="l"/>
              </a:tabLst>
            </a:pPr>
            <a:r>
              <a:rPr sz="2600" spc="-10" dirty="0">
                <a:latin typeface="Calibri"/>
                <a:cs typeface="Calibri"/>
              </a:rPr>
              <a:t>Blackmail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194C7-0322-5B3B-2D36-0768745A7930}"/>
              </a:ext>
            </a:extLst>
          </p:cNvPr>
          <p:cNvSpPr/>
          <p:nvPr/>
        </p:nvSpPr>
        <p:spPr>
          <a:xfrm>
            <a:off x="6553200" y="-9861"/>
            <a:ext cx="2572871" cy="23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Vertical Integration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540" y="466344"/>
            <a:ext cx="4093845" cy="391795"/>
            <a:chOff x="510540" y="466344"/>
            <a:chExt cx="4093845" cy="39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466344"/>
              <a:ext cx="4093464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887" y="475488"/>
              <a:ext cx="4041825" cy="34023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724400" y="466344"/>
            <a:ext cx="2425065" cy="391795"/>
            <a:chOff x="4724400" y="466344"/>
            <a:chExt cx="2425065" cy="3917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0" y="466344"/>
              <a:ext cx="2424683" cy="3916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34687" y="476377"/>
              <a:ext cx="2371090" cy="338455"/>
            </a:xfrm>
            <a:custGeom>
              <a:avLst/>
              <a:gdLst/>
              <a:ahLst/>
              <a:cxnLst/>
              <a:rect l="l" t="t" r="r" b="b"/>
              <a:pathLst>
                <a:path w="2371090" h="338455">
                  <a:moveTo>
                    <a:pt x="835699" y="2530"/>
                  </a:moveTo>
                  <a:lnTo>
                    <a:pt x="823835" y="2530"/>
                  </a:lnTo>
                  <a:lnTo>
                    <a:pt x="811418" y="2873"/>
                  </a:lnTo>
                  <a:lnTo>
                    <a:pt x="745557" y="5842"/>
                  </a:lnTo>
                  <a:lnTo>
                    <a:pt x="744092" y="5842"/>
                  </a:lnTo>
                  <a:lnTo>
                    <a:pt x="744092" y="332867"/>
                  </a:lnTo>
                  <a:lnTo>
                    <a:pt x="804290" y="332867"/>
                  </a:lnTo>
                  <a:lnTo>
                    <a:pt x="804290" y="196214"/>
                  </a:lnTo>
                  <a:lnTo>
                    <a:pt x="905777" y="196214"/>
                  </a:lnTo>
                  <a:lnTo>
                    <a:pt x="898778" y="185547"/>
                  </a:lnTo>
                  <a:lnTo>
                    <a:pt x="911278" y="179732"/>
                  </a:lnTo>
                  <a:lnTo>
                    <a:pt x="922670" y="172180"/>
                  </a:lnTo>
                  <a:lnTo>
                    <a:pt x="932943" y="162865"/>
                  </a:lnTo>
                  <a:lnTo>
                    <a:pt x="942086" y="151764"/>
                  </a:lnTo>
                  <a:lnTo>
                    <a:pt x="944109" y="148462"/>
                  </a:lnTo>
                  <a:lnTo>
                    <a:pt x="823213" y="148462"/>
                  </a:lnTo>
                  <a:lnTo>
                    <a:pt x="815086" y="148082"/>
                  </a:lnTo>
                  <a:lnTo>
                    <a:pt x="804290" y="147065"/>
                  </a:lnTo>
                  <a:lnTo>
                    <a:pt x="804290" y="56261"/>
                  </a:lnTo>
                  <a:lnTo>
                    <a:pt x="811149" y="55372"/>
                  </a:lnTo>
                  <a:lnTo>
                    <a:pt x="817752" y="54990"/>
                  </a:lnTo>
                  <a:lnTo>
                    <a:pt x="950088" y="54990"/>
                  </a:lnTo>
                  <a:lnTo>
                    <a:pt x="928084" y="26574"/>
                  </a:lnTo>
                  <a:lnTo>
                    <a:pt x="889150" y="8457"/>
                  </a:lnTo>
                  <a:lnTo>
                    <a:pt x="835699" y="2530"/>
                  </a:lnTo>
                  <a:close/>
                </a:path>
                <a:path w="2371090" h="338455">
                  <a:moveTo>
                    <a:pt x="905777" y="196214"/>
                  </a:moveTo>
                  <a:lnTo>
                    <a:pt x="804290" y="196214"/>
                  </a:lnTo>
                  <a:lnTo>
                    <a:pt x="825325" y="197278"/>
                  </a:lnTo>
                  <a:lnTo>
                    <a:pt x="841121" y="197865"/>
                  </a:lnTo>
                  <a:lnTo>
                    <a:pt x="928497" y="332867"/>
                  </a:lnTo>
                  <a:lnTo>
                    <a:pt x="995426" y="332867"/>
                  </a:lnTo>
                  <a:lnTo>
                    <a:pt x="905777" y="196214"/>
                  </a:lnTo>
                  <a:close/>
                </a:path>
                <a:path w="2371090" h="338455">
                  <a:moveTo>
                    <a:pt x="950088" y="54990"/>
                  </a:moveTo>
                  <a:lnTo>
                    <a:pt x="823976" y="54990"/>
                  </a:lnTo>
                  <a:lnTo>
                    <a:pt x="842099" y="55586"/>
                  </a:lnTo>
                  <a:lnTo>
                    <a:pt x="857615" y="57372"/>
                  </a:lnTo>
                  <a:lnTo>
                    <a:pt x="894476" y="77739"/>
                  </a:lnTo>
                  <a:lnTo>
                    <a:pt x="899033" y="98298"/>
                  </a:lnTo>
                  <a:lnTo>
                    <a:pt x="897965" y="111869"/>
                  </a:lnTo>
                  <a:lnTo>
                    <a:pt x="872470" y="142676"/>
                  </a:lnTo>
                  <a:lnTo>
                    <a:pt x="828928" y="148462"/>
                  </a:lnTo>
                  <a:lnTo>
                    <a:pt x="944109" y="148462"/>
                  </a:lnTo>
                  <a:lnTo>
                    <a:pt x="949586" y="139527"/>
                  </a:lnTo>
                  <a:lnTo>
                    <a:pt x="954944" y="126634"/>
                  </a:lnTo>
                  <a:lnTo>
                    <a:pt x="958159" y="113099"/>
                  </a:lnTo>
                  <a:lnTo>
                    <a:pt x="959230" y="98933"/>
                  </a:lnTo>
                  <a:lnTo>
                    <a:pt x="951560" y="57372"/>
                  </a:lnTo>
                  <a:lnTo>
                    <a:pt x="951444" y="56741"/>
                  </a:lnTo>
                  <a:lnTo>
                    <a:pt x="950088" y="54990"/>
                  </a:lnTo>
                  <a:close/>
                </a:path>
                <a:path w="2371090" h="338455">
                  <a:moveTo>
                    <a:pt x="140588" y="0"/>
                  </a:moveTo>
                  <a:lnTo>
                    <a:pt x="82978" y="12096"/>
                  </a:lnTo>
                  <a:lnTo>
                    <a:pt x="38226" y="48387"/>
                  </a:lnTo>
                  <a:lnTo>
                    <a:pt x="9540" y="102060"/>
                  </a:lnTo>
                  <a:lnTo>
                    <a:pt x="0" y="166497"/>
                  </a:lnTo>
                  <a:lnTo>
                    <a:pt x="2169" y="203997"/>
                  </a:lnTo>
                  <a:lnTo>
                    <a:pt x="19716" y="267331"/>
                  </a:lnTo>
                  <a:lnTo>
                    <a:pt x="54580" y="312576"/>
                  </a:lnTo>
                  <a:lnTo>
                    <a:pt x="105114" y="335575"/>
                  </a:lnTo>
                  <a:lnTo>
                    <a:pt x="136143" y="338455"/>
                  </a:lnTo>
                  <a:lnTo>
                    <a:pt x="169612" y="335575"/>
                  </a:lnTo>
                  <a:lnTo>
                    <a:pt x="169824" y="335575"/>
                  </a:lnTo>
                  <a:lnTo>
                    <a:pt x="199217" y="326945"/>
                  </a:lnTo>
                  <a:lnTo>
                    <a:pt x="199400" y="326945"/>
                  </a:lnTo>
                  <a:lnTo>
                    <a:pt x="225208" y="312308"/>
                  </a:lnTo>
                  <a:lnTo>
                    <a:pt x="246761" y="291973"/>
                  </a:lnTo>
                  <a:lnTo>
                    <a:pt x="250190" y="286893"/>
                  </a:lnTo>
                  <a:lnTo>
                    <a:pt x="136143" y="286893"/>
                  </a:lnTo>
                  <a:lnTo>
                    <a:pt x="119090" y="284964"/>
                  </a:lnTo>
                  <a:lnTo>
                    <a:pt x="118804" y="284964"/>
                  </a:lnTo>
                  <a:lnTo>
                    <a:pt x="103457" y="279003"/>
                  </a:lnTo>
                  <a:lnTo>
                    <a:pt x="71127" y="238059"/>
                  </a:lnTo>
                  <a:lnTo>
                    <a:pt x="61495" y="194167"/>
                  </a:lnTo>
                  <a:lnTo>
                    <a:pt x="60198" y="166497"/>
                  </a:lnTo>
                  <a:lnTo>
                    <a:pt x="61505" y="141541"/>
                  </a:lnTo>
                  <a:lnTo>
                    <a:pt x="71931" y="99631"/>
                  </a:lnTo>
                  <a:lnTo>
                    <a:pt x="106283" y="59356"/>
                  </a:lnTo>
                  <a:lnTo>
                    <a:pt x="140588" y="51562"/>
                  </a:lnTo>
                  <a:lnTo>
                    <a:pt x="253675" y="51562"/>
                  </a:lnTo>
                  <a:lnTo>
                    <a:pt x="248412" y="43814"/>
                  </a:lnTo>
                  <a:lnTo>
                    <a:pt x="227671" y="24645"/>
                  </a:lnTo>
                  <a:lnTo>
                    <a:pt x="202787" y="10953"/>
                  </a:lnTo>
                  <a:lnTo>
                    <a:pt x="173759" y="2738"/>
                  </a:lnTo>
                  <a:lnTo>
                    <a:pt x="140588" y="0"/>
                  </a:lnTo>
                  <a:close/>
                </a:path>
                <a:path w="2371090" h="338455">
                  <a:moveTo>
                    <a:pt x="253675" y="51562"/>
                  </a:moveTo>
                  <a:lnTo>
                    <a:pt x="140588" y="51562"/>
                  </a:lnTo>
                  <a:lnTo>
                    <a:pt x="177686" y="58751"/>
                  </a:lnTo>
                  <a:lnTo>
                    <a:pt x="204200" y="80311"/>
                  </a:lnTo>
                  <a:lnTo>
                    <a:pt x="220116" y="116230"/>
                  </a:lnTo>
                  <a:lnTo>
                    <a:pt x="225425" y="166497"/>
                  </a:lnTo>
                  <a:lnTo>
                    <a:pt x="224024" y="193621"/>
                  </a:lnTo>
                  <a:lnTo>
                    <a:pt x="212566" y="238934"/>
                  </a:lnTo>
                  <a:lnTo>
                    <a:pt x="189829" y="269533"/>
                  </a:lnTo>
                  <a:lnTo>
                    <a:pt x="136143" y="286893"/>
                  </a:lnTo>
                  <a:lnTo>
                    <a:pt x="250190" y="286893"/>
                  </a:lnTo>
                  <a:lnTo>
                    <a:pt x="263782" y="266759"/>
                  </a:lnTo>
                  <a:lnTo>
                    <a:pt x="275971" y="237426"/>
                  </a:lnTo>
                  <a:lnTo>
                    <a:pt x="283221" y="204362"/>
                  </a:lnTo>
                  <a:lnTo>
                    <a:pt x="283301" y="203997"/>
                  </a:lnTo>
                  <a:lnTo>
                    <a:pt x="285750" y="166497"/>
                  </a:lnTo>
                  <a:lnTo>
                    <a:pt x="283416" y="129236"/>
                  </a:lnTo>
                  <a:lnTo>
                    <a:pt x="276415" y="96345"/>
                  </a:lnTo>
                  <a:lnTo>
                    <a:pt x="264747" y="67859"/>
                  </a:lnTo>
                  <a:lnTo>
                    <a:pt x="253675" y="51562"/>
                  </a:lnTo>
                  <a:close/>
                </a:path>
                <a:path w="2371090" h="338455">
                  <a:moveTo>
                    <a:pt x="2262378" y="57403"/>
                  </a:moveTo>
                  <a:lnTo>
                    <a:pt x="2204339" y="57403"/>
                  </a:lnTo>
                  <a:lnTo>
                    <a:pt x="2204339" y="332867"/>
                  </a:lnTo>
                  <a:lnTo>
                    <a:pt x="2262378" y="332867"/>
                  </a:lnTo>
                  <a:lnTo>
                    <a:pt x="2262378" y="57403"/>
                  </a:lnTo>
                  <a:close/>
                </a:path>
                <a:path w="2371090" h="338455">
                  <a:moveTo>
                    <a:pt x="2371090" y="5842"/>
                  </a:moveTo>
                  <a:lnTo>
                    <a:pt x="2100326" y="5842"/>
                  </a:lnTo>
                  <a:lnTo>
                    <a:pt x="2100326" y="57403"/>
                  </a:lnTo>
                  <a:lnTo>
                    <a:pt x="2371090" y="57403"/>
                  </a:lnTo>
                  <a:lnTo>
                    <a:pt x="2371090" y="5842"/>
                  </a:lnTo>
                  <a:close/>
                </a:path>
                <a:path w="2371090" h="338455">
                  <a:moveTo>
                    <a:pt x="1949991" y="130428"/>
                  </a:moveTo>
                  <a:lnTo>
                    <a:pt x="1880362" y="130428"/>
                  </a:lnTo>
                  <a:lnTo>
                    <a:pt x="2039112" y="337312"/>
                  </a:lnTo>
                  <a:lnTo>
                    <a:pt x="2062734" y="337312"/>
                  </a:lnTo>
                  <a:lnTo>
                    <a:pt x="2062734" y="203200"/>
                  </a:lnTo>
                  <a:lnTo>
                    <a:pt x="2006981" y="203200"/>
                  </a:lnTo>
                  <a:lnTo>
                    <a:pt x="1949991" y="130428"/>
                  </a:lnTo>
                  <a:close/>
                </a:path>
                <a:path w="2371090" h="338455">
                  <a:moveTo>
                    <a:pt x="1852421" y="5842"/>
                  </a:moveTo>
                  <a:lnTo>
                    <a:pt x="1824609" y="5842"/>
                  </a:lnTo>
                  <a:lnTo>
                    <a:pt x="1824609" y="333121"/>
                  </a:lnTo>
                  <a:lnTo>
                    <a:pt x="1880362" y="333121"/>
                  </a:lnTo>
                  <a:lnTo>
                    <a:pt x="1880362" y="130428"/>
                  </a:lnTo>
                  <a:lnTo>
                    <a:pt x="1949991" y="130428"/>
                  </a:lnTo>
                  <a:lnTo>
                    <a:pt x="1852421" y="5842"/>
                  </a:lnTo>
                  <a:close/>
                </a:path>
                <a:path w="2371090" h="338455">
                  <a:moveTo>
                    <a:pt x="2062734" y="5842"/>
                  </a:moveTo>
                  <a:lnTo>
                    <a:pt x="2006981" y="5842"/>
                  </a:lnTo>
                  <a:lnTo>
                    <a:pt x="2006981" y="203200"/>
                  </a:lnTo>
                  <a:lnTo>
                    <a:pt x="2062734" y="203200"/>
                  </a:lnTo>
                  <a:lnTo>
                    <a:pt x="2062734" y="5842"/>
                  </a:lnTo>
                  <a:close/>
                </a:path>
                <a:path w="2371090" h="338455">
                  <a:moveTo>
                    <a:pt x="1772665" y="5842"/>
                  </a:moveTo>
                  <a:lnTo>
                    <a:pt x="1564004" y="5842"/>
                  </a:lnTo>
                  <a:lnTo>
                    <a:pt x="1564004" y="332867"/>
                  </a:lnTo>
                  <a:lnTo>
                    <a:pt x="1770253" y="332867"/>
                  </a:lnTo>
                  <a:lnTo>
                    <a:pt x="1770253" y="281305"/>
                  </a:lnTo>
                  <a:lnTo>
                    <a:pt x="1622043" y="281305"/>
                  </a:lnTo>
                  <a:lnTo>
                    <a:pt x="1622043" y="183261"/>
                  </a:lnTo>
                  <a:lnTo>
                    <a:pt x="1729993" y="183261"/>
                  </a:lnTo>
                  <a:lnTo>
                    <a:pt x="1729993" y="133985"/>
                  </a:lnTo>
                  <a:lnTo>
                    <a:pt x="1622043" y="133985"/>
                  </a:lnTo>
                  <a:lnTo>
                    <a:pt x="1622043" y="57403"/>
                  </a:lnTo>
                  <a:lnTo>
                    <a:pt x="1772665" y="57403"/>
                  </a:lnTo>
                  <a:lnTo>
                    <a:pt x="1772665" y="5842"/>
                  </a:lnTo>
                  <a:close/>
                </a:path>
                <a:path w="2371090" h="338455">
                  <a:moveTo>
                    <a:pt x="1231646" y="5842"/>
                  </a:moveTo>
                  <a:lnTo>
                    <a:pt x="1022985" y="5842"/>
                  </a:lnTo>
                  <a:lnTo>
                    <a:pt x="1022985" y="332867"/>
                  </a:lnTo>
                  <a:lnTo>
                    <a:pt x="1229233" y="332867"/>
                  </a:lnTo>
                  <a:lnTo>
                    <a:pt x="1229233" y="281305"/>
                  </a:lnTo>
                  <a:lnTo>
                    <a:pt x="1081024" y="281305"/>
                  </a:lnTo>
                  <a:lnTo>
                    <a:pt x="1081024" y="183261"/>
                  </a:lnTo>
                  <a:lnTo>
                    <a:pt x="1188974" y="183261"/>
                  </a:lnTo>
                  <a:lnTo>
                    <a:pt x="1188974" y="133985"/>
                  </a:lnTo>
                  <a:lnTo>
                    <a:pt x="1081024" y="133985"/>
                  </a:lnTo>
                  <a:lnTo>
                    <a:pt x="1081024" y="57403"/>
                  </a:lnTo>
                  <a:lnTo>
                    <a:pt x="1231646" y="57403"/>
                  </a:lnTo>
                  <a:lnTo>
                    <a:pt x="1231646" y="5842"/>
                  </a:lnTo>
                  <a:close/>
                </a:path>
                <a:path w="2371090" h="338455">
                  <a:moveTo>
                    <a:pt x="552576" y="5842"/>
                  </a:moveTo>
                  <a:lnTo>
                    <a:pt x="337185" y="5842"/>
                  </a:lnTo>
                  <a:lnTo>
                    <a:pt x="337185" y="332867"/>
                  </a:lnTo>
                  <a:lnTo>
                    <a:pt x="395224" y="332867"/>
                  </a:lnTo>
                  <a:lnTo>
                    <a:pt x="395224" y="183261"/>
                  </a:lnTo>
                  <a:lnTo>
                    <a:pt x="510159" y="183261"/>
                  </a:lnTo>
                  <a:lnTo>
                    <a:pt x="510159" y="133985"/>
                  </a:lnTo>
                  <a:lnTo>
                    <a:pt x="395224" y="133985"/>
                  </a:lnTo>
                  <a:lnTo>
                    <a:pt x="395224" y="57403"/>
                  </a:lnTo>
                  <a:lnTo>
                    <a:pt x="552576" y="57403"/>
                  </a:lnTo>
                  <a:lnTo>
                    <a:pt x="552576" y="5842"/>
                  </a:lnTo>
                  <a:close/>
                </a:path>
                <a:path w="2371090" h="338455">
                  <a:moveTo>
                    <a:pt x="1417701" y="253"/>
                  </a:moveTo>
                  <a:lnTo>
                    <a:pt x="1357995" y="12446"/>
                  </a:lnTo>
                  <a:lnTo>
                    <a:pt x="1310004" y="49022"/>
                  </a:lnTo>
                  <a:lnTo>
                    <a:pt x="1278461" y="103711"/>
                  </a:lnTo>
                  <a:lnTo>
                    <a:pt x="1267967" y="170307"/>
                  </a:lnTo>
                  <a:lnTo>
                    <a:pt x="1270327" y="207216"/>
                  </a:lnTo>
                  <a:lnTo>
                    <a:pt x="1289238" y="268747"/>
                  </a:lnTo>
                  <a:lnTo>
                    <a:pt x="1326749" y="313112"/>
                  </a:lnTo>
                  <a:lnTo>
                    <a:pt x="1380001" y="335643"/>
                  </a:lnTo>
                  <a:lnTo>
                    <a:pt x="1412366" y="338455"/>
                  </a:lnTo>
                  <a:lnTo>
                    <a:pt x="1444585" y="336097"/>
                  </a:lnTo>
                  <a:lnTo>
                    <a:pt x="1472660" y="329025"/>
                  </a:lnTo>
                  <a:lnTo>
                    <a:pt x="1496591" y="317238"/>
                  </a:lnTo>
                  <a:lnTo>
                    <a:pt x="1516379" y="300736"/>
                  </a:lnTo>
                  <a:lnTo>
                    <a:pt x="1508389" y="286893"/>
                  </a:lnTo>
                  <a:lnTo>
                    <a:pt x="1417065" y="286893"/>
                  </a:lnTo>
                  <a:lnTo>
                    <a:pt x="1397875" y="284964"/>
                  </a:lnTo>
                  <a:lnTo>
                    <a:pt x="1352423" y="256032"/>
                  </a:lnTo>
                  <a:lnTo>
                    <a:pt x="1334246" y="219868"/>
                  </a:lnTo>
                  <a:lnTo>
                    <a:pt x="1328165" y="172847"/>
                  </a:lnTo>
                  <a:lnTo>
                    <a:pt x="1329807" y="147720"/>
                  </a:lnTo>
                  <a:lnTo>
                    <a:pt x="1342899" y="104374"/>
                  </a:lnTo>
                  <a:lnTo>
                    <a:pt x="1368303" y="71104"/>
                  </a:lnTo>
                  <a:lnTo>
                    <a:pt x="1421257" y="51815"/>
                  </a:lnTo>
                  <a:lnTo>
                    <a:pt x="1493456" y="51815"/>
                  </a:lnTo>
                  <a:lnTo>
                    <a:pt x="1507743" y="23240"/>
                  </a:lnTo>
                  <a:lnTo>
                    <a:pt x="1489459" y="13166"/>
                  </a:lnTo>
                  <a:lnTo>
                    <a:pt x="1468342" y="5984"/>
                  </a:lnTo>
                  <a:lnTo>
                    <a:pt x="1444414" y="1684"/>
                  </a:lnTo>
                  <a:lnTo>
                    <a:pt x="1417701" y="253"/>
                  </a:lnTo>
                  <a:close/>
                </a:path>
                <a:path w="2371090" h="338455">
                  <a:moveTo>
                    <a:pt x="1489328" y="253873"/>
                  </a:moveTo>
                  <a:lnTo>
                    <a:pt x="1475019" y="268301"/>
                  </a:lnTo>
                  <a:lnTo>
                    <a:pt x="1458198" y="278622"/>
                  </a:lnTo>
                  <a:lnTo>
                    <a:pt x="1438876" y="284823"/>
                  </a:lnTo>
                  <a:lnTo>
                    <a:pt x="1417065" y="286893"/>
                  </a:lnTo>
                  <a:lnTo>
                    <a:pt x="1508389" y="286893"/>
                  </a:lnTo>
                  <a:lnTo>
                    <a:pt x="1489328" y="253873"/>
                  </a:lnTo>
                  <a:close/>
                </a:path>
                <a:path w="2371090" h="338455">
                  <a:moveTo>
                    <a:pt x="1493456" y="51815"/>
                  </a:moveTo>
                  <a:lnTo>
                    <a:pt x="1421257" y="51815"/>
                  </a:lnTo>
                  <a:lnTo>
                    <a:pt x="1441307" y="53030"/>
                  </a:lnTo>
                  <a:lnTo>
                    <a:pt x="1458404" y="56673"/>
                  </a:lnTo>
                  <a:lnTo>
                    <a:pt x="1472549" y="62745"/>
                  </a:lnTo>
                  <a:lnTo>
                    <a:pt x="1483740" y="71247"/>
                  </a:lnTo>
                  <a:lnTo>
                    <a:pt x="1493456" y="51815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8088" y="530479"/>
              <a:ext cx="96520" cy="952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3996" y="527050"/>
              <a:ext cx="167004" cy="2371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34687" y="476377"/>
              <a:ext cx="2371090" cy="338455"/>
            </a:xfrm>
            <a:custGeom>
              <a:avLst/>
              <a:gdLst/>
              <a:ahLst/>
              <a:cxnLst/>
              <a:rect l="l" t="t" r="r" b="b"/>
              <a:pathLst>
                <a:path w="2371090" h="338455">
                  <a:moveTo>
                    <a:pt x="2100326" y="5842"/>
                  </a:moveTo>
                  <a:lnTo>
                    <a:pt x="2371090" y="5842"/>
                  </a:lnTo>
                  <a:lnTo>
                    <a:pt x="2371090" y="57403"/>
                  </a:lnTo>
                  <a:lnTo>
                    <a:pt x="2262378" y="57403"/>
                  </a:lnTo>
                  <a:lnTo>
                    <a:pt x="2262378" y="332867"/>
                  </a:lnTo>
                  <a:lnTo>
                    <a:pt x="2204339" y="332867"/>
                  </a:lnTo>
                  <a:lnTo>
                    <a:pt x="2204339" y="57403"/>
                  </a:lnTo>
                  <a:lnTo>
                    <a:pt x="2100326" y="57403"/>
                  </a:lnTo>
                  <a:lnTo>
                    <a:pt x="2100326" y="5842"/>
                  </a:lnTo>
                  <a:close/>
                </a:path>
                <a:path w="2371090" h="338455">
                  <a:moveTo>
                    <a:pt x="1824609" y="5842"/>
                  </a:moveTo>
                  <a:lnTo>
                    <a:pt x="1852421" y="5842"/>
                  </a:lnTo>
                  <a:lnTo>
                    <a:pt x="2006981" y="203200"/>
                  </a:lnTo>
                  <a:lnTo>
                    <a:pt x="2006981" y="5842"/>
                  </a:lnTo>
                  <a:lnTo>
                    <a:pt x="2062734" y="5842"/>
                  </a:lnTo>
                  <a:lnTo>
                    <a:pt x="2062734" y="337312"/>
                  </a:lnTo>
                  <a:lnTo>
                    <a:pt x="2039112" y="337312"/>
                  </a:lnTo>
                  <a:lnTo>
                    <a:pt x="1880362" y="130428"/>
                  </a:lnTo>
                  <a:lnTo>
                    <a:pt x="1880362" y="333121"/>
                  </a:lnTo>
                  <a:lnTo>
                    <a:pt x="1824609" y="333121"/>
                  </a:lnTo>
                  <a:lnTo>
                    <a:pt x="1824609" y="5842"/>
                  </a:lnTo>
                  <a:close/>
                </a:path>
                <a:path w="2371090" h="338455">
                  <a:moveTo>
                    <a:pt x="1564004" y="5842"/>
                  </a:moveTo>
                  <a:lnTo>
                    <a:pt x="1772665" y="5842"/>
                  </a:lnTo>
                  <a:lnTo>
                    <a:pt x="1772665" y="57403"/>
                  </a:lnTo>
                  <a:lnTo>
                    <a:pt x="1622043" y="57403"/>
                  </a:lnTo>
                  <a:lnTo>
                    <a:pt x="1622043" y="133985"/>
                  </a:lnTo>
                  <a:lnTo>
                    <a:pt x="1729993" y="133985"/>
                  </a:lnTo>
                  <a:lnTo>
                    <a:pt x="1729993" y="183261"/>
                  </a:lnTo>
                  <a:lnTo>
                    <a:pt x="1622043" y="183261"/>
                  </a:lnTo>
                  <a:lnTo>
                    <a:pt x="1622043" y="281305"/>
                  </a:lnTo>
                  <a:lnTo>
                    <a:pt x="1770253" y="281305"/>
                  </a:lnTo>
                  <a:lnTo>
                    <a:pt x="1770253" y="332867"/>
                  </a:lnTo>
                  <a:lnTo>
                    <a:pt x="1564004" y="332867"/>
                  </a:lnTo>
                  <a:lnTo>
                    <a:pt x="1564004" y="5842"/>
                  </a:lnTo>
                  <a:close/>
                </a:path>
                <a:path w="2371090" h="338455">
                  <a:moveTo>
                    <a:pt x="1022985" y="5842"/>
                  </a:moveTo>
                  <a:lnTo>
                    <a:pt x="1231646" y="5842"/>
                  </a:lnTo>
                  <a:lnTo>
                    <a:pt x="1231646" y="57403"/>
                  </a:lnTo>
                  <a:lnTo>
                    <a:pt x="1081024" y="57403"/>
                  </a:lnTo>
                  <a:lnTo>
                    <a:pt x="1081024" y="133985"/>
                  </a:lnTo>
                  <a:lnTo>
                    <a:pt x="1188974" y="133985"/>
                  </a:lnTo>
                  <a:lnTo>
                    <a:pt x="1188974" y="183261"/>
                  </a:lnTo>
                  <a:lnTo>
                    <a:pt x="1081024" y="183261"/>
                  </a:lnTo>
                  <a:lnTo>
                    <a:pt x="1081024" y="281305"/>
                  </a:lnTo>
                  <a:lnTo>
                    <a:pt x="1229233" y="281305"/>
                  </a:lnTo>
                  <a:lnTo>
                    <a:pt x="1229233" y="332867"/>
                  </a:lnTo>
                  <a:lnTo>
                    <a:pt x="1022985" y="332867"/>
                  </a:lnTo>
                  <a:lnTo>
                    <a:pt x="1022985" y="5842"/>
                  </a:lnTo>
                  <a:close/>
                </a:path>
                <a:path w="2371090" h="338455">
                  <a:moveTo>
                    <a:pt x="337185" y="5842"/>
                  </a:moveTo>
                  <a:lnTo>
                    <a:pt x="552576" y="5842"/>
                  </a:lnTo>
                  <a:lnTo>
                    <a:pt x="552576" y="57403"/>
                  </a:lnTo>
                  <a:lnTo>
                    <a:pt x="395224" y="57403"/>
                  </a:lnTo>
                  <a:lnTo>
                    <a:pt x="395224" y="133985"/>
                  </a:lnTo>
                  <a:lnTo>
                    <a:pt x="510159" y="133985"/>
                  </a:lnTo>
                  <a:lnTo>
                    <a:pt x="510159" y="183261"/>
                  </a:lnTo>
                  <a:lnTo>
                    <a:pt x="395224" y="183261"/>
                  </a:lnTo>
                  <a:lnTo>
                    <a:pt x="395224" y="332867"/>
                  </a:lnTo>
                  <a:lnTo>
                    <a:pt x="337185" y="332867"/>
                  </a:lnTo>
                  <a:lnTo>
                    <a:pt x="337185" y="5842"/>
                  </a:lnTo>
                  <a:close/>
                </a:path>
                <a:path w="2371090" h="338455">
                  <a:moveTo>
                    <a:pt x="834643" y="2412"/>
                  </a:moveTo>
                  <a:lnTo>
                    <a:pt x="889150" y="8457"/>
                  </a:lnTo>
                  <a:lnTo>
                    <a:pt x="928084" y="26574"/>
                  </a:lnTo>
                  <a:lnTo>
                    <a:pt x="951444" y="56741"/>
                  </a:lnTo>
                  <a:lnTo>
                    <a:pt x="959230" y="98933"/>
                  </a:lnTo>
                  <a:lnTo>
                    <a:pt x="958159" y="113099"/>
                  </a:lnTo>
                  <a:lnTo>
                    <a:pt x="942086" y="151764"/>
                  </a:lnTo>
                  <a:lnTo>
                    <a:pt x="911278" y="179732"/>
                  </a:lnTo>
                  <a:lnTo>
                    <a:pt x="898778" y="185547"/>
                  </a:lnTo>
                  <a:lnTo>
                    <a:pt x="995426" y="332867"/>
                  </a:lnTo>
                  <a:lnTo>
                    <a:pt x="928497" y="332867"/>
                  </a:lnTo>
                  <a:lnTo>
                    <a:pt x="841121" y="197865"/>
                  </a:lnTo>
                  <a:lnTo>
                    <a:pt x="833883" y="197625"/>
                  </a:lnTo>
                  <a:lnTo>
                    <a:pt x="825325" y="197278"/>
                  </a:lnTo>
                  <a:lnTo>
                    <a:pt x="815457" y="196812"/>
                  </a:lnTo>
                  <a:lnTo>
                    <a:pt x="804290" y="196214"/>
                  </a:lnTo>
                  <a:lnTo>
                    <a:pt x="804290" y="332867"/>
                  </a:lnTo>
                  <a:lnTo>
                    <a:pt x="744092" y="332867"/>
                  </a:lnTo>
                  <a:lnTo>
                    <a:pt x="744092" y="5842"/>
                  </a:lnTo>
                  <a:lnTo>
                    <a:pt x="748236" y="5726"/>
                  </a:lnTo>
                  <a:lnTo>
                    <a:pt x="755903" y="5397"/>
                  </a:lnTo>
                  <a:lnTo>
                    <a:pt x="767095" y="4877"/>
                  </a:lnTo>
                  <a:lnTo>
                    <a:pt x="781812" y="4190"/>
                  </a:lnTo>
                  <a:lnTo>
                    <a:pt x="797407" y="3430"/>
                  </a:lnTo>
                  <a:lnTo>
                    <a:pt x="811418" y="2873"/>
                  </a:lnTo>
                  <a:lnTo>
                    <a:pt x="823835" y="2530"/>
                  </a:lnTo>
                  <a:lnTo>
                    <a:pt x="834643" y="2412"/>
                  </a:lnTo>
                  <a:close/>
                </a:path>
                <a:path w="2371090" h="338455">
                  <a:moveTo>
                    <a:pt x="1417701" y="253"/>
                  </a:moveTo>
                  <a:lnTo>
                    <a:pt x="1444414" y="1684"/>
                  </a:lnTo>
                  <a:lnTo>
                    <a:pt x="1468342" y="5984"/>
                  </a:lnTo>
                  <a:lnTo>
                    <a:pt x="1489459" y="13166"/>
                  </a:lnTo>
                  <a:lnTo>
                    <a:pt x="1507743" y="23240"/>
                  </a:lnTo>
                  <a:lnTo>
                    <a:pt x="1483740" y="71247"/>
                  </a:lnTo>
                  <a:lnTo>
                    <a:pt x="1472549" y="62745"/>
                  </a:lnTo>
                  <a:lnTo>
                    <a:pt x="1458404" y="56673"/>
                  </a:lnTo>
                  <a:lnTo>
                    <a:pt x="1441307" y="53030"/>
                  </a:lnTo>
                  <a:lnTo>
                    <a:pt x="1421257" y="51815"/>
                  </a:lnTo>
                  <a:lnTo>
                    <a:pt x="1401780" y="53959"/>
                  </a:lnTo>
                  <a:lnTo>
                    <a:pt x="1354327" y="86106"/>
                  </a:lnTo>
                  <a:lnTo>
                    <a:pt x="1334722" y="124904"/>
                  </a:lnTo>
                  <a:lnTo>
                    <a:pt x="1328165" y="172847"/>
                  </a:lnTo>
                  <a:lnTo>
                    <a:pt x="1329688" y="197703"/>
                  </a:lnTo>
                  <a:lnTo>
                    <a:pt x="1341828" y="239319"/>
                  </a:lnTo>
                  <a:lnTo>
                    <a:pt x="1365541" y="269533"/>
                  </a:lnTo>
                  <a:lnTo>
                    <a:pt x="1417065" y="286893"/>
                  </a:lnTo>
                  <a:lnTo>
                    <a:pt x="1438876" y="284823"/>
                  </a:lnTo>
                  <a:lnTo>
                    <a:pt x="1458198" y="278622"/>
                  </a:lnTo>
                  <a:lnTo>
                    <a:pt x="1475019" y="268301"/>
                  </a:lnTo>
                  <a:lnTo>
                    <a:pt x="1489328" y="253873"/>
                  </a:lnTo>
                  <a:lnTo>
                    <a:pt x="1516379" y="300736"/>
                  </a:lnTo>
                  <a:lnTo>
                    <a:pt x="1496591" y="317238"/>
                  </a:lnTo>
                  <a:lnTo>
                    <a:pt x="1472660" y="329025"/>
                  </a:lnTo>
                  <a:lnTo>
                    <a:pt x="1444585" y="336097"/>
                  </a:lnTo>
                  <a:lnTo>
                    <a:pt x="1412366" y="338455"/>
                  </a:lnTo>
                  <a:lnTo>
                    <a:pt x="1380001" y="335643"/>
                  </a:lnTo>
                  <a:lnTo>
                    <a:pt x="1326749" y="313112"/>
                  </a:lnTo>
                  <a:lnTo>
                    <a:pt x="1289238" y="268747"/>
                  </a:lnTo>
                  <a:lnTo>
                    <a:pt x="1270327" y="207216"/>
                  </a:lnTo>
                  <a:lnTo>
                    <a:pt x="1267967" y="170307"/>
                  </a:lnTo>
                  <a:lnTo>
                    <a:pt x="1270589" y="135514"/>
                  </a:lnTo>
                  <a:lnTo>
                    <a:pt x="1291595" y="74884"/>
                  </a:lnTo>
                  <a:lnTo>
                    <a:pt x="1332529" y="27686"/>
                  </a:lnTo>
                  <a:lnTo>
                    <a:pt x="1386389" y="3301"/>
                  </a:lnTo>
                  <a:lnTo>
                    <a:pt x="1417701" y="253"/>
                  </a:lnTo>
                  <a:close/>
                </a:path>
                <a:path w="2371090" h="338455">
                  <a:moveTo>
                    <a:pt x="140588" y="0"/>
                  </a:moveTo>
                  <a:lnTo>
                    <a:pt x="202787" y="10953"/>
                  </a:lnTo>
                  <a:lnTo>
                    <a:pt x="248412" y="43814"/>
                  </a:lnTo>
                  <a:lnTo>
                    <a:pt x="276415" y="96345"/>
                  </a:lnTo>
                  <a:lnTo>
                    <a:pt x="285750" y="166497"/>
                  </a:lnTo>
                  <a:lnTo>
                    <a:pt x="283301" y="203997"/>
                  </a:lnTo>
                  <a:lnTo>
                    <a:pt x="263782" y="266759"/>
                  </a:lnTo>
                  <a:lnTo>
                    <a:pt x="225208" y="312308"/>
                  </a:lnTo>
                  <a:lnTo>
                    <a:pt x="169912" y="335549"/>
                  </a:lnTo>
                  <a:lnTo>
                    <a:pt x="136143" y="338455"/>
                  </a:lnTo>
                  <a:lnTo>
                    <a:pt x="105114" y="335575"/>
                  </a:lnTo>
                  <a:lnTo>
                    <a:pt x="54580" y="312576"/>
                  </a:lnTo>
                  <a:lnTo>
                    <a:pt x="19716" y="267331"/>
                  </a:lnTo>
                  <a:lnTo>
                    <a:pt x="2190" y="204362"/>
                  </a:lnTo>
                  <a:lnTo>
                    <a:pt x="0" y="166497"/>
                  </a:lnTo>
                  <a:lnTo>
                    <a:pt x="2383" y="132951"/>
                  </a:lnTo>
                  <a:lnTo>
                    <a:pt x="21484" y="73860"/>
                  </a:lnTo>
                  <a:lnTo>
                    <a:pt x="58989" y="27217"/>
                  </a:lnTo>
                  <a:lnTo>
                    <a:pt x="110182" y="3024"/>
                  </a:lnTo>
                  <a:lnTo>
                    <a:pt x="14058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25780" y="1014983"/>
            <a:ext cx="4113529" cy="391795"/>
            <a:chOff x="525780" y="1014983"/>
            <a:chExt cx="4113529" cy="39179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780" y="1014983"/>
              <a:ext cx="4113276" cy="3916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34124" y="1025270"/>
              <a:ext cx="4062095" cy="338455"/>
            </a:xfrm>
            <a:custGeom>
              <a:avLst/>
              <a:gdLst/>
              <a:ahLst/>
              <a:cxnLst/>
              <a:rect l="l" t="t" r="r" b="b"/>
              <a:pathLst>
                <a:path w="4062095" h="338455">
                  <a:moveTo>
                    <a:pt x="89572" y="3301"/>
                  </a:moveTo>
                  <a:lnTo>
                    <a:pt x="77416" y="3466"/>
                  </a:lnTo>
                  <a:lnTo>
                    <a:pt x="0" y="5921"/>
                  </a:lnTo>
                  <a:lnTo>
                    <a:pt x="2285" y="5921"/>
                  </a:lnTo>
                  <a:lnTo>
                    <a:pt x="2285" y="332613"/>
                  </a:lnTo>
                  <a:lnTo>
                    <a:pt x="74840" y="332613"/>
                  </a:lnTo>
                  <a:lnTo>
                    <a:pt x="126751" y="327712"/>
                  </a:lnTo>
                  <a:lnTo>
                    <a:pt x="169223" y="313012"/>
                  </a:lnTo>
                  <a:lnTo>
                    <a:pt x="202256" y="288512"/>
                  </a:lnTo>
                  <a:lnTo>
                    <a:pt x="207389" y="281050"/>
                  </a:lnTo>
                  <a:lnTo>
                    <a:pt x="85330" y="281050"/>
                  </a:lnTo>
                  <a:lnTo>
                    <a:pt x="74945" y="280685"/>
                  </a:lnTo>
                  <a:lnTo>
                    <a:pt x="67494" y="280247"/>
                  </a:lnTo>
                  <a:lnTo>
                    <a:pt x="60324" y="279653"/>
                  </a:lnTo>
                  <a:lnTo>
                    <a:pt x="60324" y="56514"/>
                  </a:lnTo>
                  <a:lnTo>
                    <a:pt x="68430" y="55774"/>
                  </a:lnTo>
                  <a:lnTo>
                    <a:pt x="75561" y="55260"/>
                  </a:lnTo>
                  <a:lnTo>
                    <a:pt x="81716" y="54961"/>
                  </a:lnTo>
                  <a:lnTo>
                    <a:pt x="210752" y="54961"/>
                  </a:lnTo>
                  <a:lnTo>
                    <a:pt x="202869" y="45212"/>
                  </a:lnTo>
                  <a:lnTo>
                    <a:pt x="180087" y="26876"/>
                  </a:lnTo>
                  <a:lnTo>
                    <a:pt x="153612" y="13779"/>
                  </a:lnTo>
                  <a:lnTo>
                    <a:pt x="123441" y="5921"/>
                  </a:lnTo>
                  <a:lnTo>
                    <a:pt x="89572" y="3301"/>
                  </a:lnTo>
                  <a:close/>
                </a:path>
                <a:path w="4062095" h="338455">
                  <a:moveTo>
                    <a:pt x="210752" y="54961"/>
                  </a:moveTo>
                  <a:lnTo>
                    <a:pt x="87525" y="54961"/>
                  </a:lnTo>
                  <a:lnTo>
                    <a:pt x="129572" y="61432"/>
                  </a:lnTo>
                  <a:lnTo>
                    <a:pt x="160056" y="81121"/>
                  </a:lnTo>
                  <a:lnTo>
                    <a:pt x="178345" y="113907"/>
                  </a:lnTo>
                  <a:lnTo>
                    <a:pt x="184441" y="159765"/>
                  </a:lnTo>
                  <a:lnTo>
                    <a:pt x="182886" y="186916"/>
                  </a:lnTo>
                  <a:lnTo>
                    <a:pt x="170447" y="231596"/>
                  </a:lnTo>
                  <a:lnTo>
                    <a:pt x="145920" y="263102"/>
                  </a:lnTo>
                  <a:lnTo>
                    <a:pt x="90690" y="281050"/>
                  </a:lnTo>
                  <a:lnTo>
                    <a:pt x="207389" y="281050"/>
                  </a:lnTo>
                  <a:lnTo>
                    <a:pt x="225852" y="254211"/>
                  </a:lnTo>
                  <a:lnTo>
                    <a:pt x="240009" y="210110"/>
                  </a:lnTo>
                  <a:lnTo>
                    <a:pt x="244728" y="156209"/>
                  </a:lnTo>
                  <a:lnTo>
                    <a:pt x="242112" y="123346"/>
                  </a:lnTo>
                  <a:lnTo>
                    <a:pt x="234262" y="93900"/>
                  </a:lnTo>
                  <a:lnTo>
                    <a:pt x="221181" y="67859"/>
                  </a:lnTo>
                  <a:lnTo>
                    <a:pt x="210752" y="54961"/>
                  </a:lnTo>
                  <a:close/>
                </a:path>
                <a:path w="4062095" h="338455">
                  <a:moveTo>
                    <a:pt x="1572210" y="2276"/>
                  </a:moveTo>
                  <a:lnTo>
                    <a:pt x="1560346" y="2276"/>
                  </a:lnTo>
                  <a:lnTo>
                    <a:pt x="1547929" y="2619"/>
                  </a:lnTo>
                  <a:lnTo>
                    <a:pt x="1482068" y="5587"/>
                  </a:lnTo>
                  <a:lnTo>
                    <a:pt x="1480603" y="5587"/>
                  </a:lnTo>
                  <a:lnTo>
                    <a:pt x="1480603" y="332613"/>
                  </a:lnTo>
                  <a:lnTo>
                    <a:pt x="1540801" y="332613"/>
                  </a:lnTo>
                  <a:lnTo>
                    <a:pt x="1540801" y="195961"/>
                  </a:lnTo>
                  <a:lnTo>
                    <a:pt x="1642288" y="195961"/>
                  </a:lnTo>
                  <a:lnTo>
                    <a:pt x="1635289" y="185292"/>
                  </a:lnTo>
                  <a:lnTo>
                    <a:pt x="1647789" y="179478"/>
                  </a:lnTo>
                  <a:lnTo>
                    <a:pt x="1659181" y="171926"/>
                  </a:lnTo>
                  <a:lnTo>
                    <a:pt x="1669454" y="162611"/>
                  </a:lnTo>
                  <a:lnTo>
                    <a:pt x="1678596" y="151511"/>
                  </a:lnTo>
                  <a:lnTo>
                    <a:pt x="1680620" y="148208"/>
                  </a:lnTo>
                  <a:lnTo>
                    <a:pt x="1559724" y="148208"/>
                  </a:lnTo>
                  <a:lnTo>
                    <a:pt x="1551596" y="147827"/>
                  </a:lnTo>
                  <a:lnTo>
                    <a:pt x="1540801" y="146812"/>
                  </a:lnTo>
                  <a:lnTo>
                    <a:pt x="1540801" y="56006"/>
                  </a:lnTo>
                  <a:lnTo>
                    <a:pt x="1547659" y="55117"/>
                  </a:lnTo>
                  <a:lnTo>
                    <a:pt x="1554263" y="54737"/>
                  </a:lnTo>
                  <a:lnTo>
                    <a:pt x="1686599" y="54737"/>
                  </a:lnTo>
                  <a:lnTo>
                    <a:pt x="1664595" y="26320"/>
                  </a:lnTo>
                  <a:lnTo>
                    <a:pt x="1625661" y="8203"/>
                  </a:lnTo>
                  <a:lnTo>
                    <a:pt x="1572210" y="2276"/>
                  </a:lnTo>
                  <a:close/>
                </a:path>
                <a:path w="4062095" h="338455">
                  <a:moveTo>
                    <a:pt x="1642288" y="195961"/>
                  </a:moveTo>
                  <a:lnTo>
                    <a:pt x="1540801" y="195961"/>
                  </a:lnTo>
                  <a:lnTo>
                    <a:pt x="1552021" y="196558"/>
                  </a:lnTo>
                  <a:lnTo>
                    <a:pt x="1577631" y="197612"/>
                  </a:lnTo>
                  <a:lnTo>
                    <a:pt x="1665007" y="332613"/>
                  </a:lnTo>
                  <a:lnTo>
                    <a:pt x="1731936" y="332613"/>
                  </a:lnTo>
                  <a:lnTo>
                    <a:pt x="1642288" y="195961"/>
                  </a:lnTo>
                  <a:close/>
                </a:path>
                <a:path w="4062095" h="338455">
                  <a:moveTo>
                    <a:pt x="1759749" y="5587"/>
                  </a:moveTo>
                  <a:lnTo>
                    <a:pt x="1698154" y="5587"/>
                  </a:lnTo>
                  <a:lnTo>
                    <a:pt x="1808390" y="198500"/>
                  </a:lnTo>
                  <a:lnTo>
                    <a:pt x="1808390" y="332613"/>
                  </a:lnTo>
                  <a:lnTo>
                    <a:pt x="1866429" y="332613"/>
                  </a:lnTo>
                  <a:lnTo>
                    <a:pt x="1866429" y="198500"/>
                  </a:lnTo>
                  <a:lnTo>
                    <a:pt x="1896876" y="145033"/>
                  </a:lnTo>
                  <a:lnTo>
                    <a:pt x="1837219" y="145033"/>
                  </a:lnTo>
                  <a:lnTo>
                    <a:pt x="1759749" y="5587"/>
                  </a:lnTo>
                  <a:close/>
                </a:path>
                <a:path w="4062095" h="338455">
                  <a:moveTo>
                    <a:pt x="1686599" y="54737"/>
                  </a:moveTo>
                  <a:lnTo>
                    <a:pt x="1560486" y="54737"/>
                  </a:lnTo>
                  <a:lnTo>
                    <a:pt x="1578610" y="55332"/>
                  </a:lnTo>
                  <a:lnTo>
                    <a:pt x="1594126" y="57118"/>
                  </a:lnTo>
                  <a:lnTo>
                    <a:pt x="1630987" y="77485"/>
                  </a:lnTo>
                  <a:lnTo>
                    <a:pt x="1635543" y="98043"/>
                  </a:lnTo>
                  <a:lnTo>
                    <a:pt x="1634476" y="111615"/>
                  </a:lnTo>
                  <a:lnTo>
                    <a:pt x="1608981" y="142422"/>
                  </a:lnTo>
                  <a:lnTo>
                    <a:pt x="1565439" y="148208"/>
                  </a:lnTo>
                  <a:lnTo>
                    <a:pt x="1680620" y="148208"/>
                  </a:lnTo>
                  <a:lnTo>
                    <a:pt x="1686097" y="139273"/>
                  </a:lnTo>
                  <a:lnTo>
                    <a:pt x="1691455" y="126380"/>
                  </a:lnTo>
                  <a:lnTo>
                    <a:pt x="1694670" y="112845"/>
                  </a:lnTo>
                  <a:lnTo>
                    <a:pt x="1695741" y="98678"/>
                  </a:lnTo>
                  <a:lnTo>
                    <a:pt x="1688071" y="57118"/>
                  </a:lnTo>
                  <a:lnTo>
                    <a:pt x="1687955" y="56487"/>
                  </a:lnTo>
                  <a:lnTo>
                    <a:pt x="1686599" y="54737"/>
                  </a:lnTo>
                  <a:close/>
                </a:path>
                <a:path w="4062095" h="338455">
                  <a:moveTo>
                    <a:pt x="1976284" y="5587"/>
                  </a:moveTo>
                  <a:lnTo>
                    <a:pt x="1914943" y="5587"/>
                  </a:lnTo>
                  <a:lnTo>
                    <a:pt x="1837219" y="145033"/>
                  </a:lnTo>
                  <a:lnTo>
                    <a:pt x="1896876" y="145033"/>
                  </a:lnTo>
                  <a:lnTo>
                    <a:pt x="1976284" y="5587"/>
                  </a:lnTo>
                  <a:close/>
                </a:path>
                <a:path w="4062095" h="338455">
                  <a:moveTo>
                    <a:pt x="3626810" y="130175"/>
                  </a:moveTo>
                  <a:lnTo>
                    <a:pt x="3557180" y="130175"/>
                  </a:lnTo>
                  <a:lnTo>
                    <a:pt x="3715930" y="337057"/>
                  </a:lnTo>
                  <a:lnTo>
                    <a:pt x="3739552" y="337057"/>
                  </a:lnTo>
                  <a:lnTo>
                    <a:pt x="3739552" y="202945"/>
                  </a:lnTo>
                  <a:lnTo>
                    <a:pt x="3683799" y="202945"/>
                  </a:lnTo>
                  <a:lnTo>
                    <a:pt x="3626810" y="130175"/>
                  </a:lnTo>
                  <a:close/>
                </a:path>
                <a:path w="4062095" h="338455">
                  <a:moveTo>
                    <a:pt x="3529240" y="5587"/>
                  </a:moveTo>
                  <a:lnTo>
                    <a:pt x="3501427" y="5587"/>
                  </a:lnTo>
                  <a:lnTo>
                    <a:pt x="3501427" y="332866"/>
                  </a:lnTo>
                  <a:lnTo>
                    <a:pt x="3557180" y="332866"/>
                  </a:lnTo>
                  <a:lnTo>
                    <a:pt x="3557180" y="130175"/>
                  </a:lnTo>
                  <a:lnTo>
                    <a:pt x="3626810" y="130175"/>
                  </a:lnTo>
                  <a:lnTo>
                    <a:pt x="3529240" y="5587"/>
                  </a:lnTo>
                  <a:close/>
                </a:path>
                <a:path w="4062095" h="338455">
                  <a:moveTo>
                    <a:pt x="3739552" y="5587"/>
                  </a:moveTo>
                  <a:lnTo>
                    <a:pt x="3683799" y="5587"/>
                  </a:lnTo>
                  <a:lnTo>
                    <a:pt x="3683799" y="202945"/>
                  </a:lnTo>
                  <a:lnTo>
                    <a:pt x="3739552" y="202945"/>
                  </a:lnTo>
                  <a:lnTo>
                    <a:pt x="3739552" y="5587"/>
                  </a:lnTo>
                  <a:close/>
                </a:path>
                <a:path w="4062095" h="338455">
                  <a:moveTo>
                    <a:pt x="3433990" y="5587"/>
                  </a:moveTo>
                  <a:lnTo>
                    <a:pt x="3375951" y="5587"/>
                  </a:lnTo>
                  <a:lnTo>
                    <a:pt x="3375951" y="332613"/>
                  </a:lnTo>
                  <a:lnTo>
                    <a:pt x="3433990" y="332613"/>
                  </a:lnTo>
                  <a:lnTo>
                    <a:pt x="3433990" y="5587"/>
                  </a:lnTo>
                  <a:close/>
                </a:path>
                <a:path w="4062095" h="338455">
                  <a:moveTo>
                    <a:pt x="3122967" y="5587"/>
                  </a:moveTo>
                  <a:lnTo>
                    <a:pt x="3059086" y="5587"/>
                  </a:lnTo>
                  <a:lnTo>
                    <a:pt x="3181387" y="337057"/>
                  </a:lnTo>
                  <a:lnTo>
                    <a:pt x="3213264" y="337057"/>
                  </a:lnTo>
                  <a:lnTo>
                    <a:pt x="3255852" y="226567"/>
                  </a:lnTo>
                  <a:lnTo>
                    <a:pt x="3198532" y="226567"/>
                  </a:lnTo>
                  <a:lnTo>
                    <a:pt x="3122967" y="5587"/>
                  </a:lnTo>
                  <a:close/>
                </a:path>
                <a:path w="4062095" h="338455">
                  <a:moveTo>
                    <a:pt x="3341026" y="5587"/>
                  </a:moveTo>
                  <a:lnTo>
                    <a:pt x="3278542" y="5587"/>
                  </a:lnTo>
                  <a:lnTo>
                    <a:pt x="3198532" y="226567"/>
                  </a:lnTo>
                  <a:lnTo>
                    <a:pt x="3255852" y="226567"/>
                  </a:lnTo>
                  <a:lnTo>
                    <a:pt x="3341026" y="5587"/>
                  </a:lnTo>
                  <a:close/>
                </a:path>
                <a:path w="4062095" h="338455">
                  <a:moveTo>
                    <a:pt x="3024034" y="5587"/>
                  </a:moveTo>
                  <a:lnTo>
                    <a:pt x="2965995" y="5587"/>
                  </a:lnTo>
                  <a:lnTo>
                    <a:pt x="2965995" y="332613"/>
                  </a:lnTo>
                  <a:lnTo>
                    <a:pt x="3024034" y="332613"/>
                  </a:lnTo>
                  <a:lnTo>
                    <a:pt x="3024034" y="5587"/>
                  </a:lnTo>
                  <a:close/>
                </a:path>
                <a:path w="4062095" h="338455">
                  <a:moveTo>
                    <a:pt x="2770034" y="5587"/>
                  </a:moveTo>
                  <a:lnTo>
                    <a:pt x="2711995" y="5587"/>
                  </a:lnTo>
                  <a:lnTo>
                    <a:pt x="2711995" y="332613"/>
                  </a:lnTo>
                  <a:lnTo>
                    <a:pt x="2917735" y="332613"/>
                  </a:lnTo>
                  <a:lnTo>
                    <a:pt x="2917735" y="281050"/>
                  </a:lnTo>
                  <a:lnTo>
                    <a:pt x="2770034" y="281050"/>
                  </a:lnTo>
                  <a:lnTo>
                    <a:pt x="2770034" y="5587"/>
                  </a:lnTo>
                  <a:close/>
                </a:path>
                <a:path w="4062095" h="338455">
                  <a:moveTo>
                    <a:pt x="2393894" y="130175"/>
                  </a:moveTo>
                  <a:lnTo>
                    <a:pt x="2324264" y="130175"/>
                  </a:lnTo>
                  <a:lnTo>
                    <a:pt x="2483014" y="337057"/>
                  </a:lnTo>
                  <a:lnTo>
                    <a:pt x="2506636" y="337057"/>
                  </a:lnTo>
                  <a:lnTo>
                    <a:pt x="2506636" y="202945"/>
                  </a:lnTo>
                  <a:lnTo>
                    <a:pt x="2450883" y="202945"/>
                  </a:lnTo>
                  <a:lnTo>
                    <a:pt x="2393894" y="130175"/>
                  </a:lnTo>
                  <a:close/>
                </a:path>
                <a:path w="4062095" h="338455">
                  <a:moveTo>
                    <a:pt x="2296324" y="5587"/>
                  </a:moveTo>
                  <a:lnTo>
                    <a:pt x="2268511" y="5587"/>
                  </a:lnTo>
                  <a:lnTo>
                    <a:pt x="2268511" y="332866"/>
                  </a:lnTo>
                  <a:lnTo>
                    <a:pt x="2324264" y="332866"/>
                  </a:lnTo>
                  <a:lnTo>
                    <a:pt x="2324264" y="130175"/>
                  </a:lnTo>
                  <a:lnTo>
                    <a:pt x="2393894" y="130175"/>
                  </a:lnTo>
                  <a:lnTo>
                    <a:pt x="2296324" y="5587"/>
                  </a:lnTo>
                  <a:close/>
                </a:path>
                <a:path w="4062095" h="338455">
                  <a:moveTo>
                    <a:pt x="2506636" y="5587"/>
                  </a:moveTo>
                  <a:lnTo>
                    <a:pt x="2450883" y="5587"/>
                  </a:lnTo>
                  <a:lnTo>
                    <a:pt x="2450883" y="202945"/>
                  </a:lnTo>
                  <a:lnTo>
                    <a:pt x="2506636" y="202945"/>
                  </a:lnTo>
                  <a:lnTo>
                    <a:pt x="2506636" y="5587"/>
                  </a:lnTo>
                  <a:close/>
                </a:path>
                <a:path w="4062095" h="338455">
                  <a:moveTo>
                    <a:pt x="2201074" y="5587"/>
                  </a:moveTo>
                  <a:lnTo>
                    <a:pt x="2143035" y="5587"/>
                  </a:lnTo>
                  <a:lnTo>
                    <a:pt x="2143035" y="332613"/>
                  </a:lnTo>
                  <a:lnTo>
                    <a:pt x="2201074" y="332613"/>
                  </a:lnTo>
                  <a:lnTo>
                    <a:pt x="2201074" y="5587"/>
                  </a:lnTo>
                  <a:close/>
                </a:path>
                <a:path w="4062095" h="338455">
                  <a:moveTo>
                    <a:pt x="1428660" y="5587"/>
                  </a:moveTo>
                  <a:lnTo>
                    <a:pt x="1219999" y="5587"/>
                  </a:lnTo>
                  <a:lnTo>
                    <a:pt x="1219999" y="332613"/>
                  </a:lnTo>
                  <a:lnTo>
                    <a:pt x="1426247" y="332613"/>
                  </a:lnTo>
                  <a:lnTo>
                    <a:pt x="1426247" y="281050"/>
                  </a:lnTo>
                  <a:lnTo>
                    <a:pt x="1278038" y="281050"/>
                  </a:lnTo>
                  <a:lnTo>
                    <a:pt x="1278038" y="183006"/>
                  </a:lnTo>
                  <a:lnTo>
                    <a:pt x="1385988" y="183006"/>
                  </a:lnTo>
                  <a:lnTo>
                    <a:pt x="1385988" y="133730"/>
                  </a:lnTo>
                  <a:lnTo>
                    <a:pt x="1278038" y="133730"/>
                  </a:lnTo>
                  <a:lnTo>
                    <a:pt x="1278038" y="57150"/>
                  </a:lnTo>
                  <a:lnTo>
                    <a:pt x="1428660" y="57150"/>
                  </a:lnTo>
                  <a:lnTo>
                    <a:pt x="1428660" y="5587"/>
                  </a:lnTo>
                  <a:close/>
                </a:path>
                <a:path w="4062095" h="338455">
                  <a:moveTo>
                    <a:pt x="968031" y="5587"/>
                  </a:moveTo>
                  <a:lnTo>
                    <a:pt x="904150" y="5587"/>
                  </a:lnTo>
                  <a:lnTo>
                    <a:pt x="1026451" y="337057"/>
                  </a:lnTo>
                  <a:lnTo>
                    <a:pt x="1058328" y="337057"/>
                  </a:lnTo>
                  <a:lnTo>
                    <a:pt x="1100916" y="226567"/>
                  </a:lnTo>
                  <a:lnTo>
                    <a:pt x="1043596" y="226567"/>
                  </a:lnTo>
                  <a:lnTo>
                    <a:pt x="968031" y="5587"/>
                  </a:lnTo>
                  <a:close/>
                </a:path>
                <a:path w="4062095" h="338455">
                  <a:moveTo>
                    <a:pt x="1186090" y="5587"/>
                  </a:moveTo>
                  <a:lnTo>
                    <a:pt x="1123606" y="5587"/>
                  </a:lnTo>
                  <a:lnTo>
                    <a:pt x="1043596" y="226567"/>
                  </a:lnTo>
                  <a:lnTo>
                    <a:pt x="1100916" y="226567"/>
                  </a:lnTo>
                  <a:lnTo>
                    <a:pt x="1186090" y="5587"/>
                  </a:lnTo>
                  <a:close/>
                </a:path>
                <a:path w="4062095" h="338455">
                  <a:moveTo>
                    <a:pt x="869098" y="5587"/>
                  </a:moveTo>
                  <a:lnTo>
                    <a:pt x="811059" y="5587"/>
                  </a:lnTo>
                  <a:lnTo>
                    <a:pt x="811059" y="332613"/>
                  </a:lnTo>
                  <a:lnTo>
                    <a:pt x="869098" y="332613"/>
                  </a:lnTo>
                  <a:lnTo>
                    <a:pt x="869098" y="5587"/>
                  </a:lnTo>
                  <a:close/>
                </a:path>
                <a:path w="4062095" h="338455">
                  <a:moveTo>
                    <a:pt x="615060" y="5587"/>
                  </a:moveTo>
                  <a:lnTo>
                    <a:pt x="557021" y="5587"/>
                  </a:lnTo>
                  <a:lnTo>
                    <a:pt x="557021" y="332613"/>
                  </a:lnTo>
                  <a:lnTo>
                    <a:pt x="762799" y="332613"/>
                  </a:lnTo>
                  <a:lnTo>
                    <a:pt x="762799" y="281050"/>
                  </a:lnTo>
                  <a:lnTo>
                    <a:pt x="615060" y="281050"/>
                  </a:lnTo>
                  <a:lnTo>
                    <a:pt x="615060" y="5587"/>
                  </a:lnTo>
                  <a:close/>
                </a:path>
                <a:path w="4062095" h="338455">
                  <a:moveTo>
                    <a:pt x="505142" y="5587"/>
                  </a:moveTo>
                  <a:lnTo>
                    <a:pt x="296417" y="5587"/>
                  </a:lnTo>
                  <a:lnTo>
                    <a:pt x="296417" y="332613"/>
                  </a:lnTo>
                  <a:lnTo>
                    <a:pt x="502691" y="332613"/>
                  </a:lnTo>
                  <a:lnTo>
                    <a:pt x="502691" y="281050"/>
                  </a:lnTo>
                  <a:lnTo>
                    <a:pt x="354456" y="281050"/>
                  </a:lnTo>
                  <a:lnTo>
                    <a:pt x="354456" y="183006"/>
                  </a:lnTo>
                  <a:lnTo>
                    <a:pt x="462508" y="183006"/>
                  </a:lnTo>
                  <a:lnTo>
                    <a:pt x="462508" y="133730"/>
                  </a:lnTo>
                  <a:lnTo>
                    <a:pt x="354456" y="133730"/>
                  </a:lnTo>
                  <a:lnTo>
                    <a:pt x="354456" y="57150"/>
                  </a:lnTo>
                  <a:lnTo>
                    <a:pt x="505142" y="57150"/>
                  </a:lnTo>
                  <a:lnTo>
                    <a:pt x="505142" y="5587"/>
                  </a:lnTo>
                  <a:close/>
                </a:path>
                <a:path w="4062095" h="338455">
                  <a:moveTo>
                    <a:pt x="3956214" y="0"/>
                  </a:moveTo>
                  <a:lnTo>
                    <a:pt x="3888015" y="11826"/>
                  </a:lnTo>
                  <a:lnTo>
                    <a:pt x="3835437" y="47370"/>
                  </a:lnTo>
                  <a:lnTo>
                    <a:pt x="3801782" y="101742"/>
                  </a:lnTo>
                  <a:lnTo>
                    <a:pt x="3790606" y="170306"/>
                  </a:lnTo>
                  <a:lnTo>
                    <a:pt x="3793112" y="205358"/>
                  </a:lnTo>
                  <a:lnTo>
                    <a:pt x="3813752" y="267194"/>
                  </a:lnTo>
                  <a:lnTo>
                    <a:pt x="3854160" y="312269"/>
                  </a:lnTo>
                  <a:lnTo>
                    <a:pt x="3909925" y="335319"/>
                  </a:lnTo>
                  <a:lnTo>
                    <a:pt x="3943260" y="338200"/>
                  </a:lnTo>
                  <a:lnTo>
                    <a:pt x="3959475" y="337605"/>
                  </a:lnTo>
                  <a:lnTo>
                    <a:pt x="4008284" y="328675"/>
                  </a:lnTo>
                  <a:lnTo>
                    <a:pt x="4050629" y="310262"/>
                  </a:lnTo>
                  <a:lnTo>
                    <a:pt x="4061751" y="302259"/>
                  </a:lnTo>
                  <a:lnTo>
                    <a:pt x="4061751" y="286638"/>
                  </a:lnTo>
                  <a:lnTo>
                    <a:pt x="3952658" y="286638"/>
                  </a:lnTo>
                  <a:lnTo>
                    <a:pt x="3930350" y="284686"/>
                  </a:lnTo>
                  <a:lnTo>
                    <a:pt x="3893115" y="269065"/>
                  </a:lnTo>
                  <a:lnTo>
                    <a:pt x="3866321" y="238585"/>
                  </a:lnTo>
                  <a:lnTo>
                    <a:pt x="3852519" y="196693"/>
                  </a:lnTo>
                  <a:lnTo>
                    <a:pt x="3850804" y="171830"/>
                  </a:lnTo>
                  <a:lnTo>
                    <a:pt x="3852545" y="145780"/>
                  </a:lnTo>
                  <a:lnTo>
                    <a:pt x="3866503" y="101965"/>
                  </a:lnTo>
                  <a:lnTo>
                    <a:pt x="3893935" y="69939"/>
                  </a:lnTo>
                  <a:lnTo>
                    <a:pt x="3931983" y="53607"/>
                  </a:lnTo>
                  <a:lnTo>
                    <a:pt x="3954817" y="51562"/>
                  </a:lnTo>
                  <a:lnTo>
                    <a:pt x="4037616" y="51562"/>
                  </a:lnTo>
                  <a:lnTo>
                    <a:pt x="4047781" y="32130"/>
                  </a:lnTo>
                  <a:lnTo>
                    <a:pt x="4027902" y="18055"/>
                  </a:lnTo>
                  <a:lnTo>
                    <a:pt x="4005998" y="8016"/>
                  </a:lnTo>
                  <a:lnTo>
                    <a:pt x="3982095" y="2002"/>
                  </a:lnTo>
                  <a:lnTo>
                    <a:pt x="3956214" y="0"/>
                  </a:lnTo>
                  <a:close/>
                </a:path>
                <a:path w="4062095" h="338455">
                  <a:moveTo>
                    <a:pt x="4061751" y="155828"/>
                  </a:moveTo>
                  <a:lnTo>
                    <a:pt x="3958500" y="155828"/>
                  </a:lnTo>
                  <a:lnTo>
                    <a:pt x="3958500" y="205358"/>
                  </a:lnTo>
                  <a:lnTo>
                    <a:pt x="4003712" y="205358"/>
                  </a:lnTo>
                  <a:lnTo>
                    <a:pt x="4003712" y="269620"/>
                  </a:lnTo>
                  <a:lnTo>
                    <a:pt x="3993021" y="277048"/>
                  </a:lnTo>
                  <a:lnTo>
                    <a:pt x="3980948" y="282368"/>
                  </a:lnTo>
                  <a:lnTo>
                    <a:pt x="3967494" y="285569"/>
                  </a:lnTo>
                  <a:lnTo>
                    <a:pt x="3952658" y="286638"/>
                  </a:lnTo>
                  <a:lnTo>
                    <a:pt x="4061751" y="286638"/>
                  </a:lnTo>
                  <a:lnTo>
                    <a:pt x="4061751" y="155828"/>
                  </a:lnTo>
                  <a:close/>
                </a:path>
                <a:path w="4062095" h="338455">
                  <a:moveTo>
                    <a:pt x="4037616" y="51562"/>
                  </a:moveTo>
                  <a:lnTo>
                    <a:pt x="3954817" y="51562"/>
                  </a:lnTo>
                  <a:lnTo>
                    <a:pt x="3962912" y="52131"/>
                  </a:lnTo>
                  <a:lnTo>
                    <a:pt x="3971756" y="53832"/>
                  </a:lnTo>
                  <a:lnTo>
                    <a:pt x="4010332" y="69659"/>
                  </a:lnTo>
                  <a:lnTo>
                    <a:pt x="4023397" y="78739"/>
                  </a:lnTo>
                  <a:lnTo>
                    <a:pt x="4037616" y="51562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559" y="1079245"/>
              <a:ext cx="125895" cy="227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4037" y="1079118"/>
              <a:ext cx="96519" cy="952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6409" y="1025270"/>
              <a:ext cx="4059554" cy="338455"/>
            </a:xfrm>
            <a:custGeom>
              <a:avLst/>
              <a:gdLst/>
              <a:ahLst/>
              <a:cxnLst/>
              <a:rect l="l" t="t" r="r" b="b"/>
              <a:pathLst>
                <a:path w="4059554" h="338455">
                  <a:moveTo>
                    <a:pt x="3499142" y="5587"/>
                  </a:moveTo>
                  <a:lnTo>
                    <a:pt x="3526955" y="5587"/>
                  </a:lnTo>
                  <a:lnTo>
                    <a:pt x="3681514" y="202945"/>
                  </a:lnTo>
                  <a:lnTo>
                    <a:pt x="3681514" y="5587"/>
                  </a:lnTo>
                  <a:lnTo>
                    <a:pt x="3737267" y="5587"/>
                  </a:lnTo>
                  <a:lnTo>
                    <a:pt x="3737267" y="337057"/>
                  </a:lnTo>
                  <a:lnTo>
                    <a:pt x="3713645" y="337057"/>
                  </a:lnTo>
                  <a:lnTo>
                    <a:pt x="3554895" y="130175"/>
                  </a:lnTo>
                  <a:lnTo>
                    <a:pt x="3554895" y="332866"/>
                  </a:lnTo>
                  <a:lnTo>
                    <a:pt x="3499142" y="332866"/>
                  </a:lnTo>
                  <a:lnTo>
                    <a:pt x="3499142" y="5587"/>
                  </a:lnTo>
                  <a:close/>
                </a:path>
                <a:path w="4059554" h="338455">
                  <a:moveTo>
                    <a:pt x="3373666" y="5587"/>
                  </a:moveTo>
                  <a:lnTo>
                    <a:pt x="3431705" y="5587"/>
                  </a:lnTo>
                  <a:lnTo>
                    <a:pt x="3431705" y="332613"/>
                  </a:lnTo>
                  <a:lnTo>
                    <a:pt x="3373666" y="332613"/>
                  </a:lnTo>
                  <a:lnTo>
                    <a:pt x="3373666" y="5587"/>
                  </a:lnTo>
                  <a:close/>
                </a:path>
                <a:path w="4059554" h="338455">
                  <a:moveTo>
                    <a:pt x="3056801" y="5587"/>
                  </a:moveTo>
                  <a:lnTo>
                    <a:pt x="3120682" y="5587"/>
                  </a:lnTo>
                  <a:lnTo>
                    <a:pt x="3196247" y="226567"/>
                  </a:lnTo>
                  <a:lnTo>
                    <a:pt x="3276257" y="5587"/>
                  </a:lnTo>
                  <a:lnTo>
                    <a:pt x="3338741" y="5587"/>
                  </a:lnTo>
                  <a:lnTo>
                    <a:pt x="3210979" y="337057"/>
                  </a:lnTo>
                  <a:lnTo>
                    <a:pt x="3179102" y="337057"/>
                  </a:lnTo>
                  <a:lnTo>
                    <a:pt x="3056801" y="5587"/>
                  </a:lnTo>
                  <a:close/>
                </a:path>
                <a:path w="4059554" h="338455">
                  <a:moveTo>
                    <a:pt x="2963710" y="5587"/>
                  </a:moveTo>
                  <a:lnTo>
                    <a:pt x="3021749" y="5587"/>
                  </a:lnTo>
                  <a:lnTo>
                    <a:pt x="3021749" y="332613"/>
                  </a:lnTo>
                  <a:lnTo>
                    <a:pt x="2963710" y="332613"/>
                  </a:lnTo>
                  <a:lnTo>
                    <a:pt x="2963710" y="5587"/>
                  </a:lnTo>
                  <a:close/>
                </a:path>
                <a:path w="4059554" h="338455">
                  <a:moveTo>
                    <a:pt x="2709710" y="5587"/>
                  </a:moveTo>
                  <a:lnTo>
                    <a:pt x="2767749" y="5587"/>
                  </a:lnTo>
                  <a:lnTo>
                    <a:pt x="2767749" y="281050"/>
                  </a:lnTo>
                  <a:lnTo>
                    <a:pt x="2915450" y="281050"/>
                  </a:lnTo>
                  <a:lnTo>
                    <a:pt x="2915450" y="332613"/>
                  </a:lnTo>
                  <a:lnTo>
                    <a:pt x="2709710" y="332613"/>
                  </a:lnTo>
                  <a:lnTo>
                    <a:pt x="2709710" y="5587"/>
                  </a:lnTo>
                  <a:close/>
                </a:path>
                <a:path w="4059554" h="338455">
                  <a:moveTo>
                    <a:pt x="2266226" y="5587"/>
                  </a:moveTo>
                  <a:lnTo>
                    <a:pt x="2294039" y="5587"/>
                  </a:lnTo>
                  <a:lnTo>
                    <a:pt x="2448598" y="202945"/>
                  </a:lnTo>
                  <a:lnTo>
                    <a:pt x="2448598" y="5587"/>
                  </a:lnTo>
                  <a:lnTo>
                    <a:pt x="2504351" y="5587"/>
                  </a:lnTo>
                  <a:lnTo>
                    <a:pt x="2504351" y="337057"/>
                  </a:lnTo>
                  <a:lnTo>
                    <a:pt x="2480729" y="337057"/>
                  </a:lnTo>
                  <a:lnTo>
                    <a:pt x="2321979" y="130175"/>
                  </a:lnTo>
                  <a:lnTo>
                    <a:pt x="2321979" y="332866"/>
                  </a:lnTo>
                  <a:lnTo>
                    <a:pt x="2266226" y="332866"/>
                  </a:lnTo>
                  <a:lnTo>
                    <a:pt x="2266226" y="5587"/>
                  </a:lnTo>
                  <a:close/>
                </a:path>
                <a:path w="4059554" h="338455">
                  <a:moveTo>
                    <a:pt x="2140750" y="5587"/>
                  </a:moveTo>
                  <a:lnTo>
                    <a:pt x="2198789" y="5587"/>
                  </a:lnTo>
                  <a:lnTo>
                    <a:pt x="2198789" y="332613"/>
                  </a:lnTo>
                  <a:lnTo>
                    <a:pt x="2140750" y="332613"/>
                  </a:lnTo>
                  <a:lnTo>
                    <a:pt x="2140750" y="5587"/>
                  </a:lnTo>
                  <a:close/>
                </a:path>
                <a:path w="4059554" h="338455">
                  <a:moveTo>
                    <a:pt x="1695869" y="5587"/>
                  </a:moveTo>
                  <a:lnTo>
                    <a:pt x="1757464" y="5587"/>
                  </a:lnTo>
                  <a:lnTo>
                    <a:pt x="1834934" y="145033"/>
                  </a:lnTo>
                  <a:lnTo>
                    <a:pt x="1912658" y="5587"/>
                  </a:lnTo>
                  <a:lnTo>
                    <a:pt x="1973999" y="5587"/>
                  </a:lnTo>
                  <a:lnTo>
                    <a:pt x="1864144" y="198500"/>
                  </a:lnTo>
                  <a:lnTo>
                    <a:pt x="1864144" y="332613"/>
                  </a:lnTo>
                  <a:lnTo>
                    <a:pt x="1806105" y="332613"/>
                  </a:lnTo>
                  <a:lnTo>
                    <a:pt x="1806105" y="198500"/>
                  </a:lnTo>
                  <a:lnTo>
                    <a:pt x="1695869" y="5587"/>
                  </a:lnTo>
                  <a:close/>
                </a:path>
                <a:path w="4059554" h="338455">
                  <a:moveTo>
                    <a:pt x="1217714" y="5587"/>
                  </a:moveTo>
                  <a:lnTo>
                    <a:pt x="1426375" y="5587"/>
                  </a:lnTo>
                  <a:lnTo>
                    <a:pt x="1426375" y="57150"/>
                  </a:lnTo>
                  <a:lnTo>
                    <a:pt x="1275753" y="57150"/>
                  </a:lnTo>
                  <a:lnTo>
                    <a:pt x="1275753" y="133730"/>
                  </a:lnTo>
                  <a:lnTo>
                    <a:pt x="1383703" y="133730"/>
                  </a:lnTo>
                  <a:lnTo>
                    <a:pt x="1383703" y="183006"/>
                  </a:lnTo>
                  <a:lnTo>
                    <a:pt x="1275753" y="183006"/>
                  </a:lnTo>
                  <a:lnTo>
                    <a:pt x="1275753" y="281050"/>
                  </a:lnTo>
                  <a:lnTo>
                    <a:pt x="1423962" y="281050"/>
                  </a:lnTo>
                  <a:lnTo>
                    <a:pt x="1423962" y="332613"/>
                  </a:lnTo>
                  <a:lnTo>
                    <a:pt x="1217714" y="332613"/>
                  </a:lnTo>
                  <a:lnTo>
                    <a:pt x="1217714" y="5587"/>
                  </a:lnTo>
                  <a:close/>
                </a:path>
                <a:path w="4059554" h="338455">
                  <a:moveTo>
                    <a:pt x="901865" y="5587"/>
                  </a:moveTo>
                  <a:lnTo>
                    <a:pt x="965746" y="5587"/>
                  </a:lnTo>
                  <a:lnTo>
                    <a:pt x="1041311" y="226567"/>
                  </a:lnTo>
                  <a:lnTo>
                    <a:pt x="1121321" y="5587"/>
                  </a:lnTo>
                  <a:lnTo>
                    <a:pt x="1183805" y="5587"/>
                  </a:lnTo>
                  <a:lnTo>
                    <a:pt x="1056043" y="337057"/>
                  </a:lnTo>
                  <a:lnTo>
                    <a:pt x="1024166" y="337057"/>
                  </a:lnTo>
                  <a:lnTo>
                    <a:pt x="901865" y="5587"/>
                  </a:lnTo>
                  <a:close/>
                </a:path>
                <a:path w="4059554" h="338455">
                  <a:moveTo>
                    <a:pt x="808774" y="5587"/>
                  </a:moveTo>
                  <a:lnTo>
                    <a:pt x="866813" y="5587"/>
                  </a:lnTo>
                  <a:lnTo>
                    <a:pt x="866813" y="332613"/>
                  </a:lnTo>
                  <a:lnTo>
                    <a:pt x="808774" y="332613"/>
                  </a:lnTo>
                  <a:lnTo>
                    <a:pt x="808774" y="5587"/>
                  </a:lnTo>
                  <a:close/>
                </a:path>
                <a:path w="4059554" h="338455">
                  <a:moveTo>
                    <a:pt x="554736" y="5587"/>
                  </a:moveTo>
                  <a:lnTo>
                    <a:pt x="612774" y="5587"/>
                  </a:lnTo>
                  <a:lnTo>
                    <a:pt x="612774" y="281050"/>
                  </a:lnTo>
                  <a:lnTo>
                    <a:pt x="760514" y="281050"/>
                  </a:lnTo>
                  <a:lnTo>
                    <a:pt x="760514" y="332613"/>
                  </a:lnTo>
                  <a:lnTo>
                    <a:pt x="554736" y="332613"/>
                  </a:lnTo>
                  <a:lnTo>
                    <a:pt x="554736" y="5587"/>
                  </a:lnTo>
                  <a:close/>
                </a:path>
                <a:path w="4059554" h="338455">
                  <a:moveTo>
                    <a:pt x="294132" y="5587"/>
                  </a:moveTo>
                  <a:lnTo>
                    <a:pt x="502856" y="5587"/>
                  </a:lnTo>
                  <a:lnTo>
                    <a:pt x="502856" y="57150"/>
                  </a:lnTo>
                  <a:lnTo>
                    <a:pt x="352170" y="57150"/>
                  </a:lnTo>
                  <a:lnTo>
                    <a:pt x="352170" y="133730"/>
                  </a:lnTo>
                  <a:lnTo>
                    <a:pt x="460222" y="133730"/>
                  </a:lnTo>
                  <a:lnTo>
                    <a:pt x="460222" y="183006"/>
                  </a:lnTo>
                  <a:lnTo>
                    <a:pt x="352170" y="183006"/>
                  </a:lnTo>
                  <a:lnTo>
                    <a:pt x="352170" y="281050"/>
                  </a:lnTo>
                  <a:lnTo>
                    <a:pt x="500405" y="281050"/>
                  </a:lnTo>
                  <a:lnTo>
                    <a:pt x="500405" y="332613"/>
                  </a:lnTo>
                  <a:lnTo>
                    <a:pt x="294132" y="332613"/>
                  </a:lnTo>
                  <a:lnTo>
                    <a:pt x="294132" y="5587"/>
                  </a:lnTo>
                  <a:close/>
                </a:path>
                <a:path w="4059554" h="338455">
                  <a:moveTo>
                    <a:pt x="87287" y="3301"/>
                  </a:moveTo>
                  <a:lnTo>
                    <a:pt x="151326" y="13779"/>
                  </a:lnTo>
                  <a:lnTo>
                    <a:pt x="200583" y="45212"/>
                  </a:lnTo>
                  <a:lnTo>
                    <a:pt x="231976" y="93900"/>
                  </a:lnTo>
                  <a:lnTo>
                    <a:pt x="242442" y="156209"/>
                  </a:lnTo>
                  <a:lnTo>
                    <a:pt x="237723" y="210110"/>
                  </a:lnTo>
                  <a:lnTo>
                    <a:pt x="223566" y="254211"/>
                  </a:lnTo>
                  <a:lnTo>
                    <a:pt x="199971" y="288512"/>
                  </a:lnTo>
                  <a:lnTo>
                    <a:pt x="166937" y="313012"/>
                  </a:lnTo>
                  <a:lnTo>
                    <a:pt x="124465" y="327712"/>
                  </a:lnTo>
                  <a:lnTo>
                    <a:pt x="72555" y="332613"/>
                  </a:lnTo>
                  <a:lnTo>
                    <a:pt x="0" y="332613"/>
                  </a:lnTo>
                  <a:lnTo>
                    <a:pt x="0" y="5841"/>
                  </a:lnTo>
                  <a:lnTo>
                    <a:pt x="31487" y="4748"/>
                  </a:lnTo>
                  <a:lnTo>
                    <a:pt x="56530" y="3952"/>
                  </a:lnTo>
                  <a:lnTo>
                    <a:pt x="75130" y="3466"/>
                  </a:lnTo>
                  <a:lnTo>
                    <a:pt x="87287" y="3301"/>
                  </a:lnTo>
                  <a:close/>
                </a:path>
                <a:path w="4059554" h="338455">
                  <a:moveTo>
                    <a:pt x="1568869" y="2158"/>
                  </a:moveTo>
                  <a:lnTo>
                    <a:pt x="1623375" y="8203"/>
                  </a:lnTo>
                  <a:lnTo>
                    <a:pt x="1662309" y="26320"/>
                  </a:lnTo>
                  <a:lnTo>
                    <a:pt x="1685669" y="56487"/>
                  </a:lnTo>
                  <a:lnTo>
                    <a:pt x="1693456" y="98678"/>
                  </a:lnTo>
                  <a:lnTo>
                    <a:pt x="1692384" y="112845"/>
                  </a:lnTo>
                  <a:lnTo>
                    <a:pt x="1676311" y="151511"/>
                  </a:lnTo>
                  <a:lnTo>
                    <a:pt x="1645503" y="179478"/>
                  </a:lnTo>
                  <a:lnTo>
                    <a:pt x="1633004" y="185292"/>
                  </a:lnTo>
                  <a:lnTo>
                    <a:pt x="1729651" y="332613"/>
                  </a:lnTo>
                  <a:lnTo>
                    <a:pt x="1662722" y="332613"/>
                  </a:lnTo>
                  <a:lnTo>
                    <a:pt x="1575346" y="197612"/>
                  </a:lnTo>
                  <a:lnTo>
                    <a:pt x="1568126" y="197371"/>
                  </a:lnTo>
                  <a:lnTo>
                    <a:pt x="1559598" y="197024"/>
                  </a:lnTo>
                  <a:lnTo>
                    <a:pt x="1549735" y="196558"/>
                  </a:lnTo>
                  <a:lnTo>
                    <a:pt x="1538516" y="195961"/>
                  </a:lnTo>
                  <a:lnTo>
                    <a:pt x="1538516" y="332613"/>
                  </a:lnTo>
                  <a:lnTo>
                    <a:pt x="1478318" y="332613"/>
                  </a:lnTo>
                  <a:lnTo>
                    <a:pt x="1478318" y="5587"/>
                  </a:lnTo>
                  <a:lnTo>
                    <a:pt x="1482461" y="5472"/>
                  </a:lnTo>
                  <a:lnTo>
                    <a:pt x="1490129" y="5143"/>
                  </a:lnTo>
                  <a:lnTo>
                    <a:pt x="1501320" y="4623"/>
                  </a:lnTo>
                  <a:lnTo>
                    <a:pt x="1516037" y="3937"/>
                  </a:lnTo>
                  <a:lnTo>
                    <a:pt x="1531632" y="3176"/>
                  </a:lnTo>
                  <a:lnTo>
                    <a:pt x="1545643" y="2619"/>
                  </a:lnTo>
                  <a:lnTo>
                    <a:pt x="1558060" y="2276"/>
                  </a:lnTo>
                  <a:lnTo>
                    <a:pt x="1568869" y="2158"/>
                  </a:lnTo>
                  <a:close/>
                </a:path>
                <a:path w="4059554" h="338455">
                  <a:moveTo>
                    <a:pt x="3953929" y="0"/>
                  </a:moveTo>
                  <a:lnTo>
                    <a:pt x="3979809" y="2002"/>
                  </a:lnTo>
                  <a:lnTo>
                    <a:pt x="4003713" y="8016"/>
                  </a:lnTo>
                  <a:lnTo>
                    <a:pt x="4025616" y="18055"/>
                  </a:lnTo>
                  <a:lnTo>
                    <a:pt x="4045496" y="32130"/>
                  </a:lnTo>
                  <a:lnTo>
                    <a:pt x="4021112" y="78739"/>
                  </a:lnTo>
                  <a:lnTo>
                    <a:pt x="4015276" y="74187"/>
                  </a:lnTo>
                  <a:lnTo>
                    <a:pt x="4008046" y="69659"/>
                  </a:lnTo>
                  <a:lnTo>
                    <a:pt x="3969470" y="53832"/>
                  </a:lnTo>
                  <a:lnTo>
                    <a:pt x="3952532" y="51562"/>
                  </a:lnTo>
                  <a:lnTo>
                    <a:pt x="3929697" y="53607"/>
                  </a:lnTo>
                  <a:lnTo>
                    <a:pt x="3891649" y="69939"/>
                  </a:lnTo>
                  <a:lnTo>
                    <a:pt x="3864217" y="101965"/>
                  </a:lnTo>
                  <a:lnTo>
                    <a:pt x="3850259" y="145780"/>
                  </a:lnTo>
                  <a:lnTo>
                    <a:pt x="3848519" y="171830"/>
                  </a:lnTo>
                  <a:lnTo>
                    <a:pt x="3850233" y="196693"/>
                  </a:lnTo>
                  <a:lnTo>
                    <a:pt x="3863949" y="238464"/>
                  </a:lnTo>
                  <a:lnTo>
                    <a:pt x="3890829" y="269065"/>
                  </a:lnTo>
                  <a:lnTo>
                    <a:pt x="3928064" y="284686"/>
                  </a:lnTo>
                  <a:lnTo>
                    <a:pt x="3950373" y="286638"/>
                  </a:lnTo>
                  <a:lnTo>
                    <a:pt x="3965208" y="285569"/>
                  </a:lnTo>
                  <a:lnTo>
                    <a:pt x="4001427" y="269620"/>
                  </a:lnTo>
                  <a:lnTo>
                    <a:pt x="4001427" y="205358"/>
                  </a:lnTo>
                  <a:lnTo>
                    <a:pt x="3956215" y="205358"/>
                  </a:lnTo>
                  <a:lnTo>
                    <a:pt x="3956215" y="155828"/>
                  </a:lnTo>
                  <a:lnTo>
                    <a:pt x="4059466" y="155828"/>
                  </a:lnTo>
                  <a:lnTo>
                    <a:pt x="4059466" y="302259"/>
                  </a:lnTo>
                  <a:lnTo>
                    <a:pt x="4021622" y="323459"/>
                  </a:lnTo>
                  <a:lnTo>
                    <a:pt x="3973439" y="335819"/>
                  </a:lnTo>
                  <a:lnTo>
                    <a:pt x="3940975" y="338200"/>
                  </a:lnTo>
                  <a:lnTo>
                    <a:pt x="3907639" y="335319"/>
                  </a:lnTo>
                  <a:lnTo>
                    <a:pt x="3851874" y="312269"/>
                  </a:lnTo>
                  <a:lnTo>
                    <a:pt x="3811466" y="267194"/>
                  </a:lnTo>
                  <a:lnTo>
                    <a:pt x="3790892" y="206285"/>
                  </a:lnTo>
                  <a:lnTo>
                    <a:pt x="3788321" y="170306"/>
                  </a:lnTo>
                  <a:lnTo>
                    <a:pt x="3791111" y="134256"/>
                  </a:lnTo>
                  <a:lnTo>
                    <a:pt x="3813502" y="72776"/>
                  </a:lnTo>
                  <a:lnTo>
                    <a:pt x="3857488" y="26628"/>
                  </a:lnTo>
                  <a:lnTo>
                    <a:pt x="3917876" y="2954"/>
                  </a:lnTo>
                  <a:lnTo>
                    <a:pt x="395392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2541" y="1751926"/>
            <a:ext cx="2049302" cy="41786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5940" y="1630807"/>
            <a:ext cx="2101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Symptoms:</a:t>
            </a:r>
            <a:endParaRPr sz="3200"/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9495" y="2092451"/>
            <a:ext cx="2124456" cy="8839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35940" y="2120620"/>
            <a:ext cx="6816725" cy="31807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"/>
              <a:buChar char=""/>
              <a:tabLst>
                <a:tab pos="286385" algn="l"/>
              </a:tabLst>
            </a:pPr>
            <a:r>
              <a:rPr sz="2600" spc="-1360" dirty="0">
                <a:latin typeface="Trebuchet MS"/>
                <a:cs typeface="Trebuchet MS"/>
              </a:rPr>
              <a:t>„</a:t>
            </a:r>
            <a:r>
              <a:rPr sz="2600" spc="-5" dirty="0">
                <a:latin typeface="Trebuchet MS"/>
                <a:cs typeface="Trebuchet MS"/>
              </a:rPr>
              <a:t>In</a:t>
            </a:r>
            <a:r>
              <a:rPr sz="2600" dirty="0">
                <a:latin typeface="Trebuchet MS"/>
                <a:cs typeface="Trebuchet MS"/>
              </a:rPr>
              <a:t>dis</a:t>
            </a:r>
            <a:r>
              <a:rPr sz="2600" spc="5" dirty="0">
                <a:latin typeface="Trebuchet MS"/>
                <a:cs typeface="Trebuchet MS"/>
              </a:rPr>
              <a:t>p</a:t>
            </a:r>
            <a:r>
              <a:rPr sz="2600" dirty="0">
                <a:latin typeface="Trebuchet MS"/>
                <a:cs typeface="Trebuchet MS"/>
              </a:rPr>
              <a:t>ositio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fatigue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„</a:t>
            </a:r>
            <a:endParaRPr sz="2600" dirty="0">
              <a:latin typeface="Trebuchet MS"/>
              <a:cs typeface="Trebuchet MS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/>
              <a:buChar char="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Diuresis: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2–5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days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„</a:t>
            </a:r>
            <a:endParaRPr sz="2600" dirty="0">
              <a:latin typeface="Trebuchet MS"/>
              <a:cs typeface="Trebuchet MS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/>
              <a:buChar char="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Loss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weight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„</a:t>
            </a:r>
            <a:endParaRPr sz="2600" dirty="0">
              <a:latin typeface="Trebuchet MS"/>
              <a:cs typeface="Trebuchet MS"/>
            </a:endParaRPr>
          </a:p>
          <a:p>
            <a:pPr marL="286385" marR="475615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/>
              <a:buChar char="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Intermittent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contraction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uterus—after </a:t>
            </a:r>
            <a:r>
              <a:rPr sz="2600" dirty="0">
                <a:latin typeface="Trebuchet MS"/>
                <a:cs typeface="Trebuchet MS"/>
              </a:rPr>
              <a:t>pains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„</a:t>
            </a:r>
            <a:endParaRPr sz="2600" dirty="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/>
              <a:buChar char="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Rise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temperature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(first24hrs)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100°_104°F </a:t>
            </a:r>
            <a:r>
              <a:rPr sz="2600" spc="-25" dirty="0">
                <a:latin typeface="Trebuchet MS"/>
                <a:cs typeface="Trebuchet MS"/>
              </a:rPr>
              <a:t>Transient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depression—</a:t>
            </a:r>
            <a:r>
              <a:rPr sz="2600" dirty="0">
                <a:latin typeface="Trebuchet MS"/>
                <a:cs typeface="Trebuchet MS"/>
              </a:rPr>
              <a:t>puerperal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psychosis.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BDA082-37DA-1BA4-273F-2C056DFD0EAA}"/>
              </a:ext>
            </a:extLst>
          </p:cNvPr>
          <p:cNvSpPr/>
          <p:nvPr/>
        </p:nvSpPr>
        <p:spPr>
          <a:xfrm>
            <a:off x="6553200" y="-9861"/>
            <a:ext cx="2572871" cy="23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Vertical Integration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068" y="763523"/>
            <a:ext cx="7992109" cy="393700"/>
            <a:chOff x="163068" y="763523"/>
            <a:chExt cx="7992109" cy="393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8" y="763523"/>
              <a:ext cx="7991856" cy="3931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415" y="773556"/>
              <a:ext cx="7940217" cy="34023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01623" y="1694014"/>
            <a:ext cx="1148080" cy="429259"/>
            <a:chOff x="801623" y="1694014"/>
            <a:chExt cx="1148080" cy="42925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987" y="1694014"/>
              <a:ext cx="1074322" cy="417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623" y="2034540"/>
              <a:ext cx="1147571" cy="8839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8068" y="1545045"/>
            <a:ext cx="1504950" cy="10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3200" spc="-10" dirty="0"/>
              <a:t>Signs:</a:t>
            </a:r>
            <a:r>
              <a:rPr sz="3200" u="none" spc="-10" dirty="0"/>
              <a:t> </a:t>
            </a:r>
            <a:r>
              <a:rPr sz="3200" u="none" spc="-25" dirty="0">
                <a:solidFill>
                  <a:srgbClr val="B83C68"/>
                </a:solidFill>
              </a:rPr>
              <a:t>General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798068" y="2610472"/>
            <a:ext cx="4137660" cy="378396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445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527685" algn="l"/>
              </a:tabLst>
            </a:pPr>
            <a:r>
              <a:rPr sz="2800" spc="-20" dirty="0">
                <a:latin typeface="Trebuchet MS"/>
                <a:cs typeface="Trebuchet MS"/>
              </a:rPr>
              <a:t>Pale</a:t>
            </a:r>
            <a:endParaRPr sz="28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350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527685" algn="l"/>
              </a:tabLst>
            </a:pPr>
            <a:r>
              <a:rPr sz="2800" spc="-10" dirty="0">
                <a:latin typeface="Trebuchet MS"/>
                <a:cs typeface="Trebuchet MS"/>
              </a:rPr>
              <a:t>Exhausted</a:t>
            </a:r>
            <a:endParaRPr sz="28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265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527685" algn="l"/>
                <a:tab pos="1705610" algn="l"/>
              </a:tabLst>
            </a:pPr>
            <a:r>
              <a:rPr sz="2800" spc="-10" dirty="0">
                <a:latin typeface="Trebuchet MS"/>
                <a:cs typeface="Trebuchet MS"/>
              </a:rPr>
              <a:t>Pulse:</a:t>
            </a:r>
            <a:r>
              <a:rPr sz="2800" dirty="0">
                <a:latin typeface="Trebuchet MS"/>
                <a:cs typeface="Trebuchet MS"/>
              </a:rPr>
              <a:t>	soft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and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quick</a:t>
            </a:r>
            <a:endParaRPr sz="28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265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527685" algn="l"/>
              </a:tabLst>
            </a:pPr>
            <a:r>
              <a:rPr sz="2800" spc="-35" dirty="0">
                <a:latin typeface="Trebuchet MS"/>
                <a:cs typeface="Trebuchet MS"/>
              </a:rPr>
              <a:t>Temperature:</a:t>
            </a:r>
            <a:r>
              <a:rPr sz="2800" spc="-14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increase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3200" b="1" spc="-10" dirty="0">
                <a:solidFill>
                  <a:srgbClr val="B83C68"/>
                </a:solidFill>
                <a:latin typeface="Trebuchet MS"/>
                <a:cs typeface="Trebuchet MS"/>
              </a:rPr>
              <a:t>Abdomen</a:t>
            </a:r>
            <a:endParaRPr sz="32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270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527685" algn="l"/>
              </a:tabLst>
            </a:pPr>
            <a:r>
              <a:rPr sz="2800" dirty="0">
                <a:latin typeface="Trebuchet MS"/>
                <a:cs typeface="Trebuchet MS"/>
              </a:rPr>
              <a:t>Lax</a:t>
            </a:r>
            <a:r>
              <a:rPr sz="2800" spc="-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(relax)</a:t>
            </a:r>
            <a:endParaRPr sz="28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265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527685" algn="l"/>
                <a:tab pos="1673860" algn="l"/>
              </a:tabLst>
            </a:pPr>
            <a:r>
              <a:rPr sz="2800" spc="-10" dirty="0">
                <a:latin typeface="Trebuchet MS"/>
                <a:cs typeface="Trebuchet MS"/>
              </a:rPr>
              <a:t>Striae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gravidarum</a:t>
            </a:r>
            <a:endParaRPr sz="28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265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527685" algn="l"/>
              </a:tabLst>
            </a:pPr>
            <a:r>
              <a:rPr sz="2800" dirty="0">
                <a:latin typeface="Trebuchet MS"/>
                <a:cs typeface="Trebuchet MS"/>
              </a:rPr>
              <a:t>Linea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nigra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3E8FDF-7BB6-6903-B818-B152E5B14B28}"/>
              </a:ext>
            </a:extLst>
          </p:cNvPr>
          <p:cNvSpPr/>
          <p:nvPr/>
        </p:nvSpPr>
        <p:spPr>
          <a:xfrm>
            <a:off x="6553200" y="-9861"/>
            <a:ext cx="2572871" cy="23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Vertical Integration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311607"/>
            <a:ext cx="14719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sng" spc="-10" dirty="0">
                <a:solidFill>
                  <a:srgbClr val="B83C68"/>
                </a:solidFill>
                <a:uFill>
                  <a:solidFill>
                    <a:srgbClr val="B83C68"/>
                  </a:solidFill>
                </a:uFill>
              </a:rPr>
              <a:t>Genitals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45668" y="766318"/>
            <a:ext cx="7388859" cy="4961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ts val="311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/>
              <a:buChar char=""/>
              <a:tabLst>
                <a:tab pos="527685" algn="l"/>
              </a:tabLst>
            </a:pPr>
            <a:r>
              <a:rPr sz="2600" spc="-10" dirty="0">
                <a:latin typeface="Trebuchet MS"/>
                <a:cs typeface="Trebuchet MS"/>
              </a:rPr>
              <a:t>Vulva: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bruised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gaping</a:t>
            </a:r>
            <a:endParaRPr sz="2600" dirty="0">
              <a:latin typeface="Trebuchet MS"/>
              <a:cs typeface="Trebuchet MS"/>
            </a:endParaRPr>
          </a:p>
          <a:p>
            <a:pPr marL="527685" indent="-514984">
              <a:lnSpc>
                <a:spcPts val="3095"/>
              </a:lnSpc>
              <a:buClr>
                <a:srgbClr val="B03E9A"/>
              </a:buClr>
              <a:buSzPct val="73076"/>
              <a:buFont typeface="Wingdings"/>
              <a:buChar char=""/>
              <a:tabLst>
                <a:tab pos="527685" algn="l"/>
              </a:tabLst>
            </a:pPr>
            <a:r>
              <a:rPr sz="2600" dirty="0">
                <a:latin typeface="Trebuchet MS"/>
                <a:cs typeface="Trebuchet MS"/>
              </a:rPr>
              <a:t>Posterior</a:t>
            </a:r>
            <a:r>
              <a:rPr sz="2600" spc="-1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commissure</a:t>
            </a:r>
            <a:r>
              <a:rPr sz="2600" spc="-1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destroyed</a:t>
            </a:r>
            <a:endParaRPr sz="2600" dirty="0">
              <a:latin typeface="Trebuchet MS"/>
              <a:cs typeface="Trebuchet MS"/>
            </a:endParaRPr>
          </a:p>
          <a:p>
            <a:pPr marL="527685" indent="-514984">
              <a:lnSpc>
                <a:spcPts val="3100"/>
              </a:lnSpc>
              <a:buClr>
                <a:srgbClr val="B03E9A"/>
              </a:buClr>
              <a:buSzPct val="73076"/>
              <a:buFont typeface="Wingdings"/>
              <a:buChar char=""/>
              <a:tabLst>
                <a:tab pos="527685" algn="l"/>
              </a:tabLst>
            </a:pPr>
            <a:r>
              <a:rPr sz="2600" dirty="0">
                <a:latin typeface="Trebuchet MS"/>
                <a:cs typeface="Trebuchet MS"/>
              </a:rPr>
              <a:t>Perineum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may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be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lacerated</a:t>
            </a:r>
            <a:endParaRPr sz="2600" dirty="0">
              <a:latin typeface="Trebuchet MS"/>
              <a:cs typeface="Trebuchet MS"/>
            </a:endParaRPr>
          </a:p>
          <a:p>
            <a:pPr marL="527685" indent="-514984">
              <a:lnSpc>
                <a:spcPts val="3050"/>
              </a:lnSpc>
              <a:buClr>
                <a:srgbClr val="B03E9A"/>
              </a:buClr>
              <a:buSzPct val="73076"/>
              <a:buFont typeface="Wingdings"/>
              <a:buChar char=""/>
              <a:tabLst>
                <a:tab pos="527685" algn="l"/>
                <a:tab pos="4076700" algn="l"/>
              </a:tabLst>
            </a:pPr>
            <a:r>
              <a:rPr sz="2600" spc="-10" dirty="0">
                <a:latin typeface="Trebuchet MS"/>
                <a:cs typeface="Trebuchet MS"/>
              </a:rPr>
              <a:t>Vaginal</a:t>
            </a:r>
            <a:r>
              <a:rPr sz="2600" spc="-18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discharge</a:t>
            </a:r>
            <a:r>
              <a:rPr sz="2600" dirty="0">
                <a:latin typeface="Trebuchet MS"/>
                <a:cs typeface="Trebuchet MS"/>
              </a:rPr>
              <a:t>	</a:t>
            </a:r>
            <a:r>
              <a:rPr sz="2600" spc="-10" dirty="0">
                <a:latin typeface="Trebuchet MS"/>
                <a:cs typeface="Trebuchet MS"/>
              </a:rPr>
              <a:t>lochia</a:t>
            </a:r>
            <a:endParaRPr sz="2600" dirty="0">
              <a:latin typeface="Trebuchet MS"/>
              <a:cs typeface="Trebuchet MS"/>
            </a:endParaRPr>
          </a:p>
          <a:p>
            <a:pPr marL="12700">
              <a:lnSpc>
                <a:spcPts val="3529"/>
              </a:lnSpc>
            </a:pPr>
            <a:r>
              <a:rPr sz="3000" b="1" u="sng" spc="-10" dirty="0">
                <a:solidFill>
                  <a:srgbClr val="B83C68"/>
                </a:solidFill>
                <a:uFill>
                  <a:solidFill>
                    <a:srgbClr val="B83C68"/>
                  </a:solidFill>
                </a:uFill>
                <a:latin typeface="Trebuchet MS"/>
                <a:cs typeface="Trebuchet MS"/>
              </a:rPr>
              <a:t>Uterus</a:t>
            </a:r>
            <a:endParaRPr sz="3000" dirty="0">
              <a:latin typeface="Trebuchet MS"/>
              <a:cs typeface="Trebuchet MS"/>
            </a:endParaRPr>
          </a:p>
          <a:p>
            <a:pPr marL="527685" indent="-514984">
              <a:lnSpc>
                <a:spcPts val="3100"/>
              </a:lnSpc>
              <a:buClr>
                <a:srgbClr val="B03E9A"/>
              </a:buClr>
              <a:buSzPct val="73076"/>
              <a:buFont typeface="Wingdings"/>
              <a:buChar char=""/>
              <a:tabLst>
                <a:tab pos="527685" algn="l"/>
              </a:tabLst>
            </a:pPr>
            <a:r>
              <a:rPr sz="2600" dirty="0">
                <a:latin typeface="Trebuchet MS"/>
                <a:cs typeface="Trebuchet MS"/>
              </a:rPr>
              <a:t>It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is </a:t>
            </a:r>
            <a:r>
              <a:rPr sz="2600" spc="-10" dirty="0">
                <a:latin typeface="Trebuchet MS"/>
                <a:cs typeface="Trebuchet MS"/>
              </a:rPr>
              <a:t>enlarged</a:t>
            </a:r>
            <a:endParaRPr sz="2600" dirty="0">
              <a:latin typeface="Trebuchet MS"/>
              <a:cs typeface="Trebuchet MS"/>
            </a:endParaRPr>
          </a:p>
          <a:p>
            <a:pPr marL="527685" marR="1378585" indent="-515620">
              <a:lnSpc>
                <a:spcPct val="80000"/>
              </a:lnSpc>
              <a:spcBef>
                <a:spcPts val="610"/>
              </a:spcBef>
              <a:buClr>
                <a:srgbClr val="B03E9A"/>
              </a:buClr>
              <a:buSzPct val="73076"/>
              <a:buFont typeface="Wingdings"/>
              <a:buChar char=""/>
              <a:tabLst>
                <a:tab pos="527685" algn="l"/>
              </a:tabLst>
            </a:pPr>
            <a:r>
              <a:rPr sz="2600" dirty="0">
                <a:latin typeface="Trebuchet MS"/>
                <a:cs typeface="Trebuchet MS"/>
              </a:rPr>
              <a:t>Fundus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lies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about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2 ½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cms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below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the </a:t>
            </a:r>
            <a:r>
              <a:rPr sz="2600" spc="-10" dirty="0">
                <a:latin typeface="Trebuchet MS"/>
                <a:cs typeface="Trebuchet MS"/>
              </a:rPr>
              <a:t>umbilicus.</a:t>
            </a:r>
            <a:endParaRPr sz="2600" dirty="0">
              <a:latin typeface="Trebuchet MS"/>
              <a:cs typeface="Trebuchet MS"/>
            </a:endParaRPr>
          </a:p>
          <a:p>
            <a:pPr marL="527685" marR="5080" indent="-515620">
              <a:lnSpc>
                <a:spcPts val="2500"/>
              </a:lnSpc>
              <a:spcBef>
                <a:spcPts val="580"/>
              </a:spcBef>
              <a:buClr>
                <a:srgbClr val="B03E9A"/>
              </a:buClr>
              <a:buSzPct val="73076"/>
              <a:buFont typeface="Wingdings"/>
              <a:buChar char=""/>
              <a:tabLst>
                <a:tab pos="527685" algn="l"/>
              </a:tabLst>
            </a:pPr>
            <a:r>
              <a:rPr sz="2600" dirty="0">
                <a:latin typeface="Trebuchet MS"/>
                <a:cs typeface="Trebuchet MS"/>
              </a:rPr>
              <a:t>On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palpation….a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hard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cricket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ball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for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about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2- </a:t>
            </a:r>
            <a:r>
              <a:rPr sz="2600" dirty="0">
                <a:latin typeface="Trebuchet MS"/>
                <a:cs typeface="Trebuchet MS"/>
              </a:rPr>
              <a:t>3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days.</a:t>
            </a:r>
            <a:endParaRPr sz="2600" dirty="0">
              <a:latin typeface="Trebuchet MS"/>
              <a:cs typeface="Trebuchet MS"/>
            </a:endParaRPr>
          </a:p>
          <a:p>
            <a:pPr marL="527685" marR="962025" indent="-515620">
              <a:lnSpc>
                <a:spcPts val="2500"/>
              </a:lnSpc>
              <a:spcBef>
                <a:spcPts val="590"/>
              </a:spcBef>
              <a:buClr>
                <a:srgbClr val="B03E9A"/>
              </a:buClr>
              <a:buSzPct val="73076"/>
              <a:buFont typeface="Wingdings"/>
              <a:buChar char=""/>
              <a:tabLst>
                <a:tab pos="527685" algn="l"/>
              </a:tabLst>
            </a:pPr>
            <a:r>
              <a:rPr sz="2600" dirty="0">
                <a:latin typeface="Trebuchet MS"/>
                <a:cs typeface="Trebuchet MS"/>
              </a:rPr>
              <a:t>Cervix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soft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its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edges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are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torn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and </a:t>
            </a:r>
            <a:r>
              <a:rPr sz="2600" dirty="0">
                <a:latin typeface="Trebuchet MS"/>
                <a:cs typeface="Trebuchet MS"/>
              </a:rPr>
              <a:t>lacerated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transversely.</a:t>
            </a:r>
            <a:endParaRPr sz="2600" dirty="0">
              <a:latin typeface="Trebuchet MS"/>
              <a:cs typeface="Trebuchet MS"/>
            </a:endParaRPr>
          </a:p>
          <a:p>
            <a:pPr marL="527685" indent="-514984">
              <a:lnSpc>
                <a:spcPts val="3115"/>
              </a:lnSpc>
              <a:buClr>
                <a:srgbClr val="B03E9A"/>
              </a:buClr>
              <a:buSzPct val="73076"/>
              <a:buFont typeface="Wingdings"/>
              <a:buChar char=""/>
              <a:tabLst>
                <a:tab pos="527685" algn="l"/>
              </a:tabLst>
            </a:pPr>
            <a:r>
              <a:rPr sz="2600" dirty="0">
                <a:latin typeface="Trebuchet MS"/>
                <a:cs typeface="Trebuchet MS"/>
              </a:rPr>
              <a:t>Internal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os begin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to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close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within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24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hours.</a:t>
            </a:r>
            <a:endParaRPr sz="26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32859" y="2005583"/>
            <a:ext cx="893444" cy="459105"/>
            <a:chOff x="3832859" y="2005583"/>
            <a:chExt cx="893444" cy="4591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2859" y="2005583"/>
              <a:ext cx="893063" cy="4587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6199" y="2120798"/>
              <a:ext cx="610235" cy="178435"/>
            </a:xfrm>
            <a:custGeom>
              <a:avLst/>
              <a:gdLst/>
              <a:ahLst/>
              <a:cxnLst/>
              <a:rect l="l" t="t" r="r" b="b"/>
              <a:pathLst>
                <a:path w="610235" h="178435">
                  <a:moveTo>
                    <a:pt x="531059" y="89001"/>
                  </a:moveTo>
                  <a:lnTo>
                    <a:pt x="441578" y="141198"/>
                  </a:lnTo>
                  <a:lnTo>
                    <a:pt x="435661" y="146462"/>
                  </a:lnTo>
                  <a:lnTo>
                    <a:pt x="432339" y="153310"/>
                  </a:lnTo>
                  <a:lnTo>
                    <a:pt x="431827" y="160897"/>
                  </a:lnTo>
                  <a:lnTo>
                    <a:pt x="434339" y="168376"/>
                  </a:lnTo>
                  <a:lnTo>
                    <a:pt x="439604" y="174220"/>
                  </a:lnTo>
                  <a:lnTo>
                    <a:pt x="446452" y="177504"/>
                  </a:lnTo>
                  <a:lnTo>
                    <a:pt x="454038" y="178002"/>
                  </a:lnTo>
                  <a:lnTo>
                    <a:pt x="461517" y="175488"/>
                  </a:lnTo>
                  <a:lnTo>
                    <a:pt x="575776" y="108813"/>
                  </a:lnTo>
                  <a:lnTo>
                    <a:pt x="570357" y="108813"/>
                  </a:lnTo>
                  <a:lnTo>
                    <a:pt x="570357" y="106146"/>
                  </a:lnTo>
                  <a:lnTo>
                    <a:pt x="560451" y="106146"/>
                  </a:lnTo>
                  <a:lnTo>
                    <a:pt x="531059" y="89001"/>
                  </a:lnTo>
                  <a:close/>
                </a:path>
                <a:path w="610235" h="178435">
                  <a:moveTo>
                    <a:pt x="497096" y="69189"/>
                  </a:moveTo>
                  <a:lnTo>
                    <a:pt x="0" y="69189"/>
                  </a:lnTo>
                  <a:lnTo>
                    <a:pt x="0" y="108813"/>
                  </a:lnTo>
                  <a:lnTo>
                    <a:pt x="497096" y="108813"/>
                  </a:lnTo>
                  <a:lnTo>
                    <a:pt x="531059" y="89001"/>
                  </a:lnTo>
                  <a:lnTo>
                    <a:pt x="497096" y="69189"/>
                  </a:lnTo>
                  <a:close/>
                </a:path>
                <a:path w="610235" h="178435">
                  <a:moveTo>
                    <a:pt x="575776" y="69189"/>
                  </a:moveTo>
                  <a:lnTo>
                    <a:pt x="570357" y="69189"/>
                  </a:lnTo>
                  <a:lnTo>
                    <a:pt x="570357" y="108813"/>
                  </a:lnTo>
                  <a:lnTo>
                    <a:pt x="575776" y="108813"/>
                  </a:lnTo>
                  <a:lnTo>
                    <a:pt x="609726" y="89001"/>
                  </a:lnTo>
                  <a:lnTo>
                    <a:pt x="575776" y="69189"/>
                  </a:lnTo>
                  <a:close/>
                </a:path>
                <a:path w="610235" h="178435">
                  <a:moveTo>
                    <a:pt x="560451" y="71856"/>
                  </a:moveTo>
                  <a:lnTo>
                    <a:pt x="531059" y="89001"/>
                  </a:lnTo>
                  <a:lnTo>
                    <a:pt x="560451" y="106146"/>
                  </a:lnTo>
                  <a:lnTo>
                    <a:pt x="560451" y="71856"/>
                  </a:lnTo>
                  <a:close/>
                </a:path>
                <a:path w="610235" h="178435">
                  <a:moveTo>
                    <a:pt x="570357" y="71856"/>
                  </a:moveTo>
                  <a:lnTo>
                    <a:pt x="560451" y="71856"/>
                  </a:lnTo>
                  <a:lnTo>
                    <a:pt x="560451" y="106146"/>
                  </a:lnTo>
                  <a:lnTo>
                    <a:pt x="570357" y="106146"/>
                  </a:lnTo>
                  <a:lnTo>
                    <a:pt x="570357" y="71856"/>
                  </a:lnTo>
                  <a:close/>
                </a:path>
                <a:path w="610235" h="178435">
                  <a:moveTo>
                    <a:pt x="454038" y="0"/>
                  </a:moveTo>
                  <a:lnTo>
                    <a:pt x="446452" y="498"/>
                  </a:lnTo>
                  <a:lnTo>
                    <a:pt x="439604" y="3782"/>
                  </a:lnTo>
                  <a:lnTo>
                    <a:pt x="434339" y="9626"/>
                  </a:lnTo>
                  <a:lnTo>
                    <a:pt x="431827" y="17105"/>
                  </a:lnTo>
                  <a:lnTo>
                    <a:pt x="432339" y="24691"/>
                  </a:lnTo>
                  <a:lnTo>
                    <a:pt x="435661" y="31539"/>
                  </a:lnTo>
                  <a:lnTo>
                    <a:pt x="441578" y="36804"/>
                  </a:lnTo>
                  <a:lnTo>
                    <a:pt x="531059" y="89001"/>
                  </a:lnTo>
                  <a:lnTo>
                    <a:pt x="560451" y="71856"/>
                  </a:lnTo>
                  <a:lnTo>
                    <a:pt x="570357" y="71856"/>
                  </a:lnTo>
                  <a:lnTo>
                    <a:pt x="570357" y="69189"/>
                  </a:lnTo>
                  <a:lnTo>
                    <a:pt x="575776" y="69189"/>
                  </a:lnTo>
                  <a:lnTo>
                    <a:pt x="461517" y="2514"/>
                  </a:lnTo>
                  <a:lnTo>
                    <a:pt x="454038" y="0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9836174-871F-0066-1E6D-2F0841C515B9}"/>
              </a:ext>
            </a:extLst>
          </p:cNvPr>
          <p:cNvSpPr/>
          <p:nvPr/>
        </p:nvSpPr>
        <p:spPr>
          <a:xfrm>
            <a:off x="6553200" y="-9861"/>
            <a:ext cx="2572871" cy="23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Vertical Integration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42" y="999236"/>
            <a:ext cx="3458959" cy="35928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56688" y="1472183"/>
            <a:ext cx="4425950" cy="5011420"/>
            <a:chOff x="2456688" y="1472183"/>
            <a:chExt cx="4425950" cy="5011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0141" y="3209987"/>
              <a:ext cx="1281939" cy="14107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5116" y="1938527"/>
              <a:ext cx="1909572" cy="18897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0772" y="3416807"/>
              <a:ext cx="2305812" cy="26517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80" y="3599688"/>
              <a:ext cx="2051303" cy="28834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6688" y="2686811"/>
              <a:ext cx="809243" cy="12710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3736" y="1472183"/>
              <a:ext cx="993648" cy="812291"/>
            </a:xfrm>
            <a:prstGeom prst="rect">
              <a:avLst/>
            </a:prstGeom>
          </p:spPr>
        </p:pic>
      </p:grpSp>
      <p:pic>
        <p:nvPicPr>
          <p:cNvPr id="10" name="object 4">
            <a:extLst>
              <a:ext uri="{FF2B5EF4-FFF2-40B4-BE49-F238E27FC236}">
                <a16:creationId xmlns:a16="http://schemas.microsoft.com/office/drawing/2014/main" id="{4883D62F-DD25-14EB-0333-9AB62A98721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50352" y="2689"/>
            <a:ext cx="993648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658113"/>
            <a:ext cx="7324090" cy="55333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86385" marR="170180" indent="-285115">
              <a:lnSpc>
                <a:spcPct val="90400"/>
              </a:lnSpc>
              <a:spcBef>
                <a:spcPts val="470"/>
              </a:spcBef>
              <a:buClr>
                <a:srgbClr val="B03E9A"/>
              </a:buClr>
              <a:buSzPct val="67187"/>
              <a:buFont typeface="Cambria"/>
              <a:buChar char="⦿"/>
              <a:tabLst>
                <a:tab pos="286385" algn="l"/>
              </a:tabLst>
            </a:pPr>
            <a:r>
              <a:rPr sz="3200" dirty="0">
                <a:solidFill>
                  <a:srgbClr val="A24A73"/>
                </a:solidFill>
                <a:latin typeface="Trebuchet MS"/>
                <a:cs typeface="Trebuchet MS"/>
              </a:rPr>
              <a:t>Laboratory</a:t>
            </a:r>
            <a:r>
              <a:rPr sz="3200" spc="-204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A24A73"/>
                </a:solidFill>
                <a:latin typeface="Trebuchet MS"/>
                <a:cs typeface="Trebuchet MS"/>
              </a:rPr>
              <a:t>investigation:</a:t>
            </a:r>
            <a:r>
              <a:rPr sz="3200" spc="-180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Immunological </a:t>
            </a:r>
            <a:r>
              <a:rPr sz="2600" dirty="0">
                <a:latin typeface="Trebuchet MS"/>
                <a:cs typeface="Trebuchet MS"/>
              </a:rPr>
              <a:t>tests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are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positive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for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about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7–10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days</a:t>
            </a:r>
            <a:r>
              <a:rPr sz="2600" spc="-10" dirty="0">
                <a:latin typeface="Trebuchet MS"/>
                <a:cs typeface="Trebuchet MS"/>
              </a:rPr>
              <a:t> after delivery.</a:t>
            </a:r>
            <a:endParaRPr sz="2600">
              <a:latin typeface="Trebuchet MS"/>
              <a:cs typeface="Trebuchet MS"/>
            </a:endParaRPr>
          </a:p>
          <a:p>
            <a:pPr marL="286385" indent="-284480">
              <a:lnSpc>
                <a:spcPct val="100000"/>
              </a:lnSpc>
              <a:spcBef>
                <a:spcPts val="209"/>
              </a:spcBef>
              <a:buClr>
                <a:srgbClr val="B03E9A"/>
              </a:buClr>
              <a:buSzPct val="67187"/>
              <a:buFont typeface="Cambria"/>
              <a:buChar char="⦿"/>
              <a:tabLst>
                <a:tab pos="286385" algn="l"/>
              </a:tabLst>
            </a:pPr>
            <a:r>
              <a:rPr sz="3200" spc="-10" dirty="0">
                <a:solidFill>
                  <a:srgbClr val="A24A73"/>
                </a:solidFill>
                <a:latin typeface="Trebuchet MS"/>
                <a:cs typeface="Trebuchet MS"/>
              </a:rPr>
              <a:t>Lokhia</a:t>
            </a:r>
            <a:endParaRPr sz="3200">
              <a:latin typeface="Trebuchet MS"/>
              <a:cs typeface="Trebuchet MS"/>
            </a:endParaRPr>
          </a:p>
          <a:p>
            <a:pPr marL="12700" marR="5080" indent="829310">
              <a:lnSpc>
                <a:spcPct val="93700"/>
              </a:lnSpc>
              <a:spcBef>
                <a:spcPts val="1345"/>
              </a:spcBef>
            </a:pPr>
            <a:r>
              <a:rPr sz="2600" dirty="0">
                <a:latin typeface="Trebuchet MS"/>
                <a:cs typeface="Trebuchet MS"/>
              </a:rPr>
              <a:t>(Greek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lokhia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: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childbirth):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It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-25" dirty="0">
                <a:latin typeface="Trebuchet MS"/>
                <a:cs typeface="Trebuchet MS"/>
              </a:rPr>
              <a:t> an </a:t>
            </a:r>
            <a:r>
              <a:rPr sz="2600" dirty="0">
                <a:latin typeface="Trebuchet MS"/>
                <a:cs typeface="Trebuchet MS"/>
              </a:rPr>
              <a:t>alkaline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discharge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from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uterus,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cervix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vagina </a:t>
            </a:r>
            <a:r>
              <a:rPr sz="2600" dirty="0">
                <a:latin typeface="Trebuchet MS"/>
                <a:cs typeface="Trebuchet MS"/>
              </a:rPr>
              <a:t>with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peculiar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disagreeable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fishy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odour.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600" dirty="0">
                <a:latin typeface="Trebuchet MS"/>
                <a:cs typeface="Trebuchet MS"/>
              </a:rPr>
              <a:t>It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lasts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for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2–3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weeks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after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delivery.</a:t>
            </a:r>
            <a:endParaRPr sz="2600">
              <a:latin typeface="Trebuchet MS"/>
              <a:cs typeface="Trebuchet MS"/>
            </a:endParaRPr>
          </a:p>
          <a:p>
            <a:pPr marL="142240">
              <a:lnSpc>
                <a:spcPct val="100000"/>
              </a:lnSpc>
              <a:spcBef>
                <a:spcPts val="375"/>
              </a:spcBef>
            </a:pPr>
            <a:r>
              <a:rPr sz="3200" spc="-60" dirty="0">
                <a:solidFill>
                  <a:srgbClr val="A24A73"/>
                </a:solidFill>
                <a:latin typeface="Trebuchet MS"/>
                <a:cs typeface="Trebuchet MS"/>
              </a:rPr>
              <a:t>Types</a:t>
            </a:r>
            <a:r>
              <a:rPr sz="3200" spc="-75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A24A73"/>
                </a:solidFill>
                <a:latin typeface="Trebuchet MS"/>
                <a:cs typeface="Trebuchet MS"/>
              </a:rPr>
              <a:t>of</a:t>
            </a:r>
            <a:r>
              <a:rPr sz="3200" spc="-80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A24A73"/>
                </a:solidFill>
                <a:latin typeface="Trebuchet MS"/>
                <a:cs typeface="Trebuchet MS"/>
              </a:rPr>
              <a:t>lokhia</a:t>
            </a:r>
            <a:endParaRPr sz="3200">
              <a:latin typeface="Trebuchet MS"/>
              <a:cs typeface="Trebuchet MS"/>
            </a:endParaRPr>
          </a:p>
          <a:p>
            <a:pPr marL="527685" marR="8255" indent="-515620">
              <a:lnSpc>
                <a:spcPct val="90200"/>
              </a:lnSpc>
              <a:spcBef>
                <a:spcPts val="645"/>
              </a:spcBef>
              <a:tabLst>
                <a:tab pos="527685" algn="l"/>
              </a:tabLst>
            </a:pPr>
            <a:r>
              <a:rPr sz="2050" b="1" spc="-25" dirty="0">
                <a:solidFill>
                  <a:srgbClr val="B03E9A"/>
                </a:solidFill>
                <a:latin typeface="Trebuchet MS"/>
                <a:cs typeface="Trebuchet MS"/>
              </a:rPr>
              <a:t>a.</a:t>
            </a:r>
            <a:r>
              <a:rPr sz="2050" b="1" dirty="0">
                <a:solidFill>
                  <a:srgbClr val="B03E9A"/>
                </a:solidFill>
                <a:latin typeface="Trebuchet MS"/>
                <a:cs typeface="Trebuchet MS"/>
              </a:rPr>
              <a:t>	</a:t>
            </a:r>
            <a:r>
              <a:rPr sz="2800" b="1" dirty="0">
                <a:solidFill>
                  <a:srgbClr val="892D4E"/>
                </a:solidFill>
                <a:latin typeface="Trebuchet MS"/>
                <a:cs typeface="Trebuchet MS"/>
              </a:rPr>
              <a:t>Lochia</a:t>
            </a:r>
            <a:r>
              <a:rPr sz="2800" b="1" spc="-45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892D4E"/>
                </a:solidFill>
                <a:latin typeface="Trebuchet MS"/>
                <a:cs typeface="Trebuchet MS"/>
              </a:rPr>
              <a:t>rubra</a:t>
            </a:r>
            <a:r>
              <a:rPr sz="2800" b="1" spc="-40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(1–4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days)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bright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red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color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consists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blood,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shreds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fetal </a:t>
            </a:r>
            <a:r>
              <a:rPr sz="2600" dirty="0">
                <a:latin typeface="Trebuchet MS"/>
                <a:cs typeface="Trebuchet MS"/>
              </a:rPr>
              <a:t>membranes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deciduas,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vernix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caseosa, </a:t>
            </a:r>
            <a:r>
              <a:rPr sz="2600" dirty="0">
                <a:latin typeface="Trebuchet MS"/>
                <a:cs typeface="Trebuchet MS"/>
              </a:rPr>
              <a:t>lanugo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hair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10" dirty="0">
                <a:latin typeface="Trebuchet MS"/>
                <a:cs typeface="Trebuchet MS"/>
              </a:rPr>
              <a:t> meconium.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55F3D-3906-8041-270B-7C74BBF328AD}"/>
              </a:ext>
            </a:extLst>
          </p:cNvPr>
          <p:cNvSpPr/>
          <p:nvPr/>
        </p:nvSpPr>
        <p:spPr>
          <a:xfrm>
            <a:off x="6553200" y="-9861"/>
            <a:ext cx="2572871" cy="23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Horizontal Integration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08405"/>
            <a:ext cx="6737984" cy="208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250" u="none" spc="-25" dirty="0">
                <a:solidFill>
                  <a:srgbClr val="B03E9A"/>
                </a:solidFill>
              </a:rPr>
              <a:t>b.</a:t>
            </a:r>
            <a:r>
              <a:rPr sz="2250" u="none" dirty="0">
                <a:solidFill>
                  <a:srgbClr val="B03E9A"/>
                </a:solidFill>
              </a:rPr>
              <a:t>	</a:t>
            </a:r>
            <a:r>
              <a:rPr sz="3100" u="none" dirty="0">
                <a:solidFill>
                  <a:srgbClr val="892D4E"/>
                </a:solidFill>
              </a:rPr>
              <a:t>Lochia</a:t>
            </a:r>
            <a:r>
              <a:rPr sz="3100" u="none" spc="-45" dirty="0">
                <a:solidFill>
                  <a:srgbClr val="892D4E"/>
                </a:solidFill>
              </a:rPr>
              <a:t> </a:t>
            </a:r>
            <a:r>
              <a:rPr sz="3100" u="none" dirty="0">
                <a:solidFill>
                  <a:srgbClr val="892D4E"/>
                </a:solidFill>
              </a:rPr>
              <a:t>serosa</a:t>
            </a:r>
            <a:r>
              <a:rPr sz="3100" u="none" spc="-25" dirty="0">
                <a:solidFill>
                  <a:srgbClr val="892D4E"/>
                </a:solidFill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(5–9</a:t>
            </a:r>
            <a:r>
              <a:rPr sz="2600" b="0" u="none" spc="-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days)</a:t>
            </a:r>
            <a:r>
              <a:rPr sz="2600" b="0" u="none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is</a:t>
            </a:r>
            <a:r>
              <a:rPr sz="2600" b="0" u="none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watery</a:t>
            </a:r>
            <a:r>
              <a:rPr sz="2600" b="0" u="none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spc="-25" dirty="0">
                <a:solidFill>
                  <a:srgbClr val="000000"/>
                </a:solidFill>
                <a:latin typeface="Trebuchet MS"/>
                <a:cs typeface="Trebuchet MS"/>
              </a:rPr>
              <a:t>and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pale,</a:t>
            </a:r>
            <a:r>
              <a:rPr sz="2600" b="0" u="none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sz="2600" b="0" u="none" spc="-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consists</a:t>
            </a:r>
            <a:r>
              <a:rPr sz="2600" b="0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sz="2600" b="0" u="none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less</a:t>
            </a:r>
            <a:r>
              <a:rPr sz="2600" b="0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RBC</a:t>
            </a:r>
            <a:r>
              <a:rPr sz="2600" b="0" u="none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but</a:t>
            </a:r>
            <a:r>
              <a:rPr sz="2600" b="0" u="none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spc="-20" dirty="0">
                <a:solidFill>
                  <a:srgbClr val="000000"/>
                </a:solidFill>
                <a:latin typeface="Trebuchet MS"/>
                <a:cs typeface="Trebuchet MS"/>
              </a:rPr>
              <a:t>more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leucocytes,</a:t>
            </a:r>
            <a:r>
              <a:rPr sz="2600" b="0" u="none" spc="-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wound</a:t>
            </a:r>
            <a:r>
              <a:rPr sz="2600" b="0" u="none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exudates,</a:t>
            </a:r>
            <a:r>
              <a:rPr sz="2600" b="0" u="none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mucus</a:t>
            </a:r>
            <a:r>
              <a:rPr sz="2600" b="0" u="none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spc="-20" dirty="0">
                <a:solidFill>
                  <a:srgbClr val="000000"/>
                </a:solidFill>
                <a:latin typeface="Trebuchet MS"/>
                <a:cs typeface="Trebuchet MS"/>
              </a:rPr>
              <a:t>from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the</a:t>
            </a:r>
            <a:r>
              <a:rPr sz="2600" b="0" u="none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cervix</a:t>
            </a:r>
            <a:r>
              <a:rPr sz="2600" b="0" u="none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sz="2600" b="0" u="none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microorganisms</a:t>
            </a:r>
            <a:r>
              <a:rPr sz="2600" b="0" u="none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spc="-10" dirty="0">
                <a:solidFill>
                  <a:srgbClr val="000000"/>
                </a:solidFill>
                <a:latin typeface="Trebuchet MS"/>
                <a:cs typeface="Trebuchet MS"/>
              </a:rPr>
              <a:t>(anaerobic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Streptococci</a:t>
            </a:r>
            <a:r>
              <a:rPr sz="2600" b="0" u="none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dirty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sz="2600" b="0" u="none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600" b="0" u="none" spc="-10" dirty="0">
                <a:solidFill>
                  <a:srgbClr val="000000"/>
                </a:solidFill>
                <a:latin typeface="Trebuchet MS"/>
                <a:cs typeface="Trebuchet MS"/>
              </a:rPr>
              <a:t>Staphylococci).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250" b="1" spc="-25" dirty="0">
                <a:solidFill>
                  <a:srgbClr val="B03E9A"/>
                </a:solidFill>
                <a:latin typeface="Trebuchet MS"/>
                <a:cs typeface="Trebuchet MS"/>
              </a:rPr>
              <a:t>c.</a:t>
            </a:r>
            <a:r>
              <a:rPr sz="2250" b="1" dirty="0">
                <a:solidFill>
                  <a:srgbClr val="B03E9A"/>
                </a:solidFill>
                <a:latin typeface="Trebuchet MS"/>
                <a:cs typeface="Trebuchet MS"/>
              </a:rPr>
              <a:t>	</a:t>
            </a:r>
            <a:r>
              <a:rPr sz="3100" b="1" dirty="0">
                <a:solidFill>
                  <a:srgbClr val="892D4E"/>
                </a:solidFill>
                <a:latin typeface="Trebuchet MS"/>
                <a:cs typeface="Trebuchet MS"/>
              </a:rPr>
              <a:t>Lochia</a:t>
            </a:r>
            <a:r>
              <a:rPr sz="3100" b="1" spc="-30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3100" b="1" dirty="0">
                <a:solidFill>
                  <a:srgbClr val="892D4E"/>
                </a:solidFill>
                <a:latin typeface="Trebuchet MS"/>
                <a:cs typeface="Trebuchet MS"/>
              </a:rPr>
              <a:t>alba</a:t>
            </a:r>
            <a:r>
              <a:rPr sz="3100" b="1" spc="-25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dirty="0"/>
              <a:t>(10–15</a:t>
            </a:r>
            <a:r>
              <a:rPr spc="-35" dirty="0"/>
              <a:t> </a:t>
            </a:r>
            <a:r>
              <a:rPr dirty="0"/>
              <a:t>days)</a:t>
            </a:r>
            <a:r>
              <a:rPr spc="-25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spc="-10" dirty="0"/>
              <a:t>scanty, </a:t>
            </a:r>
            <a:r>
              <a:rPr spc="-35" dirty="0"/>
              <a:t>thicker,</a:t>
            </a:r>
            <a:r>
              <a:rPr spc="-65" dirty="0"/>
              <a:t> </a:t>
            </a:r>
            <a:r>
              <a:rPr dirty="0"/>
              <a:t>grayish</a:t>
            </a:r>
            <a:r>
              <a:rPr spc="-55" dirty="0"/>
              <a:t> </a:t>
            </a:r>
            <a:r>
              <a:rPr dirty="0"/>
              <a:t>yellow</a:t>
            </a:r>
            <a:r>
              <a:rPr spc="-4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whitish</a:t>
            </a:r>
            <a:r>
              <a:rPr spc="-60" dirty="0"/>
              <a:t> </a:t>
            </a:r>
            <a:r>
              <a:rPr dirty="0"/>
              <a:t>till</a:t>
            </a:r>
            <a:r>
              <a:rPr spc="-55" dirty="0"/>
              <a:t> </a:t>
            </a:r>
            <a:r>
              <a:rPr spc="-10" dirty="0"/>
              <a:t>final </a:t>
            </a:r>
            <a:r>
              <a:rPr dirty="0"/>
              <a:t>disappearance.</a:t>
            </a:r>
            <a:r>
              <a:rPr spc="-55" dirty="0"/>
              <a:t> </a:t>
            </a:r>
            <a:r>
              <a:rPr dirty="0"/>
              <a:t>It</a:t>
            </a:r>
            <a:r>
              <a:rPr spc="-75" dirty="0"/>
              <a:t> </a:t>
            </a:r>
            <a:r>
              <a:rPr dirty="0"/>
              <a:t>contains</a:t>
            </a:r>
            <a:r>
              <a:rPr spc="-45" dirty="0"/>
              <a:t> </a:t>
            </a:r>
            <a:r>
              <a:rPr dirty="0"/>
              <a:t>decidual</a:t>
            </a:r>
            <a:r>
              <a:rPr spc="-65" dirty="0"/>
              <a:t> </a:t>
            </a:r>
            <a:r>
              <a:rPr spc="-10" dirty="0"/>
              <a:t>cells, </a:t>
            </a:r>
            <a:r>
              <a:rPr dirty="0"/>
              <a:t>leucocytes,</a:t>
            </a:r>
            <a:r>
              <a:rPr spc="-65" dirty="0"/>
              <a:t> </a:t>
            </a:r>
            <a:r>
              <a:rPr dirty="0"/>
              <a:t>mucus,</a:t>
            </a:r>
            <a:r>
              <a:rPr spc="-45" dirty="0"/>
              <a:t> </a:t>
            </a:r>
            <a:r>
              <a:rPr dirty="0"/>
              <a:t>cholesterol</a:t>
            </a:r>
            <a:r>
              <a:rPr spc="-35" dirty="0"/>
              <a:t> </a:t>
            </a:r>
            <a:r>
              <a:rPr spc="-10" dirty="0"/>
              <a:t>crystals, </a:t>
            </a:r>
            <a:r>
              <a:rPr dirty="0"/>
              <a:t>fatty</a:t>
            </a:r>
            <a:r>
              <a:rPr spc="-4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granular</a:t>
            </a:r>
            <a:r>
              <a:rPr spc="-35" dirty="0"/>
              <a:t> </a:t>
            </a:r>
            <a:r>
              <a:rPr dirty="0"/>
              <a:t>epithelial</a:t>
            </a:r>
            <a:r>
              <a:rPr spc="-25" dirty="0"/>
              <a:t> </a:t>
            </a:r>
            <a:r>
              <a:rPr dirty="0"/>
              <a:t>cells,</a:t>
            </a:r>
            <a:r>
              <a:rPr spc="-25" dirty="0"/>
              <a:t> and </a:t>
            </a:r>
            <a:r>
              <a:rPr spc="-10" dirty="0"/>
              <a:t>microorganisms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A8105-68BE-7767-FD90-E0E4DB84B050}"/>
              </a:ext>
            </a:extLst>
          </p:cNvPr>
          <p:cNvSpPr/>
          <p:nvPr/>
        </p:nvSpPr>
        <p:spPr>
          <a:xfrm>
            <a:off x="6324600" y="-9861"/>
            <a:ext cx="2801471" cy="23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Horizontal Integration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540" y="466344"/>
            <a:ext cx="6638925" cy="391795"/>
            <a:chOff x="510540" y="466344"/>
            <a:chExt cx="6638925" cy="39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466344"/>
              <a:ext cx="6638544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887" y="475488"/>
              <a:ext cx="6586778" cy="34023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25780" y="1016508"/>
            <a:ext cx="2559050" cy="388620"/>
            <a:chOff x="525780" y="1016508"/>
            <a:chExt cx="2559050" cy="3886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" y="1016508"/>
              <a:ext cx="2558796" cy="3886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4124" y="1027547"/>
              <a:ext cx="2506980" cy="335280"/>
            </a:xfrm>
            <a:custGeom>
              <a:avLst/>
              <a:gdLst/>
              <a:ahLst/>
              <a:cxnLst/>
              <a:rect l="l" t="t" r="r" b="b"/>
              <a:pathLst>
                <a:path w="2506980" h="335280">
                  <a:moveTo>
                    <a:pt x="89572" y="1025"/>
                  </a:moveTo>
                  <a:lnTo>
                    <a:pt x="77416" y="1190"/>
                  </a:lnTo>
                  <a:lnTo>
                    <a:pt x="0" y="3645"/>
                  </a:lnTo>
                  <a:lnTo>
                    <a:pt x="2285" y="3645"/>
                  </a:lnTo>
                  <a:lnTo>
                    <a:pt x="2285" y="330336"/>
                  </a:lnTo>
                  <a:lnTo>
                    <a:pt x="74840" y="330336"/>
                  </a:lnTo>
                  <a:lnTo>
                    <a:pt x="126751" y="325436"/>
                  </a:lnTo>
                  <a:lnTo>
                    <a:pt x="169223" y="310736"/>
                  </a:lnTo>
                  <a:lnTo>
                    <a:pt x="202256" y="286236"/>
                  </a:lnTo>
                  <a:lnTo>
                    <a:pt x="207389" y="278774"/>
                  </a:lnTo>
                  <a:lnTo>
                    <a:pt x="85330" y="278774"/>
                  </a:lnTo>
                  <a:lnTo>
                    <a:pt x="74945" y="278409"/>
                  </a:lnTo>
                  <a:lnTo>
                    <a:pt x="67494" y="277971"/>
                  </a:lnTo>
                  <a:lnTo>
                    <a:pt x="60324" y="277377"/>
                  </a:lnTo>
                  <a:lnTo>
                    <a:pt x="60324" y="54238"/>
                  </a:lnTo>
                  <a:lnTo>
                    <a:pt x="68430" y="53498"/>
                  </a:lnTo>
                  <a:lnTo>
                    <a:pt x="75561" y="52984"/>
                  </a:lnTo>
                  <a:lnTo>
                    <a:pt x="81716" y="52685"/>
                  </a:lnTo>
                  <a:lnTo>
                    <a:pt x="210752" y="52685"/>
                  </a:lnTo>
                  <a:lnTo>
                    <a:pt x="202869" y="42935"/>
                  </a:lnTo>
                  <a:lnTo>
                    <a:pt x="180087" y="24600"/>
                  </a:lnTo>
                  <a:lnTo>
                    <a:pt x="153612" y="11503"/>
                  </a:lnTo>
                  <a:lnTo>
                    <a:pt x="123441" y="3645"/>
                  </a:lnTo>
                  <a:lnTo>
                    <a:pt x="89572" y="1025"/>
                  </a:lnTo>
                  <a:close/>
                </a:path>
                <a:path w="2506980" h="335280">
                  <a:moveTo>
                    <a:pt x="210752" y="52685"/>
                  </a:moveTo>
                  <a:lnTo>
                    <a:pt x="87525" y="52685"/>
                  </a:lnTo>
                  <a:lnTo>
                    <a:pt x="129572" y="59156"/>
                  </a:lnTo>
                  <a:lnTo>
                    <a:pt x="160056" y="78845"/>
                  </a:lnTo>
                  <a:lnTo>
                    <a:pt x="178345" y="111631"/>
                  </a:lnTo>
                  <a:lnTo>
                    <a:pt x="184441" y="157489"/>
                  </a:lnTo>
                  <a:lnTo>
                    <a:pt x="182886" y="184640"/>
                  </a:lnTo>
                  <a:lnTo>
                    <a:pt x="170447" y="229320"/>
                  </a:lnTo>
                  <a:lnTo>
                    <a:pt x="145920" y="260826"/>
                  </a:lnTo>
                  <a:lnTo>
                    <a:pt x="90690" y="278774"/>
                  </a:lnTo>
                  <a:lnTo>
                    <a:pt x="207389" y="278774"/>
                  </a:lnTo>
                  <a:lnTo>
                    <a:pt x="225852" y="251935"/>
                  </a:lnTo>
                  <a:lnTo>
                    <a:pt x="240009" y="207834"/>
                  </a:lnTo>
                  <a:lnTo>
                    <a:pt x="244728" y="153933"/>
                  </a:lnTo>
                  <a:lnTo>
                    <a:pt x="242112" y="121070"/>
                  </a:lnTo>
                  <a:lnTo>
                    <a:pt x="234262" y="91624"/>
                  </a:lnTo>
                  <a:lnTo>
                    <a:pt x="221181" y="65583"/>
                  </a:lnTo>
                  <a:lnTo>
                    <a:pt x="210752" y="52685"/>
                  </a:lnTo>
                  <a:close/>
                </a:path>
                <a:path w="2506980" h="335280">
                  <a:moveTo>
                    <a:pt x="1572210" y="0"/>
                  </a:moveTo>
                  <a:lnTo>
                    <a:pt x="1560346" y="0"/>
                  </a:lnTo>
                  <a:lnTo>
                    <a:pt x="1547929" y="343"/>
                  </a:lnTo>
                  <a:lnTo>
                    <a:pt x="1482068" y="3311"/>
                  </a:lnTo>
                  <a:lnTo>
                    <a:pt x="1480603" y="3311"/>
                  </a:lnTo>
                  <a:lnTo>
                    <a:pt x="1480603" y="330336"/>
                  </a:lnTo>
                  <a:lnTo>
                    <a:pt x="1540801" y="330336"/>
                  </a:lnTo>
                  <a:lnTo>
                    <a:pt x="1540801" y="193684"/>
                  </a:lnTo>
                  <a:lnTo>
                    <a:pt x="1642288" y="193684"/>
                  </a:lnTo>
                  <a:lnTo>
                    <a:pt x="1635289" y="183016"/>
                  </a:lnTo>
                  <a:lnTo>
                    <a:pt x="1647789" y="177202"/>
                  </a:lnTo>
                  <a:lnTo>
                    <a:pt x="1659181" y="169650"/>
                  </a:lnTo>
                  <a:lnTo>
                    <a:pt x="1669454" y="160335"/>
                  </a:lnTo>
                  <a:lnTo>
                    <a:pt x="1678596" y="149234"/>
                  </a:lnTo>
                  <a:lnTo>
                    <a:pt x="1680620" y="145932"/>
                  </a:lnTo>
                  <a:lnTo>
                    <a:pt x="1559724" y="145932"/>
                  </a:lnTo>
                  <a:lnTo>
                    <a:pt x="1551596" y="145551"/>
                  </a:lnTo>
                  <a:lnTo>
                    <a:pt x="1540801" y="144535"/>
                  </a:lnTo>
                  <a:lnTo>
                    <a:pt x="1540801" y="53730"/>
                  </a:lnTo>
                  <a:lnTo>
                    <a:pt x="1547659" y="52841"/>
                  </a:lnTo>
                  <a:lnTo>
                    <a:pt x="1554263" y="52460"/>
                  </a:lnTo>
                  <a:lnTo>
                    <a:pt x="1686599" y="52460"/>
                  </a:lnTo>
                  <a:lnTo>
                    <a:pt x="1664595" y="24044"/>
                  </a:lnTo>
                  <a:lnTo>
                    <a:pt x="1625661" y="5927"/>
                  </a:lnTo>
                  <a:lnTo>
                    <a:pt x="1572210" y="0"/>
                  </a:lnTo>
                  <a:close/>
                </a:path>
                <a:path w="2506980" h="335280">
                  <a:moveTo>
                    <a:pt x="1642288" y="193684"/>
                  </a:moveTo>
                  <a:lnTo>
                    <a:pt x="1540801" y="193684"/>
                  </a:lnTo>
                  <a:lnTo>
                    <a:pt x="1552021" y="194282"/>
                  </a:lnTo>
                  <a:lnTo>
                    <a:pt x="1577631" y="195335"/>
                  </a:lnTo>
                  <a:lnTo>
                    <a:pt x="1665007" y="330336"/>
                  </a:lnTo>
                  <a:lnTo>
                    <a:pt x="1731936" y="330336"/>
                  </a:lnTo>
                  <a:lnTo>
                    <a:pt x="1642288" y="193684"/>
                  </a:lnTo>
                  <a:close/>
                </a:path>
                <a:path w="2506980" h="335280">
                  <a:moveTo>
                    <a:pt x="1759749" y="3311"/>
                  </a:moveTo>
                  <a:lnTo>
                    <a:pt x="1698154" y="3311"/>
                  </a:lnTo>
                  <a:lnTo>
                    <a:pt x="1808390" y="196224"/>
                  </a:lnTo>
                  <a:lnTo>
                    <a:pt x="1808390" y="330336"/>
                  </a:lnTo>
                  <a:lnTo>
                    <a:pt x="1866429" y="330336"/>
                  </a:lnTo>
                  <a:lnTo>
                    <a:pt x="1866429" y="196224"/>
                  </a:lnTo>
                  <a:lnTo>
                    <a:pt x="1896876" y="142757"/>
                  </a:lnTo>
                  <a:lnTo>
                    <a:pt x="1837219" y="142757"/>
                  </a:lnTo>
                  <a:lnTo>
                    <a:pt x="1759749" y="3311"/>
                  </a:lnTo>
                  <a:close/>
                </a:path>
                <a:path w="2506980" h="335280">
                  <a:moveTo>
                    <a:pt x="1686599" y="52460"/>
                  </a:moveTo>
                  <a:lnTo>
                    <a:pt x="1560486" y="52460"/>
                  </a:lnTo>
                  <a:lnTo>
                    <a:pt x="1578610" y="53056"/>
                  </a:lnTo>
                  <a:lnTo>
                    <a:pt x="1594126" y="54842"/>
                  </a:lnTo>
                  <a:lnTo>
                    <a:pt x="1630987" y="75209"/>
                  </a:lnTo>
                  <a:lnTo>
                    <a:pt x="1635543" y="95767"/>
                  </a:lnTo>
                  <a:lnTo>
                    <a:pt x="1634476" y="109339"/>
                  </a:lnTo>
                  <a:lnTo>
                    <a:pt x="1608981" y="140146"/>
                  </a:lnTo>
                  <a:lnTo>
                    <a:pt x="1565439" y="145932"/>
                  </a:lnTo>
                  <a:lnTo>
                    <a:pt x="1680620" y="145932"/>
                  </a:lnTo>
                  <a:lnTo>
                    <a:pt x="1686097" y="136997"/>
                  </a:lnTo>
                  <a:lnTo>
                    <a:pt x="1691455" y="124104"/>
                  </a:lnTo>
                  <a:lnTo>
                    <a:pt x="1694670" y="110569"/>
                  </a:lnTo>
                  <a:lnTo>
                    <a:pt x="1695741" y="96402"/>
                  </a:lnTo>
                  <a:lnTo>
                    <a:pt x="1688071" y="54842"/>
                  </a:lnTo>
                  <a:lnTo>
                    <a:pt x="1687955" y="54211"/>
                  </a:lnTo>
                  <a:lnTo>
                    <a:pt x="1686599" y="52460"/>
                  </a:lnTo>
                  <a:close/>
                </a:path>
                <a:path w="2506980" h="335280">
                  <a:moveTo>
                    <a:pt x="1976284" y="3311"/>
                  </a:moveTo>
                  <a:lnTo>
                    <a:pt x="1914943" y="3311"/>
                  </a:lnTo>
                  <a:lnTo>
                    <a:pt x="1837219" y="142757"/>
                  </a:lnTo>
                  <a:lnTo>
                    <a:pt x="1896876" y="142757"/>
                  </a:lnTo>
                  <a:lnTo>
                    <a:pt x="1976284" y="3311"/>
                  </a:lnTo>
                  <a:close/>
                </a:path>
                <a:path w="2506980" h="335280">
                  <a:moveTo>
                    <a:pt x="2393894" y="127898"/>
                  </a:moveTo>
                  <a:lnTo>
                    <a:pt x="2324264" y="127898"/>
                  </a:lnTo>
                  <a:lnTo>
                    <a:pt x="2483014" y="334781"/>
                  </a:lnTo>
                  <a:lnTo>
                    <a:pt x="2506636" y="334781"/>
                  </a:lnTo>
                  <a:lnTo>
                    <a:pt x="2506636" y="200669"/>
                  </a:lnTo>
                  <a:lnTo>
                    <a:pt x="2450883" y="200669"/>
                  </a:lnTo>
                  <a:lnTo>
                    <a:pt x="2393894" y="127898"/>
                  </a:lnTo>
                  <a:close/>
                </a:path>
                <a:path w="2506980" h="335280">
                  <a:moveTo>
                    <a:pt x="2296324" y="3311"/>
                  </a:moveTo>
                  <a:lnTo>
                    <a:pt x="2268511" y="3311"/>
                  </a:lnTo>
                  <a:lnTo>
                    <a:pt x="2268511" y="330590"/>
                  </a:lnTo>
                  <a:lnTo>
                    <a:pt x="2324264" y="330590"/>
                  </a:lnTo>
                  <a:lnTo>
                    <a:pt x="2324264" y="127898"/>
                  </a:lnTo>
                  <a:lnTo>
                    <a:pt x="2393894" y="127898"/>
                  </a:lnTo>
                  <a:lnTo>
                    <a:pt x="2296324" y="3311"/>
                  </a:lnTo>
                  <a:close/>
                </a:path>
                <a:path w="2506980" h="335280">
                  <a:moveTo>
                    <a:pt x="2506636" y="3311"/>
                  </a:moveTo>
                  <a:lnTo>
                    <a:pt x="2450883" y="3311"/>
                  </a:lnTo>
                  <a:lnTo>
                    <a:pt x="2450883" y="200669"/>
                  </a:lnTo>
                  <a:lnTo>
                    <a:pt x="2506636" y="200669"/>
                  </a:lnTo>
                  <a:lnTo>
                    <a:pt x="2506636" y="3311"/>
                  </a:lnTo>
                  <a:close/>
                </a:path>
                <a:path w="2506980" h="335280">
                  <a:moveTo>
                    <a:pt x="2201074" y="3311"/>
                  </a:moveTo>
                  <a:lnTo>
                    <a:pt x="2143035" y="3311"/>
                  </a:lnTo>
                  <a:lnTo>
                    <a:pt x="2143035" y="330336"/>
                  </a:lnTo>
                  <a:lnTo>
                    <a:pt x="2201074" y="330336"/>
                  </a:lnTo>
                  <a:lnTo>
                    <a:pt x="2201074" y="3311"/>
                  </a:lnTo>
                  <a:close/>
                </a:path>
                <a:path w="2506980" h="335280">
                  <a:moveTo>
                    <a:pt x="1428660" y="3311"/>
                  </a:moveTo>
                  <a:lnTo>
                    <a:pt x="1219999" y="3311"/>
                  </a:lnTo>
                  <a:lnTo>
                    <a:pt x="1219999" y="330336"/>
                  </a:lnTo>
                  <a:lnTo>
                    <a:pt x="1426247" y="330336"/>
                  </a:lnTo>
                  <a:lnTo>
                    <a:pt x="1426247" y="278774"/>
                  </a:lnTo>
                  <a:lnTo>
                    <a:pt x="1278038" y="278774"/>
                  </a:lnTo>
                  <a:lnTo>
                    <a:pt x="1278038" y="180730"/>
                  </a:lnTo>
                  <a:lnTo>
                    <a:pt x="1385988" y="180730"/>
                  </a:lnTo>
                  <a:lnTo>
                    <a:pt x="1385988" y="131454"/>
                  </a:lnTo>
                  <a:lnTo>
                    <a:pt x="1278038" y="131454"/>
                  </a:lnTo>
                  <a:lnTo>
                    <a:pt x="1278038" y="54873"/>
                  </a:lnTo>
                  <a:lnTo>
                    <a:pt x="1428660" y="54873"/>
                  </a:lnTo>
                  <a:lnTo>
                    <a:pt x="1428660" y="3311"/>
                  </a:lnTo>
                  <a:close/>
                </a:path>
                <a:path w="2506980" h="335280">
                  <a:moveTo>
                    <a:pt x="968031" y="3311"/>
                  </a:moveTo>
                  <a:lnTo>
                    <a:pt x="904150" y="3311"/>
                  </a:lnTo>
                  <a:lnTo>
                    <a:pt x="1026451" y="334781"/>
                  </a:lnTo>
                  <a:lnTo>
                    <a:pt x="1058328" y="334781"/>
                  </a:lnTo>
                  <a:lnTo>
                    <a:pt x="1100916" y="224291"/>
                  </a:lnTo>
                  <a:lnTo>
                    <a:pt x="1043596" y="224291"/>
                  </a:lnTo>
                  <a:lnTo>
                    <a:pt x="968031" y="3311"/>
                  </a:lnTo>
                  <a:close/>
                </a:path>
                <a:path w="2506980" h="335280">
                  <a:moveTo>
                    <a:pt x="1186090" y="3311"/>
                  </a:moveTo>
                  <a:lnTo>
                    <a:pt x="1123606" y="3311"/>
                  </a:lnTo>
                  <a:lnTo>
                    <a:pt x="1043596" y="224291"/>
                  </a:lnTo>
                  <a:lnTo>
                    <a:pt x="1100916" y="224291"/>
                  </a:lnTo>
                  <a:lnTo>
                    <a:pt x="1186090" y="3311"/>
                  </a:lnTo>
                  <a:close/>
                </a:path>
                <a:path w="2506980" h="335280">
                  <a:moveTo>
                    <a:pt x="869098" y="3311"/>
                  </a:moveTo>
                  <a:lnTo>
                    <a:pt x="811059" y="3311"/>
                  </a:lnTo>
                  <a:lnTo>
                    <a:pt x="811059" y="330336"/>
                  </a:lnTo>
                  <a:lnTo>
                    <a:pt x="869098" y="330336"/>
                  </a:lnTo>
                  <a:lnTo>
                    <a:pt x="869098" y="3311"/>
                  </a:lnTo>
                  <a:close/>
                </a:path>
                <a:path w="2506980" h="335280">
                  <a:moveTo>
                    <a:pt x="615060" y="3311"/>
                  </a:moveTo>
                  <a:lnTo>
                    <a:pt x="557021" y="3311"/>
                  </a:lnTo>
                  <a:lnTo>
                    <a:pt x="557021" y="330336"/>
                  </a:lnTo>
                  <a:lnTo>
                    <a:pt x="762799" y="330336"/>
                  </a:lnTo>
                  <a:lnTo>
                    <a:pt x="762799" y="278774"/>
                  </a:lnTo>
                  <a:lnTo>
                    <a:pt x="615060" y="278774"/>
                  </a:lnTo>
                  <a:lnTo>
                    <a:pt x="615060" y="3311"/>
                  </a:lnTo>
                  <a:close/>
                </a:path>
                <a:path w="2506980" h="335280">
                  <a:moveTo>
                    <a:pt x="505142" y="3311"/>
                  </a:moveTo>
                  <a:lnTo>
                    <a:pt x="296417" y="3311"/>
                  </a:lnTo>
                  <a:lnTo>
                    <a:pt x="296417" y="330336"/>
                  </a:lnTo>
                  <a:lnTo>
                    <a:pt x="502691" y="330336"/>
                  </a:lnTo>
                  <a:lnTo>
                    <a:pt x="502691" y="278774"/>
                  </a:lnTo>
                  <a:lnTo>
                    <a:pt x="354456" y="278774"/>
                  </a:lnTo>
                  <a:lnTo>
                    <a:pt x="354456" y="180730"/>
                  </a:lnTo>
                  <a:lnTo>
                    <a:pt x="462508" y="180730"/>
                  </a:lnTo>
                  <a:lnTo>
                    <a:pt x="462508" y="131454"/>
                  </a:lnTo>
                  <a:lnTo>
                    <a:pt x="354456" y="131454"/>
                  </a:lnTo>
                  <a:lnTo>
                    <a:pt x="354456" y="54873"/>
                  </a:lnTo>
                  <a:lnTo>
                    <a:pt x="505142" y="54873"/>
                  </a:lnTo>
                  <a:lnTo>
                    <a:pt x="505142" y="3311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559" y="1079246"/>
              <a:ext cx="125895" cy="2279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74037" y="1079119"/>
              <a:ext cx="96519" cy="952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6409" y="1027430"/>
              <a:ext cx="2504440" cy="335280"/>
            </a:xfrm>
            <a:custGeom>
              <a:avLst/>
              <a:gdLst/>
              <a:ahLst/>
              <a:cxnLst/>
              <a:rect l="l" t="t" r="r" b="b"/>
              <a:pathLst>
                <a:path w="2504440" h="335280">
                  <a:moveTo>
                    <a:pt x="2266226" y="3429"/>
                  </a:moveTo>
                  <a:lnTo>
                    <a:pt x="2294039" y="3429"/>
                  </a:lnTo>
                  <a:lnTo>
                    <a:pt x="2448598" y="200787"/>
                  </a:lnTo>
                  <a:lnTo>
                    <a:pt x="2448598" y="3429"/>
                  </a:lnTo>
                  <a:lnTo>
                    <a:pt x="2504351" y="3429"/>
                  </a:lnTo>
                  <a:lnTo>
                    <a:pt x="2504351" y="334899"/>
                  </a:lnTo>
                  <a:lnTo>
                    <a:pt x="2480729" y="334899"/>
                  </a:lnTo>
                  <a:lnTo>
                    <a:pt x="2321979" y="128016"/>
                  </a:lnTo>
                  <a:lnTo>
                    <a:pt x="2321979" y="330708"/>
                  </a:lnTo>
                  <a:lnTo>
                    <a:pt x="2266226" y="330708"/>
                  </a:lnTo>
                  <a:lnTo>
                    <a:pt x="2266226" y="3429"/>
                  </a:lnTo>
                  <a:close/>
                </a:path>
                <a:path w="2504440" h="335280">
                  <a:moveTo>
                    <a:pt x="2140750" y="3429"/>
                  </a:moveTo>
                  <a:lnTo>
                    <a:pt x="2198789" y="3429"/>
                  </a:lnTo>
                  <a:lnTo>
                    <a:pt x="2198789" y="330454"/>
                  </a:lnTo>
                  <a:lnTo>
                    <a:pt x="2140750" y="330454"/>
                  </a:lnTo>
                  <a:lnTo>
                    <a:pt x="2140750" y="3429"/>
                  </a:lnTo>
                  <a:close/>
                </a:path>
                <a:path w="2504440" h="335280">
                  <a:moveTo>
                    <a:pt x="1695869" y="3429"/>
                  </a:moveTo>
                  <a:lnTo>
                    <a:pt x="1757464" y="3429"/>
                  </a:lnTo>
                  <a:lnTo>
                    <a:pt x="1834934" y="142875"/>
                  </a:lnTo>
                  <a:lnTo>
                    <a:pt x="1912658" y="3429"/>
                  </a:lnTo>
                  <a:lnTo>
                    <a:pt x="1973999" y="3429"/>
                  </a:lnTo>
                  <a:lnTo>
                    <a:pt x="1864144" y="196342"/>
                  </a:lnTo>
                  <a:lnTo>
                    <a:pt x="1864144" y="330454"/>
                  </a:lnTo>
                  <a:lnTo>
                    <a:pt x="1806105" y="330454"/>
                  </a:lnTo>
                  <a:lnTo>
                    <a:pt x="1806105" y="196342"/>
                  </a:lnTo>
                  <a:lnTo>
                    <a:pt x="1695869" y="3429"/>
                  </a:lnTo>
                  <a:close/>
                </a:path>
                <a:path w="2504440" h="335280">
                  <a:moveTo>
                    <a:pt x="1217714" y="3429"/>
                  </a:moveTo>
                  <a:lnTo>
                    <a:pt x="1426375" y="3429"/>
                  </a:lnTo>
                  <a:lnTo>
                    <a:pt x="1426375" y="54991"/>
                  </a:lnTo>
                  <a:lnTo>
                    <a:pt x="1275753" y="54991"/>
                  </a:lnTo>
                  <a:lnTo>
                    <a:pt x="1275753" y="131572"/>
                  </a:lnTo>
                  <a:lnTo>
                    <a:pt x="1383703" y="131572"/>
                  </a:lnTo>
                  <a:lnTo>
                    <a:pt x="1383703" y="180848"/>
                  </a:lnTo>
                  <a:lnTo>
                    <a:pt x="1275753" y="180848"/>
                  </a:lnTo>
                  <a:lnTo>
                    <a:pt x="1275753" y="278892"/>
                  </a:lnTo>
                  <a:lnTo>
                    <a:pt x="1423962" y="278892"/>
                  </a:lnTo>
                  <a:lnTo>
                    <a:pt x="1423962" y="330454"/>
                  </a:lnTo>
                  <a:lnTo>
                    <a:pt x="1217714" y="330454"/>
                  </a:lnTo>
                  <a:lnTo>
                    <a:pt x="1217714" y="3429"/>
                  </a:lnTo>
                  <a:close/>
                </a:path>
                <a:path w="2504440" h="335280">
                  <a:moveTo>
                    <a:pt x="901865" y="3429"/>
                  </a:moveTo>
                  <a:lnTo>
                    <a:pt x="965746" y="3429"/>
                  </a:lnTo>
                  <a:lnTo>
                    <a:pt x="1041311" y="224409"/>
                  </a:lnTo>
                  <a:lnTo>
                    <a:pt x="1121321" y="3429"/>
                  </a:lnTo>
                  <a:lnTo>
                    <a:pt x="1183805" y="3429"/>
                  </a:lnTo>
                  <a:lnTo>
                    <a:pt x="1056043" y="334899"/>
                  </a:lnTo>
                  <a:lnTo>
                    <a:pt x="1024166" y="334899"/>
                  </a:lnTo>
                  <a:lnTo>
                    <a:pt x="901865" y="3429"/>
                  </a:lnTo>
                  <a:close/>
                </a:path>
                <a:path w="2504440" h="335280">
                  <a:moveTo>
                    <a:pt x="808774" y="3429"/>
                  </a:moveTo>
                  <a:lnTo>
                    <a:pt x="866813" y="3429"/>
                  </a:lnTo>
                  <a:lnTo>
                    <a:pt x="866813" y="330454"/>
                  </a:lnTo>
                  <a:lnTo>
                    <a:pt x="808774" y="330454"/>
                  </a:lnTo>
                  <a:lnTo>
                    <a:pt x="808774" y="3429"/>
                  </a:lnTo>
                  <a:close/>
                </a:path>
                <a:path w="2504440" h="335280">
                  <a:moveTo>
                    <a:pt x="554736" y="3429"/>
                  </a:moveTo>
                  <a:lnTo>
                    <a:pt x="612774" y="3429"/>
                  </a:lnTo>
                  <a:lnTo>
                    <a:pt x="612774" y="278892"/>
                  </a:lnTo>
                  <a:lnTo>
                    <a:pt x="760514" y="278892"/>
                  </a:lnTo>
                  <a:lnTo>
                    <a:pt x="760514" y="330454"/>
                  </a:lnTo>
                  <a:lnTo>
                    <a:pt x="554736" y="330454"/>
                  </a:lnTo>
                  <a:lnTo>
                    <a:pt x="554736" y="3429"/>
                  </a:lnTo>
                  <a:close/>
                </a:path>
                <a:path w="2504440" h="335280">
                  <a:moveTo>
                    <a:pt x="294132" y="3429"/>
                  </a:moveTo>
                  <a:lnTo>
                    <a:pt x="502856" y="3429"/>
                  </a:lnTo>
                  <a:lnTo>
                    <a:pt x="502856" y="54991"/>
                  </a:lnTo>
                  <a:lnTo>
                    <a:pt x="352170" y="54991"/>
                  </a:lnTo>
                  <a:lnTo>
                    <a:pt x="352170" y="131572"/>
                  </a:lnTo>
                  <a:lnTo>
                    <a:pt x="460222" y="131572"/>
                  </a:lnTo>
                  <a:lnTo>
                    <a:pt x="460222" y="180848"/>
                  </a:lnTo>
                  <a:lnTo>
                    <a:pt x="352170" y="180848"/>
                  </a:lnTo>
                  <a:lnTo>
                    <a:pt x="352170" y="278892"/>
                  </a:lnTo>
                  <a:lnTo>
                    <a:pt x="500405" y="278892"/>
                  </a:lnTo>
                  <a:lnTo>
                    <a:pt x="500405" y="330454"/>
                  </a:lnTo>
                  <a:lnTo>
                    <a:pt x="294132" y="330454"/>
                  </a:lnTo>
                  <a:lnTo>
                    <a:pt x="294132" y="3429"/>
                  </a:lnTo>
                  <a:close/>
                </a:path>
                <a:path w="2504440" h="335280">
                  <a:moveTo>
                    <a:pt x="87287" y="1143"/>
                  </a:moveTo>
                  <a:lnTo>
                    <a:pt x="151326" y="11620"/>
                  </a:lnTo>
                  <a:lnTo>
                    <a:pt x="200583" y="43053"/>
                  </a:lnTo>
                  <a:lnTo>
                    <a:pt x="231976" y="91741"/>
                  </a:lnTo>
                  <a:lnTo>
                    <a:pt x="242442" y="154050"/>
                  </a:lnTo>
                  <a:lnTo>
                    <a:pt x="237723" y="207951"/>
                  </a:lnTo>
                  <a:lnTo>
                    <a:pt x="223566" y="252052"/>
                  </a:lnTo>
                  <a:lnTo>
                    <a:pt x="199971" y="286353"/>
                  </a:lnTo>
                  <a:lnTo>
                    <a:pt x="166937" y="310853"/>
                  </a:lnTo>
                  <a:lnTo>
                    <a:pt x="124465" y="325553"/>
                  </a:lnTo>
                  <a:lnTo>
                    <a:pt x="72555" y="330454"/>
                  </a:lnTo>
                  <a:lnTo>
                    <a:pt x="0" y="330454"/>
                  </a:lnTo>
                  <a:lnTo>
                    <a:pt x="0" y="3683"/>
                  </a:lnTo>
                  <a:lnTo>
                    <a:pt x="31487" y="2589"/>
                  </a:lnTo>
                  <a:lnTo>
                    <a:pt x="56530" y="1793"/>
                  </a:lnTo>
                  <a:lnTo>
                    <a:pt x="75130" y="1307"/>
                  </a:lnTo>
                  <a:lnTo>
                    <a:pt x="87287" y="1143"/>
                  </a:lnTo>
                  <a:close/>
                </a:path>
                <a:path w="2504440" h="335280">
                  <a:moveTo>
                    <a:pt x="1568869" y="0"/>
                  </a:moveTo>
                  <a:lnTo>
                    <a:pt x="1623375" y="6044"/>
                  </a:lnTo>
                  <a:lnTo>
                    <a:pt x="1662309" y="24161"/>
                  </a:lnTo>
                  <a:lnTo>
                    <a:pt x="1685669" y="54328"/>
                  </a:lnTo>
                  <a:lnTo>
                    <a:pt x="1693456" y="96520"/>
                  </a:lnTo>
                  <a:lnTo>
                    <a:pt x="1692384" y="110686"/>
                  </a:lnTo>
                  <a:lnTo>
                    <a:pt x="1676311" y="149352"/>
                  </a:lnTo>
                  <a:lnTo>
                    <a:pt x="1645503" y="177319"/>
                  </a:lnTo>
                  <a:lnTo>
                    <a:pt x="1633004" y="183134"/>
                  </a:lnTo>
                  <a:lnTo>
                    <a:pt x="1729651" y="330454"/>
                  </a:lnTo>
                  <a:lnTo>
                    <a:pt x="1662722" y="330454"/>
                  </a:lnTo>
                  <a:lnTo>
                    <a:pt x="1575346" y="195453"/>
                  </a:lnTo>
                  <a:lnTo>
                    <a:pt x="1568126" y="195212"/>
                  </a:lnTo>
                  <a:lnTo>
                    <a:pt x="1559598" y="194865"/>
                  </a:lnTo>
                  <a:lnTo>
                    <a:pt x="1549735" y="194399"/>
                  </a:lnTo>
                  <a:lnTo>
                    <a:pt x="1538516" y="193802"/>
                  </a:lnTo>
                  <a:lnTo>
                    <a:pt x="1538516" y="330454"/>
                  </a:lnTo>
                  <a:lnTo>
                    <a:pt x="1478318" y="330454"/>
                  </a:lnTo>
                  <a:lnTo>
                    <a:pt x="1478318" y="3429"/>
                  </a:lnTo>
                  <a:lnTo>
                    <a:pt x="1482461" y="3313"/>
                  </a:lnTo>
                  <a:lnTo>
                    <a:pt x="1490129" y="2984"/>
                  </a:lnTo>
                  <a:lnTo>
                    <a:pt x="1501320" y="2464"/>
                  </a:lnTo>
                  <a:lnTo>
                    <a:pt x="1516037" y="1778"/>
                  </a:lnTo>
                  <a:lnTo>
                    <a:pt x="1531632" y="1017"/>
                  </a:lnTo>
                  <a:lnTo>
                    <a:pt x="1545643" y="460"/>
                  </a:lnTo>
                  <a:lnTo>
                    <a:pt x="1558060" y="117"/>
                  </a:lnTo>
                  <a:lnTo>
                    <a:pt x="156886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235451" y="1016508"/>
            <a:ext cx="1140460" cy="384175"/>
            <a:chOff x="3235451" y="1016508"/>
            <a:chExt cx="1140460" cy="38417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5451" y="1016508"/>
              <a:ext cx="1139952" cy="3840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43836" y="1026414"/>
              <a:ext cx="1089025" cy="331470"/>
            </a:xfrm>
            <a:custGeom>
              <a:avLst/>
              <a:gdLst/>
              <a:ahLst/>
              <a:cxnLst/>
              <a:rect l="l" t="t" r="r" b="b"/>
              <a:pathLst>
                <a:path w="1089025" h="331469">
                  <a:moveTo>
                    <a:pt x="680463" y="0"/>
                  </a:moveTo>
                  <a:lnTo>
                    <a:pt x="654936" y="0"/>
                  </a:lnTo>
                  <a:lnTo>
                    <a:pt x="524634" y="331470"/>
                  </a:lnTo>
                  <a:lnTo>
                    <a:pt x="589150" y="331470"/>
                  </a:lnTo>
                  <a:lnTo>
                    <a:pt x="611883" y="265175"/>
                  </a:lnTo>
                  <a:lnTo>
                    <a:pt x="785619" y="265175"/>
                  </a:lnTo>
                  <a:lnTo>
                    <a:pt x="767992" y="220725"/>
                  </a:lnTo>
                  <a:lnTo>
                    <a:pt x="628393" y="220725"/>
                  </a:lnTo>
                  <a:lnTo>
                    <a:pt x="667763" y="99949"/>
                  </a:lnTo>
                  <a:lnTo>
                    <a:pt x="720098" y="99949"/>
                  </a:lnTo>
                  <a:lnTo>
                    <a:pt x="680463" y="0"/>
                  </a:lnTo>
                  <a:close/>
                </a:path>
                <a:path w="1089025" h="331469">
                  <a:moveTo>
                    <a:pt x="785619" y="265175"/>
                  </a:moveTo>
                  <a:lnTo>
                    <a:pt x="724024" y="265175"/>
                  </a:lnTo>
                  <a:lnTo>
                    <a:pt x="747900" y="331470"/>
                  </a:lnTo>
                  <a:lnTo>
                    <a:pt x="811908" y="331470"/>
                  </a:lnTo>
                  <a:lnTo>
                    <a:pt x="785619" y="265175"/>
                  </a:lnTo>
                  <a:close/>
                </a:path>
                <a:path w="1089025" h="331469">
                  <a:moveTo>
                    <a:pt x="720098" y="99949"/>
                  </a:moveTo>
                  <a:lnTo>
                    <a:pt x="667763" y="99949"/>
                  </a:lnTo>
                  <a:lnTo>
                    <a:pt x="707006" y="220725"/>
                  </a:lnTo>
                  <a:lnTo>
                    <a:pt x="767992" y="220725"/>
                  </a:lnTo>
                  <a:lnTo>
                    <a:pt x="720098" y="99949"/>
                  </a:lnTo>
                  <a:close/>
                </a:path>
                <a:path w="1089025" h="331469">
                  <a:moveTo>
                    <a:pt x="933828" y="2159"/>
                  </a:moveTo>
                  <a:lnTo>
                    <a:pt x="921660" y="2323"/>
                  </a:lnTo>
                  <a:lnTo>
                    <a:pt x="844295" y="4778"/>
                  </a:lnTo>
                  <a:lnTo>
                    <a:pt x="846579" y="4778"/>
                  </a:lnTo>
                  <a:lnTo>
                    <a:pt x="846579" y="331470"/>
                  </a:lnTo>
                  <a:lnTo>
                    <a:pt x="919096" y="331470"/>
                  </a:lnTo>
                  <a:lnTo>
                    <a:pt x="971018" y="326569"/>
                  </a:lnTo>
                  <a:lnTo>
                    <a:pt x="1013499" y="311869"/>
                  </a:lnTo>
                  <a:lnTo>
                    <a:pt x="1046541" y="287369"/>
                  </a:lnTo>
                  <a:lnTo>
                    <a:pt x="1051674" y="279908"/>
                  </a:lnTo>
                  <a:lnTo>
                    <a:pt x="929590" y="279908"/>
                  </a:lnTo>
                  <a:lnTo>
                    <a:pt x="919223" y="279542"/>
                  </a:lnTo>
                  <a:lnTo>
                    <a:pt x="911790" y="279104"/>
                  </a:lnTo>
                  <a:lnTo>
                    <a:pt x="904618" y="278511"/>
                  </a:lnTo>
                  <a:lnTo>
                    <a:pt x="904618" y="55372"/>
                  </a:lnTo>
                  <a:lnTo>
                    <a:pt x="912712" y="54631"/>
                  </a:lnTo>
                  <a:lnTo>
                    <a:pt x="919842" y="54117"/>
                  </a:lnTo>
                  <a:lnTo>
                    <a:pt x="925996" y="53818"/>
                  </a:lnTo>
                  <a:lnTo>
                    <a:pt x="1055005" y="53818"/>
                  </a:lnTo>
                  <a:lnTo>
                    <a:pt x="1047112" y="44069"/>
                  </a:lnTo>
                  <a:lnTo>
                    <a:pt x="1024322" y="25733"/>
                  </a:lnTo>
                  <a:lnTo>
                    <a:pt x="997852" y="12636"/>
                  </a:lnTo>
                  <a:lnTo>
                    <a:pt x="967691" y="4778"/>
                  </a:lnTo>
                  <a:lnTo>
                    <a:pt x="933828" y="2159"/>
                  </a:lnTo>
                  <a:close/>
                </a:path>
                <a:path w="1089025" h="331469">
                  <a:moveTo>
                    <a:pt x="1055005" y="53818"/>
                  </a:moveTo>
                  <a:lnTo>
                    <a:pt x="931793" y="53818"/>
                  </a:lnTo>
                  <a:lnTo>
                    <a:pt x="973833" y="60289"/>
                  </a:lnTo>
                  <a:lnTo>
                    <a:pt x="1004313" y="79978"/>
                  </a:lnTo>
                  <a:lnTo>
                    <a:pt x="1022601" y="112764"/>
                  </a:lnTo>
                  <a:lnTo>
                    <a:pt x="1028697" y="158623"/>
                  </a:lnTo>
                  <a:lnTo>
                    <a:pt x="1027147" y="185773"/>
                  </a:lnTo>
                  <a:lnTo>
                    <a:pt x="1014713" y="230453"/>
                  </a:lnTo>
                  <a:lnTo>
                    <a:pt x="990157" y="261959"/>
                  </a:lnTo>
                  <a:lnTo>
                    <a:pt x="934971" y="279908"/>
                  </a:lnTo>
                  <a:lnTo>
                    <a:pt x="1051674" y="279908"/>
                  </a:lnTo>
                  <a:lnTo>
                    <a:pt x="1070141" y="253068"/>
                  </a:lnTo>
                  <a:lnTo>
                    <a:pt x="1084302" y="208967"/>
                  </a:lnTo>
                  <a:lnTo>
                    <a:pt x="1089022" y="155066"/>
                  </a:lnTo>
                  <a:lnTo>
                    <a:pt x="1086403" y="122203"/>
                  </a:lnTo>
                  <a:lnTo>
                    <a:pt x="1078545" y="92757"/>
                  </a:lnTo>
                  <a:lnTo>
                    <a:pt x="1065448" y="66716"/>
                  </a:lnTo>
                  <a:lnTo>
                    <a:pt x="1055005" y="53818"/>
                  </a:lnTo>
                  <a:close/>
                </a:path>
                <a:path w="1089025" h="331469">
                  <a:moveTo>
                    <a:pt x="89532" y="2159"/>
                  </a:moveTo>
                  <a:lnTo>
                    <a:pt x="77364" y="2323"/>
                  </a:lnTo>
                  <a:lnTo>
                    <a:pt x="0" y="4778"/>
                  </a:lnTo>
                  <a:lnTo>
                    <a:pt x="2283" y="4778"/>
                  </a:lnTo>
                  <a:lnTo>
                    <a:pt x="2283" y="331470"/>
                  </a:lnTo>
                  <a:lnTo>
                    <a:pt x="74800" y="331470"/>
                  </a:lnTo>
                  <a:lnTo>
                    <a:pt x="126722" y="326569"/>
                  </a:lnTo>
                  <a:lnTo>
                    <a:pt x="169203" y="311869"/>
                  </a:lnTo>
                  <a:lnTo>
                    <a:pt x="202245" y="287369"/>
                  </a:lnTo>
                  <a:lnTo>
                    <a:pt x="207378" y="279908"/>
                  </a:lnTo>
                  <a:lnTo>
                    <a:pt x="85294" y="279908"/>
                  </a:lnTo>
                  <a:lnTo>
                    <a:pt x="74927" y="279542"/>
                  </a:lnTo>
                  <a:lnTo>
                    <a:pt x="67494" y="279104"/>
                  </a:lnTo>
                  <a:lnTo>
                    <a:pt x="60322" y="278511"/>
                  </a:lnTo>
                  <a:lnTo>
                    <a:pt x="60322" y="55372"/>
                  </a:lnTo>
                  <a:lnTo>
                    <a:pt x="68416" y="54631"/>
                  </a:lnTo>
                  <a:lnTo>
                    <a:pt x="75546" y="54117"/>
                  </a:lnTo>
                  <a:lnTo>
                    <a:pt x="81700" y="53818"/>
                  </a:lnTo>
                  <a:lnTo>
                    <a:pt x="210709" y="53818"/>
                  </a:lnTo>
                  <a:lnTo>
                    <a:pt x="202816" y="44069"/>
                  </a:lnTo>
                  <a:lnTo>
                    <a:pt x="180026" y="25733"/>
                  </a:lnTo>
                  <a:lnTo>
                    <a:pt x="153556" y="12636"/>
                  </a:lnTo>
                  <a:lnTo>
                    <a:pt x="123395" y="4778"/>
                  </a:lnTo>
                  <a:lnTo>
                    <a:pt x="89532" y="2159"/>
                  </a:lnTo>
                  <a:close/>
                </a:path>
                <a:path w="1089025" h="331469">
                  <a:moveTo>
                    <a:pt x="210709" y="53818"/>
                  </a:moveTo>
                  <a:lnTo>
                    <a:pt x="87497" y="53818"/>
                  </a:lnTo>
                  <a:lnTo>
                    <a:pt x="129537" y="60289"/>
                  </a:lnTo>
                  <a:lnTo>
                    <a:pt x="160017" y="79978"/>
                  </a:lnTo>
                  <a:lnTo>
                    <a:pt x="178305" y="112764"/>
                  </a:lnTo>
                  <a:lnTo>
                    <a:pt x="184401" y="158623"/>
                  </a:lnTo>
                  <a:lnTo>
                    <a:pt x="182851" y="185773"/>
                  </a:lnTo>
                  <a:lnTo>
                    <a:pt x="170417" y="230453"/>
                  </a:lnTo>
                  <a:lnTo>
                    <a:pt x="145861" y="261959"/>
                  </a:lnTo>
                  <a:lnTo>
                    <a:pt x="90675" y="279908"/>
                  </a:lnTo>
                  <a:lnTo>
                    <a:pt x="207378" y="279908"/>
                  </a:lnTo>
                  <a:lnTo>
                    <a:pt x="225845" y="253068"/>
                  </a:lnTo>
                  <a:lnTo>
                    <a:pt x="240006" y="208967"/>
                  </a:lnTo>
                  <a:lnTo>
                    <a:pt x="244726" y="155066"/>
                  </a:lnTo>
                  <a:lnTo>
                    <a:pt x="242107" y="122203"/>
                  </a:lnTo>
                  <a:lnTo>
                    <a:pt x="234249" y="92757"/>
                  </a:lnTo>
                  <a:lnTo>
                    <a:pt x="221152" y="66716"/>
                  </a:lnTo>
                  <a:lnTo>
                    <a:pt x="210709" y="53818"/>
                  </a:lnTo>
                  <a:close/>
                </a:path>
                <a:path w="1089025" h="331469">
                  <a:moveTo>
                    <a:pt x="505076" y="4445"/>
                  </a:moveTo>
                  <a:lnTo>
                    <a:pt x="296415" y="4445"/>
                  </a:lnTo>
                  <a:lnTo>
                    <a:pt x="296415" y="331470"/>
                  </a:lnTo>
                  <a:lnTo>
                    <a:pt x="502663" y="331470"/>
                  </a:lnTo>
                  <a:lnTo>
                    <a:pt x="502663" y="279908"/>
                  </a:lnTo>
                  <a:lnTo>
                    <a:pt x="354454" y="279908"/>
                  </a:lnTo>
                  <a:lnTo>
                    <a:pt x="354454" y="181863"/>
                  </a:lnTo>
                  <a:lnTo>
                    <a:pt x="462404" y="181863"/>
                  </a:lnTo>
                  <a:lnTo>
                    <a:pt x="462404" y="132587"/>
                  </a:lnTo>
                  <a:lnTo>
                    <a:pt x="354454" y="132587"/>
                  </a:lnTo>
                  <a:lnTo>
                    <a:pt x="354454" y="56007"/>
                  </a:lnTo>
                  <a:lnTo>
                    <a:pt x="505076" y="56007"/>
                  </a:lnTo>
                  <a:lnTo>
                    <a:pt x="505076" y="4445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72229" y="1126363"/>
              <a:ext cx="78740" cy="121285"/>
            </a:xfrm>
            <a:custGeom>
              <a:avLst/>
              <a:gdLst/>
              <a:ahLst/>
              <a:cxnLst/>
              <a:rect l="l" t="t" r="r" b="b"/>
              <a:pathLst>
                <a:path w="78739" h="121284">
                  <a:moveTo>
                    <a:pt x="39370" y="0"/>
                  </a:moveTo>
                  <a:lnTo>
                    <a:pt x="0" y="120776"/>
                  </a:lnTo>
                  <a:lnTo>
                    <a:pt x="78612" y="120776"/>
                  </a:lnTo>
                  <a:lnTo>
                    <a:pt x="3937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7565" y="1079246"/>
              <a:ext cx="125857" cy="2279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3269" y="1079246"/>
              <a:ext cx="125856" cy="2279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46119" y="1026414"/>
              <a:ext cx="1087120" cy="331470"/>
            </a:xfrm>
            <a:custGeom>
              <a:avLst/>
              <a:gdLst/>
              <a:ahLst/>
              <a:cxnLst/>
              <a:rect l="l" t="t" r="r" b="b"/>
              <a:pathLst>
                <a:path w="1087120" h="331469">
                  <a:moveTo>
                    <a:pt x="294131" y="4445"/>
                  </a:moveTo>
                  <a:lnTo>
                    <a:pt x="502793" y="4445"/>
                  </a:lnTo>
                  <a:lnTo>
                    <a:pt x="502793" y="56007"/>
                  </a:lnTo>
                  <a:lnTo>
                    <a:pt x="352170" y="56007"/>
                  </a:lnTo>
                  <a:lnTo>
                    <a:pt x="352170" y="132587"/>
                  </a:lnTo>
                  <a:lnTo>
                    <a:pt x="460120" y="132587"/>
                  </a:lnTo>
                  <a:lnTo>
                    <a:pt x="460120" y="181863"/>
                  </a:lnTo>
                  <a:lnTo>
                    <a:pt x="352170" y="181863"/>
                  </a:lnTo>
                  <a:lnTo>
                    <a:pt x="352170" y="279908"/>
                  </a:lnTo>
                  <a:lnTo>
                    <a:pt x="500380" y="279908"/>
                  </a:lnTo>
                  <a:lnTo>
                    <a:pt x="500380" y="331470"/>
                  </a:lnTo>
                  <a:lnTo>
                    <a:pt x="294131" y="331470"/>
                  </a:lnTo>
                  <a:lnTo>
                    <a:pt x="294131" y="4445"/>
                  </a:lnTo>
                  <a:close/>
                </a:path>
                <a:path w="1087120" h="331469">
                  <a:moveTo>
                    <a:pt x="931544" y="2159"/>
                  </a:moveTo>
                  <a:lnTo>
                    <a:pt x="995568" y="12636"/>
                  </a:lnTo>
                  <a:lnTo>
                    <a:pt x="1044829" y="44069"/>
                  </a:lnTo>
                  <a:lnTo>
                    <a:pt x="1076261" y="92757"/>
                  </a:lnTo>
                  <a:lnTo>
                    <a:pt x="1086739" y="155066"/>
                  </a:lnTo>
                  <a:lnTo>
                    <a:pt x="1082018" y="208967"/>
                  </a:lnTo>
                  <a:lnTo>
                    <a:pt x="1067858" y="253068"/>
                  </a:lnTo>
                  <a:lnTo>
                    <a:pt x="1044257" y="287369"/>
                  </a:lnTo>
                  <a:lnTo>
                    <a:pt x="1011216" y="311869"/>
                  </a:lnTo>
                  <a:lnTo>
                    <a:pt x="968734" y="326569"/>
                  </a:lnTo>
                  <a:lnTo>
                    <a:pt x="916813" y="331470"/>
                  </a:lnTo>
                  <a:lnTo>
                    <a:pt x="844295" y="331470"/>
                  </a:lnTo>
                  <a:lnTo>
                    <a:pt x="844295" y="4699"/>
                  </a:lnTo>
                  <a:lnTo>
                    <a:pt x="875752" y="3605"/>
                  </a:lnTo>
                  <a:lnTo>
                    <a:pt x="900779" y="2809"/>
                  </a:lnTo>
                  <a:lnTo>
                    <a:pt x="919376" y="2323"/>
                  </a:lnTo>
                  <a:lnTo>
                    <a:pt x="931544" y="2159"/>
                  </a:lnTo>
                  <a:close/>
                </a:path>
                <a:path w="1087120" h="331469">
                  <a:moveTo>
                    <a:pt x="87249" y="2159"/>
                  </a:moveTo>
                  <a:lnTo>
                    <a:pt x="151272" y="12636"/>
                  </a:lnTo>
                  <a:lnTo>
                    <a:pt x="200532" y="44069"/>
                  </a:lnTo>
                  <a:lnTo>
                    <a:pt x="231965" y="92757"/>
                  </a:lnTo>
                  <a:lnTo>
                    <a:pt x="242443" y="155066"/>
                  </a:lnTo>
                  <a:lnTo>
                    <a:pt x="237722" y="208967"/>
                  </a:lnTo>
                  <a:lnTo>
                    <a:pt x="223562" y="253068"/>
                  </a:lnTo>
                  <a:lnTo>
                    <a:pt x="199961" y="287369"/>
                  </a:lnTo>
                  <a:lnTo>
                    <a:pt x="166920" y="311869"/>
                  </a:lnTo>
                  <a:lnTo>
                    <a:pt x="124438" y="326569"/>
                  </a:lnTo>
                  <a:lnTo>
                    <a:pt x="72517" y="331470"/>
                  </a:lnTo>
                  <a:lnTo>
                    <a:pt x="0" y="331470"/>
                  </a:lnTo>
                  <a:lnTo>
                    <a:pt x="0" y="4699"/>
                  </a:lnTo>
                  <a:lnTo>
                    <a:pt x="31456" y="3605"/>
                  </a:lnTo>
                  <a:lnTo>
                    <a:pt x="56483" y="2809"/>
                  </a:lnTo>
                  <a:lnTo>
                    <a:pt x="75080" y="2323"/>
                  </a:lnTo>
                  <a:lnTo>
                    <a:pt x="87249" y="2159"/>
                  </a:lnTo>
                  <a:close/>
                </a:path>
                <a:path w="1087120" h="331469">
                  <a:moveTo>
                    <a:pt x="652653" y="0"/>
                  </a:moveTo>
                  <a:lnTo>
                    <a:pt x="678180" y="0"/>
                  </a:lnTo>
                  <a:lnTo>
                    <a:pt x="809625" y="331470"/>
                  </a:lnTo>
                  <a:lnTo>
                    <a:pt x="745617" y="331470"/>
                  </a:lnTo>
                  <a:lnTo>
                    <a:pt x="721741" y="265175"/>
                  </a:lnTo>
                  <a:lnTo>
                    <a:pt x="609600" y="265175"/>
                  </a:lnTo>
                  <a:lnTo>
                    <a:pt x="586867" y="331470"/>
                  </a:lnTo>
                  <a:lnTo>
                    <a:pt x="522351" y="331470"/>
                  </a:lnTo>
                  <a:lnTo>
                    <a:pt x="65265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5940" y="1596593"/>
            <a:ext cx="7192645" cy="472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ts val="274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All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local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signs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mentioned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above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may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be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ts val="2740"/>
              </a:lnSpc>
              <a:tabLst>
                <a:tab pos="1617345" algn="l"/>
              </a:tabLst>
            </a:pPr>
            <a:r>
              <a:rPr sz="2400" spc="-10" dirty="0">
                <a:latin typeface="Trebuchet MS"/>
                <a:cs typeface="Trebuchet MS"/>
              </a:rPr>
              <a:t>present.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-50" dirty="0">
                <a:latin typeface="Trebuchet MS"/>
                <a:cs typeface="Trebuchet MS"/>
              </a:rPr>
              <a:t>„</a:t>
            </a:r>
            <a:endParaRPr sz="2400">
              <a:latin typeface="Trebuchet MS"/>
              <a:cs typeface="Trebuchet MS"/>
            </a:endParaRPr>
          </a:p>
          <a:p>
            <a:pPr marL="286385" marR="462280" indent="-274320">
              <a:lnSpc>
                <a:spcPts val="2590"/>
              </a:lnSpc>
              <a:spcBef>
                <a:spcPts val="64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6385" algn="l"/>
              </a:tabLst>
            </a:pP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size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uterus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will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vary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time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after </a:t>
            </a:r>
            <a:r>
              <a:rPr sz="2400" dirty="0">
                <a:latin typeface="Trebuchet MS"/>
                <a:cs typeface="Trebuchet MS"/>
              </a:rPr>
              <a:t>delivery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at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which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death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occurred.</a:t>
            </a:r>
            <a:endParaRPr sz="2400">
              <a:latin typeface="Trebuchet MS"/>
              <a:cs typeface="Trebuchet MS"/>
            </a:endParaRPr>
          </a:p>
          <a:p>
            <a:pPr marL="286385" marR="95885" indent="-274320">
              <a:lnSpc>
                <a:spcPts val="259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6385" algn="l"/>
              </a:tabLst>
            </a:pP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size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area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where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placenta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has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been </a:t>
            </a:r>
            <a:r>
              <a:rPr sz="2400" dirty="0">
                <a:latin typeface="Trebuchet MS"/>
                <a:cs typeface="Trebuchet MS"/>
              </a:rPr>
              <a:t>attached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uterus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about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3–4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inches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(8–10 </a:t>
            </a:r>
            <a:r>
              <a:rPr sz="2400" dirty="0">
                <a:latin typeface="Trebuchet MS"/>
                <a:cs typeface="Trebuchet MS"/>
              </a:rPr>
              <a:t>cm)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diameter.</a:t>
            </a:r>
            <a:endParaRPr sz="2400">
              <a:latin typeface="Trebuchet MS"/>
              <a:cs typeface="Trebuchet MS"/>
            </a:endParaRPr>
          </a:p>
          <a:p>
            <a:pPr marL="286385" marR="1147445" indent="-274320">
              <a:lnSpc>
                <a:spcPts val="2590"/>
              </a:lnSpc>
              <a:spcBef>
                <a:spcPts val="61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6385" algn="l"/>
              </a:tabLst>
            </a:pP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tissue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layer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remains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attached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here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from </a:t>
            </a:r>
            <a:r>
              <a:rPr sz="2400" dirty="0">
                <a:latin typeface="Trebuchet MS"/>
                <a:cs typeface="Trebuchet MS"/>
              </a:rPr>
              <a:t>placenta.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„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>
              <a:lnSpc>
                <a:spcPts val="259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6385" algn="l"/>
              </a:tabLst>
            </a:pP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ovaries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fallopian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tubes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congested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become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normal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few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days.</a:t>
            </a:r>
            <a:endParaRPr sz="2400">
              <a:latin typeface="Trebuchet MS"/>
              <a:cs typeface="Trebuchet MS"/>
            </a:endParaRPr>
          </a:p>
          <a:p>
            <a:pPr marL="286385" marR="636905" indent="-274320">
              <a:lnSpc>
                <a:spcPts val="259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6385" algn="l"/>
              </a:tabLst>
            </a:pP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large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corpus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luteum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present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one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the </a:t>
            </a:r>
            <a:r>
              <a:rPr sz="2400" spc="-10" dirty="0">
                <a:latin typeface="Trebuchet MS"/>
                <a:cs typeface="Trebuchet MS"/>
              </a:rPr>
              <a:t>ovaries.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2E4482-9EE9-B8BB-4F8B-DAC8F11093A9}"/>
              </a:ext>
            </a:extLst>
          </p:cNvPr>
          <p:cNvSpPr/>
          <p:nvPr/>
        </p:nvSpPr>
        <p:spPr>
          <a:xfrm>
            <a:off x="7467600" y="0"/>
            <a:ext cx="1676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540" y="466344"/>
            <a:ext cx="1222375" cy="391795"/>
            <a:chOff x="510540" y="466344"/>
            <a:chExt cx="1222375" cy="39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466344"/>
              <a:ext cx="1222248" cy="3916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0776" y="476631"/>
              <a:ext cx="1169035" cy="338455"/>
            </a:xfrm>
            <a:custGeom>
              <a:avLst/>
              <a:gdLst/>
              <a:ahLst/>
              <a:cxnLst/>
              <a:rect l="l" t="t" r="r" b="b"/>
              <a:pathLst>
                <a:path w="1169035" h="338455">
                  <a:moveTo>
                    <a:pt x="807060" y="130175"/>
                  </a:moveTo>
                  <a:lnTo>
                    <a:pt x="737425" y="130175"/>
                  </a:lnTo>
                  <a:lnTo>
                    <a:pt x="896162" y="337058"/>
                  </a:lnTo>
                  <a:lnTo>
                    <a:pt x="919784" y="337058"/>
                  </a:lnTo>
                  <a:lnTo>
                    <a:pt x="919784" y="202946"/>
                  </a:lnTo>
                  <a:lnTo>
                    <a:pt x="864031" y="202946"/>
                  </a:lnTo>
                  <a:lnTo>
                    <a:pt x="807060" y="130175"/>
                  </a:lnTo>
                  <a:close/>
                </a:path>
                <a:path w="1169035" h="338455">
                  <a:moveTo>
                    <a:pt x="709523" y="5588"/>
                  </a:moveTo>
                  <a:lnTo>
                    <a:pt x="681621" y="5588"/>
                  </a:lnTo>
                  <a:lnTo>
                    <a:pt x="681621" y="332867"/>
                  </a:lnTo>
                  <a:lnTo>
                    <a:pt x="737425" y="332867"/>
                  </a:lnTo>
                  <a:lnTo>
                    <a:pt x="737425" y="130175"/>
                  </a:lnTo>
                  <a:lnTo>
                    <a:pt x="807060" y="130175"/>
                  </a:lnTo>
                  <a:lnTo>
                    <a:pt x="709523" y="5588"/>
                  </a:lnTo>
                  <a:close/>
                </a:path>
                <a:path w="1169035" h="338455">
                  <a:moveTo>
                    <a:pt x="919784" y="5588"/>
                  </a:moveTo>
                  <a:lnTo>
                    <a:pt x="864031" y="5588"/>
                  </a:lnTo>
                  <a:lnTo>
                    <a:pt x="864031" y="202946"/>
                  </a:lnTo>
                  <a:lnTo>
                    <a:pt x="919784" y="202946"/>
                  </a:lnTo>
                  <a:lnTo>
                    <a:pt x="919784" y="5588"/>
                  </a:lnTo>
                  <a:close/>
                </a:path>
                <a:path w="1169035" h="338455">
                  <a:moveTo>
                    <a:pt x="307962" y="5588"/>
                  </a:moveTo>
                  <a:lnTo>
                    <a:pt x="249923" y="5588"/>
                  </a:lnTo>
                  <a:lnTo>
                    <a:pt x="249923" y="332613"/>
                  </a:lnTo>
                  <a:lnTo>
                    <a:pt x="307962" y="332613"/>
                  </a:lnTo>
                  <a:lnTo>
                    <a:pt x="307962" y="5588"/>
                  </a:lnTo>
                  <a:close/>
                </a:path>
                <a:path w="1169035" h="338455">
                  <a:moveTo>
                    <a:pt x="992174" y="262509"/>
                  </a:moveTo>
                  <a:lnTo>
                    <a:pt x="970838" y="314579"/>
                  </a:lnTo>
                  <a:lnTo>
                    <a:pt x="989791" y="324913"/>
                  </a:lnTo>
                  <a:lnTo>
                    <a:pt x="1009875" y="332295"/>
                  </a:lnTo>
                  <a:lnTo>
                    <a:pt x="1031078" y="336724"/>
                  </a:lnTo>
                  <a:lnTo>
                    <a:pt x="1053388" y="338201"/>
                  </a:lnTo>
                  <a:lnTo>
                    <a:pt x="1076522" y="336724"/>
                  </a:lnTo>
                  <a:lnTo>
                    <a:pt x="1077856" y="336724"/>
                  </a:lnTo>
                  <a:lnTo>
                    <a:pt x="1120432" y="323788"/>
                  </a:lnTo>
                  <a:lnTo>
                    <a:pt x="1151151" y="298809"/>
                  </a:lnTo>
                  <a:lnTo>
                    <a:pt x="1158856" y="286639"/>
                  </a:lnTo>
                  <a:lnTo>
                    <a:pt x="1059865" y="286639"/>
                  </a:lnTo>
                  <a:lnTo>
                    <a:pt x="1043145" y="285136"/>
                  </a:lnTo>
                  <a:lnTo>
                    <a:pt x="1026306" y="280622"/>
                  </a:lnTo>
                  <a:lnTo>
                    <a:pt x="1009323" y="273083"/>
                  </a:lnTo>
                  <a:lnTo>
                    <a:pt x="992174" y="262509"/>
                  </a:lnTo>
                  <a:close/>
                </a:path>
                <a:path w="1169035" h="338455">
                  <a:moveTo>
                    <a:pt x="1070533" y="0"/>
                  </a:moveTo>
                  <a:lnTo>
                    <a:pt x="1031005" y="6223"/>
                  </a:lnTo>
                  <a:lnTo>
                    <a:pt x="987118" y="38306"/>
                  </a:lnTo>
                  <a:lnTo>
                    <a:pt x="971510" y="87503"/>
                  </a:lnTo>
                  <a:lnTo>
                    <a:pt x="971473" y="87884"/>
                  </a:lnTo>
                  <a:lnTo>
                    <a:pt x="982362" y="133064"/>
                  </a:lnTo>
                  <a:lnTo>
                    <a:pt x="1017765" y="167751"/>
                  </a:lnTo>
                  <a:lnTo>
                    <a:pt x="1049197" y="184912"/>
                  </a:lnTo>
                  <a:lnTo>
                    <a:pt x="1066442" y="194123"/>
                  </a:lnTo>
                  <a:lnTo>
                    <a:pt x="1098981" y="218948"/>
                  </a:lnTo>
                  <a:lnTo>
                    <a:pt x="1111046" y="250952"/>
                  </a:lnTo>
                  <a:lnTo>
                    <a:pt x="1107929" y="266094"/>
                  </a:lnTo>
                  <a:lnTo>
                    <a:pt x="1107836" y="266547"/>
                  </a:lnTo>
                  <a:lnTo>
                    <a:pt x="1098219" y="277701"/>
                  </a:lnTo>
                  <a:lnTo>
                    <a:pt x="1082221" y="284402"/>
                  </a:lnTo>
                  <a:lnTo>
                    <a:pt x="1059865" y="286639"/>
                  </a:lnTo>
                  <a:lnTo>
                    <a:pt x="1158856" y="286639"/>
                  </a:lnTo>
                  <a:lnTo>
                    <a:pt x="1160957" y="283321"/>
                  </a:lnTo>
                  <a:lnTo>
                    <a:pt x="1166859" y="266094"/>
                  </a:lnTo>
                  <a:lnTo>
                    <a:pt x="1168831" y="247142"/>
                  </a:lnTo>
                  <a:lnTo>
                    <a:pt x="1168355" y="236352"/>
                  </a:lnTo>
                  <a:lnTo>
                    <a:pt x="1156973" y="198320"/>
                  </a:lnTo>
                  <a:lnTo>
                    <a:pt x="1130729" y="168604"/>
                  </a:lnTo>
                  <a:lnTo>
                    <a:pt x="1091742" y="145923"/>
                  </a:lnTo>
                  <a:lnTo>
                    <a:pt x="1064499" y="130919"/>
                  </a:lnTo>
                  <a:lnTo>
                    <a:pt x="1045054" y="116189"/>
                  </a:lnTo>
                  <a:lnTo>
                    <a:pt x="1033396" y="101721"/>
                  </a:lnTo>
                  <a:lnTo>
                    <a:pt x="1029616" y="87884"/>
                  </a:lnTo>
                  <a:lnTo>
                    <a:pt x="1029512" y="87503"/>
                  </a:lnTo>
                  <a:lnTo>
                    <a:pt x="1030203" y="79410"/>
                  </a:lnTo>
                  <a:lnTo>
                    <a:pt x="1062225" y="49942"/>
                  </a:lnTo>
                  <a:lnTo>
                    <a:pt x="1071676" y="49276"/>
                  </a:lnTo>
                  <a:lnTo>
                    <a:pt x="1143943" y="49276"/>
                  </a:lnTo>
                  <a:lnTo>
                    <a:pt x="1153845" y="21209"/>
                  </a:lnTo>
                  <a:lnTo>
                    <a:pt x="1138703" y="11947"/>
                  </a:lnTo>
                  <a:lnTo>
                    <a:pt x="1119762" y="5318"/>
                  </a:lnTo>
                  <a:lnTo>
                    <a:pt x="1097035" y="1331"/>
                  </a:lnTo>
                  <a:lnTo>
                    <a:pt x="1070533" y="0"/>
                  </a:lnTo>
                  <a:close/>
                </a:path>
                <a:path w="1169035" h="338455">
                  <a:moveTo>
                    <a:pt x="1143943" y="49276"/>
                  </a:moveTo>
                  <a:lnTo>
                    <a:pt x="1071676" y="49276"/>
                  </a:lnTo>
                  <a:lnTo>
                    <a:pt x="1088436" y="50655"/>
                  </a:lnTo>
                  <a:lnTo>
                    <a:pt x="1104792" y="54784"/>
                  </a:lnTo>
                  <a:lnTo>
                    <a:pt x="1120718" y="61652"/>
                  </a:lnTo>
                  <a:lnTo>
                    <a:pt x="1136192" y="71247"/>
                  </a:lnTo>
                  <a:lnTo>
                    <a:pt x="1143943" y="49276"/>
                  </a:lnTo>
                  <a:close/>
                </a:path>
                <a:path w="1169035" h="338455">
                  <a:moveTo>
                    <a:pt x="525310" y="0"/>
                  </a:moveTo>
                  <a:lnTo>
                    <a:pt x="457168" y="11826"/>
                  </a:lnTo>
                  <a:lnTo>
                    <a:pt x="404533" y="47371"/>
                  </a:lnTo>
                  <a:lnTo>
                    <a:pt x="370882" y="101742"/>
                  </a:lnTo>
                  <a:lnTo>
                    <a:pt x="359663" y="170307"/>
                  </a:lnTo>
                  <a:lnTo>
                    <a:pt x="362171" y="205359"/>
                  </a:lnTo>
                  <a:lnTo>
                    <a:pt x="382831" y="267194"/>
                  </a:lnTo>
                  <a:lnTo>
                    <a:pt x="423270" y="312269"/>
                  </a:lnTo>
                  <a:lnTo>
                    <a:pt x="479025" y="335319"/>
                  </a:lnTo>
                  <a:lnTo>
                    <a:pt x="512368" y="338201"/>
                  </a:lnTo>
                  <a:lnTo>
                    <a:pt x="528573" y="337605"/>
                  </a:lnTo>
                  <a:lnTo>
                    <a:pt x="577443" y="328676"/>
                  </a:lnTo>
                  <a:lnTo>
                    <a:pt x="619782" y="310262"/>
                  </a:lnTo>
                  <a:lnTo>
                    <a:pt x="630910" y="302260"/>
                  </a:lnTo>
                  <a:lnTo>
                    <a:pt x="630910" y="286639"/>
                  </a:lnTo>
                  <a:lnTo>
                    <a:pt x="521741" y="286639"/>
                  </a:lnTo>
                  <a:lnTo>
                    <a:pt x="499421" y="284686"/>
                  </a:lnTo>
                  <a:lnTo>
                    <a:pt x="462198" y="269065"/>
                  </a:lnTo>
                  <a:lnTo>
                    <a:pt x="435411" y="238585"/>
                  </a:lnTo>
                  <a:lnTo>
                    <a:pt x="421647" y="196693"/>
                  </a:lnTo>
                  <a:lnTo>
                    <a:pt x="419938" y="171831"/>
                  </a:lnTo>
                  <a:lnTo>
                    <a:pt x="421683" y="145780"/>
                  </a:lnTo>
                  <a:lnTo>
                    <a:pt x="435641" y="101965"/>
                  </a:lnTo>
                  <a:lnTo>
                    <a:pt x="463070" y="69939"/>
                  </a:lnTo>
                  <a:lnTo>
                    <a:pt x="501136" y="53607"/>
                  </a:lnTo>
                  <a:lnTo>
                    <a:pt x="523976" y="51562"/>
                  </a:lnTo>
                  <a:lnTo>
                    <a:pt x="606694" y="51562"/>
                  </a:lnTo>
                  <a:lnTo>
                    <a:pt x="616838" y="32131"/>
                  </a:lnTo>
                  <a:lnTo>
                    <a:pt x="596972" y="18055"/>
                  </a:lnTo>
                  <a:lnTo>
                    <a:pt x="575094" y="8016"/>
                  </a:lnTo>
                  <a:lnTo>
                    <a:pt x="551205" y="2002"/>
                  </a:lnTo>
                  <a:lnTo>
                    <a:pt x="525310" y="0"/>
                  </a:lnTo>
                  <a:close/>
                </a:path>
                <a:path w="1169035" h="338455">
                  <a:moveTo>
                    <a:pt x="630910" y="155829"/>
                  </a:moveTo>
                  <a:lnTo>
                    <a:pt x="527545" y="155829"/>
                  </a:lnTo>
                  <a:lnTo>
                    <a:pt x="527545" y="205359"/>
                  </a:lnTo>
                  <a:lnTo>
                    <a:pt x="572858" y="205359"/>
                  </a:lnTo>
                  <a:lnTo>
                    <a:pt x="572858" y="269621"/>
                  </a:lnTo>
                  <a:lnTo>
                    <a:pt x="562133" y="277048"/>
                  </a:lnTo>
                  <a:lnTo>
                    <a:pt x="550038" y="282368"/>
                  </a:lnTo>
                  <a:lnTo>
                    <a:pt x="536574" y="285569"/>
                  </a:lnTo>
                  <a:lnTo>
                    <a:pt x="521741" y="286639"/>
                  </a:lnTo>
                  <a:lnTo>
                    <a:pt x="630910" y="286639"/>
                  </a:lnTo>
                  <a:lnTo>
                    <a:pt x="630910" y="155829"/>
                  </a:lnTo>
                  <a:close/>
                </a:path>
                <a:path w="1169035" h="338455">
                  <a:moveTo>
                    <a:pt x="606694" y="51562"/>
                  </a:moveTo>
                  <a:lnTo>
                    <a:pt x="523976" y="51562"/>
                  </a:lnTo>
                  <a:lnTo>
                    <a:pt x="532051" y="52131"/>
                  </a:lnTo>
                  <a:lnTo>
                    <a:pt x="540881" y="53832"/>
                  </a:lnTo>
                  <a:lnTo>
                    <a:pt x="579447" y="69659"/>
                  </a:lnTo>
                  <a:lnTo>
                    <a:pt x="592505" y="78740"/>
                  </a:lnTo>
                  <a:lnTo>
                    <a:pt x="606694" y="51562"/>
                  </a:lnTo>
                  <a:close/>
                </a:path>
                <a:path w="1169035" h="338455">
                  <a:moveTo>
                    <a:pt x="21437" y="262509"/>
                  </a:moveTo>
                  <a:lnTo>
                    <a:pt x="0" y="314579"/>
                  </a:lnTo>
                  <a:lnTo>
                    <a:pt x="18978" y="324913"/>
                  </a:lnTo>
                  <a:lnTo>
                    <a:pt x="39071" y="332295"/>
                  </a:lnTo>
                  <a:lnTo>
                    <a:pt x="60278" y="336724"/>
                  </a:lnTo>
                  <a:lnTo>
                    <a:pt x="82600" y="338201"/>
                  </a:lnTo>
                  <a:lnTo>
                    <a:pt x="105718" y="336724"/>
                  </a:lnTo>
                  <a:lnTo>
                    <a:pt x="107049" y="336724"/>
                  </a:lnTo>
                  <a:lnTo>
                    <a:pt x="149637" y="323788"/>
                  </a:lnTo>
                  <a:lnTo>
                    <a:pt x="180375" y="298809"/>
                  </a:lnTo>
                  <a:lnTo>
                    <a:pt x="188077" y="286639"/>
                  </a:lnTo>
                  <a:lnTo>
                    <a:pt x="89077" y="286639"/>
                  </a:lnTo>
                  <a:lnTo>
                    <a:pt x="72376" y="285136"/>
                  </a:lnTo>
                  <a:lnTo>
                    <a:pt x="55533" y="280622"/>
                  </a:lnTo>
                  <a:lnTo>
                    <a:pt x="38553" y="273083"/>
                  </a:lnTo>
                  <a:lnTo>
                    <a:pt x="21437" y="262509"/>
                  </a:lnTo>
                  <a:close/>
                </a:path>
                <a:path w="1169035" h="338455">
                  <a:moveTo>
                    <a:pt x="99796" y="0"/>
                  </a:moveTo>
                  <a:lnTo>
                    <a:pt x="60194" y="6223"/>
                  </a:lnTo>
                  <a:lnTo>
                    <a:pt x="16301" y="38306"/>
                  </a:lnTo>
                  <a:lnTo>
                    <a:pt x="709" y="87503"/>
                  </a:lnTo>
                  <a:lnTo>
                    <a:pt x="673" y="87884"/>
                  </a:lnTo>
                  <a:lnTo>
                    <a:pt x="1113" y="97839"/>
                  </a:lnTo>
                  <a:lnTo>
                    <a:pt x="16244" y="140588"/>
                  </a:lnTo>
                  <a:lnTo>
                    <a:pt x="46993" y="167751"/>
                  </a:lnTo>
                  <a:lnTo>
                    <a:pt x="78473" y="184912"/>
                  </a:lnTo>
                  <a:lnTo>
                    <a:pt x="95685" y="194123"/>
                  </a:lnTo>
                  <a:lnTo>
                    <a:pt x="128142" y="218948"/>
                  </a:lnTo>
                  <a:lnTo>
                    <a:pt x="140195" y="250952"/>
                  </a:lnTo>
                  <a:lnTo>
                    <a:pt x="137094" y="266094"/>
                  </a:lnTo>
                  <a:lnTo>
                    <a:pt x="137001" y="266547"/>
                  </a:lnTo>
                  <a:lnTo>
                    <a:pt x="127419" y="277701"/>
                  </a:lnTo>
                  <a:lnTo>
                    <a:pt x="111445" y="284402"/>
                  </a:lnTo>
                  <a:lnTo>
                    <a:pt x="89077" y="286639"/>
                  </a:lnTo>
                  <a:lnTo>
                    <a:pt x="188077" y="286639"/>
                  </a:lnTo>
                  <a:lnTo>
                    <a:pt x="190177" y="283321"/>
                  </a:lnTo>
                  <a:lnTo>
                    <a:pt x="196058" y="266094"/>
                  </a:lnTo>
                  <a:lnTo>
                    <a:pt x="198018" y="247142"/>
                  </a:lnTo>
                  <a:lnTo>
                    <a:pt x="197544" y="236352"/>
                  </a:lnTo>
                  <a:lnTo>
                    <a:pt x="186199" y="198320"/>
                  </a:lnTo>
                  <a:lnTo>
                    <a:pt x="159924" y="168604"/>
                  </a:lnTo>
                  <a:lnTo>
                    <a:pt x="121005" y="145923"/>
                  </a:lnTo>
                  <a:lnTo>
                    <a:pt x="93752" y="130919"/>
                  </a:lnTo>
                  <a:lnTo>
                    <a:pt x="74285" y="116189"/>
                  </a:lnTo>
                  <a:lnTo>
                    <a:pt x="62605" y="101721"/>
                  </a:lnTo>
                  <a:lnTo>
                    <a:pt x="58816" y="87884"/>
                  </a:lnTo>
                  <a:lnTo>
                    <a:pt x="58712" y="87503"/>
                  </a:lnTo>
                  <a:lnTo>
                    <a:pt x="59402" y="79410"/>
                  </a:lnTo>
                  <a:lnTo>
                    <a:pt x="91429" y="49942"/>
                  </a:lnTo>
                  <a:lnTo>
                    <a:pt x="100914" y="49276"/>
                  </a:lnTo>
                  <a:lnTo>
                    <a:pt x="173170" y="49276"/>
                  </a:lnTo>
                  <a:lnTo>
                    <a:pt x="183057" y="21209"/>
                  </a:lnTo>
                  <a:lnTo>
                    <a:pt x="167894" y="11947"/>
                  </a:lnTo>
                  <a:lnTo>
                    <a:pt x="148961" y="5318"/>
                  </a:lnTo>
                  <a:lnTo>
                    <a:pt x="126261" y="1331"/>
                  </a:lnTo>
                  <a:lnTo>
                    <a:pt x="99796" y="0"/>
                  </a:lnTo>
                  <a:close/>
                </a:path>
                <a:path w="1169035" h="338455">
                  <a:moveTo>
                    <a:pt x="173170" y="49276"/>
                  </a:moveTo>
                  <a:lnTo>
                    <a:pt x="100914" y="49276"/>
                  </a:lnTo>
                  <a:lnTo>
                    <a:pt x="117668" y="50655"/>
                  </a:lnTo>
                  <a:lnTo>
                    <a:pt x="134005" y="54784"/>
                  </a:lnTo>
                  <a:lnTo>
                    <a:pt x="149925" y="61652"/>
                  </a:lnTo>
                  <a:lnTo>
                    <a:pt x="165430" y="71247"/>
                  </a:lnTo>
                  <a:lnTo>
                    <a:pt x="173170" y="49276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0776" y="476631"/>
              <a:ext cx="1169035" cy="338455"/>
            </a:xfrm>
            <a:custGeom>
              <a:avLst/>
              <a:gdLst/>
              <a:ahLst/>
              <a:cxnLst/>
              <a:rect l="l" t="t" r="r" b="b"/>
              <a:pathLst>
                <a:path w="1169035" h="338455">
                  <a:moveTo>
                    <a:pt x="681621" y="5588"/>
                  </a:moveTo>
                  <a:lnTo>
                    <a:pt x="709523" y="5588"/>
                  </a:lnTo>
                  <a:lnTo>
                    <a:pt x="864031" y="202946"/>
                  </a:lnTo>
                  <a:lnTo>
                    <a:pt x="864031" y="5588"/>
                  </a:lnTo>
                  <a:lnTo>
                    <a:pt x="919784" y="5588"/>
                  </a:lnTo>
                  <a:lnTo>
                    <a:pt x="919784" y="337058"/>
                  </a:lnTo>
                  <a:lnTo>
                    <a:pt x="896162" y="337058"/>
                  </a:lnTo>
                  <a:lnTo>
                    <a:pt x="737425" y="130175"/>
                  </a:lnTo>
                  <a:lnTo>
                    <a:pt x="737425" y="332867"/>
                  </a:lnTo>
                  <a:lnTo>
                    <a:pt x="681621" y="332867"/>
                  </a:lnTo>
                  <a:lnTo>
                    <a:pt x="681621" y="5588"/>
                  </a:lnTo>
                  <a:close/>
                </a:path>
                <a:path w="1169035" h="338455">
                  <a:moveTo>
                    <a:pt x="249923" y="5588"/>
                  </a:moveTo>
                  <a:lnTo>
                    <a:pt x="307962" y="5588"/>
                  </a:lnTo>
                  <a:lnTo>
                    <a:pt x="307962" y="332613"/>
                  </a:lnTo>
                  <a:lnTo>
                    <a:pt x="249923" y="332613"/>
                  </a:lnTo>
                  <a:lnTo>
                    <a:pt x="249923" y="5588"/>
                  </a:lnTo>
                  <a:close/>
                </a:path>
                <a:path w="1169035" h="338455">
                  <a:moveTo>
                    <a:pt x="1070533" y="0"/>
                  </a:moveTo>
                  <a:lnTo>
                    <a:pt x="1097035" y="1331"/>
                  </a:lnTo>
                  <a:lnTo>
                    <a:pt x="1119762" y="5318"/>
                  </a:lnTo>
                  <a:lnTo>
                    <a:pt x="1138703" y="11947"/>
                  </a:lnTo>
                  <a:lnTo>
                    <a:pt x="1153845" y="21209"/>
                  </a:lnTo>
                  <a:lnTo>
                    <a:pt x="1136192" y="71247"/>
                  </a:lnTo>
                  <a:lnTo>
                    <a:pt x="1120718" y="61652"/>
                  </a:lnTo>
                  <a:lnTo>
                    <a:pt x="1104792" y="54784"/>
                  </a:lnTo>
                  <a:lnTo>
                    <a:pt x="1088436" y="50655"/>
                  </a:lnTo>
                  <a:lnTo>
                    <a:pt x="1071676" y="49276"/>
                  </a:lnTo>
                  <a:lnTo>
                    <a:pt x="1062225" y="49942"/>
                  </a:lnTo>
                  <a:lnTo>
                    <a:pt x="1030203" y="79410"/>
                  </a:lnTo>
                  <a:lnTo>
                    <a:pt x="1029512" y="87503"/>
                  </a:lnTo>
                  <a:lnTo>
                    <a:pt x="1033396" y="101721"/>
                  </a:lnTo>
                  <a:lnTo>
                    <a:pt x="1045054" y="116189"/>
                  </a:lnTo>
                  <a:lnTo>
                    <a:pt x="1064499" y="130919"/>
                  </a:lnTo>
                  <a:lnTo>
                    <a:pt x="1091742" y="145923"/>
                  </a:lnTo>
                  <a:lnTo>
                    <a:pt x="1107056" y="153832"/>
                  </a:lnTo>
                  <a:lnTo>
                    <a:pt x="1120047" y="161385"/>
                  </a:lnTo>
                  <a:lnTo>
                    <a:pt x="1151877" y="190166"/>
                  </a:lnTo>
                  <a:lnTo>
                    <a:pt x="1166926" y="226075"/>
                  </a:lnTo>
                  <a:lnTo>
                    <a:pt x="1168831" y="247142"/>
                  </a:lnTo>
                  <a:lnTo>
                    <a:pt x="1166859" y="266094"/>
                  </a:lnTo>
                  <a:lnTo>
                    <a:pt x="1137462" y="312547"/>
                  </a:lnTo>
                  <a:lnTo>
                    <a:pt x="1100759" y="331803"/>
                  </a:lnTo>
                  <a:lnTo>
                    <a:pt x="1053388" y="338201"/>
                  </a:lnTo>
                  <a:lnTo>
                    <a:pt x="1031078" y="336724"/>
                  </a:lnTo>
                  <a:lnTo>
                    <a:pt x="1009875" y="332295"/>
                  </a:lnTo>
                  <a:lnTo>
                    <a:pt x="989791" y="324913"/>
                  </a:lnTo>
                  <a:lnTo>
                    <a:pt x="970838" y="314579"/>
                  </a:lnTo>
                  <a:lnTo>
                    <a:pt x="992174" y="262509"/>
                  </a:lnTo>
                  <a:lnTo>
                    <a:pt x="1009323" y="273083"/>
                  </a:lnTo>
                  <a:lnTo>
                    <a:pt x="1026306" y="280622"/>
                  </a:lnTo>
                  <a:lnTo>
                    <a:pt x="1043145" y="285136"/>
                  </a:lnTo>
                  <a:lnTo>
                    <a:pt x="1059865" y="286639"/>
                  </a:lnTo>
                  <a:lnTo>
                    <a:pt x="1082221" y="284402"/>
                  </a:lnTo>
                  <a:lnTo>
                    <a:pt x="1098219" y="277701"/>
                  </a:lnTo>
                  <a:lnTo>
                    <a:pt x="1107836" y="266547"/>
                  </a:lnTo>
                  <a:lnTo>
                    <a:pt x="1111046" y="250952"/>
                  </a:lnTo>
                  <a:lnTo>
                    <a:pt x="1110286" y="242665"/>
                  </a:lnTo>
                  <a:lnTo>
                    <a:pt x="1080471" y="202882"/>
                  </a:lnTo>
                  <a:lnTo>
                    <a:pt x="1031957" y="175908"/>
                  </a:lnTo>
                  <a:lnTo>
                    <a:pt x="1017765" y="167751"/>
                  </a:lnTo>
                  <a:lnTo>
                    <a:pt x="987015" y="140588"/>
                  </a:lnTo>
                  <a:lnTo>
                    <a:pt x="971904" y="97839"/>
                  </a:lnTo>
                  <a:lnTo>
                    <a:pt x="971473" y="87884"/>
                  </a:lnTo>
                  <a:lnTo>
                    <a:pt x="973212" y="69738"/>
                  </a:lnTo>
                  <a:lnTo>
                    <a:pt x="999286" y="25019"/>
                  </a:lnTo>
                  <a:lnTo>
                    <a:pt x="1049793" y="1551"/>
                  </a:lnTo>
                  <a:lnTo>
                    <a:pt x="1070533" y="0"/>
                  </a:lnTo>
                  <a:close/>
                </a:path>
                <a:path w="1169035" h="338455">
                  <a:moveTo>
                    <a:pt x="525310" y="0"/>
                  </a:moveTo>
                  <a:lnTo>
                    <a:pt x="551205" y="2002"/>
                  </a:lnTo>
                  <a:lnTo>
                    <a:pt x="575094" y="8016"/>
                  </a:lnTo>
                  <a:lnTo>
                    <a:pt x="596972" y="18055"/>
                  </a:lnTo>
                  <a:lnTo>
                    <a:pt x="616838" y="32131"/>
                  </a:lnTo>
                  <a:lnTo>
                    <a:pt x="592505" y="78740"/>
                  </a:lnTo>
                  <a:lnTo>
                    <a:pt x="586674" y="74187"/>
                  </a:lnTo>
                  <a:lnTo>
                    <a:pt x="579447" y="69659"/>
                  </a:lnTo>
                  <a:lnTo>
                    <a:pt x="540881" y="53832"/>
                  </a:lnTo>
                  <a:lnTo>
                    <a:pt x="523976" y="51562"/>
                  </a:lnTo>
                  <a:lnTo>
                    <a:pt x="501136" y="53607"/>
                  </a:lnTo>
                  <a:lnTo>
                    <a:pt x="463070" y="69939"/>
                  </a:lnTo>
                  <a:lnTo>
                    <a:pt x="435641" y="101965"/>
                  </a:lnTo>
                  <a:lnTo>
                    <a:pt x="421683" y="145780"/>
                  </a:lnTo>
                  <a:lnTo>
                    <a:pt x="419938" y="171831"/>
                  </a:lnTo>
                  <a:lnTo>
                    <a:pt x="421647" y="196693"/>
                  </a:lnTo>
                  <a:lnTo>
                    <a:pt x="435325" y="238464"/>
                  </a:lnTo>
                  <a:lnTo>
                    <a:pt x="462198" y="269065"/>
                  </a:lnTo>
                  <a:lnTo>
                    <a:pt x="499421" y="284686"/>
                  </a:lnTo>
                  <a:lnTo>
                    <a:pt x="521741" y="286639"/>
                  </a:lnTo>
                  <a:lnTo>
                    <a:pt x="536574" y="285569"/>
                  </a:lnTo>
                  <a:lnTo>
                    <a:pt x="572858" y="269621"/>
                  </a:lnTo>
                  <a:lnTo>
                    <a:pt x="572858" y="205359"/>
                  </a:lnTo>
                  <a:lnTo>
                    <a:pt x="527545" y="205359"/>
                  </a:lnTo>
                  <a:lnTo>
                    <a:pt x="527545" y="155829"/>
                  </a:lnTo>
                  <a:lnTo>
                    <a:pt x="630910" y="155829"/>
                  </a:lnTo>
                  <a:lnTo>
                    <a:pt x="630910" y="302260"/>
                  </a:lnTo>
                  <a:lnTo>
                    <a:pt x="593050" y="323459"/>
                  </a:lnTo>
                  <a:lnTo>
                    <a:pt x="544820" y="335819"/>
                  </a:lnTo>
                  <a:lnTo>
                    <a:pt x="512368" y="338201"/>
                  </a:lnTo>
                  <a:lnTo>
                    <a:pt x="479025" y="335319"/>
                  </a:lnTo>
                  <a:lnTo>
                    <a:pt x="423270" y="312269"/>
                  </a:lnTo>
                  <a:lnTo>
                    <a:pt x="382831" y="267194"/>
                  </a:lnTo>
                  <a:lnTo>
                    <a:pt x="362238" y="206285"/>
                  </a:lnTo>
                  <a:lnTo>
                    <a:pt x="359663" y="170307"/>
                  </a:lnTo>
                  <a:lnTo>
                    <a:pt x="362468" y="134256"/>
                  </a:lnTo>
                  <a:lnTo>
                    <a:pt x="384904" y="72776"/>
                  </a:lnTo>
                  <a:lnTo>
                    <a:pt x="428912" y="26628"/>
                  </a:lnTo>
                  <a:lnTo>
                    <a:pt x="489300" y="2954"/>
                  </a:lnTo>
                  <a:lnTo>
                    <a:pt x="525310" y="0"/>
                  </a:lnTo>
                  <a:close/>
                </a:path>
                <a:path w="1169035" h="338455">
                  <a:moveTo>
                    <a:pt x="99796" y="0"/>
                  </a:moveTo>
                  <a:lnTo>
                    <a:pt x="126261" y="1331"/>
                  </a:lnTo>
                  <a:lnTo>
                    <a:pt x="148961" y="5318"/>
                  </a:lnTo>
                  <a:lnTo>
                    <a:pt x="167894" y="11947"/>
                  </a:lnTo>
                  <a:lnTo>
                    <a:pt x="183057" y="21209"/>
                  </a:lnTo>
                  <a:lnTo>
                    <a:pt x="165430" y="71247"/>
                  </a:lnTo>
                  <a:lnTo>
                    <a:pt x="149925" y="61652"/>
                  </a:lnTo>
                  <a:lnTo>
                    <a:pt x="134005" y="54784"/>
                  </a:lnTo>
                  <a:lnTo>
                    <a:pt x="117668" y="50655"/>
                  </a:lnTo>
                  <a:lnTo>
                    <a:pt x="100914" y="49276"/>
                  </a:lnTo>
                  <a:lnTo>
                    <a:pt x="91429" y="49942"/>
                  </a:lnTo>
                  <a:lnTo>
                    <a:pt x="59402" y="79410"/>
                  </a:lnTo>
                  <a:lnTo>
                    <a:pt x="58712" y="87503"/>
                  </a:lnTo>
                  <a:lnTo>
                    <a:pt x="62605" y="101721"/>
                  </a:lnTo>
                  <a:lnTo>
                    <a:pt x="74285" y="116189"/>
                  </a:lnTo>
                  <a:lnTo>
                    <a:pt x="93752" y="130919"/>
                  </a:lnTo>
                  <a:lnTo>
                    <a:pt x="121005" y="145923"/>
                  </a:lnTo>
                  <a:lnTo>
                    <a:pt x="136264" y="153832"/>
                  </a:lnTo>
                  <a:lnTo>
                    <a:pt x="149237" y="161385"/>
                  </a:lnTo>
                  <a:lnTo>
                    <a:pt x="181108" y="190166"/>
                  </a:lnTo>
                  <a:lnTo>
                    <a:pt x="196121" y="226075"/>
                  </a:lnTo>
                  <a:lnTo>
                    <a:pt x="198018" y="247142"/>
                  </a:lnTo>
                  <a:lnTo>
                    <a:pt x="196058" y="266094"/>
                  </a:lnTo>
                  <a:lnTo>
                    <a:pt x="166649" y="312547"/>
                  </a:lnTo>
                  <a:lnTo>
                    <a:pt x="129959" y="331803"/>
                  </a:lnTo>
                  <a:lnTo>
                    <a:pt x="82600" y="338201"/>
                  </a:lnTo>
                  <a:lnTo>
                    <a:pt x="60278" y="336724"/>
                  </a:lnTo>
                  <a:lnTo>
                    <a:pt x="39071" y="332295"/>
                  </a:lnTo>
                  <a:lnTo>
                    <a:pt x="18978" y="324913"/>
                  </a:lnTo>
                  <a:lnTo>
                    <a:pt x="0" y="314579"/>
                  </a:lnTo>
                  <a:lnTo>
                    <a:pt x="21437" y="262509"/>
                  </a:lnTo>
                  <a:lnTo>
                    <a:pt x="38553" y="273083"/>
                  </a:lnTo>
                  <a:lnTo>
                    <a:pt x="55533" y="280622"/>
                  </a:lnTo>
                  <a:lnTo>
                    <a:pt x="72376" y="285136"/>
                  </a:lnTo>
                  <a:lnTo>
                    <a:pt x="89077" y="286639"/>
                  </a:lnTo>
                  <a:lnTo>
                    <a:pt x="111445" y="284402"/>
                  </a:lnTo>
                  <a:lnTo>
                    <a:pt x="127419" y="277701"/>
                  </a:lnTo>
                  <a:lnTo>
                    <a:pt x="137001" y="266547"/>
                  </a:lnTo>
                  <a:lnTo>
                    <a:pt x="140195" y="250952"/>
                  </a:lnTo>
                  <a:lnTo>
                    <a:pt x="139442" y="242665"/>
                  </a:lnTo>
                  <a:lnTo>
                    <a:pt x="109699" y="202882"/>
                  </a:lnTo>
                  <a:lnTo>
                    <a:pt x="61197" y="175908"/>
                  </a:lnTo>
                  <a:lnTo>
                    <a:pt x="46993" y="167751"/>
                  </a:lnTo>
                  <a:lnTo>
                    <a:pt x="16244" y="140588"/>
                  </a:lnTo>
                  <a:lnTo>
                    <a:pt x="1113" y="97839"/>
                  </a:lnTo>
                  <a:lnTo>
                    <a:pt x="673" y="87884"/>
                  </a:lnTo>
                  <a:lnTo>
                    <a:pt x="2409" y="69738"/>
                  </a:lnTo>
                  <a:lnTo>
                    <a:pt x="28460" y="25019"/>
                  </a:lnTo>
                  <a:lnTo>
                    <a:pt x="79013" y="1551"/>
                  </a:lnTo>
                  <a:lnTo>
                    <a:pt x="9979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853183" y="466344"/>
            <a:ext cx="4564380" cy="391795"/>
            <a:chOff x="1853183" y="466344"/>
            <a:chExt cx="4564380" cy="3917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3183" y="466344"/>
              <a:ext cx="4564380" cy="3916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2581" y="475488"/>
              <a:ext cx="4512056" cy="34023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25780" y="1014983"/>
            <a:ext cx="5034280" cy="391795"/>
            <a:chOff x="525780" y="1014983"/>
            <a:chExt cx="5034280" cy="39179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" y="1014983"/>
              <a:ext cx="5033772" cy="3916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520" y="1024127"/>
              <a:ext cx="4982375" cy="3402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35940" y="1555521"/>
            <a:ext cx="4312920" cy="33940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286385" algn="l"/>
              </a:tabLst>
            </a:pPr>
            <a:r>
              <a:rPr sz="2800" dirty="0">
                <a:latin typeface="Trebuchet MS"/>
                <a:cs typeface="Trebuchet MS"/>
              </a:rPr>
              <a:t>Engorged</a:t>
            </a:r>
            <a:r>
              <a:rPr sz="2800" spc="-4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breasts</a:t>
            </a:r>
            <a:endParaRPr sz="2800">
              <a:latin typeface="Trebuchet MS"/>
              <a:cs typeface="Trebuchet MS"/>
            </a:endParaRPr>
          </a:p>
          <a:p>
            <a:pPr marL="286385" marR="12242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286385" algn="l"/>
              </a:tabLst>
            </a:pPr>
            <a:r>
              <a:rPr sz="2800" dirty="0">
                <a:latin typeface="Trebuchet MS"/>
                <a:cs typeface="Trebuchet MS"/>
              </a:rPr>
              <a:t>Pink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striae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on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the </a:t>
            </a:r>
            <a:r>
              <a:rPr sz="2800" spc="-10" dirty="0">
                <a:latin typeface="Trebuchet MS"/>
                <a:cs typeface="Trebuchet MS"/>
              </a:rPr>
              <a:t>abdomen</a:t>
            </a:r>
            <a:endParaRPr sz="28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393065" algn="l"/>
              </a:tabLst>
            </a:pPr>
            <a:r>
              <a:rPr sz="2800" dirty="0">
                <a:latin typeface="Trebuchet MS"/>
                <a:cs typeface="Trebuchet MS"/>
              </a:rPr>
              <a:t>Enlarged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uterus</a:t>
            </a:r>
            <a:endParaRPr sz="28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har char="⦿"/>
              <a:tabLst>
                <a:tab pos="286385" algn="l"/>
                <a:tab pos="393065" algn="l"/>
              </a:tabLst>
            </a:pPr>
            <a:r>
              <a:rPr sz="2050" dirty="0">
                <a:solidFill>
                  <a:srgbClr val="B03E9A"/>
                </a:solidFill>
                <a:latin typeface="Cambria"/>
                <a:cs typeface="Cambria"/>
              </a:rPr>
              <a:t>	</a:t>
            </a:r>
            <a:r>
              <a:rPr sz="2800" dirty="0">
                <a:latin typeface="Trebuchet MS"/>
                <a:cs typeface="Trebuchet MS"/>
              </a:rPr>
              <a:t>Fresh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tears</a:t>
            </a:r>
            <a:r>
              <a:rPr sz="2800" spc="-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-4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vulva, </a:t>
            </a:r>
            <a:r>
              <a:rPr sz="2800" dirty="0">
                <a:latin typeface="Trebuchet MS"/>
                <a:cs typeface="Trebuchet MS"/>
              </a:rPr>
              <a:t>vagina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or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cervix</a:t>
            </a:r>
            <a:endParaRPr sz="2800">
              <a:latin typeface="Trebuchet MS"/>
              <a:cs typeface="Trebuchet MS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286385" algn="l"/>
              </a:tabLst>
            </a:pPr>
            <a:r>
              <a:rPr sz="2800" dirty="0">
                <a:latin typeface="Trebuchet MS"/>
                <a:cs typeface="Trebuchet MS"/>
              </a:rPr>
              <a:t>Lochia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from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the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uterus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D20E54-1E85-19E9-5727-76E2539A122B}"/>
              </a:ext>
            </a:extLst>
          </p:cNvPr>
          <p:cNvSpPr/>
          <p:nvPr/>
        </p:nvSpPr>
        <p:spPr>
          <a:xfrm>
            <a:off x="7467600" y="0"/>
            <a:ext cx="1676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540" y="466344"/>
            <a:ext cx="6663055" cy="391795"/>
            <a:chOff x="510540" y="466344"/>
            <a:chExt cx="6663055" cy="39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466344"/>
              <a:ext cx="6662928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887" y="475488"/>
              <a:ext cx="6610654" cy="34023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25780" y="1014983"/>
            <a:ext cx="1403985" cy="391795"/>
            <a:chOff x="525780" y="1014983"/>
            <a:chExt cx="1403985" cy="3917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" y="1014983"/>
              <a:ext cx="1403603" cy="3916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6409" y="1025270"/>
              <a:ext cx="1350010" cy="338455"/>
            </a:xfrm>
            <a:custGeom>
              <a:avLst/>
              <a:gdLst/>
              <a:ahLst/>
              <a:cxnLst/>
              <a:rect l="l" t="t" r="r" b="b"/>
              <a:pathLst>
                <a:path w="1350010" h="338455">
                  <a:moveTo>
                    <a:pt x="914852" y="130175"/>
                  </a:moveTo>
                  <a:lnTo>
                    <a:pt x="845223" y="130175"/>
                  </a:lnTo>
                  <a:lnTo>
                    <a:pt x="1003973" y="337057"/>
                  </a:lnTo>
                  <a:lnTo>
                    <a:pt x="1027595" y="337057"/>
                  </a:lnTo>
                  <a:lnTo>
                    <a:pt x="1027595" y="202945"/>
                  </a:lnTo>
                  <a:lnTo>
                    <a:pt x="971842" y="202945"/>
                  </a:lnTo>
                  <a:lnTo>
                    <a:pt x="914852" y="130175"/>
                  </a:lnTo>
                  <a:close/>
                </a:path>
                <a:path w="1350010" h="338455">
                  <a:moveTo>
                    <a:pt x="817283" y="5587"/>
                  </a:moveTo>
                  <a:lnTo>
                    <a:pt x="789470" y="5587"/>
                  </a:lnTo>
                  <a:lnTo>
                    <a:pt x="789470" y="332866"/>
                  </a:lnTo>
                  <a:lnTo>
                    <a:pt x="845223" y="332866"/>
                  </a:lnTo>
                  <a:lnTo>
                    <a:pt x="845223" y="130175"/>
                  </a:lnTo>
                  <a:lnTo>
                    <a:pt x="914852" y="130175"/>
                  </a:lnTo>
                  <a:lnTo>
                    <a:pt x="817283" y="5587"/>
                  </a:lnTo>
                  <a:close/>
                </a:path>
                <a:path w="1350010" h="338455">
                  <a:moveTo>
                    <a:pt x="1027595" y="5587"/>
                  </a:moveTo>
                  <a:lnTo>
                    <a:pt x="971842" y="5587"/>
                  </a:lnTo>
                  <a:lnTo>
                    <a:pt x="971842" y="202945"/>
                  </a:lnTo>
                  <a:lnTo>
                    <a:pt x="1027595" y="202945"/>
                  </a:lnTo>
                  <a:lnTo>
                    <a:pt x="1027595" y="5587"/>
                  </a:lnTo>
                  <a:close/>
                </a:path>
                <a:path w="1350010" h="338455">
                  <a:moveTo>
                    <a:pt x="722096" y="5587"/>
                  </a:moveTo>
                  <a:lnTo>
                    <a:pt x="664057" y="5587"/>
                  </a:lnTo>
                  <a:lnTo>
                    <a:pt x="664057" y="332613"/>
                  </a:lnTo>
                  <a:lnTo>
                    <a:pt x="722096" y="332613"/>
                  </a:lnTo>
                  <a:lnTo>
                    <a:pt x="722096" y="5587"/>
                  </a:lnTo>
                  <a:close/>
                </a:path>
                <a:path w="1350010" h="338455">
                  <a:moveTo>
                    <a:pt x="410946" y="5587"/>
                  </a:moveTo>
                  <a:lnTo>
                    <a:pt x="347103" y="5587"/>
                  </a:lnTo>
                  <a:lnTo>
                    <a:pt x="469442" y="337057"/>
                  </a:lnTo>
                  <a:lnTo>
                    <a:pt x="501357" y="337057"/>
                  </a:lnTo>
                  <a:lnTo>
                    <a:pt x="543924" y="226567"/>
                  </a:lnTo>
                  <a:lnTo>
                    <a:pt x="486625" y="226567"/>
                  </a:lnTo>
                  <a:lnTo>
                    <a:pt x="410946" y="5587"/>
                  </a:lnTo>
                  <a:close/>
                </a:path>
                <a:path w="1350010" h="338455">
                  <a:moveTo>
                    <a:pt x="629056" y="5587"/>
                  </a:moveTo>
                  <a:lnTo>
                    <a:pt x="566546" y="5587"/>
                  </a:lnTo>
                  <a:lnTo>
                    <a:pt x="486625" y="226567"/>
                  </a:lnTo>
                  <a:lnTo>
                    <a:pt x="543924" y="226567"/>
                  </a:lnTo>
                  <a:lnTo>
                    <a:pt x="629056" y="5587"/>
                  </a:lnTo>
                  <a:close/>
                </a:path>
                <a:path w="1350010" h="338455">
                  <a:moveTo>
                    <a:pt x="312140" y="5587"/>
                  </a:moveTo>
                  <a:lnTo>
                    <a:pt x="254101" y="5587"/>
                  </a:lnTo>
                  <a:lnTo>
                    <a:pt x="254101" y="332613"/>
                  </a:lnTo>
                  <a:lnTo>
                    <a:pt x="312140" y="332613"/>
                  </a:lnTo>
                  <a:lnTo>
                    <a:pt x="312140" y="5587"/>
                  </a:lnTo>
                  <a:close/>
                </a:path>
                <a:path w="1350010" h="338455">
                  <a:moveTo>
                    <a:pt x="58039" y="5587"/>
                  </a:moveTo>
                  <a:lnTo>
                    <a:pt x="0" y="5587"/>
                  </a:lnTo>
                  <a:lnTo>
                    <a:pt x="0" y="332613"/>
                  </a:lnTo>
                  <a:lnTo>
                    <a:pt x="205828" y="332613"/>
                  </a:lnTo>
                  <a:lnTo>
                    <a:pt x="205828" y="281050"/>
                  </a:lnTo>
                  <a:lnTo>
                    <a:pt x="58039" y="281050"/>
                  </a:lnTo>
                  <a:lnTo>
                    <a:pt x="58039" y="5587"/>
                  </a:lnTo>
                  <a:close/>
                </a:path>
                <a:path w="1350010" h="338455">
                  <a:moveTo>
                    <a:pt x="1244257" y="0"/>
                  </a:moveTo>
                  <a:lnTo>
                    <a:pt x="1176058" y="11826"/>
                  </a:lnTo>
                  <a:lnTo>
                    <a:pt x="1123480" y="47370"/>
                  </a:lnTo>
                  <a:lnTo>
                    <a:pt x="1089825" y="101742"/>
                  </a:lnTo>
                  <a:lnTo>
                    <a:pt x="1078649" y="170306"/>
                  </a:lnTo>
                  <a:lnTo>
                    <a:pt x="1081154" y="205358"/>
                  </a:lnTo>
                  <a:lnTo>
                    <a:pt x="1081220" y="206285"/>
                  </a:lnTo>
                  <a:lnTo>
                    <a:pt x="1101794" y="267194"/>
                  </a:lnTo>
                  <a:lnTo>
                    <a:pt x="1142202" y="312269"/>
                  </a:lnTo>
                  <a:lnTo>
                    <a:pt x="1197967" y="335319"/>
                  </a:lnTo>
                  <a:lnTo>
                    <a:pt x="1231303" y="338200"/>
                  </a:lnTo>
                  <a:lnTo>
                    <a:pt x="1247517" y="337605"/>
                  </a:lnTo>
                  <a:lnTo>
                    <a:pt x="1296327" y="328675"/>
                  </a:lnTo>
                  <a:lnTo>
                    <a:pt x="1338671" y="310262"/>
                  </a:lnTo>
                  <a:lnTo>
                    <a:pt x="1349794" y="302259"/>
                  </a:lnTo>
                  <a:lnTo>
                    <a:pt x="1349794" y="286638"/>
                  </a:lnTo>
                  <a:lnTo>
                    <a:pt x="1240701" y="286638"/>
                  </a:lnTo>
                  <a:lnTo>
                    <a:pt x="1218392" y="284686"/>
                  </a:lnTo>
                  <a:lnTo>
                    <a:pt x="1181157" y="269065"/>
                  </a:lnTo>
                  <a:lnTo>
                    <a:pt x="1154363" y="238585"/>
                  </a:lnTo>
                  <a:lnTo>
                    <a:pt x="1140561" y="196693"/>
                  </a:lnTo>
                  <a:lnTo>
                    <a:pt x="1138847" y="171830"/>
                  </a:lnTo>
                  <a:lnTo>
                    <a:pt x="1140587" y="145780"/>
                  </a:lnTo>
                  <a:lnTo>
                    <a:pt x="1154545" y="101965"/>
                  </a:lnTo>
                  <a:lnTo>
                    <a:pt x="1181977" y="69939"/>
                  </a:lnTo>
                  <a:lnTo>
                    <a:pt x="1220025" y="53607"/>
                  </a:lnTo>
                  <a:lnTo>
                    <a:pt x="1242860" y="51562"/>
                  </a:lnTo>
                  <a:lnTo>
                    <a:pt x="1325658" y="51562"/>
                  </a:lnTo>
                  <a:lnTo>
                    <a:pt x="1335824" y="32130"/>
                  </a:lnTo>
                  <a:lnTo>
                    <a:pt x="1315944" y="18055"/>
                  </a:lnTo>
                  <a:lnTo>
                    <a:pt x="1294041" y="8016"/>
                  </a:lnTo>
                  <a:lnTo>
                    <a:pt x="1270137" y="2002"/>
                  </a:lnTo>
                  <a:lnTo>
                    <a:pt x="1244257" y="0"/>
                  </a:lnTo>
                  <a:close/>
                </a:path>
                <a:path w="1350010" h="338455">
                  <a:moveTo>
                    <a:pt x="1349794" y="155828"/>
                  </a:moveTo>
                  <a:lnTo>
                    <a:pt x="1246416" y="155828"/>
                  </a:lnTo>
                  <a:lnTo>
                    <a:pt x="1246416" y="205358"/>
                  </a:lnTo>
                  <a:lnTo>
                    <a:pt x="1291755" y="205358"/>
                  </a:lnTo>
                  <a:lnTo>
                    <a:pt x="1291755" y="269620"/>
                  </a:lnTo>
                  <a:lnTo>
                    <a:pt x="1281063" y="277048"/>
                  </a:lnTo>
                  <a:lnTo>
                    <a:pt x="1268990" y="282368"/>
                  </a:lnTo>
                  <a:lnTo>
                    <a:pt x="1255536" y="285569"/>
                  </a:lnTo>
                  <a:lnTo>
                    <a:pt x="1240701" y="286638"/>
                  </a:lnTo>
                  <a:lnTo>
                    <a:pt x="1349794" y="286638"/>
                  </a:lnTo>
                  <a:lnTo>
                    <a:pt x="1349794" y="155828"/>
                  </a:lnTo>
                  <a:close/>
                </a:path>
                <a:path w="1350010" h="338455">
                  <a:moveTo>
                    <a:pt x="1325658" y="51562"/>
                  </a:moveTo>
                  <a:lnTo>
                    <a:pt x="1242860" y="51562"/>
                  </a:lnTo>
                  <a:lnTo>
                    <a:pt x="1250954" y="52131"/>
                  </a:lnTo>
                  <a:lnTo>
                    <a:pt x="1259798" y="53832"/>
                  </a:lnTo>
                  <a:lnTo>
                    <a:pt x="1298374" y="69659"/>
                  </a:lnTo>
                  <a:lnTo>
                    <a:pt x="1311440" y="78739"/>
                  </a:lnTo>
                  <a:lnTo>
                    <a:pt x="1325658" y="51562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409" y="1025270"/>
              <a:ext cx="1350010" cy="338455"/>
            </a:xfrm>
            <a:custGeom>
              <a:avLst/>
              <a:gdLst/>
              <a:ahLst/>
              <a:cxnLst/>
              <a:rect l="l" t="t" r="r" b="b"/>
              <a:pathLst>
                <a:path w="1350010" h="338455">
                  <a:moveTo>
                    <a:pt x="789470" y="5587"/>
                  </a:moveTo>
                  <a:lnTo>
                    <a:pt x="817283" y="5587"/>
                  </a:lnTo>
                  <a:lnTo>
                    <a:pt x="971842" y="202945"/>
                  </a:lnTo>
                  <a:lnTo>
                    <a:pt x="971842" y="5587"/>
                  </a:lnTo>
                  <a:lnTo>
                    <a:pt x="1027595" y="5587"/>
                  </a:lnTo>
                  <a:lnTo>
                    <a:pt x="1027595" y="337057"/>
                  </a:lnTo>
                  <a:lnTo>
                    <a:pt x="1003973" y="337057"/>
                  </a:lnTo>
                  <a:lnTo>
                    <a:pt x="845223" y="130175"/>
                  </a:lnTo>
                  <a:lnTo>
                    <a:pt x="845223" y="332866"/>
                  </a:lnTo>
                  <a:lnTo>
                    <a:pt x="789470" y="332866"/>
                  </a:lnTo>
                  <a:lnTo>
                    <a:pt x="789470" y="5587"/>
                  </a:lnTo>
                  <a:close/>
                </a:path>
                <a:path w="1350010" h="338455">
                  <a:moveTo>
                    <a:pt x="664057" y="5587"/>
                  </a:moveTo>
                  <a:lnTo>
                    <a:pt x="722096" y="5587"/>
                  </a:lnTo>
                  <a:lnTo>
                    <a:pt x="722096" y="332613"/>
                  </a:lnTo>
                  <a:lnTo>
                    <a:pt x="664057" y="332613"/>
                  </a:lnTo>
                  <a:lnTo>
                    <a:pt x="664057" y="5587"/>
                  </a:lnTo>
                  <a:close/>
                </a:path>
                <a:path w="1350010" h="338455">
                  <a:moveTo>
                    <a:pt x="347103" y="5587"/>
                  </a:moveTo>
                  <a:lnTo>
                    <a:pt x="410946" y="5587"/>
                  </a:lnTo>
                  <a:lnTo>
                    <a:pt x="486625" y="226567"/>
                  </a:lnTo>
                  <a:lnTo>
                    <a:pt x="566546" y="5587"/>
                  </a:lnTo>
                  <a:lnTo>
                    <a:pt x="629056" y="5587"/>
                  </a:lnTo>
                  <a:lnTo>
                    <a:pt x="501357" y="337057"/>
                  </a:lnTo>
                  <a:lnTo>
                    <a:pt x="469442" y="337057"/>
                  </a:lnTo>
                  <a:lnTo>
                    <a:pt x="347103" y="5587"/>
                  </a:lnTo>
                  <a:close/>
                </a:path>
                <a:path w="1350010" h="338455">
                  <a:moveTo>
                    <a:pt x="254101" y="5587"/>
                  </a:moveTo>
                  <a:lnTo>
                    <a:pt x="312140" y="5587"/>
                  </a:lnTo>
                  <a:lnTo>
                    <a:pt x="312140" y="332613"/>
                  </a:lnTo>
                  <a:lnTo>
                    <a:pt x="254101" y="332613"/>
                  </a:lnTo>
                  <a:lnTo>
                    <a:pt x="254101" y="5587"/>
                  </a:lnTo>
                  <a:close/>
                </a:path>
                <a:path w="1350010" h="338455">
                  <a:moveTo>
                    <a:pt x="0" y="5587"/>
                  </a:moveTo>
                  <a:lnTo>
                    <a:pt x="58039" y="5587"/>
                  </a:lnTo>
                  <a:lnTo>
                    <a:pt x="58039" y="281050"/>
                  </a:lnTo>
                  <a:lnTo>
                    <a:pt x="205828" y="281050"/>
                  </a:lnTo>
                  <a:lnTo>
                    <a:pt x="205828" y="332613"/>
                  </a:lnTo>
                  <a:lnTo>
                    <a:pt x="0" y="332613"/>
                  </a:lnTo>
                  <a:lnTo>
                    <a:pt x="0" y="5587"/>
                  </a:lnTo>
                  <a:close/>
                </a:path>
                <a:path w="1350010" h="338455">
                  <a:moveTo>
                    <a:pt x="1244257" y="0"/>
                  </a:moveTo>
                  <a:lnTo>
                    <a:pt x="1270137" y="2002"/>
                  </a:lnTo>
                  <a:lnTo>
                    <a:pt x="1294041" y="8016"/>
                  </a:lnTo>
                  <a:lnTo>
                    <a:pt x="1315944" y="18055"/>
                  </a:lnTo>
                  <a:lnTo>
                    <a:pt x="1335824" y="32130"/>
                  </a:lnTo>
                  <a:lnTo>
                    <a:pt x="1311440" y="78739"/>
                  </a:lnTo>
                  <a:lnTo>
                    <a:pt x="1305604" y="74187"/>
                  </a:lnTo>
                  <a:lnTo>
                    <a:pt x="1298374" y="69659"/>
                  </a:lnTo>
                  <a:lnTo>
                    <a:pt x="1259798" y="53832"/>
                  </a:lnTo>
                  <a:lnTo>
                    <a:pt x="1242860" y="51562"/>
                  </a:lnTo>
                  <a:lnTo>
                    <a:pt x="1220025" y="53607"/>
                  </a:lnTo>
                  <a:lnTo>
                    <a:pt x="1181977" y="69939"/>
                  </a:lnTo>
                  <a:lnTo>
                    <a:pt x="1154545" y="101965"/>
                  </a:lnTo>
                  <a:lnTo>
                    <a:pt x="1140587" y="145780"/>
                  </a:lnTo>
                  <a:lnTo>
                    <a:pt x="1138847" y="171830"/>
                  </a:lnTo>
                  <a:lnTo>
                    <a:pt x="1140561" y="196693"/>
                  </a:lnTo>
                  <a:lnTo>
                    <a:pt x="1154277" y="238464"/>
                  </a:lnTo>
                  <a:lnTo>
                    <a:pt x="1181157" y="269065"/>
                  </a:lnTo>
                  <a:lnTo>
                    <a:pt x="1218392" y="284686"/>
                  </a:lnTo>
                  <a:lnTo>
                    <a:pt x="1240701" y="286638"/>
                  </a:lnTo>
                  <a:lnTo>
                    <a:pt x="1255536" y="285569"/>
                  </a:lnTo>
                  <a:lnTo>
                    <a:pt x="1291755" y="269620"/>
                  </a:lnTo>
                  <a:lnTo>
                    <a:pt x="1291755" y="205358"/>
                  </a:lnTo>
                  <a:lnTo>
                    <a:pt x="1246416" y="205358"/>
                  </a:lnTo>
                  <a:lnTo>
                    <a:pt x="1246416" y="155828"/>
                  </a:lnTo>
                  <a:lnTo>
                    <a:pt x="1349794" y="155828"/>
                  </a:lnTo>
                  <a:lnTo>
                    <a:pt x="1349794" y="302259"/>
                  </a:lnTo>
                  <a:lnTo>
                    <a:pt x="1311950" y="323459"/>
                  </a:lnTo>
                  <a:lnTo>
                    <a:pt x="1263767" y="335819"/>
                  </a:lnTo>
                  <a:lnTo>
                    <a:pt x="1231303" y="338200"/>
                  </a:lnTo>
                  <a:lnTo>
                    <a:pt x="1197967" y="335319"/>
                  </a:lnTo>
                  <a:lnTo>
                    <a:pt x="1142202" y="312269"/>
                  </a:lnTo>
                  <a:lnTo>
                    <a:pt x="1101794" y="267194"/>
                  </a:lnTo>
                  <a:lnTo>
                    <a:pt x="1081220" y="206285"/>
                  </a:lnTo>
                  <a:lnTo>
                    <a:pt x="1078649" y="170306"/>
                  </a:lnTo>
                  <a:lnTo>
                    <a:pt x="1081439" y="134256"/>
                  </a:lnTo>
                  <a:lnTo>
                    <a:pt x="1103830" y="72776"/>
                  </a:lnTo>
                  <a:lnTo>
                    <a:pt x="1147816" y="26628"/>
                  </a:lnTo>
                  <a:lnTo>
                    <a:pt x="1208204" y="2954"/>
                  </a:lnTo>
                  <a:lnTo>
                    <a:pt x="124425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632331"/>
            <a:ext cx="6429375" cy="4309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7329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only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sign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which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proves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delivery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the </a:t>
            </a:r>
            <a:r>
              <a:rPr sz="2600" dirty="0">
                <a:latin typeface="Trebuchet MS"/>
                <a:cs typeface="Trebuchet MS"/>
              </a:rPr>
              <a:t>appearance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external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os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.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„</a:t>
            </a:r>
            <a:endParaRPr sz="2600">
              <a:latin typeface="Trebuchet MS"/>
              <a:cs typeface="Trebuchet MS"/>
            </a:endParaRPr>
          </a:p>
          <a:p>
            <a:pPr marL="286385" indent="-273685" algn="just">
              <a:lnSpc>
                <a:spcPct val="100000"/>
              </a:lnSpc>
              <a:spcBef>
                <a:spcPts val="590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286385" algn="l"/>
              </a:tabLst>
            </a:pPr>
            <a:r>
              <a:rPr sz="2800" dirty="0">
                <a:solidFill>
                  <a:srgbClr val="892D4E"/>
                </a:solidFill>
                <a:latin typeface="Trebuchet MS"/>
                <a:cs typeface="Trebuchet MS"/>
              </a:rPr>
              <a:t>Breasts:</a:t>
            </a:r>
            <a:r>
              <a:rPr sz="2800" spc="-50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Flabby,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dark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areola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with</a:t>
            </a:r>
            <a:endParaRPr sz="2600">
              <a:latin typeface="Trebuchet MS"/>
              <a:cs typeface="Trebuchet MS"/>
            </a:endParaRPr>
          </a:p>
          <a:p>
            <a:pPr marL="286385" marR="753745" algn="just">
              <a:lnSpc>
                <a:spcPct val="100000"/>
              </a:lnSpc>
              <a:spcBef>
                <a:spcPts val="10"/>
              </a:spcBef>
            </a:pPr>
            <a:r>
              <a:rPr sz="2600" spc="-10" dirty="0">
                <a:latin typeface="Trebuchet MS"/>
                <a:cs typeface="Trebuchet MS"/>
              </a:rPr>
              <a:t>Montgomery’s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tubercles,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nipples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are </a:t>
            </a:r>
            <a:r>
              <a:rPr sz="2600" dirty="0">
                <a:latin typeface="Trebuchet MS"/>
                <a:cs typeface="Trebuchet MS"/>
              </a:rPr>
              <a:t>prominent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white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striae.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„</a:t>
            </a:r>
            <a:endParaRPr sz="2600">
              <a:latin typeface="Trebuchet MS"/>
              <a:cs typeface="Trebuchet MS"/>
            </a:endParaRPr>
          </a:p>
          <a:p>
            <a:pPr marL="286385" marR="10160" indent="-274320" algn="just">
              <a:lnSpc>
                <a:spcPct val="100000"/>
              </a:lnSpc>
              <a:spcBef>
                <a:spcPts val="590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286385" algn="l"/>
              </a:tabLst>
            </a:pPr>
            <a:r>
              <a:rPr sz="2800" dirty="0">
                <a:solidFill>
                  <a:srgbClr val="892D4E"/>
                </a:solidFill>
                <a:latin typeface="Trebuchet MS"/>
                <a:cs typeface="Trebuchet MS"/>
              </a:rPr>
              <a:t>Abdominal</a:t>
            </a:r>
            <a:r>
              <a:rPr sz="2800" spc="-40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892D4E"/>
                </a:solidFill>
                <a:latin typeface="Trebuchet MS"/>
                <a:cs typeface="Trebuchet MS"/>
              </a:rPr>
              <a:t>wall:</a:t>
            </a:r>
            <a:r>
              <a:rPr sz="2800" spc="-70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Lax,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loose,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presence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of </a:t>
            </a:r>
            <a:r>
              <a:rPr sz="2600" dirty="0">
                <a:latin typeface="Trebuchet MS"/>
                <a:cs typeface="Trebuchet MS"/>
              </a:rPr>
              <a:t>striae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gravidarum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linea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alba.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„</a:t>
            </a:r>
            <a:endParaRPr sz="26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286385" algn="l"/>
              </a:tabLst>
            </a:pPr>
            <a:r>
              <a:rPr sz="2800" spc="-10" dirty="0">
                <a:solidFill>
                  <a:srgbClr val="892D4E"/>
                </a:solidFill>
                <a:latin typeface="Trebuchet MS"/>
                <a:cs typeface="Trebuchet MS"/>
              </a:rPr>
              <a:t>Prenium:</a:t>
            </a:r>
            <a:r>
              <a:rPr sz="2800" spc="-60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Lax,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old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scarring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from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previous </a:t>
            </a:r>
            <a:r>
              <a:rPr sz="2600" dirty="0">
                <a:latin typeface="Trebuchet MS"/>
                <a:cs typeface="Trebuchet MS"/>
              </a:rPr>
              <a:t>perineal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laceration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episiotomy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may</a:t>
            </a:r>
            <a:r>
              <a:rPr sz="2600" spc="-25" dirty="0">
                <a:latin typeface="Trebuchet MS"/>
                <a:cs typeface="Trebuchet MS"/>
              </a:rPr>
              <a:t> be </a:t>
            </a:r>
            <a:r>
              <a:rPr sz="2600" dirty="0">
                <a:latin typeface="Trebuchet MS"/>
                <a:cs typeface="Trebuchet MS"/>
              </a:rPr>
              <a:t>seen.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„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D5E8C-0E9A-DF58-3482-E855CCC922E6}"/>
              </a:ext>
            </a:extLst>
          </p:cNvPr>
          <p:cNvSpPr/>
          <p:nvPr/>
        </p:nvSpPr>
        <p:spPr>
          <a:xfrm>
            <a:off x="7467600" y="0"/>
            <a:ext cx="1676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540" y="466344"/>
            <a:ext cx="6663055" cy="391795"/>
            <a:chOff x="510540" y="466344"/>
            <a:chExt cx="6663055" cy="39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466344"/>
              <a:ext cx="6662928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887" y="475488"/>
              <a:ext cx="6610654" cy="34023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25780" y="1014983"/>
            <a:ext cx="1403985" cy="391795"/>
            <a:chOff x="525780" y="1014983"/>
            <a:chExt cx="1403985" cy="3917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" y="1014983"/>
              <a:ext cx="1403603" cy="3916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6409" y="1025270"/>
              <a:ext cx="1350010" cy="338455"/>
            </a:xfrm>
            <a:custGeom>
              <a:avLst/>
              <a:gdLst/>
              <a:ahLst/>
              <a:cxnLst/>
              <a:rect l="l" t="t" r="r" b="b"/>
              <a:pathLst>
                <a:path w="1350010" h="338455">
                  <a:moveTo>
                    <a:pt x="914852" y="130175"/>
                  </a:moveTo>
                  <a:lnTo>
                    <a:pt x="845223" y="130175"/>
                  </a:lnTo>
                  <a:lnTo>
                    <a:pt x="1003973" y="337057"/>
                  </a:lnTo>
                  <a:lnTo>
                    <a:pt x="1027595" y="337057"/>
                  </a:lnTo>
                  <a:lnTo>
                    <a:pt x="1027595" y="202945"/>
                  </a:lnTo>
                  <a:lnTo>
                    <a:pt x="971842" y="202945"/>
                  </a:lnTo>
                  <a:lnTo>
                    <a:pt x="914852" y="130175"/>
                  </a:lnTo>
                  <a:close/>
                </a:path>
                <a:path w="1350010" h="338455">
                  <a:moveTo>
                    <a:pt x="817283" y="5587"/>
                  </a:moveTo>
                  <a:lnTo>
                    <a:pt x="789470" y="5587"/>
                  </a:lnTo>
                  <a:lnTo>
                    <a:pt x="789470" y="332866"/>
                  </a:lnTo>
                  <a:lnTo>
                    <a:pt x="845223" y="332866"/>
                  </a:lnTo>
                  <a:lnTo>
                    <a:pt x="845223" y="130175"/>
                  </a:lnTo>
                  <a:lnTo>
                    <a:pt x="914852" y="130175"/>
                  </a:lnTo>
                  <a:lnTo>
                    <a:pt x="817283" y="5587"/>
                  </a:lnTo>
                  <a:close/>
                </a:path>
                <a:path w="1350010" h="338455">
                  <a:moveTo>
                    <a:pt x="1027595" y="5587"/>
                  </a:moveTo>
                  <a:lnTo>
                    <a:pt x="971842" y="5587"/>
                  </a:lnTo>
                  <a:lnTo>
                    <a:pt x="971842" y="202945"/>
                  </a:lnTo>
                  <a:lnTo>
                    <a:pt x="1027595" y="202945"/>
                  </a:lnTo>
                  <a:lnTo>
                    <a:pt x="1027595" y="5587"/>
                  </a:lnTo>
                  <a:close/>
                </a:path>
                <a:path w="1350010" h="338455">
                  <a:moveTo>
                    <a:pt x="722096" y="5587"/>
                  </a:moveTo>
                  <a:lnTo>
                    <a:pt x="664057" y="5587"/>
                  </a:lnTo>
                  <a:lnTo>
                    <a:pt x="664057" y="332613"/>
                  </a:lnTo>
                  <a:lnTo>
                    <a:pt x="722096" y="332613"/>
                  </a:lnTo>
                  <a:lnTo>
                    <a:pt x="722096" y="5587"/>
                  </a:lnTo>
                  <a:close/>
                </a:path>
                <a:path w="1350010" h="338455">
                  <a:moveTo>
                    <a:pt x="410946" y="5587"/>
                  </a:moveTo>
                  <a:lnTo>
                    <a:pt x="347103" y="5587"/>
                  </a:lnTo>
                  <a:lnTo>
                    <a:pt x="469442" y="337057"/>
                  </a:lnTo>
                  <a:lnTo>
                    <a:pt x="501357" y="337057"/>
                  </a:lnTo>
                  <a:lnTo>
                    <a:pt x="543924" y="226567"/>
                  </a:lnTo>
                  <a:lnTo>
                    <a:pt x="486625" y="226567"/>
                  </a:lnTo>
                  <a:lnTo>
                    <a:pt x="410946" y="5587"/>
                  </a:lnTo>
                  <a:close/>
                </a:path>
                <a:path w="1350010" h="338455">
                  <a:moveTo>
                    <a:pt x="629056" y="5587"/>
                  </a:moveTo>
                  <a:lnTo>
                    <a:pt x="566546" y="5587"/>
                  </a:lnTo>
                  <a:lnTo>
                    <a:pt x="486625" y="226567"/>
                  </a:lnTo>
                  <a:lnTo>
                    <a:pt x="543924" y="226567"/>
                  </a:lnTo>
                  <a:lnTo>
                    <a:pt x="629056" y="5587"/>
                  </a:lnTo>
                  <a:close/>
                </a:path>
                <a:path w="1350010" h="338455">
                  <a:moveTo>
                    <a:pt x="312140" y="5587"/>
                  </a:moveTo>
                  <a:lnTo>
                    <a:pt x="254101" y="5587"/>
                  </a:lnTo>
                  <a:lnTo>
                    <a:pt x="254101" y="332613"/>
                  </a:lnTo>
                  <a:lnTo>
                    <a:pt x="312140" y="332613"/>
                  </a:lnTo>
                  <a:lnTo>
                    <a:pt x="312140" y="5587"/>
                  </a:lnTo>
                  <a:close/>
                </a:path>
                <a:path w="1350010" h="338455">
                  <a:moveTo>
                    <a:pt x="58039" y="5587"/>
                  </a:moveTo>
                  <a:lnTo>
                    <a:pt x="0" y="5587"/>
                  </a:lnTo>
                  <a:lnTo>
                    <a:pt x="0" y="332613"/>
                  </a:lnTo>
                  <a:lnTo>
                    <a:pt x="205828" y="332613"/>
                  </a:lnTo>
                  <a:lnTo>
                    <a:pt x="205828" y="281050"/>
                  </a:lnTo>
                  <a:lnTo>
                    <a:pt x="58039" y="281050"/>
                  </a:lnTo>
                  <a:lnTo>
                    <a:pt x="58039" y="5587"/>
                  </a:lnTo>
                  <a:close/>
                </a:path>
                <a:path w="1350010" h="338455">
                  <a:moveTo>
                    <a:pt x="1244257" y="0"/>
                  </a:moveTo>
                  <a:lnTo>
                    <a:pt x="1176058" y="11826"/>
                  </a:lnTo>
                  <a:lnTo>
                    <a:pt x="1123480" y="47370"/>
                  </a:lnTo>
                  <a:lnTo>
                    <a:pt x="1089825" y="101742"/>
                  </a:lnTo>
                  <a:lnTo>
                    <a:pt x="1078649" y="170306"/>
                  </a:lnTo>
                  <a:lnTo>
                    <a:pt x="1081154" y="205358"/>
                  </a:lnTo>
                  <a:lnTo>
                    <a:pt x="1081220" y="206285"/>
                  </a:lnTo>
                  <a:lnTo>
                    <a:pt x="1101794" y="267194"/>
                  </a:lnTo>
                  <a:lnTo>
                    <a:pt x="1142202" y="312269"/>
                  </a:lnTo>
                  <a:lnTo>
                    <a:pt x="1197967" y="335319"/>
                  </a:lnTo>
                  <a:lnTo>
                    <a:pt x="1231303" y="338200"/>
                  </a:lnTo>
                  <a:lnTo>
                    <a:pt x="1247517" y="337605"/>
                  </a:lnTo>
                  <a:lnTo>
                    <a:pt x="1296327" y="328675"/>
                  </a:lnTo>
                  <a:lnTo>
                    <a:pt x="1338671" y="310262"/>
                  </a:lnTo>
                  <a:lnTo>
                    <a:pt x="1349794" y="302259"/>
                  </a:lnTo>
                  <a:lnTo>
                    <a:pt x="1349794" y="286638"/>
                  </a:lnTo>
                  <a:lnTo>
                    <a:pt x="1240701" y="286638"/>
                  </a:lnTo>
                  <a:lnTo>
                    <a:pt x="1218392" y="284686"/>
                  </a:lnTo>
                  <a:lnTo>
                    <a:pt x="1181157" y="269065"/>
                  </a:lnTo>
                  <a:lnTo>
                    <a:pt x="1154363" y="238585"/>
                  </a:lnTo>
                  <a:lnTo>
                    <a:pt x="1140561" y="196693"/>
                  </a:lnTo>
                  <a:lnTo>
                    <a:pt x="1138847" y="171830"/>
                  </a:lnTo>
                  <a:lnTo>
                    <a:pt x="1140587" y="145780"/>
                  </a:lnTo>
                  <a:lnTo>
                    <a:pt x="1154545" y="101965"/>
                  </a:lnTo>
                  <a:lnTo>
                    <a:pt x="1181977" y="69939"/>
                  </a:lnTo>
                  <a:lnTo>
                    <a:pt x="1220025" y="53607"/>
                  </a:lnTo>
                  <a:lnTo>
                    <a:pt x="1242860" y="51562"/>
                  </a:lnTo>
                  <a:lnTo>
                    <a:pt x="1325658" y="51562"/>
                  </a:lnTo>
                  <a:lnTo>
                    <a:pt x="1335824" y="32130"/>
                  </a:lnTo>
                  <a:lnTo>
                    <a:pt x="1315944" y="18055"/>
                  </a:lnTo>
                  <a:lnTo>
                    <a:pt x="1294041" y="8016"/>
                  </a:lnTo>
                  <a:lnTo>
                    <a:pt x="1270137" y="2002"/>
                  </a:lnTo>
                  <a:lnTo>
                    <a:pt x="1244257" y="0"/>
                  </a:lnTo>
                  <a:close/>
                </a:path>
                <a:path w="1350010" h="338455">
                  <a:moveTo>
                    <a:pt x="1349794" y="155828"/>
                  </a:moveTo>
                  <a:lnTo>
                    <a:pt x="1246416" y="155828"/>
                  </a:lnTo>
                  <a:lnTo>
                    <a:pt x="1246416" y="205358"/>
                  </a:lnTo>
                  <a:lnTo>
                    <a:pt x="1291755" y="205358"/>
                  </a:lnTo>
                  <a:lnTo>
                    <a:pt x="1291755" y="269620"/>
                  </a:lnTo>
                  <a:lnTo>
                    <a:pt x="1281063" y="277048"/>
                  </a:lnTo>
                  <a:lnTo>
                    <a:pt x="1268990" y="282368"/>
                  </a:lnTo>
                  <a:lnTo>
                    <a:pt x="1255536" y="285569"/>
                  </a:lnTo>
                  <a:lnTo>
                    <a:pt x="1240701" y="286638"/>
                  </a:lnTo>
                  <a:lnTo>
                    <a:pt x="1349794" y="286638"/>
                  </a:lnTo>
                  <a:lnTo>
                    <a:pt x="1349794" y="155828"/>
                  </a:lnTo>
                  <a:close/>
                </a:path>
                <a:path w="1350010" h="338455">
                  <a:moveTo>
                    <a:pt x="1325658" y="51562"/>
                  </a:moveTo>
                  <a:lnTo>
                    <a:pt x="1242860" y="51562"/>
                  </a:lnTo>
                  <a:lnTo>
                    <a:pt x="1250954" y="52131"/>
                  </a:lnTo>
                  <a:lnTo>
                    <a:pt x="1259798" y="53832"/>
                  </a:lnTo>
                  <a:lnTo>
                    <a:pt x="1298374" y="69659"/>
                  </a:lnTo>
                  <a:lnTo>
                    <a:pt x="1311440" y="78739"/>
                  </a:lnTo>
                  <a:lnTo>
                    <a:pt x="1325658" y="51562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409" y="1025270"/>
              <a:ext cx="1350010" cy="338455"/>
            </a:xfrm>
            <a:custGeom>
              <a:avLst/>
              <a:gdLst/>
              <a:ahLst/>
              <a:cxnLst/>
              <a:rect l="l" t="t" r="r" b="b"/>
              <a:pathLst>
                <a:path w="1350010" h="338455">
                  <a:moveTo>
                    <a:pt x="789470" y="5587"/>
                  </a:moveTo>
                  <a:lnTo>
                    <a:pt x="817283" y="5587"/>
                  </a:lnTo>
                  <a:lnTo>
                    <a:pt x="971842" y="202945"/>
                  </a:lnTo>
                  <a:lnTo>
                    <a:pt x="971842" y="5587"/>
                  </a:lnTo>
                  <a:lnTo>
                    <a:pt x="1027595" y="5587"/>
                  </a:lnTo>
                  <a:lnTo>
                    <a:pt x="1027595" y="337057"/>
                  </a:lnTo>
                  <a:lnTo>
                    <a:pt x="1003973" y="337057"/>
                  </a:lnTo>
                  <a:lnTo>
                    <a:pt x="845223" y="130175"/>
                  </a:lnTo>
                  <a:lnTo>
                    <a:pt x="845223" y="332866"/>
                  </a:lnTo>
                  <a:lnTo>
                    <a:pt x="789470" y="332866"/>
                  </a:lnTo>
                  <a:lnTo>
                    <a:pt x="789470" y="5587"/>
                  </a:lnTo>
                  <a:close/>
                </a:path>
                <a:path w="1350010" h="338455">
                  <a:moveTo>
                    <a:pt x="664057" y="5587"/>
                  </a:moveTo>
                  <a:lnTo>
                    <a:pt x="722096" y="5587"/>
                  </a:lnTo>
                  <a:lnTo>
                    <a:pt x="722096" y="332613"/>
                  </a:lnTo>
                  <a:lnTo>
                    <a:pt x="664057" y="332613"/>
                  </a:lnTo>
                  <a:lnTo>
                    <a:pt x="664057" y="5587"/>
                  </a:lnTo>
                  <a:close/>
                </a:path>
                <a:path w="1350010" h="338455">
                  <a:moveTo>
                    <a:pt x="347103" y="5587"/>
                  </a:moveTo>
                  <a:lnTo>
                    <a:pt x="410946" y="5587"/>
                  </a:lnTo>
                  <a:lnTo>
                    <a:pt x="486625" y="226567"/>
                  </a:lnTo>
                  <a:lnTo>
                    <a:pt x="566546" y="5587"/>
                  </a:lnTo>
                  <a:lnTo>
                    <a:pt x="629056" y="5587"/>
                  </a:lnTo>
                  <a:lnTo>
                    <a:pt x="501357" y="337057"/>
                  </a:lnTo>
                  <a:lnTo>
                    <a:pt x="469442" y="337057"/>
                  </a:lnTo>
                  <a:lnTo>
                    <a:pt x="347103" y="5587"/>
                  </a:lnTo>
                  <a:close/>
                </a:path>
                <a:path w="1350010" h="338455">
                  <a:moveTo>
                    <a:pt x="254101" y="5587"/>
                  </a:moveTo>
                  <a:lnTo>
                    <a:pt x="312140" y="5587"/>
                  </a:lnTo>
                  <a:lnTo>
                    <a:pt x="312140" y="332613"/>
                  </a:lnTo>
                  <a:lnTo>
                    <a:pt x="254101" y="332613"/>
                  </a:lnTo>
                  <a:lnTo>
                    <a:pt x="254101" y="5587"/>
                  </a:lnTo>
                  <a:close/>
                </a:path>
                <a:path w="1350010" h="338455">
                  <a:moveTo>
                    <a:pt x="0" y="5587"/>
                  </a:moveTo>
                  <a:lnTo>
                    <a:pt x="58039" y="5587"/>
                  </a:lnTo>
                  <a:lnTo>
                    <a:pt x="58039" y="281050"/>
                  </a:lnTo>
                  <a:lnTo>
                    <a:pt x="205828" y="281050"/>
                  </a:lnTo>
                  <a:lnTo>
                    <a:pt x="205828" y="332613"/>
                  </a:lnTo>
                  <a:lnTo>
                    <a:pt x="0" y="332613"/>
                  </a:lnTo>
                  <a:lnTo>
                    <a:pt x="0" y="5587"/>
                  </a:lnTo>
                  <a:close/>
                </a:path>
                <a:path w="1350010" h="338455">
                  <a:moveTo>
                    <a:pt x="1244257" y="0"/>
                  </a:moveTo>
                  <a:lnTo>
                    <a:pt x="1270137" y="2002"/>
                  </a:lnTo>
                  <a:lnTo>
                    <a:pt x="1294041" y="8016"/>
                  </a:lnTo>
                  <a:lnTo>
                    <a:pt x="1315944" y="18055"/>
                  </a:lnTo>
                  <a:lnTo>
                    <a:pt x="1335824" y="32130"/>
                  </a:lnTo>
                  <a:lnTo>
                    <a:pt x="1311440" y="78739"/>
                  </a:lnTo>
                  <a:lnTo>
                    <a:pt x="1305604" y="74187"/>
                  </a:lnTo>
                  <a:lnTo>
                    <a:pt x="1298374" y="69659"/>
                  </a:lnTo>
                  <a:lnTo>
                    <a:pt x="1259798" y="53832"/>
                  </a:lnTo>
                  <a:lnTo>
                    <a:pt x="1242860" y="51562"/>
                  </a:lnTo>
                  <a:lnTo>
                    <a:pt x="1220025" y="53607"/>
                  </a:lnTo>
                  <a:lnTo>
                    <a:pt x="1181977" y="69939"/>
                  </a:lnTo>
                  <a:lnTo>
                    <a:pt x="1154545" y="101965"/>
                  </a:lnTo>
                  <a:lnTo>
                    <a:pt x="1140587" y="145780"/>
                  </a:lnTo>
                  <a:lnTo>
                    <a:pt x="1138847" y="171830"/>
                  </a:lnTo>
                  <a:lnTo>
                    <a:pt x="1140561" y="196693"/>
                  </a:lnTo>
                  <a:lnTo>
                    <a:pt x="1154277" y="238464"/>
                  </a:lnTo>
                  <a:lnTo>
                    <a:pt x="1181157" y="269065"/>
                  </a:lnTo>
                  <a:lnTo>
                    <a:pt x="1218392" y="284686"/>
                  </a:lnTo>
                  <a:lnTo>
                    <a:pt x="1240701" y="286638"/>
                  </a:lnTo>
                  <a:lnTo>
                    <a:pt x="1255536" y="285569"/>
                  </a:lnTo>
                  <a:lnTo>
                    <a:pt x="1291755" y="269620"/>
                  </a:lnTo>
                  <a:lnTo>
                    <a:pt x="1291755" y="205358"/>
                  </a:lnTo>
                  <a:lnTo>
                    <a:pt x="1246416" y="205358"/>
                  </a:lnTo>
                  <a:lnTo>
                    <a:pt x="1246416" y="155828"/>
                  </a:lnTo>
                  <a:lnTo>
                    <a:pt x="1349794" y="155828"/>
                  </a:lnTo>
                  <a:lnTo>
                    <a:pt x="1349794" y="302259"/>
                  </a:lnTo>
                  <a:lnTo>
                    <a:pt x="1311950" y="323459"/>
                  </a:lnTo>
                  <a:lnTo>
                    <a:pt x="1263767" y="335819"/>
                  </a:lnTo>
                  <a:lnTo>
                    <a:pt x="1231303" y="338200"/>
                  </a:lnTo>
                  <a:lnTo>
                    <a:pt x="1197967" y="335319"/>
                  </a:lnTo>
                  <a:lnTo>
                    <a:pt x="1142202" y="312269"/>
                  </a:lnTo>
                  <a:lnTo>
                    <a:pt x="1101794" y="267194"/>
                  </a:lnTo>
                  <a:lnTo>
                    <a:pt x="1081220" y="206285"/>
                  </a:lnTo>
                  <a:lnTo>
                    <a:pt x="1078649" y="170306"/>
                  </a:lnTo>
                  <a:lnTo>
                    <a:pt x="1081439" y="134256"/>
                  </a:lnTo>
                  <a:lnTo>
                    <a:pt x="1103830" y="72776"/>
                  </a:lnTo>
                  <a:lnTo>
                    <a:pt x="1147816" y="26628"/>
                  </a:lnTo>
                  <a:lnTo>
                    <a:pt x="1208204" y="2954"/>
                  </a:lnTo>
                  <a:lnTo>
                    <a:pt x="124425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632330"/>
            <a:ext cx="7054850" cy="3943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25145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286385" algn="l"/>
              </a:tabLst>
            </a:pPr>
            <a:r>
              <a:rPr sz="2800" dirty="0">
                <a:solidFill>
                  <a:srgbClr val="892D4E"/>
                </a:solidFill>
                <a:latin typeface="Trebuchet MS"/>
                <a:cs typeface="Trebuchet MS"/>
              </a:rPr>
              <a:t>Introitus:</a:t>
            </a:r>
            <a:r>
              <a:rPr sz="2800" spc="-30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Gaping;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labia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majora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are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not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in </a:t>
            </a:r>
            <a:r>
              <a:rPr sz="2600" dirty="0">
                <a:latin typeface="Trebuchet MS"/>
                <a:cs typeface="Trebuchet MS"/>
              </a:rPr>
              <a:t>close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apposition,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labia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minora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is </a:t>
            </a:r>
            <a:r>
              <a:rPr sz="2600" dirty="0">
                <a:latin typeface="Trebuchet MS"/>
                <a:cs typeface="Trebuchet MS"/>
              </a:rPr>
              <a:t>pigmented</a:t>
            </a:r>
            <a:r>
              <a:rPr sz="2600" spc="-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protrude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out;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presence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of </a:t>
            </a:r>
            <a:r>
              <a:rPr sz="2600" dirty="0">
                <a:latin typeface="Trebuchet MS"/>
                <a:cs typeface="Trebuchet MS"/>
              </a:rPr>
              <a:t>carunculae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myrtiformes.</a:t>
            </a:r>
            <a:r>
              <a:rPr sz="2600" spc="-8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„</a:t>
            </a:r>
            <a:endParaRPr sz="2600">
              <a:latin typeface="Trebuchet MS"/>
              <a:cs typeface="Trebuchet MS"/>
            </a:endParaRPr>
          </a:p>
          <a:p>
            <a:pPr marL="286385" marR="5969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286385" algn="l"/>
              </a:tabLst>
            </a:pPr>
            <a:r>
              <a:rPr sz="2800" dirty="0">
                <a:solidFill>
                  <a:srgbClr val="892D4E"/>
                </a:solidFill>
                <a:latin typeface="Trebuchet MS"/>
                <a:cs typeface="Trebuchet MS"/>
              </a:rPr>
              <a:t>Uterine</a:t>
            </a:r>
            <a:r>
              <a:rPr sz="2800" spc="-40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892D4E"/>
                </a:solidFill>
                <a:latin typeface="Trebuchet MS"/>
                <a:cs typeface="Trebuchet MS"/>
              </a:rPr>
              <a:t>wall:</a:t>
            </a:r>
            <a:r>
              <a:rPr sz="2800" spc="-35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Less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rigid,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contour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uterus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is </a:t>
            </a:r>
            <a:r>
              <a:rPr sz="2600" dirty="0">
                <a:latin typeface="Trebuchet MS"/>
                <a:cs typeface="Trebuchet MS"/>
              </a:rPr>
              <a:t>broad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round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rather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than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ovoid.</a:t>
            </a:r>
            <a:endParaRPr sz="2600">
              <a:latin typeface="Trebuchet MS"/>
              <a:cs typeface="Trebuchet MS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286385" algn="l"/>
              </a:tabLst>
            </a:pPr>
            <a:r>
              <a:rPr sz="2800" spc="-20" dirty="0">
                <a:solidFill>
                  <a:srgbClr val="892D4E"/>
                </a:solidFill>
                <a:latin typeface="Trebuchet MS"/>
                <a:cs typeface="Trebuchet MS"/>
              </a:rPr>
              <a:t>Vagina:</a:t>
            </a:r>
            <a:r>
              <a:rPr sz="2800" spc="-75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Roomy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with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loss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rugosity.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„</a:t>
            </a:r>
            <a:endParaRPr sz="26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214"/>
              <a:buFont typeface="Cambria"/>
              <a:buChar char="⦿"/>
              <a:tabLst>
                <a:tab pos="286385" algn="l"/>
              </a:tabLst>
            </a:pPr>
            <a:r>
              <a:rPr sz="2800" dirty="0">
                <a:solidFill>
                  <a:srgbClr val="892D4E"/>
                </a:solidFill>
                <a:latin typeface="Trebuchet MS"/>
                <a:cs typeface="Trebuchet MS"/>
              </a:rPr>
              <a:t>Cervix:</a:t>
            </a:r>
            <a:r>
              <a:rPr sz="2800" spc="-40" dirty="0">
                <a:solidFill>
                  <a:srgbClr val="892D4E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Cylindrical,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external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transverse, </a:t>
            </a:r>
            <a:r>
              <a:rPr sz="2600" dirty="0">
                <a:latin typeface="Trebuchet MS"/>
                <a:cs typeface="Trebuchet MS"/>
              </a:rPr>
              <a:t>patulous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slit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may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admit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tip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10" dirty="0">
                <a:latin typeface="Trebuchet MS"/>
                <a:cs typeface="Trebuchet MS"/>
              </a:rPr>
              <a:t> finger.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B3288-8096-6573-CE48-C69AF9922AAB}"/>
              </a:ext>
            </a:extLst>
          </p:cNvPr>
          <p:cNvSpPr/>
          <p:nvPr/>
        </p:nvSpPr>
        <p:spPr>
          <a:xfrm>
            <a:off x="7467600" y="0"/>
            <a:ext cx="1676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540" y="466344"/>
            <a:ext cx="6663055" cy="391795"/>
            <a:chOff x="510540" y="466344"/>
            <a:chExt cx="6663055" cy="39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466344"/>
              <a:ext cx="6662928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887" y="475488"/>
              <a:ext cx="6610654" cy="34023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25780" y="1016508"/>
            <a:ext cx="1140460" cy="384175"/>
            <a:chOff x="525780" y="1016508"/>
            <a:chExt cx="1140460" cy="3841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" y="1016508"/>
              <a:ext cx="1139952" cy="3840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4124" y="1026414"/>
              <a:ext cx="1089660" cy="331470"/>
            </a:xfrm>
            <a:custGeom>
              <a:avLst/>
              <a:gdLst/>
              <a:ahLst/>
              <a:cxnLst/>
              <a:rect l="l" t="t" r="r" b="b"/>
              <a:pathLst>
                <a:path w="1089660" h="331469">
                  <a:moveTo>
                    <a:pt x="680465" y="0"/>
                  </a:moveTo>
                  <a:lnTo>
                    <a:pt x="655027" y="0"/>
                  </a:lnTo>
                  <a:lnTo>
                    <a:pt x="524649" y="331470"/>
                  </a:lnTo>
                  <a:lnTo>
                    <a:pt x="589165" y="331470"/>
                  </a:lnTo>
                  <a:lnTo>
                    <a:pt x="611936" y="265175"/>
                  </a:lnTo>
                  <a:lnTo>
                    <a:pt x="785652" y="265175"/>
                  </a:lnTo>
                  <a:lnTo>
                    <a:pt x="768020" y="220725"/>
                  </a:lnTo>
                  <a:lnTo>
                    <a:pt x="628459" y="220725"/>
                  </a:lnTo>
                  <a:lnTo>
                    <a:pt x="667740" y="99949"/>
                  </a:lnTo>
                  <a:lnTo>
                    <a:pt x="720112" y="99949"/>
                  </a:lnTo>
                  <a:lnTo>
                    <a:pt x="680465" y="0"/>
                  </a:lnTo>
                  <a:close/>
                </a:path>
                <a:path w="1089660" h="331469">
                  <a:moveTo>
                    <a:pt x="785652" y="265175"/>
                  </a:moveTo>
                  <a:lnTo>
                    <a:pt x="724001" y="265175"/>
                  </a:lnTo>
                  <a:lnTo>
                    <a:pt x="747940" y="331470"/>
                  </a:lnTo>
                  <a:lnTo>
                    <a:pt x="811948" y="331470"/>
                  </a:lnTo>
                  <a:lnTo>
                    <a:pt x="785652" y="265175"/>
                  </a:lnTo>
                  <a:close/>
                </a:path>
                <a:path w="1089660" h="331469">
                  <a:moveTo>
                    <a:pt x="720112" y="99949"/>
                  </a:moveTo>
                  <a:lnTo>
                    <a:pt x="667740" y="99949"/>
                  </a:lnTo>
                  <a:lnTo>
                    <a:pt x="707034" y="220725"/>
                  </a:lnTo>
                  <a:lnTo>
                    <a:pt x="768020" y="220725"/>
                  </a:lnTo>
                  <a:lnTo>
                    <a:pt x="720112" y="99949"/>
                  </a:lnTo>
                  <a:close/>
                </a:path>
                <a:path w="1089660" h="331469">
                  <a:moveTo>
                    <a:pt x="933868" y="2159"/>
                  </a:moveTo>
                  <a:lnTo>
                    <a:pt x="921700" y="2323"/>
                  </a:lnTo>
                  <a:lnTo>
                    <a:pt x="844336" y="4778"/>
                  </a:lnTo>
                  <a:lnTo>
                    <a:pt x="846619" y="4778"/>
                  </a:lnTo>
                  <a:lnTo>
                    <a:pt x="846619" y="331470"/>
                  </a:lnTo>
                  <a:lnTo>
                    <a:pt x="919136" y="331470"/>
                  </a:lnTo>
                  <a:lnTo>
                    <a:pt x="971058" y="326569"/>
                  </a:lnTo>
                  <a:lnTo>
                    <a:pt x="1013540" y="311869"/>
                  </a:lnTo>
                  <a:lnTo>
                    <a:pt x="1046581" y="287369"/>
                  </a:lnTo>
                  <a:lnTo>
                    <a:pt x="1051715" y="279908"/>
                  </a:lnTo>
                  <a:lnTo>
                    <a:pt x="929631" y="279908"/>
                  </a:lnTo>
                  <a:lnTo>
                    <a:pt x="919263" y="279542"/>
                  </a:lnTo>
                  <a:lnTo>
                    <a:pt x="911830" y="279104"/>
                  </a:lnTo>
                  <a:lnTo>
                    <a:pt x="904658" y="278511"/>
                  </a:lnTo>
                  <a:lnTo>
                    <a:pt x="904658" y="55372"/>
                  </a:lnTo>
                  <a:lnTo>
                    <a:pt x="912753" y="54631"/>
                  </a:lnTo>
                  <a:lnTo>
                    <a:pt x="919883" y="54117"/>
                  </a:lnTo>
                  <a:lnTo>
                    <a:pt x="926036" y="53818"/>
                  </a:lnTo>
                  <a:lnTo>
                    <a:pt x="1055045" y="53818"/>
                  </a:lnTo>
                  <a:lnTo>
                    <a:pt x="1047152" y="44069"/>
                  </a:lnTo>
                  <a:lnTo>
                    <a:pt x="1024362" y="25733"/>
                  </a:lnTo>
                  <a:lnTo>
                    <a:pt x="997892" y="12636"/>
                  </a:lnTo>
                  <a:lnTo>
                    <a:pt x="967732" y="4778"/>
                  </a:lnTo>
                  <a:lnTo>
                    <a:pt x="933868" y="2159"/>
                  </a:lnTo>
                  <a:close/>
                </a:path>
                <a:path w="1089660" h="331469">
                  <a:moveTo>
                    <a:pt x="1055045" y="53818"/>
                  </a:moveTo>
                  <a:lnTo>
                    <a:pt x="931833" y="53818"/>
                  </a:lnTo>
                  <a:lnTo>
                    <a:pt x="973873" y="60289"/>
                  </a:lnTo>
                  <a:lnTo>
                    <a:pt x="1004353" y="79978"/>
                  </a:lnTo>
                  <a:lnTo>
                    <a:pt x="1022641" y="112764"/>
                  </a:lnTo>
                  <a:lnTo>
                    <a:pt x="1028737" y="158623"/>
                  </a:lnTo>
                  <a:lnTo>
                    <a:pt x="1027188" y="185773"/>
                  </a:lnTo>
                  <a:lnTo>
                    <a:pt x="1014754" y="230453"/>
                  </a:lnTo>
                  <a:lnTo>
                    <a:pt x="990197" y="261959"/>
                  </a:lnTo>
                  <a:lnTo>
                    <a:pt x="935011" y="279908"/>
                  </a:lnTo>
                  <a:lnTo>
                    <a:pt x="1051715" y="279908"/>
                  </a:lnTo>
                  <a:lnTo>
                    <a:pt x="1070182" y="253068"/>
                  </a:lnTo>
                  <a:lnTo>
                    <a:pt x="1084342" y="208967"/>
                  </a:lnTo>
                  <a:lnTo>
                    <a:pt x="1089062" y="155066"/>
                  </a:lnTo>
                  <a:lnTo>
                    <a:pt x="1086443" y="122203"/>
                  </a:lnTo>
                  <a:lnTo>
                    <a:pt x="1078585" y="92757"/>
                  </a:lnTo>
                  <a:lnTo>
                    <a:pt x="1065488" y="66716"/>
                  </a:lnTo>
                  <a:lnTo>
                    <a:pt x="1055045" y="53818"/>
                  </a:lnTo>
                  <a:close/>
                </a:path>
                <a:path w="1089660" h="331469">
                  <a:moveTo>
                    <a:pt x="89572" y="2159"/>
                  </a:moveTo>
                  <a:lnTo>
                    <a:pt x="77416" y="2323"/>
                  </a:lnTo>
                  <a:lnTo>
                    <a:pt x="0" y="4778"/>
                  </a:lnTo>
                  <a:lnTo>
                    <a:pt x="2285" y="4778"/>
                  </a:lnTo>
                  <a:lnTo>
                    <a:pt x="2285" y="331470"/>
                  </a:lnTo>
                  <a:lnTo>
                    <a:pt x="74840" y="331470"/>
                  </a:lnTo>
                  <a:lnTo>
                    <a:pt x="126751" y="326569"/>
                  </a:lnTo>
                  <a:lnTo>
                    <a:pt x="169223" y="311869"/>
                  </a:lnTo>
                  <a:lnTo>
                    <a:pt x="202256" y="287369"/>
                  </a:lnTo>
                  <a:lnTo>
                    <a:pt x="207389" y="279908"/>
                  </a:lnTo>
                  <a:lnTo>
                    <a:pt x="85330" y="279908"/>
                  </a:lnTo>
                  <a:lnTo>
                    <a:pt x="74945" y="279542"/>
                  </a:lnTo>
                  <a:lnTo>
                    <a:pt x="67494" y="279104"/>
                  </a:lnTo>
                  <a:lnTo>
                    <a:pt x="60324" y="278511"/>
                  </a:lnTo>
                  <a:lnTo>
                    <a:pt x="60324" y="55372"/>
                  </a:lnTo>
                  <a:lnTo>
                    <a:pt x="68430" y="54631"/>
                  </a:lnTo>
                  <a:lnTo>
                    <a:pt x="75561" y="54117"/>
                  </a:lnTo>
                  <a:lnTo>
                    <a:pt x="81716" y="53818"/>
                  </a:lnTo>
                  <a:lnTo>
                    <a:pt x="210752" y="53818"/>
                  </a:lnTo>
                  <a:lnTo>
                    <a:pt x="202869" y="44069"/>
                  </a:lnTo>
                  <a:lnTo>
                    <a:pt x="180087" y="25733"/>
                  </a:lnTo>
                  <a:lnTo>
                    <a:pt x="153612" y="12636"/>
                  </a:lnTo>
                  <a:lnTo>
                    <a:pt x="123441" y="4778"/>
                  </a:lnTo>
                  <a:lnTo>
                    <a:pt x="89572" y="2159"/>
                  </a:lnTo>
                  <a:close/>
                </a:path>
                <a:path w="1089660" h="331469">
                  <a:moveTo>
                    <a:pt x="210752" y="53818"/>
                  </a:moveTo>
                  <a:lnTo>
                    <a:pt x="87525" y="53818"/>
                  </a:lnTo>
                  <a:lnTo>
                    <a:pt x="129572" y="60289"/>
                  </a:lnTo>
                  <a:lnTo>
                    <a:pt x="160056" y="79978"/>
                  </a:lnTo>
                  <a:lnTo>
                    <a:pt x="178345" y="112764"/>
                  </a:lnTo>
                  <a:lnTo>
                    <a:pt x="184441" y="158623"/>
                  </a:lnTo>
                  <a:lnTo>
                    <a:pt x="182886" y="185773"/>
                  </a:lnTo>
                  <a:lnTo>
                    <a:pt x="170447" y="230453"/>
                  </a:lnTo>
                  <a:lnTo>
                    <a:pt x="145920" y="261959"/>
                  </a:lnTo>
                  <a:lnTo>
                    <a:pt x="90690" y="279908"/>
                  </a:lnTo>
                  <a:lnTo>
                    <a:pt x="207389" y="279908"/>
                  </a:lnTo>
                  <a:lnTo>
                    <a:pt x="225852" y="253068"/>
                  </a:lnTo>
                  <a:lnTo>
                    <a:pt x="240009" y="208967"/>
                  </a:lnTo>
                  <a:lnTo>
                    <a:pt x="244728" y="155066"/>
                  </a:lnTo>
                  <a:lnTo>
                    <a:pt x="242112" y="122203"/>
                  </a:lnTo>
                  <a:lnTo>
                    <a:pt x="234262" y="92757"/>
                  </a:lnTo>
                  <a:lnTo>
                    <a:pt x="221181" y="66716"/>
                  </a:lnTo>
                  <a:lnTo>
                    <a:pt x="210752" y="53818"/>
                  </a:lnTo>
                  <a:close/>
                </a:path>
                <a:path w="1089660" h="331469">
                  <a:moveTo>
                    <a:pt x="505142" y="4445"/>
                  </a:moveTo>
                  <a:lnTo>
                    <a:pt x="296417" y="4445"/>
                  </a:lnTo>
                  <a:lnTo>
                    <a:pt x="296417" y="331470"/>
                  </a:lnTo>
                  <a:lnTo>
                    <a:pt x="502691" y="331470"/>
                  </a:lnTo>
                  <a:lnTo>
                    <a:pt x="502691" y="279908"/>
                  </a:lnTo>
                  <a:lnTo>
                    <a:pt x="354456" y="279908"/>
                  </a:lnTo>
                  <a:lnTo>
                    <a:pt x="354456" y="181863"/>
                  </a:lnTo>
                  <a:lnTo>
                    <a:pt x="462508" y="181863"/>
                  </a:lnTo>
                  <a:lnTo>
                    <a:pt x="462508" y="132587"/>
                  </a:lnTo>
                  <a:lnTo>
                    <a:pt x="354456" y="132587"/>
                  </a:lnTo>
                  <a:lnTo>
                    <a:pt x="354456" y="56007"/>
                  </a:lnTo>
                  <a:lnTo>
                    <a:pt x="505142" y="56007"/>
                  </a:lnTo>
                  <a:lnTo>
                    <a:pt x="505142" y="4445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2583" y="1126363"/>
              <a:ext cx="78740" cy="121285"/>
            </a:xfrm>
            <a:custGeom>
              <a:avLst/>
              <a:gdLst/>
              <a:ahLst/>
              <a:cxnLst/>
              <a:rect l="l" t="t" r="r" b="b"/>
              <a:pathLst>
                <a:path w="78740" h="121284">
                  <a:moveTo>
                    <a:pt x="39281" y="0"/>
                  </a:moveTo>
                  <a:lnTo>
                    <a:pt x="0" y="120776"/>
                  </a:lnTo>
                  <a:lnTo>
                    <a:pt x="78574" y="120776"/>
                  </a:lnTo>
                  <a:lnTo>
                    <a:pt x="3928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7894" y="1079246"/>
              <a:ext cx="125856" cy="2279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559" y="1079246"/>
              <a:ext cx="125895" cy="2279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6409" y="1026414"/>
              <a:ext cx="1087120" cy="331470"/>
            </a:xfrm>
            <a:custGeom>
              <a:avLst/>
              <a:gdLst/>
              <a:ahLst/>
              <a:cxnLst/>
              <a:rect l="l" t="t" r="r" b="b"/>
              <a:pathLst>
                <a:path w="1087120" h="331469">
                  <a:moveTo>
                    <a:pt x="294132" y="4445"/>
                  </a:moveTo>
                  <a:lnTo>
                    <a:pt x="502856" y="4445"/>
                  </a:lnTo>
                  <a:lnTo>
                    <a:pt x="502856" y="56007"/>
                  </a:lnTo>
                  <a:lnTo>
                    <a:pt x="352170" y="56007"/>
                  </a:lnTo>
                  <a:lnTo>
                    <a:pt x="352170" y="132587"/>
                  </a:lnTo>
                  <a:lnTo>
                    <a:pt x="460222" y="132587"/>
                  </a:lnTo>
                  <a:lnTo>
                    <a:pt x="460222" y="181863"/>
                  </a:lnTo>
                  <a:lnTo>
                    <a:pt x="352170" y="181863"/>
                  </a:lnTo>
                  <a:lnTo>
                    <a:pt x="352170" y="279908"/>
                  </a:lnTo>
                  <a:lnTo>
                    <a:pt x="500405" y="279908"/>
                  </a:lnTo>
                  <a:lnTo>
                    <a:pt x="500405" y="331470"/>
                  </a:lnTo>
                  <a:lnTo>
                    <a:pt x="294132" y="331470"/>
                  </a:lnTo>
                  <a:lnTo>
                    <a:pt x="294132" y="4445"/>
                  </a:lnTo>
                  <a:close/>
                </a:path>
                <a:path w="1087120" h="331469">
                  <a:moveTo>
                    <a:pt x="931583" y="2159"/>
                  </a:moveTo>
                  <a:lnTo>
                    <a:pt x="995606" y="12636"/>
                  </a:lnTo>
                  <a:lnTo>
                    <a:pt x="1044867" y="44069"/>
                  </a:lnTo>
                  <a:lnTo>
                    <a:pt x="1076299" y="92757"/>
                  </a:lnTo>
                  <a:lnTo>
                    <a:pt x="1086777" y="155066"/>
                  </a:lnTo>
                  <a:lnTo>
                    <a:pt x="1082056" y="208967"/>
                  </a:lnTo>
                  <a:lnTo>
                    <a:pt x="1067896" y="253068"/>
                  </a:lnTo>
                  <a:lnTo>
                    <a:pt x="1044295" y="287369"/>
                  </a:lnTo>
                  <a:lnTo>
                    <a:pt x="1011254" y="311869"/>
                  </a:lnTo>
                  <a:lnTo>
                    <a:pt x="968772" y="326569"/>
                  </a:lnTo>
                  <a:lnTo>
                    <a:pt x="916851" y="331470"/>
                  </a:lnTo>
                  <a:lnTo>
                    <a:pt x="844334" y="331470"/>
                  </a:lnTo>
                  <a:lnTo>
                    <a:pt x="844334" y="4699"/>
                  </a:lnTo>
                  <a:lnTo>
                    <a:pt x="875790" y="3605"/>
                  </a:lnTo>
                  <a:lnTo>
                    <a:pt x="900817" y="2809"/>
                  </a:lnTo>
                  <a:lnTo>
                    <a:pt x="919414" y="2323"/>
                  </a:lnTo>
                  <a:lnTo>
                    <a:pt x="931583" y="2159"/>
                  </a:lnTo>
                  <a:close/>
                </a:path>
                <a:path w="1087120" h="331469">
                  <a:moveTo>
                    <a:pt x="87287" y="2159"/>
                  </a:moveTo>
                  <a:lnTo>
                    <a:pt x="151326" y="12636"/>
                  </a:lnTo>
                  <a:lnTo>
                    <a:pt x="200583" y="44069"/>
                  </a:lnTo>
                  <a:lnTo>
                    <a:pt x="231976" y="92757"/>
                  </a:lnTo>
                  <a:lnTo>
                    <a:pt x="242442" y="155066"/>
                  </a:lnTo>
                  <a:lnTo>
                    <a:pt x="237723" y="208967"/>
                  </a:lnTo>
                  <a:lnTo>
                    <a:pt x="223566" y="253068"/>
                  </a:lnTo>
                  <a:lnTo>
                    <a:pt x="199971" y="287369"/>
                  </a:lnTo>
                  <a:lnTo>
                    <a:pt x="166937" y="311869"/>
                  </a:lnTo>
                  <a:lnTo>
                    <a:pt x="124465" y="326569"/>
                  </a:lnTo>
                  <a:lnTo>
                    <a:pt x="72555" y="331470"/>
                  </a:lnTo>
                  <a:lnTo>
                    <a:pt x="0" y="331470"/>
                  </a:lnTo>
                  <a:lnTo>
                    <a:pt x="0" y="4699"/>
                  </a:lnTo>
                  <a:lnTo>
                    <a:pt x="31487" y="3605"/>
                  </a:lnTo>
                  <a:lnTo>
                    <a:pt x="56530" y="2809"/>
                  </a:lnTo>
                  <a:lnTo>
                    <a:pt x="75130" y="2323"/>
                  </a:lnTo>
                  <a:lnTo>
                    <a:pt x="87287" y="2159"/>
                  </a:lnTo>
                  <a:close/>
                </a:path>
                <a:path w="1087120" h="331469">
                  <a:moveTo>
                    <a:pt x="652741" y="0"/>
                  </a:moveTo>
                  <a:lnTo>
                    <a:pt x="678180" y="0"/>
                  </a:lnTo>
                  <a:lnTo>
                    <a:pt x="809663" y="331470"/>
                  </a:lnTo>
                  <a:lnTo>
                    <a:pt x="745655" y="331470"/>
                  </a:lnTo>
                  <a:lnTo>
                    <a:pt x="721715" y="265175"/>
                  </a:lnTo>
                  <a:lnTo>
                    <a:pt x="609650" y="265175"/>
                  </a:lnTo>
                  <a:lnTo>
                    <a:pt x="586879" y="331470"/>
                  </a:lnTo>
                  <a:lnTo>
                    <a:pt x="522363" y="331470"/>
                  </a:lnTo>
                  <a:lnTo>
                    <a:pt x="65274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1632331"/>
            <a:ext cx="642620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In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addition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to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signs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seen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living 	</a:t>
            </a:r>
            <a:r>
              <a:rPr sz="2600" dirty="0">
                <a:latin typeface="Trebuchet MS"/>
                <a:cs typeface="Trebuchet MS"/>
              </a:rPr>
              <a:t>subjects,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there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will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findings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</a:t>
            </a:r>
            <a:r>
              <a:rPr sz="2600" spc="-10" dirty="0">
                <a:latin typeface="Trebuchet MS"/>
                <a:cs typeface="Trebuchet MS"/>
              </a:rPr>
              <a:t> uterus.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4620" y="2545807"/>
            <a:ext cx="6793865" cy="4279265"/>
            <a:chOff x="564620" y="2545807"/>
            <a:chExt cx="6793865" cy="427926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620" y="2545807"/>
              <a:ext cx="6793251" cy="42786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2590799"/>
              <a:ext cx="6629400" cy="41148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90550" y="2571749"/>
              <a:ext cx="6667500" cy="4152900"/>
            </a:xfrm>
            <a:custGeom>
              <a:avLst/>
              <a:gdLst/>
              <a:ahLst/>
              <a:cxnLst/>
              <a:rect l="l" t="t" r="r" b="b"/>
              <a:pathLst>
                <a:path w="6667500" h="4152900">
                  <a:moveTo>
                    <a:pt x="0" y="4152900"/>
                  </a:moveTo>
                  <a:lnTo>
                    <a:pt x="6667500" y="4152900"/>
                  </a:lnTo>
                  <a:lnTo>
                    <a:pt x="6667500" y="0"/>
                  </a:lnTo>
                  <a:lnTo>
                    <a:pt x="0" y="0"/>
                  </a:lnTo>
                  <a:lnTo>
                    <a:pt x="0" y="4152900"/>
                  </a:lnTo>
                  <a:close/>
                </a:path>
              </a:pathLst>
            </a:custGeom>
            <a:ln w="38100">
              <a:solidFill>
                <a:srgbClr val="A24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E0A4FFC-EFC9-5A55-81C9-2CF4EF7CB17E}"/>
              </a:ext>
            </a:extLst>
          </p:cNvPr>
          <p:cNvSpPr/>
          <p:nvPr/>
        </p:nvSpPr>
        <p:spPr>
          <a:xfrm>
            <a:off x="7467600" y="0"/>
            <a:ext cx="1676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9" y="466344"/>
            <a:ext cx="7955280" cy="391795"/>
            <a:chOff x="48769" y="466344"/>
            <a:chExt cx="7955280" cy="39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9" y="466344"/>
              <a:ext cx="7955280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9" y="475488"/>
              <a:ext cx="7902696" cy="34023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72311"/>
            <a:ext cx="8232649" cy="58856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005839"/>
            <a:ext cx="8153400" cy="5766816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0" y="1000125"/>
          <a:ext cx="8152764" cy="5764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5353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Features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CF6CA3"/>
                      </a:solidFill>
                      <a:prstDash val="solid"/>
                    </a:lnL>
                    <a:lnT w="12700">
                      <a:solidFill>
                        <a:srgbClr val="CF6CA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6CA3"/>
                    </a:solidFill>
                  </a:tcPr>
                </a:tc>
                <a:tc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Nulliparous</a:t>
                      </a:r>
                      <a:r>
                        <a:rPr sz="18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uterus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CF6CA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6CA3"/>
                    </a:solidFill>
                  </a:tcPr>
                </a:tc>
                <a:tc>
                  <a:txBody>
                    <a:bodyPr/>
                    <a:lstStyle/>
                    <a:p>
                      <a:pPr marL="8058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Parous</a:t>
                      </a:r>
                      <a:r>
                        <a:rPr sz="1800" b="1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uterus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6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Trebuchet MS"/>
                          <a:cs typeface="Trebuchet MS"/>
                        </a:rPr>
                        <a:t>Size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Small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large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weight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40–50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80–100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 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length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10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Body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cervix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have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same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length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552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Body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twice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length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of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cervix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External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OS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Trebuchet MS"/>
                          <a:cs typeface="Trebuchet MS"/>
                        </a:rPr>
                        <a:t>Circular,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dimple</a:t>
                      </a:r>
                      <a:r>
                        <a:rPr sz="18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like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Trebuchet MS"/>
                          <a:cs typeface="Trebuchet MS"/>
                        </a:rPr>
                        <a:t>Transverse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patulous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slit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Internal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OS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Trebuchet MS"/>
                          <a:cs typeface="Trebuchet MS"/>
                        </a:rPr>
                        <a:t>Circular,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well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defined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Ill-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defined,</a:t>
                      </a:r>
                      <a:r>
                        <a:rPr sz="18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margin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wrinkled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Shape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cervix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Conical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Cylindrical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Uterine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cavity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90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Inner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walls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convex,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smaller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triangular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cavity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8450" indent="6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Inner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walls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concave,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spacious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rounded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cavity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9144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Scar</a:t>
                      </a:r>
                      <a:r>
                        <a:rPr sz="18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placental attachment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Absent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Present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Upper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surface</a:t>
                      </a:r>
                      <a:r>
                        <a:rPr sz="180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of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rebuchet MS"/>
                          <a:cs typeface="Trebuchet MS"/>
                        </a:rPr>
                        <a:t>fundus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Less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convex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same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line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broad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ligament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00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convex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8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higher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level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than</a:t>
                      </a:r>
                      <a:r>
                        <a:rPr sz="1800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line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broad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ligament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F6CA3"/>
                      </a:solidFill>
                      <a:prstDash val="solid"/>
                    </a:lnL>
                    <a:lnR w="12700">
                      <a:solidFill>
                        <a:srgbClr val="CF6CA3"/>
                      </a:solidFill>
                      <a:prstDash val="solid"/>
                    </a:lnR>
                    <a:lnT w="12700">
                      <a:solidFill>
                        <a:srgbClr val="CF6CA3"/>
                      </a:solidFill>
                      <a:prstDash val="solid"/>
                    </a:lnT>
                    <a:lnB w="12700">
                      <a:solidFill>
                        <a:srgbClr val="CF6CA3"/>
                      </a:solidFill>
                      <a:prstDash val="solid"/>
                    </a:lnB>
                    <a:solidFill>
                      <a:srgbClr val="CF6CA3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FA61736-AE90-8971-93E9-4E9DDE2CBCB7}"/>
              </a:ext>
            </a:extLst>
          </p:cNvPr>
          <p:cNvSpPr/>
          <p:nvPr/>
        </p:nvSpPr>
        <p:spPr>
          <a:xfrm>
            <a:off x="7543800" y="0"/>
            <a:ext cx="1600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75" y="760476"/>
            <a:ext cx="7318248" cy="571804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13" y="999363"/>
            <a:ext cx="2250109" cy="3591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32331"/>
            <a:ext cx="7058659" cy="421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5750" algn="l"/>
              </a:tabLst>
            </a:pP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https://www.ncbi.nlm.nih.gov/pmc/articles</a:t>
            </a:r>
            <a:endParaRPr sz="26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/PMC9108780/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4"/>
              </a:rPr>
              <a:t>https://www.researchgate.net/publication/2</a:t>
            </a:r>
            <a:r>
              <a:rPr sz="2600" spc="-10" dirty="0">
                <a:solidFill>
                  <a:srgbClr val="FFDE66"/>
                </a:solidFill>
                <a:latin typeface="Trebuchet MS"/>
                <a:cs typeface="Trebuchet MS"/>
                <a:hlinkClick r:id="rId4"/>
              </a:rPr>
              <a:t> 	</a:t>
            </a: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4"/>
              </a:rPr>
              <a:t>81452360_Medico-</a:t>
            </a:r>
            <a:r>
              <a:rPr sz="2600" spc="-10" dirty="0">
                <a:solidFill>
                  <a:srgbClr val="FFDE66"/>
                </a:solidFill>
                <a:latin typeface="Trebuchet MS"/>
                <a:cs typeface="Trebuchet MS"/>
                <a:hlinkClick r:id="rId4"/>
              </a:rPr>
              <a:t> 	</a:t>
            </a: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4"/>
              </a:rPr>
              <a:t>legal_Aspect_of_Pregnancy_and_Delivery_A_</a:t>
            </a:r>
            <a:r>
              <a:rPr sz="2600" spc="-10" dirty="0">
                <a:solidFill>
                  <a:srgbClr val="FFDE66"/>
                </a:solidFill>
                <a:latin typeface="Trebuchet MS"/>
                <a:cs typeface="Trebuchet MS"/>
                <a:hlinkClick r:id="rId4"/>
              </a:rPr>
              <a:t> 	</a:t>
            </a: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4"/>
              </a:rPr>
              <a:t>Critical_Case_Review</a:t>
            </a:r>
            <a:endParaRPr sz="2600">
              <a:latin typeface="Trebuchet MS"/>
              <a:cs typeface="Trebuchet MS"/>
            </a:endParaRPr>
          </a:p>
          <a:p>
            <a:pPr marL="285115" marR="33655" indent="-27305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5"/>
              </a:rPr>
              <a:t>https://www.sciencedirect.com/science/arti</a:t>
            </a:r>
            <a:r>
              <a:rPr sz="2600" spc="-10" dirty="0">
                <a:solidFill>
                  <a:srgbClr val="FFDE66"/>
                </a:solidFill>
                <a:latin typeface="Trebuchet MS"/>
                <a:cs typeface="Trebuchet MS"/>
                <a:hlinkClick r:id="rId5"/>
              </a:rPr>
              <a:t> 	</a:t>
            </a:r>
            <a:r>
              <a:rPr sz="26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5"/>
              </a:rPr>
              <a:t>cle/pii/S0022347667800891</a:t>
            </a:r>
            <a:endParaRPr sz="2600">
              <a:latin typeface="Trebuchet MS"/>
              <a:cs typeface="Trebuchet MS"/>
            </a:endParaRPr>
          </a:p>
          <a:p>
            <a:pPr marL="285115" marR="3365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spc="-10" dirty="0">
                <a:latin typeface="Trebuchet MS"/>
                <a:cs typeface="Trebuchet MS"/>
              </a:rPr>
              <a:t>https://</a:t>
            </a:r>
            <a:r>
              <a:rPr sz="2600" spc="-10" dirty="0">
                <a:latin typeface="Trebuchet MS"/>
                <a:cs typeface="Trebuchet MS"/>
                <a:hlinkClick r:id="rId6"/>
              </a:rPr>
              <a:t>www.sciencedirect.com/science/arti</a:t>
            </a:r>
            <a:r>
              <a:rPr sz="2600" spc="-10" dirty="0">
                <a:latin typeface="Trebuchet MS"/>
                <a:cs typeface="Trebuchet MS"/>
              </a:rPr>
              <a:t> 	cle/abs/pii/S1751721418301945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A964AB-428F-74B1-8FAD-E7620A44EFE9}"/>
              </a:ext>
            </a:extLst>
          </p:cNvPr>
          <p:cNvSpPr/>
          <p:nvPr/>
        </p:nvSpPr>
        <p:spPr>
          <a:xfrm>
            <a:off x="8001000" y="0"/>
            <a:ext cx="1143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Research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085" y="530987"/>
            <a:ext cx="2984842" cy="320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247" y="1049147"/>
            <a:ext cx="4983200" cy="3209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1632331"/>
            <a:ext cx="7080884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274320" indent="-27305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spc="-165" dirty="0">
                <a:latin typeface="Trebuchet MS"/>
                <a:cs typeface="Trebuchet MS"/>
              </a:rPr>
              <a:t>To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impart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evidence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based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research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oriented 	</a:t>
            </a:r>
            <a:r>
              <a:rPr sz="2600" dirty="0">
                <a:latin typeface="Trebuchet MS"/>
                <a:cs typeface="Trebuchet MS"/>
              </a:rPr>
              <a:t>medical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education</a:t>
            </a:r>
            <a:endParaRPr sz="2600">
              <a:latin typeface="Trebuchet MS"/>
              <a:cs typeface="Trebuchet MS"/>
            </a:endParaRPr>
          </a:p>
          <a:p>
            <a:pPr marL="285750" indent="-27305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5750" algn="l"/>
              </a:tabLst>
            </a:pPr>
            <a:r>
              <a:rPr sz="2600" spc="-165" dirty="0">
                <a:latin typeface="Trebuchet MS"/>
                <a:cs typeface="Trebuchet MS"/>
              </a:rPr>
              <a:t>To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provide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best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possible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patient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care</a:t>
            </a:r>
            <a:endParaRPr sz="2600">
              <a:latin typeface="Trebuchet MS"/>
              <a:cs typeface="Trebuchet MS"/>
            </a:endParaRPr>
          </a:p>
          <a:p>
            <a:pPr marL="284480" marR="5080" indent="-272415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spc="-150" dirty="0">
                <a:latin typeface="Trebuchet MS"/>
                <a:cs typeface="Trebuchet MS"/>
              </a:rPr>
              <a:t>To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inculcate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values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mutual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respect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and 	</a:t>
            </a:r>
            <a:r>
              <a:rPr sz="2600" dirty="0">
                <a:latin typeface="Trebuchet MS"/>
                <a:cs typeface="Trebuchet MS"/>
              </a:rPr>
              <a:t>ethical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practice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medicine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4475326F-F729-213D-B5BA-5743842917F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689"/>
            <a:ext cx="9906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4362627" cy="3592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636216"/>
            <a:ext cx="7014845" cy="315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222"/>
              <a:buFont typeface="Cambria"/>
              <a:buChar char="⦿"/>
              <a:tabLst>
                <a:tab pos="286385" algn="l"/>
              </a:tabLst>
            </a:pPr>
            <a:r>
              <a:rPr sz="1800" dirty="0">
                <a:latin typeface="Trebuchet MS"/>
                <a:cs typeface="Trebuchet MS"/>
              </a:rPr>
              <a:t>Four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principles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offer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systematic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relatively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objective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way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to identify,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analyze,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address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ethical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issues,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problems,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and </a:t>
            </a:r>
            <a:r>
              <a:rPr sz="1800" spc="-10" dirty="0">
                <a:latin typeface="Trebuchet MS"/>
                <a:cs typeface="Trebuchet MS"/>
              </a:rPr>
              <a:t>dilemmas.</a:t>
            </a:r>
            <a:endParaRPr sz="180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222"/>
              <a:buAutoNum type="romanLcPeriod"/>
              <a:tabLst>
                <a:tab pos="584200" algn="l"/>
              </a:tabLst>
            </a:pPr>
            <a:r>
              <a:rPr sz="1800" spc="-10" dirty="0">
                <a:latin typeface="Trebuchet MS"/>
                <a:cs typeface="Trebuchet MS"/>
              </a:rPr>
              <a:t>Respect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For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Patient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Autonomy</a:t>
            </a:r>
            <a:endParaRPr sz="180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222"/>
              <a:buAutoNum type="romanLcPeriod"/>
              <a:tabLst>
                <a:tab pos="584200" algn="l"/>
              </a:tabLst>
            </a:pPr>
            <a:r>
              <a:rPr sz="1800" spc="-10" dirty="0">
                <a:latin typeface="Trebuchet MS"/>
                <a:cs typeface="Trebuchet MS"/>
              </a:rPr>
              <a:t>Beneficence</a:t>
            </a:r>
            <a:endParaRPr sz="180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222"/>
              <a:buAutoNum type="romanLcPeriod"/>
              <a:tabLst>
                <a:tab pos="584200" algn="l"/>
              </a:tabLst>
            </a:pPr>
            <a:r>
              <a:rPr sz="1800" spc="-20" dirty="0">
                <a:latin typeface="Trebuchet MS"/>
                <a:cs typeface="Trebuchet MS"/>
              </a:rPr>
              <a:t>Non-</a:t>
            </a:r>
            <a:r>
              <a:rPr sz="1800" spc="-10" dirty="0">
                <a:latin typeface="Trebuchet MS"/>
                <a:cs typeface="Trebuchet MS"/>
              </a:rPr>
              <a:t>maleficence</a:t>
            </a:r>
            <a:endParaRPr sz="180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222"/>
              <a:buAutoNum type="romanLcPeriod"/>
              <a:tabLst>
                <a:tab pos="584200" algn="l"/>
              </a:tabLst>
            </a:pPr>
            <a:r>
              <a:rPr sz="1800" spc="-10" dirty="0">
                <a:latin typeface="Trebuchet MS"/>
                <a:cs typeface="Trebuchet MS"/>
              </a:rPr>
              <a:t>Justice</a:t>
            </a:r>
            <a:endParaRPr sz="1800">
              <a:latin typeface="Trebuchet MS"/>
              <a:cs typeface="Trebuchet MS"/>
            </a:endParaRPr>
          </a:p>
          <a:p>
            <a:pPr marL="286385" marR="328930" lvl="1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222"/>
              <a:buFont typeface="Arial MT"/>
              <a:buChar char="•"/>
              <a:tabLst>
                <a:tab pos="286385" algn="l"/>
              </a:tabLst>
            </a:pPr>
            <a:r>
              <a:rPr sz="1800" spc="-20" dirty="0">
                <a:latin typeface="Trebuchet MS"/>
                <a:cs typeface="Trebuchet MS"/>
              </a:rPr>
              <a:t>Beneficence-</a:t>
            </a:r>
            <a:r>
              <a:rPr sz="1800" dirty="0">
                <a:latin typeface="Trebuchet MS"/>
                <a:cs typeface="Trebuchet MS"/>
              </a:rPr>
              <a:t>based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obligation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to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the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fetus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begins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with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the </a:t>
            </a:r>
            <a:r>
              <a:rPr sz="1800" dirty="0">
                <a:latin typeface="Trebuchet MS"/>
                <a:cs typeface="Trebuchet MS"/>
              </a:rPr>
              <a:t>recognition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that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being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patient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does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not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require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independent </a:t>
            </a:r>
            <a:r>
              <a:rPr sz="1800" dirty="0">
                <a:latin typeface="Trebuchet MS"/>
                <a:cs typeface="Trebuchet MS"/>
              </a:rPr>
              <a:t>moral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status.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FB665C-3DDF-12D6-6DC4-CE282C26474D}"/>
              </a:ext>
            </a:extLst>
          </p:cNvPr>
          <p:cNvSpPr/>
          <p:nvPr/>
        </p:nvSpPr>
        <p:spPr>
          <a:xfrm>
            <a:off x="8077200" y="0"/>
            <a:ext cx="1066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Ethics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7413" y="999363"/>
            <a:ext cx="3773804" cy="359410"/>
            <a:chOff x="537413" y="999363"/>
            <a:chExt cx="3773804" cy="359410"/>
          </a:xfrm>
        </p:grpSpPr>
        <p:sp>
          <p:nvSpPr>
            <p:cNvPr id="3" name="object 3"/>
            <p:cNvSpPr/>
            <p:nvPr/>
          </p:nvSpPr>
          <p:spPr>
            <a:xfrm>
              <a:off x="538302" y="1000252"/>
              <a:ext cx="3771900" cy="357505"/>
            </a:xfrm>
            <a:custGeom>
              <a:avLst/>
              <a:gdLst/>
              <a:ahLst/>
              <a:cxnLst/>
              <a:rect l="l" t="t" r="r" b="b"/>
              <a:pathLst>
                <a:path w="3771900" h="357505">
                  <a:moveTo>
                    <a:pt x="227634" y="5969"/>
                  </a:moveTo>
                  <a:lnTo>
                    <a:pt x="0" y="5969"/>
                  </a:lnTo>
                  <a:lnTo>
                    <a:pt x="0" y="351536"/>
                  </a:lnTo>
                  <a:lnTo>
                    <a:pt x="61328" y="351536"/>
                  </a:lnTo>
                  <a:lnTo>
                    <a:pt x="61328" y="193548"/>
                  </a:lnTo>
                  <a:lnTo>
                    <a:pt x="182816" y="193548"/>
                  </a:lnTo>
                  <a:lnTo>
                    <a:pt x="182816" y="141350"/>
                  </a:lnTo>
                  <a:lnTo>
                    <a:pt x="61328" y="141350"/>
                  </a:lnTo>
                  <a:lnTo>
                    <a:pt x="61328" y="60451"/>
                  </a:lnTo>
                  <a:lnTo>
                    <a:pt x="227634" y="60451"/>
                  </a:lnTo>
                  <a:lnTo>
                    <a:pt x="227634" y="5969"/>
                  </a:lnTo>
                  <a:close/>
                </a:path>
                <a:path w="3771900" h="357505">
                  <a:moveTo>
                    <a:pt x="386486" y="1270"/>
                  </a:moveTo>
                  <a:lnTo>
                    <a:pt x="359587" y="1270"/>
                  </a:lnTo>
                  <a:lnTo>
                    <a:pt x="221830" y="351536"/>
                  </a:lnTo>
                  <a:lnTo>
                    <a:pt x="290004" y="351536"/>
                  </a:lnTo>
                  <a:lnTo>
                    <a:pt x="314058" y="281432"/>
                  </a:lnTo>
                  <a:lnTo>
                    <a:pt x="497616" y="281432"/>
                  </a:lnTo>
                  <a:lnTo>
                    <a:pt x="479027" y="234569"/>
                  </a:lnTo>
                  <a:lnTo>
                    <a:pt x="331520" y="234569"/>
                  </a:lnTo>
                  <a:lnTo>
                    <a:pt x="373037" y="106934"/>
                  </a:lnTo>
                  <a:lnTo>
                    <a:pt x="428399" y="106934"/>
                  </a:lnTo>
                  <a:lnTo>
                    <a:pt x="386486" y="1270"/>
                  </a:lnTo>
                  <a:close/>
                </a:path>
                <a:path w="3771900" h="357505">
                  <a:moveTo>
                    <a:pt x="497616" y="281432"/>
                  </a:moveTo>
                  <a:lnTo>
                    <a:pt x="432485" y="281432"/>
                  </a:lnTo>
                  <a:lnTo>
                    <a:pt x="457720" y="351536"/>
                  </a:lnTo>
                  <a:lnTo>
                    <a:pt x="525424" y="351536"/>
                  </a:lnTo>
                  <a:lnTo>
                    <a:pt x="497616" y="281432"/>
                  </a:lnTo>
                  <a:close/>
                </a:path>
                <a:path w="3771900" h="357505">
                  <a:moveTo>
                    <a:pt x="428399" y="106934"/>
                  </a:moveTo>
                  <a:lnTo>
                    <a:pt x="373037" y="106934"/>
                  </a:lnTo>
                  <a:lnTo>
                    <a:pt x="414553" y="234569"/>
                  </a:lnTo>
                  <a:lnTo>
                    <a:pt x="479027" y="234569"/>
                  </a:lnTo>
                  <a:lnTo>
                    <a:pt x="428399" y="106934"/>
                  </a:lnTo>
                  <a:close/>
                </a:path>
                <a:path w="3771900" h="357505">
                  <a:moveTo>
                    <a:pt x="2445308" y="3556"/>
                  </a:moveTo>
                  <a:lnTo>
                    <a:pt x="2432473" y="3722"/>
                  </a:lnTo>
                  <a:lnTo>
                    <a:pt x="2350334" y="6320"/>
                  </a:lnTo>
                  <a:lnTo>
                    <a:pt x="2353106" y="6320"/>
                  </a:lnTo>
                  <a:lnTo>
                    <a:pt x="2353106" y="351536"/>
                  </a:lnTo>
                  <a:lnTo>
                    <a:pt x="2429687" y="351536"/>
                  </a:lnTo>
                  <a:lnTo>
                    <a:pt x="2484573" y="346360"/>
                  </a:lnTo>
                  <a:lnTo>
                    <a:pt x="2529472" y="330835"/>
                  </a:lnTo>
                  <a:lnTo>
                    <a:pt x="2564387" y="304958"/>
                  </a:lnTo>
                  <a:lnTo>
                    <a:pt x="2569828" y="297052"/>
                  </a:lnTo>
                  <a:lnTo>
                    <a:pt x="2440816" y="297052"/>
                  </a:lnTo>
                  <a:lnTo>
                    <a:pt x="2429878" y="296687"/>
                  </a:lnTo>
                  <a:lnTo>
                    <a:pt x="2422020" y="296249"/>
                  </a:lnTo>
                  <a:lnTo>
                    <a:pt x="2414447" y="295656"/>
                  </a:lnTo>
                  <a:lnTo>
                    <a:pt x="2414447" y="59689"/>
                  </a:lnTo>
                  <a:lnTo>
                    <a:pt x="2422994" y="59003"/>
                  </a:lnTo>
                  <a:lnTo>
                    <a:pt x="2430529" y="58483"/>
                  </a:lnTo>
                  <a:lnTo>
                    <a:pt x="2437039" y="58154"/>
                  </a:lnTo>
                  <a:lnTo>
                    <a:pt x="2573379" y="58154"/>
                  </a:lnTo>
                  <a:lnTo>
                    <a:pt x="2565069" y="47878"/>
                  </a:lnTo>
                  <a:lnTo>
                    <a:pt x="2540945" y="28469"/>
                  </a:lnTo>
                  <a:lnTo>
                    <a:pt x="2512952" y="14620"/>
                  </a:lnTo>
                  <a:lnTo>
                    <a:pt x="2481077" y="6320"/>
                  </a:lnTo>
                  <a:lnTo>
                    <a:pt x="2445308" y="3556"/>
                  </a:lnTo>
                  <a:close/>
                </a:path>
                <a:path w="3771900" h="357505">
                  <a:moveTo>
                    <a:pt x="2573379" y="58154"/>
                  </a:moveTo>
                  <a:lnTo>
                    <a:pt x="2443263" y="58154"/>
                  </a:lnTo>
                  <a:lnTo>
                    <a:pt x="2487593" y="64968"/>
                  </a:lnTo>
                  <a:lnTo>
                    <a:pt x="2519778" y="85756"/>
                  </a:lnTo>
                  <a:lnTo>
                    <a:pt x="2539080" y="120403"/>
                  </a:lnTo>
                  <a:lnTo>
                    <a:pt x="2545511" y="168910"/>
                  </a:lnTo>
                  <a:lnTo>
                    <a:pt x="2543868" y="197584"/>
                  </a:lnTo>
                  <a:lnTo>
                    <a:pt x="2530724" y="244740"/>
                  </a:lnTo>
                  <a:lnTo>
                    <a:pt x="2504816" y="278032"/>
                  </a:lnTo>
                  <a:lnTo>
                    <a:pt x="2468430" y="294935"/>
                  </a:lnTo>
                  <a:lnTo>
                    <a:pt x="2446451" y="297052"/>
                  </a:lnTo>
                  <a:lnTo>
                    <a:pt x="2569828" y="297052"/>
                  </a:lnTo>
                  <a:lnTo>
                    <a:pt x="2589322" y="268732"/>
                  </a:lnTo>
                  <a:lnTo>
                    <a:pt x="2604280" y="222154"/>
                  </a:lnTo>
                  <a:lnTo>
                    <a:pt x="2609265" y="165226"/>
                  </a:lnTo>
                  <a:lnTo>
                    <a:pt x="2606503" y="130460"/>
                  </a:lnTo>
                  <a:lnTo>
                    <a:pt x="2598216" y="99314"/>
                  </a:lnTo>
                  <a:lnTo>
                    <a:pt x="2584405" y="71786"/>
                  </a:lnTo>
                  <a:lnTo>
                    <a:pt x="2573379" y="58154"/>
                  </a:lnTo>
                  <a:close/>
                </a:path>
                <a:path w="3771900" h="357505">
                  <a:moveTo>
                    <a:pt x="3771442" y="5969"/>
                  </a:moveTo>
                  <a:lnTo>
                    <a:pt x="3550970" y="5969"/>
                  </a:lnTo>
                  <a:lnTo>
                    <a:pt x="3550970" y="351536"/>
                  </a:lnTo>
                  <a:lnTo>
                    <a:pt x="3768902" y="351536"/>
                  </a:lnTo>
                  <a:lnTo>
                    <a:pt x="3768902" y="297052"/>
                  </a:lnTo>
                  <a:lnTo>
                    <a:pt x="3612311" y="297052"/>
                  </a:lnTo>
                  <a:lnTo>
                    <a:pt x="3612311" y="193548"/>
                  </a:lnTo>
                  <a:lnTo>
                    <a:pt x="3726484" y="193548"/>
                  </a:lnTo>
                  <a:lnTo>
                    <a:pt x="3726484" y="141350"/>
                  </a:lnTo>
                  <a:lnTo>
                    <a:pt x="3612311" y="141350"/>
                  </a:lnTo>
                  <a:lnTo>
                    <a:pt x="3612311" y="60451"/>
                  </a:lnTo>
                  <a:lnTo>
                    <a:pt x="3771442" y="60451"/>
                  </a:lnTo>
                  <a:lnTo>
                    <a:pt x="3771442" y="5969"/>
                  </a:lnTo>
                  <a:close/>
                </a:path>
                <a:path w="3771900" h="357505">
                  <a:moveTo>
                    <a:pt x="3360312" y="137540"/>
                  </a:moveTo>
                  <a:lnTo>
                    <a:pt x="3286810" y="137540"/>
                  </a:lnTo>
                  <a:lnTo>
                    <a:pt x="3454577" y="356235"/>
                  </a:lnTo>
                  <a:lnTo>
                    <a:pt x="3479469" y="356235"/>
                  </a:lnTo>
                  <a:lnTo>
                    <a:pt x="3479469" y="214502"/>
                  </a:lnTo>
                  <a:lnTo>
                    <a:pt x="3420541" y="214502"/>
                  </a:lnTo>
                  <a:lnTo>
                    <a:pt x="3360312" y="137540"/>
                  </a:lnTo>
                  <a:close/>
                </a:path>
                <a:path w="3771900" h="357505">
                  <a:moveTo>
                    <a:pt x="3257346" y="5969"/>
                  </a:moveTo>
                  <a:lnTo>
                    <a:pt x="3227882" y="5969"/>
                  </a:lnTo>
                  <a:lnTo>
                    <a:pt x="3227882" y="351789"/>
                  </a:lnTo>
                  <a:lnTo>
                    <a:pt x="3286810" y="351789"/>
                  </a:lnTo>
                  <a:lnTo>
                    <a:pt x="3286810" y="137540"/>
                  </a:lnTo>
                  <a:lnTo>
                    <a:pt x="3360312" y="137540"/>
                  </a:lnTo>
                  <a:lnTo>
                    <a:pt x="3257346" y="5969"/>
                  </a:lnTo>
                  <a:close/>
                </a:path>
                <a:path w="3771900" h="357505">
                  <a:moveTo>
                    <a:pt x="3479469" y="5969"/>
                  </a:moveTo>
                  <a:lnTo>
                    <a:pt x="3420541" y="5969"/>
                  </a:lnTo>
                  <a:lnTo>
                    <a:pt x="3420541" y="214502"/>
                  </a:lnTo>
                  <a:lnTo>
                    <a:pt x="3479469" y="214502"/>
                  </a:lnTo>
                  <a:lnTo>
                    <a:pt x="3479469" y="5969"/>
                  </a:lnTo>
                  <a:close/>
                </a:path>
                <a:path w="3771900" h="357505">
                  <a:moveTo>
                    <a:pt x="3156254" y="5969"/>
                  </a:moveTo>
                  <a:lnTo>
                    <a:pt x="3094913" y="5969"/>
                  </a:lnTo>
                  <a:lnTo>
                    <a:pt x="3094913" y="351536"/>
                  </a:lnTo>
                  <a:lnTo>
                    <a:pt x="3156254" y="351536"/>
                  </a:lnTo>
                  <a:lnTo>
                    <a:pt x="3156254" y="5969"/>
                  </a:lnTo>
                  <a:close/>
                </a:path>
                <a:path w="3771900" h="357505">
                  <a:moveTo>
                    <a:pt x="2726486" y="5969"/>
                  </a:moveTo>
                  <a:lnTo>
                    <a:pt x="2665145" y="5969"/>
                  </a:lnTo>
                  <a:lnTo>
                    <a:pt x="2665145" y="351536"/>
                  </a:lnTo>
                  <a:lnTo>
                    <a:pt x="2726486" y="351536"/>
                  </a:lnTo>
                  <a:lnTo>
                    <a:pt x="2726486" y="5969"/>
                  </a:lnTo>
                  <a:close/>
                </a:path>
                <a:path w="3771900" h="357505">
                  <a:moveTo>
                    <a:pt x="2299258" y="5969"/>
                  </a:moveTo>
                  <a:lnTo>
                    <a:pt x="2078786" y="5969"/>
                  </a:lnTo>
                  <a:lnTo>
                    <a:pt x="2078786" y="351536"/>
                  </a:lnTo>
                  <a:lnTo>
                    <a:pt x="2296718" y="351536"/>
                  </a:lnTo>
                  <a:lnTo>
                    <a:pt x="2296718" y="297052"/>
                  </a:lnTo>
                  <a:lnTo>
                    <a:pt x="2140127" y="297052"/>
                  </a:lnTo>
                  <a:lnTo>
                    <a:pt x="2140127" y="193548"/>
                  </a:lnTo>
                  <a:lnTo>
                    <a:pt x="2254300" y="193548"/>
                  </a:lnTo>
                  <a:lnTo>
                    <a:pt x="2254300" y="141350"/>
                  </a:lnTo>
                  <a:lnTo>
                    <a:pt x="2140127" y="141350"/>
                  </a:lnTo>
                  <a:lnTo>
                    <a:pt x="2140127" y="60451"/>
                  </a:lnTo>
                  <a:lnTo>
                    <a:pt x="2299258" y="60451"/>
                  </a:lnTo>
                  <a:lnTo>
                    <a:pt x="2299258" y="5969"/>
                  </a:lnTo>
                  <a:close/>
                </a:path>
                <a:path w="3771900" h="357505">
                  <a:moveTo>
                    <a:pt x="1841712" y="165353"/>
                  </a:moveTo>
                  <a:lnTo>
                    <a:pt x="1784908" y="165353"/>
                  </a:lnTo>
                  <a:lnTo>
                    <a:pt x="1854504" y="356235"/>
                  </a:lnTo>
                  <a:lnTo>
                    <a:pt x="1876475" y="356235"/>
                  </a:lnTo>
                  <a:lnTo>
                    <a:pt x="1919229" y="238760"/>
                  </a:lnTo>
                  <a:lnTo>
                    <a:pt x="1865299" y="238760"/>
                  </a:lnTo>
                  <a:lnTo>
                    <a:pt x="1841712" y="165353"/>
                  </a:lnTo>
                  <a:close/>
                </a:path>
                <a:path w="3771900" h="357505">
                  <a:moveTo>
                    <a:pt x="1790496" y="5969"/>
                  </a:moveTo>
                  <a:lnTo>
                    <a:pt x="1757984" y="5969"/>
                  </a:lnTo>
                  <a:lnTo>
                    <a:pt x="1688388" y="351789"/>
                  </a:lnTo>
                  <a:lnTo>
                    <a:pt x="1747570" y="351789"/>
                  </a:lnTo>
                  <a:lnTo>
                    <a:pt x="1784908" y="165353"/>
                  </a:lnTo>
                  <a:lnTo>
                    <a:pt x="1841712" y="165353"/>
                  </a:lnTo>
                  <a:lnTo>
                    <a:pt x="1790496" y="5969"/>
                  </a:lnTo>
                  <a:close/>
                </a:path>
                <a:path w="3771900" h="357505">
                  <a:moveTo>
                    <a:pt x="2003254" y="165353"/>
                  </a:moveTo>
                  <a:lnTo>
                    <a:pt x="1945944" y="165353"/>
                  </a:lnTo>
                  <a:lnTo>
                    <a:pt x="1981885" y="351789"/>
                  </a:lnTo>
                  <a:lnTo>
                    <a:pt x="2041321" y="351789"/>
                  </a:lnTo>
                  <a:lnTo>
                    <a:pt x="2003254" y="165353"/>
                  </a:lnTo>
                  <a:close/>
                </a:path>
                <a:path w="3771900" h="357505">
                  <a:moveTo>
                    <a:pt x="1970709" y="5969"/>
                  </a:moveTo>
                  <a:lnTo>
                    <a:pt x="1938451" y="5969"/>
                  </a:lnTo>
                  <a:lnTo>
                    <a:pt x="1865299" y="238760"/>
                  </a:lnTo>
                  <a:lnTo>
                    <a:pt x="1919229" y="238760"/>
                  </a:lnTo>
                  <a:lnTo>
                    <a:pt x="1945944" y="165353"/>
                  </a:lnTo>
                  <a:lnTo>
                    <a:pt x="2003254" y="165353"/>
                  </a:lnTo>
                  <a:lnTo>
                    <a:pt x="1970709" y="5969"/>
                  </a:lnTo>
                  <a:close/>
                </a:path>
                <a:path w="3771900" h="357505">
                  <a:moveTo>
                    <a:pt x="1117523" y="5969"/>
                  </a:moveTo>
                  <a:lnTo>
                    <a:pt x="1056182" y="5969"/>
                  </a:lnTo>
                  <a:lnTo>
                    <a:pt x="1056182" y="351536"/>
                  </a:lnTo>
                  <a:lnTo>
                    <a:pt x="1273606" y="351536"/>
                  </a:lnTo>
                  <a:lnTo>
                    <a:pt x="1273606" y="297052"/>
                  </a:lnTo>
                  <a:lnTo>
                    <a:pt x="1117523" y="297052"/>
                  </a:lnTo>
                  <a:lnTo>
                    <a:pt x="1117523" y="5969"/>
                  </a:lnTo>
                  <a:close/>
                </a:path>
                <a:path w="3771900" h="357505">
                  <a:moveTo>
                    <a:pt x="1318691" y="5969"/>
                  </a:moveTo>
                  <a:lnTo>
                    <a:pt x="1253540" y="5969"/>
                  </a:lnTo>
                  <a:lnTo>
                    <a:pt x="1370126" y="209803"/>
                  </a:lnTo>
                  <a:lnTo>
                    <a:pt x="1370126" y="351536"/>
                  </a:lnTo>
                  <a:lnTo>
                    <a:pt x="1431467" y="351536"/>
                  </a:lnTo>
                  <a:lnTo>
                    <a:pt x="1431467" y="209803"/>
                  </a:lnTo>
                  <a:lnTo>
                    <a:pt x="1463579" y="153415"/>
                  </a:lnTo>
                  <a:lnTo>
                    <a:pt x="1400479" y="153415"/>
                  </a:lnTo>
                  <a:lnTo>
                    <a:pt x="1318691" y="5969"/>
                  </a:lnTo>
                  <a:close/>
                </a:path>
                <a:path w="3771900" h="357505">
                  <a:moveTo>
                    <a:pt x="1547545" y="5969"/>
                  </a:moveTo>
                  <a:lnTo>
                    <a:pt x="1482648" y="5969"/>
                  </a:lnTo>
                  <a:lnTo>
                    <a:pt x="1400479" y="153415"/>
                  </a:lnTo>
                  <a:lnTo>
                    <a:pt x="1463579" y="153415"/>
                  </a:lnTo>
                  <a:lnTo>
                    <a:pt x="1547545" y="5969"/>
                  </a:lnTo>
                  <a:close/>
                </a:path>
                <a:path w="3771900" h="357505">
                  <a:moveTo>
                    <a:pt x="984554" y="5969"/>
                  </a:moveTo>
                  <a:lnTo>
                    <a:pt x="923213" y="5969"/>
                  </a:lnTo>
                  <a:lnTo>
                    <a:pt x="923213" y="351536"/>
                  </a:lnTo>
                  <a:lnTo>
                    <a:pt x="984554" y="351536"/>
                  </a:lnTo>
                  <a:lnTo>
                    <a:pt x="984554" y="5969"/>
                  </a:lnTo>
                  <a:close/>
                </a:path>
                <a:path w="3771900" h="357505">
                  <a:moveTo>
                    <a:pt x="685029" y="165353"/>
                  </a:moveTo>
                  <a:lnTo>
                    <a:pt x="628167" y="165353"/>
                  </a:lnTo>
                  <a:lnTo>
                    <a:pt x="697763" y="356235"/>
                  </a:lnTo>
                  <a:lnTo>
                    <a:pt x="719696" y="356235"/>
                  </a:lnTo>
                  <a:lnTo>
                    <a:pt x="762489" y="238760"/>
                  </a:lnTo>
                  <a:lnTo>
                    <a:pt x="708609" y="238760"/>
                  </a:lnTo>
                  <a:lnTo>
                    <a:pt x="685029" y="165353"/>
                  </a:lnTo>
                  <a:close/>
                </a:path>
                <a:path w="3771900" h="357505">
                  <a:moveTo>
                    <a:pt x="633831" y="5969"/>
                  </a:moveTo>
                  <a:lnTo>
                    <a:pt x="601281" y="5969"/>
                  </a:lnTo>
                  <a:lnTo>
                    <a:pt x="531685" y="351789"/>
                  </a:lnTo>
                  <a:lnTo>
                    <a:pt x="590905" y="351789"/>
                  </a:lnTo>
                  <a:lnTo>
                    <a:pt x="628167" y="165353"/>
                  </a:lnTo>
                  <a:lnTo>
                    <a:pt x="685029" y="165353"/>
                  </a:lnTo>
                  <a:lnTo>
                    <a:pt x="633831" y="5969"/>
                  </a:lnTo>
                  <a:close/>
                </a:path>
                <a:path w="3771900" h="357505">
                  <a:moveTo>
                    <a:pt x="846538" y="165353"/>
                  </a:moveTo>
                  <a:lnTo>
                    <a:pt x="789228" y="165353"/>
                  </a:lnTo>
                  <a:lnTo>
                    <a:pt x="825169" y="351789"/>
                  </a:lnTo>
                  <a:lnTo>
                    <a:pt x="884605" y="351789"/>
                  </a:lnTo>
                  <a:lnTo>
                    <a:pt x="846538" y="165353"/>
                  </a:lnTo>
                  <a:close/>
                </a:path>
                <a:path w="3771900" h="357505">
                  <a:moveTo>
                    <a:pt x="813993" y="5969"/>
                  </a:moveTo>
                  <a:lnTo>
                    <a:pt x="781735" y="5969"/>
                  </a:lnTo>
                  <a:lnTo>
                    <a:pt x="708609" y="238760"/>
                  </a:lnTo>
                  <a:lnTo>
                    <a:pt x="762489" y="238760"/>
                  </a:lnTo>
                  <a:lnTo>
                    <a:pt x="789228" y="165353"/>
                  </a:lnTo>
                  <a:lnTo>
                    <a:pt x="846538" y="165353"/>
                  </a:lnTo>
                  <a:lnTo>
                    <a:pt x="813993" y="5969"/>
                  </a:lnTo>
                  <a:close/>
                </a:path>
                <a:path w="3771900" h="357505">
                  <a:moveTo>
                    <a:pt x="2939846" y="0"/>
                  </a:moveTo>
                  <a:lnTo>
                    <a:pt x="2876711" y="12922"/>
                  </a:lnTo>
                  <a:lnTo>
                    <a:pt x="2826054" y="51562"/>
                  </a:lnTo>
                  <a:lnTo>
                    <a:pt x="2792685" y="109410"/>
                  </a:lnTo>
                  <a:lnTo>
                    <a:pt x="2781604" y="179832"/>
                  </a:lnTo>
                  <a:lnTo>
                    <a:pt x="2784105" y="218813"/>
                  </a:lnTo>
                  <a:lnTo>
                    <a:pt x="2804107" y="283773"/>
                  </a:lnTo>
                  <a:lnTo>
                    <a:pt x="2843709" y="330588"/>
                  </a:lnTo>
                  <a:lnTo>
                    <a:pt x="2899958" y="354401"/>
                  </a:lnTo>
                  <a:lnTo>
                    <a:pt x="2934131" y="357377"/>
                  </a:lnTo>
                  <a:lnTo>
                    <a:pt x="2968157" y="354899"/>
                  </a:lnTo>
                  <a:lnTo>
                    <a:pt x="2997838" y="347456"/>
                  </a:lnTo>
                  <a:lnTo>
                    <a:pt x="3023160" y="335035"/>
                  </a:lnTo>
                  <a:lnTo>
                    <a:pt x="3044113" y="317626"/>
                  </a:lnTo>
                  <a:lnTo>
                    <a:pt x="3035636" y="302895"/>
                  </a:lnTo>
                  <a:lnTo>
                    <a:pt x="2939084" y="302895"/>
                  </a:lnTo>
                  <a:lnTo>
                    <a:pt x="2918820" y="300868"/>
                  </a:lnTo>
                  <a:lnTo>
                    <a:pt x="2870885" y="270383"/>
                  </a:lnTo>
                  <a:lnTo>
                    <a:pt x="2851629" y="232092"/>
                  </a:lnTo>
                  <a:lnTo>
                    <a:pt x="2845231" y="182372"/>
                  </a:lnTo>
                  <a:lnTo>
                    <a:pt x="2846966" y="155866"/>
                  </a:lnTo>
                  <a:lnTo>
                    <a:pt x="2860769" y="110095"/>
                  </a:lnTo>
                  <a:lnTo>
                    <a:pt x="2887496" y="75057"/>
                  </a:lnTo>
                  <a:lnTo>
                    <a:pt x="2923011" y="56872"/>
                  </a:lnTo>
                  <a:lnTo>
                    <a:pt x="2943656" y="54610"/>
                  </a:lnTo>
                  <a:lnTo>
                    <a:pt x="3019843" y="54610"/>
                  </a:lnTo>
                  <a:lnTo>
                    <a:pt x="3034842" y="24384"/>
                  </a:lnTo>
                  <a:lnTo>
                    <a:pt x="3015552" y="13716"/>
                  </a:lnTo>
                  <a:lnTo>
                    <a:pt x="2993297" y="6096"/>
                  </a:lnTo>
                  <a:lnTo>
                    <a:pt x="2968066" y="1524"/>
                  </a:lnTo>
                  <a:lnTo>
                    <a:pt x="2939846" y="0"/>
                  </a:lnTo>
                  <a:close/>
                </a:path>
                <a:path w="3771900" h="357505">
                  <a:moveTo>
                    <a:pt x="3015538" y="267970"/>
                  </a:moveTo>
                  <a:lnTo>
                    <a:pt x="3000413" y="283285"/>
                  </a:lnTo>
                  <a:lnTo>
                    <a:pt x="2982645" y="294195"/>
                  </a:lnTo>
                  <a:lnTo>
                    <a:pt x="2962210" y="300724"/>
                  </a:lnTo>
                  <a:lnTo>
                    <a:pt x="2939084" y="302895"/>
                  </a:lnTo>
                  <a:lnTo>
                    <a:pt x="3035636" y="302895"/>
                  </a:lnTo>
                  <a:lnTo>
                    <a:pt x="3015538" y="267970"/>
                  </a:lnTo>
                  <a:close/>
                </a:path>
                <a:path w="3771900" h="357505">
                  <a:moveTo>
                    <a:pt x="3019843" y="54610"/>
                  </a:moveTo>
                  <a:lnTo>
                    <a:pt x="2943656" y="54610"/>
                  </a:lnTo>
                  <a:lnTo>
                    <a:pt x="2964851" y="55876"/>
                  </a:lnTo>
                  <a:lnTo>
                    <a:pt x="2982915" y="59689"/>
                  </a:lnTo>
                  <a:lnTo>
                    <a:pt x="2997860" y="66075"/>
                  </a:lnTo>
                  <a:lnTo>
                    <a:pt x="3009696" y="75057"/>
                  </a:lnTo>
                  <a:lnTo>
                    <a:pt x="3019843" y="54610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9823" y="1107186"/>
              <a:ext cx="83185" cy="127635"/>
            </a:xfrm>
            <a:custGeom>
              <a:avLst/>
              <a:gdLst/>
              <a:ahLst/>
              <a:cxnLst/>
              <a:rect l="l" t="t" r="r" b="b"/>
              <a:pathLst>
                <a:path w="83184" h="127634">
                  <a:moveTo>
                    <a:pt x="41516" y="0"/>
                  </a:moveTo>
                  <a:lnTo>
                    <a:pt x="0" y="127635"/>
                  </a:lnTo>
                  <a:lnTo>
                    <a:pt x="83032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1861" y="1057402"/>
              <a:ext cx="132841" cy="240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8302" y="1000252"/>
              <a:ext cx="3771900" cy="357505"/>
            </a:xfrm>
            <a:custGeom>
              <a:avLst/>
              <a:gdLst/>
              <a:ahLst/>
              <a:cxnLst/>
              <a:rect l="l" t="t" r="r" b="b"/>
              <a:pathLst>
                <a:path w="3771900" h="357505">
                  <a:moveTo>
                    <a:pt x="3550970" y="5969"/>
                  </a:moveTo>
                  <a:lnTo>
                    <a:pt x="3771442" y="5969"/>
                  </a:lnTo>
                  <a:lnTo>
                    <a:pt x="3771442" y="60451"/>
                  </a:lnTo>
                  <a:lnTo>
                    <a:pt x="3612311" y="60451"/>
                  </a:lnTo>
                  <a:lnTo>
                    <a:pt x="3612311" y="141350"/>
                  </a:lnTo>
                  <a:lnTo>
                    <a:pt x="3726484" y="141350"/>
                  </a:lnTo>
                  <a:lnTo>
                    <a:pt x="3726484" y="193548"/>
                  </a:lnTo>
                  <a:lnTo>
                    <a:pt x="3612311" y="193548"/>
                  </a:lnTo>
                  <a:lnTo>
                    <a:pt x="3612311" y="297052"/>
                  </a:lnTo>
                  <a:lnTo>
                    <a:pt x="3768902" y="297052"/>
                  </a:lnTo>
                  <a:lnTo>
                    <a:pt x="3768902" y="351536"/>
                  </a:lnTo>
                  <a:lnTo>
                    <a:pt x="3550970" y="351536"/>
                  </a:lnTo>
                  <a:lnTo>
                    <a:pt x="3550970" y="5969"/>
                  </a:lnTo>
                  <a:close/>
                </a:path>
                <a:path w="3771900" h="357505">
                  <a:moveTo>
                    <a:pt x="3227882" y="5969"/>
                  </a:moveTo>
                  <a:lnTo>
                    <a:pt x="3257346" y="5969"/>
                  </a:lnTo>
                  <a:lnTo>
                    <a:pt x="3420541" y="214502"/>
                  </a:lnTo>
                  <a:lnTo>
                    <a:pt x="3420541" y="5969"/>
                  </a:lnTo>
                  <a:lnTo>
                    <a:pt x="3479469" y="5969"/>
                  </a:lnTo>
                  <a:lnTo>
                    <a:pt x="3479469" y="356235"/>
                  </a:lnTo>
                  <a:lnTo>
                    <a:pt x="3454577" y="356235"/>
                  </a:lnTo>
                  <a:lnTo>
                    <a:pt x="3286810" y="137540"/>
                  </a:lnTo>
                  <a:lnTo>
                    <a:pt x="3286810" y="351789"/>
                  </a:lnTo>
                  <a:lnTo>
                    <a:pt x="3227882" y="351789"/>
                  </a:lnTo>
                  <a:lnTo>
                    <a:pt x="3227882" y="5969"/>
                  </a:lnTo>
                  <a:close/>
                </a:path>
                <a:path w="3771900" h="357505">
                  <a:moveTo>
                    <a:pt x="3094913" y="5969"/>
                  </a:moveTo>
                  <a:lnTo>
                    <a:pt x="3156254" y="5969"/>
                  </a:lnTo>
                  <a:lnTo>
                    <a:pt x="3156254" y="351536"/>
                  </a:lnTo>
                  <a:lnTo>
                    <a:pt x="3094913" y="351536"/>
                  </a:lnTo>
                  <a:lnTo>
                    <a:pt x="3094913" y="5969"/>
                  </a:lnTo>
                  <a:close/>
                </a:path>
                <a:path w="3771900" h="357505">
                  <a:moveTo>
                    <a:pt x="2665145" y="5969"/>
                  </a:moveTo>
                  <a:lnTo>
                    <a:pt x="2726486" y="5969"/>
                  </a:lnTo>
                  <a:lnTo>
                    <a:pt x="2726486" y="351536"/>
                  </a:lnTo>
                  <a:lnTo>
                    <a:pt x="2665145" y="351536"/>
                  </a:lnTo>
                  <a:lnTo>
                    <a:pt x="2665145" y="5969"/>
                  </a:lnTo>
                  <a:close/>
                </a:path>
                <a:path w="3771900" h="357505">
                  <a:moveTo>
                    <a:pt x="2078786" y="5969"/>
                  </a:moveTo>
                  <a:lnTo>
                    <a:pt x="2299258" y="5969"/>
                  </a:lnTo>
                  <a:lnTo>
                    <a:pt x="2299258" y="60451"/>
                  </a:lnTo>
                  <a:lnTo>
                    <a:pt x="2140127" y="60451"/>
                  </a:lnTo>
                  <a:lnTo>
                    <a:pt x="2140127" y="141350"/>
                  </a:lnTo>
                  <a:lnTo>
                    <a:pt x="2254300" y="141350"/>
                  </a:lnTo>
                  <a:lnTo>
                    <a:pt x="2254300" y="193548"/>
                  </a:lnTo>
                  <a:lnTo>
                    <a:pt x="2140127" y="193548"/>
                  </a:lnTo>
                  <a:lnTo>
                    <a:pt x="2140127" y="297052"/>
                  </a:lnTo>
                  <a:lnTo>
                    <a:pt x="2296718" y="297052"/>
                  </a:lnTo>
                  <a:lnTo>
                    <a:pt x="2296718" y="351536"/>
                  </a:lnTo>
                  <a:lnTo>
                    <a:pt x="2078786" y="351536"/>
                  </a:lnTo>
                  <a:lnTo>
                    <a:pt x="2078786" y="5969"/>
                  </a:lnTo>
                  <a:close/>
                </a:path>
                <a:path w="3771900" h="357505">
                  <a:moveTo>
                    <a:pt x="1757984" y="5969"/>
                  </a:moveTo>
                  <a:lnTo>
                    <a:pt x="1790496" y="5969"/>
                  </a:lnTo>
                  <a:lnTo>
                    <a:pt x="1865299" y="238760"/>
                  </a:lnTo>
                  <a:lnTo>
                    <a:pt x="1938451" y="5969"/>
                  </a:lnTo>
                  <a:lnTo>
                    <a:pt x="1970709" y="5969"/>
                  </a:lnTo>
                  <a:lnTo>
                    <a:pt x="2041321" y="351789"/>
                  </a:lnTo>
                  <a:lnTo>
                    <a:pt x="1981885" y="351789"/>
                  </a:lnTo>
                  <a:lnTo>
                    <a:pt x="1945944" y="165353"/>
                  </a:lnTo>
                  <a:lnTo>
                    <a:pt x="1876475" y="356235"/>
                  </a:lnTo>
                  <a:lnTo>
                    <a:pt x="1854504" y="356235"/>
                  </a:lnTo>
                  <a:lnTo>
                    <a:pt x="1784908" y="165353"/>
                  </a:lnTo>
                  <a:lnTo>
                    <a:pt x="1747570" y="351789"/>
                  </a:lnTo>
                  <a:lnTo>
                    <a:pt x="1688388" y="351789"/>
                  </a:lnTo>
                  <a:lnTo>
                    <a:pt x="1757984" y="5969"/>
                  </a:lnTo>
                  <a:close/>
                </a:path>
                <a:path w="3771900" h="357505">
                  <a:moveTo>
                    <a:pt x="1253540" y="5969"/>
                  </a:moveTo>
                  <a:lnTo>
                    <a:pt x="1318691" y="5969"/>
                  </a:lnTo>
                  <a:lnTo>
                    <a:pt x="1400479" y="153415"/>
                  </a:lnTo>
                  <a:lnTo>
                    <a:pt x="1482648" y="5969"/>
                  </a:lnTo>
                  <a:lnTo>
                    <a:pt x="1547545" y="5969"/>
                  </a:lnTo>
                  <a:lnTo>
                    <a:pt x="1431467" y="209803"/>
                  </a:lnTo>
                  <a:lnTo>
                    <a:pt x="1431467" y="351536"/>
                  </a:lnTo>
                  <a:lnTo>
                    <a:pt x="1370126" y="351536"/>
                  </a:lnTo>
                  <a:lnTo>
                    <a:pt x="1370126" y="209803"/>
                  </a:lnTo>
                  <a:lnTo>
                    <a:pt x="1253540" y="5969"/>
                  </a:lnTo>
                  <a:close/>
                </a:path>
                <a:path w="3771900" h="357505">
                  <a:moveTo>
                    <a:pt x="1056182" y="5969"/>
                  </a:moveTo>
                  <a:lnTo>
                    <a:pt x="1117523" y="5969"/>
                  </a:lnTo>
                  <a:lnTo>
                    <a:pt x="1117523" y="297052"/>
                  </a:lnTo>
                  <a:lnTo>
                    <a:pt x="1273606" y="297052"/>
                  </a:lnTo>
                  <a:lnTo>
                    <a:pt x="1273606" y="351536"/>
                  </a:lnTo>
                  <a:lnTo>
                    <a:pt x="1056182" y="351536"/>
                  </a:lnTo>
                  <a:lnTo>
                    <a:pt x="1056182" y="5969"/>
                  </a:lnTo>
                  <a:close/>
                </a:path>
                <a:path w="3771900" h="357505">
                  <a:moveTo>
                    <a:pt x="923213" y="5969"/>
                  </a:moveTo>
                  <a:lnTo>
                    <a:pt x="984554" y="5969"/>
                  </a:lnTo>
                  <a:lnTo>
                    <a:pt x="984554" y="351536"/>
                  </a:lnTo>
                  <a:lnTo>
                    <a:pt x="923213" y="351536"/>
                  </a:lnTo>
                  <a:lnTo>
                    <a:pt x="923213" y="5969"/>
                  </a:lnTo>
                  <a:close/>
                </a:path>
                <a:path w="3771900" h="357505">
                  <a:moveTo>
                    <a:pt x="601281" y="5969"/>
                  </a:moveTo>
                  <a:lnTo>
                    <a:pt x="633831" y="5969"/>
                  </a:lnTo>
                  <a:lnTo>
                    <a:pt x="708609" y="238760"/>
                  </a:lnTo>
                  <a:lnTo>
                    <a:pt x="781735" y="5969"/>
                  </a:lnTo>
                  <a:lnTo>
                    <a:pt x="813993" y="5969"/>
                  </a:lnTo>
                  <a:lnTo>
                    <a:pt x="884605" y="351789"/>
                  </a:lnTo>
                  <a:lnTo>
                    <a:pt x="825169" y="351789"/>
                  </a:lnTo>
                  <a:lnTo>
                    <a:pt x="789228" y="165353"/>
                  </a:lnTo>
                  <a:lnTo>
                    <a:pt x="719696" y="356235"/>
                  </a:lnTo>
                  <a:lnTo>
                    <a:pt x="697763" y="356235"/>
                  </a:lnTo>
                  <a:lnTo>
                    <a:pt x="628167" y="165353"/>
                  </a:lnTo>
                  <a:lnTo>
                    <a:pt x="590905" y="351789"/>
                  </a:lnTo>
                  <a:lnTo>
                    <a:pt x="531685" y="351789"/>
                  </a:lnTo>
                  <a:lnTo>
                    <a:pt x="601281" y="5969"/>
                  </a:lnTo>
                  <a:close/>
                </a:path>
                <a:path w="3771900" h="357505">
                  <a:moveTo>
                    <a:pt x="0" y="5969"/>
                  </a:moveTo>
                  <a:lnTo>
                    <a:pt x="227634" y="5969"/>
                  </a:lnTo>
                  <a:lnTo>
                    <a:pt x="227634" y="60451"/>
                  </a:lnTo>
                  <a:lnTo>
                    <a:pt x="61328" y="60451"/>
                  </a:lnTo>
                  <a:lnTo>
                    <a:pt x="61328" y="141350"/>
                  </a:lnTo>
                  <a:lnTo>
                    <a:pt x="182816" y="141350"/>
                  </a:lnTo>
                  <a:lnTo>
                    <a:pt x="182816" y="193548"/>
                  </a:lnTo>
                  <a:lnTo>
                    <a:pt x="61328" y="193548"/>
                  </a:lnTo>
                  <a:lnTo>
                    <a:pt x="61328" y="351536"/>
                  </a:lnTo>
                  <a:lnTo>
                    <a:pt x="0" y="351536"/>
                  </a:lnTo>
                  <a:lnTo>
                    <a:pt x="0" y="5969"/>
                  </a:lnTo>
                  <a:close/>
                </a:path>
                <a:path w="3771900" h="357505">
                  <a:moveTo>
                    <a:pt x="2445308" y="3556"/>
                  </a:moveTo>
                  <a:lnTo>
                    <a:pt x="2512952" y="14620"/>
                  </a:lnTo>
                  <a:lnTo>
                    <a:pt x="2565069" y="47878"/>
                  </a:lnTo>
                  <a:lnTo>
                    <a:pt x="2598216" y="99314"/>
                  </a:lnTo>
                  <a:lnTo>
                    <a:pt x="2609265" y="165226"/>
                  </a:lnTo>
                  <a:lnTo>
                    <a:pt x="2604280" y="222154"/>
                  </a:lnTo>
                  <a:lnTo>
                    <a:pt x="2589322" y="268732"/>
                  </a:lnTo>
                  <a:lnTo>
                    <a:pt x="2564387" y="304958"/>
                  </a:lnTo>
                  <a:lnTo>
                    <a:pt x="2529472" y="330835"/>
                  </a:lnTo>
                  <a:lnTo>
                    <a:pt x="2484573" y="346360"/>
                  </a:lnTo>
                  <a:lnTo>
                    <a:pt x="2429687" y="351536"/>
                  </a:lnTo>
                  <a:lnTo>
                    <a:pt x="2353106" y="351536"/>
                  </a:lnTo>
                  <a:lnTo>
                    <a:pt x="2353106" y="6223"/>
                  </a:lnTo>
                  <a:lnTo>
                    <a:pt x="2386372" y="5056"/>
                  </a:lnTo>
                  <a:lnTo>
                    <a:pt x="2412828" y="4222"/>
                  </a:lnTo>
                  <a:lnTo>
                    <a:pt x="2432473" y="3722"/>
                  </a:lnTo>
                  <a:lnTo>
                    <a:pt x="2445308" y="3556"/>
                  </a:lnTo>
                  <a:close/>
                </a:path>
                <a:path w="3771900" h="357505">
                  <a:moveTo>
                    <a:pt x="359587" y="1270"/>
                  </a:moveTo>
                  <a:lnTo>
                    <a:pt x="386486" y="1270"/>
                  </a:lnTo>
                  <a:lnTo>
                    <a:pt x="525424" y="351536"/>
                  </a:lnTo>
                  <a:lnTo>
                    <a:pt x="457720" y="351536"/>
                  </a:lnTo>
                  <a:lnTo>
                    <a:pt x="432485" y="281432"/>
                  </a:lnTo>
                  <a:lnTo>
                    <a:pt x="314058" y="281432"/>
                  </a:lnTo>
                  <a:lnTo>
                    <a:pt x="290004" y="351536"/>
                  </a:lnTo>
                  <a:lnTo>
                    <a:pt x="221830" y="351536"/>
                  </a:lnTo>
                  <a:lnTo>
                    <a:pt x="359587" y="1270"/>
                  </a:lnTo>
                  <a:close/>
                </a:path>
                <a:path w="3771900" h="357505">
                  <a:moveTo>
                    <a:pt x="2939846" y="0"/>
                  </a:moveTo>
                  <a:lnTo>
                    <a:pt x="2968066" y="1524"/>
                  </a:lnTo>
                  <a:lnTo>
                    <a:pt x="2993297" y="6096"/>
                  </a:lnTo>
                  <a:lnTo>
                    <a:pt x="3015552" y="13716"/>
                  </a:lnTo>
                  <a:lnTo>
                    <a:pt x="3034842" y="24384"/>
                  </a:lnTo>
                  <a:lnTo>
                    <a:pt x="3009696" y="75057"/>
                  </a:lnTo>
                  <a:lnTo>
                    <a:pt x="2997860" y="66075"/>
                  </a:lnTo>
                  <a:lnTo>
                    <a:pt x="2982915" y="59689"/>
                  </a:lnTo>
                  <a:lnTo>
                    <a:pt x="2964851" y="55876"/>
                  </a:lnTo>
                  <a:lnTo>
                    <a:pt x="2943656" y="54610"/>
                  </a:lnTo>
                  <a:lnTo>
                    <a:pt x="2923011" y="56872"/>
                  </a:lnTo>
                  <a:lnTo>
                    <a:pt x="2887578" y="74969"/>
                  </a:lnTo>
                  <a:lnTo>
                    <a:pt x="2860769" y="110095"/>
                  </a:lnTo>
                  <a:lnTo>
                    <a:pt x="2846966" y="155866"/>
                  </a:lnTo>
                  <a:lnTo>
                    <a:pt x="2845231" y="182372"/>
                  </a:lnTo>
                  <a:lnTo>
                    <a:pt x="2846829" y="208661"/>
                  </a:lnTo>
                  <a:lnTo>
                    <a:pt x="2859644" y="252666"/>
                  </a:lnTo>
                  <a:lnTo>
                    <a:pt x="2884720" y="284624"/>
                  </a:lnTo>
                  <a:lnTo>
                    <a:pt x="2939084" y="302895"/>
                  </a:lnTo>
                  <a:lnTo>
                    <a:pt x="2962210" y="300724"/>
                  </a:lnTo>
                  <a:lnTo>
                    <a:pt x="2982645" y="294195"/>
                  </a:lnTo>
                  <a:lnTo>
                    <a:pt x="3000413" y="283285"/>
                  </a:lnTo>
                  <a:lnTo>
                    <a:pt x="3015538" y="267970"/>
                  </a:lnTo>
                  <a:lnTo>
                    <a:pt x="3044113" y="317626"/>
                  </a:lnTo>
                  <a:lnTo>
                    <a:pt x="3023160" y="335035"/>
                  </a:lnTo>
                  <a:lnTo>
                    <a:pt x="2997838" y="347456"/>
                  </a:lnTo>
                  <a:lnTo>
                    <a:pt x="2968157" y="354899"/>
                  </a:lnTo>
                  <a:lnTo>
                    <a:pt x="2934131" y="357377"/>
                  </a:lnTo>
                  <a:lnTo>
                    <a:pt x="2899958" y="354401"/>
                  </a:lnTo>
                  <a:lnTo>
                    <a:pt x="2843709" y="330588"/>
                  </a:lnTo>
                  <a:lnTo>
                    <a:pt x="2804107" y="283773"/>
                  </a:lnTo>
                  <a:lnTo>
                    <a:pt x="2784105" y="218813"/>
                  </a:lnTo>
                  <a:lnTo>
                    <a:pt x="2781604" y="179832"/>
                  </a:lnTo>
                  <a:lnTo>
                    <a:pt x="2784371" y="143037"/>
                  </a:lnTo>
                  <a:lnTo>
                    <a:pt x="2806572" y="78926"/>
                  </a:lnTo>
                  <a:lnTo>
                    <a:pt x="2849817" y="29039"/>
                  </a:lnTo>
                  <a:lnTo>
                    <a:pt x="2906725" y="3234"/>
                  </a:lnTo>
                  <a:lnTo>
                    <a:pt x="293984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1633854"/>
            <a:ext cx="7068184" cy="464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3937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6385" algn="l"/>
              </a:tabLst>
            </a:pPr>
            <a:r>
              <a:rPr sz="2400" u="sng" spc="-3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https://www.ohsu.edu/primary-</a:t>
            </a:r>
            <a:r>
              <a:rPr sz="24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care/pregnancy-</a:t>
            </a:r>
            <a:r>
              <a:rPr sz="2400" spc="-10" dirty="0">
                <a:solidFill>
                  <a:srgbClr val="FFDE66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2400" u="sng" spc="-25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care-family-</a:t>
            </a:r>
            <a:r>
              <a:rPr sz="24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3"/>
              </a:rPr>
              <a:t>medicine</a:t>
            </a:r>
            <a:endParaRPr sz="2400">
              <a:latin typeface="Trebuchet MS"/>
              <a:cs typeface="Trebuchet MS"/>
            </a:endParaRPr>
          </a:p>
          <a:p>
            <a:pPr marL="286385" marR="12700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6385" algn="l"/>
              </a:tabLst>
            </a:pPr>
            <a:r>
              <a:rPr sz="24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4"/>
              </a:rPr>
              <a:t>https://www.sciencedirect.com/book/97803230</a:t>
            </a:r>
            <a:r>
              <a:rPr sz="2400" spc="-10" dirty="0">
                <a:solidFill>
                  <a:srgbClr val="FFDE66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2400" u="sng" spc="-25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4"/>
              </a:rPr>
              <a:t>43069/family-medicine-</a:t>
            </a:r>
            <a:r>
              <a:rPr sz="24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4"/>
              </a:rPr>
              <a:t>obstetrics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7020" algn="l"/>
              </a:tabLst>
            </a:pPr>
            <a:r>
              <a:rPr sz="24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5"/>
              </a:rPr>
              <a:t>https://healthydebate.ca/2021/06/topic/family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2400" u="sng" spc="-25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5"/>
              </a:rPr>
              <a:t>-medicine-maternity-</a:t>
            </a:r>
            <a:r>
              <a:rPr sz="2400" u="sng" spc="-10" dirty="0">
                <a:solidFill>
                  <a:srgbClr val="FFDE66"/>
                </a:solidFill>
                <a:uFill>
                  <a:solidFill>
                    <a:srgbClr val="FFDE66"/>
                  </a:solidFill>
                </a:uFill>
                <a:latin typeface="Trebuchet MS"/>
                <a:cs typeface="Trebuchet MS"/>
                <a:hlinkClick r:id="rId5"/>
              </a:rPr>
              <a:t>care/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Cambria"/>
              <a:buChar char="⦿"/>
              <a:tabLst>
                <a:tab pos="286385" algn="l"/>
              </a:tabLst>
            </a:pPr>
            <a:r>
              <a:rPr sz="2400" dirty="0">
                <a:latin typeface="Trebuchet MS"/>
                <a:cs typeface="Trebuchet MS"/>
              </a:rPr>
              <a:t>Serious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medical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problems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pregnancy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include </a:t>
            </a:r>
            <a:r>
              <a:rPr sz="2400" dirty="0">
                <a:latin typeface="Trebuchet MS"/>
                <a:cs typeface="Trebuchet MS"/>
              </a:rPr>
              <a:t>hypertension,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diabetes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mellitus,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thromboembolic </a:t>
            </a:r>
            <a:r>
              <a:rPr sz="2400" dirty="0">
                <a:latin typeface="Trebuchet MS"/>
                <a:cs typeface="Trebuchet MS"/>
              </a:rPr>
              <a:t>disorders,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asthma,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thyroid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disease,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seizure </a:t>
            </a:r>
            <a:r>
              <a:rPr sz="2400" spc="-35" dirty="0">
                <a:latin typeface="Trebuchet MS"/>
                <a:cs typeface="Trebuchet MS"/>
              </a:rPr>
              <a:t>disorder,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infections,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systemic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lupus </a:t>
            </a:r>
            <a:r>
              <a:rPr sz="2400" dirty="0">
                <a:latin typeface="Trebuchet MS"/>
                <a:cs typeface="Trebuchet MS"/>
              </a:rPr>
              <a:t>erythematosus,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hematologic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disorders,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cardiac </a:t>
            </a:r>
            <a:r>
              <a:rPr sz="2400" dirty="0">
                <a:latin typeface="Trebuchet MS"/>
                <a:cs typeface="Trebuchet MS"/>
              </a:rPr>
              <a:t>disease,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gastrointestinal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disorders.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F3CEF8-68E8-8DB6-C8D9-AA3B090995FF}"/>
              </a:ext>
            </a:extLst>
          </p:cNvPr>
          <p:cNvSpPr/>
          <p:nvPr/>
        </p:nvSpPr>
        <p:spPr>
          <a:xfrm>
            <a:off x="7239000" y="21554"/>
            <a:ext cx="1905000" cy="2070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Family Medicine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170" y="1045765"/>
            <a:ext cx="5013007" cy="520335"/>
          </a:xfrm>
          <a:prstGeom prst="rect">
            <a:avLst/>
          </a:prstGeom>
        </p:spPr>
        <p:txBody>
          <a:bodyPr vert="horz" wrap="square" lIns="0" tIns="12383" rIns="0" bIns="0" rtlCol="0" anchor="b">
            <a:spAutoFit/>
          </a:bodyPr>
          <a:lstStyle/>
          <a:p>
            <a:pPr marL="9525">
              <a:spcBef>
                <a:spcPts val="98"/>
              </a:spcBef>
            </a:pPr>
            <a:r>
              <a:rPr sz="3300" dirty="0">
                <a:latin typeface="Calibri Light"/>
                <a:cs typeface="Calibri Light"/>
              </a:rPr>
              <a:t>How</a:t>
            </a:r>
            <a:r>
              <a:rPr sz="3300" spc="-15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to</a:t>
            </a:r>
            <a:r>
              <a:rPr sz="3300" spc="-169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use</a:t>
            </a:r>
            <a:r>
              <a:rPr sz="3300" spc="-14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HEC</a:t>
            </a:r>
            <a:r>
              <a:rPr sz="3300" spc="-161" dirty="0">
                <a:latin typeface="Calibri Light"/>
                <a:cs typeface="Calibri Light"/>
              </a:rPr>
              <a:t> </a:t>
            </a:r>
            <a:r>
              <a:rPr sz="3300" spc="-19" dirty="0">
                <a:latin typeface="Calibri Light"/>
                <a:cs typeface="Calibri Light"/>
              </a:rPr>
              <a:t>Digital</a:t>
            </a:r>
            <a:r>
              <a:rPr sz="3300" spc="-131" dirty="0">
                <a:latin typeface="Calibri Light"/>
                <a:cs typeface="Calibri Light"/>
              </a:rPr>
              <a:t> </a:t>
            </a:r>
            <a:r>
              <a:rPr sz="3300" spc="-8" dirty="0">
                <a:latin typeface="Calibri Light"/>
                <a:cs typeface="Calibri Light"/>
              </a:rPr>
              <a:t>Library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5" y="1736313"/>
            <a:ext cx="8689181" cy="3717267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395288" indent="-385763">
              <a:spcBef>
                <a:spcPts val="633"/>
              </a:spcBef>
              <a:buFont typeface="Wingdings"/>
              <a:buChar char=""/>
              <a:tabLst>
                <a:tab pos="395288" algn="l"/>
              </a:tabLst>
            </a:pPr>
            <a:r>
              <a:rPr sz="2063" dirty="0">
                <a:latin typeface="Calibri"/>
                <a:cs typeface="Calibri"/>
              </a:rPr>
              <a:t>Go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website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of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HEC</a:t>
            </a:r>
            <a:r>
              <a:rPr sz="2063" spc="8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National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Digital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Library</a:t>
            </a:r>
            <a:endParaRPr sz="2063">
              <a:latin typeface="Calibri"/>
              <a:cs typeface="Calibri"/>
            </a:endParaRPr>
          </a:p>
          <a:p>
            <a:pPr marL="1011079" indent="-1001554">
              <a:spcBef>
                <a:spcPts val="566"/>
              </a:spcBef>
              <a:buClr>
                <a:srgbClr val="000000"/>
              </a:buClr>
              <a:buFont typeface="Wingdings"/>
              <a:buChar char=""/>
              <a:tabLst>
                <a:tab pos="1011079" algn="l"/>
              </a:tabLst>
            </a:pPr>
            <a:r>
              <a:rPr sz="2063" spc="-8" dirty="0">
                <a:solidFill>
                  <a:srgbClr val="2D75B6"/>
                </a:solidFill>
                <a:latin typeface="Calibri"/>
                <a:cs typeface="Calibri"/>
                <a:hlinkClick r:id="rId2"/>
              </a:rPr>
              <a:t>http://www.digitallibrary.edu.pk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570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On</a:t>
            </a:r>
            <a:r>
              <a:rPr sz="2063" spc="1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Home</a:t>
            </a:r>
            <a:r>
              <a:rPr sz="2063" spc="1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Page,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click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on</a:t>
            </a:r>
            <a:r>
              <a:rPr sz="2063" spc="7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23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INSTITUTES.</a:t>
            </a:r>
            <a:endParaRPr sz="2063">
              <a:latin typeface="Calibri"/>
              <a:cs typeface="Calibri"/>
            </a:endParaRPr>
          </a:p>
          <a:p>
            <a:pPr marL="221456" marR="3810" indent="-218123">
              <a:lnSpc>
                <a:spcPts val="2310"/>
              </a:lnSpc>
              <a:spcBef>
                <a:spcPts val="724"/>
              </a:spcBef>
              <a:buFont typeface="Wingdings"/>
              <a:buChar char=""/>
              <a:tabLst>
                <a:tab pos="695801" algn="l"/>
              </a:tabLst>
            </a:pPr>
            <a:r>
              <a:rPr sz="2063" dirty="0">
                <a:latin typeface="Calibri"/>
                <a:cs typeface="Calibri"/>
              </a:rPr>
              <a:t>A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appear</a:t>
            </a:r>
            <a:r>
              <a:rPr sz="2063" spc="7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showing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universities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from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Public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Private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Sector</a:t>
            </a:r>
            <a:r>
              <a:rPr sz="2063" spc="8" dirty="0">
                <a:latin typeface="Calibri"/>
                <a:cs typeface="Calibri"/>
              </a:rPr>
              <a:t> </a:t>
            </a:r>
            <a:r>
              <a:rPr sz="2063" spc="-19" dirty="0">
                <a:latin typeface="Calibri"/>
                <a:cs typeface="Calibri"/>
              </a:rPr>
              <a:t>and 	</a:t>
            </a:r>
            <a:r>
              <a:rPr sz="2063" dirty="0">
                <a:latin typeface="Calibri"/>
                <a:cs typeface="Calibri"/>
              </a:rPr>
              <a:t>other</a:t>
            </a:r>
            <a:r>
              <a:rPr sz="2063" spc="7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Institutes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which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have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access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HEC</a:t>
            </a:r>
            <a:r>
              <a:rPr sz="2063" spc="9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National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Digital</a:t>
            </a:r>
            <a:r>
              <a:rPr sz="2063" spc="4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Library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(HNDL).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461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Select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your</a:t>
            </a:r>
            <a:r>
              <a:rPr sz="2063" spc="6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desired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Institute.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566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A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appear</a:t>
            </a:r>
            <a:r>
              <a:rPr sz="2063" spc="7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showing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resources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of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institution</a:t>
            </a:r>
            <a:endParaRPr sz="2063">
              <a:latin typeface="Calibri"/>
              <a:cs typeface="Calibri"/>
            </a:endParaRPr>
          </a:p>
          <a:p>
            <a:pPr marL="220980" indent="-217646">
              <a:spcBef>
                <a:spcPts val="566"/>
              </a:spcBef>
              <a:buFont typeface="Wingdings"/>
              <a:buChar char=""/>
              <a:tabLst>
                <a:tab pos="220980" algn="l"/>
              </a:tabLst>
            </a:pPr>
            <a:r>
              <a:rPr sz="2063" dirty="0">
                <a:latin typeface="Calibri"/>
                <a:cs typeface="Calibri"/>
              </a:rPr>
              <a:t>Journals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5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Researches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appear</a:t>
            </a:r>
            <a:endParaRPr sz="2063">
              <a:latin typeface="Calibri"/>
              <a:cs typeface="Calibri"/>
            </a:endParaRPr>
          </a:p>
          <a:p>
            <a:pPr marL="9525" marR="381953" indent="-6191">
              <a:lnSpc>
                <a:spcPts val="2310"/>
              </a:lnSpc>
              <a:spcBef>
                <a:spcPts val="724"/>
              </a:spcBef>
              <a:buFont typeface="Wingdings"/>
              <a:buChar char=""/>
              <a:tabLst>
                <a:tab pos="220980" algn="l"/>
              </a:tabLst>
            </a:pPr>
            <a:r>
              <a:rPr sz="2063" spc="-8" dirty="0">
                <a:latin typeface="Calibri"/>
                <a:cs typeface="Calibri"/>
              </a:rPr>
              <a:t>	You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can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find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</a:t>
            </a:r>
            <a:r>
              <a:rPr sz="2063" spc="6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Journal</a:t>
            </a:r>
            <a:r>
              <a:rPr sz="2063" spc="2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by</a:t>
            </a:r>
            <a:r>
              <a:rPr sz="2063" spc="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clicking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on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JOURNALS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spc="-19" dirty="0">
                <a:latin typeface="Calibri"/>
                <a:cs typeface="Calibri"/>
              </a:rPr>
              <a:t>DATABASE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enter </a:t>
            </a:r>
            <a:r>
              <a:rPr sz="2063" spc="-38" dirty="0">
                <a:latin typeface="Calibri"/>
                <a:cs typeface="Calibri"/>
              </a:rPr>
              <a:t>a </a:t>
            </a:r>
            <a:r>
              <a:rPr sz="2063" dirty="0">
                <a:latin typeface="Calibri"/>
                <a:cs typeface="Calibri"/>
              </a:rPr>
              <a:t>keyword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search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for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your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desired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journal</a:t>
            </a:r>
            <a:endParaRPr sz="2063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E812105D-6238-92D2-FD7C-3C78C4BF73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400" y="2689"/>
            <a:ext cx="9906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15350" cy="11154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90358" cy="4894901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1447800" cy="1846868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2DA1A858-1344-E966-CA6E-9B361F8CD78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-29901"/>
            <a:ext cx="9144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7592" y="2610434"/>
            <a:ext cx="39998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u="none" dirty="0">
                <a:latin typeface="Trebuchet MS"/>
                <a:cs typeface="Trebuchet MS"/>
              </a:rPr>
              <a:t>THANK</a:t>
            </a:r>
            <a:r>
              <a:rPr sz="6000" b="0" u="none" spc="-114" dirty="0">
                <a:latin typeface="Trebuchet MS"/>
                <a:cs typeface="Trebuchet MS"/>
              </a:rPr>
              <a:t> </a:t>
            </a:r>
            <a:r>
              <a:rPr sz="6000" b="0" u="none" spc="-25" dirty="0">
                <a:latin typeface="Trebuchet MS"/>
                <a:cs typeface="Trebuchet MS"/>
              </a:rPr>
              <a:t>YOU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13" y="994663"/>
            <a:ext cx="5824524" cy="3638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12" y="2069592"/>
            <a:ext cx="6894576" cy="3925824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5C112855-5D56-861A-E400-3FA4AD9E9B0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689"/>
            <a:ext cx="9906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18" y="914401"/>
            <a:ext cx="5481904" cy="6857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Bell MT" pitchFamily="18" charset="0"/>
              </a:rPr>
              <a:t>SEQUENCE OF LGIS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Bell MT" pitchFamily="18" charset="0"/>
              </a:rPr>
              <a:t>Learning Objectives </a:t>
            </a:r>
          </a:p>
          <a:p>
            <a:r>
              <a:rPr lang="en-US" sz="2800" dirty="0">
                <a:latin typeface="Bell MT" pitchFamily="18" charset="0"/>
              </a:rPr>
              <a:t>Core concept </a:t>
            </a:r>
            <a:r>
              <a:rPr lang="en-US" sz="2800" i="1" dirty="0">
                <a:latin typeface="Bell MT" pitchFamily="18" charset="0"/>
              </a:rPr>
              <a:t>70 %</a:t>
            </a:r>
          </a:p>
          <a:p>
            <a:r>
              <a:rPr lang="en-US" sz="2800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dirty="0">
                <a:latin typeface="Bell MT" pitchFamily="18" charset="0"/>
              </a:rPr>
              <a:t>15 %(If Applicable)</a:t>
            </a:r>
          </a:p>
          <a:p>
            <a:r>
              <a:rPr lang="en-US" sz="28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dirty="0">
                <a:latin typeface="Bell MT" pitchFamily="18" charset="0"/>
              </a:rPr>
              <a:t>10%</a:t>
            </a:r>
          </a:p>
          <a:p>
            <a:r>
              <a:rPr lang="en-US" sz="2800" dirty="0">
                <a:latin typeface="Bell MT" pitchFamily="18" charset="0"/>
              </a:rPr>
              <a:t>Research article relevant to the topic </a:t>
            </a:r>
            <a:r>
              <a:rPr lang="en-US" sz="2800" i="1" dirty="0">
                <a:latin typeface="Bell MT" pitchFamily="18" charset="0"/>
              </a:rPr>
              <a:t>3%</a:t>
            </a:r>
          </a:p>
          <a:p>
            <a:r>
              <a:rPr lang="en-US" sz="2800" dirty="0">
                <a:latin typeface="Bell MT" pitchFamily="18" charset="0"/>
              </a:rPr>
              <a:t>Ethics and family medicine </a:t>
            </a:r>
            <a:r>
              <a:rPr lang="en-US" sz="2800" i="1" dirty="0">
                <a:latin typeface="Bell MT" pitchFamily="18" charset="0"/>
              </a:rPr>
              <a:t>2%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D8A33198-0C00-5BBE-0167-E4658C4BE77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689"/>
            <a:ext cx="9906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3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8827" y="990600"/>
            <a:ext cx="4871085" cy="411480"/>
            <a:chOff x="528827" y="990600"/>
            <a:chExt cx="4871085" cy="411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7" y="990600"/>
              <a:ext cx="4870704" cy="4114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413" y="999236"/>
              <a:ext cx="4819827" cy="3592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5940" y="1556740"/>
            <a:ext cx="6637655" cy="22358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dirty="0">
                <a:latin typeface="Trebuchet MS"/>
                <a:cs typeface="Trebuchet MS"/>
              </a:rPr>
              <a:t>Students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will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be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able</a:t>
            </a:r>
            <a:r>
              <a:rPr sz="2600" spc="-35" dirty="0">
                <a:latin typeface="Trebuchet MS"/>
                <a:cs typeface="Trebuchet MS"/>
              </a:rPr>
              <a:t> to</a:t>
            </a:r>
            <a:endParaRPr sz="2600">
              <a:latin typeface="Trebuchet MS"/>
              <a:cs typeface="Trebuchet MS"/>
            </a:endParaRPr>
          </a:p>
          <a:p>
            <a:pPr marL="285115" marR="332105" indent="-27305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Define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pregnancy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enlist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its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different 	types.</a:t>
            </a:r>
            <a:endParaRPr sz="2600">
              <a:latin typeface="Trebuchet MS"/>
              <a:cs typeface="Trebuchet MS"/>
            </a:endParaRPr>
          </a:p>
          <a:p>
            <a:pPr marL="284480" marR="5080" indent="-27241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Briefly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explain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medico-</a:t>
            </a:r>
            <a:r>
              <a:rPr sz="2600" dirty="0">
                <a:latin typeface="Trebuchet MS"/>
                <a:cs typeface="Trebuchet MS"/>
              </a:rPr>
              <a:t>legal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aspects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of 	</a:t>
            </a:r>
            <a:r>
              <a:rPr sz="2600" dirty="0">
                <a:latin typeface="Trebuchet MS"/>
                <a:cs typeface="Trebuchet MS"/>
              </a:rPr>
              <a:t>pregnancy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delivery.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BACB2BBE-3EAB-2251-4E51-AD3A34092B4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2689"/>
            <a:ext cx="9906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991" y="629412"/>
            <a:ext cx="4295775" cy="635635"/>
            <a:chOff x="697991" y="629412"/>
            <a:chExt cx="4295775" cy="635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91" y="629412"/>
              <a:ext cx="4295775" cy="6355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1136" y="641985"/>
              <a:ext cx="4233545" cy="563880"/>
            </a:xfrm>
            <a:custGeom>
              <a:avLst/>
              <a:gdLst/>
              <a:ahLst/>
              <a:cxnLst/>
              <a:rect l="l" t="t" r="r" b="b"/>
              <a:pathLst>
                <a:path w="4233545" h="563880">
                  <a:moveTo>
                    <a:pt x="2571051" y="1777"/>
                  </a:moveTo>
                  <a:lnTo>
                    <a:pt x="2528633" y="1777"/>
                  </a:lnTo>
                  <a:lnTo>
                    <a:pt x="2311336" y="554354"/>
                  </a:lnTo>
                  <a:lnTo>
                    <a:pt x="2418778" y="554354"/>
                  </a:lnTo>
                  <a:lnTo>
                    <a:pt x="2456751" y="443864"/>
                  </a:lnTo>
                  <a:lnTo>
                    <a:pt x="2746321" y="443864"/>
                  </a:lnTo>
                  <a:lnTo>
                    <a:pt x="2716967" y="369824"/>
                  </a:lnTo>
                  <a:lnTo>
                    <a:pt x="2484310" y="369824"/>
                  </a:lnTo>
                  <a:lnTo>
                    <a:pt x="2549842" y="168528"/>
                  </a:lnTo>
                  <a:lnTo>
                    <a:pt x="2637161" y="168528"/>
                  </a:lnTo>
                  <a:lnTo>
                    <a:pt x="2571051" y="1777"/>
                  </a:lnTo>
                  <a:close/>
                </a:path>
                <a:path w="4233545" h="563880">
                  <a:moveTo>
                    <a:pt x="2746321" y="443864"/>
                  </a:moveTo>
                  <a:lnTo>
                    <a:pt x="2643568" y="443864"/>
                  </a:lnTo>
                  <a:lnTo>
                    <a:pt x="2683319" y="554354"/>
                  </a:lnTo>
                  <a:lnTo>
                    <a:pt x="2790126" y="554354"/>
                  </a:lnTo>
                  <a:lnTo>
                    <a:pt x="2746321" y="443864"/>
                  </a:lnTo>
                  <a:close/>
                </a:path>
                <a:path w="4233545" h="563880">
                  <a:moveTo>
                    <a:pt x="2637161" y="168528"/>
                  </a:moveTo>
                  <a:lnTo>
                    <a:pt x="2549842" y="168528"/>
                  </a:lnTo>
                  <a:lnTo>
                    <a:pt x="2615247" y="369824"/>
                  </a:lnTo>
                  <a:lnTo>
                    <a:pt x="2716967" y="369824"/>
                  </a:lnTo>
                  <a:lnTo>
                    <a:pt x="2637161" y="168528"/>
                  </a:lnTo>
                  <a:close/>
                </a:path>
                <a:path w="4233545" h="563880">
                  <a:moveTo>
                    <a:pt x="113106" y="5587"/>
                  </a:moveTo>
                  <a:lnTo>
                    <a:pt x="99894" y="5830"/>
                  </a:lnTo>
                  <a:lnTo>
                    <a:pt x="0" y="9651"/>
                  </a:lnTo>
                  <a:lnTo>
                    <a:pt x="0" y="554354"/>
                  </a:lnTo>
                  <a:lnTo>
                    <a:pt x="96735" y="554354"/>
                  </a:lnTo>
                  <a:lnTo>
                    <a:pt x="96735" y="353822"/>
                  </a:lnTo>
                  <a:lnTo>
                    <a:pt x="179569" y="353822"/>
                  </a:lnTo>
                  <a:lnTo>
                    <a:pt x="248885" y="341059"/>
                  </a:lnTo>
                  <a:lnTo>
                    <a:pt x="289478" y="321932"/>
                  </a:lnTo>
                  <a:lnTo>
                    <a:pt x="321051" y="295153"/>
                  </a:lnTo>
                  <a:lnTo>
                    <a:pt x="337192" y="270510"/>
                  </a:lnTo>
                  <a:lnTo>
                    <a:pt x="135432" y="270510"/>
                  </a:lnTo>
                  <a:lnTo>
                    <a:pt x="127707" y="270343"/>
                  </a:lnTo>
                  <a:lnTo>
                    <a:pt x="118684" y="269843"/>
                  </a:lnTo>
                  <a:lnTo>
                    <a:pt x="109811" y="269126"/>
                  </a:lnTo>
                  <a:lnTo>
                    <a:pt x="109528" y="269126"/>
                  </a:lnTo>
                  <a:lnTo>
                    <a:pt x="96735" y="267842"/>
                  </a:lnTo>
                  <a:lnTo>
                    <a:pt x="96735" y="93344"/>
                  </a:lnTo>
                  <a:lnTo>
                    <a:pt x="103872" y="92511"/>
                  </a:lnTo>
                  <a:lnTo>
                    <a:pt x="111148" y="91916"/>
                  </a:lnTo>
                  <a:lnTo>
                    <a:pt x="118565" y="91559"/>
                  </a:lnTo>
                  <a:lnTo>
                    <a:pt x="343826" y="91559"/>
                  </a:lnTo>
                  <a:lnTo>
                    <a:pt x="328057" y="67790"/>
                  </a:lnTo>
                  <a:lnTo>
                    <a:pt x="301929" y="45212"/>
                  </a:lnTo>
                  <a:lnTo>
                    <a:pt x="267732" y="27876"/>
                  </a:lnTo>
                  <a:lnTo>
                    <a:pt x="224863" y="15493"/>
                  </a:lnTo>
                  <a:lnTo>
                    <a:pt x="173320" y="8064"/>
                  </a:lnTo>
                  <a:lnTo>
                    <a:pt x="113106" y="5587"/>
                  </a:lnTo>
                  <a:close/>
                </a:path>
                <a:path w="4233545" h="563880">
                  <a:moveTo>
                    <a:pt x="179569" y="353822"/>
                  </a:moveTo>
                  <a:lnTo>
                    <a:pt x="96735" y="353822"/>
                  </a:lnTo>
                  <a:lnTo>
                    <a:pt x="109802" y="354968"/>
                  </a:lnTo>
                  <a:lnTo>
                    <a:pt x="121473" y="355758"/>
                  </a:lnTo>
                  <a:lnTo>
                    <a:pt x="131752" y="356215"/>
                  </a:lnTo>
                  <a:lnTo>
                    <a:pt x="140639" y="356362"/>
                  </a:lnTo>
                  <a:lnTo>
                    <a:pt x="179569" y="353822"/>
                  </a:lnTo>
                  <a:close/>
                </a:path>
                <a:path w="4233545" h="563880">
                  <a:moveTo>
                    <a:pt x="343826" y="91559"/>
                  </a:moveTo>
                  <a:lnTo>
                    <a:pt x="127463" y="91559"/>
                  </a:lnTo>
                  <a:lnTo>
                    <a:pt x="185864" y="96748"/>
                  </a:lnTo>
                  <a:lnTo>
                    <a:pt x="228536" y="112664"/>
                  </a:lnTo>
                  <a:lnTo>
                    <a:pt x="254139" y="139178"/>
                  </a:lnTo>
                  <a:lnTo>
                    <a:pt x="262674" y="176275"/>
                  </a:lnTo>
                  <a:lnTo>
                    <a:pt x="260766" y="199493"/>
                  </a:lnTo>
                  <a:lnTo>
                    <a:pt x="245513" y="235497"/>
                  </a:lnTo>
                  <a:lnTo>
                    <a:pt x="214678" y="258026"/>
                  </a:lnTo>
                  <a:lnTo>
                    <a:pt x="166310" y="269126"/>
                  </a:lnTo>
                  <a:lnTo>
                    <a:pt x="135432" y="270510"/>
                  </a:lnTo>
                  <a:lnTo>
                    <a:pt x="337192" y="270510"/>
                  </a:lnTo>
                  <a:lnTo>
                    <a:pt x="343603" y="260723"/>
                  </a:lnTo>
                  <a:lnTo>
                    <a:pt x="357134" y="218642"/>
                  </a:lnTo>
                  <a:lnTo>
                    <a:pt x="361645" y="168910"/>
                  </a:lnTo>
                  <a:lnTo>
                    <a:pt x="357913" y="129615"/>
                  </a:lnTo>
                  <a:lnTo>
                    <a:pt x="346717" y="95916"/>
                  </a:lnTo>
                  <a:lnTo>
                    <a:pt x="343826" y="91559"/>
                  </a:lnTo>
                  <a:close/>
                </a:path>
                <a:path w="4233545" h="563880">
                  <a:moveTo>
                    <a:pt x="597598" y="3682"/>
                  </a:moveTo>
                  <a:lnTo>
                    <a:pt x="579516" y="3851"/>
                  </a:lnTo>
                  <a:lnTo>
                    <a:pt x="558795" y="4365"/>
                  </a:lnTo>
                  <a:lnTo>
                    <a:pt x="453527" y="9102"/>
                  </a:lnTo>
                  <a:lnTo>
                    <a:pt x="446532" y="9270"/>
                  </a:lnTo>
                  <a:lnTo>
                    <a:pt x="446532" y="554354"/>
                  </a:lnTo>
                  <a:lnTo>
                    <a:pt x="546989" y="554354"/>
                  </a:lnTo>
                  <a:lnTo>
                    <a:pt x="546989" y="326643"/>
                  </a:lnTo>
                  <a:lnTo>
                    <a:pt x="716145" y="326643"/>
                  </a:lnTo>
                  <a:lnTo>
                    <a:pt x="704405" y="308737"/>
                  </a:lnTo>
                  <a:lnTo>
                    <a:pt x="725213" y="299090"/>
                  </a:lnTo>
                  <a:lnTo>
                    <a:pt x="744188" y="286527"/>
                  </a:lnTo>
                  <a:lnTo>
                    <a:pt x="761305" y="271035"/>
                  </a:lnTo>
                  <a:lnTo>
                    <a:pt x="776541" y="252602"/>
                  </a:lnTo>
                  <a:lnTo>
                    <a:pt x="779965" y="247014"/>
                  </a:lnTo>
                  <a:lnTo>
                    <a:pt x="587946" y="247014"/>
                  </a:lnTo>
                  <a:lnTo>
                    <a:pt x="580091" y="246874"/>
                  </a:lnTo>
                  <a:lnTo>
                    <a:pt x="570634" y="246459"/>
                  </a:lnTo>
                  <a:lnTo>
                    <a:pt x="559594" y="245782"/>
                  </a:lnTo>
                  <a:lnTo>
                    <a:pt x="546989" y="244855"/>
                  </a:lnTo>
                  <a:lnTo>
                    <a:pt x="546989" y="93344"/>
                  </a:lnTo>
                  <a:lnTo>
                    <a:pt x="555445" y="92364"/>
                  </a:lnTo>
                  <a:lnTo>
                    <a:pt x="563711" y="91693"/>
                  </a:lnTo>
                  <a:lnTo>
                    <a:pt x="571792" y="91309"/>
                  </a:lnTo>
                  <a:lnTo>
                    <a:pt x="790263" y="91309"/>
                  </a:lnTo>
                  <a:lnTo>
                    <a:pt x="788292" y="85714"/>
                  </a:lnTo>
                  <a:lnTo>
                    <a:pt x="767104" y="56183"/>
                  </a:lnTo>
                  <a:lnTo>
                    <a:pt x="737441" y="33214"/>
                  </a:lnTo>
                  <a:lnTo>
                    <a:pt x="699302" y="16808"/>
                  </a:lnTo>
                  <a:lnTo>
                    <a:pt x="652687" y="6964"/>
                  </a:lnTo>
                  <a:lnTo>
                    <a:pt x="597598" y="3682"/>
                  </a:lnTo>
                  <a:close/>
                </a:path>
                <a:path w="4233545" h="563880">
                  <a:moveTo>
                    <a:pt x="716145" y="326643"/>
                  </a:moveTo>
                  <a:lnTo>
                    <a:pt x="546989" y="326643"/>
                  </a:lnTo>
                  <a:lnTo>
                    <a:pt x="565593" y="327667"/>
                  </a:lnTo>
                  <a:lnTo>
                    <a:pt x="596325" y="329001"/>
                  </a:lnTo>
                  <a:lnTo>
                    <a:pt x="608393" y="329311"/>
                  </a:lnTo>
                  <a:lnTo>
                    <a:pt x="753808" y="554354"/>
                  </a:lnTo>
                  <a:lnTo>
                    <a:pt x="865441" y="554354"/>
                  </a:lnTo>
                  <a:lnTo>
                    <a:pt x="716145" y="326643"/>
                  </a:lnTo>
                  <a:close/>
                </a:path>
                <a:path w="4233545" h="563880">
                  <a:moveTo>
                    <a:pt x="790263" y="91309"/>
                  </a:moveTo>
                  <a:lnTo>
                    <a:pt x="583408" y="91309"/>
                  </a:lnTo>
                  <a:lnTo>
                    <a:pt x="609909" y="92186"/>
                  </a:lnTo>
                  <a:lnTo>
                    <a:pt x="635793" y="95186"/>
                  </a:lnTo>
                  <a:lnTo>
                    <a:pt x="674560" y="107187"/>
                  </a:lnTo>
                  <a:lnTo>
                    <a:pt x="702903" y="144746"/>
                  </a:lnTo>
                  <a:lnTo>
                    <a:pt x="704786" y="163322"/>
                  </a:lnTo>
                  <a:lnTo>
                    <a:pt x="703024" y="186043"/>
                  </a:lnTo>
                  <a:lnTo>
                    <a:pt x="676592" y="229869"/>
                  </a:lnTo>
                  <a:lnTo>
                    <a:pt x="640413" y="242728"/>
                  </a:lnTo>
                  <a:lnTo>
                    <a:pt x="587946" y="247014"/>
                  </a:lnTo>
                  <a:lnTo>
                    <a:pt x="779965" y="247014"/>
                  </a:lnTo>
                  <a:lnTo>
                    <a:pt x="789062" y="232169"/>
                  </a:lnTo>
                  <a:lnTo>
                    <a:pt x="798036" y="210677"/>
                  </a:lnTo>
                  <a:lnTo>
                    <a:pt x="803437" y="188112"/>
                  </a:lnTo>
                  <a:lnTo>
                    <a:pt x="805243" y="164464"/>
                  </a:lnTo>
                  <a:lnTo>
                    <a:pt x="801005" y="121808"/>
                  </a:lnTo>
                  <a:lnTo>
                    <a:pt x="790263" y="91309"/>
                  </a:lnTo>
                  <a:close/>
                </a:path>
                <a:path w="4233545" h="563880">
                  <a:moveTo>
                    <a:pt x="3872420" y="9270"/>
                  </a:moveTo>
                  <a:lnTo>
                    <a:pt x="3769804" y="9270"/>
                  </a:lnTo>
                  <a:lnTo>
                    <a:pt x="3953573" y="330707"/>
                  </a:lnTo>
                  <a:lnTo>
                    <a:pt x="3953573" y="554354"/>
                  </a:lnTo>
                  <a:lnTo>
                    <a:pt x="4050347" y="554354"/>
                  </a:lnTo>
                  <a:lnTo>
                    <a:pt x="4050347" y="330707"/>
                  </a:lnTo>
                  <a:lnTo>
                    <a:pt x="4100961" y="241807"/>
                  </a:lnTo>
                  <a:lnTo>
                    <a:pt x="4001579" y="241807"/>
                  </a:lnTo>
                  <a:lnTo>
                    <a:pt x="3872420" y="9270"/>
                  </a:lnTo>
                  <a:close/>
                </a:path>
                <a:path w="4233545" h="563880">
                  <a:moveTo>
                    <a:pt x="4233354" y="9270"/>
                  </a:moveTo>
                  <a:lnTo>
                    <a:pt x="4130992" y="9270"/>
                  </a:lnTo>
                  <a:lnTo>
                    <a:pt x="4001579" y="241807"/>
                  </a:lnTo>
                  <a:lnTo>
                    <a:pt x="4100961" y="241807"/>
                  </a:lnTo>
                  <a:lnTo>
                    <a:pt x="4233354" y="9270"/>
                  </a:lnTo>
                  <a:close/>
                </a:path>
                <a:path w="4233545" h="563880">
                  <a:moveTo>
                    <a:pt x="3057409" y="216915"/>
                  </a:moveTo>
                  <a:lnTo>
                    <a:pt x="2941383" y="216915"/>
                  </a:lnTo>
                  <a:lnTo>
                    <a:pt x="3205924" y="561848"/>
                  </a:lnTo>
                  <a:lnTo>
                    <a:pt x="3245294" y="561848"/>
                  </a:lnTo>
                  <a:lnTo>
                    <a:pt x="3245294" y="338200"/>
                  </a:lnTo>
                  <a:lnTo>
                    <a:pt x="3152330" y="338200"/>
                  </a:lnTo>
                  <a:lnTo>
                    <a:pt x="3057409" y="216915"/>
                  </a:lnTo>
                  <a:close/>
                </a:path>
                <a:path w="4233545" h="563880">
                  <a:moveTo>
                    <a:pt x="2894901" y="9270"/>
                  </a:moveTo>
                  <a:lnTo>
                    <a:pt x="2848292" y="9270"/>
                  </a:lnTo>
                  <a:lnTo>
                    <a:pt x="2848292" y="554736"/>
                  </a:lnTo>
                  <a:lnTo>
                    <a:pt x="2941383" y="554736"/>
                  </a:lnTo>
                  <a:lnTo>
                    <a:pt x="2941383" y="216915"/>
                  </a:lnTo>
                  <a:lnTo>
                    <a:pt x="3057409" y="216915"/>
                  </a:lnTo>
                  <a:lnTo>
                    <a:pt x="2894901" y="9270"/>
                  </a:lnTo>
                  <a:close/>
                </a:path>
                <a:path w="4233545" h="563880">
                  <a:moveTo>
                    <a:pt x="3245294" y="9270"/>
                  </a:moveTo>
                  <a:lnTo>
                    <a:pt x="3152330" y="9270"/>
                  </a:lnTo>
                  <a:lnTo>
                    <a:pt x="3152330" y="338200"/>
                  </a:lnTo>
                  <a:lnTo>
                    <a:pt x="3245294" y="338200"/>
                  </a:lnTo>
                  <a:lnTo>
                    <a:pt x="3245294" y="9270"/>
                  </a:lnTo>
                  <a:close/>
                </a:path>
                <a:path w="4233545" h="563880">
                  <a:moveTo>
                    <a:pt x="2065285" y="216915"/>
                  </a:moveTo>
                  <a:lnTo>
                    <a:pt x="1949259" y="216915"/>
                  </a:lnTo>
                  <a:lnTo>
                    <a:pt x="2213800" y="561848"/>
                  </a:lnTo>
                  <a:lnTo>
                    <a:pt x="2253170" y="561848"/>
                  </a:lnTo>
                  <a:lnTo>
                    <a:pt x="2253170" y="338200"/>
                  </a:lnTo>
                  <a:lnTo>
                    <a:pt x="2160206" y="338200"/>
                  </a:lnTo>
                  <a:lnTo>
                    <a:pt x="2065285" y="216915"/>
                  </a:lnTo>
                  <a:close/>
                </a:path>
                <a:path w="4233545" h="563880">
                  <a:moveTo>
                    <a:pt x="1902777" y="9270"/>
                  </a:moveTo>
                  <a:lnTo>
                    <a:pt x="1856168" y="9270"/>
                  </a:lnTo>
                  <a:lnTo>
                    <a:pt x="1856168" y="554736"/>
                  </a:lnTo>
                  <a:lnTo>
                    <a:pt x="1949259" y="554736"/>
                  </a:lnTo>
                  <a:lnTo>
                    <a:pt x="1949259" y="216915"/>
                  </a:lnTo>
                  <a:lnTo>
                    <a:pt x="2065285" y="216915"/>
                  </a:lnTo>
                  <a:lnTo>
                    <a:pt x="1902777" y="9270"/>
                  </a:lnTo>
                  <a:close/>
                </a:path>
                <a:path w="4233545" h="563880">
                  <a:moveTo>
                    <a:pt x="2253170" y="9270"/>
                  </a:moveTo>
                  <a:lnTo>
                    <a:pt x="2160206" y="9270"/>
                  </a:lnTo>
                  <a:lnTo>
                    <a:pt x="2160206" y="338200"/>
                  </a:lnTo>
                  <a:lnTo>
                    <a:pt x="2253170" y="338200"/>
                  </a:lnTo>
                  <a:lnTo>
                    <a:pt x="2253170" y="9270"/>
                  </a:lnTo>
                  <a:close/>
                </a:path>
                <a:path w="4233545" h="563880">
                  <a:moveTo>
                    <a:pt x="1259268" y="9270"/>
                  </a:moveTo>
                  <a:lnTo>
                    <a:pt x="911288" y="9270"/>
                  </a:lnTo>
                  <a:lnTo>
                    <a:pt x="911288" y="554354"/>
                  </a:lnTo>
                  <a:lnTo>
                    <a:pt x="1255077" y="554354"/>
                  </a:lnTo>
                  <a:lnTo>
                    <a:pt x="1255077" y="468375"/>
                  </a:lnTo>
                  <a:lnTo>
                    <a:pt x="1008062" y="468375"/>
                  </a:lnTo>
                  <a:lnTo>
                    <a:pt x="1008062" y="305053"/>
                  </a:lnTo>
                  <a:lnTo>
                    <a:pt x="1188148" y="305053"/>
                  </a:lnTo>
                  <a:lnTo>
                    <a:pt x="1188148" y="222885"/>
                  </a:lnTo>
                  <a:lnTo>
                    <a:pt x="1008062" y="222885"/>
                  </a:lnTo>
                  <a:lnTo>
                    <a:pt x="1008062" y="95250"/>
                  </a:lnTo>
                  <a:lnTo>
                    <a:pt x="1259268" y="95250"/>
                  </a:lnTo>
                  <a:lnTo>
                    <a:pt x="1259268" y="9270"/>
                  </a:lnTo>
                  <a:close/>
                </a:path>
                <a:path w="4233545" h="563880">
                  <a:moveTo>
                    <a:pt x="3580955" y="0"/>
                  </a:moveTo>
                  <a:lnTo>
                    <a:pt x="3528734" y="5074"/>
                  </a:lnTo>
                  <a:lnTo>
                    <a:pt x="3481419" y="20304"/>
                  </a:lnTo>
                  <a:lnTo>
                    <a:pt x="3439009" y="45702"/>
                  </a:lnTo>
                  <a:lnTo>
                    <a:pt x="3401504" y="81279"/>
                  </a:lnTo>
                  <a:lnTo>
                    <a:pt x="3370760" y="124408"/>
                  </a:lnTo>
                  <a:lnTo>
                    <a:pt x="3348815" y="172465"/>
                  </a:lnTo>
                  <a:lnTo>
                    <a:pt x="3335656" y="225476"/>
                  </a:lnTo>
                  <a:lnTo>
                    <a:pt x="3331273" y="283463"/>
                  </a:lnTo>
                  <a:lnTo>
                    <a:pt x="3335226" y="344995"/>
                  </a:lnTo>
                  <a:lnTo>
                    <a:pt x="3347085" y="399668"/>
                  </a:lnTo>
                  <a:lnTo>
                    <a:pt x="3366849" y="447484"/>
                  </a:lnTo>
                  <a:lnTo>
                    <a:pt x="3394519" y="488441"/>
                  </a:lnTo>
                  <a:lnTo>
                    <a:pt x="3429333" y="521352"/>
                  </a:lnTo>
                  <a:lnTo>
                    <a:pt x="3470529" y="544845"/>
                  </a:lnTo>
                  <a:lnTo>
                    <a:pt x="3518106" y="558932"/>
                  </a:lnTo>
                  <a:lnTo>
                    <a:pt x="3572065" y="563626"/>
                  </a:lnTo>
                  <a:lnTo>
                    <a:pt x="3625709" y="559696"/>
                  </a:lnTo>
                  <a:lnTo>
                    <a:pt x="3672506" y="547909"/>
                  </a:lnTo>
                  <a:lnTo>
                    <a:pt x="3712422" y="528264"/>
                  </a:lnTo>
                  <a:lnTo>
                    <a:pt x="3745420" y="500761"/>
                  </a:lnTo>
                  <a:lnTo>
                    <a:pt x="3732115" y="477647"/>
                  </a:lnTo>
                  <a:lnTo>
                    <a:pt x="3579812" y="477647"/>
                  </a:lnTo>
                  <a:lnTo>
                    <a:pt x="3547858" y="474452"/>
                  </a:lnTo>
                  <a:lnTo>
                    <a:pt x="3493998" y="448821"/>
                  </a:lnTo>
                  <a:lnTo>
                    <a:pt x="3454447" y="398434"/>
                  </a:lnTo>
                  <a:lnTo>
                    <a:pt x="3434254" y="329005"/>
                  </a:lnTo>
                  <a:lnTo>
                    <a:pt x="3431730" y="287527"/>
                  </a:lnTo>
                  <a:lnTo>
                    <a:pt x="3434464" y="245711"/>
                  </a:lnTo>
                  <a:lnTo>
                    <a:pt x="3442652" y="207692"/>
                  </a:lnTo>
                  <a:lnTo>
                    <a:pt x="3475291" y="143001"/>
                  </a:lnTo>
                  <a:lnTo>
                    <a:pt x="3525012" y="100202"/>
                  </a:lnTo>
                  <a:lnTo>
                    <a:pt x="3586924" y="85978"/>
                  </a:lnTo>
                  <a:lnTo>
                    <a:pt x="3707167" y="85978"/>
                  </a:lnTo>
                  <a:lnTo>
                    <a:pt x="3730942" y="38353"/>
                  </a:lnTo>
                  <a:lnTo>
                    <a:pt x="3700488" y="21538"/>
                  </a:lnTo>
                  <a:lnTo>
                    <a:pt x="3665331" y="9556"/>
                  </a:lnTo>
                  <a:lnTo>
                    <a:pt x="3625482" y="2385"/>
                  </a:lnTo>
                  <a:lnTo>
                    <a:pt x="3580955" y="0"/>
                  </a:lnTo>
                  <a:close/>
                </a:path>
                <a:path w="4233545" h="563880">
                  <a:moveTo>
                    <a:pt x="3700462" y="422655"/>
                  </a:moveTo>
                  <a:lnTo>
                    <a:pt x="3676574" y="446732"/>
                  </a:lnTo>
                  <a:lnTo>
                    <a:pt x="3648519" y="463915"/>
                  </a:lnTo>
                  <a:lnTo>
                    <a:pt x="3616273" y="474216"/>
                  </a:lnTo>
                  <a:lnTo>
                    <a:pt x="3579812" y="477647"/>
                  </a:lnTo>
                  <a:lnTo>
                    <a:pt x="3732115" y="477647"/>
                  </a:lnTo>
                  <a:lnTo>
                    <a:pt x="3700462" y="422655"/>
                  </a:lnTo>
                  <a:close/>
                </a:path>
                <a:path w="4233545" h="563880">
                  <a:moveTo>
                    <a:pt x="3707167" y="85978"/>
                  </a:moveTo>
                  <a:lnTo>
                    <a:pt x="3586924" y="85978"/>
                  </a:lnTo>
                  <a:lnTo>
                    <a:pt x="3620359" y="87983"/>
                  </a:lnTo>
                  <a:lnTo>
                    <a:pt x="3648852" y="94011"/>
                  </a:lnTo>
                  <a:lnTo>
                    <a:pt x="3672417" y="104088"/>
                  </a:lnTo>
                  <a:lnTo>
                    <a:pt x="3691064" y="118237"/>
                  </a:lnTo>
                  <a:lnTo>
                    <a:pt x="3707167" y="85978"/>
                  </a:lnTo>
                  <a:close/>
                </a:path>
                <a:path w="4233545" h="563880">
                  <a:moveTo>
                    <a:pt x="1594167" y="0"/>
                  </a:moveTo>
                  <a:lnTo>
                    <a:pt x="1545642" y="3154"/>
                  </a:lnTo>
                  <a:lnTo>
                    <a:pt x="1501256" y="12618"/>
                  </a:lnTo>
                  <a:lnTo>
                    <a:pt x="1461003" y="28392"/>
                  </a:lnTo>
                  <a:lnTo>
                    <a:pt x="1424877" y="50474"/>
                  </a:lnTo>
                  <a:lnTo>
                    <a:pt x="1392872" y="78866"/>
                  </a:lnTo>
                  <a:lnTo>
                    <a:pt x="1365975" y="112303"/>
                  </a:lnTo>
                  <a:lnTo>
                    <a:pt x="1345035" y="149519"/>
                  </a:lnTo>
                  <a:lnTo>
                    <a:pt x="1330062" y="190515"/>
                  </a:lnTo>
                  <a:lnTo>
                    <a:pt x="1321069" y="235290"/>
                  </a:lnTo>
                  <a:lnTo>
                    <a:pt x="1318069" y="283844"/>
                  </a:lnTo>
                  <a:lnTo>
                    <a:pt x="1322263" y="342264"/>
                  </a:lnTo>
                  <a:lnTo>
                    <a:pt x="1335213" y="397382"/>
                  </a:lnTo>
                  <a:lnTo>
                    <a:pt x="1356752" y="445311"/>
                  </a:lnTo>
                  <a:lnTo>
                    <a:pt x="1386776" y="486790"/>
                  </a:lnTo>
                  <a:lnTo>
                    <a:pt x="1424112" y="520442"/>
                  </a:lnTo>
                  <a:lnTo>
                    <a:pt x="1467532" y="544449"/>
                  </a:lnTo>
                  <a:lnTo>
                    <a:pt x="1517024" y="558835"/>
                  </a:lnTo>
                  <a:lnTo>
                    <a:pt x="1572577" y="563626"/>
                  </a:lnTo>
                  <a:lnTo>
                    <a:pt x="1599578" y="562647"/>
                  </a:lnTo>
                  <a:lnTo>
                    <a:pt x="1653819" y="554785"/>
                  </a:lnTo>
                  <a:lnTo>
                    <a:pt x="1707038" y="539188"/>
                  </a:lnTo>
                  <a:lnTo>
                    <a:pt x="1751615" y="517142"/>
                  </a:lnTo>
                  <a:lnTo>
                    <a:pt x="1770189" y="503809"/>
                  </a:lnTo>
                  <a:lnTo>
                    <a:pt x="1770189" y="477647"/>
                  </a:lnTo>
                  <a:lnTo>
                    <a:pt x="1588198" y="477647"/>
                  </a:lnTo>
                  <a:lnTo>
                    <a:pt x="1551023" y="474404"/>
                  </a:lnTo>
                  <a:lnTo>
                    <a:pt x="1489007" y="448393"/>
                  </a:lnTo>
                  <a:lnTo>
                    <a:pt x="1444190" y="397382"/>
                  </a:lnTo>
                  <a:lnTo>
                    <a:pt x="1421382" y="327850"/>
                  </a:lnTo>
                  <a:lnTo>
                    <a:pt x="1418526" y="286512"/>
                  </a:lnTo>
                  <a:lnTo>
                    <a:pt x="1421433" y="243028"/>
                  </a:lnTo>
                  <a:lnTo>
                    <a:pt x="1430162" y="204200"/>
                  </a:lnTo>
                  <a:lnTo>
                    <a:pt x="1465135" y="140462"/>
                  </a:lnTo>
                  <a:lnTo>
                    <a:pt x="1520094" y="99599"/>
                  </a:lnTo>
                  <a:lnTo>
                    <a:pt x="1592008" y="85978"/>
                  </a:lnTo>
                  <a:lnTo>
                    <a:pt x="1729814" y="85978"/>
                  </a:lnTo>
                  <a:lnTo>
                    <a:pt x="1746694" y="53593"/>
                  </a:lnTo>
                  <a:lnTo>
                    <a:pt x="1713593" y="30110"/>
                  </a:lnTo>
                  <a:lnTo>
                    <a:pt x="1677146" y="13366"/>
                  </a:lnTo>
                  <a:lnTo>
                    <a:pt x="1637341" y="3337"/>
                  </a:lnTo>
                  <a:lnTo>
                    <a:pt x="1594167" y="0"/>
                  </a:lnTo>
                  <a:close/>
                </a:path>
                <a:path w="4233545" h="563880">
                  <a:moveTo>
                    <a:pt x="1770189" y="259714"/>
                  </a:moveTo>
                  <a:lnTo>
                    <a:pt x="1597977" y="259714"/>
                  </a:lnTo>
                  <a:lnTo>
                    <a:pt x="1597977" y="342264"/>
                  </a:lnTo>
                  <a:lnTo>
                    <a:pt x="1673415" y="342264"/>
                  </a:lnTo>
                  <a:lnTo>
                    <a:pt x="1673415" y="449452"/>
                  </a:lnTo>
                  <a:lnTo>
                    <a:pt x="1655528" y="461787"/>
                  </a:lnTo>
                  <a:lnTo>
                    <a:pt x="1635379" y="470598"/>
                  </a:lnTo>
                  <a:lnTo>
                    <a:pt x="1612943" y="475884"/>
                  </a:lnTo>
                  <a:lnTo>
                    <a:pt x="1588198" y="477647"/>
                  </a:lnTo>
                  <a:lnTo>
                    <a:pt x="1770189" y="477647"/>
                  </a:lnTo>
                  <a:lnTo>
                    <a:pt x="1770189" y="259714"/>
                  </a:lnTo>
                  <a:close/>
                </a:path>
                <a:path w="4233545" h="563880">
                  <a:moveTo>
                    <a:pt x="1729814" y="85978"/>
                  </a:moveTo>
                  <a:lnTo>
                    <a:pt x="1592008" y="85978"/>
                  </a:lnTo>
                  <a:lnTo>
                    <a:pt x="1605432" y="86909"/>
                  </a:lnTo>
                  <a:lnTo>
                    <a:pt x="1620154" y="89709"/>
                  </a:lnTo>
                  <a:lnTo>
                    <a:pt x="1670069" y="108511"/>
                  </a:lnTo>
                  <a:lnTo>
                    <a:pt x="1706181" y="131317"/>
                  </a:lnTo>
                  <a:lnTo>
                    <a:pt x="1729814" y="85978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5446" y="810514"/>
              <a:ext cx="131445" cy="201295"/>
            </a:xfrm>
            <a:custGeom>
              <a:avLst/>
              <a:gdLst/>
              <a:ahLst/>
              <a:cxnLst/>
              <a:rect l="l" t="t" r="r" b="b"/>
              <a:pathLst>
                <a:path w="131445" h="201294">
                  <a:moveTo>
                    <a:pt x="65531" y="0"/>
                  </a:moveTo>
                  <a:lnTo>
                    <a:pt x="0" y="201295"/>
                  </a:lnTo>
                  <a:lnTo>
                    <a:pt x="130937" y="201295"/>
                  </a:lnTo>
                  <a:lnTo>
                    <a:pt x="6553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983" y="732536"/>
              <a:ext cx="167716" cy="18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236" y="732282"/>
              <a:ext cx="159575" cy="1576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1136" y="641985"/>
              <a:ext cx="4233545" cy="563880"/>
            </a:xfrm>
            <a:custGeom>
              <a:avLst/>
              <a:gdLst/>
              <a:ahLst/>
              <a:cxnLst/>
              <a:rect l="l" t="t" r="r" b="b"/>
              <a:pathLst>
                <a:path w="4233545" h="563880">
                  <a:moveTo>
                    <a:pt x="3769804" y="9270"/>
                  </a:moveTo>
                  <a:lnTo>
                    <a:pt x="3872420" y="9270"/>
                  </a:lnTo>
                  <a:lnTo>
                    <a:pt x="4001579" y="241807"/>
                  </a:lnTo>
                  <a:lnTo>
                    <a:pt x="4130992" y="9270"/>
                  </a:lnTo>
                  <a:lnTo>
                    <a:pt x="4233354" y="9270"/>
                  </a:lnTo>
                  <a:lnTo>
                    <a:pt x="4050347" y="330707"/>
                  </a:lnTo>
                  <a:lnTo>
                    <a:pt x="4050347" y="554354"/>
                  </a:lnTo>
                  <a:lnTo>
                    <a:pt x="3953573" y="554354"/>
                  </a:lnTo>
                  <a:lnTo>
                    <a:pt x="3953573" y="330707"/>
                  </a:lnTo>
                  <a:lnTo>
                    <a:pt x="3769804" y="9270"/>
                  </a:lnTo>
                  <a:close/>
                </a:path>
                <a:path w="4233545" h="563880">
                  <a:moveTo>
                    <a:pt x="2848292" y="9270"/>
                  </a:moveTo>
                  <a:lnTo>
                    <a:pt x="2894901" y="9270"/>
                  </a:lnTo>
                  <a:lnTo>
                    <a:pt x="3152330" y="338200"/>
                  </a:lnTo>
                  <a:lnTo>
                    <a:pt x="3152330" y="9270"/>
                  </a:lnTo>
                  <a:lnTo>
                    <a:pt x="3245294" y="9270"/>
                  </a:lnTo>
                  <a:lnTo>
                    <a:pt x="3245294" y="561848"/>
                  </a:lnTo>
                  <a:lnTo>
                    <a:pt x="3205924" y="561848"/>
                  </a:lnTo>
                  <a:lnTo>
                    <a:pt x="2941383" y="216915"/>
                  </a:lnTo>
                  <a:lnTo>
                    <a:pt x="2941383" y="554736"/>
                  </a:lnTo>
                  <a:lnTo>
                    <a:pt x="2848292" y="554736"/>
                  </a:lnTo>
                  <a:lnTo>
                    <a:pt x="2848292" y="9270"/>
                  </a:lnTo>
                  <a:close/>
                </a:path>
                <a:path w="4233545" h="563880">
                  <a:moveTo>
                    <a:pt x="1856168" y="9270"/>
                  </a:moveTo>
                  <a:lnTo>
                    <a:pt x="1902777" y="9270"/>
                  </a:lnTo>
                  <a:lnTo>
                    <a:pt x="2160206" y="338200"/>
                  </a:lnTo>
                  <a:lnTo>
                    <a:pt x="2160206" y="9270"/>
                  </a:lnTo>
                  <a:lnTo>
                    <a:pt x="2253170" y="9270"/>
                  </a:lnTo>
                  <a:lnTo>
                    <a:pt x="2253170" y="561848"/>
                  </a:lnTo>
                  <a:lnTo>
                    <a:pt x="2213800" y="561848"/>
                  </a:lnTo>
                  <a:lnTo>
                    <a:pt x="1949259" y="216915"/>
                  </a:lnTo>
                  <a:lnTo>
                    <a:pt x="1949259" y="554736"/>
                  </a:lnTo>
                  <a:lnTo>
                    <a:pt x="1856168" y="554736"/>
                  </a:lnTo>
                  <a:lnTo>
                    <a:pt x="1856168" y="9270"/>
                  </a:lnTo>
                  <a:close/>
                </a:path>
                <a:path w="4233545" h="563880">
                  <a:moveTo>
                    <a:pt x="911288" y="9270"/>
                  </a:moveTo>
                  <a:lnTo>
                    <a:pt x="1259268" y="9270"/>
                  </a:lnTo>
                  <a:lnTo>
                    <a:pt x="1259268" y="95250"/>
                  </a:lnTo>
                  <a:lnTo>
                    <a:pt x="1008062" y="95250"/>
                  </a:lnTo>
                  <a:lnTo>
                    <a:pt x="1008062" y="222885"/>
                  </a:lnTo>
                  <a:lnTo>
                    <a:pt x="1188148" y="222885"/>
                  </a:lnTo>
                  <a:lnTo>
                    <a:pt x="1188148" y="305053"/>
                  </a:lnTo>
                  <a:lnTo>
                    <a:pt x="1008062" y="305053"/>
                  </a:lnTo>
                  <a:lnTo>
                    <a:pt x="1008062" y="468375"/>
                  </a:lnTo>
                  <a:lnTo>
                    <a:pt x="1255077" y="468375"/>
                  </a:lnTo>
                  <a:lnTo>
                    <a:pt x="1255077" y="554354"/>
                  </a:lnTo>
                  <a:lnTo>
                    <a:pt x="911288" y="554354"/>
                  </a:lnTo>
                  <a:lnTo>
                    <a:pt x="911288" y="9270"/>
                  </a:lnTo>
                  <a:close/>
                </a:path>
                <a:path w="4233545" h="563880">
                  <a:moveTo>
                    <a:pt x="113106" y="5587"/>
                  </a:moveTo>
                  <a:lnTo>
                    <a:pt x="173320" y="8064"/>
                  </a:lnTo>
                  <a:lnTo>
                    <a:pt x="224863" y="15493"/>
                  </a:lnTo>
                  <a:lnTo>
                    <a:pt x="267732" y="27876"/>
                  </a:lnTo>
                  <a:lnTo>
                    <a:pt x="301929" y="45212"/>
                  </a:lnTo>
                  <a:lnTo>
                    <a:pt x="346717" y="95916"/>
                  </a:lnTo>
                  <a:lnTo>
                    <a:pt x="361645" y="168910"/>
                  </a:lnTo>
                  <a:lnTo>
                    <a:pt x="357134" y="218642"/>
                  </a:lnTo>
                  <a:lnTo>
                    <a:pt x="343603" y="260723"/>
                  </a:lnTo>
                  <a:lnTo>
                    <a:pt x="321051" y="295153"/>
                  </a:lnTo>
                  <a:lnTo>
                    <a:pt x="289478" y="321932"/>
                  </a:lnTo>
                  <a:lnTo>
                    <a:pt x="248885" y="341059"/>
                  </a:lnTo>
                  <a:lnTo>
                    <a:pt x="199272" y="352536"/>
                  </a:lnTo>
                  <a:lnTo>
                    <a:pt x="140639" y="356362"/>
                  </a:lnTo>
                  <a:lnTo>
                    <a:pt x="131752" y="356215"/>
                  </a:lnTo>
                  <a:lnTo>
                    <a:pt x="121473" y="355758"/>
                  </a:lnTo>
                  <a:lnTo>
                    <a:pt x="109802" y="354968"/>
                  </a:lnTo>
                  <a:lnTo>
                    <a:pt x="96735" y="353822"/>
                  </a:lnTo>
                  <a:lnTo>
                    <a:pt x="96735" y="554354"/>
                  </a:lnTo>
                  <a:lnTo>
                    <a:pt x="0" y="554354"/>
                  </a:lnTo>
                  <a:lnTo>
                    <a:pt x="0" y="9651"/>
                  </a:lnTo>
                  <a:lnTo>
                    <a:pt x="43343" y="7838"/>
                  </a:lnTo>
                  <a:lnTo>
                    <a:pt x="76641" y="6572"/>
                  </a:lnTo>
                  <a:lnTo>
                    <a:pt x="99894" y="5830"/>
                  </a:lnTo>
                  <a:lnTo>
                    <a:pt x="113106" y="5587"/>
                  </a:lnTo>
                  <a:close/>
                </a:path>
                <a:path w="4233545" h="563880">
                  <a:moveTo>
                    <a:pt x="597598" y="3682"/>
                  </a:moveTo>
                  <a:lnTo>
                    <a:pt x="652687" y="6964"/>
                  </a:lnTo>
                  <a:lnTo>
                    <a:pt x="699302" y="16808"/>
                  </a:lnTo>
                  <a:lnTo>
                    <a:pt x="737441" y="33214"/>
                  </a:lnTo>
                  <a:lnTo>
                    <a:pt x="788292" y="85714"/>
                  </a:lnTo>
                  <a:lnTo>
                    <a:pt x="801005" y="121808"/>
                  </a:lnTo>
                  <a:lnTo>
                    <a:pt x="805243" y="164464"/>
                  </a:lnTo>
                  <a:lnTo>
                    <a:pt x="803437" y="188112"/>
                  </a:lnTo>
                  <a:lnTo>
                    <a:pt x="789062" y="232169"/>
                  </a:lnTo>
                  <a:lnTo>
                    <a:pt x="761305" y="271035"/>
                  </a:lnTo>
                  <a:lnTo>
                    <a:pt x="725213" y="299090"/>
                  </a:lnTo>
                  <a:lnTo>
                    <a:pt x="704405" y="308737"/>
                  </a:lnTo>
                  <a:lnTo>
                    <a:pt x="865441" y="554354"/>
                  </a:lnTo>
                  <a:lnTo>
                    <a:pt x="753808" y="554354"/>
                  </a:lnTo>
                  <a:lnTo>
                    <a:pt x="608393" y="329311"/>
                  </a:lnTo>
                  <a:lnTo>
                    <a:pt x="596325" y="329001"/>
                  </a:lnTo>
                  <a:lnTo>
                    <a:pt x="582048" y="328453"/>
                  </a:lnTo>
                  <a:lnTo>
                    <a:pt x="565593" y="327667"/>
                  </a:lnTo>
                  <a:lnTo>
                    <a:pt x="546989" y="326643"/>
                  </a:lnTo>
                  <a:lnTo>
                    <a:pt x="546989" y="554354"/>
                  </a:lnTo>
                  <a:lnTo>
                    <a:pt x="446532" y="554354"/>
                  </a:lnTo>
                  <a:lnTo>
                    <a:pt x="446532" y="9270"/>
                  </a:lnTo>
                  <a:lnTo>
                    <a:pt x="453527" y="9102"/>
                  </a:lnTo>
                  <a:lnTo>
                    <a:pt x="466340" y="8588"/>
                  </a:lnTo>
                  <a:lnTo>
                    <a:pt x="484968" y="7717"/>
                  </a:lnTo>
                  <a:lnTo>
                    <a:pt x="509409" y="6476"/>
                  </a:lnTo>
                  <a:lnTo>
                    <a:pt x="535428" y="5236"/>
                  </a:lnTo>
                  <a:lnTo>
                    <a:pt x="558795" y="4365"/>
                  </a:lnTo>
                  <a:lnTo>
                    <a:pt x="579516" y="3851"/>
                  </a:lnTo>
                  <a:lnTo>
                    <a:pt x="597598" y="3682"/>
                  </a:lnTo>
                  <a:close/>
                </a:path>
                <a:path w="4233545" h="563880">
                  <a:moveTo>
                    <a:pt x="2528633" y="1777"/>
                  </a:moveTo>
                  <a:lnTo>
                    <a:pt x="2571051" y="1777"/>
                  </a:lnTo>
                  <a:lnTo>
                    <a:pt x="2790126" y="554354"/>
                  </a:lnTo>
                  <a:lnTo>
                    <a:pt x="2683319" y="554354"/>
                  </a:lnTo>
                  <a:lnTo>
                    <a:pt x="2643568" y="443864"/>
                  </a:lnTo>
                  <a:lnTo>
                    <a:pt x="2456751" y="443864"/>
                  </a:lnTo>
                  <a:lnTo>
                    <a:pt x="2418778" y="554354"/>
                  </a:lnTo>
                  <a:lnTo>
                    <a:pt x="2311336" y="554354"/>
                  </a:lnTo>
                  <a:lnTo>
                    <a:pt x="2528633" y="1777"/>
                  </a:lnTo>
                  <a:close/>
                </a:path>
                <a:path w="4233545" h="563880">
                  <a:moveTo>
                    <a:pt x="3580955" y="0"/>
                  </a:moveTo>
                  <a:lnTo>
                    <a:pt x="3625482" y="2385"/>
                  </a:lnTo>
                  <a:lnTo>
                    <a:pt x="3665331" y="9556"/>
                  </a:lnTo>
                  <a:lnTo>
                    <a:pt x="3700488" y="21538"/>
                  </a:lnTo>
                  <a:lnTo>
                    <a:pt x="3730942" y="38353"/>
                  </a:lnTo>
                  <a:lnTo>
                    <a:pt x="3691064" y="118237"/>
                  </a:lnTo>
                  <a:lnTo>
                    <a:pt x="3672417" y="104088"/>
                  </a:lnTo>
                  <a:lnTo>
                    <a:pt x="3648852" y="94011"/>
                  </a:lnTo>
                  <a:lnTo>
                    <a:pt x="3620359" y="87983"/>
                  </a:lnTo>
                  <a:lnTo>
                    <a:pt x="3586924" y="85978"/>
                  </a:lnTo>
                  <a:lnTo>
                    <a:pt x="3554444" y="89531"/>
                  </a:lnTo>
                  <a:lnTo>
                    <a:pt x="3498627" y="118018"/>
                  </a:lnTo>
                  <a:lnTo>
                    <a:pt x="3456269" y="173460"/>
                  </a:lnTo>
                  <a:lnTo>
                    <a:pt x="3434464" y="245711"/>
                  </a:lnTo>
                  <a:lnTo>
                    <a:pt x="3431730" y="287527"/>
                  </a:lnTo>
                  <a:lnTo>
                    <a:pt x="3434254" y="329005"/>
                  </a:lnTo>
                  <a:lnTo>
                    <a:pt x="3454447" y="398434"/>
                  </a:lnTo>
                  <a:lnTo>
                    <a:pt x="3493998" y="448821"/>
                  </a:lnTo>
                  <a:lnTo>
                    <a:pt x="3547858" y="474452"/>
                  </a:lnTo>
                  <a:lnTo>
                    <a:pt x="3579812" y="477647"/>
                  </a:lnTo>
                  <a:lnTo>
                    <a:pt x="3616273" y="474216"/>
                  </a:lnTo>
                  <a:lnTo>
                    <a:pt x="3648519" y="463915"/>
                  </a:lnTo>
                  <a:lnTo>
                    <a:pt x="3676574" y="446732"/>
                  </a:lnTo>
                  <a:lnTo>
                    <a:pt x="3700462" y="422655"/>
                  </a:lnTo>
                  <a:lnTo>
                    <a:pt x="3745420" y="500761"/>
                  </a:lnTo>
                  <a:lnTo>
                    <a:pt x="3712422" y="528264"/>
                  </a:lnTo>
                  <a:lnTo>
                    <a:pt x="3672506" y="547909"/>
                  </a:lnTo>
                  <a:lnTo>
                    <a:pt x="3625709" y="559696"/>
                  </a:lnTo>
                  <a:lnTo>
                    <a:pt x="3572065" y="563626"/>
                  </a:lnTo>
                  <a:lnTo>
                    <a:pt x="3518106" y="558932"/>
                  </a:lnTo>
                  <a:lnTo>
                    <a:pt x="3470529" y="544845"/>
                  </a:lnTo>
                  <a:lnTo>
                    <a:pt x="3429333" y="521352"/>
                  </a:lnTo>
                  <a:lnTo>
                    <a:pt x="3394519" y="488441"/>
                  </a:lnTo>
                  <a:lnTo>
                    <a:pt x="3366849" y="447484"/>
                  </a:lnTo>
                  <a:lnTo>
                    <a:pt x="3347085" y="399668"/>
                  </a:lnTo>
                  <a:lnTo>
                    <a:pt x="3335226" y="344995"/>
                  </a:lnTo>
                  <a:lnTo>
                    <a:pt x="3331273" y="283463"/>
                  </a:lnTo>
                  <a:lnTo>
                    <a:pt x="3335656" y="225476"/>
                  </a:lnTo>
                  <a:lnTo>
                    <a:pt x="3348815" y="172465"/>
                  </a:lnTo>
                  <a:lnTo>
                    <a:pt x="3370760" y="124408"/>
                  </a:lnTo>
                  <a:lnTo>
                    <a:pt x="3401504" y="81279"/>
                  </a:lnTo>
                  <a:lnTo>
                    <a:pt x="3439009" y="45702"/>
                  </a:lnTo>
                  <a:lnTo>
                    <a:pt x="3481419" y="20304"/>
                  </a:lnTo>
                  <a:lnTo>
                    <a:pt x="3528734" y="5074"/>
                  </a:lnTo>
                  <a:lnTo>
                    <a:pt x="3580955" y="0"/>
                  </a:lnTo>
                  <a:close/>
                </a:path>
                <a:path w="4233545" h="563880">
                  <a:moveTo>
                    <a:pt x="1594167" y="0"/>
                  </a:moveTo>
                  <a:lnTo>
                    <a:pt x="1637341" y="3337"/>
                  </a:lnTo>
                  <a:lnTo>
                    <a:pt x="1677146" y="13366"/>
                  </a:lnTo>
                  <a:lnTo>
                    <a:pt x="1713593" y="30110"/>
                  </a:lnTo>
                  <a:lnTo>
                    <a:pt x="1746694" y="53593"/>
                  </a:lnTo>
                  <a:lnTo>
                    <a:pt x="1706181" y="131317"/>
                  </a:lnTo>
                  <a:lnTo>
                    <a:pt x="1696462" y="123699"/>
                  </a:lnTo>
                  <a:lnTo>
                    <a:pt x="1684432" y="116093"/>
                  </a:lnTo>
                  <a:lnTo>
                    <a:pt x="1636139" y="94390"/>
                  </a:lnTo>
                  <a:lnTo>
                    <a:pt x="1592008" y="85978"/>
                  </a:lnTo>
                  <a:lnTo>
                    <a:pt x="1553932" y="89384"/>
                  </a:lnTo>
                  <a:lnTo>
                    <a:pt x="1490495" y="116625"/>
                  </a:lnTo>
                  <a:lnTo>
                    <a:pt x="1444726" y="170015"/>
                  </a:lnTo>
                  <a:lnTo>
                    <a:pt x="1421433" y="243028"/>
                  </a:lnTo>
                  <a:lnTo>
                    <a:pt x="1418526" y="286512"/>
                  </a:lnTo>
                  <a:lnTo>
                    <a:pt x="1421382" y="327850"/>
                  </a:lnTo>
                  <a:lnTo>
                    <a:pt x="1444190" y="397382"/>
                  </a:lnTo>
                  <a:lnTo>
                    <a:pt x="1489007" y="448393"/>
                  </a:lnTo>
                  <a:lnTo>
                    <a:pt x="1551023" y="474404"/>
                  </a:lnTo>
                  <a:lnTo>
                    <a:pt x="1588198" y="477647"/>
                  </a:lnTo>
                  <a:lnTo>
                    <a:pt x="1612943" y="475884"/>
                  </a:lnTo>
                  <a:lnTo>
                    <a:pt x="1655528" y="461787"/>
                  </a:lnTo>
                  <a:lnTo>
                    <a:pt x="1673415" y="342264"/>
                  </a:lnTo>
                  <a:lnTo>
                    <a:pt x="1597977" y="342264"/>
                  </a:lnTo>
                  <a:lnTo>
                    <a:pt x="1597977" y="259714"/>
                  </a:lnTo>
                  <a:lnTo>
                    <a:pt x="1770189" y="259714"/>
                  </a:lnTo>
                  <a:lnTo>
                    <a:pt x="1770189" y="503809"/>
                  </a:lnTo>
                  <a:lnTo>
                    <a:pt x="1730565" y="528939"/>
                  </a:lnTo>
                  <a:lnTo>
                    <a:pt x="1681035" y="547877"/>
                  </a:lnTo>
                  <a:lnTo>
                    <a:pt x="1626663" y="559704"/>
                  </a:lnTo>
                  <a:lnTo>
                    <a:pt x="1572577" y="563626"/>
                  </a:lnTo>
                  <a:lnTo>
                    <a:pt x="1517024" y="558835"/>
                  </a:lnTo>
                  <a:lnTo>
                    <a:pt x="1467532" y="544449"/>
                  </a:lnTo>
                  <a:lnTo>
                    <a:pt x="1424112" y="520442"/>
                  </a:lnTo>
                  <a:lnTo>
                    <a:pt x="1386776" y="486790"/>
                  </a:lnTo>
                  <a:lnTo>
                    <a:pt x="1356752" y="445311"/>
                  </a:lnTo>
                  <a:lnTo>
                    <a:pt x="1335278" y="397652"/>
                  </a:lnTo>
                  <a:lnTo>
                    <a:pt x="1322375" y="343826"/>
                  </a:lnTo>
                  <a:lnTo>
                    <a:pt x="1318069" y="283844"/>
                  </a:lnTo>
                  <a:lnTo>
                    <a:pt x="1321069" y="235290"/>
                  </a:lnTo>
                  <a:lnTo>
                    <a:pt x="1330062" y="190515"/>
                  </a:lnTo>
                  <a:lnTo>
                    <a:pt x="1345035" y="149519"/>
                  </a:lnTo>
                  <a:lnTo>
                    <a:pt x="1365975" y="112303"/>
                  </a:lnTo>
                  <a:lnTo>
                    <a:pt x="1392872" y="78866"/>
                  </a:lnTo>
                  <a:lnTo>
                    <a:pt x="1424877" y="50474"/>
                  </a:lnTo>
                  <a:lnTo>
                    <a:pt x="1461003" y="28392"/>
                  </a:lnTo>
                  <a:lnTo>
                    <a:pt x="1501256" y="12618"/>
                  </a:lnTo>
                  <a:lnTo>
                    <a:pt x="1545642" y="3154"/>
                  </a:lnTo>
                  <a:lnTo>
                    <a:pt x="159416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342618"/>
            <a:ext cx="6702425" cy="437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 algn="just">
              <a:lnSpc>
                <a:spcPct val="130000"/>
              </a:lnSpc>
              <a:spcBef>
                <a:spcPts val="10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286385" algn="l"/>
              </a:tabLst>
            </a:pPr>
            <a:r>
              <a:rPr sz="2600" dirty="0">
                <a:latin typeface="Trebuchet MS"/>
                <a:cs typeface="Trebuchet MS"/>
              </a:rPr>
              <a:t>It</a:t>
            </a:r>
            <a:r>
              <a:rPr sz="2600" spc="114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114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120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physiological</a:t>
            </a:r>
            <a:r>
              <a:rPr sz="2600" spc="120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state</a:t>
            </a:r>
            <a:r>
              <a:rPr sz="2600" spc="114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120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125" dirty="0">
                <a:latin typeface="Trebuchet MS"/>
                <a:cs typeface="Trebuchet MS"/>
              </a:rPr>
              <a:t>  </a:t>
            </a:r>
            <a:r>
              <a:rPr sz="2600" spc="-10" dirty="0">
                <a:latin typeface="Trebuchet MS"/>
                <a:cs typeface="Trebuchet MS"/>
              </a:rPr>
              <a:t>female 	</a:t>
            </a:r>
            <a:r>
              <a:rPr sz="2600" dirty="0">
                <a:latin typeface="Trebuchet MS"/>
                <a:cs typeface="Trebuchet MS"/>
              </a:rPr>
              <a:t>which</a:t>
            </a:r>
            <a:r>
              <a:rPr sz="2600" spc="10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is</a:t>
            </a:r>
            <a:r>
              <a:rPr sz="2600" spc="10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produced</a:t>
            </a:r>
            <a:r>
              <a:rPr sz="2600" spc="10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due</a:t>
            </a:r>
            <a:r>
              <a:rPr sz="2600" spc="10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to</a:t>
            </a:r>
            <a:r>
              <a:rPr sz="2600" spc="9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114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implantation 	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254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254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fertilized</a:t>
            </a:r>
            <a:r>
              <a:rPr sz="2600" spc="254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ovum</a:t>
            </a:r>
            <a:r>
              <a:rPr sz="2600" spc="260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in</a:t>
            </a:r>
            <a:r>
              <a:rPr sz="2600" spc="260" dirty="0">
                <a:latin typeface="Trebuchet MS"/>
                <a:cs typeface="Trebuchet MS"/>
              </a:rPr>
              <a:t>  </a:t>
            </a:r>
            <a:r>
              <a:rPr sz="2600" dirty="0">
                <a:latin typeface="Trebuchet MS"/>
                <a:cs typeface="Trebuchet MS"/>
              </a:rPr>
              <a:t>the</a:t>
            </a:r>
            <a:r>
              <a:rPr sz="2600" spc="250" dirty="0">
                <a:latin typeface="Trebuchet MS"/>
                <a:cs typeface="Trebuchet MS"/>
              </a:rPr>
              <a:t>  </a:t>
            </a:r>
            <a:r>
              <a:rPr sz="2600" spc="-10" dirty="0">
                <a:latin typeface="Trebuchet MS"/>
                <a:cs typeface="Trebuchet MS"/>
              </a:rPr>
              <a:t>uterine 	</a:t>
            </a:r>
            <a:r>
              <a:rPr sz="2600" dirty="0">
                <a:latin typeface="Trebuchet MS"/>
                <a:cs typeface="Trebuchet MS"/>
              </a:rPr>
              <a:t>endometrium</a:t>
            </a:r>
            <a:r>
              <a:rPr sz="2600" spc="20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204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ultimately</a:t>
            </a:r>
            <a:r>
              <a:rPr sz="2600" spc="2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giving</a:t>
            </a:r>
            <a:r>
              <a:rPr sz="2600" spc="20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rise</a:t>
            </a:r>
            <a:r>
              <a:rPr sz="2600" spc="20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to 	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fetus.</a:t>
            </a:r>
            <a:endParaRPr sz="2600">
              <a:latin typeface="Trebuchet MS"/>
              <a:cs typeface="Trebuchet MS"/>
            </a:endParaRPr>
          </a:p>
          <a:p>
            <a:pPr marL="387350" indent="-374650">
              <a:lnSpc>
                <a:spcPct val="100000"/>
              </a:lnSpc>
              <a:spcBef>
                <a:spcPts val="153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387350" algn="l"/>
              </a:tabLst>
            </a:pPr>
            <a:r>
              <a:rPr sz="2600" dirty="0">
                <a:latin typeface="Trebuchet MS"/>
                <a:cs typeface="Trebuchet MS"/>
              </a:rPr>
              <a:t>Normal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duration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: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280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±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7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days.</a:t>
            </a:r>
            <a:endParaRPr sz="2600">
              <a:latin typeface="Trebuchet MS"/>
              <a:cs typeface="Trebuchet MS"/>
            </a:endParaRPr>
          </a:p>
          <a:p>
            <a:pPr marL="387350" indent="-374650">
              <a:lnSpc>
                <a:spcPct val="100000"/>
              </a:lnSpc>
              <a:spcBef>
                <a:spcPts val="1540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387350" algn="l"/>
              </a:tabLst>
            </a:pPr>
            <a:r>
              <a:rPr sz="2600" dirty="0">
                <a:latin typeface="Trebuchet MS"/>
                <a:cs typeface="Trebuchet MS"/>
              </a:rPr>
              <a:t>Minimum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: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180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days.</a:t>
            </a:r>
            <a:endParaRPr sz="2600">
              <a:latin typeface="Trebuchet MS"/>
              <a:cs typeface="Trebuchet MS"/>
            </a:endParaRPr>
          </a:p>
          <a:p>
            <a:pPr marL="387350" indent="-374650">
              <a:lnSpc>
                <a:spcPct val="100000"/>
              </a:lnSpc>
              <a:spcBef>
                <a:spcPts val="1535"/>
              </a:spcBef>
              <a:buClr>
                <a:srgbClr val="B03E9A"/>
              </a:buClr>
              <a:buSzPct val="73076"/>
              <a:buFont typeface="Cambria"/>
              <a:buChar char="⦿"/>
              <a:tabLst>
                <a:tab pos="387350" algn="l"/>
              </a:tabLst>
            </a:pPr>
            <a:r>
              <a:rPr sz="2600" dirty="0">
                <a:latin typeface="Trebuchet MS"/>
                <a:cs typeface="Trebuchet MS"/>
              </a:rPr>
              <a:t>Maximum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: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354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days.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D0E07-7BD3-9907-1998-EC41941F1F31}"/>
              </a:ext>
            </a:extLst>
          </p:cNvPr>
          <p:cNvSpPr/>
          <p:nvPr/>
        </p:nvSpPr>
        <p:spPr>
          <a:xfrm>
            <a:off x="7467600" y="21554"/>
            <a:ext cx="1676400" cy="2832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6823" y="1014983"/>
            <a:ext cx="4810125" cy="391795"/>
            <a:chOff x="496823" y="1014983"/>
            <a:chExt cx="4810125" cy="39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823" y="1014983"/>
              <a:ext cx="4809744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501" y="1024127"/>
              <a:ext cx="4757140" cy="34023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5940" y="1776028"/>
            <a:ext cx="7209790" cy="36239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705"/>
              </a:spcBef>
              <a:buClr>
                <a:srgbClr val="B03E9A"/>
              </a:buClr>
              <a:buSzPct val="72916"/>
              <a:buFont typeface="Wingdings"/>
              <a:buChar char=""/>
              <a:tabLst>
                <a:tab pos="350520" algn="l"/>
              </a:tabLst>
            </a:pPr>
            <a:r>
              <a:rPr sz="2400" b="1" dirty="0">
                <a:solidFill>
                  <a:srgbClr val="A24A73"/>
                </a:solidFill>
                <a:latin typeface="Trebuchet MS"/>
                <a:cs typeface="Trebuchet MS"/>
              </a:rPr>
              <a:t>Ectopic</a:t>
            </a:r>
            <a:r>
              <a:rPr sz="2400" b="1" spc="-20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A24A73"/>
                </a:solidFill>
                <a:latin typeface="Trebuchet MS"/>
                <a:cs typeface="Trebuchet MS"/>
              </a:rPr>
              <a:t>pregnancy:</a:t>
            </a:r>
            <a:endParaRPr sz="2400">
              <a:latin typeface="Trebuchet MS"/>
              <a:cs typeface="Trebuchet MS"/>
            </a:endParaRPr>
          </a:p>
          <a:p>
            <a:pPr marL="350520" marR="5080" indent="-33845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"/>
              <a:tabLst>
                <a:tab pos="350520" algn="l"/>
              </a:tabLst>
            </a:pPr>
            <a:r>
              <a:rPr sz="2400" b="1" dirty="0">
                <a:solidFill>
                  <a:srgbClr val="A24A73"/>
                </a:solidFill>
                <a:latin typeface="Trebuchet MS"/>
                <a:cs typeface="Trebuchet MS"/>
              </a:rPr>
              <a:t>Superfecundation:</a:t>
            </a:r>
            <a:r>
              <a:rPr sz="2400" b="1" spc="-60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It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fertilization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two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or </a:t>
            </a:r>
            <a:r>
              <a:rPr sz="2400" dirty="0">
                <a:latin typeface="Trebuchet MS"/>
                <a:cs typeface="Trebuchet MS"/>
              </a:rPr>
              <a:t>more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ova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from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same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cycle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by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sperm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from </a:t>
            </a:r>
            <a:r>
              <a:rPr sz="2400" dirty="0">
                <a:latin typeface="Trebuchet MS"/>
                <a:cs typeface="Trebuchet MS"/>
              </a:rPr>
              <a:t>separate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acts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sexual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intercourse.</a:t>
            </a:r>
            <a:endParaRPr sz="2400">
              <a:latin typeface="Trebuchet MS"/>
              <a:cs typeface="Trebuchet MS"/>
            </a:endParaRPr>
          </a:p>
          <a:p>
            <a:pPr marL="350520" marR="918844" indent="-338455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"/>
              <a:tabLst>
                <a:tab pos="350520" algn="l"/>
              </a:tabLst>
            </a:pPr>
            <a:r>
              <a:rPr sz="2400" b="1" dirty="0">
                <a:solidFill>
                  <a:srgbClr val="A24A73"/>
                </a:solidFill>
                <a:latin typeface="Trebuchet MS"/>
                <a:cs typeface="Trebuchet MS"/>
              </a:rPr>
              <a:t>Superfetation:</a:t>
            </a:r>
            <a:r>
              <a:rPr sz="2400" b="1" spc="-60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occurrence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second </a:t>
            </a:r>
            <a:r>
              <a:rPr sz="2400" dirty="0">
                <a:latin typeface="Trebuchet MS"/>
                <a:cs typeface="Trebuchet MS"/>
              </a:rPr>
              <a:t>conception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during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pregnancy,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giving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rise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to </a:t>
            </a:r>
            <a:r>
              <a:rPr sz="2400" dirty="0">
                <a:latin typeface="Trebuchet MS"/>
                <a:cs typeface="Trebuchet MS"/>
              </a:rPr>
              <a:t>embryos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different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ages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uterus.</a:t>
            </a:r>
            <a:endParaRPr sz="2400">
              <a:latin typeface="Trebuchet MS"/>
              <a:cs typeface="Trebuchet MS"/>
            </a:endParaRPr>
          </a:p>
          <a:p>
            <a:pPr marL="350520" marR="1286510" indent="-338455" algn="just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"/>
              <a:buChar char=""/>
              <a:tabLst>
                <a:tab pos="350520" algn="l"/>
              </a:tabLst>
            </a:pPr>
            <a:r>
              <a:rPr sz="2400" b="1" dirty="0">
                <a:solidFill>
                  <a:srgbClr val="A24A73"/>
                </a:solidFill>
                <a:latin typeface="Trebuchet MS"/>
                <a:cs typeface="Trebuchet MS"/>
              </a:rPr>
              <a:t>Pseudocyesis</a:t>
            </a:r>
            <a:r>
              <a:rPr sz="2400" b="1" spc="-50" dirty="0">
                <a:solidFill>
                  <a:srgbClr val="A24A73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/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phantom/Spurious/False pregnancy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B0E78-36F7-D500-C039-265FDA874E80}"/>
              </a:ext>
            </a:extLst>
          </p:cNvPr>
          <p:cNvSpPr/>
          <p:nvPr/>
        </p:nvSpPr>
        <p:spPr>
          <a:xfrm>
            <a:off x="7467600" y="21554"/>
            <a:ext cx="1676400" cy="2832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 concept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9244" y="466344"/>
            <a:ext cx="6553200" cy="391795"/>
            <a:chOff x="809244" y="466344"/>
            <a:chExt cx="6553200" cy="39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244" y="466344"/>
              <a:ext cx="6553200" cy="39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264" y="475488"/>
              <a:ext cx="6500761" cy="34023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811779" y="1014983"/>
            <a:ext cx="2593975" cy="391795"/>
            <a:chOff x="2811779" y="1014983"/>
            <a:chExt cx="2593975" cy="3917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1779" y="1014983"/>
              <a:ext cx="2593847" cy="3916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22701" y="1025270"/>
              <a:ext cx="2540000" cy="338455"/>
            </a:xfrm>
            <a:custGeom>
              <a:avLst/>
              <a:gdLst/>
              <a:ahLst/>
              <a:cxnLst/>
              <a:rect l="l" t="t" r="r" b="b"/>
              <a:pathLst>
                <a:path w="2540000" h="338455">
                  <a:moveTo>
                    <a:pt x="1542288" y="1142"/>
                  </a:moveTo>
                  <a:lnTo>
                    <a:pt x="1516888" y="1142"/>
                  </a:lnTo>
                  <a:lnTo>
                    <a:pt x="1386586" y="332613"/>
                  </a:lnTo>
                  <a:lnTo>
                    <a:pt x="1451102" y="332613"/>
                  </a:lnTo>
                  <a:lnTo>
                    <a:pt x="1473835" y="266318"/>
                  </a:lnTo>
                  <a:lnTo>
                    <a:pt x="1647545" y="266318"/>
                  </a:lnTo>
                  <a:lnTo>
                    <a:pt x="1629901" y="221868"/>
                  </a:lnTo>
                  <a:lnTo>
                    <a:pt x="1490345" y="221868"/>
                  </a:lnTo>
                  <a:lnTo>
                    <a:pt x="1529588" y="101091"/>
                  </a:lnTo>
                  <a:lnTo>
                    <a:pt x="1581961" y="101091"/>
                  </a:lnTo>
                  <a:lnTo>
                    <a:pt x="1542288" y="1142"/>
                  </a:lnTo>
                  <a:close/>
                </a:path>
                <a:path w="2540000" h="338455">
                  <a:moveTo>
                    <a:pt x="1647545" y="266318"/>
                  </a:moveTo>
                  <a:lnTo>
                    <a:pt x="1585849" y="266318"/>
                  </a:lnTo>
                  <a:lnTo>
                    <a:pt x="1609725" y="332613"/>
                  </a:lnTo>
                  <a:lnTo>
                    <a:pt x="1673860" y="332613"/>
                  </a:lnTo>
                  <a:lnTo>
                    <a:pt x="1647545" y="266318"/>
                  </a:lnTo>
                  <a:close/>
                </a:path>
                <a:path w="2540000" h="338455">
                  <a:moveTo>
                    <a:pt x="1581961" y="101091"/>
                  </a:moveTo>
                  <a:lnTo>
                    <a:pt x="1529588" y="101091"/>
                  </a:lnTo>
                  <a:lnTo>
                    <a:pt x="1568958" y="221868"/>
                  </a:lnTo>
                  <a:lnTo>
                    <a:pt x="1629901" y="221868"/>
                  </a:lnTo>
                  <a:lnTo>
                    <a:pt x="1581961" y="101091"/>
                  </a:lnTo>
                  <a:close/>
                </a:path>
                <a:path w="2540000" h="338455">
                  <a:moveTo>
                    <a:pt x="67945" y="3301"/>
                  </a:moveTo>
                  <a:lnTo>
                    <a:pt x="59989" y="3466"/>
                  </a:lnTo>
                  <a:lnTo>
                    <a:pt x="0" y="5841"/>
                  </a:lnTo>
                  <a:lnTo>
                    <a:pt x="0" y="332613"/>
                  </a:lnTo>
                  <a:lnTo>
                    <a:pt x="58039" y="332613"/>
                  </a:lnTo>
                  <a:lnTo>
                    <a:pt x="58039" y="212343"/>
                  </a:lnTo>
                  <a:lnTo>
                    <a:pt x="97036" y="212343"/>
                  </a:lnTo>
                  <a:lnTo>
                    <a:pt x="142462" y="206841"/>
                  </a:lnTo>
                  <a:lnTo>
                    <a:pt x="183895" y="185753"/>
                  </a:lnTo>
                  <a:lnTo>
                    <a:pt x="200474" y="162305"/>
                  </a:lnTo>
                  <a:lnTo>
                    <a:pt x="75692" y="162305"/>
                  </a:lnTo>
                  <a:lnTo>
                    <a:pt x="67945" y="161798"/>
                  </a:lnTo>
                  <a:lnTo>
                    <a:pt x="58039" y="160654"/>
                  </a:lnTo>
                  <a:lnTo>
                    <a:pt x="58039" y="56006"/>
                  </a:lnTo>
                  <a:lnTo>
                    <a:pt x="63754" y="55244"/>
                  </a:lnTo>
                  <a:lnTo>
                    <a:pt x="69596" y="54863"/>
                  </a:lnTo>
                  <a:lnTo>
                    <a:pt x="206324" y="54863"/>
                  </a:lnTo>
                  <a:lnTo>
                    <a:pt x="196897" y="40624"/>
                  </a:lnTo>
                  <a:lnTo>
                    <a:pt x="181229" y="27050"/>
                  </a:lnTo>
                  <a:lnTo>
                    <a:pt x="160706" y="16696"/>
                  </a:lnTo>
                  <a:lnTo>
                    <a:pt x="134969" y="9271"/>
                  </a:lnTo>
                  <a:lnTo>
                    <a:pt x="104040" y="4798"/>
                  </a:lnTo>
                  <a:lnTo>
                    <a:pt x="67945" y="3301"/>
                  </a:lnTo>
                  <a:close/>
                </a:path>
                <a:path w="2540000" h="338455">
                  <a:moveTo>
                    <a:pt x="97036" y="212343"/>
                  </a:moveTo>
                  <a:lnTo>
                    <a:pt x="58039" y="212343"/>
                  </a:lnTo>
                  <a:lnTo>
                    <a:pt x="65899" y="213010"/>
                  </a:lnTo>
                  <a:lnTo>
                    <a:pt x="72913" y="213487"/>
                  </a:lnTo>
                  <a:lnTo>
                    <a:pt x="81155" y="213867"/>
                  </a:lnTo>
                  <a:lnTo>
                    <a:pt x="84455" y="213867"/>
                  </a:lnTo>
                  <a:lnTo>
                    <a:pt x="97036" y="212343"/>
                  </a:lnTo>
                  <a:close/>
                </a:path>
                <a:path w="2540000" h="338455">
                  <a:moveTo>
                    <a:pt x="206324" y="54863"/>
                  </a:moveTo>
                  <a:lnTo>
                    <a:pt x="75692" y="54863"/>
                  </a:lnTo>
                  <a:lnTo>
                    <a:pt x="111529" y="58052"/>
                  </a:lnTo>
                  <a:lnTo>
                    <a:pt x="137128" y="67611"/>
                  </a:lnTo>
                  <a:lnTo>
                    <a:pt x="152487" y="83528"/>
                  </a:lnTo>
                  <a:lnTo>
                    <a:pt x="157606" y="105790"/>
                  </a:lnTo>
                  <a:lnTo>
                    <a:pt x="156463" y="119699"/>
                  </a:lnTo>
                  <a:lnTo>
                    <a:pt x="128839" y="154805"/>
                  </a:lnTo>
                  <a:lnTo>
                    <a:pt x="81280" y="162305"/>
                  </a:lnTo>
                  <a:lnTo>
                    <a:pt x="200474" y="162305"/>
                  </a:lnTo>
                  <a:lnTo>
                    <a:pt x="208756" y="150592"/>
                  </a:lnTo>
                  <a:lnTo>
                    <a:pt x="217043" y="101345"/>
                  </a:lnTo>
                  <a:lnTo>
                    <a:pt x="214804" y="77771"/>
                  </a:lnTo>
                  <a:lnTo>
                    <a:pt x="208089" y="57531"/>
                  </a:lnTo>
                  <a:lnTo>
                    <a:pt x="206324" y="54863"/>
                  </a:lnTo>
                  <a:close/>
                </a:path>
                <a:path w="2540000" h="338455">
                  <a:moveTo>
                    <a:pt x="359957" y="2276"/>
                  </a:moveTo>
                  <a:lnTo>
                    <a:pt x="348091" y="2276"/>
                  </a:lnTo>
                  <a:lnTo>
                    <a:pt x="335661" y="2619"/>
                  </a:lnTo>
                  <a:lnTo>
                    <a:pt x="269751" y="5587"/>
                  </a:lnTo>
                  <a:lnTo>
                    <a:pt x="268224" y="5587"/>
                  </a:lnTo>
                  <a:lnTo>
                    <a:pt x="268224" y="332613"/>
                  </a:lnTo>
                  <a:lnTo>
                    <a:pt x="328549" y="332613"/>
                  </a:lnTo>
                  <a:lnTo>
                    <a:pt x="328549" y="195961"/>
                  </a:lnTo>
                  <a:lnTo>
                    <a:pt x="430035" y="195961"/>
                  </a:lnTo>
                  <a:lnTo>
                    <a:pt x="423037" y="185292"/>
                  </a:lnTo>
                  <a:lnTo>
                    <a:pt x="435518" y="179478"/>
                  </a:lnTo>
                  <a:lnTo>
                    <a:pt x="446881" y="171926"/>
                  </a:lnTo>
                  <a:lnTo>
                    <a:pt x="457148" y="162611"/>
                  </a:lnTo>
                  <a:lnTo>
                    <a:pt x="466344" y="151511"/>
                  </a:lnTo>
                  <a:lnTo>
                    <a:pt x="468367" y="148208"/>
                  </a:lnTo>
                  <a:lnTo>
                    <a:pt x="347472" y="148208"/>
                  </a:lnTo>
                  <a:lnTo>
                    <a:pt x="339217" y="147827"/>
                  </a:lnTo>
                  <a:lnTo>
                    <a:pt x="328549" y="146812"/>
                  </a:lnTo>
                  <a:lnTo>
                    <a:pt x="328549" y="56006"/>
                  </a:lnTo>
                  <a:lnTo>
                    <a:pt x="335406" y="55117"/>
                  </a:lnTo>
                  <a:lnTo>
                    <a:pt x="341884" y="54737"/>
                  </a:lnTo>
                  <a:lnTo>
                    <a:pt x="474346" y="54737"/>
                  </a:lnTo>
                  <a:lnTo>
                    <a:pt x="452342" y="26320"/>
                  </a:lnTo>
                  <a:lnTo>
                    <a:pt x="413408" y="8203"/>
                  </a:lnTo>
                  <a:lnTo>
                    <a:pt x="359957" y="2276"/>
                  </a:lnTo>
                  <a:close/>
                </a:path>
                <a:path w="2540000" h="338455">
                  <a:moveTo>
                    <a:pt x="430035" y="195961"/>
                  </a:moveTo>
                  <a:lnTo>
                    <a:pt x="328549" y="195961"/>
                  </a:lnTo>
                  <a:lnTo>
                    <a:pt x="349583" y="197024"/>
                  </a:lnTo>
                  <a:lnTo>
                    <a:pt x="365379" y="197612"/>
                  </a:lnTo>
                  <a:lnTo>
                    <a:pt x="452627" y="332613"/>
                  </a:lnTo>
                  <a:lnTo>
                    <a:pt x="519684" y="332613"/>
                  </a:lnTo>
                  <a:lnTo>
                    <a:pt x="430035" y="195961"/>
                  </a:lnTo>
                  <a:close/>
                </a:path>
                <a:path w="2540000" h="338455">
                  <a:moveTo>
                    <a:pt x="474346" y="54737"/>
                  </a:moveTo>
                  <a:lnTo>
                    <a:pt x="348234" y="54737"/>
                  </a:lnTo>
                  <a:lnTo>
                    <a:pt x="366357" y="55332"/>
                  </a:lnTo>
                  <a:lnTo>
                    <a:pt x="381873" y="57118"/>
                  </a:lnTo>
                  <a:lnTo>
                    <a:pt x="418671" y="77485"/>
                  </a:lnTo>
                  <a:lnTo>
                    <a:pt x="423164" y="98043"/>
                  </a:lnTo>
                  <a:lnTo>
                    <a:pt x="422116" y="111615"/>
                  </a:lnTo>
                  <a:lnTo>
                    <a:pt x="396708" y="142422"/>
                  </a:lnTo>
                  <a:lnTo>
                    <a:pt x="353060" y="148208"/>
                  </a:lnTo>
                  <a:lnTo>
                    <a:pt x="468367" y="148208"/>
                  </a:lnTo>
                  <a:lnTo>
                    <a:pt x="473844" y="139273"/>
                  </a:lnTo>
                  <a:lnTo>
                    <a:pt x="479202" y="126380"/>
                  </a:lnTo>
                  <a:lnTo>
                    <a:pt x="482417" y="112845"/>
                  </a:lnTo>
                  <a:lnTo>
                    <a:pt x="483488" y="98678"/>
                  </a:lnTo>
                  <a:lnTo>
                    <a:pt x="475818" y="57118"/>
                  </a:lnTo>
                  <a:lnTo>
                    <a:pt x="475702" y="56487"/>
                  </a:lnTo>
                  <a:lnTo>
                    <a:pt x="474346" y="54737"/>
                  </a:lnTo>
                  <a:close/>
                </a:path>
                <a:path w="2540000" h="338455">
                  <a:moveTo>
                    <a:pt x="2322957" y="5587"/>
                  </a:moveTo>
                  <a:lnTo>
                    <a:pt x="2261362" y="5587"/>
                  </a:lnTo>
                  <a:lnTo>
                    <a:pt x="2371598" y="198500"/>
                  </a:lnTo>
                  <a:lnTo>
                    <a:pt x="2371598" y="332613"/>
                  </a:lnTo>
                  <a:lnTo>
                    <a:pt x="2429637" y="332613"/>
                  </a:lnTo>
                  <a:lnTo>
                    <a:pt x="2429637" y="198500"/>
                  </a:lnTo>
                  <a:lnTo>
                    <a:pt x="2460083" y="145033"/>
                  </a:lnTo>
                  <a:lnTo>
                    <a:pt x="2400427" y="145033"/>
                  </a:lnTo>
                  <a:lnTo>
                    <a:pt x="2322957" y="5587"/>
                  </a:lnTo>
                  <a:close/>
                </a:path>
                <a:path w="2540000" h="338455">
                  <a:moveTo>
                    <a:pt x="2539492" y="5587"/>
                  </a:moveTo>
                  <a:lnTo>
                    <a:pt x="2478024" y="5587"/>
                  </a:lnTo>
                  <a:lnTo>
                    <a:pt x="2400427" y="145033"/>
                  </a:lnTo>
                  <a:lnTo>
                    <a:pt x="2460083" y="145033"/>
                  </a:lnTo>
                  <a:lnTo>
                    <a:pt x="2539492" y="5587"/>
                  </a:lnTo>
                  <a:close/>
                </a:path>
                <a:path w="2540000" h="338455">
                  <a:moveTo>
                    <a:pt x="1833913" y="130175"/>
                  </a:moveTo>
                  <a:lnTo>
                    <a:pt x="1764284" y="130175"/>
                  </a:lnTo>
                  <a:lnTo>
                    <a:pt x="1923034" y="337057"/>
                  </a:lnTo>
                  <a:lnTo>
                    <a:pt x="1946656" y="337057"/>
                  </a:lnTo>
                  <a:lnTo>
                    <a:pt x="1946656" y="202945"/>
                  </a:lnTo>
                  <a:lnTo>
                    <a:pt x="1890902" y="202945"/>
                  </a:lnTo>
                  <a:lnTo>
                    <a:pt x="1833913" y="130175"/>
                  </a:lnTo>
                  <a:close/>
                </a:path>
                <a:path w="2540000" h="338455">
                  <a:moveTo>
                    <a:pt x="1736344" y="5587"/>
                  </a:moveTo>
                  <a:lnTo>
                    <a:pt x="1708403" y="5587"/>
                  </a:lnTo>
                  <a:lnTo>
                    <a:pt x="1708403" y="332866"/>
                  </a:lnTo>
                  <a:lnTo>
                    <a:pt x="1764284" y="332866"/>
                  </a:lnTo>
                  <a:lnTo>
                    <a:pt x="1764284" y="130175"/>
                  </a:lnTo>
                  <a:lnTo>
                    <a:pt x="1833913" y="130175"/>
                  </a:lnTo>
                  <a:lnTo>
                    <a:pt x="1736344" y="5587"/>
                  </a:lnTo>
                  <a:close/>
                </a:path>
                <a:path w="2540000" h="338455">
                  <a:moveTo>
                    <a:pt x="1946656" y="5587"/>
                  </a:moveTo>
                  <a:lnTo>
                    <a:pt x="1890902" y="5587"/>
                  </a:lnTo>
                  <a:lnTo>
                    <a:pt x="1890902" y="202945"/>
                  </a:lnTo>
                  <a:lnTo>
                    <a:pt x="1946656" y="202945"/>
                  </a:lnTo>
                  <a:lnTo>
                    <a:pt x="1946656" y="5587"/>
                  </a:lnTo>
                  <a:close/>
                </a:path>
                <a:path w="2540000" h="338455">
                  <a:moveTo>
                    <a:pt x="1239553" y="130175"/>
                  </a:moveTo>
                  <a:lnTo>
                    <a:pt x="1169924" y="130175"/>
                  </a:lnTo>
                  <a:lnTo>
                    <a:pt x="1328674" y="337057"/>
                  </a:lnTo>
                  <a:lnTo>
                    <a:pt x="1352296" y="337057"/>
                  </a:lnTo>
                  <a:lnTo>
                    <a:pt x="1352296" y="202945"/>
                  </a:lnTo>
                  <a:lnTo>
                    <a:pt x="1296543" y="202945"/>
                  </a:lnTo>
                  <a:lnTo>
                    <a:pt x="1239553" y="130175"/>
                  </a:lnTo>
                  <a:close/>
                </a:path>
                <a:path w="2540000" h="338455">
                  <a:moveTo>
                    <a:pt x="1141984" y="5587"/>
                  </a:moveTo>
                  <a:lnTo>
                    <a:pt x="1114044" y="5587"/>
                  </a:lnTo>
                  <a:lnTo>
                    <a:pt x="1114044" y="332866"/>
                  </a:lnTo>
                  <a:lnTo>
                    <a:pt x="1169924" y="332866"/>
                  </a:lnTo>
                  <a:lnTo>
                    <a:pt x="1169924" y="130175"/>
                  </a:lnTo>
                  <a:lnTo>
                    <a:pt x="1239553" y="130175"/>
                  </a:lnTo>
                  <a:lnTo>
                    <a:pt x="1141984" y="5587"/>
                  </a:lnTo>
                  <a:close/>
                </a:path>
                <a:path w="2540000" h="338455">
                  <a:moveTo>
                    <a:pt x="1352296" y="5587"/>
                  </a:moveTo>
                  <a:lnTo>
                    <a:pt x="1296543" y="5587"/>
                  </a:lnTo>
                  <a:lnTo>
                    <a:pt x="1296543" y="202945"/>
                  </a:lnTo>
                  <a:lnTo>
                    <a:pt x="1352296" y="202945"/>
                  </a:lnTo>
                  <a:lnTo>
                    <a:pt x="1352296" y="5587"/>
                  </a:lnTo>
                  <a:close/>
                </a:path>
                <a:path w="2540000" h="338455">
                  <a:moveTo>
                    <a:pt x="755903" y="5587"/>
                  </a:moveTo>
                  <a:lnTo>
                    <a:pt x="547115" y="5587"/>
                  </a:lnTo>
                  <a:lnTo>
                    <a:pt x="547115" y="332613"/>
                  </a:lnTo>
                  <a:lnTo>
                    <a:pt x="753490" y="332613"/>
                  </a:lnTo>
                  <a:lnTo>
                    <a:pt x="753490" y="281050"/>
                  </a:lnTo>
                  <a:lnTo>
                    <a:pt x="605155" y="281050"/>
                  </a:lnTo>
                  <a:lnTo>
                    <a:pt x="605155" y="183006"/>
                  </a:lnTo>
                  <a:lnTo>
                    <a:pt x="713232" y="183006"/>
                  </a:lnTo>
                  <a:lnTo>
                    <a:pt x="713232" y="133730"/>
                  </a:lnTo>
                  <a:lnTo>
                    <a:pt x="605155" y="133730"/>
                  </a:lnTo>
                  <a:lnTo>
                    <a:pt x="605155" y="57150"/>
                  </a:lnTo>
                  <a:lnTo>
                    <a:pt x="755903" y="57150"/>
                  </a:lnTo>
                  <a:lnTo>
                    <a:pt x="755903" y="5587"/>
                  </a:lnTo>
                  <a:close/>
                </a:path>
                <a:path w="2540000" h="338455">
                  <a:moveTo>
                    <a:pt x="2147443" y="0"/>
                  </a:moveTo>
                  <a:lnTo>
                    <a:pt x="2087689" y="12191"/>
                  </a:lnTo>
                  <a:lnTo>
                    <a:pt x="2039747" y="48767"/>
                  </a:lnTo>
                  <a:lnTo>
                    <a:pt x="2008139" y="103457"/>
                  </a:lnTo>
                  <a:lnTo>
                    <a:pt x="1997583" y="170052"/>
                  </a:lnTo>
                  <a:lnTo>
                    <a:pt x="1999962" y="206962"/>
                  </a:lnTo>
                  <a:lnTo>
                    <a:pt x="2018960" y="268493"/>
                  </a:lnTo>
                  <a:lnTo>
                    <a:pt x="2056437" y="312858"/>
                  </a:lnTo>
                  <a:lnTo>
                    <a:pt x="2109725" y="335389"/>
                  </a:lnTo>
                  <a:lnTo>
                    <a:pt x="2142109" y="338200"/>
                  </a:lnTo>
                  <a:lnTo>
                    <a:pt x="2174255" y="335843"/>
                  </a:lnTo>
                  <a:lnTo>
                    <a:pt x="2202306" y="328771"/>
                  </a:lnTo>
                  <a:lnTo>
                    <a:pt x="2226262" y="316984"/>
                  </a:lnTo>
                  <a:lnTo>
                    <a:pt x="2246122" y="300481"/>
                  </a:lnTo>
                  <a:lnTo>
                    <a:pt x="2238131" y="286638"/>
                  </a:lnTo>
                  <a:lnTo>
                    <a:pt x="2146808" y="286638"/>
                  </a:lnTo>
                  <a:lnTo>
                    <a:pt x="2127563" y="284710"/>
                  </a:lnTo>
                  <a:lnTo>
                    <a:pt x="2082164" y="255777"/>
                  </a:lnTo>
                  <a:lnTo>
                    <a:pt x="2063988" y="219614"/>
                  </a:lnTo>
                  <a:lnTo>
                    <a:pt x="2057908" y="172592"/>
                  </a:lnTo>
                  <a:lnTo>
                    <a:pt x="2059549" y="147466"/>
                  </a:lnTo>
                  <a:lnTo>
                    <a:pt x="2072641" y="104120"/>
                  </a:lnTo>
                  <a:lnTo>
                    <a:pt x="2098045" y="70850"/>
                  </a:lnTo>
                  <a:lnTo>
                    <a:pt x="2150999" y="51562"/>
                  </a:lnTo>
                  <a:lnTo>
                    <a:pt x="2223147" y="51562"/>
                  </a:lnTo>
                  <a:lnTo>
                    <a:pt x="2237359" y="22987"/>
                  </a:lnTo>
                  <a:lnTo>
                    <a:pt x="2219094" y="12912"/>
                  </a:lnTo>
                  <a:lnTo>
                    <a:pt x="2198020" y="5730"/>
                  </a:lnTo>
                  <a:lnTo>
                    <a:pt x="2174136" y="1430"/>
                  </a:lnTo>
                  <a:lnTo>
                    <a:pt x="2147443" y="0"/>
                  </a:lnTo>
                  <a:close/>
                </a:path>
                <a:path w="2540000" h="338455">
                  <a:moveTo>
                    <a:pt x="2219071" y="253618"/>
                  </a:moveTo>
                  <a:lnTo>
                    <a:pt x="2204761" y="268047"/>
                  </a:lnTo>
                  <a:lnTo>
                    <a:pt x="2187940" y="278368"/>
                  </a:lnTo>
                  <a:lnTo>
                    <a:pt x="2168618" y="284569"/>
                  </a:lnTo>
                  <a:lnTo>
                    <a:pt x="2146808" y="286638"/>
                  </a:lnTo>
                  <a:lnTo>
                    <a:pt x="2238131" y="286638"/>
                  </a:lnTo>
                  <a:lnTo>
                    <a:pt x="2219071" y="253618"/>
                  </a:lnTo>
                  <a:close/>
                </a:path>
                <a:path w="2540000" h="338455">
                  <a:moveTo>
                    <a:pt x="2223147" y="51562"/>
                  </a:moveTo>
                  <a:lnTo>
                    <a:pt x="2150999" y="51562"/>
                  </a:lnTo>
                  <a:lnTo>
                    <a:pt x="2171049" y="52776"/>
                  </a:lnTo>
                  <a:lnTo>
                    <a:pt x="2188146" y="56419"/>
                  </a:lnTo>
                  <a:lnTo>
                    <a:pt x="2202291" y="62491"/>
                  </a:lnTo>
                  <a:lnTo>
                    <a:pt x="2213483" y="70992"/>
                  </a:lnTo>
                  <a:lnTo>
                    <a:pt x="2223147" y="51562"/>
                  </a:lnTo>
                  <a:close/>
                </a:path>
                <a:path w="2540000" h="338455">
                  <a:moveTo>
                    <a:pt x="957834" y="0"/>
                  </a:moveTo>
                  <a:lnTo>
                    <a:pt x="889635" y="11826"/>
                  </a:lnTo>
                  <a:lnTo>
                    <a:pt x="837057" y="47370"/>
                  </a:lnTo>
                  <a:lnTo>
                    <a:pt x="803338" y="101742"/>
                  </a:lnTo>
                  <a:lnTo>
                    <a:pt x="792099" y="170306"/>
                  </a:lnTo>
                  <a:lnTo>
                    <a:pt x="794606" y="205358"/>
                  </a:lnTo>
                  <a:lnTo>
                    <a:pt x="815298" y="267194"/>
                  </a:lnTo>
                  <a:lnTo>
                    <a:pt x="855779" y="312269"/>
                  </a:lnTo>
                  <a:lnTo>
                    <a:pt x="911544" y="335319"/>
                  </a:lnTo>
                  <a:lnTo>
                    <a:pt x="944880" y="338200"/>
                  </a:lnTo>
                  <a:lnTo>
                    <a:pt x="961076" y="337605"/>
                  </a:lnTo>
                  <a:lnTo>
                    <a:pt x="1009903" y="328675"/>
                  </a:lnTo>
                  <a:lnTo>
                    <a:pt x="1052248" y="310262"/>
                  </a:lnTo>
                  <a:lnTo>
                    <a:pt x="1063371" y="302259"/>
                  </a:lnTo>
                  <a:lnTo>
                    <a:pt x="1063371" y="286638"/>
                  </a:lnTo>
                  <a:lnTo>
                    <a:pt x="954277" y="286638"/>
                  </a:lnTo>
                  <a:lnTo>
                    <a:pt x="931914" y="284686"/>
                  </a:lnTo>
                  <a:lnTo>
                    <a:pt x="894663" y="269065"/>
                  </a:lnTo>
                  <a:lnTo>
                    <a:pt x="867886" y="238585"/>
                  </a:lnTo>
                  <a:lnTo>
                    <a:pt x="854136" y="196693"/>
                  </a:lnTo>
                  <a:lnTo>
                    <a:pt x="852424" y="171830"/>
                  </a:lnTo>
                  <a:lnTo>
                    <a:pt x="854164" y="145780"/>
                  </a:lnTo>
                  <a:lnTo>
                    <a:pt x="868122" y="101965"/>
                  </a:lnTo>
                  <a:lnTo>
                    <a:pt x="895554" y="69939"/>
                  </a:lnTo>
                  <a:lnTo>
                    <a:pt x="933602" y="53607"/>
                  </a:lnTo>
                  <a:lnTo>
                    <a:pt x="956437" y="51562"/>
                  </a:lnTo>
                  <a:lnTo>
                    <a:pt x="1039161" y="51562"/>
                  </a:lnTo>
                  <a:lnTo>
                    <a:pt x="1049274" y="32130"/>
                  </a:lnTo>
                  <a:lnTo>
                    <a:pt x="1029414" y="18055"/>
                  </a:lnTo>
                  <a:lnTo>
                    <a:pt x="1007554" y="8016"/>
                  </a:lnTo>
                  <a:lnTo>
                    <a:pt x="983694" y="2002"/>
                  </a:lnTo>
                  <a:lnTo>
                    <a:pt x="957834" y="0"/>
                  </a:lnTo>
                  <a:close/>
                </a:path>
                <a:path w="2540000" h="338455">
                  <a:moveTo>
                    <a:pt x="1063371" y="155828"/>
                  </a:moveTo>
                  <a:lnTo>
                    <a:pt x="959993" y="155828"/>
                  </a:lnTo>
                  <a:lnTo>
                    <a:pt x="959993" y="205358"/>
                  </a:lnTo>
                  <a:lnTo>
                    <a:pt x="1005332" y="205358"/>
                  </a:lnTo>
                  <a:lnTo>
                    <a:pt x="1005332" y="269620"/>
                  </a:lnTo>
                  <a:lnTo>
                    <a:pt x="994622" y="277048"/>
                  </a:lnTo>
                  <a:lnTo>
                    <a:pt x="982519" y="282368"/>
                  </a:lnTo>
                  <a:lnTo>
                    <a:pt x="969059" y="285569"/>
                  </a:lnTo>
                  <a:lnTo>
                    <a:pt x="954277" y="286638"/>
                  </a:lnTo>
                  <a:lnTo>
                    <a:pt x="1063371" y="286638"/>
                  </a:lnTo>
                  <a:lnTo>
                    <a:pt x="1063371" y="155828"/>
                  </a:lnTo>
                  <a:close/>
                </a:path>
                <a:path w="2540000" h="338455">
                  <a:moveTo>
                    <a:pt x="1039161" y="51562"/>
                  </a:moveTo>
                  <a:lnTo>
                    <a:pt x="956437" y="51562"/>
                  </a:lnTo>
                  <a:lnTo>
                    <a:pt x="964531" y="52131"/>
                  </a:lnTo>
                  <a:lnTo>
                    <a:pt x="973375" y="53832"/>
                  </a:lnTo>
                  <a:lnTo>
                    <a:pt x="1011951" y="69659"/>
                  </a:lnTo>
                  <a:lnTo>
                    <a:pt x="1025017" y="78739"/>
                  </a:lnTo>
                  <a:lnTo>
                    <a:pt x="1039161" y="51562"/>
                  </a:lnTo>
                  <a:close/>
                </a:path>
              </a:pathLst>
            </a:custGeom>
            <a:solidFill>
              <a:srgbClr val="A24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3046" y="1126362"/>
              <a:ext cx="78740" cy="121285"/>
            </a:xfrm>
            <a:custGeom>
              <a:avLst/>
              <a:gdLst/>
              <a:ahLst/>
              <a:cxnLst/>
              <a:rect l="l" t="t" r="r" b="b"/>
              <a:pathLst>
                <a:path w="78739" h="121284">
                  <a:moveTo>
                    <a:pt x="39242" y="0"/>
                  </a:moveTo>
                  <a:lnTo>
                    <a:pt x="0" y="120776"/>
                  </a:lnTo>
                  <a:lnTo>
                    <a:pt x="78612" y="120776"/>
                  </a:lnTo>
                  <a:lnTo>
                    <a:pt x="3924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9851" y="1079245"/>
              <a:ext cx="101345" cy="1092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0361" y="1079118"/>
              <a:ext cx="96393" cy="952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22701" y="1025270"/>
              <a:ext cx="2540000" cy="338455"/>
            </a:xfrm>
            <a:custGeom>
              <a:avLst/>
              <a:gdLst/>
              <a:ahLst/>
              <a:cxnLst/>
              <a:rect l="l" t="t" r="r" b="b"/>
              <a:pathLst>
                <a:path w="2540000" h="338455">
                  <a:moveTo>
                    <a:pt x="2261362" y="5587"/>
                  </a:moveTo>
                  <a:lnTo>
                    <a:pt x="2322957" y="5587"/>
                  </a:lnTo>
                  <a:lnTo>
                    <a:pt x="2400427" y="145033"/>
                  </a:lnTo>
                  <a:lnTo>
                    <a:pt x="2478024" y="5587"/>
                  </a:lnTo>
                  <a:lnTo>
                    <a:pt x="2539492" y="5587"/>
                  </a:lnTo>
                  <a:lnTo>
                    <a:pt x="2429637" y="198500"/>
                  </a:lnTo>
                  <a:lnTo>
                    <a:pt x="2429637" y="332613"/>
                  </a:lnTo>
                  <a:lnTo>
                    <a:pt x="2371598" y="332613"/>
                  </a:lnTo>
                  <a:lnTo>
                    <a:pt x="2371598" y="198500"/>
                  </a:lnTo>
                  <a:lnTo>
                    <a:pt x="2261362" y="5587"/>
                  </a:lnTo>
                  <a:close/>
                </a:path>
                <a:path w="2540000" h="338455">
                  <a:moveTo>
                    <a:pt x="1708403" y="5587"/>
                  </a:moveTo>
                  <a:lnTo>
                    <a:pt x="1736344" y="5587"/>
                  </a:lnTo>
                  <a:lnTo>
                    <a:pt x="1890902" y="202945"/>
                  </a:lnTo>
                  <a:lnTo>
                    <a:pt x="1890902" y="5587"/>
                  </a:lnTo>
                  <a:lnTo>
                    <a:pt x="1946656" y="5587"/>
                  </a:lnTo>
                  <a:lnTo>
                    <a:pt x="1946656" y="337057"/>
                  </a:lnTo>
                  <a:lnTo>
                    <a:pt x="1923034" y="337057"/>
                  </a:lnTo>
                  <a:lnTo>
                    <a:pt x="1764284" y="130175"/>
                  </a:lnTo>
                  <a:lnTo>
                    <a:pt x="1764284" y="332866"/>
                  </a:lnTo>
                  <a:lnTo>
                    <a:pt x="1708403" y="332866"/>
                  </a:lnTo>
                  <a:lnTo>
                    <a:pt x="1708403" y="5587"/>
                  </a:lnTo>
                  <a:close/>
                </a:path>
                <a:path w="2540000" h="338455">
                  <a:moveTo>
                    <a:pt x="1114044" y="5587"/>
                  </a:moveTo>
                  <a:lnTo>
                    <a:pt x="1141984" y="5587"/>
                  </a:lnTo>
                  <a:lnTo>
                    <a:pt x="1296543" y="202945"/>
                  </a:lnTo>
                  <a:lnTo>
                    <a:pt x="1296543" y="5587"/>
                  </a:lnTo>
                  <a:lnTo>
                    <a:pt x="1352296" y="5587"/>
                  </a:lnTo>
                  <a:lnTo>
                    <a:pt x="1352296" y="337057"/>
                  </a:lnTo>
                  <a:lnTo>
                    <a:pt x="1328674" y="337057"/>
                  </a:lnTo>
                  <a:lnTo>
                    <a:pt x="1169924" y="130175"/>
                  </a:lnTo>
                  <a:lnTo>
                    <a:pt x="1169924" y="332866"/>
                  </a:lnTo>
                  <a:lnTo>
                    <a:pt x="1114044" y="332866"/>
                  </a:lnTo>
                  <a:lnTo>
                    <a:pt x="1114044" y="5587"/>
                  </a:lnTo>
                  <a:close/>
                </a:path>
                <a:path w="2540000" h="338455">
                  <a:moveTo>
                    <a:pt x="547115" y="5587"/>
                  </a:moveTo>
                  <a:lnTo>
                    <a:pt x="755903" y="5587"/>
                  </a:lnTo>
                  <a:lnTo>
                    <a:pt x="755903" y="57150"/>
                  </a:lnTo>
                  <a:lnTo>
                    <a:pt x="605155" y="57150"/>
                  </a:lnTo>
                  <a:lnTo>
                    <a:pt x="605155" y="133730"/>
                  </a:lnTo>
                  <a:lnTo>
                    <a:pt x="713232" y="133730"/>
                  </a:lnTo>
                  <a:lnTo>
                    <a:pt x="713232" y="183006"/>
                  </a:lnTo>
                  <a:lnTo>
                    <a:pt x="605155" y="183006"/>
                  </a:lnTo>
                  <a:lnTo>
                    <a:pt x="605155" y="281050"/>
                  </a:lnTo>
                  <a:lnTo>
                    <a:pt x="753490" y="281050"/>
                  </a:lnTo>
                  <a:lnTo>
                    <a:pt x="753490" y="332613"/>
                  </a:lnTo>
                  <a:lnTo>
                    <a:pt x="547115" y="332613"/>
                  </a:lnTo>
                  <a:lnTo>
                    <a:pt x="547115" y="5587"/>
                  </a:lnTo>
                  <a:close/>
                </a:path>
                <a:path w="2540000" h="338455">
                  <a:moveTo>
                    <a:pt x="67945" y="3301"/>
                  </a:moveTo>
                  <a:lnTo>
                    <a:pt x="134969" y="9271"/>
                  </a:lnTo>
                  <a:lnTo>
                    <a:pt x="181229" y="27050"/>
                  </a:lnTo>
                  <a:lnTo>
                    <a:pt x="208089" y="57531"/>
                  </a:lnTo>
                  <a:lnTo>
                    <a:pt x="217043" y="101345"/>
                  </a:lnTo>
                  <a:lnTo>
                    <a:pt x="208756" y="150592"/>
                  </a:lnTo>
                  <a:lnTo>
                    <a:pt x="183895" y="185753"/>
                  </a:lnTo>
                  <a:lnTo>
                    <a:pt x="142462" y="206841"/>
                  </a:lnTo>
                  <a:lnTo>
                    <a:pt x="84455" y="213867"/>
                  </a:lnTo>
                  <a:lnTo>
                    <a:pt x="79095" y="213772"/>
                  </a:lnTo>
                  <a:lnTo>
                    <a:pt x="72913" y="213487"/>
                  </a:lnTo>
                  <a:lnTo>
                    <a:pt x="65899" y="213010"/>
                  </a:lnTo>
                  <a:lnTo>
                    <a:pt x="58039" y="212343"/>
                  </a:lnTo>
                  <a:lnTo>
                    <a:pt x="58039" y="332613"/>
                  </a:lnTo>
                  <a:lnTo>
                    <a:pt x="0" y="332613"/>
                  </a:lnTo>
                  <a:lnTo>
                    <a:pt x="0" y="5841"/>
                  </a:lnTo>
                  <a:lnTo>
                    <a:pt x="26029" y="4748"/>
                  </a:lnTo>
                  <a:lnTo>
                    <a:pt x="46021" y="3952"/>
                  </a:lnTo>
                  <a:lnTo>
                    <a:pt x="59989" y="3466"/>
                  </a:lnTo>
                  <a:lnTo>
                    <a:pt x="67945" y="3301"/>
                  </a:lnTo>
                  <a:close/>
                </a:path>
                <a:path w="2540000" h="338455">
                  <a:moveTo>
                    <a:pt x="358902" y="2158"/>
                  </a:moveTo>
                  <a:lnTo>
                    <a:pt x="413408" y="8203"/>
                  </a:lnTo>
                  <a:lnTo>
                    <a:pt x="452342" y="26320"/>
                  </a:lnTo>
                  <a:lnTo>
                    <a:pt x="475702" y="56487"/>
                  </a:lnTo>
                  <a:lnTo>
                    <a:pt x="483488" y="98678"/>
                  </a:lnTo>
                  <a:lnTo>
                    <a:pt x="482417" y="112845"/>
                  </a:lnTo>
                  <a:lnTo>
                    <a:pt x="466344" y="151511"/>
                  </a:lnTo>
                  <a:lnTo>
                    <a:pt x="435518" y="179478"/>
                  </a:lnTo>
                  <a:lnTo>
                    <a:pt x="423037" y="185292"/>
                  </a:lnTo>
                  <a:lnTo>
                    <a:pt x="519684" y="332613"/>
                  </a:lnTo>
                  <a:lnTo>
                    <a:pt x="452627" y="332613"/>
                  </a:lnTo>
                  <a:lnTo>
                    <a:pt x="365379" y="197612"/>
                  </a:lnTo>
                  <a:lnTo>
                    <a:pt x="358141" y="197371"/>
                  </a:lnTo>
                  <a:lnTo>
                    <a:pt x="349583" y="197024"/>
                  </a:lnTo>
                  <a:lnTo>
                    <a:pt x="339715" y="196558"/>
                  </a:lnTo>
                  <a:lnTo>
                    <a:pt x="328549" y="195961"/>
                  </a:lnTo>
                  <a:lnTo>
                    <a:pt x="328549" y="332613"/>
                  </a:lnTo>
                  <a:lnTo>
                    <a:pt x="268224" y="332613"/>
                  </a:lnTo>
                  <a:lnTo>
                    <a:pt x="268224" y="5587"/>
                  </a:lnTo>
                  <a:lnTo>
                    <a:pt x="272438" y="5472"/>
                  </a:lnTo>
                  <a:lnTo>
                    <a:pt x="280130" y="5143"/>
                  </a:lnTo>
                  <a:lnTo>
                    <a:pt x="291298" y="4623"/>
                  </a:lnTo>
                  <a:lnTo>
                    <a:pt x="305943" y="3937"/>
                  </a:lnTo>
                  <a:lnTo>
                    <a:pt x="321611" y="3176"/>
                  </a:lnTo>
                  <a:lnTo>
                    <a:pt x="335661" y="2619"/>
                  </a:lnTo>
                  <a:lnTo>
                    <a:pt x="348091" y="2276"/>
                  </a:lnTo>
                  <a:lnTo>
                    <a:pt x="358902" y="2158"/>
                  </a:lnTo>
                  <a:close/>
                </a:path>
                <a:path w="2540000" h="338455">
                  <a:moveTo>
                    <a:pt x="1516888" y="1142"/>
                  </a:moveTo>
                  <a:lnTo>
                    <a:pt x="1542288" y="1142"/>
                  </a:lnTo>
                  <a:lnTo>
                    <a:pt x="1673860" y="332613"/>
                  </a:lnTo>
                  <a:lnTo>
                    <a:pt x="1609725" y="332613"/>
                  </a:lnTo>
                  <a:lnTo>
                    <a:pt x="1585849" y="266318"/>
                  </a:lnTo>
                  <a:lnTo>
                    <a:pt x="1473835" y="266318"/>
                  </a:lnTo>
                  <a:lnTo>
                    <a:pt x="1451102" y="332613"/>
                  </a:lnTo>
                  <a:lnTo>
                    <a:pt x="1386586" y="332613"/>
                  </a:lnTo>
                  <a:lnTo>
                    <a:pt x="1516888" y="1142"/>
                  </a:lnTo>
                  <a:close/>
                </a:path>
                <a:path w="2540000" h="338455">
                  <a:moveTo>
                    <a:pt x="2147443" y="0"/>
                  </a:moveTo>
                  <a:lnTo>
                    <a:pt x="2174136" y="1430"/>
                  </a:lnTo>
                  <a:lnTo>
                    <a:pt x="2198020" y="5730"/>
                  </a:lnTo>
                  <a:lnTo>
                    <a:pt x="2219094" y="12912"/>
                  </a:lnTo>
                  <a:lnTo>
                    <a:pt x="2237359" y="22987"/>
                  </a:lnTo>
                  <a:lnTo>
                    <a:pt x="2213483" y="70992"/>
                  </a:lnTo>
                  <a:lnTo>
                    <a:pt x="2202291" y="62491"/>
                  </a:lnTo>
                  <a:lnTo>
                    <a:pt x="2188146" y="56419"/>
                  </a:lnTo>
                  <a:lnTo>
                    <a:pt x="2171049" y="52776"/>
                  </a:lnTo>
                  <a:lnTo>
                    <a:pt x="2150999" y="51562"/>
                  </a:lnTo>
                  <a:lnTo>
                    <a:pt x="2131522" y="53705"/>
                  </a:lnTo>
                  <a:lnTo>
                    <a:pt x="2084070" y="85851"/>
                  </a:lnTo>
                  <a:lnTo>
                    <a:pt x="2064464" y="124650"/>
                  </a:lnTo>
                  <a:lnTo>
                    <a:pt x="2057908" y="172592"/>
                  </a:lnTo>
                  <a:lnTo>
                    <a:pt x="2059430" y="197449"/>
                  </a:lnTo>
                  <a:lnTo>
                    <a:pt x="2071570" y="239065"/>
                  </a:lnTo>
                  <a:lnTo>
                    <a:pt x="2095265" y="269279"/>
                  </a:lnTo>
                  <a:lnTo>
                    <a:pt x="2146808" y="286638"/>
                  </a:lnTo>
                  <a:lnTo>
                    <a:pt x="2168618" y="284569"/>
                  </a:lnTo>
                  <a:lnTo>
                    <a:pt x="2187940" y="278368"/>
                  </a:lnTo>
                  <a:lnTo>
                    <a:pt x="2204761" y="268047"/>
                  </a:lnTo>
                  <a:lnTo>
                    <a:pt x="2219071" y="253618"/>
                  </a:lnTo>
                  <a:lnTo>
                    <a:pt x="2246122" y="300481"/>
                  </a:lnTo>
                  <a:lnTo>
                    <a:pt x="2226262" y="316984"/>
                  </a:lnTo>
                  <a:lnTo>
                    <a:pt x="2202306" y="328771"/>
                  </a:lnTo>
                  <a:lnTo>
                    <a:pt x="2174255" y="335843"/>
                  </a:lnTo>
                  <a:lnTo>
                    <a:pt x="2142109" y="338200"/>
                  </a:lnTo>
                  <a:lnTo>
                    <a:pt x="2109725" y="335389"/>
                  </a:lnTo>
                  <a:lnTo>
                    <a:pt x="2056437" y="312858"/>
                  </a:lnTo>
                  <a:lnTo>
                    <a:pt x="2018960" y="268493"/>
                  </a:lnTo>
                  <a:lnTo>
                    <a:pt x="1999962" y="206962"/>
                  </a:lnTo>
                  <a:lnTo>
                    <a:pt x="1997583" y="170052"/>
                  </a:lnTo>
                  <a:lnTo>
                    <a:pt x="2000224" y="135260"/>
                  </a:lnTo>
                  <a:lnTo>
                    <a:pt x="2021318" y="74630"/>
                  </a:lnTo>
                  <a:lnTo>
                    <a:pt x="2062253" y="27431"/>
                  </a:lnTo>
                  <a:lnTo>
                    <a:pt x="2116077" y="3048"/>
                  </a:lnTo>
                  <a:lnTo>
                    <a:pt x="2147443" y="0"/>
                  </a:lnTo>
                  <a:close/>
                </a:path>
                <a:path w="2540000" h="338455">
                  <a:moveTo>
                    <a:pt x="957834" y="0"/>
                  </a:moveTo>
                  <a:lnTo>
                    <a:pt x="983694" y="2002"/>
                  </a:lnTo>
                  <a:lnTo>
                    <a:pt x="1007554" y="8016"/>
                  </a:lnTo>
                  <a:lnTo>
                    <a:pt x="1029414" y="18055"/>
                  </a:lnTo>
                  <a:lnTo>
                    <a:pt x="1049274" y="32130"/>
                  </a:lnTo>
                  <a:lnTo>
                    <a:pt x="1025017" y="78739"/>
                  </a:lnTo>
                  <a:lnTo>
                    <a:pt x="1019180" y="74187"/>
                  </a:lnTo>
                  <a:lnTo>
                    <a:pt x="1011951" y="69659"/>
                  </a:lnTo>
                  <a:lnTo>
                    <a:pt x="973375" y="53832"/>
                  </a:lnTo>
                  <a:lnTo>
                    <a:pt x="956437" y="51562"/>
                  </a:lnTo>
                  <a:lnTo>
                    <a:pt x="933602" y="53607"/>
                  </a:lnTo>
                  <a:lnTo>
                    <a:pt x="895554" y="69939"/>
                  </a:lnTo>
                  <a:lnTo>
                    <a:pt x="868122" y="101965"/>
                  </a:lnTo>
                  <a:lnTo>
                    <a:pt x="854164" y="145780"/>
                  </a:lnTo>
                  <a:lnTo>
                    <a:pt x="852424" y="171830"/>
                  </a:lnTo>
                  <a:lnTo>
                    <a:pt x="854136" y="196693"/>
                  </a:lnTo>
                  <a:lnTo>
                    <a:pt x="867800" y="238464"/>
                  </a:lnTo>
                  <a:lnTo>
                    <a:pt x="894663" y="269065"/>
                  </a:lnTo>
                  <a:lnTo>
                    <a:pt x="931914" y="284686"/>
                  </a:lnTo>
                  <a:lnTo>
                    <a:pt x="954277" y="286638"/>
                  </a:lnTo>
                  <a:lnTo>
                    <a:pt x="969059" y="285569"/>
                  </a:lnTo>
                  <a:lnTo>
                    <a:pt x="1005332" y="269620"/>
                  </a:lnTo>
                  <a:lnTo>
                    <a:pt x="1005332" y="205358"/>
                  </a:lnTo>
                  <a:lnTo>
                    <a:pt x="959993" y="205358"/>
                  </a:lnTo>
                  <a:lnTo>
                    <a:pt x="959993" y="155828"/>
                  </a:lnTo>
                  <a:lnTo>
                    <a:pt x="1063371" y="155828"/>
                  </a:lnTo>
                  <a:lnTo>
                    <a:pt x="1063371" y="302259"/>
                  </a:lnTo>
                  <a:lnTo>
                    <a:pt x="1025526" y="323459"/>
                  </a:lnTo>
                  <a:lnTo>
                    <a:pt x="977296" y="335819"/>
                  </a:lnTo>
                  <a:lnTo>
                    <a:pt x="944880" y="338200"/>
                  </a:lnTo>
                  <a:lnTo>
                    <a:pt x="911544" y="335319"/>
                  </a:lnTo>
                  <a:lnTo>
                    <a:pt x="855779" y="312269"/>
                  </a:lnTo>
                  <a:lnTo>
                    <a:pt x="815298" y="267194"/>
                  </a:lnTo>
                  <a:lnTo>
                    <a:pt x="794672" y="206285"/>
                  </a:lnTo>
                  <a:lnTo>
                    <a:pt x="792099" y="170306"/>
                  </a:lnTo>
                  <a:lnTo>
                    <a:pt x="794908" y="134256"/>
                  </a:lnTo>
                  <a:lnTo>
                    <a:pt x="817387" y="72776"/>
                  </a:lnTo>
                  <a:lnTo>
                    <a:pt x="861393" y="26628"/>
                  </a:lnTo>
                  <a:lnTo>
                    <a:pt x="921781" y="2954"/>
                  </a:lnTo>
                  <a:lnTo>
                    <a:pt x="95783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27963" y="1470406"/>
            <a:ext cx="654113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u="none" dirty="0">
                <a:solidFill>
                  <a:srgbClr val="B83C68"/>
                </a:solidFill>
              </a:rPr>
              <a:t>A</a:t>
            </a:r>
            <a:r>
              <a:rPr sz="2600" u="none" spc="-170" dirty="0">
                <a:solidFill>
                  <a:srgbClr val="B83C68"/>
                </a:solidFill>
              </a:rPr>
              <a:t> </a:t>
            </a:r>
            <a:r>
              <a:rPr sz="2600" u="none" dirty="0">
                <a:solidFill>
                  <a:srgbClr val="B83C68"/>
                </a:solidFill>
              </a:rPr>
              <a:t>women</a:t>
            </a:r>
            <a:r>
              <a:rPr sz="2600" u="none" spc="-15" dirty="0">
                <a:solidFill>
                  <a:srgbClr val="B83C68"/>
                </a:solidFill>
              </a:rPr>
              <a:t> </a:t>
            </a:r>
            <a:r>
              <a:rPr sz="2600" u="none" dirty="0">
                <a:solidFill>
                  <a:srgbClr val="B83C68"/>
                </a:solidFill>
              </a:rPr>
              <a:t>may</a:t>
            </a:r>
            <a:r>
              <a:rPr sz="2600" u="none" spc="-20" dirty="0">
                <a:solidFill>
                  <a:srgbClr val="B83C68"/>
                </a:solidFill>
              </a:rPr>
              <a:t> </a:t>
            </a:r>
            <a:r>
              <a:rPr sz="2600" u="none" dirty="0">
                <a:solidFill>
                  <a:srgbClr val="B83C68"/>
                </a:solidFill>
              </a:rPr>
              <a:t>plead</a:t>
            </a:r>
            <a:r>
              <a:rPr sz="2600" u="none" spc="-25" dirty="0">
                <a:solidFill>
                  <a:srgbClr val="B83C68"/>
                </a:solidFill>
              </a:rPr>
              <a:t> </a:t>
            </a:r>
            <a:r>
              <a:rPr sz="2600" u="none" dirty="0">
                <a:solidFill>
                  <a:srgbClr val="B83C68"/>
                </a:solidFill>
              </a:rPr>
              <a:t>pregnancy</a:t>
            </a:r>
            <a:r>
              <a:rPr sz="2600" u="none" spc="-35" dirty="0">
                <a:solidFill>
                  <a:srgbClr val="B83C68"/>
                </a:solidFill>
              </a:rPr>
              <a:t> </a:t>
            </a:r>
            <a:r>
              <a:rPr sz="2600" u="none" dirty="0">
                <a:solidFill>
                  <a:srgbClr val="B83C68"/>
                </a:solidFill>
              </a:rPr>
              <a:t>as</a:t>
            </a:r>
            <a:r>
              <a:rPr sz="2600" u="none" spc="-25" dirty="0">
                <a:solidFill>
                  <a:srgbClr val="B83C68"/>
                </a:solidFill>
              </a:rPr>
              <a:t> </a:t>
            </a:r>
            <a:r>
              <a:rPr sz="2600" u="none" dirty="0">
                <a:solidFill>
                  <a:srgbClr val="B83C68"/>
                </a:solidFill>
              </a:rPr>
              <a:t>a</a:t>
            </a:r>
            <a:r>
              <a:rPr sz="2600" u="none" spc="-20" dirty="0">
                <a:solidFill>
                  <a:srgbClr val="B83C68"/>
                </a:solidFill>
              </a:rPr>
              <a:t> </a:t>
            </a:r>
            <a:r>
              <a:rPr sz="2600" u="none" dirty="0">
                <a:solidFill>
                  <a:srgbClr val="B83C68"/>
                </a:solidFill>
              </a:rPr>
              <a:t>bar</a:t>
            </a:r>
            <a:r>
              <a:rPr sz="2600" u="none" spc="-30" dirty="0">
                <a:solidFill>
                  <a:srgbClr val="B83C68"/>
                </a:solidFill>
              </a:rPr>
              <a:t> </a:t>
            </a:r>
            <a:r>
              <a:rPr sz="2600" u="none" spc="-25" dirty="0">
                <a:solidFill>
                  <a:srgbClr val="B83C68"/>
                </a:solidFill>
              </a:rPr>
              <a:t>to</a:t>
            </a:r>
            <a:endParaRPr sz="2600"/>
          </a:p>
        </p:txBody>
      </p:sp>
      <p:sp>
        <p:nvSpPr>
          <p:cNvPr id="13" name="object 13"/>
          <p:cNvSpPr txBox="1"/>
          <p:nvPr/>
        </p:nvSpPr>
        <p:spPr>
          <a:xfrm>
            <a:off x="645668" y="1867468"/>
            <a:ext cx="6959600" cy="42183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05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dirty="0">
                <a:latin typeface="Trebuchet MS"/>
                <a:cs typeface="Trebuchet MS"/>
              </a:rPr>
              <a:t>Execution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capital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punishment</a:t>
            </a:r>
            <a:endParaRPr sz="24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dirty="0">
                <a:latin typeface="Trebuchet MS"/>
                <a:cs typeface="Trebuchet MS"/>
              </a:rPr>
              <a:t>Hard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labor</a:t>
            </a:r>
            <a:endParaRPr sz="24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spc="-10" dirty="0">
                <a:latin typeface="Trebuchet MS"/>
                <a:cs typeface="Trebuchet MS"/>
              </a:rPr>
              <a:t>Avoid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attending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court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as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witness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solidFill>
                  <a:srgbClr val="B83C68"/>
                </a:solidFill>
                <a:latin typeface="Trebuchet MS"/>
                <a:cs typeface="Trebuchet MS"/>
              </a:rPr>
              <a:t>A</a:t>
            </a:r>
            <a:r>
              <a:rPr sz="2400" b="1" spc="-140" dirty="0">
                <a:solidFill>
                  <a:srgbClr val="B83C68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B83C68"/>
                </a:solidFill>
                <a:latin typeface="Trebuchet MS"/>
                <a:cs typeface="Trebuchet MS"/>
              </a:rPr>
              <a:t>woman</a:t>
            </a:r>
            <a:r>
              <a:rPr sz="2400" b="1" spc="-20" dirty="0">
                <a:solidFill>
                  <a:srgbClr val="B83C68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B83C68"/>
                </a:solidFill>
                <a:latin typeface="Trebuchet MS"/>
                <a:cs typeface="Trebuchet MS"/>
              </a:rPr>
              <a:t>may</a:t>
            </a:r>
            <a:r>
              <a:rPr sz="2400" b="1" spc="-35" dirty="0">
                <a:solidFill>
                  <a:srgbClr val="B83C68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B83C68"/>
                </a:solidFill>
                <a:latin typeface="Trebuchet MS"/>
                <a:cs typeface="Trebuchet MS"/>
              </a:rPr>
              <a:t>feigns</a:t>
            </a:r>
            <a:r>
              <a:rPr sz="2400" b="1" spc="-15" dirty="0">
                <a:solidFill>
                  <a:srgbClr val="B83C68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B83C68"/>
                </a:solidFill>
                <a:latin typeface="Trebuchet MS"/>
                <a:cs typeface="Trebuchet MS"/>
              </a:rPr>
              <a:t>to</a:t>
            </a:r>
            <a:r>
              <a:rPr sz="2400" b="1" spc="-10" dirty="0">
                <a:solidFill>
                  <a:srgbClr val="B83C68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B83C68"/>
                </a:solidFill>
                <a:latin typeface="Trebuchet MS"/>
                <a:cs typeface="Trebuchet MS"/>
              </a:rPr>
              <a:t>be</a:t>
            </a:r>
            <a:r>
              <a:rPr sz="2400" b="1" spc="-5" dirty="0">
                <a:solidFill>
                  <a:srgbClr val="B83C68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B83C68"/>
                </a:solidFill>
                <a:latin typeface="Trebuchet MS"/>
                <a:cs typeface="Trebuchet MS"/>
              </a:rPr>
              <a:t>pregnant</a:t>
            </a:r>
            <a:endParaRPr sz="2400">
              <a:latin typeface="Trebuchet MS"/>
              <a:cs typeface="Trebuchet MS"/>
            </a:endParaRPr>
          </a:p>
          <a:p>
            <a:pPr marL="527685" marR="702945" indent="-5156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spc="-140" dirty="0">
                <a:latin typeface="Trebuchet MS"/>
                <a:cs typeface="Trebuchet MS"/>
              </a:rPr>
              <a:t>To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get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more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alimony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case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divorce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on </a:t>
            </a:r>
            <a:r>
              <a:rPr sz="2400" dirty="0">
                <a:latin typeface="Trebuchet MS"/>
                <a:cs typeface="Trebuchet MS"/>
              </a:rPr>
              <a:t>account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responsibility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child.</a:t>
            </a:r>
            <a:endParaRPr sz="2400">
              <a:latin typeface="Trebuchet MS"/>
              <a:cs typeface="Trebuchet MS"/>
            </a:endParaRPr>
          </a:p>
          <a:p>
            <a:pPr marL="527685" marR="5080" indent="-5156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"/>
              <a:buChar char=""/>
              <a:tabLst>
                <a:tab pos="527685" algn="l"/>
              </a:tabLst>
            </a:pP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case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breach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promise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marriage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for </a:t>
            </a:r>
            <a:r>
              <a:rPr sz="2400" spc="-10" dirty="0">
                <a:latin typeface="Trebuchet MS"/>
                <a:cs typeface="Trebuchet MS"/>
              </a:rPr>
              <a:t>seduction.</a:t>
            </a:r>
            <a:endParaRPr sz="2400">
              <a:latin typeface="Trebuchet MS"/>
              <a:cs typeface="Trebuchet MS"/>
            </a:endParaRPr>
          </a:p>
          <a:p>
            <a:pPr marL="527685" marR="262890" indent="-5156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27685" algn="l"/>
                <a:tab pos="619125" algn="l"/>
                <a:tab pos="5589905" algn="l"/>
              </a:tabLst>
            </a:pPr>
            <a:r>
              <a:rPr sz="1750" dirty="0">
                <a:solidFill>
                  <a:srgbClr val="B03E9A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latin typeface="Trebuchet MS"/>
                <a:cs typeface="Trebuchet MS"/>
              </a:rPr>
              <a:t>If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she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claims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greater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compensation</a:t>
            </a:r>
            <a:r>
              <a:rPr sz="2400" dirty="0">
                <a:latin typeface="Trebuchet MS"/>
                <a:cs typeface="Trebuchet MS"/>
              </a:rPr>
              <a:t>	after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an </a:t>
            </a:r>
            <a:r>
              <a:rPr sz="2400" dirty="0">
                <a:latin typeface="Trebuchet MS"/>
                <a:cs typeface="Trebuchet MS"/>
              </a:rPr>
              <a:t>accidental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death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her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husband.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B040E3-8EE3-343C-02A4-4AA61B0C8E7A}"/>
              </a:ext>
            </a:extLst>
          </p:cNvPr>
          <p:cNvSpPr/>
          <p:nvPr/>
        </p:nvSpPr>
        <p:spPr>
          <a:xfrm>
            <a:off x="6553200" y="-9861"/>
            <a:ext cx="2572871" cy="2384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Vertical Integration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1586</Words>
  <Application>Microsoft Office PowerPoint</Application>
  <PresentationFormat>On-screen Show (4:3)</PresentationFormat>
  <Paragraphs>220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 MT</vt:lpstr>
      <vt:lpstr>Bell MT</vt:lpstr>
      <vt:lpstr>Calibri</vt:lpstr>
      <vt:lpstr>Calibri Light</vt:lpstr>
      <vt:lpstr>Cambria</vt:lpstr>
      <vt:lpstr>Courier New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SEQUENCE OF LGIS</vt:lpstr>
      <vt:lpstr>PowerPoint Presentation</vt:lpstr>
      <vt:lpstr>PowerPoint Presentation</vt:lpstr>
      <vt:lpstr>PowerPoint Presentation</vt:lpstr>
      <vt:lpstr>A women may plead pregnancy as a bar to</vt:lpstr>
      <vt:lpstr>Alleged pregnancy ( question of pregnancy)</vt:lpstr>
      <vt:lpstr>PowerPoint Presentation</vt:lpstr>
      <vt:lpstr>PRESUMPTIVE SIGNS:</vt:lpstr>
      <vt:lpstr>PROBABLE SIGNS:</vt:lpstr>
      <vt:lpstr>POSITIVE/CONCLUSIVE SIGNS:</vt:lpstr>
      <vt:lpstr>PowerPoint Presentation</vt:lpstr>
      <vt:lpstr>PowerPoint Presentation</vt:lpstr>
      <vt:lpstr>Symptoms:</vt:lpstr>
      <vt:lpstr>Signs: General</vt:lpstr>
      <vt:lpstr>Genitals</vt:lpstr>
      <vt:lpstr>PowerPoint Presentation</vt:lpstr>
      <vt:lpstr>b. Lochia serosa (5–9 days) is watery and pale, and consists of less RBC but more leucocytes, wound exudates, mucus from the cervix and microorganisms (anaerobic Streptococci and Staphylococci).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use HEC Digital Library</vt:lpstr>
      <vt:lpstr>TEXT BOOKS &amp; PRACTICAL NOTEBOOK: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MEDICOLEGAL ASPECTS PREGNANCY &amp; DELIVERY</dc:title>
  <dc:creator>Filzamoin</dc:creator>
  <cp:lastModifiedBy>54</cp:lastModifiedBy>
  <cp:revision>4</cp:revision>
  <dcterms:created xsi:type="dcterms:W3CDTF">2025-02-10T12:24:38Z</dcterms:created>
  <dcterms:modified xsi:type="dcterms:W3CDTF">2025-02-26T04:42:47Z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2025-02-10T00:00:00Z</vt:filetime>
  </property>
  <property fmtid="{D5CDD505-2E9C-101B-9397-08002B2CF9AE}" pid="5" name="Producer">
    <vt:lpwstr>Microsoft® PowerPoint® 2013</vt:lpwstr>
  </property>
</Properties>
</file>