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3" r:id="rId3"/>
    <p:sldId id="256" r:id="rId4"/>
    <p:sldId id="302" r:id="rId5"/>
    <p:sldId id="298" r:id="rId6"/>
    <p:sldId id="296" r:id="rId7"/>
    <p:sldId id="257" r:id="rId8"/>
    <p:sldId id="291" r:id="rId9"/>
    <p:sldId id="258" r:id="rId10"/>
    <p:sldId id="292" r:id="rId11"/>
    <p:sldId id="259" r:id="rId12"/>
    <p:sldId id="279" r:id="rId13"/>
    <p:sldId id="261" r:id="rId14"/>
    <p:sldId id="290" r:id="rId15"/>
    <p:sldId id="262" r:id="rId16"/>
    <p:sldId id="263" r:id="rId17"/>
    <p:sldId id="264" r:id="rId18"/>
    <p:sldId id="274" r:id="rId19"/>
    <p:sldId id="265" r:id="rId20"/>
    <p:sldId id="275" r:id="rId21"/>
    <p:sldId id="285" r:id="rId22"/>
    <p:sldId id="266" r:id="rId23"/>
    <p:sldId id="267" r:id="rId24"/>
    <p:sldId id="268" r:id="rId25"/>
    <p:sldId id="282" r:id="rId26"/>
    <p:sldId id="269" r:id="rId27"/>
    <p:sldId id="276" r:id="rId28"/>
    <p:sldId id="270" r:id="rId29"/>
    <p:sldId id="277" r:id="rId30"/>
    <p:sldId id="278" r:id="rId31"/>
    <p:sldId id="271" r:id="rId32"/>
    <p:sldId id="260" r:id="rId33"/>
    <p:sldId id="284" r:id="rId34"/>
    <p:sldId id="283" r:id="rId35"/>
    <p:sldId id="272" r:id="rId36"/>
    <p:sldId id="289" r:id="rId37"/>
    <p:sldId id="295" r:id="rId38"/>
    <p:sldId id="294" r:id="rId39"/>
    <p:sldId id="286" r:id="rId40"/>
    <p:sldId id="299" r:id="rId41"/>
    <p:sldId id="303" r:id="rId42"/>
    <p:sldId id="293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91FC0E-6B94-4A31-905D-6F8FF58F6F28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8D7949D-F686-43B5-917F-89A3E7F4D993}">
      <dgm:prSet/>
      <dgm:spPr/>
      <dgm:t>
        <a:bodyPr/>
        <a:lstStyle/>
        <a:p>
          <a:r>
            <a:rPr lang="en-US"/>
            <a:t>The optic nerves</a:t>
          </a:r>
        </a:p>
      </dgm:t>
    </dgm:pt>
    <dgm:pt modelId="{42325039-3128-48AF-B637-579FDCB50D88}" type="parTrans" cxnId="{17589227-7A16-4D94-978E-160BF4F917F7}">
      <dgm:prSet/>
      <dgm:spPr/>
      <dgm:t>
        <a:bodyPr/>
        <a:lstStyle/>
        <a:p>
          <a:endParaRPr lang="en-US"/>
        </a:p>
      </dgm:t>
    </dgm:pt>
    <dgm:pt modelId="{78D943D5-98DA-4D71-B82C-84198126C300}" type="sibTrans" cxnId="{17589227-7A16-4D94-978E-160BF4F917F7}">
      <dgm:prSet/>
      <dgm:spPr/>
      <dgm:t>
        <a:bodyPr/>
        <a:lstStyle/>
        <a:p>
          <a:endParaRPr lang="en-US"/>
        </a:p>
      </dgm:t>
    </dgm:pt>
    <dgm:pt modelId="{593A58E9-1CF1-4386-937E-721AA85684CC}">
      <dgm:prSet/>
      <dgm:spPr/>
      <dgm:t>
        <a:bodyPr/>
        <a:lstStyle/>
        <a:p>
          <a:r>
            <a:rPr lang="en-US"/>
            <a:t>The optic chiasma</a:t>
          </a:r>
        </a:p>
      </dgm:t>
    </dgm:pt>
    <dgm:pt modelId="{242682BF-D86C-4270-B35E-05406DA76738}" type="parTrans" cxnId="{F282B69A-C057-4D8F-A6E2-AEC2D0E7E58B}">
      <dgm:prSet/>
      <dgm:spPr/>
      <dgm:t>
        <a:bodyPr/>
        <a:lstStyle/>
        <a:p>
          <a:endParaRPr lang="en-US"/>
        </a:p>
      </dgm:t>
    </dgm:pt>
    <dgm:pt modelId="{23EF1733-C70E-4BC8-B4C3-759E1D1AA37F}" type="sibTrans" cxnId="{F282B69A-C057-4D8F-A6E2-AEC2D0E7E58B}">
      <dgm:prSet/>
      <dgm:spPr/>
      <dgm:t>
        <a:bodyPr/>
        <a:lstStyle/>
        <a:p>
          <a:endParaRPr lang="en-US"/>
        </a:p>
      </dgm:t>
    </dgm:pt>
    <dgm:pt modelId="{714EC69E-F900-4166-B8B5-0F87FD29E83E}">
      <dgm:prSet/>
      <dgm:spPr/>
      <dgm:t>
        <a:bodyPr/>
        <a:lstStyle/>
        <a:p>
          <a:r>
            <a:rPr lang="en-US"/>
            <a:t>The optic tracts</a:t>
          </a:r>
        </a:p>
      </dgm:t>
    </dgm:pt>
    <dgm:pt modelId="{A490A045-3C09-409E-A71F-FADACFEA18F8}" type="parTrans" cxnId="{1CDF174E-C293-4ED3-86DD-48C2CC4D7389}">
      <dgm:prSet/>
      <dgm:spPr/>
      <dgm:t>
        <a:bodyPr/>
        <a:lstStyle/>
        <a:p>
          <a:endParaRPr lang="en-US"/>
        </a:p>
      </dgm:t>
    </dgm:pt>
    <dgm:pt modelId="{712D5141-339D-4BF3-9EFF-0CB5E0F235BE}" type="sibTrans" cxnId="{1CDF174E-C293-4ED3-86DD-48C2CC4D7389}">
      <dgm:prSet/>
      <dgm:spPr/>
      <dgm:t>
        <a:bodyPr/>
        <a:lstStyle/>
        <a:p>
          <a:endParaRPr lang="en-US"/>
        </a:p>
      </dgm:t>
    </dgm:pt>
    <dgm:pt modelId="{A472CE44-58B8-49F8-A029-0EBF3C98C061}">
      <dgm:prSet/>
      <dgm:spPr/>
      <dgm:t>
        <a:bodyPr/>
        <a:lstStyle/>
        <a:p>
          <a:r>
            <a:rPr lang="en-US"/>
            <a:t>The lateral geniculate bodies</a:t>
          </a:r>
        </a:p>
      </dgm:t>
    </dgm:pt>
    <dgm:pt modelId="{E399065A-3DCE-45CA-AA8C-99E76FC8A728}" type="parTrans" cxnId="{663C642A-B88C-465B-9EBA-EAE2CACC5C57}">
      <dgm:prSet/>
      <dgm:spPr/>
      <dgm:t>
        <a:bodyPr/>
        <a:lstStyle/>
        <a:p>
          <a:endParaRPr lang="en-US"/>
        </a:p>
      </dgm:t>
    </dgm:pt>
    <dgm:pt modelId="{F512D93B-BAE6-42D0-A0C8-53427A73865D}" type="sibTrans" cxnId="{663C642A-B88C-465B-9EBA-EAE2CACC5C57}">
      <dgm:prSet/>
      <dgm:spPr/>
      <dgm:t>
        <a:bodyPr/>
        <a:lstStyle/>
        <a:p>
          <a:endParaRPr lang="en-US"/>
        </a:p>
      </dgm:t>
    </dgm:pt>
    <dgm:pt modelId="{1E4ED79E-A93D-48C5-941D-C5E6F99B40ED}">
      <dgm:prSet/>
      <dgm:spPr/>
      <dgm:t>
        <a:bodyPr/>
        <a:lstStyle/>
        <a:p>
          <a:r>
            <a:rPr lang="en-US"/>
            <a:t>The optic radiations</a:t>
          </a:r>
        </a:p>
      </dgm:t>
    </dgm:pt>
    <dgm:pt modelId="{04CF6C75-F420-4441-BFFB-2C44CDC70301}" type="parTrans" cxnId="{D7CB02FF-FC0E-42DD-A8B1-B503F0A1B2D9}">
      <dgm:prSet/>
      <dgm:spPr/>
      <dgm:t>
        <a:bodyPr/>
        <a:lstStyle/>
        <a:p>
          <a:endParaRPr lang="en-US"/>
        </a:p>
      </dgm:t>
    </dgm:pt>
    <dgm:pt modelId="{C378E645-5F08-4329-AF94-359C4BA1D32D}" type="sibTrans" cxnId="{D7CB02FF-FC0E-42DD-A8B1-B503F0A1B2D9}">
      <dgm:prSet/>
      <dgm:spPr/>
      <dgm:t>
        <a:bodyPr/>
        <a:lstStyle/>
        <a:p>
          <a:endParaRPr lang="en-US"/>
        </a:p>
      </dgm:t>
    </dgm:pt>
    <dgm:pt modelId="{DB1EB806-D8AE-4D6A-955C-C8BE9CCD5167}">
      <dgm:prSet/>
      <dgm:spPr/>
      <dgm:t>
        <a:bodyPr/>
        <a:lstStyle/>
        <a:p>
          <a:r>
            <a:rPr lang="en-US"/>
            <a:t>The occipital cortex.</a:t>
          </a:r>
        </a:p>
      </dgm:t>
    </dgm:pt>
    <dgm:pt modelId="{83F92839-4D81-4C40-9593-49A8A8546376}" type="parTrans" cxnId="{1172EF6A-4EF9-40C9-879E-91C2CAE9E469}">
      <dgm:prSet/>
      <dgm:spPr/>
      <dgm:t>
        <a:bodyPr/>
        <a:lstStyle/>
        <a:p>
          <a:endParaRPr lang="en-US"/>
        </a:p>
      </dgm:t>
    </dgm:pt>
    <dgm:pt modelId="{F01B1F32-3FB3-4724-BAF6-9574E529D1C3}" type="sibTrans" cxnId="{1172EF6A-4EF9-40C9-879E-91C2CAE9E469}">
      <dgm:prSet/>
      <dgm:spPr/>
      <dgm:t>
        <a:bodyPr/>
        <a:lstStyle/>
        <a:p>
          <a:endParaRPr lang="en-US"/>
        </a:p>
      </dgm:t>
    </dgm:pt>
    <dgm:pt modelId="{97A4E8D1-54AD-4BF9-9251-B9E1661A9E24}" type="pres">
      <dgm:prSet presAssocID="{DF91FC0E-6B94-4A31-905D-6F8FF58F6F28}" presName="linear" presStyleCnt="0">
        <dgm:presLayoutVars>
          <dgm:dir/>
          <dgm:animLvl val="lvl"/>
          <dgm:resizeHandles val="exact"/>
        </dgm:presLayoutVars>
      </dgm:prSet>
      <dgm:spPr/>
    </dgm:pt>
    <dgm:pt modelId="{06B226CC-D523-4EB1-97B3-B49CCBCD8DCD}" type="pres">
      <dgm:prSet presAssocID="{68D7949D-F686-43B5-917F-89A3E7F4D993}" presName="parentLin" presStyleCnt="0"/>
      <dgm:spPr/>
    </dgm:pt>
    <dgm:pt modelId="{7CCE7A75-C107-49F6-87EF-8EC64A234630}" type="pres">
      <dgm:prSet presAssocID="{68D7949D-F686-43B5-917F-89A3E7F4D993}" presName="parentLeftMargin" presStyleLbl="node1" presStyleIdx="0" presStyleCnt="6"/>
      <dgm:spPr/>
    </dgm:pt>
    <dgm:pt modelId="{386B67F0-F8CC-4CBD-BA4A-3CE0172752C6}" type="pres">
      <dgm:prSet presAssocID="{68D7949D-F686-43B5-917F-89A3E7F4D99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4463CF9-9D1A-4D85-B963-EDE35F661E42}" type="pres">
      <dgm:prSet presAssocID="{68D7949D-F686-43B5-917F-89A3E7F4D993}" presName="negativeSpace" presStyleCnt="0"/>
      <dgm:spPr/>
    </dgm:pt>
    <dgm:pt modelId="{6E9927F7-C2F6-4749-BA02-6EADA6A62FAB}" type="pres">
      <dgm:prSet presAssocID="{68D7949D-F686-43B5-917F-89A3E7F4D993}" presName="childText" presStyleLbl="conFgAcc1" presStyleIdx="0" presStyleCnt="6">
        <dgm:presLayoutVars>
          <dgm:bulletEnabled val="1"/>
        </dgm:presLayoutVars>
      </dgm:prSet>
      <dgm:spPr/>
    </dgm:pt>
    <dgm:pt modelId="{943E9C13-42D2-4478-9346-5CDB1D752F3C}" type="pres">
      <dgm:prSet presAssocID="{78D943D5-98DA-4D71-B82C-84198126C300}" presName="spaceBetweenRectangles" presStyleCnt="0"/>
      <dgm:spPr/>
    </dgm:pt>
    <dgm:pt modelId="{B4994BAF-4320-4592-B261-08C4100109D2}" type="pres">
      <dgm:prSet presAssocID="{593A58E9-1CF1-4386-937E-721AA85684CC}" presName="parentLin" presStyleCnt="0"/>
      <dgm:spPr/>
    </dgm:pt>
    <dgm:pt modelId="{491B5315-0658-453F-B751-4367C5DE70BF}" type="pres">
      <dgm:prSet presAssocID="{593A58E9-1CF1-4386-937E-721AA85684CC}" presName="parentLeftMargin" presStyleLbl="node1" presStyleIdx="0" presStyleCnt="6"/>
      <dgm:spPr/>
    </dgm:pt>
    <dgm:pt modelId="{CA8D927C-6804-43A2-A19C-6CC4F8F0AD2D}" type="pres">
      <dgm:prSet presAssocID="{593A58E9-1CF1-4386-937E-721AA85684C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2AD76AA-3F3D-465E-8097-F0503EA2C9B5}" type="pres">
      <dgm:prSet presAssocID="{593A58E9-1CF1-4386-937E-721AA85684CC}" presName="negativeSpace" presStyleCnt="0"/>
      <dgm:spPr/>
    </dgm:pt>
    <dgm:pt modelId="{113FFA12-7579-48F3-9D86-4DB795A2316C}" type="pres">
      <dgm:prSet presAssocID="{593A58E9-1CF1-4386-937E-721AA85684CC}" presName="childText" presStyleLbl="conFgAcc1" presStyleIdx="1" presStyleCnt="6">
        <dgm:presLayoutVars>
          <dgm:bulletEnabled val="1"/>
        </dgm:presLayoutVars>
      </dgm:prSet>
      <dgm:spPr/>
    </dgm:pt>
    <dgm:pt modelId="{592483BA-C6B1-4F96-8CEA-6E1BA01555EB}" type="pres">
      <dgm:prSet presAssocID="{23EF1733-C70E-4BC8-B4C3-759E1D1AA37F}" presName="spaceBetweenRectangles" presStyleCnt="0"/>
      <dgm:spPr/>
    </dgm:pt>
    <dgm:pt modelId="{117E1061-5BDD-42FB-8DDD-1A7356F2FF50}" type="pres">
      <dgm:prSet presAssocID="{714EC69E-F900-4166-B8B5-0F87FD29E83E}" presName="parentLin" presStyleCnt="0"/>
      <dgm:spPr/>
    </dgm:pt>
    <dgm:pt modelId="{EAF8308A-6F5F-477F-BC81-B2BA8D88EC2F}" type="pres">
      <dgm:prSet presAssocID="{714EC69E-F900-4166-B8B5-0F87FD29E83E}" presName="parentLeftMargin" presStyleLbl="node1" presStyleIdx="1" presStyleCnt="6"/>
      <dgm:spPr/>
    </dgm:pt>
    <dgm:pt modelId="{8D5E75BF-9044-44D6-931F-34DDF6DF77A9}" type="pres">
      <dgm:prSet presAssocID="{714EC69E-F900-4166-B8B5-0F87FD29E83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0703CE9-709B-434B-B493-01D7E2D54B24}" type="pres">
      <dgm:prSet presAssocID="{714EC69E-F900-4166-B8B5-0F87FD29E83E}" presName="negativeSpace" presStyleCnt="0"/>
      <dgm:spPr/>
    </dgm:pt>
    <dgm:pt modelId="{06A9E01E-ED2F-45D9-8DBD-008ED62F724C}" type="pres">
      <dgm:prSet presAssocID="{714EC69E-F900-4166-B8B5-0F87FD29E83E}" presName="childText" presStyleLbl="conFgAcc1" presStyleIdx="2" presStyleCnt="6">
        <dgm:presLayoutVars>
          <dgm:bulletEnabled val="1"/>
        </dgm:presLayoutVars>
      </dgm:prSet>
      <dgm:spPr/>
    </dgm:pt>
    <dgm:pt modelId="{BBA8ED20-9813-46E9-8BC5-4D181B970030}" type="pres">
      <dgm:prSet presAssocID="{712D5141-339D-4BF3-9EFF-0CB5E0F235BE}" presName="spaceBetweenRectangles" presStyleCnt="0"/>
      <dgm:spPr/>
    </dgm:pt>
    <dgm:pt modelId="{E90A7298-811B-4CC2-A505-F4682A8B1532}" type="pres">
      <dgm:prSet presAssocID="{A472CE44-58B8-49F8-A029-0EBF3C98C061}" presName="parentLin" presStyleCnt="0"/>
      <dgm:spPr/>
    </dgm:pt>
    <dgm:pt modelId="{AA440FB6-6689-4503-A3AF-3D2EB69B5704}" type="pres">
      <dgm:prSet presAssocID="{A472CE44-58B8-49F8-A029-0EBF3C98C061}" presName="parentLeftMargin" presStyleLbl="node1" presStyleIdx="2" presStyleCnt="6"/>
      <dgm:spPr/>
    </dgm:pt>
    <dgm:pt modelId="{B71C3CBC-BECA-408E-AF36-65DE2830076C}" type="pres">
      <dgm:prSet presAssocID="{A472CE44-58B8-49F8-A029-0EBF3C98C061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92075B6-07AB-4AF5-B788-241BFBD67EAC}" type="pres">
      <dgm:prSet presAssocID="{A472CE44-58B8-49F8-A029-0EBF3C98C061}" presName="negativeSpace" presStyleCnt="0"/>
      <dgm:spPr/>
    </dgm:pt>
    <dgm:pt modelId="{E60B5889-1AF3-4A95-B746-A5BE1355D310}" type="pres">
      <dgm:prSet presAssocID="{A472CE44-58B8-49F8-A029-0EBF3C98C061}" presName="childText" presStyleLbl="conFgAcc1" presStyleIdx="3" presStyleCnt="6">
        <dgm:presLayoutVars>
          <dgm:bulletEnabled val="1"/>
        </dgm:presLayoutVars>
      </dgm:prSet>
      <dgm:spPr/>
    </dgm:pt>
    <dgm:pt modelId="{1262123A-D742-4F5C-A530-5A4886A6EE20}" type="pres">
      <dgm:prSet presAssocID="{F512D93B-BAE6-42D0-A0C8-53427A73865D}" presName="spaceBetweenRectangles" presStyleCnt="0"/>
      <dgm:spPr/>
    </dgm:pt>
    <dgm:pt modelId="{F56C4BC7-E3A0-4D79-9D73-93FA55FDC55D}" type="pres">
      <dgm:prSet presAssocID="{1E4ED79E-A93D-48C5-941D-C5E6F99B40ED}" presName="parentLin" presStyleCnt="0"/>
      <dgm:spPr/>
    </dgm:pt>
    <dgm:pt modelId="{37D35B94-1EA5-4D05-B309-89780E0CE1E4}" type="pres">
      <dgm:prSet presAssocID="{1E4ED79E-A93D-48C5-941D-C5E6F99B40ED}" presName="parentLeftMargin" presStyleLbl="node1" presStyleIdx="3" presStyleCnt="6"/>
      <dgm:spPr/>
    </dgm:pt>
    <dgm:pt modelId="{6DD0104D-236E-4941-8B9D-29D9859F1201}" type="pres">
      <dgm:prSet presAssocID="{1E4ED79E-A93D-48C5-941D-C5E6F99B40E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F0F8E8B-C5A7-44DF-8DCC-4D836CC4D2C3}" type="pres">
      <dgm:prSet presAssocID="{1E4ED79E-A93D-48C5-941D-C5E6F99B40ED}" presName="negativeSpace" presStyleCnt="0"/>
      <dgm:spPr/>
    </dgm:pt>
    <dgm:pt modelId="{C5C4C35B-A50F-4353-A1DD-2E7FA009D9EA}" type="pres">
      <dgm:prSet presAssocID="{1E4ED79E-A93D-48C5-941D-C5E6F99B40ED}" presName="childText" presStyleLbl="conFgAcc1" presStyleIdx="4" presStyleCnt="6">
        <dgm:presLayoutVars>
          <dgm:bulletEnabled val="1"/>
        </dgm:presLayoutVars>
      </dgm:prSet>
      <dgm:spPr/>
    </dgm:pt>
    <dgm:pt modelId="{7C6CE8FE-91D1-4408-A037-8175ADEC2B84}" type="pres">
      <dgm:prSet presAssocID="{C378E645-5F08-4329-AF94-359C4BA1D32D}" presName="spaceBetweenRectangles" presStyleCnt="0"/>
      <dgm:spPr/>
    </dgm:pt>
    <dgm:pt modelId="{F7C9D820-9C79-4990-A958-590F9AE1B649}" type="pres">
      <dgm:prSet presAssocID="{DB1EB806-D8AE-4D6A-955C-C8BE9CCD5167}" presName="parentLin" presStyleCnt="0"/>
      <dgm:spPr/>
    </dgm:pt>
    <dgm:pt modelId="{D13FED29-A63D-4309-94A4-F63F179A1E08}" type="pres">
      <dgm:prSet presAssocID="{DB1EB806-D8AE-4D6A-955C-C8BE9CCD5167}" presName="parentLeftMargin" presStyleLbl="node1" presStyleIdx="4" presStyleCnt="6"/>
      <dgm:spPr/>
    </dgm:pt>
    <dgm:pt modelId="{F1A72106-9655-4C7C-8F52-CB6EF42C40C9}" type="pres">
      <dgm:prSet presAssocID="{DB1EB806-D8AE-4D6A-955C-C8BE9CCD5167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C92F2BF4-A8DA-404A-9ECE-D209F00EED32}" type="pres">
      <dgm:prSet presAssocID="{DB1EB806-D8AE-4D6A-955C-C8BE9CCD5167}" presName="negativeSpace" presStyleCnt="0"/>
      <dgm:spPr/>
    </dgm:pt>
    <dgm:pt modelId="{E8BF7E7E-4F75-4F00-8C03-320297002978}" type="pres">
      <dgm:prSet presAssocID="{DB1EB806-D8AE-4D6A-955C-C8BE9CCD5167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B12CF408-1F60-48C2-BF2F-AEA77DFFD409}" type="presOf" srcId="{DF91FC0E-6B94-4A31-905D-6F8FF58F6F28}" destId="{97A4E8D1-54AD-4BF9-9251-B9E1661A9E24}" srcOrd="0" destOrd="0" presId="urn:microsoft.com/office/officeart/2005/8/layout/list1"/>
    <dgm:cxn modelId="{17589227-7A16-4D94-978E-160BF4F917F7}" srcId="{DF91FC0E-6B94-4A31-905D-6F8FF58F6F28}" destId="{68D7949D-F686-43B5-917F-89A3E7F4D993}" srcOrd="0" destOrd="0" parTransId="{42325039-3128-48AF-B637-579FDCB50D88}" sibTransId="{78D943D5-98DA-4D71-B82C-84198126C300}"/>
    <dgm:cxn modelId="{663C642A-B88C-465B-9EBA-EAE2CACC5C57}" srcId="{DF91FC0E-6B94-4A31-905D-6F8FF58F6F28}" destId="{A472CE44-58B8-49F8-A029-0EBF3C98C061}" srcOrd="3" destOrd="0" parTransId="{E399065A-3DCE-45CA-AA8C-99E76FC8A728}" sibTransId="{F512D93B-BAE6-42D0-A0C8-53427A73865D}"/>
    <dgm:cxn modelId="{FF72A635-3AB4-49B0-93C4-797EAAC313D7}" type="presOf" srcId="{DB1EB806-D8AE-4D6A-955C-C8BE9CCD5167}" destId="{F1A72106-9655-4C7C-8F52-CB6EF42C40C9}" srcOrd="1" destOrd="0" presId="urn:microsoft.com/office/officeart/2005/8/layout/list1"/>
    <dgm:cxn modelId="{ECA3FF35-64D0-4856-ACF3-9025607C7B04}" type="presOf" srcId="{68D7949D-F686-43B5-917F-89A3E7F4D993}" destId="{386B67F0-F8CC-4CBD-BA4A-3CE0172752C6}" srcOrd="1" destOrd="0" presId="urn:microsoft.com/office/officeart/2005/8/layout/list1"/>
    <dgm:cxn modelId="{49892F65-23CB-46B2-9AA5-18DAAE0454FA}" type="presOf" srcId="{714EC69E-F900-4166-B8B5-0F87FD29E83E}" destId="{8D5E75BF-9044-44D6-931F-34DDF6DF77A9}" srcOrd="1" destOrd="0" presId="urn:microsoft.com/office/officeart/2005/8/layout/list1"/>
    <dgm:cxn modelId="{4DEBD465-AC8D-4CC0-AB49-B12AAE6BE5C1}" type="presOf" srcId="{1E4ED79E-A93D-48C5-941D-C5E6F99B40ED}" destId="{6DD0104D-236E-4941-8B9D-29D9859F1201}" srcOrd="1" destOrd="0" presId="urn:microsoft.com/office/officeart/2005/8/layout/list1"/>
    <dgm:cxn modelId="{1172EF6A-4EF9-40C9-879E-91C2CAE9E469}" srcId="{DF91FC0E-6B94-4A31-905D-6F8FF58F6F28}" destId="{DB1EB806-D8AE-4D6A-955C-C8BE9CCD5167}" srcOrd="5" destOrd="0" parTransId="{83F92839-4D81-4C40-9593-49A8A8546376}" sibTransId="{F01B1F32-3FB3-4724-BAF6-9574E529D1C3}"/>
    <dgm:cxn modelId="{1CDF174E-C293-4ED3-86DD-48C2CC4D7389}" srcId="{DF91FC0E-6B94-4A31-905D-6F8FF58F6F28}" destId="{714EC69E-F900-4166-B8B5-0F87FD29E83E}" srcOrd="2" destOrd="0" parTransId="{A490A045-3C09-409E-A71F-FADACFEA18F8}" sibTransId="{712D5141-339D-4BF3-9EFF-0CB5E0F235BE}"/>
    <dgm:cxn modelId="{D33B1455-77F3-4378-94E7-DF5F6ADA5E80}" type="presOf" srcId="{A472CE44-58B8-49F8-A029-0EBF3C98C061}" destId="{AA440FB6-6689-4503-A3AF-3D2EB69B5704}" srcOrd="0" destOrd="0" presId="urn:microsoft.com/office/officeart/2005/8/layout/list1"/>
    <dgm:cxn modelId="{AADE6278-E151-4846-B3D8-43E5636C72C2}" type="presOf" srcId="{68D7949D-F686-43B5-917F-89A3E7F4D993}" destId="{7CCE7A75-C107-49F6-87EF-8EC64A234630}" srcOrd="0" destOrd="0" presId="urn:microsoft.com/office/officeart/2005/8/layout/list1"/>
    <dgm:cxn modelId="{9A53D75A-8751-4346-814E-04472392B67E}" type="presOf" srcId="{714EC69E-F900-4166-B8B5-0F87FD29E83E}" destId="{EAF8308A-6F5F-477F-BC81-B2BA8D88EC2F}" srcOrd="0" destOrd="0" presId="urn:microsoft.com/office/officeart/2005/8/layout/list1"/>
    <dgm:cxn modelId="{E9415C93-4C91-4674-9FFD-08D07E5DD861}" type="presOf" srcId="{A472CE44-58B8-49F8-A029-0EBF3C98C061}" destId="{B71C3CBC-BECA-408E-AF36-65DE2830076C}" srcOrd="1" destOrd="0" presId="urn:microsoft.com/office/officeart/2005/8/layout/list1"/>
    <dgm:cxn modelId="{F282B69A-C057-4D8F-A6E2-AEC2D0E7E58B}" srcId="{DF91FC0E-6B94-4A31-905D-6F8FF58F6F28}" destId="{593A58E9-1CF1-4386-937E-721AA85684CC}" srcOrd="1" destOrd="0" parTransId="{242682BF-D86C-4270-B35E-05406DA76738}" sibTransId="{23EF1733-C70E-4BC8-B4C3-759E1D1AA37F}"/>
    <dgm:cxn modelId="{D17FE7A7-8C00-4E5B-A522-391F35B6BDF5}" type="presOf" srcId="{1E4ED79E-A93D-48C5-941D-C5E6F99B40ED}" destId="{37D35B94-1EA5-4D05-B309-89780E0CE1E4}" srcOrd="0" destOrd="0" presId="urn:microsoft.com/office/officeart/2005/8/layout/list1"/>
    <dgm:cxn modelId="{C2C169BF-4AAA-4F4E-9C8F-FDC9B907B7B0}" type="presOf" srcId="{DB1EB806-D8AE-4D6A-955C-C8BE9CCD5167}" destId="{D13FED29-A63D-4309-94A4-F63F179A1E08}" srcOrd="0" destOrd="0" presId="urn:microsoft.com/office/officeart/2005/8/layout/list1"/>
    <dgm:cxn modelId="{7ADFB8CA-6156-44F3-8725-FB5408C6B341}" type="presOf" srcId="{593A58E9-1CF1-4386-937E-721AA85684CC}" destId="{CA8D927C-6804-43A2-A19C-6CC4F8F0AD2D}" srcOrd="1" destOrd="0" presId="urn:microsoft.com/office/officeart/2005/8/layout/list1"/>
    <dgm:cxn modelId="{49DAAEE7-413B-4646-98D5-C8286CF33F1E}" type="presOf" srcId="{593A58E9-1CF1-4386-937E-721AA85684CC}" destId="{491B5315-0658-453F-B751-4367C5DE70BF}" srcOrd="0" destOrd="0" presId="urn:microsoft.com/office/officeart/2005/8/layout/list1"/>
    <dgm:cxn modelId="{D7CB02FF-FC0E-42DD-A8B1-B503F0A1B2D9}" srcId="{DF91FC0E-6B94-4A31-905D-6F8FF58F6F28}" destId="{1E4ED79E-A93D-48C5-941D-C5E6F99B40ED}" srcOrd="4" destOrd="0" parTransId="{04CF6C75-F420-4441-BFFB-2C44CDC70301}" sibTransId="{C378E645-5F08-4329-AF94-359C4BA1D32D}"/>
    <dgm:cxn modelId="{AEF56373-2428-4486-B13D-B800AFF7E6F2}" type="presParOf" srcId="{97A4E8D1-54AD-4BF9-9251-B9E1661A9E24}" destId="{06B226CC-D523-4EB1-97B3-B49CCBCD8DCD}" srcOrd="0" destOrd="0" presId="urn:microsoft.com/office/officeart/2005/8/layout/list1"/>
    <dgm:cxn modelId="{EAF02BC8-9ACA-49DE-A688-D9BB9FA42148}" type="presParOf" srcId="{06B226CC-D523-4EB1-97B3-B49CCBCD8DCD}" destId="{7CCE7A75-C107-49F6-87EF-8EC64A234630}" srcOrd="0" destOrd="0" presId="urn:microsoft.com/office/officeart/2005/8/layout/list1"/>
    <dgm:cxn modelId="{4948E4D4-27C5-4F6B-A588-1678B4B74842}" type="presParOf" srcId="{06B226CC-D523-4EB1-97B3-B49CCBCD8DCD}" destId="{386B67F0-F8CC-4CBD-BA4A-3CE0172752C6}" srcOrd="1" destOrd="0" presId="urn:microsoft.com/office/officeart/2005/8/layout/list1"/>
    <dgm:cxn modelId="{57E9FCE5-D2DB-4257-B0FA-45C73632111F}" type="presParOf" srcId="{97A4E8D1-54AD-4BF9-9251-B9E1661A9E24}" destId="{64463CF9-9D1A-4D85-B963-EDE35F661E42}" srcOrd="1" destOrd="0" presId="urn:microsoft.com/office/officeart/2005/8/layout/list1"/>
    <dgm:cxn modelId="{74A52E67-12AF-4109-9AAD-F79890260848}" type="presParOf" srcId="{97A4E8D1-54AD-4BF9-9251-B9E1661A9E24}" destId="{6E9927F7-C2F6-4749-BA02-6EADA6A62FAB}" srcOrd="2" destOrd="0" presId="urn:microsoft.com/office/officeart/2005/8/layout/list1"/>
    <dgm:cxn modelId="{B43416B6-F82F-4734-8112-4FEEBE224482}" type="presParOf" srcId="{97A4E8D1-54AD-4BF9-9251-B9E1661A9E24}" destId="{943E9C13-42D2-4478-9346-5CDB1D752F3C}" srcOrd="3" destOrd="0" presId="urn:microsoft.com/office/officeart/2005/8/layout/list1"/>
    <dgm:cxn modelId="{69D2C9E7-FA37-4C50-948C-37113BC33EFE}" type="presParOf" srcId="{97A4E8D1-54AD-4BF9-9251-B9E1661A9E24}" destId="{B4994BAF-4320-4592-B261-08C4100109D2}" srcOrd="4" destOrd="0" presId="urn:microsoft.com/office/officeart/2005/8/layout/list1"/>
    <dgm:cxn modelId="{5CDB1E0E-FAF7-40F6-BA06-851DC9A3B56C}" type="presParOf" srcId="{B4994BAF-4320-4592-B261-08C4100109D2}" destId="{491B5315-0658-453F-B751-4367C5DE70BF}" srcOrd="0" destOrd="0" presId="urn:microsoft.com/office/officeart/2005/8/layout/list1"/>
    <dgm:cxn modelId="{26418086-1926-4D84-BAE1-4E4A760ECF39}" type="presParOf" srcId="{B4994BAF-4320-4592-B261-08C4100109D2}" destId="{CA8D927C-6804-43A2-A19C-6CC4F8F0AD2D}" srcOrd="1" destOrd="0" presId="urn:microsoft.com/office/officeart/2005/8/layout/list1"/>
    <dgm:cxn modelId="{3A607292-D111-41D6-A467-2C542DA7C7C7}" type="presParOf" srcId="{97A4E8D1-54AD-4BF9-9251-B9E1661A9E24}" destId="{52AD76AA-3F3D-465E-8097-F0503EA2C9B5}" srcOrd="5" destOrd="0" presId="urn:microsoft.com/office/officeart/2005/8/layout/list1"/>
    <dgm:cxn modelId="{0D1EAE69-D5AF-4BC3-95C9-10786F982EC8}" type="presParOf" srcId="{97A4E8D1-54AD-4BF9-9251-B9E1661A9E24}" destId="{113FFA12-7579-48F3-9D86-4DB795A2316C}" srcOrd="6" destOrd="0" presId="urn:microsoft.com/office/officeart/2005/8/layout/list1"/>
    <dgm:cxn modelId="{43D8E23D-6305-4914-AFDC-50EEC59C9A53}" type="presParOf" srcId="{97A4E8D1-54AD-4BF9-9251-B9E1661A9E24}" destId="{592483BA-C6B1-4F96-8CEA-6E1BA01555EB}" srcOrd="7" destOrd="0" presId="urn:microsoft.com/office/officeart/2005/8/layout/list1"/>
    <dgm:cxn modelId="{13CFC8A5-6618-4E04-90D3-FBCA642FA94D}" type="presParOf" srcId="{97A4E8D1-54AD-4BF9-9251-B9E1661A9E24}" destId="{117E1061-5BDD-42FB-8DDD-1A7356F2FF50}" srcOrd="8" destOrd="0" presId="urn:microsoft.com/office/officeart/2005/8/layout/list1"/>
    <dgm:cxn modelId="{F60BE767-D263-45D6-B8D2-0F4EF970D649}" type="presParOf" srcId="{117E1061-5BDD-42FB-8DDD-1A7356F2FF50}" destId="{EAF8308A-6F5F-477F-BC81-B2BA8D88EC2F}" srcOrd="0" destOrd="0" presId="urn:microsoft.com/office/officeart/2005/8/layout/list1"/>
    <dgm:cxn modelId="{C62F4CE8-1D3E-444E-ABE2-7B0B33BEE6BD}" type="presParOf" srcId="{117E1061-5BDD-42FB-8DDD-1A7356F2FF50}" destId="{8D5E75BF-9044-44D6-931F-34DDF6DF77A9}" srcOrd="1" destOrd="0" presId="urn:microsoft.com/office/officeart/2005/8/layout/list1"/>
    <dgm:cxn modelId="{0FC166DC-39AB-4313-BC6F-FD0955866125}" type="presParOf" srcId="{97A4E8D1-54AD-4BF9-9251-B9E1661A9E24}" destId="{C0703CE9-709B-434B-B493-01D7E2D54B24}" srcOrd="9" destOrd="0" presId="urn:microsoft.com/office/officeart/2005/8/layout/list1"/>
    <dgm:cxn modelId="{25130338-6362-44F4-BA1D-6C5A8295504B}" type="presParOf" srcId="{97A4E8D1-54AD-4BF9-9251-B9E1661A9E24}" destId="{06A9E01E-ED2F-45D9-8DBD-008ED62F724C}" srcOrd="10" destOrd="0" presId="urn:microsoft.com/office/officeart/2005/8/layout/list1"/>
    <dgm:cxn modelId="{FD664A16-31FE-4F6F-B43B-B350C6564A7B}" type="presParOf" srcId="{97A4E8D1-54AD-4BF9-9251-B9E1661A9E24}" destId="{BBA8ED20-9813-46E9-8BC5-4D181B970030}" srcOrd="11" destOrd="0" presId="urn:microsoft.com/office/officeart/2005/8/layout/list1"/>
    <dgm:cxn modelId="{CC7BCA37-05E1-4D8C-A5AD-01B83840AD0C}" type="presParOf" srcId="{97A4E8D1-54AD-4BF9-9251-B9E1661A9E24}" destId="{E90A7298-811B-4CC2-A505-F4682A8B1532}" srcOrd="12" destOrd="0" presId="urn:microsoft.com/office/officeart/2005/8/layout/list1"/>
    <dgm:cxn modelId="{7B019145-84AD-4550-AA80-3C0416DCFCB5}" type="presParOf" srcId="{E90A7298-811B-4CC2-A505-F4682A8B1532}" destId="{AA440FB6-6689-4503-A3AF-3D2EB69B5704}" srcOrd="0" destOrd="0" presId="urn:microsoft.com/office/officeart/2005/8/layout/list1"/>
    <dgm:cxn modelId="{7F8F41F1-5557-47C3-A78A-BE998E24DA25}" type="presParOf" srcId="{E90A7298-811B-4CC2-A505-F4682A8B1532}" destId="{B71C3CBC-BECA-408E-AF36-65DE2830076C}" srcOrd="1" destOrd="0" presId="urn:microsoft.com/office/officeart/2005/8/layout/list1"/>
    <dgm:cxn modelId="{9FC42D30-5874-4E58-8C63-BD5AB4B3187B}" type="presParOf" srcId="{97A4E8D1-54AD-4BF9-9251-B9E1661A9E24}" destId="{392075B6-07AB-4AF5-B788-241BFBD67EAC}" srcOrd="13" destOrd="0" presId="urn:microsoft.com/office/officeart/2005/8/layout/list1"/>
    <dgm:cxn modelId="{F45A9900-9075-46D9-A913-739C9F34E9E3}" type="presParOf" srcId="{97A4E8D1-54AD-4BF9-9251-B9E1661A9E24}" destId="{E60B5889-1AF3-4A95-B746-A5BE1355D310}" srcOrd="14" destOrd="0" presId="urn:microsoft.com/office/officeart/2005/8/layout/list1"/>
    <dgm:cxn modelId="{57C36D1E-6793-4E71-84AB-1167E1601B4F}" type="presParOf" srcId="{97A4E8D1-54AD-4BF9-9251-B9E1661A9E24}" destId="{1262123A-D742-4F5C-A530-5A4886A6EE20}" srcOrd="15" destOrd="0" presId="urn:microsoft.com/office/officeart/2005/8/layout/list1"/>
    <dgm:cxn modelId="{5746AF98-E3AD-49B2-9E82-2A471A613381}" type="presParOf" srcId="{97A4E8D1-54AD-4BF9-9251-B9E1661A9E24}" destId="{F56C4BC7-E3A0-4D79-9D73-93FA55FDC55D}" srcOrd="16" destOrd="0" presId="urn:microsoft.com/office/officeart/2005/8/layout/list1"/>
    <dgm:cxn modelId="{B6689B70-FD78-4696-9ED1-D05ADEBF7D17}" type="presParOf" srcId="{F56C4BC7-E3A0-4D79-9D73-93FA55FDC55D}" destId="{37D35B94-1EA5-4D05-B309-89780E0CE1E4}" srcOrd="0" destOrd="0" presId="urn:microsoft.com/office/officeart/2005/8/layout/list1"/>
    <dgm:cxn modelId="{D93F5D43-FD55-4D81-8D1B-73124B18A355}" type="presParOf" srcId="{F56C4BC7-E3A0-4D79-9D73-93FA55FDC55D}" destId="{6DD0104D-236E-4941-8B9D-29D9859F1201}" srcOrd="1" destOrd="0" presId="urn:microsoft.com/office/officeart/2005/8/layout/list1"/>
    <dgm:cxn modelId="{E6BFD776-7307-440B-BD97-671BFCCDEA38}" type="presParOf" srcId="{97A4E8D1-54AD-4BF9-9251-B9E1661A9E24}" destId="{AF0F8E8B-C5A7-44DF-8DCC-4D836CC4D2C3}" srcOrd="17" destOrd="0" presId="urn:microsoft.com/office/officeart/2005/8/layout/list1"/>
    <dgm:cxn modelId="{A02696F9-60B0-42E5-9061-6275481296AE}" type="presParOf" srcId="{97A4E8D1-54AD-4BF9-9251-B9E1661A9E24}" destId="{C5C4C35B-A50F-4353-A1DD-2E7FA009D9EA}" srcOrd="18" destOrd="0" presId="urn:microsoft.com/office/officeart/2005/8/layout/list1"/>
    <dgm:cxn modelId="{CC0F3206-E0AA-42AA-BD4B-D1D9A911DAD8}" type="presParOf" srcId="{97A4E8D1-54AD-4BF9-9251-B9E1661A9E24}" destId="{7C6CE8FE-91D1-4408-A037-8175ADEC2B84}" srcOrd="19" destOrd="0" presId="urn:microsoft.com/office/officeart/2005/8/layout/list1"/>
    <dgm:cxn modelId="{70C84B71-55D7-4005-8CFE-BF283368CB4D}" type="presParOf" srcId="{97A4E8D1-54AD-4BF9-9251-B9E1661A9E24}" destId="{F7C9D820-9C79-4990-A958-590F9AE1B649}" srcOrd="20" destOrd="0" presId="urn:microsoft.com/office/officeart/2005/8/layout/list1"/>
    <dgm:cxn modelId="{ABE2A1D9-CDDE-47A9-BC3D-E3E15632C4F5}" type="presParOf" srcId="{F7C9D820-9C79-4990-A958-590F9AE1B649}" destId="{D13FED29-A63D-4309-94A4-F63F179A1E08}" srcOrd="0" destOrd="0" presId="urn:microsoft.com/office/officeart/2005/8/layout/list1"/>
    <dgm:cxn modelId="{CDB9E484-1238-409A-94D4-F78A220C86A1}" type="presParOf" srcId="{F7C9D820-9C79-4990-A958-590F9AE1B649}" destId="{F1A72106-9655-4C7C-8F52-CB6EF42C40C9}" srcOrd="1" destOrd="0" presId="urn:microsoft.com/office/officeart/2005/8/layout/list1"/>
    <dgm:cxn modelId="{23238C2E-ECBA-4677-A495-F600F3024236}" type="presParOf" srcId="{97A4E8D1-54AD-4BF9-9251-B9E1661A9E24}" destId="{C92F2BF4-A8DA-404A-9ECE-D209F00EED32}" srcOrd="21" destOrd="0" presId="urn:microsoft.com/office/officeart/2005/8/layout/list1"/>
    <dgm:cxn modelId="{FDCE9466-6EFD-44A1-B317-E38C1225EA17}" type="presParOf" srcId="{97A4E8D1-54AD-4BF9-9251-B9E1661A9E24}" destId="{E8BF7E7E-4F75-4F00-8C03-32029700297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E62289E-0A5E-468C-B90A-575A3F4F7EE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570C522-4B51-4774-B8B8-9F6C122B6C0B}">
      <dgm:prSet/>
      <dgm:spPr/>
      <dgm:t>
        <a:bodyPr/>
        <a:lstStyle/>
        <a:p>
          <a:r>
            <a:rPr lang="en-US"/>
            <a:t>Ipsilateral blindness</a:t>
          </a:r>
        </a:p>
      </dgm:t>
    </dgm:pt>
    <dgm:pt modelId="{5CD247A3-4872-4E73-B541-5F308D103D82}" type="parTrans" cxnId="{471648F2-0A61-4A6C-838A-55211E73AC7B}">
      <dgm:prSet/>
      <dgm:spPr/>
      <dgm:t>
        <a:bodyPr/>
        <a:lstStyle/>
        <a:p>
          <a:endParaRPr lang="en-US"/>
        </a:p>
      </dgm:t>
    </dgm:pt>
    <dgm:pt modelId="{E2FE4215-A7F9-4FB3-A937-8B94DEEE5956}" type="sibTrans" cxnId="{471648F2-0A61-4A6C-838A-55211E73AC7B}">
      <dgm:prSet/>
      <dgm:spPr/>
      <dgm:t>
        <a:bodyPr/>
        <a:lstStyle/>
        <a:p>
          <a:endParaRPr lang="en-US"/>
        </a:p>
      </dgm:t>
    </dgm:pt>
    <dgm:pt modelId="{FC2E868E-839E-41EF-BB8E-DC7762DF7C3F}">
      <dgm:prSet/>
      <dgm:spPr/>
      <dgm:t>
        <a:bodyPr/>
        <a:lstStyle/>
        <a:p>
          <a:r>
            <a:rPr lang="en-US"/>
            <a:t>Contralateral superior quadrantanopia (junction scotoma)</a:t>
          </a:r>
        </a:p>
      </dgm:t>
    </dgm:pt>
    <dgm:pt modelId="{A1EFC1C3-DAB9-4053-ABCA-52E27A6845B8}" type="parTrans" cxnId="{72A8A694-E650-4C6A-945F-8F4C42EE58A4}">
      <dgm:prSet/>
      <dgm:spPr/>
      <dgm:t>
        <a:bodyPr/>
        <a:lstStyle/>
        <a:p>
          <a:endParaRPr lang="en-US"/>
        </a:p>
      </dgm:t>
    </dgm:pt>
    <dgm:pt modelId="{EFCC9B39-8362-45C9-A95B-18A09CB73F6B}" type="sibTrans" cxnId="{72A8A694-E650-4C6A-945F-8F4C42EE58A4}">
      <dgm:prSet/>
      <dgm:spPr/>
      <dgm:t>
        <a:bodyPr/>
        <a:lstStyle/>
        <a:p>
          <a:endParaRPr lang="en-US"/>
        </a:p>
      </dgm:t>
    </dgm:pt>
    <dgm:pt modelId="{2C25E1F3-C983-465F-ABF0-391EF98F0791}">
      <dgm:prSet/>
      <dgm:spPr/>
      <dgm:t>
        <a:bodyPr/>
        <a:lstStyle/>
        <a:p>
          <a:r>
            <a:rPr lang="en-US"/>
            <a:t>Loss of light reflex on effected side.</a:t>
          </a:r>
        </a:p>
      </dgm:t>
    </dgm:pt>
    <dgm:pt modelId="{6382E67C-5CE1-4054-8C47-36679FE20A7A}" type="parTrans" cxnId="{43176B0F-17D3-46AB-8F68-95CB5D5A25D8}">
      <dgm:prSet/>
      <dgm:spPr/>
      <dgm:t>
        <a:bodyPr/>
        <a:lstStyle/>
        <a:p>
          <a:endParaRPr lang="en-US"/>
        </a:p>
      </dgm:t>
    </dgm:pt>
    <dgm:pt modelId="{288A61E8-137B-413A-B308-A73AFD16D765}" type="sibTrans" cxnId="{43176B0F-17D3-46AB-8F68-95CB5D5A25D8}">
      <dgm:prSet/>
      <dgm:spPr/>
      <dgm:t>
        <a:bodyPr/>
        <a:lstStyle/>
        <a:p>
          <a:endParaRPr lang="en-US"/>
        </a:p>
      </dgm:t>
    </dgm:pt>
    <dgm:pt modelId="{19BF1A56-F3F6-486F-B4DD-5ADCA816BDF0}">
      <dgm:prSet/>
      <dgm:spPr/>
      <dgm:t>
        <a:bodyPr/>
        <a:lstStyle/>
        <a:p>
          <a:r>
            <a:rPr lang="en-US" dirty="0"/>
            <a:t>CAUSES</a:t>
          </a:r>
        </a:p>
      </dgm:t>
    </dgm:pt>
    <dgm:pt modelId="{BAAB4A62-297D-465A-B31E-929B84406C07}" type="parTrans" cxnId="{C7CD26CA-87C1-44A2-BE4C-609A9ED3AAEC}">
      <dgm:prSet/>
      <dgm:spPr/>
      <dgm:t>
        <a:bodyPr/>
        <a:lstStyle/>
        <a:p>
          <a:endParaRPr lang="en-US"/>
        </a:p>
      </dgm:t>
    </dgm:pt>
    <dgm:pt modelId="{E33BF721-A33D-4ED3-ABC1-B6DE2D71D25A}" type="sibTrans" cxnId="{C7CD26CA-87C1-44A2-BE4C-609A9ED3AAEC}">
      <dgm:prSet/>
      <dgm:spPr/>
      <dgm:t>
        <a:bodyPr/>
        <a:lstStyle/>
        <a:p>
          <a:endParaRPr lang="en-US"/>
        </a:p>
      </dgm:t>
    </dgm:pt>
    <dgm:pt modelId="{FD02AA8E-1E9F-4A78-B51F-425CB99C39AF}">
      <dgm:prSet/>
      <dgm:spPr/>
      <dgm:t>
        <a:bodyPr/>
        <a:lstStyle/>
        <a:p>
          <a:r>
            <a:rPr lang="en-US" b="1" dirty="0"/>
            <a:t>Tumor of pituitary gland</a:t>
          </a:r>
        </a:p>
      </dgm:t>
    </dgm:pt>
    <dgm:pt modelId="{FA68441B-637B-4E78-BC3E-B129AE3BF3E9}" type="parTrans" cxnId="{E4F1676A-B636-4027-81A4-9A996F537C6E}">
      <dgm:prSet/>
      <dgm:spPr/>
      <dgm:t>
        <a:bodyPr/>
        <a:lstStyle/>
        <a:p>
          <a:endParaRPr lang="en-US"/>
        </a:p>
      </dgm:t>
    </dgm:pt>
    <dgm:pt modelId="{0AB21898-E84F-4526-9F48-9B79D5CBC653}" type="sibTrans" cxnId="{E4F1676A-B636-4027-81A4-9A996F537C6E}">
      <dgm:prSet/>
      <dgm:spPr/>
      <dgm:t>
        <a:bodyPr/>
        <a:lstStyle/>
        <a:p>
          <a:endParaRPr lang="en-US"/>
        </a:p>
      </dgm:t>
    </dgm:pt>
    <dgm:pt modelId="{540AE09E-A7F5-4BE7-8ED9-89161BD3AFB0}">
      <dgm:prSet/>
      <dgm:spPr/>
      <dgm:t>
        <a:bodyPr/>
        <a:lstStyle/>
        <a:p>
          <a:r>
            <a:rPr lang="en-US" b="1" dirty="0"/>
            <a:t>Meningioma</a:t>
          </a:r>
          <a:endParaRPr lang="en-US" dirty="0"/>
        </a:p>
      </dgm:t>
    </dgm:pt>
    <dgm:pt modelId="{B46F28FC-6D38-42AA-943C-C483100CA44D}" type="parTrans" cxnId="{FFE380E8-F264-422C-8FE4-D4C3F9D20113}">
      <dgm:prSet/>
      <dgm:spPr/>
      <dgm:t>
        <a:bodyPr/>
        <a:lstStyle/>
        <a:p>
          <a:endParaRPr lang="en-US"/>
        </a:p>
      </dgm:t>
    </dgm:pt>
    <dgm:pt modelId="{D37EE795-321E-4FFC-B893-C532C6A2D942}" type="sibTrans" cxnId="{FFE380E8-F264-422C-8FE4-D4C3F9D20113}">
      <dgm:prSet/>
      <dgm:spPr/>
      <dgm:t>
        <a:bodyPr/>
        <a:lstStyle/>
        <a:p>
          <a:endParaRPr lang="en-US"/>
        </a:p>
      </dgm:t>
    </dgm:pt>
    <dgm:pt modelId="{7F2FEB4D-9F0C-44C8-986D-53B7CDF240F3}" type="pres">
      <dgm:prSet presAssocID="{CE62289E-0A5E-468C-B90A-575A3F4F7EE6}" presName="linear" presStyleCnt="0">
        <dgm:presLayoutVars>
          <dgm:animLvl val="lvl"/>
          <dgm:resizeHandles val="exact"/>
        </dgm:presLayoutVars>
      </dgm:prSet>
      <dgm:spPr/>
    </dgm:pt>
    <dgm:pt modelId="{58DE3FF2-B043-416F-82A3-C0B363688FAA}" type="pres">
      <dgm:prSet presAssocID="{0570C522-4B51-4774-B8B8-9F6C122B6C0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D185065-ECF9-4FA5-92B7-0B0D2783D98B}" type="pres">
      <dgm:prSet presAssocID="{E2FE4215-A7F9-4FB3-A937-8B94DEEE5956}" presName="spacer" presStyleCnt="0"/>
      <dgm:spPr/>
    </dgm:pt>
    <dgm:pt modelId="{2A8C5B30-C4BF-4158-88EE-DB1727F16133}" type="pres">
      <dgm:prSet presAssocID="{FC2E868E-839E-41EF-BB8E-DC7762DF7C3F}" presName="parentText" presStyleLbl="node1" presStyleIdx="1" presStyleCnt="4" custLinFactNeighborY="10903">
        <dgm:presLayoutVars>
          <dgm:chMax val="0"/>
          <dgm:bulletEnabled val="1"/>
        </dgm:presLayoutVars>
      </dgm:prSet>
      <dgm:spPr/>
    </dgm:pt>
    <dgm:pt modelId="{72AFE809-05B4-43B0-A8FB-F1E2E7E32594}" type="pres">
      <dgm:prSet presAssocID="{EFCC9B39-8362-45C9-A95B-18A09CB73F6B}" presName="spacer" presStyleCnt="0"/>
      <dgm:spPr/>
    </dgm:pt>
    <dgm:pt modelId="{7644F7E4-4AB6-4A35-8D13-C833163B0393}" type="pres">
      <dgm:prSet presAssocID="{2C25E1F3-C983-465F-ABF0-391EF98F079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EA673A8-4347-46FA-A59D-3B388309D96C}" type="pres">
      <dgm:prSet presAssocID="{288A61E8-137B-413A-B308-A73AFD16D765}" presName="spacer" presStyleCnt="0"/>
      <dgm:spPr/>
    </dgm:pt>
    <dgm:pt modelId="{F9DC8529-DA40-4ABA-A07A-668EDB3F631C}" type="pres">
      <dgm:prSet presAssocID="{19BF1A56-F3F6-486F-B4DD-5ADCA816BDF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BF123E9-EE6B-4F3D-A06C-75040DE038F8}" type="pres">
      <dgm:prSet presAssocID="{19BF1A56-F3F6-486F-B4DD-5ADCA816BDF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3176B0F-17D3-46AB-8F68-95CB5D5A25D8}" srcId="{CE62289E-0A5E-468C-B90A-575A3F4F7EE6}" destId="{2C25E1F3-C983-465F-ABF0-391EF98F0791}" srcOrd="2" destOrd="0" parTransId="{6382E67C-5CE1-4054-8C47-36679FE20A7A}" sibTransId="{288A61E8-137B-413A-B308-A73AFD16D765}"/>
    <dgm:cxn modelId="{E4F1676A-B636-4027-81A4-9A996F537C6E}" srcId="{19BF1A56-F3F6-486F-B4DD-5ADCA816BDF0}" destId="{FD02AA8E-1E9F-4A78-B51F-425CB99C39AF}" srcOrd="0" destOrd="0" parTransId="{FA68441B-637B-4E78-BC3E-B129AE3BF3E9}" sibTransId="{0AB21898-E84F-4526-9F48-9B79D5CBC653}"/>
    <dgm:cxn modelId="{C3A0E96B-4B39-4E46-9E39-6360074C7C4D}" type="presOf" srcId="{0570C522-4B51-4774-B8B8-9F6C122B6C0B}" destId="{58DE3FF2-B043-416F-82A3-C0B363688FAA}" srcOrd="0" destOrd="0" presId="urn:microsoft.com/office/officeart/2005/8/layout/vList2"/>
    <dgm:cxn modelId="{A92B0685-295F-4EBF-B81F-1B0BA4512DD4}" type="presOf" srcId="{540AE09E-A7F5-4BE7-8ED9-89161BD3AFB0}" destId="{0BF123E9-EE6B-4F3D-A06C-75040DE038F8}" srcOrd="0" destOrd="1" presId="urn:microsoft.com/office/officeart/2005/8/layout/vList2"/>
    <dgm:cxn modelId="{9EB26E87-CE15-4DB2-8FE1-001C07F07E67}" type="presOf" srcId="{FC2E868E-839E-41EF-BB8E-DC7762DF7C3F}" destId="{2A8C5B30-C4BF-4158-88EE-DB1727F16133}" srcOrd="0" destOrd="0" presId="urn:microsoft.com/office/officeart/2005/8/layout/vList2"/>
    <dgm:cxn modelId="{72A8A694-E650-4C6A-945F-8F4C42EE58A4}" srcId="{CE62289E-0A5E-468C-B90A-575A3F4F7EE6}" destId="{FC2E868E-839E-41EF-BB8E-DC7762DF7C3F}" srcOrd="1" destOrd="0" parTransId="{A1EFC1C3-DAB9-4053-ABCA-52E27A6845B8}" sibTransId="{EFCC9B39-8362-45C9-A95B-18A09CB73F6B}"/>
    <dgm:cxn modelId="{B8A57CB4-83D3-4B25-8D7E-CF9EF9B9FCE7}" type="presOf" srcId="{CE62289E-0A5E-468C-B90A-575A3F4F7EE6}" destId="{7F2FEB4D-9F0C-44C8-986D-53B7CDF240F3}" srcOrd="0" destOrd="0" presId="urn:microsoft.com/office/officeart/2005/8/layout/vList2"/>
    <dgm:cxn modelId="{55F0D7C6-C94B-4728-9EF1-4DE2CEDAE0B7}" type="presOf" srcId="{2C25E1F3-C983-465F-ABF0-391EF98F0791}" destId="{7644F7E4-4AB6-4A35-8D13-C833163B0393}" srcOrd="0" destOrd="0" presId="urn:microsoft.com/office/officeart/2005/8/layout/vList2"/>
    <dgm:cxn modelId="{C7CD26CA-87C1-44A2-BE4C-609A9ED3AAEC}" srcId="{CE62289E-0A5E-468C-B90A-575A3F4F7EE6}" destId="{19BF1A56-F3F6-486F-B4DD-5ADCA816BDF0}" srcOrd="3" destOrd="0" parTransId="{BAAB4A62-297D-465A-B31E-929B84406C07}" sibTransId="{E33BF721-A33D-4ED3-ABC1-B6DE2D71D25A}"/>
    <dgm:cxn modelId="{A74895D6-161C-42F9-9268-52EF2110D055}" type="presOf" srcId="{19BF1A56-F3F6-486F-B4DD-5ADCA816BDF0}" destId="{F9DC8529-DA40-4ABA-A07A-668EDB3F631C}" srcOrd="0" destOrd="0" presId="urn:microsoft.com/office/officeart/2005/8/layout/vList2"/>
    <dgm:cxn modelId="{3C4868E4-F40A-45BA-BCF7-BA05E622B295}" type="presOf" srcId="{FD02AA8E-1E9F-4A78-B51F-425CB99C39AF}" destId="{0BF123E9-EE6B-4F3D-A06C-75040DE038F8}" srcOrd="0" destOrd="0" presId="urn:microsoft.com/office/officeart/2005/8/layout/vList2"/>
    <dgm:cxn modelId="{FFE380E8-F264-422C-8FE4-D4C3F9D20113}" srcId="{19BF1A56-F3F6-486F-B4DD-5ADCA816BDF0}" destId="{540AE09E-A7F5-4BE7-8ED9-89161BD3AFB0}" srcOrd="1" destOrd="0" parTransId="{B46F28FC-6D38-42AA-943C-C483100CA44D}" sibTransId="{D37EE795-321E-4FFC-B893-C532C6A2D942}"/>
    <dgm:cxn modelId="{471648F2-0A61-4A6C-838A-55211E73AC7B}" srcId="{CE62289E-0A5E-468C-B90A-575A3F4F7EE6}" destId="{0570C522-4B51-4774-B8B8-9F6C122B6C0B}" srcOrd="0" destOrd="0" parTransId="{5CD247A3-4872-4E73-B541-5F308D103D82}" sibTransId="{E2FE4215-A7F9-4FB3-A937-8B94DEEE5956}"/>
    <dgm:cxn modelId="{C5DEF57A-3A5C-45BC-B5E1-6B76BDDB0BD9}" type="presParOf" srcId="{7F2FEB4D-9F0C-44C8-986D-53B7CDF240F3}" destId="{58DE3FF2-B043-416F-82A3-C0B363688FAA}" srcOrd="0" destOrd="0" presId="urn:microsoft.com/office/officeart/2005/8/layout/vList2"/>
    <dgm:cxn modelId="{6C967512-55A7-4829-9D60-04EA5D5F176D}" type="presParOf" srcId="{7F2FEB4D-9F0C-44C8-986D-53B7CDF240F3}" destId="{0D185065-ECF9-4FA5-92B7-0B0D2783D98B}" srcOrd="1" destOrd="0" presId="urn:microsoft.com/office/officeart/2005/8/layout/vList2"/>
    <dgm:cxn modelId="{E7658C37-19A6-48CF-A7B5-5B0E6A464212}" type="presParOf" srcId="{7F2FEB4D-9F0C-44C8-986D-53B7CDF240F3}" destId="{2A8C5B30-C4BF-4158-88EE-DB1727F16133}" srcOrd="2" destOrd="0" presId="urn:microsoft.com/office/officeart/2005/8/layout/vList2"/>
    <dgm:cxn modelId="{46FE655E-9345-4D40-A5DF-0A0C8D0D7929}" type="presParOf" srcId="{7F2FEB4D-9F0C-44C8-986D-53B7CDF240F3}" destId="{72AFE809-05B4-43B0-A8FB-F1E2E7E32594}" srcOrd="3" destOrd="0" presId="urn:microsoft.com/office/officeart/2005/8/layout/vList2"/>
    <dgm:cxn modelId="{59E61F16-1DD8-4A67-AAE9-5A5517F6CC24}" type="presParOf" srcId="{7F2FEB4D-9F0C-44C8-986D-53B7CDF240F3}" destId="{7644F7E4-4AB6-4A35-8D13-C833163B0393}" srcOrd="4" destOrd="0" presId="urn:microsoft.com/office/officeart/2005/8/layout/vList2"/>
    <dgm:cxn modelId="{5D77C37E-9553-492E-9315-9CFA3AB42BB4}" type="presParOf" srcId="{7F2FEB4D-9F0C-44C8-986D-53B7CDF240F3}" destId="{3EA673A8-4347-46FA-A59D-3B388309D96C}" srcOrd="5" destOrd="0" presId="urn:microsoft.com/office/officeart/2005/8/layout/vList2"/>
    <dgm:cxn modelId="{9D23A34B-6BE8-413F-887C-C19C498CFA18}" type="presParOf" srcId="{7F2FEB4D-9F0C-44C8-986D-53B7CDF240F3}" destId="{F9DC8529-DA40-4ABA-A07A-668EDB3F631C}" srcOrd="6" destOrd="0" presId="urn:microsoft.com/office/officeart/2005/8/layout/vList2"/>
    <dgm:cxn modelId="{33E91FF7-9DE6-4C43-87FA-7FD5FAA9C072}" type="presParOf" srcId="{7F2FEB4D-9F0C-44C8-986D-53B7CDF240F3}" destId="{0BF123E9-EE6B-4F3D-A06C-75040DE038F8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6825421-C234-4304-BE74-EFED8487595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C6BBA8F-56F4-42E1-92F0-ED811982902D}">
      <dgm:prSet/>
      <dgm:spPr/>
      <dgm:t>
        <a:bodyPr/>
        <a:lstStyle/>
        <a:p>
          <a:r>
            <a:rPr lang="en-US"/>
            <a:t>Bitemporal haemianopia</a:t>
          </a:r>
        </a:p>
      </dgm:t>
    </dgm:pt>
    <dgm:pt modelId="{02A4DF31-1A2E-48A6-8FB9-4995A05FD9CB}" type="parTrans" cxnId="{9ABD6F50-90FA-40E2-AC68-505D1EDE663A}">
      <dgm:prSet/>
      <dgm:spPr/>
      <dgm:t>
        <a:bodyPr/>
        <a:lstStyle/>
        <a:p>
          <a:endParaRPr lang="en-US"/>
        </a:p>
      </dgm:t>
    </dgm:pt>
    <dgm:pt modelId="{B1E764FC-258F-4ED6-99A7-6D2B9EF4566F}" type="sibTrans" cxnId="{9ABD6F50-90FA-40E2-AC68-505D1EDE663A}">
      <dgm:prSet/>
      <dgm:spPr/>
      <dgm:t>
        <a:bodyPr/>
        <a:lstStyle/>
        <a:p>
          <a:endParaRPr lang="en-US"/>
        </a:p>
      </dgm:t>
    </dgm:pt>
    <dgm:pt modelId="{873A4DB3-B5F5-4115-9036-EAE18FC55B4F}">
      <dgm:prSet/>
      <dgm:spPr/>
      <dgm:t>
        <a:bodyPr/>
        <a:lstStyle/>
        <a:p>
          <a:r>
            <a:rPr lang="en-US"/>
            <a:t>Bitemporal haemianopic paralysis of pupillary reflexes.</a:t>
          </a:r>
        </a:p>
      </dgm:t>
    </dgm:pt>
    <dgm:pt modelId="{9CEE08A3-D7AD-47DF-9CB2-66B9EDB239ED}" type="parTrans" cxnId="{17497985-9119-4584-A191-32B30E9DE06D}">
      <dgm:prSet/>
      <dgm:spPr/>
      <dgm:t>
        <a:bodyPr/>
        <a:lstStyle/>
        <a:p>
          <a:endParaRPr lang="en-US"/>
        </a:p>
      </dgm:t>
    </dgm:pt>
    <dgm:pt modelId="{A5D2121B-7DA7-4BED-AE9C-1E63BD4ACE4F}" type="sibTrans" cxnId="{17497985-9119-4584-A191-32B30E9DE06D}">
      <dgm:prSet/>
      <dgm:spPr/>
      <dgm:t>
        <a:bodyPr/>
        <a:lstStyle/>
        <a:p>
          <a:endParaRPr lang="en-US"/>
        </a:p>
      </dgm:t>
    </dgm:pt>
    <dgm:pt modelId="{A344B1AF-ECFE-4AC3-B7E3-8D56B7565BBD}">
      <dgm:prSet/>
      <dgm:spPr/>
      <dgm:t>
        <a:bodyPr/>
        <a:lstStyle/>
        <a:p>
          <a:r>
            <a:rPr lang="en-US"/>
            <a:t>CAUSES</a:t>
          </a:r>
        </a:p>
      </dgm:t>
    </dgm:pt>
    <dgm:pt modelId="{9C2C4932-E642-4368-8274-C5ACBC10E8C0}" type="parTrans" cxnId="{FA7B3154-A810-4424-88E4-5A567E11C630}">
      <dgm:prSet/>
      <dgm:spPr/>
      <dgm:t>
        <a:bodyPr/>
        <a:lstStyle/>
        <a:p>
          <a:endParaRPr lang="en-US"/>
        </a:p>
      </dgm:t>
    </dgm:pt>
    <dgm:pt modelId="{CE4F8A45-B5D8-4F51-8EA6-C6256CF8817B}" type="sibTrans" cxnId="{FA7B3154-A810-4424-88E4-5A567E11C630}">
      <dgm:prSet/>
      <dgm:spPr/>
      <dgm:t>
        <a:bodyPr/>
        <a:lstStyle/>
        <a:p>
          <a:endParaRPr lang="en-US"/>
        </a:p>
      </dgm:t>
    </dgm:pt>
    <dgm:pt modelId="{10833A46-6298-4992-BC8F-D09E5CA914E6}">
      <dgm:prSet/>
      <dgm:spPr/>
      <dgm:t>
        <a:bodyPr/>
        <a:lstStyle/>
        <a:p>
          <a:r>
            <a:rPr lang="en-US" b="1" dirty="0"/>
            <a:t>Tumor of pituitary gland</a:t>
          </a:r>
        </a:p>
      </dgm:t>
    </dgm:pt>
    <dgm:pt modelId="{903F74B7-4DAD-4AED-9ED1-8230D1F865BA}" type="parTrans" cxnId="{D24C4EBB-7B76-464C-8CDE-873B522DBE69}">
      <dgm:prSet/>
      <dgm:spPr/>
      <dgm:t>
        <a:bodyPr/>
        <a:lstStyle/>
        <a:p>
          <a:endParaRPr lang="en-US"/>
        </a:p>
      </dgm:t>
    </dgm:pt>
    <dgm:pt modelId="{CEB2E62B-FE31-45CE-A5C2-D242D7BCE98C}" type="sibTrans" cxnId="{D24C4EBB-7B76-464C-8CDE-873B522DBE69}">
      <dgm:prSet/>
      <dgm:spPr/>
      <dgm:t>
        <a:bodyPr/>
        <a:lstStyle/>
        <a:p>
          <a:endParaRPr lang="en-US"/>
        </a:p>
      </dgm:t>
    </dgm:pt>
    <dgm:pt modelId="{361E5D36-AE87-425F-A52B-1C755086ABD5}">
      <dgm:prSet/>
      <dgm:spPr/>
      <dgm:t>
        <a:bodyPr/>
        <a:lstStyle/>
        <a:p>
          <a:r>
            <a:rPr lang="en-US" b="1"/>
            <a:t>Craniopharyngima</a:t>
          </a:r>
        </a:p>
      </dgm:t>
    </dgm:pt>
    <dgm:pt modelId="{7CB41C9F-8294-49D1-B4CA-F85B67B37EA4}" type="parTrans" cxnId="{E19D9CDF-CAA4-493D-A703-6938BF8FC8B0}">
      <dgm:prSet/>
      <dgm:spPr/>
      <dgm:t>
        <a:bodyPr/>
        <a:lstStyle/>
        <a:p>
          <a:endParaRPr lang="en-US"/>
        </a:p>
      </dgm:t>
    </dgm:pt>
    <dgm:pt modelId="{0F35A800-E967-4B56-AA4E-DDF8EEE2D3EF}" type="sibTrans" cxnId="{E19D9CDF-CAA4-493D-A703-6938BF8FC8B0}">
      <dgm:prSet/>
      <dgm:spPr/>
      <dgm:t>
        <a:bodyPr/>
        <a:lstStyle/>
        <a:p>
          <a:endParaRPr lang="en-US"/>
        </a:p>
      </dgm:t>
    </dgm:pt>
    <dgm:pt modelId="{51832B19-9564-4517-AC42-623C173F5453}">
      <dgm:prSet/>
      <dgm:spPr/>
      <dgm:t>
        <a:bodyPr/>
        <a:lstStyle/>
        <a:p>
          <a:r>
            <a:rPr lang="en-US" b="1" dirty="0" err="1"/>
            <a:t>Suprasellar</a:t>
          </a:r>
          <a:r>
            <a:rPr lang="en-US" b="1" dirty="0"/>
            <a:t> meningioma</a:t>
          </a:r>
          <a:endParaRPr lang="en-US" dirty="0"/>
        </a:p>
      </dgm:t>
    </dgm:pt>
    <dgm:pt modelId="{F27B1875-910F-4D6D-86F0-74D181F0EC63}" type="parTrans" cxnId="{CED7293C-EA7E-4DA5-B282-059DC8B2F583}">
      <dgm:prSet/>
      <dgm:spPr/>
      <dgm:t>
        <a:bodyPr/>
        <a:lstStyle/>
        <a:p>
          <a:endParaRPr lang="en-US"/>
        </a:p>
      </dgm:t>
    </dgm:pt>
    <dgm:pt modelId="{603F5A3B-774D-4346-854E-B22C98765254}" type="sibTrans" cxnId="{CED7293C-EA7E-4DA5-B282-059DC8B2F583}">
      <dgm:prSet/>
      <dgm:spPr/>
      <dgm:t>
        <a:bodyPr/>
        <a:lstStyle/>
        <a:p>
          <a:endParaRPr lang="en-US"/>
        </a:p>
      </dgm:t>
    </dgm:pt>
    <dgm:pt modelId="{CB1958D9-F3AB-4AAA-9CCD-F1ED1367E13E}" type="pres">
      <dgm:prSet presAssocID="{26825421-C234-4304-BE74-EFED84875957}" presName="linear" presStyleCnt="0">
        <dgm:presLayoutVars>
          <dgm:animLvl val="lvl"/>
          <dgm:resizeHandles val="exact"/>
        </dgm:presLayoutVars>
      </dgm:prSet>
      <dgm:spPr/>
    </dgm:pt>
    <dgm:pt modelId="{0FCA95E0-AA24-4A67-BE6B-20BD348F9012}" type="pres">
      <dgm:prSet presAssocID="{8C6BBA8F-56F4-42E1-92F0-ED811982902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2CD7E4C-6326-4A9B-B4CA-6AFC5DAE0483}" type="pres">
      <dgm:prSet presAssocID="{B1E764FC-258F-4ED6-99A7-6D2B9EF4566F}" presName="spacer" presStyleCnt="0"/>
      <dgm:spPr/>
    </dgm:pt>
    <dgm:pt modelId="{2524B905-B3A8-4212-AAA1-56C94D48A554}" type="pres">
      <dgm:prSet presAssocID="{873A4DB3-B5F5-4115-9036-EAE18FC55B4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29B8671-2740-4563-B2D4-0AEA269DB4CB}" type="pres">
      <dgm:prSet presAssocID="{A5D2121B-7DA7-4BED-AE9C-1E63BD4ACE4F}" presName="spacer" presStyleCnt="0"/>
      <dgm:spPr/>
    </dgm:pt>
    <dgm:pt modelId="{3E1EAA5F-B940-40E2-87D1-B0C7A3E5D4F7}" type="pres">
      <dgm:prSet presAssocID="{A344B1AF-ECFE-4AC3-B7E3-8D56B7565BB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E4AFFEE-63BD-4B27-943C-F5218606F577}" type="pres">
      <dgm:prSet presAssocID="{A344B1AF-ECFE-4AC3-B7E3-8D56B7565BB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ED7293C-EA7E-4DA5-B282-059DC8B2F583}" srcId="{A344B1AF-ECFE-4AC3-B7E3-8D56B7565BBD}" destId="{51832B19-9564-4517-AC42-623C173F5453}" srcOrd="2" destOrd="0" parTransId="{F27B1875-910F-4D6D-86F0-74D181F0EC63}" sibTransId="{603F5A3B-774D-4346-854E-B22C98765254}"/>
    <dgm:cxn modelId="{848A6260-6CDB-405E-B22D-4F2FAD14413C}" type="presOf" srcId="{10833A46-6298-4992-BC8F-D09E5CA914E6}" destId="{7E4AFFEE-63BD-4B27-943C-F5218606F577}" srcOrd="0" destOrd="0" presId="urn:microsoft.com/office/officeart/2005/8/layout/vList2"/>
    <dgm:cxn modelId="{9ABD6F50-90FA-40E2-AC68-505D1EDE663A}" srcId="{26825421-C234-4304-BE74-EFED84875957}" destId="{8C6BBA8F-56F4-42E1-92F0-ED811982902D}" srcOrd="0" destOrd="0" parTransId="{02A4DF31-1A2E-48A6-8FB9-4995A05FD9CB}" sibTransId="{B1E764FC-258F-4ED6-99A7-6D2B9EF4566F}"/>
    <dgm:cxn modelId="{FA7B3154-A810-4424-88E4-5A567E11C630}" srcId="{26825421-C234-4304-BE74-EFED84875957}" destId="{A344B1AF-ECFE-4AC3-B7E3-8D56B7565BBD}" srcOrd="2" destOrd="0" parTransId="{9C2C4932-E642-4368-8274-C5ACBC10E8C0}" sibTransId="{CE4F8A45-B5D8-4F51-8EA6-C6256CF8817B}"/>
    <dgm:cxn modelId="{A7426C7A-7FFB-4CF9-A953-13CB67567BEB}" type="presOf" srcId="{26825421-C234-4304-BE74-EFED84875957}" destId="{CB1958D9-F3AB-4AAA-9CCD-F1ED1367E13E}" srcOrd="0" destOrd="0" presId="urn:microsoft.com/office/officeart/2005/8/layout/vList2"/>
    <dgm:cxn modelId="{3BA3DD7C-118C-4AE6-B542-93FF5F071071}" type="presOf" srcId="{8C6BBA8F-56F4-42E1-92F0-ED811982902D}" destId="{0FCA95E0-AA24-4A67-BE6B-20BD348F9012}" srcOrd="0" destOrd="0" presId="urn:microsoft.com/office/officeart/2005/8/layout/vList2"/>
    <dgm:cxn modelId="{17497985-9119-4584-A191-32B30E9DE06D}" srcId="{26825421-C234-4304-BE74-EFED84875957}" destId="{873A4DB3-B5F5-4115-9036-EAE18FC55B4F}" srcOrd="1" destOrd="0" parTransId="{9CEE08A3-D7AD-47DF-9CB2-66B9EDB239ED}" sibTransId="{A5D2121B-7DA7-4BED-AE9C-1E63BD4ACE4F}"/>
    <dgm:cxn modelId="{17D07A8B-3B97-4CDC-A289-EE396575C906}" type="presOf" srcId="{51832B19-9564-4517-AC42-623C173F5453}" destId="{7E4AFFEE-63BD-4B27-943C-F5218606F577}" srcOrd="0" destOrd="2" presId="urn:microsoft.com/office/officeart/2005/8/layout/vList2"/>
    <dgm:cxn modelId="{48A7C9A4-CBB8-4697-B2F5-ED0756E97E9D}" type="presOf" srcId="{361E5D36-AE87-425F-A52B-1C755086ABD5}" destId="{7E4AFFEE-63BD-4B27-943C-F5218606F577}" srcOrd="0" destOrd="1" presId="urn:microsoft.com/office/officeart/2005/8/layout/vList2"/>
    <dgm:cxn modelId="{3D840CB2-E07E-4A93-9428-0971F7BE135B}" type="presOf" srcId="{873A4DB3-B5F5-4115-9036-EAE18FC55B4F}" destId="{2524B905-B3A8-4212-AAA1-56C94D48A554}" srcOrd="0" destOrd="0" presId="urn:microsoft.com/office/officeart/2005/8/layout/vList2"/>
    <dgm:cxn modelId="{D24C4EBB-7B76-464C-8CDE-873B522DBE69}" srcId="{A344B1AF-ECFE-4AC3-B7E3-8D56B7565BBD}" destId="{10833A46-6298-4992-BC8F-D09E5CA914E6}" srcOrd="0" destOrd="0" parTransId="{903F74B7-4DAD-4AED-9ED1-8230D1F865BA}" sibTransId="{CEB2E62B-FE31-45CE-A5C2-D242D7BCE98C}"/>
    <dgm:cxn modelId="{9A8260C2-C336-4315-84F6-42D71C2E4D64}" type="presOf" srcId="{A344B1AF-ECFE-4AC3-B7E3-8D56B7565BBD}" destId="{3E1EAA5F-B940-40E2-87D1-B0C7A3E5D4F7}" srcOrd="0" destOrd="0" presId="urn:microsoft.com/office/officeart/2005/8/layout/vList2"/>
    <dgm:cxn modelId="{E19D9CDF-CAA4-493D-A703-6938BF8FC8B0}" srcId="{A344B1AF-ECFE-4AC3-B7E3-8D56B7565BBD}" destId="{361E5D36-AE87-425F-A52B-1C755086ABD5}" srcOrd="1" destOrd="0" parTransId="{7CB41C9F-8294-49D1-B4CA-F85B67B37EA4}" sibTransId="{0F35A800-E967-4B56-AA4E-DDF8EEE2D3EF}"/>
    <dgm:cxn modelId="{4B01EAA5-AD42-4473-96D7-36F51F2726C2}" type="presParOf" srcId="{CB1958D9-F3AB-4AAA-9CCD-F1ED1367E13E}" destId="{0FCA95E0-AA24-4A67-BE6B-20BD348F9012}" srcOrd="0" destOrd="0" presId="urn:microsoft.com/office/officeart/2005/8/layout/vList2"/>
    <dgm:cxn modelId="{72F9B551-73F0-4DD0-AAD7-9B2E212E2334}" type="presParOf" srcId="{CB1958D9-F3AB-4AAA-9CCD-F1ED1367E13E}" destId="{92CD7E4C-6326-4A9B-B4CA-6AFC5DAE0483}" srcOrd="1" destOrd="0" presId="urn:microsoft.com/office/officeart/2005/8/layout/vList2"/>
    <dgm:cxn modelId="{81B078E6-873E-458B-9908-E35403BC5A22}" type="presParOf" srcId="{CB1958D9-F3AB-4AAA-9CCD-F1ED1367E13E}" destId="{2524B905-B3A8-4212-AAA1-56C94D48A554}" srcOrd="2" destOrd="0" presId="urn:microsoft.com/office/officeart/2005/8/layout/vList2"/>
    <dgm:cxn modelId="{EFC8EAE7-8A98-4F98-BC5A-64C1BA7A44E7}" type="presParOf" srcId="{CB1958D9-F3AB-4AAA-9CCD-F1ED1367E13E}" destId="{729B8671-2740-4563-B2D4-0AEA269DB4CB}" srcOrd="3" destOrd="0" presId="urn:microsoft.com/office/officeart/2005/8/layout/vList2"/>
    <dgm:cxn modelId="{9E5FD88F-BCF4-4FCF-A898-147A2DCA84BA}" type="presParOf" srcId="{CB1958D9-F3AB-4AAA-9CCD-F1ED1367E13E}" destId="{3E1EAA5F-B940-40E2-87D1-B0C7A3E5D4F7}" srcOrd="4" destOrd="0" presId="urn:microsoft.com/office/officeart/2005/8/layout/vList2"/>
    <dgm:cxn modelId="{279AF67A-93FD-4DD3-9781-1E2EAB08CE3B}" type="presParOf" srcId="{CB1958D9-F3AB-4AAA-9CCD-F1ED1367E13E}" destId="{7E4AFFEE-63BD-4B27-943C-F5218606F57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49B4116-C1F1-4C7F-98F7-865AAA569890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14C989E-7A65-47C7-8E33-6EF590D4B55A}">
      <dgm:prSet/>
      <dgm:spPr/>
      <dgm:t>
        <a:bodyPr/>
        <a:lstStyle/>
        <a:p>
          <a:r>
            <a:rPr lang="en-US"/>
            <a:t>Homonymous haemianopia</a:t>
          </a:r>
        </a:p>
      </dgm:t>
    </dgm:pt>
    <dgm:pt modelId="{704EC7A2-B0EA-49A1-BC26-BA16D710621B}" type="parTrans" cxnId="{C58BA481-4359-4111-8BB7-9298B3EBE65A}">
      <dgm:prSet/>
      <dgm:spPr/>
      <dgm:t>
        <a:bodyPr/>
        <a:lstStyle/>
        <a:p>
          <a:endParaRPr lang="en-US"/>
        </a:p>
      </dgm:t>
    </dgm:pt>
    <dgm:pt modelId="{2BC0F6F8-AFE2-495C-B950-6E2BB81A8885}" type="sibTrans" cxnId="{C58BA481-4359-4111-8BB7-9298B3EBE65A}">
      <dgm:prSet/>
      <dgm:spPr/>
      <dgm:t>
        <a:bodyPr/>
        <a:lstStyle/>
        <a:p>
          <a:endParaRPr lang="en-US"/>
        </a:p>
      </dgm:t>
    </dgm:pt>
    <dgm:pt modelId="{3BD7055C-CA49-4D05-BDD9-61919F280957}">
      <dgm:prSet/>
      <dgm:spPr/>
      <dgm:t>
        <a:bodyPr/>
        <a:lstStyle/>
        <a:p>
          <a:r>
            <a:rPr lang="en-US"/>
            <a:t>Causes</a:t>
          </a:r>
        </a:p>
      </dgm:t>
    </dgm:pt>
    <dgm:pt modelId="{18A18E1A-3E57-4909-A0D3-7147CCDBA55F}" type="parTrans" cxnId="{B0C706CE-12E3-4FA0-B522-8B63343A9B92}">
      <dgm:prSet/>
      <dgm:spPr/>
      <dgm:t>
        <a:bodyPr/>
        <a:lstStyle/>
        <a:p>
          <a:endParaRPr lang="en-US"/>
        </a:p>
      </dgm:t>
    </dgm:pt>
    <dgm:pt modelId="{119BD621-6AF5-440F-823E-8F6F5D185281}" type="sibTrans" cxnId="{B0C706CE-12E3-4FA0-B522-8B63343A9B92}">
      <dgm:prSet/>
      <dgm:spPr/>
      <dgm:t>
        <a:bodyPr/>
        <a:lstStyle/>
        <a:p>
          <a:endParaRPr lang="en-US"/>
        </a:p>
      </dgm:t>
    </dgm:pt>
    <dgm:pt modelId="{F0678A50-46D7-4B2C-B511-E0A0879D9266}">
      <dgm:prSet/>
      <dgm:spPr/>
      <dgm:t>
        <a:bodyPr/>
        <a:lstStyle/>
        <a:p>
          <a:r>
            <a:rPr lang="en-US" b="1" dirty="0"/>
            <a:t>Syphilitic meningitis</a:t>
          </a:r>
        </a:p>
      </dgm:t>
    </dgm:pt>
    <dgm:pt modelId="{67C72D5B-1F20-46CC-A070-F098267E989F}" type="parTrans" cxnId="{FA69389D-56B4-430D-B47F-368105F3029C}">
      <dgm:prSet/>
      <dgm:spPr/>
      <dgm:t>
        <a:bodyPr/>
        <a:lstStyle/>
        <a:p>
          <a:endParaRPr lang="en-US"/>
        </a:p>
      </dgm:t>
    </dgm:pt>
    <dgm:pt modelId="{F7A31CBE-7D5F-42B3-9630-8F8388A3DAD6}" type="sibTrans" cxnId="{FA69389D-56B4-430D-B47F-368105F3029C}">
      <dgm:prSet/>
      <dgm:spPr/>
      <dgm:t>
        <a:bodyPr/>
        <a:lstStyle/>
        <a:p>
          <a:endParaRPr lang="en-US"/>
        </a:p>
      </dgm:t>
    </dgm:pt>
    <dgm:pt modelId="{E074C974-4DC6-4FCF-B5DA-EC1F6E60C980}">
      <dgm:prSet/>
      <dgm:spPr/>
      <dgm:t>
        <a:bodyPr/>
        <a:lstStyle/>
        <a:p>
          <a:r>
            <a:rPr lang="en-US" b="1" dirty="0" err="1"/>
            <a:t>Tuberculous</a:t>
          </a:r>
          <a:r>
            <a:rPr lang="en-US" b="1" dirty="0"/>
            <a:t> meningitis</a:t>
          </a:r>
        </a:p>
      </dgm:t>
    </dgm:pt>
    <dgm:pt modelId="{232746C5-A572-4628-8A71-CB1C84E3C209}" type="parTrans" cxnId="{29DB6E66-1A66-47AF-BBA5-6F6B493E9ABD}">
      <dgm:prSet/>
      <dgm:spPr/>
      <dgm:t>
        <a:bodyPr/>
        <a:lstStyle/>
        <a:p>
          <a:endParaRPr lang="en-US"/>
        </a:p>
      </dgm:t>
    </dgm:pt>
    <dgm:pt modelId="{F2AFF75C-5AF3-4BDC-984E-DA9E3987F771}" type="sibTrans" cxnId="{29DB6E66-1A66-47AF-BBA5-6F6B493E9ABD}">
      <dgm:prSet/>
      <dgm:spPr/>
      <dgm:t>
        <a:bodyPr/>
        <a:lstStyle/>
        <a:p>
          <a:endParaRPr lang="en-US"/>
        </a:p>
      </dgm:t>
    </dgm:pt>
    <dgm:pt modelId="{48846384-B11C-4326-AB93-2F6F3C9AF7F0}">
      <dgm:prSet/>
      <dgm:spPr/>
      <dgm:t>
        <a:bodyPr/>
        <a:lstStyle/>
        <a:p>
          <a:r>
            <a:rPr lang="en-US" b="1" dirty="0"/>
            <a:t>Tumors Of hypothalamus</a:t>
          </a:r>
          <a:endParaRPr lang="en-US" dirty="0"/>
        </a:p>
      </dgm:t>
    </dgm:pt>
    <dgm:pt modelId="{D35B8E34-3746-4F9B-955C-49AB2BFC9B4B}" type="parTrans" cxnId="{FA63E94C-D7B6-47ED-9A11-44D933E7969B}">
      <dgm:prSet/>
      <dgm:spPr/>
      <dgm:t>
        <a:bodyPr/>
        <a:lstStyle/>
        <a:p>
          <a:endParaRPr lang="en-US"/>
        </a:p>
      </dgm:t>
    </dgm:pt>
    <dgm:pt modelId="{E1383376-7D27-4E71-8812-115D24C1350D}" type="sibTrans" cxnId="{FA63E94C-D7B6-47ED-9A11-44D933E7969B}">
      <dgm:prSet/>
      <dgm:spPr/>
      <dgm:t>
        <a:bodyPr/>
        <a:lstStyle/>
        <a:p>
          <a:endParaRPr lang="en-US"/>
        </a:p>
      </dgm:t>
    </dgm:pt>
    <dgm:pt modelId="{798557DB-D05F-4BC5-B6CF-57B490AE2183}" type="pres">
      <dgm:prSet presAssocID="{149B4116-C1F1-4C7F-98F7-865AAA569890}" presName="linear" presStyleCnt="0">
        <dgm:presLayoutVars>
          <dgm:dir/>
          <dgm:animLvl val="lvl"/>
          <dgm:resizeHandles val="exact"/>
        </dgm:presLayoutVars>
      </dgm:prSet>
      <dgm:spPr/>
    </dgm:pt>
    <dgm:pt modelId="{E07254F7-C875-405D-8EEE-6544EA73C071}" type="pres">
      <dgm:prSet presAssocID="{614C989E-7A65-47C7-8E33-6EF590D4B55A}" presName="parentLin" presStyleCnt="0"/>
      <dgm:spPr/>
    </dgm:pt>
    <dgm:pt modelId="{B4332092-6B63-4BCD-900A-2FB3086B99BD}" type="pres">
      <dgm:prSet presAssocID="{614C989E-7A65-47C7-8E33-6EF590D4B55A}" presName="parentLeftMargin" presStyleLbl="node1" presStyleIdx="0" presStyleCnt="2"/>
      <dgm:spPr/>
    </dgm:pt>
    <dgm:pt modelId="{A5336F87-5615-4542-A050-0D9B2AAD5171}" type="pres">
      <dgm:prSet presAssocID="{614C989E-7A65-47C7-8E33-6EF590D4B55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D0F51AB-01B1-4844-94AF-1DA6373F77D2}" type="pres">
      <dgm:prSet presAssocID="{614C989E-7A65-47C7-8E33-6EF590D4B55A}" presName="negativeSpace" presStyleCnt="0"/>
      <dgm:spPr/>
    </dgm:pt>
    <dgm:pt modelId="{6DD54B0E-397C-47B9-8A9D-9364DF58727A}" type="pres">
      <dgm:prSet presAssocID="{614C989E-7A65-47C7-8E33-6EF590D4B55A}" presName="childText" presStyleLbl="conFgAcc1" presStyleIdx="0" presStyleCnt="2">
        <dgm:presLayoutVars>
          <dgm:bulletEnabled val="1"/>
        </dgm:presLayoutVars>
      </dgm:prSet>
      <dgm:spPr/>
    </dgm:pt>
    <dgm:pt modelId="{E7561C54-5E49-43EF-9BBD-265CDB6E58EF}" type="pres">
      <dgm:prSet presAssocID="{2BC0F6F8-AFE2-495C-B950-6E2BB81A8885}" presName="spaceBetweenRectangles" presStyleCnt="0"/>
      <dgm:spPr/>
    </dgm:pt>
    <dgm:pt modelId="{ECC9E0EA-6798-47D8-8C1F-2976D5280FED}" type="pres">
      <dgm:prSet presAssocID="{3BD7055C-CA49-4D05-BDD9-61919F280957}" presName="parentLin" presStyleCnt="0"/>
      <dgm:spPr/>
    </dgm:pt>
    <dgm:pt modelId="{62D7F416-0A06-49A0-9B90-BE06D94829CF}" type="pres">
      <dgm:prSet presAssocID="{3BD7055C-CA49-4D05-BDD9-61919F280957}" presName="parentLeftMargin" presStyleLbl="node1" presStyleIdx="0" presStyleCnt="2"/>
      <dgm:spPr/>
    </dgm:pt>
    <dgm:pt modelId="{40FAC473-0B05-4B38-93D0-82B8BD5AA726}" type="pres">
      <dgm:prSet presAssocID="{3BD7055C-CA49-4D05-BDD9-61919F28095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45775DB-FD5B-4CAC-8CCA-3F40B0BAB018}" type="pres">
      <dgm:prSet presAssocID="{3BD7055C-CA49-4D05-BDD9-61919F280957}" presName="negativeSpace" presStyleCnt="0"/>
      <dgm:spPr/>
    </dgm:pt>
    <dgm:pt modelId="{9A90360C-213F-4558-8A8F-E88BB3F3AB35}" type="pres">
      <dgm:prSet presAssocID="{3BD7055C-CA49-4D05-BDD9-61919F28095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D607611-D934-4444-9261-9496C1B608E7}" type="presOf" srcId="{48846384-B11C-4326-AB93-2F6F3C9AF7F0}" destId="{9A90360C-213F-4558-8A8F-E88BB3F3AB35}" srcOrd="0" destOrd="2" presId="urn:microsoft.com/office/officeart/2005/8/layout/list1"/>
    <dgm:cxn modelId="{BA130F24-3ABF-478E-ABFC-74FDA04F34DC}" type="presOf" srcId="{3BD7055C-CA49-4D05-BDD9-61919F280957}" destId="{40FAC473-0B05-4B38-93D0-82B8BD5AA726}" srcOrd="1" destOrd="0" presId="urn:microsoft.com/office/officeart/2005/8/layout/list1"/>
    <dgm:cxn modelId="{29DB6E66-1A66-47AF-BBA5-6F6B493E9ABD}" srcId="{3BD7055C-CA49-4D05-BDD9-61919F280957}" destId="{E074C974-4DC6-4FCF-B5DA-EC1F6E60C980}" srcOrd="1" destOrd="0" parTransId="{232746C5-A572-4628-8A71-CB1C84E3C209}" sibTransId="{F2AFF75C-5AF3-4BDC-984E-DA9E3987F771}"/>
    <dgm:cxn modelId="{93BB184C-A3EB-4E6C-9960-B605855364FB}" type="presOf" srcId="{3BD7055C-CA49-4D05-BDD9-61919F280957}" destId="{62D7F416-0A06-49A0-9B90-BE06D94829CF}" srcOrd="0" destOrd="0" presId="urn:microsoft.com/office/officeart/2005/8/layout/list1"/>
    <dgm:cxn modelId="{FA63E94C-D7B6-47ED-9A11-44D933E7969B}" srcId="{3BD7055C-CA49-4D05-BDD9-61919F280957}" destId="{48846384-B11C-4326-AB93-2F6F3C9AF7F0}" srcOrd="2" destOrd="0" parTransId="{D35B8E34-3746-4F9B-955C-49AB2BFC9B4B}" sibTransId="{E1383376-7D27-4E71-8812-115D24C1350D}"/>
    <dgm:cxn modelId="{C58BA481-4359-4111-8BB7-9298B3EBE65A}" srcId="{149B4116-C1F1-4C7F-98F7-865AAA569890}" destId="{614C989E-7A65-47C7-8E33-6EF590D4B55A}" srcOrd="0" destOrd="0" parTransId="{704EC7A2-B0EA-49A1-BC26-BA16D710621B}" sibTransId="{2BC0F6F8-AFE2-495C-B950-6E2BB81A8885}"/>
    <dgm:cxn modelId="{D218FC88-A945-4A0F-9350-4DCFDB95D131}" type="presOf" srcId="{149B4116-C1F1-4C7F-98F7-865AAA569890}" destId="{798557DB-D05F-4BC5-B6CF-57B490AE2183}" srcOrd="0" destOrd="0" presId="urn:microsoft.com/office/officeart/2005/8/layout/list1"/>
    <dgm:cxn modelId="{FA69389D-56B4-430D-B47F-368105F3029C}" srcId="{3BD7055C-CA49-4D05-BDD9-61919F280957}" destId="{F0678A50-46D7-4B2C-B511-E0A0879D9266}" srcOrd="0" destOrd="0" parTransId="{67C72D5B-1F20-46CC-A070-F098267E989F}" sibTransId="{F7A31CBE-7D5F-42B3-9630-8F8388A3DAD6}"/>
    <dgm:cxn modelId="{45ED209F-FE80-4199-93CE-8E16F49E3903}" type="presOf" srcId="{F0678A50-46D7-4B2C-B511-E0A0879D9266}" destId="{9A90360C-213F-4558-8A8F-E88BB3F3AB35}" srcOrd="0" destOrd="0" presId="urn:microsoft.com/office/officeart/2005/8/layout/list1"/>
    <dgm:cxn modelId="{2CF761BF-A94B-4B21-86C3-C623B0E4D98E}" type="presOf" srcId="{614C989E-7A65-47C7-8E33-6EF590D4B55A}" destId="{B4332092-6B63-4BCD-900A-2FB3086B99BD}" srcOrd="0" destOrd="0" presId="urn:microsoft.com/office/officeart/2005/8/layout/list1"/>
    <dgm:cxn modelId="{E9A402C1-152B-45C0-9ABB-7748DB675494}" type="presOf" srcId="{E074C974-4DC6-4FCF-B5DA-EC1F6E60C980}" destId="{9A90360C-213F-4558-8A8F-E88BB3F3AB35}" srcOrd="0" destOrd="1" presId="urn:microsoft.com/office/officeart/2005/8/layout/list1"/>
    <dgm:cxn modelId="{FB4935CA-2931-4391-B781-308C88D16272}" type="presOf" srcId="{614C989E-7A65-47C7-8E33-6EF590D4B55A}" destId="{A5336F87-5615-4542-A050-0D9B2AAD5171}" srcOrd="1" destOrd="0" presId="urn:microsoft.com/office/officeart/2005/8/layout/list1"/>
    <dgm:cxn modelId="{B0C706CE-12E3-4FA0-B522-8B63343A9B92}" srcId="{149B4116-C1F1-4C7F-98F7-865AAA569890}" destId="{3BD7055C-CA49-4D05-BDD9-61919F280957}" srcOrd="1" destOrd="0" parTransId="{18A18E1A-3E57-4909-A0D3-7147CCDBA55F}" sibTransId="{119BD621-6AF5-440F-823E-8F6F5D185281}"/>
    <dgm:cxn modelId="{BC3A530F-FFEC-446B-B671-07DCDA1451F5}" type="presParOf" srcId="{798557DB-D05F-4BC5-B6CF-57B490AE2183}" destId="{E07254F7-C875-405D-8EEE-6544EA73C071}" srcOrd="0" destOrd="0" presId="urn:microsoft.com/office/officeart/2005/8/layout/list1"/>
    <dgm:cxn modelId="{4F45B4C6-D0C3-4D94-9380-914D6CAB7510}" type="presParOf" srcId="{E07254F7-C875-405D-8EEE-6544EA73C071}" destId="{B4332092-6B63-4BCD-900A-2FB3086B99BD}" srcOrd="0" destOrd="0" presId="urn:microsoft.com/office/officeart/2005/8/layout/list1"/>
    <dgm:cxn modelId="{30DAD221-09F9-40FF-8C58-DF5E30444DBD}" type="presParOf" srcId="{E07254F7-C875-405D-8EEE-6544EA73C071}" destId="{A5336F87-5615-4542-A050-0D9B2AAD5171}" srcOrd="1" destOrd="0" presId="urn:microsoft.com/office/officeart/2005/8/layout/list1"/>
    <dgm:cxn modelId="{531B1F7D-49E2-441F-9DD6-3B959CAA6BF8}" type="presParOf" srcId="{798557DB-D05F-4BC5-B6CF-57B490AE2183}" destId="{4D0F51AB-01B1-4844-94AF-1DA6373F77D2}" srcOrd="1" destOrd="0" presId="urn:microsoft.com/office/officeart/2005/8/layout/list1"/>
    <dgm:cxn modelId="{41CA25EC-AFBD-4728-914A-58DF4A898788}" type="presParOf" srcId="{798557DB-D05F-4BC5-B6CF-57B490AE2183}" destId="{6DD54B0E-397C-47B9-8A9D-9364DF58727A}" srcOrd="2" destOrd="0" presId="urn:microsoft.com/office/officeart/2005/8/layout/list1"/>
    <dgm:cxn modelId="{AD092948-CB43-4DCC-86AC-9560889BAC54}" type="presParOf" srcId="{798557DB-D05F-4BC5-B6CF-57B490AE2183}" destId="{E7561C54-5E49-43EF-9BBD-265CDB6E58EF}" srcOrd="3" destOrd="0" presId="urn:microsoft.com/office/officeart/2005/8/layout/list1"/>
    <dgm:cxn modelId="{116F69EF-68DE-4FA4-96B6-32693C393413}" type="presParOf" srcId="{798557DB-D05F-4BC5-B6CF-57B490AE2183}" destId="{ECC9E0EA-6798-47D8-8C1F-2976D5280FED}" srcOrd="4" destOrd="0" presId="urn:microsoft.com/office/officeart/2005/8/layout/list1"/>
    <dgm:cxn modelId="{D875BBEF-DE2E-4324-8DBA-E9541BB93D58}" type="presParOf" srcId="{ECC9E0EA-6798-47D8-8C1F-2976D5280FED}" destId="{62D7F416-0A06-49A0-9B90-BE06D94829CF}" srcOrd="0" destOrd="0" presId="urn:microsoft.com/office/officeart/2005/8/layout/list1"/>
    <dgm:cxn modelId="{E5483880-B9FA-4785-9397-75B2972F4851}" type="presParOf" srcId="{ECC9E0EA-6798-47D8-8C1F-2976D5280FED}" destId="{40FAC473-0B05-4B38-93D0-82B8BD5AA726}" srcOrd="1" destOrd="0" presId="urn:microsoft.com/office/officeart/2005/8/layout/list1"/>
    <dgm:cxn modelId="{F8612C45-9E39-4194-91B0-A4D1739CEA71}" type="presParOf" srcId="{798557DB-D05F-4BC5-B6CF-57B490AE2183}" destId="{D45775DB-FD5B-4CAC-8CCA-3F40B0BAB018}" srcOrd="5" destOrd="0" presId="urn:microsoft.com/office/officeart/2005/8/layout/list1"/>
    <dgm:cxn modelId="{6A17FE1F-2FEE-44FA-95B8-31D933E3F530}" type="presParOf" srcId="{798557DB-D05F-4BC5-B6CF-57B490AE2183}" destId="{9A90360C-213F-4558-8A8F-E88BB3F3AB3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590CCC4-9AB2-4BBA-BD35-8F7B6748D33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74092BF-274C-459B-946F-50A08C609472}">
      <dgm:prSet/>
      <dgm:spPr/>
      <dgm:t>
        <a:bodyPr/>
        <a:lstStyle/>
        <a:p>
          <a:r>
            <a:rPr lang="en-US"/>
            <a:t>Homonymous haemianopia</a:t>
          </a:r>
        </a:p>
      </dgm:t>
    </dgm:pt>
    <dgm:pt modelId="{53C6131D-33D0-4B48-867F-458DF6DE57C0}" type="parTrans" cxnId="{CB1CCBBC-7714-475C-9647-5450262D37FC}">
      <dgm:prSet/>
      <dgm:spPr/>
      <dgm:t>
        <a:bodyPr/>
        <a:lstStyle/>
        <a:p>
          <a:endParaRPr lang="en-US"/>
        </a:p>
      </dgm:t>
    </dgm:pt>
    <dgm:pt modelId="{B9131F0A-CD4D-4F8D-8B53-482CE0664C01}" type="sibTrans" cxnId="{CB1CCBBC-7714-475C-9647-5450262D37FC}">
      <dgm:prSet/>
      <dgm:spPr/>
      <dgm:t>
        <a:bodyPr/>
        <a:lstStyle/>
        <a:p>
          <a:endParaRPr lang="en-US"/>
        </a:p>
      </dgm:t>
    </dgm:pt>
    <dgm:pt modelId="{C065310F-BF83-4846-AA70-F16DB6ED003C}">
      <dgm:prSet/>
      <dgm:spPr/>
      <dgm:t>
        <a:bodyPr/>
        <a:lstStyle/>
        <a:p>
          <a:r>
            <a:rPr lang="en-US" dirty="0"/>
            <a:t>Sparing of pupillary reflexes</a:t>
          </a:r>
        </a:p>
      </dgm:t>
    </dgm:pt>
    <dgm:pt modelId="{0A558860-BC5A-434F-A896-A54F0C69DC55}" type="parTrans" cxnId="{EACA2844-A821-446E-BD78-B85A4817C021}">
      <dgm:prSet/>
      <dgm:spPr/>
      <dgm:t>
        <a:bodyPr/>
        <a:lstStyle/>
        <a:p>
          <a:endParaRPr lang="en-US"/>
        </a:p>
      </dgm:t>
    </dgm:pt>
    <dgm:pt modelId="{1614D549-1FEA-4280-9189-3143FC408D76}" type="sibTrans" cxnId="{EACA2844-A821-446E-BD78-B85A4817C021}">
      <dgm:prSet/>
      <dgm:spPr/>
      <dgm:t>
        <a:bodyPr/>
        <a:lstStyle/>
        <a:p>
          <a:endParaRPr lang="en-US"/>
        </a:p>
      </dgm:t>
    </dgm:pt>
    <dgm:pt modelId="{6C883961-F593-4AAA-AFE8-A3D431432873}" type="pres">
      <dgm:prSet presAssocID="{0590CCC4-9AB2-4BBA-BD35-8F7B6748D33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280FDCD-B38E-46B0-9527-BD2A290294F2}" type="pres">
      <dgm:prSet presAssocID="{A74092BF-274C-459B-946F-50A08C609472}" presName="hierRoot1" presStyleCnt="0"/>
      <dgm:spPr/>
    </dgm:pt>
    <dgm:pt modelId="{F67FA3D5-3FAE-461E-A400-279F5639B14A}" type="pres">
      <dgm:prSet presAssocID="{A74092BF-274C-459B-946F-50A08C609472}" presName="composite" presStyleCnt="0"/>
      <dgm:spPr/>
    </dgm:pt>
    <dgm:pt modelId="{4FC7665A-CCAD-4618-AAEB-23376AC589A1}" type="pres">
      <dgm:prSet presAssocID="{A74092BF-274C-459B-946F-50A08C609472}" presName="background" presStyleLbl="node0" presStyleIdx="0" presStyleCnt="2"/>
      <dgm:spPr/>
    </dgm:pt>
    <dgm:pt modelId="{182A5CDB-85A2-42DC-B00E-EF576EBF694F}" type="pres">
      <dgm:prSet presAssocID="{A74092BF-274C-459B-946F-50A08C609472}" presName="text" presStyleLbl="fgAcc0" presStyleIdx="0" presStyleCnt="2">
        <dgm:presLayoutVars>
          <dgm:chPref val="3"/>
        </dgm:presLayoutVars>
      </dgm:prSet>
      <dgm:spPr/>
    </dgm:pt>
    <dgm:pt modelId="{45DC7FFD-09DD-4318-8DE8-09E055F01E10}" type="pres">
      <dgm:prSet presAssocID="{A74092BF-274C-459B-946F-50A08C609472}" presName="hierChild2" presStyleCnt="0"/>
      <dgm:spPr/>
    </dgm:pt>
    <dgm:pt modelId="{64288D1D-C8F3-4B96-A5D8-F27C90908417}" type="pres">
      <dgm:prSet presAssocID="{C065310F-BF83-4846-AA70-F16DB6ED003C}" presName="hierRoot1" presStyleCnt="0"/>
      <dgm:spPr/>
    </dgm:pt>
    <dgm:pt modelId="{D8027186-722A-4FEA-A103-D5CB46DEAFDF}" type="pres">
      <dgm:prSet presAssocID="{C065310F-BF83-4846-AA70-F16DB6ED003C}" presName="composite" presStyleCnt="0"/>
      <dgm:spPr/>
    </dgm:pt>
    <dgm:pt modelId="{E0D9367D-F41E-484B-ADC0-0345D2D4BB68}" type="pres">
      <dgm:prSet presAssocID="{C065310F-BF83-4846-AA70-F16DB6ED003C}" presName="background" presStyleLbl="node0" presStyleIdx="1" presStyleCnt="2"/>
      <dgm:spPr/>
    </dgm:pt>
    <dgm:pt modelId="{DF9023BC-D785-4772-85D2-2B7A58CADE2B}" type="pres">
      <dgm:prSet presAssocID="{C065310F-BF83-4846-AA70-F16DB6ED003C}" presName="text" presStyleLbl="fgAcc0" presStyleIdx="1" presStyleCnt="2">
        <dgm:presLayoutVars>
          <dgm:chPref val="3"/>
        </dgm:presLayoutVars>
      </dgm:prSet>
      <dgm:spPr/>
    </dgm:pt>
    <dgm:pt modelId="{D0BA2F0D-62FC-419F-8E9E-426362B9D814}" type="pres">
      <dgm:prSet presAssocID="{C065310F-BF83-4846-AA70-F16DB6ED003C}" presName="hierChild2" presStyleCnt="0"/>
      <dgm:spPr/>
    </dgm:pt>
  </dgm:ptLst>
  <dgm:cxnLst>
    <dgm:cxn modelId="{A297E230-748B-4074-B668-D174651005D7}" type="presOf" srcId="{A74092BF-274C-459B-946F-50A08C609472}" destId="{182A5CDB-85A2-42DC-B00E-EF576EBF694F}" srcOrd="0" destOrd="0" presId="urn:microsoft.com/office/officeart/2005/8/layout/hierarchy1"/>
    <dgm:cxn modelId="{EACA2844-A821-446E-BD78-B85A4817C021}" srcId="{0590CCC4-9AB2-4BBA-BD35-8F7B6748D330}" destId="{C065310F-BF83-4846-AA70-F16DB6ED003C}" srcOrd="1" destOrd="0" parTransId="{0A558860-BC5A-434F-A896-A54F0C69DC55}" sibTransId="{1614D549-1FEA-4280-9189-3143FC408D76}"/>
    <dgm:cxn modelId="{A661FE81-B694-4832-A149-1BC16CA69DF4}" type="presOf" srcId="{C065310F-BF83-4846-AA70-F16DB6ED003C}" destId="{DF9023BC-D785-4772-85D2-2B7A58CADE2B}" srcOrd="0" destOrd="0" presId="urn:microsoft.com/office/officeart/2005/8/layout/hierarchy1"/>
    <dgm:cxn modelId="{934D9F9C-869D-446A-9822-FD0DDC8EC961}" type="presOf" srcId="{0590CCC4-9AB2-4BBA-BD35-8F7B6748D330}" destId="{6C883961-F593-4AAA-AFE8-A3D431432873}" srcOrd="0" destOrd="0" presId="urn:microsoft.com/office/officeart/2005/8/layout/hierarchy1"/>
    <dgm:cxn modelId="{CB1CCBBC-7714-475C-9647-5450262D37FC}" srcId="{0590CCC4-9AB2-4BBA-BD35-8F7B6748D330}" destId="{A74092BF-274C-459B-946F-50A08C609472}" srcOrd="0" destOrd="0" parTransId="{53C6131D-33D0-4B48-867F-458DF6DE57C0}" sibTransId="{B9131F0A-CD4D-4F8D-8B53-482CE0664C01}"/>
    <dgm:cxn modelId="{1C8C4BF8-34B7-477E-BBE4-4E57B7F6F0B7}" type="presParOf" srcId="{6C883961-F593-4AAA-AFE8-A3D431432873}" destId="{5280FDCD-B38E-46B0-9527-BD2A290294F2}" srcOrd="0" destOrd="0" presId="urn:microsoft.com/office/officeart/2005/8/layout/hierarchy1"/>
    <dgm:cxn modelId="{19C06C30-DB8A-4612-809D-5F993C639348}" type="presParOf" srcId="{5280FDCD-B38E-46B0-9527-BD2A290294F2}" destId="{F67FA3D5-3FAE-461E-A400-279F5639B14A}" srcOrd="0" destOrd="0" presId="urn:microsoft.com/office/officeart/2005/8/layout/hierarchy1"/>
    <dgm:cxn modelId="{62DD98F9-4861-46C5-B9BF-CBA4F1147F46}" type="presParOf" srcId="{F67FA3D5-3FAE-461E-A400-279F5639B14A}" destId="{4FC7665A-CCAD-4618-AAEB-23376AC589A1}" srcOrd="0" destOrd="0" presId="urn:microsoft.com/office/officeart/2005/8/layout/hierarchy1"/>
    <dgm:cxn modelId="{3BA81851-1B6E-4D28-AEB8-4FF63CAE5FDE}" type="presParOf" srcId="{F67FA3D5-3FAE-461E-A400-279F5639B14A}" destId="{182A5CDB-85A2-42DC-B00E-EF576EBF694F}" srcOrd="1" destOrd="0" presId="urn:microsoft.com/office/officeart/2005/8/layout/hierarchy1"/>
    <dgm:cxn modelId="{274FEC3C-FB54-4216-B2D2-9DF8EBD2C2A4}" type="presParOf" srcId="{5280FDCD-B38E-46B0-9527-BD2A290294F2}" destId="{45DC7FFD-09DD-4318-8DE8-09E055F01E10}" srcOrd="1" destOrd="0" presId="urn:microsoft.com/office/officeart/2005/8/layout/hierarchy1"/>
    <dgm:cxn modelId="{5838ED41-8640-457E-844D-8C1910F031C2}" type="presParOf" srcId="{6C883961-F593-4AAA-AFE8-A3D431432873}" destId="{64288D1D-C8F3-4B96-A5D8-F27C90908417}" srcOrd="1" destOrd="0" presId="urn:microsoft.com/office/officeart/2005/8/layout/hierarchy1"/>
    <dgm:cxn modelId="{BC86C6EA-C54D-4856-A841-656E7C141F7C}" type="presParOf" srcId="{64288D1D-C8F3-4B96-A5D8-F27C90908417}" destId="{D8027186-722A-4FEA-A103-D5CB46DEAFDF}" srcOrd="0" destOrd="0" presId="urn:microsoft.com/office/officeart/2005/8/layout/hierarchy1"/>
    <dgm:cxn modelId="{ED34A530-22EB-4545-B178-5E51EED206BF}" type="presParOf" srcId="{D8027186-722A-4FEA-A103-D5CB46DEAFDF}" destId="{E0D9367D-F41E-484B-ADC0-0345D2D4BB68}" srcOrd="0" destOrd="0" presId="urn:microsoft.com/office/officeart/2005/8/layout/hierarchy1"/>
    <dgm:cxn modelId="{93AB67FD-B637-415D-A48E-E966898E669A}" type="presParOf" srcId="{D8027186-722A-4FEA-A103-D5CB46DEAFDF}" destId="{DF9023BC-D785-4772-85D2-2B7A58CADE2B}" srcOrd="1" destOrd="0" presId="urn:microsoft.com/office/officeart/2005/8/layout/hierarchy1"/>
    <dgm:cxn modelId="{BEF254C9-5296-42E1-8709-B63AA52CC851}" type="presParOf" srcId="{64288D1D-C8F3-4B96-A5D8-F27C90908417}" destId="{D0BA2F0D-62FC-419F-8E9E-426362B9D81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D56703E-6594-42B8-9A86-FDC0905779A3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8B53CA1-4A63-4BB6-BFE6-62DBFF6A7CA9}">
      <dgm:prSet custT="1"/>
      <dgm:spPr/>
      <dgm:t>
        <a:bodyPr/>
        <a:lstStyle/>
        <a:p>
          <a:r>
            <a:rPr lang="en-US" sz="2000"/>
            <a:t>Complete  homonymous haenianopia in total optic radiation.</a:t>
          </a:r>
        </a:p>
      </dgm:t>
    </dgm:pt>
    <dgm:pt modelId="{A762CC42-E5C6-4700-95D0-360A66ACCFDD}" type="parTrans" cxnId="{914E291A-6FC7-4EBB-8E19-AF9B24E91658}">
      <dgm:prSet/>
      <dgm:spPr/>
      <dgm:t>
        <a:bodyPr/>
        <a:lstStyle/>
        <a:p>
          <a:endParaRPr lang="en-US"/>
        </a:p>
      </dgm:t>
    </dgm:pt>
    <dgm:pt modelId="{D10015A8-ADEB-4D9D-BB69-459E763ACFBE}" type="sibTrans" cxnId="{914E291A-6FC7-4EBB-8E19-AF9B24E91658}">
      <dgm:prSet/>
      <dgm:spPr/>
      <dgm:t>
        <a:bodyPr/>
        <a:lstStyle/>
        <a:p>
          <a:endParaRPr lang="en-US"/>
        </a:p>
      </dgm:t>
    </dgm:pt>
    <dgm:pt modelId="{3B12C80B-FA3F-4394-AFAC-0098C431C3C6}">
      <dgm:prSet custT="1"/>
      <dgm:spPr/>
      <dgm:t>
        <a:bodyPr/>
        <a:lstStyle/>
        <a:p>
          <a:r>
            <a:rPr lang="en-US" sz="2000" dirty="0"/>
            <a:t>Inferior </a:t>
          </a:r>
          <a:r>
            <a:rPr lang="en-US" sz="2000" dirty="0" err="1"/>
            <a:t>quadrantaric</a:t>
          </a:r>
          <a:r>
            <a:rPr lang="en-US" sz="2000" dirty="0"/>
            <a:t> </a:t>
          </a:r>
          <a:r>
            <a:rPr lang="en-US" sz="2000" dirty="0" err="1"/>
            <a:t>haemianopia</a:t>
          </a:r>
          <a:r>
            <a:rPr lang="en-US" sz="2000" dirty="0"/>
            <a:t> (pie in the floor)</a:t>
          </a:r>
        </a:p>
      </dgm:t>
    </dgm:pt>
    <dgm:pt modelId="{FB28D050-DA1B-4875-B89F-025288C43CDF}" type="parTrans" cxnId="{F9F662A6-1331-4579-9906-2ACA8C506099}">
      <dgm:prSet/>
      <dgm:spPr/>
      <dgm:t>
        <a:bodyPr/>
        <a:lstStyle/>
        <a:p>
          <a:endParaRPr lang="en-US"/>
        </a:p>
      </dgm:t>
    </dgm:pt>
    <dgm:pt modelId="{033FBAD4-B94A-49E9-999F-B0F553EBA380}" type="sibTrans" cxnId="{F9F662A6-1331-4579-9906-2ACA8C506099}">
      <dgm:prSet/>
      <dgm:spPr/>
      <dgm:t>
        <a:bodyPr/>
        <a:lstStyle/>
        <a:p>
          <a:endParaRPr lang="en-US"/>
        </a:p>
      </dgm:t>
    </dgm:pt>
    <dgm:pt modelId="{62D3A514-F999-4AE8-AC3E-56224084015B}">
      <dgm:prSet/>
      <dgm:spPr/>
      <dgm:t>
        <a:bodyPr/>
        <a:lstStyle/>
        <a:p>
          <a:r>
            <a:rPr lang="en-US" b="1" dirty="0"/>
            <a:t>Parietal lobe radiations</a:t>
          </a:r>
        </a:p>
      </dgm:t>
    </dgm:pt>
    <dgm:pt modelId="{00987E21-8F04-43AD-99FA-DEEED48C0CF3}" type="parTrans" cxnId="{B1C10E81-380B-4FE6-865F-AF955EA1755F}">
      <dgm:prSet/>
      <dgm:spPr/>
      <dgm:t>
        <a:bodyPr/>
        <a:lstStyle/>
        <a:p>
          <a:endParaRPr lang="en-US"/>
        </a:p>
      </dgm:t>
    </dgm:pt>
    <dgm:pt modelId="{129F2C94-E531-4DF9-9313-C588E8C01949}" type="sibTrans" cxnId="{B1C10E81-380B-4FE6-865F-AF955EA1755F}">
      <dgm:prSet/>
      <dgm:spPr/>
      <dgm:t>
        <a:bodyPr/>
        <a:lstStyle/>
        <a:p>
          <a:endParaRPr lang="en-US"/>
        </a:p>
      </dgm:t>
    </dgm:pt>
    <dgm:pt modelId="{5D76C252-C69E-42D6-8346-DCBF92842174}">
      <dgm:prSet custT="1"/>
      <dgm:spPr/>
      <dgm:t>
        <a:bodyPr/>
        <a:lstStyle/>
        <a:p>
          <a:r>
            <a:rPr lang="en-US" sz="2000" dirty="0"/>
            <a:t>Superior </a:t>
          </a:r>
          <a:r>
            <a:rPr lang="en-US" sz="2000" dirty="0" err="1"/>
            <a:t>quadrantaric</a:t>
          </a:r>
          <a:r>
            <a:rPr lang="en-US" sz="2000" dirty="0"/>
            <a:t> </a:t>
          </a:r>
          <a:r>
            <a:rPr lang="en-US" sz="2000" dirty="0" err="1"/>
            <a:t>haemianopia</a:t>
          </a:r>
          <a:r>
            <a:rPr lang="en-US" sz="2000" dirty="0"/>
            <a:t> (pie in the sky)</a:t>
          </a:r>
        </a:p>
      </dgm:t>
    </dgm:pt>
    <dgm:pt modelId="{A9D3869B-8065-48AE-A0E4-92DAEDE0BD09}" type="parTrans" cxnId="{65F29391-A1F8-4F31-85CC-3B3B61D78DB4}">
      <dgm:prSet/>
      <dgm:spPr/>
      <dgm:t>
        <a:bodyPr/>
        <a:lstStyle/>
        <a:p>
          <a:endParaRPr lang="en-US"/>
        </a:p>
      </dgm:t>
    </dgm:pt>
    <dgm:pt modelId="{1C176062-66DB-455C-9254-304D00B79EC0}" type="sibTrans" cxnId="{65F29391-A1F8-4F31-85CC-3B3B61D78DB4}">
      <dgm:prSet/>
      <dgm:spPr/>
      <dgm:t>
        <a:bodyPr/>
        <a:lstStyle/>
        <a:p>
          <a:endParaRPr lang="en-US"/>
        </a:p>
      </dgm:t>
    </dgm:pt>
    <dgm:pt modelId="{8BC1A1E0-880D-404C-AB41-F21CFC58F9C3}">
      <dgm:prSet/>
      <dgm:spPr/>
      <dgm:t>
        <a:bodyPr/>
        <a:lstStyle/>
        <a:p>
          <a:r>
            <a:rPr lang="en-US" b="1" dirty="0"/>
            <a:t>Temporal lobe radiations</a:t>
          </a:r>
        </a:p>
      </dgm:t>
    </dgm:pt>
    <dgm:pt modelId="{C03D2EB1-47C6-43D4-8501-4B5BE9C27DDF}" type="parTrans" cxnId="{9C76BFE5-AC1A-4ED9-9B14-0DA0F19DBD24}">
      <dgm:prSet/>
      <dgm:spPr/>
      <dgm:t>
        <a:bodyPr/>
        <a:lstStyle/>
        <a:p>
          <a:endParaRPr lang="en-US"/>
        </a:p>
      </dgm:t>
    </dgm:pt>
    <dgm:pt modelId="{C399F399-1E2B-4D4D-9D49-A1DEF6B7B546}" type="sibTrans" cxnId="{9C76BFE5-AC1A-4ED9-9B14-0DA0F19DBD24}">
      <dgm:prSet/>
      <dgm:spPr/>
      <dgm:t>
        <a:bodyPr/>
        <a:lstStyle/>
        <a:p>
          <a:endParaRPr lang="en-US"/>
        </a:p>
      </dgm:t>
    </dgm:pt>
    <dgm:pt modelId="{A31D1B00-97C0-4856-8031-19778936E5D0}">
      <dgm:prSet/>
      <dgm:spPr/>
      <dgm:t>
        <a:bodyPr/>
        <a:lstStyle/>
        <a:p>
          <a:r>
            <a:rPr lang="en-US" dirty="0"/>
            <a:t>Causes</a:t>
          </a:r>
        </a:p>
      </dgm:t>
    </dgm:pt>
    <dgm:pt modelId="{8C67D775-CC5C-4DCA-B421-AA99F3BB164A}" type="parTrans" cxnId="{8235EF90-51AB-4928-BF46-06AB94C5E2A2}">
      <dgm:prSet/>
      <dgm:spPr/>
      <dgm:t>
        <a:bodyPr/>
        <a:lstStyle/>
        <a:p>
          <a:endParaRPr lang="en-US"/>
        </a:p>
      </dgm:t>
    </dgm:pt>
    <dgm:pt modelId="{1BFADA8A-2FDF-4FCD-B8CC-575E2BD8873E}" type="sibTrans" cxnId="{8235EF90-51AB-4928-BF46-06AB94C5E2A2}">
      <dgm:prSet/>
      <dgm:spPr/>
      <dgm:t>
        <a:bodyPr/>
        <a:lstStyle/>
        <a:p>
          <a:endParaRPr lang="en-US"/>
        </a:p>
      </dgm:t>
    </dgm:pt>
    <dgm:pt modelId="{BD8FBD71-FAF1-43F0-88BF-BBEDAC59A2DC}">
      <dgm:prSet/>
      <dgm:spPr/>
      <dgm:t>
        <a:bodyPr/>
        <a:lstStyle/>
        <a:p>
          <a:r>
            <a:rPr lang="en-US" b="1" dirty="0"/>
            <a:t>Trauma</a:t>
          </a:r>
        </a:p>
      </dgm:t>
    </dgm:pt>
    <dgm:pt modelId="{5B5BEA79-A685-4AC6-898A-03AF47421820}" type="sibTrans" cxnId="{BDF1C94B-74A0-40F4-9DD2-A36D8FDF7101}">
      <dgm:prSet/>
      <dgm:spPr/>
      <dgm:t>
        <a:bodyPr/>
        <a:lstStyle/>
        <a:p>
          <a:endParaRPr lang="en-US"/>
        </a:p>
      </dgm:t>
    </dgm:pt>
    <dgm:pt modelId="{A6B4A9CA-D608-4152-98A2-23F57D5B20B5}" type="parTrans" cxnId="{BDF1C94B-74A0-40F4-9DD2-A36D8FDF7101}">
      <dgm:prSet/>
      <dgm:spPr/>
      <dgm:t>
        <a:bodyPr/>
        <a:lstStyle/>
        <a:p>
          <a:endParaRPr lang="en-US"/>
        </a:p>
      </dgm:t>
    </dgm:pt>
    <dgm:pt modelId="{32D31E71-B11C-45C3-83B5-661236F7BD18}">
      <dgm:prSet/>
      <dgm:spPr/>
      <dgm:t>
        <a:bodyPr/>
        <a:lstStyle/>
        <a:p>
          <a:r>
            <a:rPr lang="en-US" b="1" dirty="0"/>
            <a:t>Primary and secondary tumors</a:t>
          </a:r>
        </a:p>
      </dgm:t>
    </dgm:pt>
    <dgm:pt modelId="{B033B12C-7E23-4ED3-9002-162E70EC6587}" type="sibTrans" cxnId="{E9B22BCE-D19B-42C7-9BDE-846F9E2DEA59}">
      <dgm:prSet/>
      <dgm:spPr/>
      <dgm:t>
        <a:bodyPr/>
        <a:lstStyle/>
        <a:p>
          <a:endParaRPr lang="en-US"/>
        </a:p>
      </dgm:t>
    </dgm:pt>
    <dgm:pt modelId="{DB054481-0C50-4D62-9D2C-406C5E2EC683}" type="parTrans" cxnId="{E9B22BCE-D19B-42C7-9BDE-846F9E2DEA59}">
      <dgm:prSet/>
      <dgm:spPr/>
      <dgm:t>
        <a:bodyPr/>
        <a:lstStyle/>
        <a:p>
          <a:endParaRPr lang="en-US"/>
        </a:p>
      </dgm:t>
    </dgm:pt>
    <dgm:pt modelId="{9261643D-66D6-489B-B98C-4EEEB991C969}">
      <dgm:prSet/>
      <dgm:spPr/>
      <dgm:t>
        <a:bodyPr/>
        <a:lstStyle/>
        <a:p>
          <a:r>
            <a:rPr lang="en-US" b="1" dirty="0"/>
            <a:t>Vascular occlusions</a:t>
          </a:r>
        </a:p>
      </dgm:t>
    </dgm:pt>
    <dgm:pt modelId="{0938F30F-AA08-4EC4-8F95-94D1F542C90B}" type="sibTrans" cxnId="{E66ECA6B-1504-4791-B39B-3952E45E6F5F}">
      <dgm:prSet/>
      <dgm:spPr/>
      <dgm:t>
        <a:bodyPr/>
        <a:lstStyle/>
        <a:p>
          <a:endParaRPr lang="en-US"/>
        </a:p>
      </dgm:t>
    </dgm:pt>
    <dgm:pt modelId="{1A63CF3C-DCBB-4B6F-9C35-964C6A2561FA}" type="parTrans" cxnId="{E66ECA6B-1504-4791-B39B-3952E45E6F5F}">
      <dgm:prSet/>
      <dgm:spPr/>
      <dgm:t>
        <a:bodyPr/>
        <a:lstStyle/>
        <a:p>
          <a:endParaRPr lang="en-US"/>
        </a:p>
      </dgm:t>
    </dgm:pt>
    <dgm:pt modelId="{D84CBFF4-3B34-4C42-8EC1-F1C9F9923EF4}" type="pres">
      <dgm:prSet presAssocID="{6D56703E-6594-42B8-9A86-FDC0905779A3}" presName="linear" presStyleCnt="0">
        <dgm:presLayoutVars>
          <dgm:dir/>
          <dgm:animLvl val="lvl"/>
          <dgm:resizeHandles val="exact"/>
        </dgm:presLayoutVars>
      </dgm:prSet>
      <dgm:spPr/>
    </dgm:pt>
    <dgm:pt modelId="{438285C5-F6E6-4E20-A027-7B65364892AD}" type="pres">
      <dgm:prSet presAssocID="{B8B53CA1-4A63-4BB6-BFE6-62DBFF6A7CA9}" presName="parentLin" presStyleCnt="0"/>
      <dgm:spPr/>
    </dgm:pt>
    <dgm:pt modelId="{FCD8E651-0AA5-4265-A820-75D359286695}" type="pres">
      <dgm:prSet presAssocID="{B8B53CA1-4A63-4BB6-BFE6-62DBFF6A7CA9}" presName="parentLeftMargin" presStyleLbl="node1" presStyleIdx="0" presStyleCnt="4"/>
      <dgm:spPr/>
    </dgm:pt>
    <dgm:pt modelId="{042BDD7B-7A87-44FB-934B-1415CBFCBB9F}" type="pres">
      <dgm:prSet presAssocID="{B8B53CA1-4A63-4BB6-BFE6-62DBFF6A7CA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4D61811-A08F-43EE-8A27-EC5E8D45A610}" type="pres">
      <dgm:prSet presAssocID="{B8B53CA1-4A63-4BB6-BFE6-62DBFF6A7CA9}" presName="negativeSpace" presStyleCnt="0"/>
      <dgm:spPr/>
    </dgm:pt>
    <dgm:pt modelId="{7075307C-96F5-4035-9E67-9D0526A14179}" type="pres">
      <dgm:prSet presAssocID="{B8B53CA1-4A63-4BB6-BFE6-62DBFF6A7CA9}" presName="childText" presStyleLbl="conFgAcc1" presStyleIdx="0" presStyleCnt="4">
        <dgm:presLayoutVars>
          <dgm:bulletEnabled val="1"/>
        </dgm:presLayoutVars>
      </dgm:prSet>
      <dgm:spPr/>
    </dgm:pt>
    <dgm:pt modelId="{51167D76-5FCD-40C0-AA78-7ABAFCD46A00}" type="pres">
      <dgm:prSet presAssocID="{D10015A8-ADEB-4D9D-BB69-459E763ACFBE}" presName="spaceBetweenRectangles" presStyleCnt="0"/>
      <dgm:spPr/>
    </dgm:pt>
    <dgm:pt modelId="{BB331D65-6B4D-401C-A523-5E23C60E9353}" type="pres">
      <dgm:prSet presAssocID="{3B12C80B-FA3F-4394-AFAC-0098C431C3C6}" presName="parentLin" presStyleCnt="0"/>
      <dgm:spPr/>
    </dgm:pt>
    <dgm:pt modelId="{B05E70F7-3760-4CF9-801E-5659799A9391}" type="pres">
      <dgm:prSet presAssocID="{3B12C80B-FA3F-4394-AFAC-0098C431C3C6}" presName="parentLeftMargin" presStyleLbl="node1" presStyleIdx="0" presStyleCnt="4"/>
      <dgm:spPr/>
    </dgm:pt>
    <dgm:pt modelId="{63D1C1CF-88DE-47A6-88D9-83F2083B3654}" type="pres">
      <dgm:prSet presAssocID="{3B12C80B-FA3F-4394-AFAC-0098C431C3C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395AEE8-F85E-43AD-B2A0-479FEAB45CEC}" type="pres">
      <dgm:prSet presAssocID="{3B12C80B-FA3F-4394-AFAC-0098C431C3C6}" presName="negativeSpace" presStyleCnt="0"/>
      <dgm:spPr/>
    </dgm:pt>
    <dgm:pt modelId="{E0E4284B-AF26-46A9-916E-B9C44112560C}" type="pres">
      <dgm:prSet presAssocID="{3B12C80B-FA3F-4394-AFAC-0098C431C3C6}" presName="childText" presStyleLbl="conFgAcc1" presStyleIdx="1" presStyleCnt="4">
        <dgm:presLayoutVars>
          <dgm:bulletEnabled val="1"/>
        </dgm:presLayoutVars>
      </dgm:prSet>
      <dgm:spPr/>
    </dgm:pt>
    <dgm:pt modelId="{927F3F23-E496-4F91-9F15-C64B9C0A0DB3}" type="pres">
      <dgm:prSet presAssocID="{033FBAD4-B94A-49E9-999F-B0F553EBA380}" presName="spaceBetweenRectangles" presStyleCnt="0"/>
      <dgm:spPr/>
    </dgm:pt>
    <dgm:pt modelId="{02D3765C-ABCD-4E1C-AA1C-610B430CA57E}" type="pres">
      <dgm:prSet presAssocID="{5D76C252-C69E-42D6-8346-DCBF92842174}" presName="parentLin" presStyleCnt="0"/>
      <dgm:spPr/>
    </dgm:pt>
    <dgm:pt modelId="{FDEEEB4A-D75F-4028-AA7A-AB4B3E1FDC14}" type="pres">
      <dgm:prSet presAssocID="{5D76C252-C69E-42D6-8346-DCBF92842174}" presName="parentLeftMargin" presStyleLbl="node1" presStyleIdx="1" presStyleCnt="4"/>
      <dgm:spPr/>
    </dgm:pt>
    <dgm:pt modelId="{5F45C6AF-559C-44B9-91FC-BFEE46A9AEB8}" type="pres">
      <dgm:prSet presAssocID="{5D76C252-C69E-42D6-8346-DCBF9284217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14EAD54-3685-4981-8F84-D9EE619853E4}" type="pres">
      <dgm:prSet presAssocID="{5D76C252-C69E-42D6-8346-DCBF92842174}" presName="negativeSpace" presStyleCnt="0"/>
      <dgm:spPr/>
    </dgm:pt>
    <dgm:pt modelId="{20226F81-4DE2-452D-836E-F9EE649D718D}" type="pres">
      <dgm:prSet presAssocID="{5D76C252-C69E-42D6-8346-DCBF92842174}" presName="childText" presStyleLbl="conFgAcc1" presStyleIdx="2" presStyleCnt="4">
        <dgm:presLayoutVars>
          <dgm:bulletEnabled val="1"/>
        </dgm:presLayoutVars>
      </dgm:prSet>
      <dgm:spPr/>
    </dgm:pt>
    <dgm:pt modelId="{11083FCD-F471-421A-ADB7-8DBCCAA8124B}" type="pres">
      <dgm:prSet presAssocID="{1C176062-66DB-455C-9254-304D00B79EC0}" presName="spaceBetweenRectangles" presStyleCnt="0"/>
      <dgm:spPr/>
    </dgm:pt>
    <dgm:pt modelId="{E434AD4A-C14A-4CA7-B6BB-0256EF76E758}" type="pres">
      <dgm:prSet presAssocID="{A31D1B00-97C0-4856-8031-19778936E5D0}" presName="parentLin" presStyleCnt="0"/>
      <dgm:spPr/>
    </dgm:pt>
    <dgm:pt modelId="{8B4C9B24-D18D-4CD7-A7AE-2BBF77667D8E}" type="pres">
      <dgm:prSet presAssocID="{A31D1B00-97C0-4856-8031-19778936E5D0}" presName="parentLeftMargin" presStyleLbl="node1" presStyleIdx="2" presStyleCnt="4"/>
      <dgm:spPr/>
    </dgm:pt>
    <dgm:pt modelId="{9D4BBCA6-28B3-49DB-BA1D-94422D44156A}" type="pres">
      <dgm:prSet presAssocID="{A31D1B00-97C0-4856-8031-19778936E5D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0E53EA7-B762-494A-A1B6-A352EC3867C9}" type="pres">
      <dgm:prSet presAssocID="{A31D1B00-97C0-4856-8031-19778936E5D0}" presName="negativeSpace" presStyleCnt="0"/>
      <dgm:spPr/>
    </dgm:pt>
    <dgm:pt modelId="{B46E0D77-EC84-4802-8B77-A5748E282C18}" type="pres">
      <dgm:prSet presAssocID="{A31D1B00-97C0-4856-8031-19778936E5D0}" presName="childText" presStyleLbl="conFgAcc1" presStyleIdx="3" presStyleCnt="4" custLinFactNeighborX="312">
        <dgm:presLayoutVars>
          <dgm:bulletEnabled val="1"/>
        </dgm:presLayoutVars>
      </dgm:prSet>
      <dgm:spPr/>
    </dgm:pt>
  </dgm:ptLst>
  <dgm:cxnLst>
    <dgm:cxn modelId="{C5201C0C-62A8-4AC9-95C2-7558EEDAC77A}" type="presOf" srcId="{A31D1B00-97C0-4856-8031-19778936E5D0}" destId="{8B4C9B24-D18D-4CD7-A7AE-2BBF77667D8E}" srcOrd="0" destOrd="0" presId="urn:microsoft.com/office/officeart/2005/8/layout/list1"/>
    <dgm:cxn modelId="{29C29910-D576-4DA9-9E4B-C8C3554119A9}" type="presOf" srcId="{B8B53CA1-4A63-4BB6-BFE6-62DBFF6A7CA9}" destId="{042BDD7B-7A87-44FB-934B-1415CBFCBB9F}" srcOrd="1" destOrd="0" presId="urn:microsoft.com/office/officeart/2005/8/layout/list1"/>
    <dgm:cxn modelId="{83F2AF10-921F-445B-9A5D-D00DBD622523}" type="presOf" srcId="{6D56703E-6594-42B8-9A86-FDC0905779A3}" destId="{D84CBFF4-3B34-4C42-8EC1-F1C9F9923EF4}" srcOrd="0" destOrd="0" presId="urn:microsoft.com/office/officeart/2005/8/layout/list1"/>
    <dgm:cxn modelId="{914E291A-6FC7-4EBB-8E19-AF9B24E91658}" srcId="{6D56703E-6594-42B8-9A86-FDC0905779A3}" destId="{B8B53CA1-4A63-4BB6-BFE6-62DBFF6A7CA9}" srcOrd="0" destOrd="0" parTransId="{A762CC42-E5C6-4700-95D0-360A66ACCFDD}" sibTransId="{D10015A8-ADEB-4D9D-BB69-459E763ACFBE}"/>
    <dgm:cxn modelId="{93C8B54B-B1FE-4019-8E68-801E1A190E0E}" type="presOf" srcId="{32D31E71-B11C-45C3-83B5-661236F7BD18}" destId="{B46E0D77-EC84-4802-8B77-A5748E282C18}" srcOrd="0" destOrd="1" presId="urn:microsoft.com/office/officeart/2005/8/layout/list1"/>
    <dgm:cxn modelId="{BDF1C94B-74A0-40F4-9DD2-A36D8FDF7101}" srcId="{A31D1B00-97C0-4856-8031-19778936E5D0}" destId="{BD8FBD71-FAF1-43F0-88BF-BBEDAC59A2DC}" srcOrd="2" destOrd="0" parTransId="{A6B4A9CA-D608-4152-98A2-23F57D5B20B5}" sibTransId="{5B5BEA79-A685-4AC6-898A-03AF47421820}"/>
    <dgm:cxn modelId="{E66ECA6B-1504-4791-B39B-3952E45E6F5F}" srcId="{A31D1B00-97C0-4856-8031-19778936E5D0}" destId="{9261643D-66D6-489B-B98C-4EEEB991C969}" srcOrd="0" destOrd="0" parTransId="{1A63CF3C-DCBB-4B6F-9C35-964C6A2561FA}" sibTransId="{0938F30F-AA08-4EC4-8F95-94D1F542C90B}"/>
    <dgm:cxn modelId="{773D3755-3522-49DD-9EC6-BD47B896059A}" type="presOf" srcId="{5D76C252-C69E-42D6-8346-DCBF92842174}" destId="{FDEEEB4A-D75F-4028-AA7A-AB4B3E1FDC14}" srcOrd="0" destOrd="0" presId="urn:microsoft.com/office/officeart/2005/8/layout/list1"/>
    <dgm:cxn modelId="{D055D377-CF17-4468-AB20-C7273A548EFD}" type="presOf" srcId="{BD8FBD71-FAF1-43F0-88BF-BBEDAC59A2DC}" destId="{B46E0D77-EC84-4802-8B77-A5748E282C18}" srcOrd="0" destOrd="2" presId="urn:microsoft.com/office/officeart/2005/8/layout/list1"/>
    <dgm:cxn modelId="{795E867C-CD85-4298-939D-E6B3978A9365}" type="presOf" srcId="{3B12C80B-FA3F-4394-AFAC-0098C431C3C6}" destId="{B05E70F7-3760-4CF9-801E-5659799A9391}" srcOrd="0" destOrd="0" presId="urn:microsoft.com/office/officeart/2005/8/layout/list1"/>
    <dgm:cxn modelId="{B1C10E81-380B-4FE6-865F-AF955EA1755F}" srcId="{3B12C80B-FA3F-4394-AFAC-0098C431C3C6}" destId="{62D3A514-F999-4AE8-AC3E-56224084015B}" srcOrd="0" destOrd="0" parTransId="{00987E21-8F04-43AD-99FA-DEEED48C0CF3}" sibTransId="{129F2C94-E531-4DF9-9313-C588E8C01949}"/>
    <dgm:cxn modelId="{1BAD1885-F4CA-404B-9197-F5944F841415}" type="presOf" srcId="{B8B53CA1-4A63-4BB6-BFE6-62DBFF6A7CA9}" destId="{FCD8E651-0AA5-4265-A820-75D359286695}" srcOrd="0" destOrd="0" presId="urn:microsoft.com/office/officeart/2005/8/layout/list1"/>
    <dgm:cxn modelId="{8235EF90-51AB-4928-BF46-06AB94C5E2A2}" srcId="{6D56703E-6594-42B8-9A86-FDC0905779A3}" destId="{A31D1B00-97C0-4856-8031-19778936E5D0}" srcOrd="3" destOrd="0" parTransId="{8C67D775-CC5C-4DCA-B421-AA99F3BB164A}" sibTransId="{1BFADA8A-2FDF-4FCD-B8CC-575E2BD8873E}"/>
    <dgm:cxn modelId="{B0B3FD90-47FC-4D49-B327-6C5E6D9168AC}" type="presOf" srcId="{5D76C252-C69E-42D6-8346-DCBF92842174}" destId="{5F45C6AF-559C-44B9-91FC-BFEE46A9AEB8}" srcOrd="1" destOrd="0" presId="urn:microsoft.com/office/officeart/2005/8/layout/list1"/>
    <dgm:cxn modelId="{65F29391-A1F8-4F31-85CC-3B3B61D78DB4}" srcId="{6D56703E-6594-42B8-9A86-FDC0905779A3}" destId="{5D76C252-C69E-42D6-8346-DCBF92842174}" srcOrd="2" destOrd="0" parTransId="{A9D3869B-8065-48AE-A0E4-92DAEDE0BD09}" sibTransId="{1C176062-66DB-455C-9254-304D00B79EC0}"/>
    <dgm:cxn modelId="{F9F662A6-1331-4579-9906-2ACA8C506099}" srcId="{6D56703E-6594-42B8-9A86-FDC0905779A3}" destId="{3B12C80B-FA3F-4394-AFAC-0098C431C3C6}" srcOrd="1" destOrd="0" parTransId="{FB28D050-DA1B-4875-B89F-025288C43CDF}" sibTransId="{033FBAD4-B94A-49E9-999F-B0F553EBA380}"/>
    <dgm:cxn modelId="{E9B22BCE-D19B-42C7-9BDE-846F9E2DEA59}" srcId="{A31D1B00-97C0-4856-8031-19778936E5D0}" destId="{32D31E71-B11C-45C3-83B5-661236F7BD18}" srcOrd="1" destOrd="0" parTransId="{DB054481-0C50-4D62-9D2C-406C5E2EC683}" sibTransId="{B033B12C-7E23-4ED3-9002-162E70EC6587}"/>
    <dgm:cxn modelId="{3B8115D3-FE32-4732-98B3-E77DDF578BD2}" type="presOf" srcId="{3B12C80B-FA3F-4394-AFAC-0098C431C3C6}" destId="{63D1C1CF-88DE-47A6-88D9-83F2083B3654}" srcOrd="1" destOrd="0" presId="urn:microsoft.com/office/officeart/2005/8/layout/list1"/>
    <dgm:cxn modelId="{549BF2E2-B522-408A-816F-A1668D34207A}" type="presOf" srcId="{9261643D-66D6-489B-B98C-4EEEB991C969}" destId="{B46E0D77-EC84-4802-8B77-A5748E282C18}" srcOrd="0" destOrd="0" presId="urn:microsoft.com/office/officeart/2005/8/layout/list1"/>
    <dgm:cxn modelId="{9C76BFE5-AC1A-4ED9-9B14-0DA0F19DBD24}" srcId="{5D76C252-C69E-42D6-8346-DCBF92842174}" destId="{8BC1A1E0-880D-404C-AB41-F21CFC58F9C3}" srcOrd="0" destOrd="0" parTransId="{C03D2EB1-47C6-43D4-8501-4B5BE9C27DDF}" sibTransId="{C399F399-1E2B-4D4D-9D49-A1DEF6B7B546}"/>
    <dgm:cxn modelId="{7A6B58EA-ED9C-440E-8AA9-15FB1B563262}" type="presOf" srcId="{62D3A514-F999-4AE8-AC3E-56224084015B}" destId="{E0E4284B-AF26-46A9-916E-B9C44112560C}" srcOrd="0" destOrd="0" presId="urn:microsoft.com/office/officeart/2005/8/layout/list1"/>
    <dgm:cxn modelId="{17852DEE-C1A8-4474-B8B8-B4A72140B8D1}" type="presOf" srcId="{8BC1A1E0-880D-404C-AB41-F21CFC58F9C3}" destId="{20226F81-4DE2-452D-836E-F9EE649D718D}" srcOrd="0" destOrd="0" presId="urn:microsoft.com/office/officeart/2005/8/layout/list1"/>
    <dgm:cxn modelId="{8F423DF8-47E8-4847-B73D-16923BC8F1DF}" type="presOf" srcId="{A31D1B00-97C0-4856-8031-19778936E5D0}" destId="{9D4BBCA6-28B3-49DB-BA1D-94422D44156A}" srcOrd="1" destOrd="0" presId="urn:microsoft.com/office/officeart/2005/8/layout/list1"/>
    <dgm:cxn modelId="{30A435D9-1A5D-4331-8785-AB9358187B62}" type="presParOf" srcId="{D84CBFF4-3B34-4C42-8EC1-F1C9F9923EF4}" destId="{438285C5-F6E6-4E20-A027-7B65364892AD}" srcOrd="0" destOrd="0" presId="urn:microsoft.com/office/officeart/2005/8/layout/list1"/>
    <dgm:cxn modelId="{E8BA5CFE-7DC4-4847-9D59-C5CA4245447D}" type="presParOf" srcId="{438285C5-F6E6-4E20-A027-7B65364892AD}" destId="{FCD8E651-0AA5-4265-A820-75D359286695}" srcOrd="0" destOrd="0" presId="urn:microsoft.com/office/officeart/2005/8/layout/list1"/>
    <dgm:cxn modelId="{F59D1C5F-B06F-4433-A56A-831231BFCCAB}" type="presParOf" srcId="{438285C5-F6E6-4E20-A027-7B65364892AD}" destId="{042BDD7B-7A87-44FB-934B-1415CBFCBB9F}" srcOrd="1" destOrd="0" presId="urn:microsoft.com/office/officeart/2005/8/layout/list1"/>
    <dgm:cxn modelId="{283CFA21-128D-4E0A-B328-356C0DE33694}" type="presParOf" srcId="{D84CBFF4-3B34-4C42-8EC1-F1C9F9923EF4}" destId="{F4D61811-A08F-43EE-8A27-EC5E8D45A610}" srcOrd="1" destOrd="0" presId="urn:microsoft.com/office/officeart/2005/8/layout/list1"/>
    <dgm:cxn modelId="{E7515B09-C4AB-4129-9499-C838725415AE}" type="presParOf" srcId="{D84CBFF4-3B34-4C42-8EC1-F1C9F9923EF4}" destId="{7075307C-96F5-4035-9E67-9D0526A14179}" srcOrd="2" destOrd="0" presId="urn:microsoft.com/office/officeart/2005/8/layout/list1"/>
    <dgm:cxn modelId="{6F31B9CE-E836-41C3-ADC7-ACB7477EAF7A}" type="presParOf" srcId="{D84CBFF4-3B34-4C42-8EC1-F1C9F9923EF4}" destId="{51167D76-5FCD-40C0-AA78-7ABAFCD46A00}" srcOrd="3" destOrd="0" presId="urn:microsoft.com/office/officeart/2005/8/layout/list1"/>
    <dgm:cxn modelId="{4C127B04-A9B1-466E-BD18-7F8E29AAA2EF}" type="presParOf" srcId="{D84CBFF4-3B34-4C42-8EC1-F1C9F9923EF4}" destId="{BB331D65-6B4D-401C-A523-5E23C60E9353}" srcOrd="4" destOrd="0" presId="urn:microsoft.com/office/officeart/2005/8/layout/list1"/>
    <dgm:cxn modelId="{E0FB2147-7512-45D9-9F82-6242850885E9}" type="presParOf" srcId="{BB331D65-6B4D-401C-A523-5E23C60E9353}" destId="{B05E70F7-3760-4CF9-801E-5659799A9391}" srcOrd="0" destOrd="0" presId="urn:microsoft.com/office/officeart/2005/8/layout/list1"/>
    <dgm:cxn modelId="{C8912CF5-D07B-4E7F-8DB3-EA1529FF9480}" type="presParOf" srcId="{BB331D65-6B4D-401C-A523-5E23C60E9353}" destId="{63D1C1CF-88DE-47A6-88D9-83F2083B3654}" srcOrd="1" destOrd="0" presId="urn:microsoft.com/office/officeart/2005/8/layout/list1"/>
    <dgm:cxn modelId="{2A5306B3-FA1E-430C-9221-2455CE521D04}" type="presParOf" srcId="{D84CBFF4-3B34-4C42-8EC1-F1C9F9923EF4}" destId="{3395AEE8-F85E-43AD-B2A0-479FEAB45CEC}" srcOrd="5" destOrd="0" presId="urn:microsoft.com/office/officeart/2005/8/layout/list1"/>
    <dgm:cxn modelId="{8954CCA4-BCE6-48D7-A03D-11FEA6CBB0EE}" type="presParOf" srcId="{D84CBFF4-3B34-4C42-8EC1-F1C9F9923EF4}" destId="{E0E4284B-AF26-46A9-916E-B9C44112560C}" srcOrd="6" destOrd="0" presId="urn:microsoft.com/office/officeart/2005/8/layout/list1"/>
    <dgm:cxn modelId="{40801652-6070-4566-9754-A94FC52190FF}" type="presParOf" srcId="{D84CBFF4-3B34-4C42-8EC1-F1C9F9923EF4}" destId="{927F3F23-E496-4F91-9F15-C64B9C0A0DB3}" srcOrd="7" destOrd="0" presId="urn:microsoft.com/office/officeart/2005/8/layout/list1"/>
    <dgm:cxn modelId="{3E9F0559-9A2E-4C7C-B9CF-4B1DF0CB3AC6}" type="presParOf" srcId="{D84CBFF4-3B34-4C42-8EC1-F1C9F9923EF4}" destId="{02D3765C-ABCD-4E1C-AA1C-610B430CA57E}" srcOrd="8" destOrd="0" presId="urn:microsoft.com/office/officeart/2005/8/layout/list1"/>
    <dgm:cxn modelId="{DC7474C8-EE4D-4FED-A391-AEE9D14F2CA3}" type="presParOf" srcId="{02D3765C-ABCD-4E1C-AA1C-610B430CA57E}" destId="{FDEEEB4A-D75F-4028-AA7A-AB4B3E1FDC14}" srcOrd="0" destOrd="0" presId="urn:microsoft.com/office/officeart/2005/8/layout/list1"/>
    <dgm:cxn modelId="{8C124CC1-7D3E-4F8A-8DE0-F1ED8675D737}" type="presParOf" srcId="{02D3765C-ABCD-4E1C-AA1C-610B430CA57E}" destId="{5F45C6AF-559C-44B9-91FC-BFEE46A9AEB8}" srcOrd="1" destOrd="0" presId="urn:microsoft.com/office/officeart/2005/8/layout/list1"/>
    <dgm:cxn modelId="{EE887A64-ECF0-4D3F-9558-662F58840446}" type="presParOf" srcId="{D84CBFF4-3B34-4C42-8EC1-F1C9F9923EF4}" destId="{D14EAD54-3685-4981-8F84-D9EE619853E4}" srcOrd="9" destOrd="0" presId="urn:microsoft.com/office/officeart/2005/8/layout/list1"/>
    <dgm:cxn modelId="{3ABCCCA1-E4E9-4989-B944-59F68DC72809}" type="presParOf" srcId="{D84CBFF4-3B34-4C42-8EC1-F1C9F9923EF4}" destId="{20226F81-4DE2-452D-836E-F9EE649D718D}" srcOrd="10" destOrd="0" presId="urn:microsoft.com/office/officeart/2005/8/layout/list1"/>
    <dgm:cxn modelId="{C4E9225A-CF43-4F0B-8AF2-A2A3F6A6142D}" type="presParOf" srcId="{D84CBFF4-3B34-4C42-8EC1-F1C9F9923EF4}" destId="{11083FCD-F471-421A-ADB7-8DBCCAA8124B}" srcOrd="11" destOrd="0" presId="urn:microsoft.com/office/officeart/2005/8/layout/list1"/>
    <dgm:cxn modelId="{3A77FDA8-4239-4933-8D92-B1555DC96EC5}" type="presParOf" srcId="{D84CBFF4-3B34-4C42-8EC1-F1C9F9923EF4}" destId="{E434AD4A-C14A-4CA7-B6BB-0256EF76E758}" srcOrd="12" destOrd="0" presId="urn:microsoft.com/office/officeart/2005/8/layout/list1"/>
    <dgm:cxn modelId="{1E55232E-1DA5-4253-8B9E-F0C734E29BCF}" type="presParOf" srcId="{E434AD4A-C14A-4CA7-B6BB-0256EF76E758}" destId="{8B4C9B24-D18D-4CD7-A7AE-2BBF77667D8E}" srcOrd="0" destOrd="0" presId="urn:microsoft.com/office/officeart/2005/8/layout/list1"/>
    <dgm:cxn modelId="{0BB8D29B-625D-488A-A4AC-849BACBF27E4}" type="presParOf" srcId="{E434AD4A-C14A-4CA7-B6BB-0256EF76E758}" destId="{9D4BBCA6-28B3-49DB-BA1D-94422D44156A}" srcOrd="1" destOrd="0" presId="urn:microsoft.com/office/officeart/2005/8/layout/list1"/>
    <dgm:cxn modelId="{590E526E-7EC3-4099-9F76-307DD68C7323}" type="presParOf" srcId="{D84CBFF4-3B34-4C42-8EC1-F1C9F9923EF4}" destId="{C0E53EA7-B762-494A-A1B6-A352EC3867C9}" srcOrd="13" destOrd="0" presId="urn:microsoft.com/office/officeart/2005/8/layout/list1"/>
    <dgm:cxn modelId="{E507CCB2-D255-425B-8AA5-B3F12749694B}" type="presParOf" srcId="{D84CBFF4-3B34-4C42-8EC1-F1C9F9923EF4}" destId="{B46E0D77-EC84-4802-8B77-A5748E282C1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0A18D7E-D848-4D6D-B052-DC66B310625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37D7A27-46FE-4290-B2AC-B59893DBB27F}">
      <dgm:prSet/>
      <dgm:spPr/>
      <dgm:t>
        <a:bodyPr/>
        <a:lstStyle/>
        <a:p>
          <a:r>
            <a:rPr lang="en-US"/>
            <a:t>Congruous homonymous hemianopia usually sparing macula</a:t>
          </a:r>
        </a:p>
      </dgm:t>
    </dgm:pt>
    <dgm:pt modelId="{787C48B6-1108-42B4-A4D3-8C580C5F5915}" type="parTrans" cxnId="{64B39319-D8D9-4BA2-85EA-34542B8E663E}">
      <dgm:prSet/>
      <dgm:spPr/>
      <dgm:t>
        <a:bodyPr/>
        <a:lstStyle/>
        <a:p>
          <a:endParaRPr lang="en-US"/>
        </a:p>
      </dgm:t>
    </dgm:pt>
    <dgm:pt modelId="{4730EFD2-41DC-49DE-A980-77A112E4233E}" type="sibTrans" cxnId="{64B39319-D8D9-4BA2-85EA-34542B8E663E}">
      <dgm:prSet/>
      <dgm:spPr/>
      <dgm:t>
        <a:bodyPr/>
        <a:lstStyle/>
        <a:p>
          <a:endParaRPr lang="en-US"/>
        </a:p>
      </dgm:t>
    </dgm:pt>
    <dgm:pt modelId="{D2FB86EF-0D6B-4546-ADC6-433E1F7953CB}">
      <dgm:prSet/>
      <dgm:spPr/>
      <dgm:t>
        <a:bodyPr/>
        <a:lstStyle/>
        <a:p>
          <a:r>
            <a:rPr lang="en-US"/>
            <a:t>Pupillary reflexes are normal</a:t>
          </a:r>
        </a:p>
      </dgm:t>
    </dgm:pt>
    <dgm:pt modelId="{E277FD38-73A8-499A-B42E-F23C490AFCD6}" type="parTrans" cxnId="{02C613C8-B3B6-4976-8EA5-428EA890CF75}">
      <dgm:prSet/>
      <dgm:spPr/>
      <dgm:t>
        <a:bodyPr/>
        <a:lstStyle/>
        <a:p>
          <a:endParaRPr lang="en-US"/>
        </a:p>
      </dgm:t>
    </dgm:pt>
    <dgm:pt modelId="{3B65C816-13C9-41BB-8120-5D97E8701A0C}" type="sibTrans" cxnId="{02C613C8-B3B6-4976-8EA5-428EA890CF75}">
      <dgm:prSet/>
      <dgm:spPr/>
      <dgm:t>
        <a:bodyPr/>
        <a:lstStyle/>
        <a:p>
          <a:endParaRPr lang="en-US"/>
        </a:p>
      </dgm:t>
    </dgm:pt>
    <dgm:pt modelId="{90FFAB66-5FBD-4FCA-8F98-7E96749F561F}">
      <dgm:prSet/>
      <dgm:spPr/>
      <dgm:t>
        <a:bodyPr/>
        <a:lstStyle/>
        <a:p>
          <a:r>
            <a:rPr lang="en-US"/>
            <a:t>Causes</a:t>
          </a:r>
        </a:p>
      </dgm:t>
    </dgm:pt>
    <dgm:pt modelId="{EF5A49EA-9695-48C5-BFF3-610EBE75A19A}" type="parTrans" cxnId="{C8AD660A-B8B7-4458-83F5-CDF726D2E5FA}">
      <dgm:prSet/>
      <dgm:spPr/>
      <dgm:t>
        <a:bodyPr/>
        <a:lstStyle/>
        <a:p>
          <a:endParaRPr lang="en-US"/>
        </a:p>
      </dgm:t>
    </dgm:pt>
    <dgm:pt modelId="{0005CA96-0D2B-4929-AF6E-7746C3494FA3}" type="sibTrans" cxnId="{C8AD660A-B8B7-4458-83F5-CDF726D2E5FA}">
      <dgm:prSet/>
      <dgm:spPr/>
      <dgm:t>
        <a:bodyPr/>
        <a:lstStyle/>
        <a:p>
          <a:endParaRPr lang="en-US"/>
        </a:p>
      </dgm:t>
    </dgm:pt>
    <dgm:pt modelId="{A8C75CDD-20E4-4861-89EF-779D61E18523}">
      <dgm:prSet/>
      <dgm:spPr/>
      <dgm:t>
        <a:bodyPr/>
        <a:lstStyle/>
        <a:p>
          <a:r>
            <a:rPr lang="en-US" b="1" dirty="0"/>
            <a:t>Occlusion of posterior cerebral artery supplying the anterior part of occipital cortex</a:t>
          </a:r>
        </a:p>
      </dgm:t>
    </dgm:pt>
    <dgm:pt modelId="{15281C46-991B-47CB-B66E-A000F2359312}" type="parTrans" cxnId="{2B1FE35F-4F43-440C-9664-C69B0D9D3073}">
      <dgm:prSet/>
      <dgm:spPr/>
      <dgm:t>
        <a:bodyPr/>
        <a:lstStyle/>
        <a:p>
          <a:endParaRPr lang="en-US"/>
        </a:p>
      </dgm:t>
    </dgm:pt>
    <dgm:pt modelId="{57450D74-B6A3-42D0-823B-3C0A781AFEC8}" type="sibTrans" cxnId="{2B1FE35F-4F43-440C-9664-C69B0D9D3073}">
      <dgm:prSet/>
      <dgm:spPr/>
      <dgm:t>
        <a:bodyPr/>
        <a:lstStyle/>
        <a:p>
          <a:endParaRPr lang="en-US"/>
        </a:p>
      </dgm:t>
    </dgm:pt>
    <dgm:pt modelId="{3D04076F-71E7-495C-B98D-9F2870956A61}" type="pres">
      <dgm:prSet presAssocID="{10A18D7E-D848-4D6D-B052-DC66B310625E}" presName="linear" presStyleCnt="0">
        <dgm:presLayoutVars>
          <dgm:animLvl val="lvl"/>
          <dgm:resizeHandles val="exact"/>
        </dgm:presLayoutVars>
      </dgm:prSet>
      <dgm:spPr/>
    </dgm:pt>
    <dgm:pt modelId="{0317645F-1756-43F9-8929-5096BB133717}" type="pres">
      <dgm:prSet presAssocID="{337D7A27-46FE-4290-B2AC-B59893DBB27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6AB6C89-DB7F-4610-830C-87B85B2B620D}" type="pres">
      <dgm:prSet presAssocID="{4730EFD2-41DC-49DE-A980-77A112E4233E}" presName="spacer" presStyleCnt="0"/>
      <dgm:spPr/>
    </dgm:pt>
    <dgm:pt modelId="{B155296E-C62D-405C-8CFE-0F229B6EAED4}" type="pres">
      <dgm:prSet presAssocID="{D2FB86EF-0D6B-4546-ADC6-433E1F7953C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970E4F3-F24C-483C-BDF5-1E8949F09708}" type="pres">
      <dgm:prSet presAssocID="{3B65C816-13C9-41BB-8120-5D97E8701A0C}" presName="spacer" presStyleCnt="0"/>
      <dgm:spPr/>
    </dgm:pt>
    <dgm:pt modelId="{BB499B2E-EA10-42E0-9A74-4025DDB52890}" type="pres">
      <dgm:prSet presAssocID="{90FFAB66-5FBD-4FCA-8F98-7E96749F561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5F7A303-A7FB-425C-B0D6-54F8E63EEEC3}" type="pres">
      <dgm:prSet presAssocID="{90FFAB66-5FBD-4FCA-8F98-7E96749F561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234C502-53D5-478F-B3BD-8CA0AAA282C3}" type="presOf" srcId="{D2FB86EF-0D6B-4546-ADC6-433E1F7953CB}" destId="{B155296E-C62D-405C-8CFE-0F229B6EAED4}" srcOrd="0" destOrd="0" presId="urn:microsoft.com/office/officeart/2005/8/layout/vList2"/>
    <dgm:cxn modelId="{C8AD660A-B8B7-4458-83F5-CDF726D2E5FA}" srcId="{10A18D7E-D848-4D6D-B052-DC66B310625E}" destId="{90FFAB66-5FBD-4FCA-8F98-7E96749F561F}" srcOrd="2" destOrd="0" parTransId="{EF5A49EA-9695-48C5-BFF3-610EBE75A19A}" sibTransId="{0005CA96-0D2B-4929-AF6E-7746C3494FA3}"/>
    <dgm:cxn modelId="{64B39319-D8D9-4BA2-85EA-34542B8E663E}" srcId="{10A18D7E-D848-4D6D-B052-DC66B310625E}" destId="{337D7A27-46FE-4290-B2AC-B59893DBB27F}" srcOrd="0" destOrd="0" parTransId="{787C48B6-1108-42B4-A4D3-8C580C5F5915}" sibTransId="{4730EFD2-41DC-49DE-A980-77A112E4233E}"/>
    <dgm:cxn modelId="{24B01040-9851-4B41-9FA6-594859D6D019}" type="presOf" srcId="{90FFAB66-5FBD-4FCA-8F98-7E96749F561F}" destId="{BB499B2E-EA10-42E0-9A74-4025DDB52890}" srcOrd="0" destOrd="0" presId="urn:microsoft.com/office/officeart/2005/8/layout/vList2"/>
    <dgm:cxn modelId="{2B1FE35F-4F43-440C-9664-C69B0D9D3073}" srcId="{90FFAB66-5FBD-4FCA-8F98-7E96749F561F}" destId="{A8C75CDD-20E4-4861-89EF-779D61E18523}" srcOrd="0" destOrd="0" parTransId="{15281C46-991B-47CB-B66E-A000F2359312}" sibTransId="{57450D74-B6A3-42D0-823B-3C0A781AFEC8}"/>
    <dgm:cxn modelId="{75B743AA-F776-4614-A415-7E942D5238B3}" type="presOf" srcId="{A8C75CDD-20E4-4861-89EF-779D61E18523}" destId="{A5F7A303-A7FB-425C-B0D6-54F8E63EEEC3}" srcOrd="0" destOrd="0" presId="urn:microsoft.com/office/officeart/2005/8/layout/vList2"/>
    <dgm:cxn modelId="{C58B46B8-E6E9-40F7-B3EE-34E00D097CF7}" type="presOf" srcId="{337D7A27-46FE-4290-B2AC-B59893DBB27F}" destId="{0317645F-1756-43F9-8929-5096BB133717}" srcOrd="0" destOrd="0" presId="urn:microsoft.com/office/officeart/2005/8/layout/vList2"/>
    <dgm:cxn modelId="{02C613C8-B3B6-4976-8EA5-428EA890CF75}" srcId="{10A18D7E-D848-4D6D-B052-DC66B310625E}" destId="{D2FB86EF-0D6B-4546-ADC6-433E1F7953CB}" srcOrd="1" destOrd="0" parTransId="{E277FD38-73A8-499A-B42E-F23C490AFCD6}" sibTransId="{3B65C816-13C9-41BB-8120-5D97E8701A0C}"/>
    <dgm:cxn modelId="{B58B77F9-3F58-4258-AB98-F3DB0B419ECE}" type="presOf" srcId="{10A18D7E-D848-4D6D-B052-DC66B310625E}" destId="{3D04076F-71E7-495C-B98D-9F2870956A61}" srcOrd="0" destOrd="0" presId="urn:microsoft.com/office/officeart/2005/8/layout/vList2"/>
    <dgm:cxn modelId="{19E351B4-AB7B-47F3-9809-9C5730C4B414}" type="presParOf" srcId="{3D04076F-71E7-495C-B98D-9F2870956A61}" destId="{0317645F-1756-43F9-8929-5096BB133717}" srcOrd="0" destOrd="0" presId="urn:microsoft.com/office/officeart/2005/8/layout/vList2"/>
    <dgm:cxn modelId="{EB26D6A4-1357-4681-9B3C-41CC83A467AB}" type="presParOf" srcId="{3D04076F-71E7-495C-B98D-9F2870956A61}" destId="{26AB6C89-DB7F-4610-830C-87B85B2B620D}" srcOrd="1" destOrd="0" presId="urn:microsoft.com/office/officeart/2005/8/layout/vList2"/>
    <dgm:cxn modelId="{863E9E55-E259-45BE-B292-44F00A310C23}" type="presParOf" srcId="{3D04076F-71E7-495C-B98D-9F2870956A61}" destId="{B155296E-C62D-405C-8CFE-0F229B6EAED4}" srcOrd="2" destOrd="0" presId="urn:microsoft.com/office/officeart/2005/8/layout/vList2"/>
    <dgm:cxn modelId="{3A2F815C-0350-412E-B9F8-253687E1A34D}" type="presParOf" srcId="{3D04076F-71E7-495C-B98D-9F2870956A61}" destId="{0970E4F3-F24C-483C-BDF5-1E8949F09708}" srcOrd="3" destOrd="0" presId="urn:microsoft.com/office/officeart/2005/8/layout/vList2"/>
    <dgm:cxn modelId="{BE9BEDEE-C089-449B-99AB-C84A42CC6F36}" type="presParOf" srcId="{3D04076F-71E7-495C-B98D-9F2870956A61}" destId="{BB499B2E-EA10-42E0-9A74-4025DDB52890}" srcOrd="4" destOrd="0" presId="urn:microsoft.com/office/officeart/2005/8/layout/vList2"/>
    <dgm:cxn modelId="{A136F22F-3045-4211-AE6B-65C70BF68734}" type="presParOf" srcId="{3D04076F-71E7-495C-B98D-9F2870956A61}" destId="{A5F7A303-A7FB-425C-B0D6-54F8E63EEEC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39035B-66F7-430C-BC6A-1ACACDEE330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361A839-4EDC-4D51-B873-60FD62E2A181}">
      <dgm:prSet/>
      <dgm:spPr/>
      <dgm:t>
        <a:bodyPr/>
        <a:lstStyle/>
        <a:p>
          <a:r>
            <a:rPr lang="en-US"/>
            <a:t>The fibers of the optic nerve originate in the retina.</a:t>
          </a:r>
        </a:p>
      </dgm:t>
    </dgm:pt>
    <dgm:pt modelId="{0FFF5FCB-0EF5-4FED-8FEC-E0B9A5BB6EF7}" type="parTrans" cxnId="{A5B41641-2F73-4924-A4F3-276A341FF627}">
      <dgm:prSet/>
      <dgm:spPr/>
      <dgm:t>
        <a:bodyPr/>
        <a:lstStyle/>
        <a:p>
          <a:endParaRPr lang="en-US"/>
        </a:p>
      </dgm:t>
    </dgm:pt>
    <dgm:pt modelId="{C138DAF2-90C9-47E2-886C-E528D4A6DEF6}" type="sibTrans" cxnId="{A5B41641-2F73-4924-A4F3-276A341FF627}">
      <dgm:prSet/>
      <dgm:spPr/>
      <dgm:t>
        <a:bodyPr/>
        <a:lstStyle/>
        <a:p>
          <a:endParaRPr lang="en-US"/>
        </a:p>
      </dgm:t>
    </dgm:pt>
    <dgm:pt modelId="{82848804-7D5A-441D-94F5-01DFAA4FEF82}">
      <dgm:prSet/>
      <dgm:spPr/>
      <dgm:t>
        <a:bodyPr/>
        <a:lstStyle/>
        <a:p>
          <a:r>
            <a:rPr lang="en-US"/>
            <a:t>The retina is divided into nasal and temporal halves at the level of the fovea centralis.</a:t>
          </a:r>
        </a:p>
      </dgm:t>
    </dgm:pt>
    <dgm:pt modelId="{40D2AAA9-47D6-483D-AD03-A05E584C45A3}" type="parTrans" cxnId="{5651C6E5-5C0B-4D11-B7A0-049D180B2AC3}">
      <dgm:prSet/>
      <dgm:spPr/>
      <dgm:t>
        <a:bodyPr/>
        <a:lstStyle/>
        <a:p>
          <a:endParaRPr lang="en-US"/>
        </a:p>
      </dgm:t>
    </dgm:pt>
    <dgm:pt modelId="{C926DB7D-5F3A-41C9-B6B1-08E1DBEDE1F9}" type="sibTrans" cxnId="{5651C6E5-5C0B-4D11-B7A0-049D180B2AC3}">
      <dgm:prSet/>
      <dgm:spPr/>
      <dgm:t>
        <a:bodyPr/>
        <a:lstStyle/>
        <a:p>
          <a:endParaRPr lang="en-US"/>
        </a:p>
      </dgm:t>
    </dgm:pt>
    <dgm:pt modelId="{E4D36519-FBD3-4609-8DAB-62B49A19ADFC}">
      <dgm:prSet/>
      <dgm:spPr/>
      <dgm:t>
        <a:bodyPr/>
        <a:lstStyle/>
        <a:p>
          <a:r>
            <a:rPr lang="en-US"/>
            <a:t>It joins optic chiasm at anterolateral angle.</a:t>
          </a:r>
        </a:p>
      </dgm:t>
    </dgm:pt>
    <dgm:pt modelId="{158180CD-6FC4-4A3F-AB5C-5E6CC9FD87C3}" type="parTrans" cxnId="{0310230F-E7B1-4B6D-BDF7-3459FC12D5AD}">
      <dgm:prSet/>
      <dgm:spPr/>
      <dgm:t>
        <a:bodyPr/>
        <a:lstStyle/>
        <a:p>
          <a:endParaRPr lang="en-US"/>
        </a:p>
      </dgm:t>
    </dgm:pt>
    <dgm:pt modelId="{47ECF877-4BAD-4CBF-BEA1-C67C64DD87DA}" type="sibTrans" cxnId="{0310230F-E7B1-4B6D-BDF7-3459FC12D5AD}">
      <dgm:prSet/>
      <dgm:spPr/>
      <dgm:t>
        <a:bodyPr/>
        <a:lstStyle/>
        <a:p>
          <a:endParaRPr lang="en-US"/>
        </a:p>
      </dgm:t>
    </dgm:pt>
    <dgm:pt modelId="{66632C8C-EB42-49F6-A499-2EC726863716}">
      <dgm:prSet/>
      <dgm:spPr/>
      <dgm:t>
        <a:bodyPr/>
        <a:lstStyle/>
        <a:p>
          <a:r>
            <a:rPr lang="en-US"/>
            <a:t>It contains the afferent fibers of the pupillary light reflex.</a:t>
          </a:r>
        </a:p>
      </dgm:t>
    </dgm:pt>
    <dgm:pt modelId="{95BF832B-EBF1-4F27-8EDF-AB5B931B462B}" type="parTrans" cxnId="{9541B4B4-9BDF-425D-B557-6F1487B18264}">
      <dgm:prSet/>
      <dgm:spPr/>
      <dgm:t>
        <a:bodyPr/>
        <a:lstStyle/>
        <a:p>
          <a:endParaRPr lang="en-US"/>
        </a:p>
      </dgm:t>
    </dgm:pt>
    <dgm:pt modelId="{E64FE633-70B7-4908-9FC2-668E51B10A58}" type="sibTrans" cxnId="{9541B4B4-9BDF-425D-B557-6F1487B18264}">
      <dgm:prSet/>
      <dgm:spPr/>
      <dgm:t>
        <a:bodyPr/>
        <a:lstStyle/>
        <a:p>
          <a:endParaRPr lang="en-US"/>
        </a:p>
      </dgm:t>
    </dgm:pt>
    <dgm:pt modelId="{EE643B9D-9C99-4CA1-9B81-B65471D84CA8}" type="pres">
      <dgm:prSet presAssocID="{7539035B-66F7-430C-BC6A-1ACACDEE330C}" presName="vert0" presStyleCnt="0">
        <dgm:presLayoutVars>
          <dgm:dir/>
          <dgm:animOne val="branch"/>
          <dgm:animLvl val="lvl"/>
        </dgm:presLayoutVars>
      </dgm:prSet>
      <dgm:spPr/>
    </dgm:pt>
    <dgm:pt modelId="{FA6C6F98-180A-4EA5-B8C1-981359F9FBDE}" type="pres">
      <dgm:prSet presAssocID="{6361A839-4EDC-4D51-B873-60FD62E2A181}" presName="thickLine" presStyleLbl="alignNode1" presStyleIdx="0" presStyleCnt="4"/>
      <dgm:spPr/>
    </dgm:pt>
    <dgm:pt modelId="{D3330C31-8E58-4B92-BD11-ACCBB38ACDEF}" type="pres">
      <dgm:prSet presAssocID="{6361A839-4EDC-4D51-B873-60FD62E2A181}" presName="horz1" presStyleCnt="0"/>
      <dgm:spPr/>
    </dgm:pt>
    <dgm:pt modelId="{FFBE7EAF-D3B2-410C-B99E-5B3C42DF5E19}" type="pres">
      <dgm:prSet presAssocID="{6361A839-4EDC-4D51-B873-60FD62E2A181}" presName="tx1" presStyleLbl="revTx" presStyleIdx="0" presStyleCnt="4"/>
      <dgm:spPr/>
    </dgm:pt>
    <dgm:pt modelId="{890BD1E6-0D19-4750-9C87-FDE09EA15C29}" type="pres">
      <dgm:prSet presAssocID="{6361A839-4EDC-4D51-B873-60FD62E2A181}" presName="vert1" presStyleCnt="0"/>
      <dgm:spPr/>
    </dgm:pt>
    <dgm:pt modelId="{731ABBE5-7426-4994-A69B-3C395DA02E17}" type="pres">
      <dgm:prSet presAssocID="{82848804-7D5A-441D-94F5-01DFAA4FEF82}" presName="thickLine" presStyleLbl="alignNode1" presStyleIdx="1" presStyleCnt="4"/>
      <dgm:spPr/>
    </dgm:pt>
    <dgm:pt modelId="{A07586CC-251D-475C-9678-B4CBDC056494}" type="pres">
      <dgm:prSet presAssocID="{82848804-7D5A-441D-94F5-01DFAA4FEF82}" presName="horz1" presStyleCnt="0"/>
      <dgm:spPr/>
    </dgm:pt>
    <dgm:pt modelId="{1CFDE848-B3EE-4981-9085-ED01BBE3B588}" type="pres">
      <dgm:prSet presAssocID="{82848804-7D5A-441D-94F5-01DFAA4FEF82}" presName="tx1" presStyleLbl="revTx" presStyleIdx="1" presStyleCnt="4"/>
      <dgm:spPr/>
    </dgm:pt>
    <dgm:pt modelId="{7BB1D40D-9655-417F-BFFE-20B593207E11}" type="pres">
      <dgm:prSet presAssocID="{82848804-7D5A-441D-94F5-01DFAA4FEF82}" presName="vert1" presStyleCnt="0"/>
      <dgm:spPr/>
    </dgm:pt>
    <dgm:pt modelId="{64EB2DFE-20C9-4E61-9361-470A6A6F837D}" type="pres">
      <dgm:prSet presAssocID="{E4D36519-FBD3-4609-8DAB-62B49A19ADFC}" presName="thickLine" presStyleLbl="alignNode1" presStyleIdx="2" presStyleCnt="4"/>
      <dgm:spPr/>
    </dgm:pt>
    <dgm:pt modelId="{D95EF35D-D81B-4149-B93B-B24779E2D443}" type="pres">
      <dgm:prSet presAssocID="{E4D36519-FBD3-4609-8DAB-62B49A19ADFC}" presName="horz1" presStyleCnt="0"/>
      <dgm:spPr/>
    </dgm:pt>
    <dgm:pt modelId="{4F85D5B1-572D-4A01-B865-C9D0E917BE11}" type="pres">
      <dgm:prSet presAssocID="{E4D36519-FBD3-4609-8DAB-62B49A19ADFC}" presName="tx1" presStyleLbl="revTx" presStyleIdx="2" presStyleCnt="4"/>
      <dgm:spPr/>
    </dgm:pt>
    <dgm:pt modelId="{26AC83DC-592A-4D8C-B02E-3F8147FDB02A}" type="pres">
      <dgm:prSet presAssocID="{E4D36519-FBD3-4609-8DAB-62B49A19ADFC}" presName="vert1" presStyleCnt="0"/>
      <dgm:spPr/>
    </dgm:pt>
    <dgm:pt modelId="{8394B872-847F-4DC3-BD89-A82D1018AB27}" type="pres">
      <dgm:prSet presAssocID="{66632C8C-EB42-49F6-A499-2EC726863716}" presName="thickLine" presStyleLbl="alignNode1" presStyleIdx="3" presStyleCnt="4"/>
      <dgm:spPr/>
    </dgm:pt>
    <dgm:pt modelId="{F63162B9-3A66-432F-A63A-BD44D778A855}" type="pres">
      <dgm:prSet presAssocID="{66632C8C-EB42-49F6-A499-2EC726863716}" presName="horz1" presStyleCnt="0"/>
      <dgm:spPr/>
    </dgm:pt>
    <dgm:pt modelId="{2A70A00F-DE07-4F55-8A35-79FFC7C9452A}" type="pres">
      <dgm:prSet presAssocID="{66632C8C-EB42-49F6-A499-2EC726863716}" presName="tx1" presStyleLbl="revTx" presStyleIdx="3" presStyleCnt="4"/>
      <dgm:spPr/>
    </dgm:pt>
    <dgm:pt modelId="{046142E3-192E-40D7-B487-A9A8CF819F14}" type="pres">
      <dgm:prSet presAssocID="{66632C8C-EB42-49F6-A499-2EC726863716}" presName="vert1" presStyleCnt="0"/>
      <dgm:spPr/>
    </dgm:pt>
  </dgm:ptLst>
  <dgm:cxnLst>
    <dgm:cxn modelId="{0310230F-E7B1-4B6D-BDF7-3459FC12D5AD}" srcId="{7539035B-66F7-430C-BC6A-1ACACDEE330C}" destId="{E4D36519-FBD3-4609-8DAB-62B49A19ADFC}" srcOrd="2" destOrd="0" parTransId="{158180CD-6FC4-4A3F-AB5C-5E6CC9FD87C3}" sibTransId="{47ECF877-4BAD-4CBF-BEA1-C67C64DD87DA}"/>
    <dgm:cxn modelId="{A5B41641-2F73-4924-A4F3-276A341FF627}" srcId="{7539035B-66F7-430C-BC6A-1ACACDEE330C}" destId="{6361A839-4EDC-4D51-B873-60FD62E2A181}" srcOrd="0" destOrd="0" parTransId="{0FFF5FCB-0EF5-4FED-8FEC-E0B9A5BB6EF7}" sibTransId="{C138DAF2-90C9-47E2-886C-E528D4A6DEF6}"/>
    <dgm:cxn modelId="{5A262F91-09BF-4603-96E0-E0A8021942F9}" type="presOf" srcId="{6361A839-4EDC-4D51-B873-60FD62E2A181}" destId="{FFBE7EAF-D3B2-410C-B99E-5B3C42DF5E19}" srcOrd="0" destOrd="0" presId="urn:microsoft.com/office/officeart/2008/layout/LinedList"/>
    <dgm:cxn modelId="{9541B4B4-9BDF-425D-B557-6F1487B18264}" srcId="{7539035B-66F7-430C-BC6A-1ACACDEE330C}" destId="{66632C8C-EB42-49F6-A499-2EC726863716}" srcOrd="3" destOrd="0" parTransId="{95BF832B-EBF1-4F27-8EDF-AB5B931B462B}" sibTransId="{E64FE633-70B7-4908-9FC2-668E51B10A58}"/>
    <dgm:cxn modelId="{245042C5-C267-4979-B9D6-664FA5FEE558}" type="presOf" srcId="{7539035B-66F7-430C-BC6A-1ACACDEE330C}" destId="{EE643B9D-9C99-4CA1-9B81-B65471D84CA8}" srcOrd="0" destOrd="0" presId="urn:microsoft.com/office/officeart/2008/layout/LinedList"/>
    <dgm:cxn modelId="{45CD69C6-5A93-4E9E-9873-71689676A340}" type="presOf" srcId="{82848804-7D5A-441D-94F5-01DFAA4FEF82}" destId="{1CFDE848-B3EE-4981-9085-ED01BBE3B588}" srcOrd="0" destOrd="0" presId="urn:microsoft.com/office/officeart/2008/layout/LinedList"/>
    <dgm:cxn modelId="{83F33CCF-B0E5-4D7D-BD54-619D28619B80}" type="presOf" srcId="{66632C8C-EB42-49F6-A499-2EC726863716}" destId="{2A70A00F-DE07-4F55-8A35-79FFC7C9452A}" srcOrd="0" destOrd="0" presId="urn:microsoft.com/office/officeart/2008/layout/LinedList"/>
    <dgm:cxn modelId="{5651C6E5-5C0B-4D11-B7A0-049D180B2AC3}" srcId="{7539035B-66F7-430C-BC6A-1ACACDEE330C}" destId="{82848804-7D5A-441D-94F5-01DFAA4FEF82}" srcOrd="1" destOrd="0" parTransId="{40D2AAA9-47D6-483D-AD03-A05E584C45A3}" sibTransId="{C926DB7D-5F3A-41C9-B6B1-08E1DBEDE1F9}"/>
    <dgm:cxn modelId="{8EE10FFC-ECA8-4ECD-8D62-0CE558B765DD}" type="presOf" srcId="{E4D36519-FBD3-4609-8DAB-62B49A19ADFC}" destId="{4F85D5B1-572D-4A01-B865-C9D0E917BE11}" srcOrd="0" destOrd="0" presId="urn:microsoft.com/office/officeart/2008/layout/LinedList"/>
    <dgm:cxn modelId="{E8BFBA03-20F5-4540-B610-D40D0BD2DB22}" type="presParOf" srcId="{EE643B9D-9C99-4CA1-9B81-B65471D84CA8}" destId="{FA6C6F98-180A-4EA5-B8C1-981359F9FBDE}" srcOrd="0" destOrd="0" presId="urn:microsoft.com/office/officeart/2008/layout/LinedList"/>
    <dgm:cxn modelId="{3370E1E5-F4BB-47A0-AAF6-17386B780FD8}" type="presParOf" srcId="{EE643B9D-9C99-4CA1-9B81-B65471D84CA8}" destId="{D3330C31-8E58-4B92-BD11-ACCBB38ACDEF}" srcOrd="1" destOrd="0" presId="urn:microsoft.com/office/officeart/2008/layout/LinedList"/>
    <dgm:cxn modelId="{9EC4C2FC-E4A5-4153-ABFE-D39A82EC11F3}" type="presParOf" srcId="{D3330C31-8E58-4B92-BD11-ACCBB38ACDEF}" destId="{FFBE7EAF-D3B2-410C-B99E-5B3C42DF5E19}" srcOrd="0" destOrd="0" presId="urn:microsoft.com/office/officeart/2008/layout/LinedList"/>
    <dgm:cxn modelId="{64A0BD3E-C15F-4A06-82C7-6776B1A17C49}" type="presParOf" srcId="{D3330C31-8E58-4B92-BD11-ACCBB38ACDEF}" destId="{890BD1E6-0D19-4750-9C87-FDE09EA15C29}" srcOrd="1" destOrd="0" presId="urn:microsoft.com/office/officeart/2008/layout/LinedList"/>
    <dgm:cxn modelId="{334F8E67-17BE-4137-89E1-7D2467797E79}" type="presParOf" srcId="{EE643B9D-9C99-4CA1-9B81-B65471D84CA8}" destId="{731ABBE5-7426-4994-A69B-3C395DA02E17}" srcOrd="2" destOrd="0" presId="urn:microsoft.com/office/officeart/2008/layout/LinedList"/>
    <dgm:cxn modelId="{139F9A7C-C90A-4E71-80C2-251479AC4F1C}" type="presParOf" srcId="{EE643B9D-9C99-4CA1-9B81-B65471D84CA8}" destId="{A07586CC-251D-475C-9678-B4CBDC056494}" srcOrd="3" destOrd="0" presId="urn:microsoft.com/office/officeart/2008/layout/LinedList"/>
    <dgm:cxn modelId="{21A20B28-D94D-4C99-92A0-E65FE2E7D728}" type="presParOf" srcId="{A07586CC-251D-475C-9678-B4CBDC056494}" destId="{1CFDE848-B3EE-4981-9085-ED01BBE3B588}" srcOrd="0" destOrd="0" presId="urn:microsoft.com/office/officeart/2008/layout/LinedList"/>
    <dgm:cxn modelId="{9B5BBA13-31B7-4215-85BE-A1CA80C7329F}" type="presParOf" srcId="{A07586CC-251D-475C-9678-B4CBDC056494}" destId="{7BB1D40D-9655-417F-BFFE-20B593207E11}" srcOrd="1" destOrd="0" presId="urn:microsoft.com/office/officeart/2008/layout/LinedList"/>
    <dgm:cxn modelId="{D228186B-70FC-40A6-B486-0CB41A95C0E7}" type="presParOf" srcId="{EE643B9D-9C99-4CA1-9B81-B65471D84CA8}" destId="{64EB2DFE-20C9-4E61-9361-470A6A6F837D}" srcOrd="4" destOrd="0" presId="urn:microsoft.com/office/officeart/2008/layout/LinedList"/>
    <dgm:cxn modelId="{9C183DF2-BA74-4085-8226-99E3F08C9CCB}" type="presParOf" srcId="{EE643B9D-9C99-4CA1-9B81-B65471D84CA8}" destId="{D95EF35D-D81B-4149-B93B-B24779E2D443}" srcOrd="5" destOrd="0" presId="urn:microsoft.com/office/officeart/2008/layout/LinedList"/>
    <dgm:cxn modelId="{98776022-DE57-4F9C-B19B-108A36696A8A}" type="presParOf" srcId="{D95EF35D-D81B-4149-B93B-B24779E2D443}" destId="{4F85D5B1-572D-4A01-B865-C9D0E917BE11}" srcOrd="0" destOrd="0" presId="urn:microsoft.com/office/officeart/2008/layout/LinedList"/>
    <dgm:cxn modelId="{474E4218-05F6-4109-9A0B-C48BBAA25629}" type="presParOf" srcId="{D95EF35D-D81B-4149-B93B-B24779E2D443}" destId="{26AC83DC-592A-4D8C-B02E-3F8147FDB02A}" srcOrd="1" destOrd="0" presId="urn:microsoft.com/office/officeart/2008/layout/LinedList"/>
    <dgm:cxn modelId="{B25CF168-057E-42C3-9BED-D9FDB3532AFC}" type="presParOf" srcId="{EE643B9D-9C99-4CA1-9B81-B65471D84CA8}" destId="{8394B872-847F-4DC3-BD89-A82D1018AB27}" srcOrd="6" destOrd="0" presId="urn:microsoft.com/office/officeart/2008/layout/LinedList"/>
    <dgm:cxn modelId="{6452819F-EC90-4E6F-8314-0F5589AC7555}" type="presParOf" srcId="{EE643B9D-9C99-4CA1-9B81-B65471D84CA8}" destId="{F63162B9-3A66-432F-A63A-BD44D778A855}" srcOrd="7" destOrd="0" presId="urn:microsoft.com/office/officeart/2008/layout/LinedList"/>
    <dgm:cxn modelId="{D83DB901-4E1D-48BF-B954-4FEF2957469C}" type="presParOf" srcId="{F63162B9-3A66-432F-A63A-BD44D778A855}" destId="{2A70A00F-DE07-4F55-8A35-79FFC7C9452A}" srcOrd="0" destOrd="0" presId="urn:microsoft.com/office/officeart/2008/layout/LinedList"/>
    <dgm:cxn modelId="{F5EE1D3F-49DA-4860-87A2-253D81605332}" type="presParOf" srcId="{F63162B9-3A66-432F-A63A-BD44D778A855}" destId="{046142E3-192E-40D7-B487-A9A8CF819F1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8BB39E-3AB5-4610-8AA6-474943E27B9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54C71A9-E1BC-484E-8ABE-4D71C6A2CE84}">
      <dgm:prSet/>
      <dgm:spPr/>
      <dgm:t>
        <a:bodyPr/>
        <a:lstStyle/>
        <a:p>
          <a:r>
            <a:rPr lang="en-US"/>
            <a:t>Flat band like structure lying above the pituitary fossa.</a:t>
          </a:r>
        </a:p>
      </dgm:t>
    </dgm:pt>
    <dgm:pt modelId="{3D29AE12-AA82-4C5E-B8D8-A70A2D9F60CA}" type="parTrans" cxnId="{386811AB-CB27-4159-BB41-D57DAD3483C1}">
      <dgm:prSet/>
      <dgm:spPr/>
      <dgm:t>
        <a:bodyPr/>
        <a:lstStyle/>
        <a:p>
          <a:endParaRPr lang="en-US"/>
        </a:p>
      </dgm:t>
    </dgm:pt>
    <dgm:pt modelId="{93099413-24AB-4DB0-B718-98C8C28B1405}" type="sibTrans" cxnId="{386811AB-CB27-4159-BB41-D57DAD3483C1}">
      <dgm:prSet/>
      <dgm:spPr/>
      <dgm:t>
        <a:bodyPr/>
        <a:lstStyle/>
        <a:p>
          <a:endParaRPr lang="en-US"/>
        </a:p>
      </dgm:t>
    </dgm:pt>
    <dgm:pt modelId="{6B455772-77B5-442D-9A81-DB3D6737AF98}">
      <dgm:prSet/>
      <dgm:spPr/>
      <dgm:t>
        <a:bodyPr/>
        <a:lstStyle/>
        <a:p>
          <a:r>
            <a:rPr lang="en-US" dirty="0"/>
            <a:t>There is semi decussation of the nerve fibers in optic chiasma.</a:t>
          </a:r>
        </a:p>
      </dgm:t>
    </dgm:pt>
    <dgm:pt modelId="{603E996F-7A76-4130-A26E-D50B19C0B519}" type="parTrans" cxnId="{A258D7FF-6DEA-49B1-9D75-FB71EC8A7B32}">
      <dgm:prSet/>
      <dgm:spPr/>
      <dgm:t>
        <a:bodyPr/>
        <a:lstStyle/>
        <a:p>
          <a:endParaRPr lang="en-US"/>
        </a:p>
      </dgm:t>
    </dgm:pt>
    <dgm:pt modelId="{4BD9F915-8BB1-4533-8348-BC1EAC9222DB}" type="sibTrans" cxnId="{A258D7FF-6DEA-49B1-9D75-FB71EC8A7B32}">
      <dgm:prSet/>
      <dgm:spPr/>
      <dgm:t>
        <a:bodyPr/>
        <a:lstStyle/>
        <a:p>
          <a:endParaRPr lang="en-US"/>
        </a:p>
      </dgm:t>
    </dgm:pt>
    <dgm:pt modelId="{DD2CBFD7-C303-4556-8781-5B4D1036193B}">
      <dgm:prSet/>
      <dgm:spPr/>
      <dgm:t>
        <a:bodyPr/>
        <a:lstStyle/>
        <a:p>
          <a:r>
            <a:rPr lang="en-US"/>
            <a:t>The nerve fibers from nasal side of each retina cross over to the opposite side.</a:t>
          </a:r>
        </a:p>
      </dgm:t>
    </dgm:pt>
    <dgm:pt modelId="{EF30BA39-BA89-42F6-B33F-E2F990DFE108}" type="parTrans" cxnId="{E4AE570D-EBE2-449A-93DC-8B88040C9B04}">
      <dgm:prSet/>
      <dgm:spPr/>
      <dgm:t>
        <a:bodyPr/>
        <a:lstStyle/>
        <a:p>
          <a:endParaRPr lang="en-US"/>
        </a:p>
      </dgm:t>
    </dgm:pt>
    <dgm:pt modelId="{97204D2C-BB95-428B-8A61-D3E6C14833F7}" type="sibTrans" cxnId="{E4AE570D-EBE2-449A-93DC-8B88040C9B04}">
      <dgm:prSet/>
      <dgm:spPr/>
      <dgm:t>
        <a:bodyPr/>
        <a:lstStyle/>
        <a:p>
          <a:endParaRPr lang="en-US"/>
        </a:p>
      </dgm:t>
    </dgm:pt>
    <dgm:pt modelId="{910AA259-1E20-4C4B-BEEA-7A216776D211}">
      <dgm:prSet/>
      <dgm:spPr/>
      <dgm:t>
        <a:bodyPr/>
        <a:lstStyle/>
        <a:p>
          <a:r>
            <a:rPr lang="en-US"/>
            <a:t>The nerve fibers from the temporal side do not cross but pass into optic tract of the same side.</a:t>
          </a:r>
        </a:p>
      </dgm:t>
    </dgm:pt>
    <dgm:pt modelId="{194F819F-BB3A-4EBA-9B52-4A17707FA325}" type="parTrans" cxnId="{8FFCB227-8337-416A-BCF4-FABAB052B133}">
      <dgm:prSet/>
      <dgm:spPr/>
      <dgm:t>
        <a:bodyPr/>
        <a:lstStyle/>
        <a:p>
          <a:endParaRPr lang="en-US"/>
        </a:p>
      </dgm:t>
    </dgm:pt>
    <dgm:pt modelId="{71436836-0F7B-48DE-AAE5-1DD7EB5145C5}" type="sibTrans" cxnId="{8FFCB227-8337-416A-BCF4-FABAB052B133}">
      <dgm:prSet/>
      <dgm:spPr/>
      <dgm:t>
        <a:bodyPr/>
        <a:lstStyle/>
        <a:p>
          <a:endParaRPr lang="en-US"/>
        </a:p>
      </dgm:t>
    </dgm:pt>
    <dgm:pt modelId="{0B1C74BC-19B6-483C-B649-D00AF842A65F}" type="pres">
      <dgm:prSet presAssocID="{E18BB39E-3AB5-4610-8AA6-474943E27B9C}" presName="vert0" presStyleCnt="0">
        <dgm:presLayoutVars>
          <dgm:dir/>
          <dgm:animOne val="branch"/>
          <dgm:animLvl val="lvl"/>
        </dgm:presLayoutVars>
      </dgm:prSet>
      <dgm:spPr/>
    </dgm:pt>
    <dgm:pt modelId="{33B6D091-05A3-4485-A7E1-88A8A3D86615}" type="pres">
      <dgm:prSet presAssocID="{654C71A9-E1BC-484E-8ABE-4D71C6A2CE84}" presName="thickLine" presStyleLbl="alignNode1" presStyleIdx="0" presStyleCnt="4"/>
      <dgm:spPr/>
    </dgm:pt>
    <dgm:pt modelId="{F5A92651-679C-44B4-856D-75AC362990B5}" type="pres">
      <dgm:prSet presAssocID="{654C71A9-E1BC-484E-8ABE-4D71C6A2CE84}" presName="horz1" presStyleCnt="0"/>
      <dgm:spPr/>
    </dgm:pt>
    <dgm:pt modelId="{A6975E3B-4AE9-46C7-8DBF-527E4D303CBA}" type="pres">
      <dgm:prSet presAssocID="{654C71A9-E1BC-484E-8ABE-4D71C6A2CE84}" presName="tx1" presStyleLbl="revTx" presStyleIdx="0" presStyleCnt="4"/>
      <dgm:spPr/>
    </dgm:pt>
    <dgm:pt modelId="{7EE1E4B6-FA7D-4961-A368-2C2D949C21FD}" type="pres">
      <dgm:prSet presAssocID="{654C71A9-E1BC-484E-8ABE-4D71C6A2CE84}" presName="vert1" presStyleCnt="0"/>
      <dgm:spPr/>
    </dgm:pt>
    <dgm:pt modelId="{585A26AB-755D-43E2-8926-EF5779F79D94}" type="pres">
      <dgm:prSet presAssocID="{6B455772-77B5-442D-9A81-DB3D6737AF98}" presName="thickLine" presStyleLbl="alignNode1" presStyleIdx="1" presStyleCnt="4"/>
      <dgm:spPr/>
    </dgm:pt>
    <dgm:pt modelId="{152D93C6-C923-4C11-978C-4BB42866B5A2}" type="pres">
      <dgm:prSet presAssocID="{6B455772-77B5-442D-9A81-DB3D6737AF98}" presName="horz1" presStyleCnt="0"/>
      <dgm:spPr/>
    </dgm:pt>
    <dgm:pt modelId="{7DDFC112-62BF-4E3B-AA52-DB3126DC45CA}" type="pres">
      <dgm:prSet presAssocID="{6B455772-77B5-442D-9A81-DB3D6737AF98}" presName="tx1" presStyleLbl="revTx" presStyleIdx="1" presStyleCnt="4"/>
      <dgm:spPr/>
    </dgm:pt>
    <dgm:pt modelId="{CAA58450-8647-4DD3-9AB5-15B542BFF856}" type="pres">
      <dgm:prSet presAssocID="{6B455772-77B5-442D-9A81-DB3D6737AF98}" presName="vert1" presStyleCnt="0"/>
      <dgm:spPr/>
    </dgm:pt>
    <dgm:pt modelId="{37E642F0-D671-447F-88E8-4E9E53EDE0B0}" type="pres">
      <dgm:prSet presAssocID="{DD2CBFD7-C303-4556-8781-5B4D1036193B}" presName="thickLine" presStyleLbl="alignNode1" presStyleIdx="2" presStyleCnt="4"/>
      <dgm:spPr/>
    </dgm:pt>
    <dgm:pt modelId="{A8F9FD00-30EC-4E67-8375-B4DA5B4A6C23}" type="pres">
      <dgm:prSet presAssocID="{DD2CBFD7-C303-4556-8781-5B4D1036193B}" presName="horz1" presStyleCnt="0"/>
      <dgm:spPr/>
    </dgm:pt>
    <dgm:pt modelId="{8D1570D0-706E-4D06-BDC6-3B7EE31F2637}" type="pres">
      <dgm:prSet presAssocID="{DD2CBFD7-C303-4556-8781-5B4D1036193B}" presName="tx1" presStyleLbl="revTx" presStyleIdx="2" presStyleCnt="4"/>
      <dgm:spPr/>
    </dgm:pt>
    <dgm:pt modelId="{50C95C89-C8DB-4068-8D7A-C2B71A98AB85}" type="pres">
      <dgm:prSet presAssocID="{DD2CBFD7-C303-4556-8781-5B4D1036193B}" presName="vert1" presStyleCnt="0"/>
      <dgm:spPr/>
    </dgm:pt>
    <dgm:pt modelId="{45073AF1-BF8F-41DA-9FAB-FB07F53F1C5F}" type="pres">
      <dgm:prSet presAssocID="{910AA259-1E20-4C4B-BEEA-7A216776D211}" presName="thickLine" presStyleLbl="alignNode1" presStyleIdx="3" presStyleCnt="4"/>
      <dgm:spPr/>
    </dgm:pt>
    <dgm:pt modelId="{0CC460B0-CF79-448D-B554-B2D3A8986B58}" type="pres">
      <dgm:prSet presAssocID="{910AA259-1E20-4C4B-BEEA-7A216776D211}" presName="horz1" presStyleCnt="0"/>
      <dgm:spPr/>
    </dgm:pt>
    <dgm:pt modelId="{6F47FA0A-647D-40D9-8C4C-94992269893F}" type="pres">
      <dgm:prSet presAssocID="{910AA259-1E20-4C4B-BEEA-7A216776D211}" presName="tx1" presStyleLbl="revTx" presStyleIdx="3" presStyleCnt="4"/>
      <dgm:spPr/>
    </dgm:pt>
    <dgm:pt modelId="{10551597-2AAB-424A-857B-4CCE078E6AAC}" type="pres">
      <dgm:prSet presAssocID="{910AA259-1E20-4C4B-BEEA-7A216776D211}" presName="vert1" presStyleCnt="0"/>
      <dgm:spPr/>
    </dgm:pt>
  </dgm:ptLst>
  <dgm:cxnLst>
    <dgm:cxn modelId="{E4AE570D-EBE2-449A-93DC-8B88040C9B04}" srcId="{E18BB39E-3AB5-4610-8AA6-474943E27B9C}" destId="{DD2CBFD7-C303-4556-8781-5B4D1036193B}" srcOrd="2" destOrd="0" parTransId="{EF30BA39-BA89-42F6-B33F-E2F990DFE108}" sibTransId="{97204D2C-BB95-428B-8A61-D3E6C14833F7}"/>
    <dgm:cxn modelId="{8FFCB227-8337-416A-BCF4-FABAB052B133}" srcId="{E18BB39E-3AB5-4610-8AA6-474943E27B9C}" destId="{910AA259-1E20-4C4B-BEEA-7A216776D211}" srcOrd="3" destOrd="0" parTransId="{194F819F-BB3A-4EBA-9B52-4A17707FA325}" sibTransId="{71436836-0F7B-48DE-AAE5-1DD7EB5145C5}"/>
    <dgm:cxn modelId="{A4AC482F-BDFA-4436-A55A-B4832D5FC449}" type="presOf" srcId="{910AA259-1E20-4C4B-BEEA-7A216776D211}" destId="{6F47FA0A-647D-40D9-8C4C-94992269893F}" srcOrd="0" destOrd="0" presId="urn:microsoft.com/office/officeart/2008/layout/LinedList"/>
    <dgm:cxn modelId="{F2F4D954-F558-4771-B068-CA80C66EFC13}" type="presOf" srcId="{6B455772-77B5-442D-9A81-DB3D6737AF98}" destId="{7DDFC112-62BF-4E3B-AA52-DB3126DC45CA}" srcOrd="0" destOrd="0" presId="urn:microsoft.com/office/officeart/2008/layout/LinedList"/>
    <dgm:cxn modelId="{86995F7F-99AC-4CBD-8787-157929F18FF3}" type="presOf" srcId="{E18BB39E-3AB5-4610-8AA6-474943E27B9C}" destId="{0B1C74BC-19B6-483C-B649-D00AF842A65F}" srcOrd="0" destOrd="0" presId="urn:microsoft.com/office/officeart/2008/layout/LinedList"/>
    <dgm:cxn modelId="{386811AB-CB27-4159-BB41-D57DAD3483C1}" srcId="{E18BB39E-3AB5-4610-8AA6-474943E27B9C}" destId="{654C71A9-E1BC-484E-8ABE-4D71C6A2CE84}" srcOrd="0" destOrd="0" parTransId="{3D29AE12-AA82-4C5E-B8D8-A70A2D9F60CA}" sibTransId="{93099413-24AB-4DB0-B718-98C8C28B1405}"/>
    <dgm:cxn modelId="{11D7C9EF-7A48-48D6-A20A-58F2B6287FE1}" type="presOf" srcId="{654C71A9-E1BC-484E-8ABE-4D71C6A2CE84}" destId="{A6975E3B-4AE9-46C7-8DBF-527E4D303CBA}" srcOrd="0" destOrd="0" presId="urn:microsoft.com/office/officeart/2008/layout/LinedList"/>
    <dgm:cxn modelId="{8AAF10F9-255A-4374-AF50-12DE74DCC4E8}" type="presOf" srcId="{DD2CBFD7-C303-4556-8781-5B4D1036193B}" destId="{8D1570D0-706E-4D06-BDC6-3B7EE31F2637}" srcOrd="0" destOrd="0" presId="urn:microsoft.com/office/officeart/2008/layout/LinedList"/>
    <dgm:cxn modelId="{A258D7FF-6DEA-49B1-9D75-FB71EC8A7B32}" srcId="{E18BB39E-3AB5-4610-8AA6-474943E27B9C}" destId="{6B455772-77B5-442D-9A81-DB3D6737AF98}" srcOrd="1" destOrd="0" parTransId="{603E996F-7A76-4130-A26E-D50B19C0B519}" sibTransId="{4BD9F915-8BB1-4533-8348-BC1EAC9222DB}"/>
    <dgm:cxn modelId="{A0D4C7F4-EFC3-4DA1-A671-EA548C96DD21}" type="presParOf" srcId="{0B1C74BC-19B6-483C-B649-D00AF842A65F}" destId="{33B6D091-05A3-4485-A7E1-88A8A3D86615}" srcOrd="0" destOrd="0" presId="urn:microsoft.com/office/officeart/2008/layout/LinedList"/>
    <dgm:cxn modelId="{8185F5E6-48C9-48BA-85BB-FE167770A0D0}" type="presParOf" srcId="{0B1C74BC-19B6-483C-B649-D00AF842A65F}" destId="{F5A92651-679C-44B4-856D-75AC362990B5}" srcOrd="1" destOrd="0" presId="urn:microsoft.com/office/officeart/2008/layout/LinedList"/>
    <dgm:cxn modelId="{BB765365-F7DC-417A-BD53-6651D2A37251}" type="presParOf" srcId="{F5A92651-679C-44B4-856D-75AC362990B5}" destId="{A6975E3B-4AE9-46C7-8DBF-527E4D303CBA}" srcOrd="0" destOrd="0" presId="urn:microsoft.com/office/officeart/2008/layout/LinedList"/>
    <dgm:cxn modelId="{A6AFAC69-25A0-4D7E-BF91-C3EE604BE7EC}" type="presParOf" srcId="{F5A92651-679C-44B4-856D-75AC362990B5}" destId="{7EE1E4B6-FA7D-4961-A368-2C2D949C21FD}" srcOrd="1" destOrd="0" presId="urn:microsoft.com/office/officeart/2008/layout/LinedList"/>
    <dgm:cxn modelId="{581FDC7F-7016-4F66-97AD-68AE3D8C6046}" type="presParOf" srcId="{0B1C74BC-19B6-483C-B649-D00AF842A65F}" destId="{585A26AB-755D-43E2-8926-EF5779F79D94}" srcOrd="2" destOrd="0" presId="urn:microsoft.com/office/officeart/2008/layout/LinedList"/>
    <dgm:cxn modelId="{47BA3B53-374C-4AF9-A13A-D61CC93A898C}" type="presParOf" srcId="{0B1C74BC-19B6-483C-B649-D00AF842A65F}" destId="{152D93C6-C923-4C11-978C-4BB42866B5A2}" srcOrd="3" destOrd="0" presId="urn:microsoft.com/office/officeart/2008/layout/LinedList"/>
    <dgm:cxn modelId="{2FFD45D7-44D6-4FAB-97F3-9268F00C16ED}" type="presParOf" srcId="{152D93C6-C923-4C11-978C-4BB42866B5A2}" destId="{7DDFC112-62BF-4E3B-AA52-DB3126DC45CA}" srcOrd="0" destOrd="0" presId="urn:microsoft.com/office/officeart/2008/layout/LinedList"/>
    <dgm:cxn modelId="{E5215456-FAD8-4318-98D1-0299ED120D2C}" type="presParOf" srcId="{152D93C6-C923-4C11-978C-4BB42866B5A2}" destId="{CAA58450-8647-4DD3-9AB5-15B542BFF856}" srcOrd="1" destOrd="0" presId="urn:microsoft.com/office/officeart/2008/layout/LinedList"/>
    <dgm:cxn modelId="{9CE60BF0-AEB3-4266-8F99-6DCAF1FAECAE}" type="presParOf" srcId="{0B1C74BC-19B6-483C-B649-D00AF842A65F}" destId="{37E642F0-D671-447F-88E8-4E9E53EDE0B0}" srcOrd="4" destOrd="0" presId="urn:microsoft.com/office/officeart/2008/layout/LinedList"/>
    <dgm:cxn modelId="{642AB8AC-7CA9-4F34-B291-DEF9CD245CBB}" type="presParOf" srcId="{0B1C74BC-19B6-483C-B649-D00AF842A65F}" destId="{A8F9FD00-30EC-4E67-8375-B4DA5B4A6C23}" srcOrd="5" destOrd="0" presId="urn:microsoft.com/office/officeart/2008/layout/LinedList"/>
    <dgm:cxn modelId="{083D2285-1201-4650-8205-380AA0CB7FE7}" type="presParOf" srcId="{A8F9FD00-30EC-4E67-8375-B4DA5B4A6C23}" destId="{8D1570D0-706E-4D06-BDC6-3B7EE31F2637}" srcOrd="0" destOrd="0" presId="urn:microsoft.com/office/officeart/2008/layout/LinedList"/>
    <dgm:cxn modelId="{04103C41-F66E-46DA-A176-BA2152D59C42}" type="presParOf" srcId="{A8F9FD00-30EC-4E67-8375-B4DA5B4A6C23}" destId="{50C95C89-C8DB-4068-8D7A-C2B71A98AB85}" srcOrd="1" destOrd="0" presId="urn:microsoft.com/office/officeart/2008/layout/LinedList"/>
    <dgm:cxn modelId="{C0063858-CCAA-4522-8313-2350CCEF1011}" type="presParOf" srcId="{0B1C74BC-19B6-483C-B649-D00AF842A65F}" destId="{45073AF1-BF8F-41DA-9FAB-FB07F53F1C5F}" srcOrd="6" destOrd="0" presId="urn:microsoft.com/office/officeart/2008/layout/LinedList"/>
    <dgm:cxn modelId="{2BEE6497-8E9A-4016-A649-9F90CDC7A31A}" type="presParOf" srcId="{0B1C74BC-19B6-483C-B649-D00AF842A65F}" destId="{0CC460B0-CF79-448D-B554-B2D3A8986B58}" srcOrd="7" destOrd="0" presId="urn:microsoft.com/office/officeart/2008/layout/LinedList"/>
    <dgm:cxn modelId="{8DFDE116-3689-403C-ABCA-4F3D170F836D}" type="presParOf" srcId="{0CC460B0-CF79-448D-B554-B2D3A8986B58}" destId="{6F47FA0A-647D-40D9-8C4C-94992269893F}" srcOrd="0" destOrd="0" presId="urn:microsoft.com/office/officeart/2008/layout/LinedList"/>
    <dgm:cxn modelId="{45AB1183-C4C1-4021-BAEB-867F0454E91A}" type="presParOf" srcId="{0CC460B0-CF79-448D-B554-B2D3A8986B58}" destId="{10551597-2AAB-424A-857B-4CCE078E6AA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7D9E25-247A-4CC7-B149-753E7546F46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374A035-DEF5-4FCE-A0BB-379BC61D51A1}">
      <dgm:prSet/>
      <dgm:spPr/>
      <dgm:t>
        <a:bodyPr/>
        <a:lstStyle/>
        <a:p>
          <a:r>
            <a:rPr lang="en-US"/>
            <a:t>The optic tracts originate from the postero-lateral angle of the optic chiasm.</a:t>
          </a:r>
        </a:p>
      </dgm:t>
    </dgm:pt>
    <dgm:pt modelId="{F22B2C96-63CE-4594-A238-4B25251B0C4E}" type="parTrans" cxnId="{CAC55C28-7DC5-432C-8344-8DB5A371B578}">
      <dgm:prSet/>
      <dgm:spPr/>
      <dgm:t>
        <a:bodyPr/>
        <a:lstStyle/>
        <a:p>
          <a:endParaRPr lang="en-US" sz="2700"/>
        </a:p>
      </dgm:t>
    </dgm:pt>
    <dgm:pt modelId="{26E88143-324C-44EB-9880-5BFFA2D6BE6E}" type="sibTrans" cxnId="{CAC55C28-7DC5-432C-8344-8DB5A371B578}">
      <dgm:prSet/>
      <dgm:spPr/>
      <dgm:t>
        <a:bodyPr/>
        <a:lstStyle/>
        <a:p>
          <a:endParaRPr lang="en-US"/>
        </a:p>
      </dgm:t>
    </dgm:pt>
    <dgm:pt modelId="{E51E33BA-6272-44E0-8EAA-F4096565B9C4}">
      <dgm:prSet/>
      <dgm:spPr/>
      <dgm:t>
        <a:bodyPr/>
        <a:lstStyle/>
        <a:p>
          <a:r>
            <a:rPr lang="en-US"/>
            <a:t>Cylindrical bands running outward and backwards.</a:t>
          </a:r>
        </a:p>
      </dgm:t>
    </dgm:pt>
    <dgm:pt modelId="{A012CBF6-4A23-41CA-8015-61CC85189F73}" type="parTrans" cxnId="{A0F0BFBD-0B33-4114-A400-AD93D48B82C2}">
      <dgm:prSet/>
      <dgm:spPr/>
      <dgm:t>
        <a:bodyPr/>
        <a:lstStyle/>
        <a:p>
          <a:endParaRPr lang="en-US" sz="2700"/>
        </a:p>
      </dgm:t>
    </dgm:pt>
    <dgm:pt modelId="{67FA89D6-BAAE-49A0-AFBF-77C5345A2ABC}" type="sibTrans" cxnId="{A0F0BFBD-0B33-4114-A400-AD93D48B82C2}">
      <dgm:prSet/>
      <dgm:spPr/>
      <dgm:t>
        <a:bodyPr/>
        <a:lstStyle/>
        <a:p>
          <a:endParaRPr lang="en-US"/>
        </a:p>
      </dgm:t>
    </dgm:pt>
    <dgm:pt modelId="{20689F79-CE43-45FF-B479-A81322A2D61B}">
      <dgm:prSet/>
      <dgm:spPr/>
      <dgm:t>
        <a:bodyPr/>
        <a:lstStyle/>
        <a:p>
          <a:r>
            <a:rPr lang="en-US"/>
            <a:t>They end in lateral geniculate bodies.</a:t>
          </a:r>
        </a:p>
      </dgm:t>
    </dgm:pt>
    <dgm:pt modelId="{CF59CE7F-BDF2-44DE-AD5E-1038861426AC}" type="parTrans" cxnId="{E6AAAB38-6B91-485A-926B-9F8937246098}">
      <dgm:prSet/>
      <dgm:spPr/>
      <dgm:t>
        <a:bodyPr/>
        <a:lstStyle/>
        <a:p>
          <a:endParaRPr lang="en-US" sz="2700"/>
        </a:p>
      </dgm:t>
    </dgm:pt>
    <dgm:pt modelId="{A98CEE57-21B6-42B2-B9BD-5B8E9E911F2C}" type="sibTrans" cxnId="{E6AAAB38-6B91-485A-926B-9F8937246098}">
      <dgm:prSet/>
      <dgm:spPr/>
      <dgm:t>
        <a:bodyPr/>
        <a:lstStyle/>
        <a:p>
          <a:endParaRPr lang="en-US"/>
        </a:p>
      </dgm:t>
    </dgm:pt>
    <dgm:pt modelId="{961B8C44-09C1-403E-A41B-9FB0447264BF}">
      <dgm:prSet/>
      <dgm:spPr/>
      <dgm:t>
        <a:bodyPr/>
        <a:lstStyle/>
        <a:p>
          <a:r>
            <a:rPr lang="en-US"/>
            <a:t>They have temporal fibers from same side and nasal fibers form opposite side.</a:t>
          </a:r>
        </a:p>
      </dgm:t>
    </dgm:pt>
    <dgm:pt modelId="{A5D1EC71-96E6-4980-A714-EB6B64D37F72}" type="parTrans" cxnId="{34705A07-36C6-496C-91D7-530A86B3429B}">
      <dgm:prSet/>
      <dgm:spPr/>
      <dgm:t>
        <a:bodyPr/>
        <a:lstStyle/>
        <a:p>
          <a:endParaRPr lang="en-US" sz="2700"/>
        </a:p>
      </dgm:t>
    </dgm:pt>
    <dgm:pt modelId="{3433C05B-4519-44E2-9710-234FD69940CA}" type="sibTrans" cxnId="{34705A07-36C6-496C-91D7-530A86B3429B}">
      <dgm:prSet/>
      <dgm:spPr/>
      <dgm:t>
        <a:bodyPr/>
        <a:lstStyle/>
        <a:p>
          <a:endParaRPr lang="en-US"/>
        </a:p>
      </dgm:t>
    </dgm:pt>
    <dgm:pt modelId="{56114819-762F-4ACA-8812-D736D87C3EF9}" type="pres">
      <dgm:prSet presAssocID="{D37D9E25-247A-4CC7-B149-753E7546F46F}" presName="vert0" presStyleCnt="0">
        <dgm:presLayoutVars>
          <dgm:dir/>
          <dgm:animOne val="branch"/>
          <dgm:animLvl val="lvl"/>
        </dgm:presLayoutVars>
      </dgm:prSet>
      <dgm:spPr/>
    </dgm:pt>
    <dgm:pt modelId="{7F736A96-BCD0-40AD-8B58-B432140DD8BF}" type="pres">
      <dgm:prSet presAssocID="{0374A035-DEF5-4FCE-A0BB-379BC61D51A1}" presName="thickLine" presStyleLbl="alignNode1" presStyleIdx="0" presStyleCnt="4"/>
      <dgm:spPr/>
    </dgm:pt>
    <dgm:pt modelId="{FAA6F526-9816-446D-B651-665098914A1C}" type="pres">
      <dgm:prSet presAssocID="{0374A035-DEF5-4FCE-A0BB-379BC61D51A1}" presName="horz1" presStyleCnt="0"/>
      <dgm:spPr/>
    </dgm:pt>
    <dgm:pt modelId="{7643F9D8-7830-44D9-9029-A1B116720CA1}" type="pres">
      <dgm:prSet presAssocID="{0374A035-DEF5-4FCE-A0BB-379BC61D51A1}" presName="tx1" presStyleLbl="revTx" presStyleIdx="0" presStyleCnt="4"/>
      <dgm:spPr/>
    </dgm:pt>
    <dgm:pt modelId="{921E1C19-0CEF-4248-BC96-A5E212A3789B}" type="pres">
      <dgm:prSet presAssocID="{0374A035-DEF5-4FCE-A0BB-379BC61D51A1}" presName="vert1" presStyleCnt="0"/>
      <dgm:spPr/>
    </dgm:pt>
    <dgm:pt modelId="{A8DCD183-FBD3-4439-A206-85BE94715B1B}" type="pres">
      <dgm:prSet presAssocID="{E51E33BA-6272-44E0-8EAA-F4096565B9C4}" presName="thickLine" presStyleLbl="alignNode1" presStyleIdx="1" presStyleCnt="4"/>
      <dgm:spPr/>
    </dgm:pt>
    <dgm:pt modelId="{345BCCF4-C795-4DE4-9DF5-2D467A97708C}" type="pres">
      <dgm:prSet presAssocID="{E51E33BA-6272-44E0-8EAA-F4096565B9C4}" presName="horz1" presStyleCnt="0"/>
      <dgm:spPr/>
    </dgm:pt>
    <dgm:pt modelId="{7F6B2A25-B642-41BA-8521-AE7EA4633DA1}" type="pres">
      <dgm:prSet presAssocID="{E51E33BA-6272-44E0-8EAA-F4096565B9C4}" presName="tx1" presStyleLbl="revTx" presStyleIdx="1" presStyleCnt="4"/>
      <dgm:spPr/>
    </dgm:pt>
    <dgm:pt modelId="{B1F513D6-E7F3-4FF2-BCEB-7A7D2BD7FDEC}" type="pres">
      <dgm:prSet presAssocID="{E51E33BA-6272-44E0-8EAA-F4096565B9C4}" presName="vert1" presStyleCnt="0"/>
      <dgm:spPr/>
    </dgm:pt>
    <dgm:pt modelId="{96EE126B-6874-44C5-ABBE-43F77863759C}" type="pres">
      <dgm:prSet presAssocID="{20689F79-CE43-45FF-B479-A81322A2D61B}" presName="thickLine" presStyleLbl="alignNode1" presStyleIdx="2" presStyleCnt="4"/>
      <dgm:spPr/>
    </dgm:pt>
    <dgm:pt modelId="{80DF6ED6-67A8-4E71-81A2-44A0E2098848}" type="pres">
      <dgm:prSet presAssocID="{20689F79-CE43-45FF-B479-A81322A2D61B}" presName="horz1" presStyleCnt="0"/>
      <dgm:spPr/>
    </dgm:pt>
    <dgm:pt modelId="{60E651B0-90E0-4112-AD42-A2083CCC6615}" type="pres">
      <dgm:prSet presAssocID="{20689F79-CE43-45FF-B479-A81322A2D61B}" presName="tx1" presStyleLbl="revTx" presStyleIdx="2" presStyleCnt="4"/>
      <dgm:spPr/>
    </dgm:pt>
    <dgm:pt modelId="{3C348434-FFA3-4A2D-B6A0-8B17C9684E1D}" type="pres">
      <dgm:prSet presAssocID="{20689F79-CE43-45FF-B479-A81322A2D61B}" presName="vert1" presStyleCnt="0"/>
      <dgm:spPr/>
    </dgm:pt>
    <dgm:pt modelId="{66D19F09-59BB-4987-B311-4EB142D3D532}" type="pres">
      <dgm:prSet presAssocID="{961B8C44-09C1-403E-A41B-9FB0447264BF}" presName="thickLine" presStyleLbl="alignNode1" presStyleIdx="3" presStyleCnt="4"/>
      <dgm:spPr/>
    </dgm:pt>
    <dgm:pt modelId="{B681BD68-E2EA-4CE0-9AFB-F06F8231F1FF}" type="pres">
      <dgm:prSet presAssocID="{961B8C44-09C1-403E-A41B-9FB0447264BF}" presName="horz1" presStyleCnt="0"/>
      <dgm:spPr/>
    </dgm:pt>
    <dgm:pt modelId="{2944AD2A-0B2E-497D-84A1-01813EFDAE0A}" type="pres">
      <dgm:prSet presAssocID="{961B8C44-09C1-403E-A41B-9FB0447264BF}" presName="tx1" presStyleLbl="revTx" presStyleIdx="3" presStyleCnt="4"/>
      <dgm:spPr/>
    </dgm:pt>
    <dgm:pt modelId="{759902F1-EE21-4049-8B2C-7346F0D79F0D}" type="pres">
      <dgm:prSet presAssocID="{961B8C44-09C1-403E-A41B-9FB0447264BF}" presName="vert1" presStyleCnt="0"/>
      <dgm:spPr/>
    </dgm:pt>
  </dgm:ptLst>
  <dgm:cxnLst>
    <dgm:cxn modelId="{9AD28A02-E727-405B-9267-7CADF0F0E13E}" type="presOf" srcId="{D37D9E25-247A-4CC7-B149-753E7546F46F}" destId="{56114819-762F-4ACA-8812-D736D87C3EF9}" srcOrd="0" destOrd="0" presId="urn:microsoft.com/office/officeart/2008/layout/LinedList"/>
    <dgm:cxn modelId="{FD7B0107-AF4A-4BFC-9084-BA9FB9ED4056}" type="presOf" srcId="{961B8C44-09C1-403E-A41B-9FB0447264BF}" destId="{2944AD2A-0B2E-497D-84A1-01813EFDAE0A}" srcOrd="0" destOrd="0" presId="urn:microsoft.com/office/officeart/2008/layout/LinedList"/>
    <dgm:cxn modelId="{34705A07-36C6-496C-91D7-530A86B3429B}" srcId="{D37D9E25-247A-4CC7-B149-753E7546F46F}" destId="{961B8C44-09C1-403E-A41B-9FB0447264BF}" srcOrd="3" destOrd="0" parTransId="{A5D1EC71-96E6-4980-A714-EB6B64D37F72}" sibTransId="{3433C05B-4519-44E2-9710-234FD69940CA}"/>
    <dgm:cxn modelId="{CAC55C28-7DC5-432C-8344-8DB5A371B578}" srcId="{D37D9E25-247A-4CC7-B149-753E7546F46F}" destId="{0374A035-DEF5-4FCE-A0BB-379BC61D51A1}" srcOrd="0" destOrd="0" parTransId="{F22B2C96-63CE-4594-A238-4B25251B0C4E}" sibTransId="{26E88143-324C-44EB-9880-5BFFA2D6BE6E}"/>
    <dgm:cxn modelId="{C64FC82E-20D3-40BA-A9CF-C6D2C0F46B50}" type="presOf" srcId="{20689F79-CE43-45FF-B479-A81322A2D61B}" destId="{60E651B0-90E0-4112-AD42-A2083CCC6615}" srcOrd="0" destOrd="0" presId="urn:microsoft.com/office/officeart/2008/layout/LinedList"/>
    <dgm:cxn modelId="{E6AAAB38-6B91-485A-926B-9F8937246098}" srcId="{D37D9E25-247A-4CC7-B149-753E7546F46F}" destId="{20689F79-CE43-45FF-B479-A81322A2D61B}" srcOrd="2" destOrd="0" parTransId="{CF59CE7F-BDF2-44DE-AD5E-1038861426AC}" sibTransId="{A98CEE57-21B6-42B2-B9BD-5B8E9E911F2C}"/>
    <dgm:cxn modelId="{C3289F81-DDD8-4F3E-80B5-D8EE6B5CD1AE}" type="presOf" srcId="{E51E33BA-6272-44E0-8EAA-F4096565B9C4}" destId="{7F6B2A25-B642-41BA-8521-AE7EA4633DA1}" srcOrd="0" destOrd="0" presId="urn:microsoft.com/office/officeart/2008/layout/LinedList"/>
    <dgm:cxn modelId="{C6FDAAB8-2E29-4D6C-A79F-3573C74A6341}" type="presOf" srcId="{0374A035-DEF5-4FCE-A0BB-379BC61D51A1}" destId="{7643F9D8-7830-44D9-9029-A1B116720CA1}" srcOrd="0" destOrd="0" presId="urn:microsoft.com/office/officeart/2008/layout/LinedList"/>
    <dgm:cxn modelId="{A0F0BFBD-0B33-4114-A400-AD93D48B82C2}" srcId="{D37D9E25-247A-4CC7-B149-753E7546F46F}" destId="{E51E33BA-6272-44E0-8EAA-F4096565B9C4}" srcOrd="1" destOrd="0" parTransId="{A012CBF6-4A23-41CA-8015-61CC85189F73}" sibTransId="{67FA89D6-BAAE-49A0-AFBF-77C5345A2ABC}"/>
    <dgm:cxn modelId="{8111EE43-0523-4763-9F37-3E38303251F8}" type="presParOf" srcId="{56114819-762F-4ACA-8812-D736D87C3EF9}" destId="{7F736A96-BCD0-40AD-8B58-B432140DD8BF}" srcOrd="0" destOrd="0" presId="urn:microsoft.com/office/officeart/2008/layout/LinedList"/>
    <dgm:cxn modelId="{6C0EB97C-8403-4CD1-B8DE-BA739E713B0E}" type="presParOf" srcId="{56114819-762F-4ACA-8812-D736D87C3EF9}" destId="{FAA6F526-9816-446D-B651-665098914A1C}" srcOrd="1" destOrd="0" presId="urn:microsoft.com/office/officeart/2008/layout/LinedList"/>
    <dgm:cxn modelId="{15AB07FD-9F32-4838-8C7E-7074C3F7D0F7}" type="presParOf" srcId="{FAA6F526-9816-446D-B651-665098914A1C}" destId="{7643F9D8-7830-44D9-9029-A1B116720CA1}" srcOrd="0" destOrd="0" presId="urn:microsoft.com/office/officeart/2008/layout/LinedList"/>
    <dgm:cxn modelId="{12F36051-6A66-4072-87B8-041F94FDCA1A}" type="presParOf" srcId="{FAA6F526-9816-446D-B651-665098914A1C}" destId="{921E1C19-0CEF-4248-BC96-A5E212A3789B}" srcOrd="1" destOrd="0" presId="urn:microsoft.com/office/officeart/2008/layout/LinedList"/>
    <dgm:cxn modelId="{0520F27E-E455-4876-866D-D61A750DB68A}" type="presParOf" srcId="{56114819-762F-4ACA-8812-D736D87C3EF9}" destId="{A8DCD183-FBD3-4439-A206-85BE94715B1B}" srcOrd="2" destOrd="0" presId="urn:microsoft.com/office/officeart/2008/layout/LinedList"/>
    <dgm:cxn modelId="{331049FB-2968-4DAE-AB59-68C3465A649B}" type="presParOf" srcId="{56114819-762F-4ACA-8812-D736D87C3EF9}" destId="{345BCCF4-C795-4DE4-9DF5-2D467A97708C}" srcOrd="3" destOrd="0" presId="urn:microsoft.com/office/officeart/2008/layout/LinedList"/>
    <dgm:cxn modelId="{A025AF1B-8920-4092-AF6A-8489A3C7287E}" type="presParOf" srcId="{345BCCF4-C795-4DE4-9DF5-2D467A97708C}" destId="{7F6B2A25-B642-41BA-8521-AE7EA4633DA1}" srcOrd="0" destOrd="0" presId="urn:microsoft.com/office/officeart/2008/layout/LinedList"/>
    <dgm:cxn modelId="{701709A5-EC32-435B-9955-23988D14655A}" type="presParOf" srcId="{345BCCF4-C795-4DE4-9DF5-2D467A97708C}" destId="{B1F513D6-E7F3-4FF2-BCEB-7A7D2BD7FDEC}" srcOrd="1" destOrd="0" presId="urn:microsoft.com/office/officeart/2008/layout/LinedList"/>
    <dgm:cxn modelId="{6E3E5329-781C-47CE-ACB6-B013E155A7CA}" type="presParOf" srcId="{56114819-762F-4ACA-8812-D736D87C3EF9}" destId="{96EE126B-6874-44C5-ABBE-43F77863759C}" srcOrd="4" destOrd="0" presId="urn:microsoft.com/office/officeart/2008/layout/LinedList"/>
    <dgm:cxn modelId="{9C5AA080-40FB-4F4A-B50F-56B474F66500}" type="presParOf" srcId="{56114819-762F-4ACA-8812-D736D87C3EF9}" destId="{80DF6ED6-67A8-4E71-81A2-44A0E2098848}" srcOrd="5" destOrd="0" presId="urn:microsoft.com/office/officeart/2008/layout/LinedList"/>
    <dgm:cxn modelId="{BA4504AA-FB22-4249-BB9D-CDCF4C9DF0A8}" type="presParOf" srcId="{80DF6ED6-67A8-4E71-81A2-44A0E2098848}" destId="{60E651B0-90E0-4112-AD42-A2083CCC6615}" srcOrd="0" destOrd="0" presId="urn:microsoft.com/office/officeart/2008/layout/LinedList"/>
    <dgm:cxn modelId="{C87329B7-39A0-4D76-9AF9-3D7C09573A96}" type="presParOf" srcId="{80DF6ED6-67A8-4E71-81A2-44A0E2098848}" destId="{3C348434-FFA3-4A2D-B6A0-8B17C9684E1D}" srcOrd="1" destOrd="0" presId="urn:microsoft.com/office/officeart/2008/layout/LinedList"/>
    <dgm:cxn modelId="{02F5EF46-540E-4C61-AA83-F5840B466B38}" type="presParOf" srcId="{56114819-762F-4ACA-8812-D736D87C3EF9}" destId="{66D19F09-59BB-4987-B311-4EB142D3D532}" srcOrd="6" destOrd="0" presId="urn:microsoft.com/office/officeart/2008/layout/LinedList"/>
    <dgm:cxn modelId="{6CC264C8-AAB0-4A69-9462-860DA22A7EE8}" type="presParOf" srcId="{56114819-762F-4ACA-8812-D736D87C3EF9}" destId="{B681BD68-E2EA-4CE0-9AFB-F06F8231F1FF}" srcOrd="7" destOrd="0" presId="urn:microsoft.com/office/officeart/2008/layout/LinedList"/>
    <dgm:cxn modelId="{F5C193D4-3AA1-4209-B81A-450CF2E2FDB2}" type="presParOf" srcId="{B681BD68-E2EA-4CE0-9AFB-F06F8231F1FF}" destId="{2944AD2A-0B2E-497D-84A1-01813EFDAE0A}" srcOrd="0" destOrd="0" presId="urn:microsoft.com/office/officeart/2008/layout/LinedList"/>
    <dgm:cxn modelId="{B609D98E-A907-458B-86C9-FAC7A780B9D2}" type="presParOf" srcId="{B681BD68-E2EA-4CE0-9AFB-F06F8231F1FF}" destId="{759902F1-EE21-4049-8B2C-7346F0D79F0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8AAAFD-B9A7-471B-ACE6-34DF3741754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967FAF7-62C6-43F9-BB49-9DB6301094B7}">
      <dgm:prSet/>
      <dgm:spPr/>
      <dgm:t>
        <a:bodyPr/>
        <a:lstStyle/>
        <a:p>
          <a:r>
            <a:rPr lang="en-US"/>
            <a:t>These are oval structures situated at the posterior end of optic tracts.</a:t>
          </a:r>
        </a:p>
      </dgm:t>
    </dgm:pt>
    <dgm:pt modelId="{493A0F77-6130-49C6-BB85-247B57F5E340}" type="parTrans" cxnId="{69876FC8-5EA0-48A8-AA18-A0DAC48EEF87}">
      <dgm:prSet/>
      <dgm:spPr/>
      <dgm:t>
        <a:bodyPr/>
        <a:lstStyle/>
        <a:p>
          <a:endParaRPr lang="en-US"/>
        </a:p>
      </dgm:t>
    </dgm:pt>
    <dgm:pt modelId="{B64B46AA-2936-451D-A839-AFE692ACF9DA}" type="sibTrans" cxnId="{69876FC8-5EA0-48A8-AA18-A0DAC48EEF87}">
      <dgm:prSet/>
      <dgm:spPr/>
      <dgm:t>
        <a:bodyPr/>
        <a:lstStyle/>
        <a:p>
          <a:endParaRPr lang="en-US"/>
        </a:p>
      </dgm:t>
    </dgm:pt>
    <dgm:pt modelId="{168BD81A-DF8E-48E6-87A2-861AA5F080A9}">
      <dgm:prSet/>
      <dgm:spPr/>
      <dgm:t>
        <a:bodyPr/>
        <a:lstStyle/>
        <a:p>
          <a:r>
            <a:rPr lang="en-US"/>
            <a:t>The fibers of the optic tracts end in lateral geniculate bodies.</a:t>
          </a:r>
        </a:p>
      </dgm:t>
    </dgm:pt>
    <dgm:pt modelId="{C75BFBAA-62B7-4BC1-8733-B8E0457A355D}" type="parTrans" cxnId="{D22A4E8F-DDC0-41BD-BDCD-85EE9B02AB42}">
      <dgm:prSet/>
      <dgm:spPr/>
      <dgm:t>
        <a:bodyPr/>
        <a:lstStyle/>
        <a:p>
          <a:endParaRPr lang="en-US"/>
        </a:p>
      </dgm:t>
    </dgm:pt>
    <dgm:pt modelId="{47DB3915-EF96-47BA-971E-27FC20A88AF0}" type="sibTrans" cxnId="{D22A4E8F-DDC0-41BD-BDCD-85EE9B02AB42}">
      <dgm:prSet/>
      <dgm:spPr/>
      <dgm:t>
        <a:bodyPr/>
        <a:lstStyle/>
        <a:p>
          <a:endParaRPr lang="en-US"/>
        </a:p>
      </dgm:t>
    </dgm:pt>
    <dgm:pt modelId="{E0E6478D-8A48-4BA9-BCD0-3DD7CBBE69E3}">
      <dgm:prSet/>
      <dgm:spPr/>
      <dgm:t>
        <a:bodyPr/>
        <a:lstStyle/>
        <a:p>
          <a:r>
            <a:rPr lang="en-US"/>
            <a:t>New fibers of optic radiation originate from them.</a:t>
          </a:r>
        </a:p>
      </dgm:t>
    </dgm:pt>
    <dgm:pt modelId="{94E78994-C759-4EE4-A1CE-5C705679F939}" type="parTrans" cxnId="{B34F20F5-592F-4AED-AA87-594A39EEC3D2}">
      <dgm:prSet/>
      <dgm:spPr/>
      <dgm:t>
        <a:bodyPr/>
        <a:lstStyle/>
        <a:p>
          <a:endParaRPr lang="en-US"/>
        </a:p>
      </dgm:t>
    </dgm:pt>
    <dgm:pt modelId="{947D23F4-C717-4072-89F7-2F69FA186A8B}" type="sibTrans" cxnId="{B34F20F5-592F-4AED-AA87-594A39EEC3D2}">
      <dgm:prSet/>
      <dgm:spPr/>
      <dgm:t>
        <a:bodyPr/>
        <a:lstStyle/>
        <a:p>
          <a:endParaRPr lang="en-US"/>
        </a:p>
      </dgm:t>
    </dgm:pt>
    <dgm:pt modelId="{08FC0950-35DD-4BCD-8084-C7F671E81C3B}" type="pres">
      <dgm:prSet presAssocID="{CF8AAAFD-B9A7-471B-ACE6-34DF3741754D}" presName="vert0" presStyleCnt="0">
        <dgm:presLayoutVars>
          <dgm:dir/>
          <dgm:animOne val="branch"/>
          <dgm:animLvl val="lvl"/>
        </dgm:presLayoutVars>
      </dgm:prSet>
      <dgm:spPr/>
    </dgm:pt>
    <dgm:pt modelId="{7434C475-7FBE-4D1C-9D5E-512B30D357A0}" type="pres">
      <dgm:prSet presAssocID="{F967FAF7-62C6-43F9-BB49-9DB6301094B7}" presName="thickLine" presStyleLbl="alignNode1" presStyleIdx="0" presStyleCnt="3"/>
      <dgm:spPr/>
    </dgm:pt>
    <dgm:pt modelId="{E94BAFC2-120D-492F-91A7-6F1B32474272}" type="pres">
      <dgm:prSet presAssocID="{F967FAF7-62C6-43F9-BB49-9DB6301094B7}" presName="horz1" presStyleCnt="0"/>
      <dgm:spPr/>
    </dgm:pt>
    <dgm:pt modelId="{58CB9957-FF25-448C-B3FF-794F193CE19D}" type="pres">
      <dgm:prSet presAssocID="{F967FAF7-62C6-43F9-BB49-9DB6301094B7}" presName="tx1" presStyleLbl="revTx" presStyleIdx="0" presStyleCnt="3"/>
      <dgm:spPr/>
    </dgm:pt>
    <dgm:pt modelId="{0D842A33-FF98-42C6-B005-B03896CE7230}" type="pres">
      <dgm:prSet presAssocID="{F967FAF7-62C6-43F9-BB49-9DB6301094B7}" presName="vert1" presStyleCnt="0"/>
      <dgm:spPr/>
    </dgm:pt>
    <dgm:pt modelId="{3EDF08B3-CC26-4B93-9871-6B22E32837F3}" type="pres">
      <dgm:prSet presAssocID="{168BD81A-DF8E-48E6-87A2-861AA5F080A9}" presName="thickLine" presStyleLbl="alignNode1" presStyleIdx="1" presStyleCnt="3"/>
      <dgm:spPr/>
    </dgm:pt>
    <dgm:pt modelId="{CAA76F90-61D0-4FC2-87AD-FF9357074817}" type="pres">
      <dgm:prSet presAssocID="{168BD81A-DF8E-48E6-87A2-861AA5F080A9}" presName="horz1" presStyleCnt="0"/>
      <dgm:spPr/>
    </dgm:pt>
    <dgm:pt modelId="{1DCBE3EA-A078-46BA-82C5-53EF1F2560BA}" type="pres">
      <dgm:prSet presAssocID="{168BD81A-DF8E-48E6-87A2-861AA5F080A9}" presName="tx1" presStyleLbl="revTx" presStyleIdx="1" presStyleCnt="3"/>
      <dgm:spPr/>
    </dgm:pt>
    <dgm:pt modelId="{B7FFC0C9-D7C7-4E4E-B35A-8A3CFA254ED4}" type="pres">
      <dgm:prSet presAssocID="{168BD81A-DF8E-48E6-87A2-861AA5F080A9}" presName="vert1" presStyleCnt="0"/>
      <dgm:spPr/>
    </dgm:pt>
    <dgm:pt modelId="{B3DDEECF-647D-4528-8647-C15400B7B733}" type="pres">
      <dgm:prSet presAssocID="{E0E6478D-8A48-4BA9-BCD0-3DD7CBBE69E3}" presName="thickLine" presStyleLbl="alignNode1" presStyleIdx="2" presStyleCnt="3"/>
      <dgm:spPr/>
    </dgm:pt>
    <dgm:pt modelId="{132A963E-19A5-4859-A486-F1303408C9F7}" type="pres">
      <dgm:prSet presAssocID="{E0E6478D-8A48-4BA9-BCD0-3DD7CBBE69E3}" presName="horz1" presStyleCnt="0"/>
      <dgm:spPr/>
    </dgm:pt>
    <dgm:pt modelId="{708CAE82-864B-405D-9D43-F3B6D48D3524}" type="pres">
      <dgm:prSet presAssocID="{E0E6478D-8A48-4BA9-BCD0-3DD7CBBE69E3}" presName="tx1" presStyleLbl="revTx" presStyleIdx="2" presStyleCnt="3"/>
      <dgm:spPr/>
    </dgm:pt>
    <dgm:pt modelId="{081AF08C-A4C3-4803-8424-F0FA20A96551}" type="pres">
      <dgm:prSet presAssocID="{E0E6478D-8A48-4BA9-BCD0-3DD7CBBE69E3}" presName="vert1" presStyleCnt="0"/>
      <dgm:spPr/>
    </dgm:pt>
  </dgm:ptLst>
  <dgm:cxnLst>
    <dgm:cxn modelId="{6DAED02F-D33E-4B33-9F8C-72936E10542B}" type="presOf" srcId="{CF8AAAFD-B9A7-471B-ACE6-34DF3741754D}" destId="{08FC0950-35DD-4BCD-8084-C7F671E81C3B}" srcOrd="0" destOrd="0" presId="urn:microsoft.com/office/officeart/2008/layout/LinedList"/>
    <dgm:cxn modelId="{5BAF774E-2BF8-4D23-B576-8DF90872E4A6}" type="presOf" srcId="{E0E6478D-8A48-4BA9-BCD0-3DD7CBBE69E3}" destId="{708CAE82-864B-405D-9D43-F3B6D48D3524}" srcOrd="0" destOrd="0" presId="urn:microsoft.com/office/officeart/2008/layout/LinedList"/>
    <dgm:cxn modelId="{D22A4E8F-DDC0-41BD-BDCD-85EE9B02AB42}" srcId="{CF8AAAFD-B9A7-471B-ACE6-34DF3741754D}" destId="{168BD81A-DF8E-48E6-87A2-861AA5F080A9}" srcOrd="1" destOrd="0" parTransId="{C75BFBAA-62B7-4BC1-8733-B8E0457A355D}" sibTransId="{47DB3915-EF96-47BA-971E-27FC20A88AF0}"/>
    <dgm:cxn modelId="{91D56BB7-98CA-4D0C-ABFE-5D82AEE49CAC}" type="presOf" srcId="{F967FAF7-62C6-43F9-BB49-9DB6301094B7}" destId="{58CB9957-FF25-448C-B3FF-794F193CE19D}" srcOrd="0" destOrd="0" presId="urn:microsoft.com/office/officeart/2008/layout/LinedList"/>
    <dgm:cxn modelId="{69876FC8-5EA0-48A8-AA18-A0DAC48EEF87}" srcId="{CF8AAAFD-B9A7-471B-ACE6-34DF3741754D}" destId="{F967FAF7-62C6-43F9-BB49-9DB6301094B7}" srcOrd="0" destOrd="0" parTransId="{493A0F77-6130-49C6-BB85-247B57F5E340}" sibTransId="{B64B46AA-2936-451D-A839-AFE692ACF9DA}"/>
    <dgm:cxn modelId="{B34F20F5-592F-4AED-AA87-594A39EEC3D2}" srcId="{CF8AAAFD-B9A7-471B-ACE6-34DF3741754D}" destId="{E0E6478D-8A48-4BA9-BCD0-3DD7CBBE69E3}" srcOrd="2" destOrd="0" parTransId="{94E78994-C759-4EE4-A1CE-5C705679F939}" sibTransId="{947D23F4-C717-4072-89F7-2F69FA186A8B}"/>
    <dgm:cxn modelId="{D791E5FB-985F-42C6-B9A3-BD4FBBB762EE}" type="presOf" srcId="{168BD81A-DF8E-48E6-87A2-861AA5F080A9}" destId="{1DCBE3EA-A078-46BA-82C5-53EF1F2560BA}" srcOrd="0" destOrd="0" presId="urn:microsoft.com/office/officeart/2008/layout/LinedList"/>
    <dgm:cxn modelId="{15D50843-1624-4D1E-82E1-3FB799872111}" type="presParOf" srcId="{08FC0950-35DD-4BCD-8084-C7F671E81C3B}" destId="{7434C475-7FBE-4D1C-9D5E-512B30D357A0}" srcOrd="0" destOrd="0" presId="urn:microsoft.com/office/officeart/2008/layout/LinedList"/>
    <dgm:cxn modelId="{CC7D786F-589E-42D9-8E60-C787D995464D}" type="presParOf" srcId="{08FC0950-35DD-4BCD-8084-C7F671E81C3B}" destId="{E94BAFC2-120D-492F-91A7-6F1B32474272}" srcOrd="1" destOrd="0" presId="urn:microsoft.com/office/officeart/2008/layout/LinedList"/>
    <dgm:cxn modelId="{15219B25-1CD8-46FC-A6A9-EF54F8EB7A56}" type="presParOf" srcId="{E94BAFC2-120D-492F-91A7-6F1B32474272}" destId="{58CB9957-FF25-448C-B3FF-794F193CE19D}" srcOrd="0" destOrd="0" presId="urn:microsoft.com/office/officeart/2008/layout/LinedList"/>
    <dgm:cxn modelId="{FB72890D-E1D7-43AA-90AF-3A6DB62E4FBD}" type="presParOf" srcId="{E94BAFC2-120D-492F-91A7-6F1B32474272}" destId="{0D842A33-FF98-42C6-B005-B03896CE7230}" srcOrd="1" destOrd="0" presId="urn:microsoft.com/office/officeart/2008/layout/LinedList"/>
    <dgm:cxn modelId="{51132D35-7E37-469C-87BB-FFCAF8A476AD}" type="presParOf" srcId="{08FC0950-35DD-4BCD-8084-C7F671E81C3B}" destId="{3EDF08B3-CC26-4B93-9871-6B22E32837F3}" srcOrd="2" destOrd="0" presId="urn:microsoft.com/office/officeart/2008/layout/LinedList"/>
    <dgm:cxn modelId="{C53FA15A-2258-4760-B373-F349FF7B0003}" type="presParOf" srcId="{08FC0950-35DD-4BCD-8084-C7F671E81C3B}" destId="{CAA76F90-61D0-4FC2-87AD-FF9357074817}" srcOrd="3" destOrd="0" presId="urn:microsoft.com/office/officeart/2008/layout/LinedList"/>
    <dgm:cxn modelId="{8C00D451-A5F9-45F3-B762-B476248A068A}" type="presParOf" srcId="{CAA76F90-61D0-4FC2-87AD-FF9357074817}" destId="{1DCBE3EA-A078-46BA-82C5-53EF1F2560BA}" srcOrd="0" destOrd="0" presId="urn:microsoft.com/office/officeart/2008/layout/LinedList"/>
    <dgm:cxn modelId="{DE731A6B-8292-46DB-B710-4260E1E625E8}" type="presParOf" srcId="{CAA76F90-61D0-4FC2-87AD-FF9357074817}" destId="{B7FFC0C9-D7C7-4E4E-B35A-8A3CFA254ED4}" srcOrd="1" destOrd="0" presId="urn:microsoft.com/office/officeart/2008/layout/LinedList"/>
    <dgm:cxn modelId="{68E7D5E8-6FE3-48B8-981F-36B50AA62DC0}" type="presParOf" srcId="{08FC0950-35DD-4BCD-8084-C7F671E81C3B}" destId="{B3DDEECF-647D-4528-8647-C15400B7B733}" srcOrd="4" destOrd="0" presId="urn:microsoft.com/office/officeart/2008/layout/LinedList"/>
    <dgm:cxn modelId="{FA3C94E8-CD3D-4685-965A-E30CB28EABEF}" type="presParOf" srcId="{08FC0950-35DD-4BCD-8084-C7F671E81C3B}" destId="{132A963E-19A5-4859-A486-F1303408C9F7}" srcOrd="5" destOrd="0" presId="urn:microsoft.com/office/officeart/2008/layout/LinedList"/>
    <dgm:cxn modelId="{38AF18FD-D8B2-4BA0-95B2-3BD75508D38C}" type="presParOf" srcId="{132A963E-19A5-4859-A486-F1303408C9F7}" destId="{708CAE82-864B-405D-9D43-F3B6D48D3524}" srcOrd="0" destOrd="0" presId="urn:microsoft.com/office/officeart/2008/layout/LinedList"/>
    <dgm:cxn modelId="{CE95BCC7-8E16-45CC-AF58-B23014F32AF0}" type="presParOf" srcId="{132A963E-19A5-4859-A486-F1303408C9F7}" destId="{081AF08C-A4C3-4803-8424-F0FA20A9655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BCD4B4-640A-4E8B-BCF0-54C43D80745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98EEF6C-AA17-4508-A31A-BE4BF252A829}">
      <dgm:prSet/>
      <dgm:spPr/>
      <dgm:t>
        <a:bodyPr/>
        <a:lstStyle/>
        <a:p>
          <a:r>
            <a:rPr lang="en-US"/>
            <a:t>FIRST ORDER NEURON.</a:t>
          </a:r>
        </a:p>
      </dgm:t>
    </dgm:pt>
    <dgm:pt modelId="{95761740-AEA6-40DB-AD97-49ED2F6FCE25}" type="parTrans" cxnId="{122AC440-1773-44DB-8E73-714E7E91E458}">
      <dgm:prSet/>
      <dgm:spPr/>
      <dgm:t>
        <a:bodyPr/>
        <a:lstStyle/>
        <a:p>
          <a:endParaRPr lang="en-US"/>
        </a:p>
      </dgm:t>
    </dgm:pt>
    <dgm:pt modelId="{4A0E6FCC-A994-4113-B1B3-9470B2E5ADC0}" type="sibTrans" cxnId="{122AC440-1773-44DB-8E73-714E7E91E458}">
      <dgm:prSet/>
      <dgm:spPr/>
      <dgm:t>
        <a:bodyPr/>
        <a:lstStyle/>
        <a:p>
          <a:endParaRPr lang="en-US"/>
        </a:p>
      </dgm:t>
    </dgm:pt>
    <dgm:pt modelId="{1FD9900B-808C-4C45-9E08-3CEA4AB73419}">
      <dgm:prSet/>
      <dgm:spPr/>
      <dgm:t>
        <a:bodyPr/>
        <a:lstStyle/>
        <a:p>
          <a:r>
            <a:rPr lang="en-US" dirty="0"/>
            <a:t>The neurons of the first order is the bipolar cell in retina</a:t>
          </a:r>
        </a:p>
      </dgm:t>
    </dgm:pt>
    <dgm:pt modelId="{34741AE1-22A5-4C44-841E-8FC6C0E852F4}" type="parTrans" cxnId="{40E4637F-2D6C-4B26-BDAE-0060CBE964CF}">
      <dgm:prSet/>
      <dgm:spPr/>
      <dgm:t>
        <a:bodyPr/>
        <a:lstStyle/>
        <a:p>
          <a:endParaRPr lang="en-US"/>
        </a:p>
      </dgm:t>
    </dgm:pt>
    <dgm:pt modelId="{4AEEE99B-D211-4BA1-B543-4727D2832468}" type="sibTrans" cxnId="{40E4637F-2D6C-4B26-BDAE-0060CBE964CF}">
      <dgm:prSet/>
      <dgm:spPr/>
      <dgm:t>
        <a:bodyPr/>
        <a:lstStyle/>
        <a:p>
          <a:endParaRPr lang="en-US"/>
        </a:p>
      </dgm:t>
    </dgm:pt>
    <dgm:pt modelId="{C745E36A-4DEE-4AD5-8BED-B2DCA9798209}">
      <dgm:prSet/>
      <dgm:spPr/>
      <dgm:t>
        <a:bodyPr/>
        <a:lstStyle/>
        <a:p>
          <a:r>
            <a:rPr lang="en-US"/>
            <a:t>Rods and cones are sensory end organs.</a:t>
          </a:r>
        </a:p>
      </dgm:t>
    </dgm:pt>
    <dgm:pt modelId="{8487D154-DAB0-4036-BE7B-984561F14409}" type="parTrans" cxnId="{E6D146F7-2D61-420F-8898-0CCCCC42A9F5}">
      <dgm:prSet/>
      <dgm:spPr/>
      <dgm:t>
        <a:bodyPr/>
        <a:lstStyle/>
        <a:p>
          <a:endParaRPr lang="en-US"/>
        </a:p>
      </dgm:t>
    </dgm:pt>
    <dgm:pt modelId="{1CBC8AEA-F152-4292-B595-FDA5BD509044}" type="sibTrans" cxnId="{E6D146F7-2D61-420F-8898-0CCCCC42A9F5}">
      <dgm:prSet/>
      <dgm:spPr/>
      <dgm:t>
        <a:bodyPr/>
        <a:lstStyle/>
        <a:p>
          <a:endParaRPr lang="en-US"/>
        </a:p>
      </dgm:t>
    </dgm:pt>
    <dgm:pt modelId="{0B3AEC71-ABBB-4020-AD40-92839307A10A}">
      <dgm:prSet/>
      <dgm:spPr/>
      <dgm:t>
        <a:bodyPr/>
        <a:lstStyle/>
        <a:p>
          <a:r>
            <a:rPr lang="en-US"/>
            <a:t>SECOND ORDER NEURON.</a:t>
          </a:r>
        </a:p>
      </dgm:t>
    </dgm:pt>
    <dgm:pt modelId="{508CD374-AA55-4819-A0F4-80AE01232AF3}" type="parTrans" cxnId="{F8A97473-0FD9-4585-8D81-E559EB3EB0B5}">
      <dgm:prSet/>
      <dgm:spPr/>
      <dgm:t>
        <a:bodyPr/>
        <a:lstStyle/>
        <a:p>
          <a:endParaRPr lang="en-US"/>
        </a:p>
      </dgm:t>
    </dgm:pt>
    <dgm:pt modelId="{3F464A1E-038C-4F9A-8360-C57DC7B189E2}" type="sibTrans" cxnId="{F8A97473-0FD9-4585-8D81-E559EB3EB0B5}">
      <dgm:prSet/>
      <dgm:spPr/>
      <dgm:t>
        <a:bodyPr/>
        <a:lstStyle/>
        <a:p>
          <a:endParaRPr lang="en-US"/>
        </a:p>
      </dgm:t>
    </dgm:pt>
    <dgm:pt modelId="{617CBB63-3249-4809-BC44-5B117AAB681B}">
      <dgm:prSet/>
      <dgm:spPr/>
      <dgm:t>
        <a:bodyPr/>
        <a:lstStyle/>
        <a:p>
          <a:r>
            <a:rPr lang="en-US"/>
            <a:t>These are ganglion cells in the retina.</a:t>
          </a:r>
        </a:p>
      </dgm:t>
    </dgm:pt>
    <dgm:pt modelId="{4D21ED04-DF5E-49A2-B060-BAD012B9D8F3}" type="parTrans" cxnId="{F9315BBE-5C92-4F46-BC44-A92D4CEFCF27}">
      <dgm:prSet/>
      <dgm:spPr/>
      <dgm:t>
        <a:bodyPr/>
        <a:lstStyle/>
        <a:p>
          <a:endParaRPr lang="en-US"/>
        </a:p>
      </dgm:t>
    </dgm:pt>
    <dgm:pt modelId="{B456FC78-6D73-4521-B997-2BC9E2AF1441}" type="sibTrans" cxnId="{F9315BBE-5C92-4F46-BC44-A92D4CEFCF27}">
      <dgm:prSet/>
      <dgm:spPr/>
      <dgm:t>
        <a:bodyPr/>
        <a:lstStyle/>
        <a:p>
          <a:endParaRPr lang="en-US"/>
        </a:p>
      </dgm:t>
    </dgm:pt>
    <dgm:pt modelId="{518303CF-AFA5-4C8A-ABE0-DE85F9AE4A8B}">
      <dgm:prSet/>
      <dgm:spPr/>
      <dgm:t>
        <a:bodyPr/>
        <a:lstStyle/>
        <a:p>
          <a:r>
            <a:rPr lang="en-US"/>
            <a:t>Its processes pass along the optic nerve, optic chiasma, and optic tracts to the lateral geniculate bodies.</a:t>
          </a:r>
        </a:p>
      </dgm:t>
    </dgm:pt>
    <dgm:pt modelId="{A37280C9-4BD2-4E34-BECA-316454AEE4B7}" type="parTrans" cxnId="{CE7FB13F-3138-4847-8F55-5000D2A47DEC}">
      <dgm:prSet/>
      <dgm:spPr/>
      <dgm:t>
        <a:bodyPr/>
        <a:lstStyle/>
        <a:p>
          <a:endParaRPr lang="en-US"/>
        </a:p>
      </dgm:t>
    </dgm:pt>
    <dgm:pt modelId="{A7B6A920-B594-4B6F-BCD7-B79F134AD60D}" type="sibTrans" cxnId="{CE7FB13F-3138-4847-8F55-5000D2A47DEC}">
      <dgm:prSet/>
      <dgm:spPr/>
      <dgm:t>
        <a:bodyPr/>
        <a:lstStyle/>
        <a:p>
          <a:endParaRPr lang="en-US"/>
        </a:p>
      </dgm:t>
    </dgm:pt>
    <dgm:pt modelId="{9B4BB468-A5B6-4ADA-98D1-619A5EFC26D3}">
      <dgm:prSet/>
      <dgm:spPr/>
      <dgm:t>
        <a:bodyPr/>
        <a:lstStyle/>
        <a:p>
          <a:r>
            <a:rPr lang="en-US"/>
            <a:t>THIRD ORDER NEURONS.</a:t>
          </a:r>
        </a:p>
      </dgm:t>
    </dgm:pt>
    <dgm:pt modelId="{FBEEDA4C-7741-42F7-B4A8-313AC056E9D2}" type="parTrans" cxnId="{E71E39A5-EA79-437A-81AC-27CC866E1790}">
      <dgm:prSet/>
      <dgm:spPr/>
      <dgm:t>
        <a:bodyPr/>
        <a:lstStyle/>
        <a:p>
          <a:endParaRPr lang="en-US"/>
        </a:p>
      </dgm:t>
    </dgm:pt>
    <dgm:pt modelId="{B79914C2-9E61-446C-BA1E-AF786D3CF9BD}" type="sibTrans" cxnId="{E71E39A5-EA79-437A-81AC-27CC866E1790}">
      <dgm:prSet/>
      <dgm:spPr/>
      <dgm:t>
        <a:bodyPr/>
        <a:lstStyle/>
        <a:p>
          <a:endParaRPr lang="en-US"/>
        </a:p>
      </dgm:t>
    </dgm:pt>
    <dgm:pt modelId="{4501409F-9C0E-48C1-93AA-F9B3CFD5C62C}">
      <dgm:prSet/>
      <dgm:spPr/>
      <dgm:t>
        <a:bodyPr/>
        <a:lstStyle/>
        <a:p>
          <a:r>
            <a:rPr lang="en-US"/>
            <a:t>These neurons takes up the impulses via the optic radiatios to the occipital lobe.</a:t>
          </a:r>
        </a:p>
      </dgm:t>
    </dgm:pt>
    <dgm:pt modelId="{6A066F72-C8BE-4E2F-A51A-931D69B9315F}" type="parTrans" cxnId="{25289B01-DDD4-4519-B989-BE596E8A4FA4}">
      <dgm:prSet/>
      <dgm:spPr/>
      <dgm:t>
        <a:bodyPr/>
        <a:lstStyle/>
        <a:p>
          <a:endParaRPr lang="en-US"/>
        </a:p>
      </dgm:t>
    </dgm:pt>
    <dgm:pt modelId="{68864DE5-7B30-4EAB-AE65-8368BDAF7DF3}" type="sibTrans" cxnId="{25289B01-DDD4-4519-B989-BE596E8A4FA4}">
      <dgm:prSet/>
      <dgm:spPr/>
      <dgm:t>
        <a:bodyPr/>
        <a:lstStyle/>
        <a:p>
          <a:endParaRPr lang="en-US"/>
        </a:p>
      </dgm:t>
    </dgm:pt>
    <dgm:pt modelId="{9AED1B5C-529F-4D15-85C5-83C772E64F66}" type="pres">
      <dgm:prSet presAssocID="{16BCD4B4-640A-4E8B-BCF0-54C43D807454}" presName="linear" presStyleCnt="0">
        <dgm:presLayoutVars>
          <dgm:animLvl val="lvl"/>
          <dgm:resizeHandles val="exact"/>
        </dgm:presLayoutVars>
      </dgm:prSet>
      <dgm:spPr/>
    </dgm:pt>
    <dgm:pt modelId="{79FA48D4-D42C-4E0C-BB68-5B2F7BAB89C0}" type="pres">
      <dgm:prSet presAssocID="{198EEF6C-AA17-4508-A31A-BE4BF252A82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85BDBA3-87F4-49DC-973D-A21A55FD3746}" type="pres">
      <dgm:prSet presAssocID="{198EEF6C-AA17-4508-A31A-BE4BF252A829}" presName="childText" presStyleLbl="revTx" presStyleIdx="0" presStyleCnt="3">
        <dgm:presLayoutVars>
          <dgm:bulletEnabled val="1"/>
        </dgm:presLayoutVars>
      </dgm:prSet>
      <dgm:spPr/>
    </dgm:pt>
    <dgm:pt modelId="{CEA3C617-4A26-4CB4-8651-72972BB28153}" type="pres">
      <dgm:prSet presAssocID="{0B3AEC71-ABBB-4020-AD40-92839307A10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DBDECDC-239E-4379-83CE-FBB82716812D}" type="pres">
      <dgm:prSet presAssocID="{0B3AEC71-ABBB-4020-AD40-92839307A10A}" presName="childText" presStyleLbl="revTx" presStyleIdx="1" presStyleCnt="3">
        <dgm:presLayoutVars>
          <dgm:bulletEnabled val="1"/>
        </dgm:presLayoutVars>
      </dgm:prSet>
      <dgm:spPr/>
    </dgm:pt>
    <dgm:pt modelId="{979F042E-FCAE-4E9C-B040-C9599F64529D}" type="pres">
      <dgm:prSet presAssocID="{9B4BB468-A5B6-4ADA-98D1-619A5EFC26D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359C249-E338-4FE0-97C5-2FD665FDD666}" type="pres">
      <dgm:prSet presAssocID="{9B4BB468-A5B6-4ADA-98D1-619A5EFC26D3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25289B01-DDD4-4519-B989-BE596E8A4FA4}" srcId="{9B4BB468-A5B6-4ADA-98D1-619A5EFC26D3}" destId="{4501409F-9C0E-48C1-93AA-F9B3CFD5C62C}" srcOrd="0" destOrd="0" parTransId="{6A066F72-C8BE-4E2F-A51A-931D69B9315F}" sibTransId="{68864DE5-7B30-4EAB-AE65-8368BDAF7DF3}"/>
    <dgm:cxn modelId="{43288616-A928-489F-A8CD-D6F2ACAB3307}" type="presOf" srcId="{9B4BB468-A5B6-4ADA-98D1-619A5EFC26D3}" destId="{979F042E-FCAE-4E9C-B040-C9599F64529D}" srcOrd="0" destOrd="0" presId="urn:microsoft.com/office/officeart/2005/8/layout/vList2"/>
    <dgm:cxn modelId="{CE7FB13F-3138-4847-8F55-5000D2A47DEC}" srcId="{0B3AEC71-ABBB-4020-AD40-92839307A10A}" destId="{518303CF-AFA5-4C8A-ABE0-DE85F9AE4A8B}" srcOrd="1" destOrd="0" parTransId="{A37280C9-4BD2-4E34-BECA-316454AEE4B7}" sibTransId="{A7B6A920-B594-4B6F-BCD7-B79F134AD60D}"/>
    <dgm:cxn modelId="{122AC440-1773-44DB-8E73-714E7E91E458}" srcId="{16BCD4B4-640A-4E8B-BCF0-54C43D807454}" destId="{198EEF6C-AA17-4508-A31A-BE4BF252A829}" srcOrd="0" destOrd="0" parTransId="{95761740-AEA6-40DB-AD97-49ED2F6FCE25}" sibTransId="{4A0E6FCC-A994-4113-B1B3-9470B2E5ADC0}"/>
    <dgm:cxn modelId="{D1E01860-30FD-4A9B-A0A6-45A3A18A46BE}" type="presOf" srcId="{518303CF-AFA5-4C8A-ABE0-DE85F9AE4A8B}" destId="{1DBDECDC-239E-4379-83CE-FBB82716812D}" srcOrd="0" destOrd="1" presId="urn:microsoft.com/office/officeart/2005/8/layout/vList2"/>
    <dgm:cxn modelId="{F8A97473-0FD9-4585-8D81-E559EB3EB0B5}" srcId="{16BCD4B4-640A-4E8B-BCF0-54C43D807454}" destId="{0B3AEC71-ABBB-4020-AD40-92839307A10A}" srcOrd="1" destOrd="0" parTransId="{508CD374-AA55-4819-A0F4-80AE01232AF3}" sibTransId="{3F464A1E-038C-4F9A-8360-C57DC7B189E2}"/>
    <dgm:cxn modelId="{40E4637F-2D6C-4B26-BDAE-0060CBE964CF}" srcId="{198EEF6C-AA17-4508-A31A-BE4BF252A829}" destId="{1FD9900B-808C-4C45-9E08-3CEA4AB73419}" srcOrd="0" destOrd="0" parTransId="{34741AE1-22A5-4C44-841E-8FC6C0E852F4}" sibTransId="{4AEEE99B-D211-4BA1-B543-4727D2832468}"/>
    <dgm:cxn modelId="{2675D086-EC2B-4B69-A0DB-FCECC6AF9678}" type="presOf" srcId="{16BCD4B4-640A-4E8B-BCF0-54C43D807454}" destId="{9AED1B5C-529F-4D15-85C5-83C772E64F66}" srcOrd="0" destOrd="0" presId="urn:microsoft.com/office/officeart/2005/8/layout/vList2"/>
    <dgm:cxn modelId="{E71E39A5-EA79-437A-81AC-27CC866E1790}" srcId="{16BCD4B4-640A-4E8B-BCF0-54C43D807454}" destId="{9B4BB468-A5B6-4ADA-98D1-619A5EFC26D3}" srcOrd="2" destOrd="0" parTransId="{FBEEDA4C-7741-42F7-B4A8-313AC056E9D2}" sibTransId="{B79914C2-9E61-446C-BA1E-AF786D3CF9BD}"/>
    <dgm:cxn modelId="{D34F64B9-DEA5-4844-95BE-95CEFAFE03A8}" type="presOf" srcId="{1FD9900B-808C-4C45-9E08-3CEA4AB73419}" destId="{185BDBA3-87F4-49DC-973D-A21A55FD3746}" srcOrd="0" destOrd="0" presId="urn:microsoft.com/office/officeart/2005/8/layout/vList2"/>
    <dgm:cxn modelId="{C79BEFBC-4897-4D7A-A937-335CFDB15D0A}" type="presOf" srcId="{C745E36A-4DEE-4AD5-8BED-B2DCA9798209}" destId="{185BDBA3-87F4-49DC-973D-A21A55FD3746}" srcOrd="0" destOrd="1" presId="urn:microsoft.com/office/officeart/2005/8/layout/vList2"/>
    <dgm:cxn modelId="{447155BD-2268-4F43-95FD-B46ABE1B2EDD}" type="presOf" srcId="{4501409F-9C0E-48C1-93AA-F9B3CFD5C62C}" destId="{C359C249-E338-4FE0-97C5-2FD665FDD666}" srcOrd="0" destOrd="0" presId="urn:microsoft.com/office/officeart/2005/8/layout/vList2"/>
    <dgm:cxn modelId="{F9315BBE-5C92-4F46-BC44-A92D4CEFCF27}" srcId="{0B3AEC71-ABBB-4020-AD40-92839307A10A}" destId="{617CBB63-3249-4809-BC44-5B117AAB681B}" srcOrd="0" destOrd="0" parTransId="{4D21ED04-DF5E-49A2-B060-BAD012B9D8F3}" sibTransId="{B456FC78-6D73-4521-B997-2BC9E2AF1441}"/>
    <dgm:cxn modelId="{898EBDC1-1FFD-491A-832B-4AA88FE7329D}" type="presOf" srcId="{198EEF6C-AA17-4508-A31A-BE4BF252A829}" destId="{79FA48D4-D42C-4E0C-BB68-5B2F7BAB89C0}" srcOrd="0" destOrd="0" presId="urn:microsoft.com/office/officeart/2005/8/layout/vList2"/>
    <dgm:cxn modelId="{428C93F3-6711-4E82-8489-453361462E42}" type="presOf" srcId="{0B3AEC71-ABBB-4020-AD40-92839307A10A}" destId="{CEA3C617-4A26-4CB4-8651-72972BB28153}" srcOrd="0" destOrd="0" presId="urn:microsoft.com/office/officeart/2005/8/layout/vList2"/>
    <dgm:cxn modelId="{E6D146F7-2D61-420F-8898-0CCCCC42A9F5}" srcId="{198EEF6C-AA17-4508-A31A-BE4BF252A829}" destId="{C745E36A-4DEE-4AD5-8BED-B2DCA9798209}" srcOrd="1" destOrd="0" parTransId="{8487D154-DAB0-4036-BE7B-984561F14409}" sibTransId="{1CBC8AEA-F152-4292-B595-FDA5BD509044}"/>
    <dgm:cxn modelId="{06D6AAFF-3B3A-4A4C-B75A-3F73CFAAAB67}" type="presOf" srcId="{617CBB63-3249-4809-BC44-5B117AAB681B}" destId="{1DBDECDC-239E-4379-83CE-FBB82716812D}" srcOrd="0" destOrd="0" presId="urn:microsoft.com/office/officeart/2005/8/layout/vList2"/>
    <dgm:cxn modelId="{49CD5E07-6FB1-4231-A3CF-C75E202E5A17}" type="presParOf" srcId="{9AED1B5C-529F-4D15-85C5-83C772E64F66}" destId="{79FA48D4-D42C-4E0C-BB68-5B2F7BAB89C0}" srcOrd="0" destOrd="0" presId="urn:microsoft.com/office/officeart/2005/8/layout/vList2"/>
    <dgm:cxn modelId="{58CF990B-532C-46D2-8A10-8F5B1CA31BA2}" type="presParOf" srcId="{9AED1B5C-529F-4D15-85C5-83C772E64F66}" destId="{185BDBA3-87F4-49DC-973D-A21A55FD3746}" srcOrd="1" destOrd="0" presId="urn:microsoft.com/office/officeart/2005/8/layout/vList2"/>
    <dgm:cxn modelId="{FDFA5959-47C8-4269-971B-8F92C49164EB}" type="presParOf" srcId="{9AED1B5C-529F-4D15-85C5-83C772E64F66}" destId="{CEA3C617-4A26-4CB4-8651-72972BB28153}" srcOrd="2" destOrd="0" presId="urn:microsoft.com/office/officeart/2005/8/layout/vList2"/>
    <dgm:cxn modelId="{43FAAAEE-9C89-4B60-939E-CBCFE46A79B6}" type="presParOf" srcId="{9AED1B5C-529F-4D15-85C5-83C772E64F66}" destId="{1DBDECDC-239E-4379-83CE-FBB82716812D}" srcOrd="3" destOrd="0" presId="urn:microsoft.com/office/officeart/2005/8/layout/vList2"/>
    <dgm:cxn modelId="{3A99656F-4B66-4E5F-B8CB-5E2CBA9823E7}" type="presParOf" srcId="{9AED1B5C-529F-4D15-85C5-83C772E64F66}" destId="{979F042E-FCAE-4E9C-B040-C9599F64529D}" srcOrd="4" destOrd="0" presId="urn:microsoft.com/office/officeart/2005/8/layout/vList2"/>
    <dgm:cxn modelId="{61769AE6-3BAC-4A76-A50C-2512E6846C26}" type="presParOf" srcId="{9AED1B5C-529F-4D15-85C5-83C772E64F66}" destId="{C359C249-E338-4FE0-97C5-2FD665FDD66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194CB35-D0FD-4854-BFA5-5F01825EE9C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D5FDEBB-DB0F-419C-AF1C-A357097D20FA}">
      <dgm:prSet/>
      <dgm:spPr/>
      <dgm:t>
        <a:bodyPr/>
        <a:lstStyle/>
        <a:p>
          <a:r>
            <a:rPr lang="en-US"/>
            <a:t>Homonymous-having the same</a:t>
          </a:r>
        </a:p>
      </dgm:t>
    </dgm:pt>
    <dgm:pt modelId="{3EA4DD43-450B-4BF8-9E78-B26AB314DF3A}" type="parTrans" cxnId="{F95C25BB-0FBB-47B4-B80E-3D4E1EC54BBF}">
      <dgm:prSet/>
      <dgm:spPr/>
      <dgm:t>
        <a:bodyPr/>
        <a:lstStyle/>
        <a:p>
          <a:endParaRPr lang="en-US"/>
        </a:p>
      </dgm:t>
    </dgm:pt>
    <dgm:pt modelId="{F63BDA3F-0E4A-4C53-BAB9-FCAE7CA450FB}" type="sibTrans" cxnId="{F95C25BB-0FBB-47B4-B80E-3D4E1EC54BBF}">
      <dgm:prSet/>
      <dgm:spPr/>
      <dgm:t>
        <a:bodyPr/>
        <a:lstStyle/>
        <a:p>
          <a:endParaRPr lang="en-US"/>
        </a:p>
      </dgm:t>
    </dgm:pt>
    <dgm:pt modelId="{E4AF46C1-181D-4585-90E2-E2E2A0DE68F1}">
      <dgm:prSet/>
      <dgm:spPr/>
      <dgm:t>
        <a:bodyPr/>
        <a:lstStyle/>
        <a:p>
          <a:r>
            <a:rPr lang="en-US"/>
            <a:t>Hemianopia-loss of vision in half the visual feild</a:t>
          </a:r>
        </a:p>
      </dgm:t>
    </dgm:pt>
    <dgm:pt modelId="{520B2A5B-8423-46B5-9C70-28AED3F24FCA}" type="parTrans" cxnId="{7148701F-108A-4830-B55D-91D1DBF2D436}">
      <dgm:prSet/>
      <dgm:spPr/>
      <dgm:t>
        <a:bodyPr/>
        <a:lstStyle/>
        <a:p>
          <a:endParaRPr lang="en-US"/>
        </a:p>
      </dgm:t>
    </dgm:pt>
    <dgm:pt modelId="{3832E0A1-1E99-40F6-A0E1-BC0F5B976824}" type="sibTrans" cxnId="{7148701F-108A-4830-B55D-91D1DBF2D436}">
      <dgm:prSet/>
      <dgm:spPr/>
      <dgm:t>
        <a:bodyPr/>
        <a:lstStyle/>
        <a:p>
          <a:endParaRPr lang="en-US"/>
        </a:p>
      </dgm:t>
    </dgm:pt>
    <dgm:pt modelId="{027D8F6A-40D6-442A-83CC-E158A52B3AEE}">
      <dgm:prSet/>
      <dgm:spPr/>
      <dgm:t>
        <a:bodyPr/>
        <a:lstStyle/>
        <a:p>
          <a:r>
            <a:rPr lang="en-US"/>
            <a:t>Congruous-in harmony</a:t>
          </a:r>
        </a:p>
      </dgm:t>
    </dgm:pt>
    <dgm:pt modelId="{603DED17-DC48-4F11-BB5F-17CC61AD4CEA}" type="parTrans" cxnId="{F8E708DA-A53E-4CE2-8E65-078C2622CB28}">
      <dgm:prSet/>
      <dgm:spPr/>
      <dgm:t>
        <a:bodyPr/>
        <a:lstStyle/>
        <a:p>
          <a:endParaRPr lang="en-US"/>
        </a:p>
      </dgm:t>
    </dgm:pt>
    <dgm:pt modelId="{CAEBE2F4-828E-4F65-B510-730910008BD7}" type="sibTrans" cxnId="{F8E708DA-A53E-4CE2-8E65-078C2622CB28}">
      <dgm:prSet/>
      <dgm:spPr/>
      <dgm:t>
        <a:bodyPr/>
        <a:lstStyle/>
        <a:p>
          <a:endParaRPr lang="en-US"/>
        </a:p>
      </dgm:t>
    </dgm:pt>
    <dgm:pt modelId="{96EB3FCA-82F5-4E83-B53A-728BBAF46246}" type="pres">
      <dgm:prSet presAssocID="{8194CB35-D0FD-4854-BFA5-5F01825EE9C6}" presName="linear" presStyleCnt="0">
        <dgm:presLayoutVars>
          <dgm:animLvl val="lvl"/>
          <dgm:resizeHandles val="exact"/>
        </dgm:presLayoutVars>
      </dgm:prSet>
      <dgm:spPr/>
    </dgm:pt>
    <dgm:pt modelId="{36B5AE14-E48A-4772-8EE3-D91A8FE4EF93}" type="pres">
      <dgm:prSet presAssocID="{9D5FDEBB-DB0F-419C-AF1C-A357097D20F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A01E2E0-A6C6-4B6A-9D33-7B5577FB58C1}" type="pres">
      <dgm:prSet presAssocID="{F63BDA3F-0E4A-4C53-BAB9-FCAE7CA450FB}" presName="spacer" presStyleCnt="0"/>
      <dgm:spPr/>
    </dgm:pt>
    <dgm:pt modelId="{58E84184-1196-4876-89B5-9CBE46DA49D2}" type="pres">
      <dgm:prSet presAssocID="{E4AF46C1-181D-4585-90E2-E2E2A0DE68F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190AFAB-317F-413C-B3E3-0124CDA05329}" type="pres">
      <dgm:prSet presAssocID="{3832E0A1-1E99-40F6-A0E1-BC0F5B976824}" presName="spacer" presStyleCnt="0"/>
      <dgm:spPr/>
    </dgm:pt>
    <dgm:pt modelId="{32C3BFB2-158A-4D17-9C40-9BE4A6C4CE6C}" type="pres">
      <dgm:prSet presAssocID="{027D8F6A-40D6-442A-83CC-E158A52B3AE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122C60C-D678-4262-A354-ED89B1813950}" type="presOf" srcId="{E4AF46C1-181D-4585-90E2-E2E2A0DE68F1}" destId="{58E84184-1196-4876-89B5-9CBE46DA49D2}" srcOrd="0" destOrd="0" presId="urn:microsoft.com/office/officeart/2005/8/layout/vList2"/>
    <dgm:cxn modelId="{7148701F-108A-4830-B55D-91D1DBF2D436}" srcId="{8194CB35-D0FD-4854-BFA5-5F01825EE9C6}" destId="{E4AF46C1-181D-4585-90E2-E2E2A0DE68F1}" srcOrd="1" destOrd="0" parTransId="{520B2A5B-8423-46B5-9C70-28AED3F24FCA}" sibTransId="{3832E0A1-1E99-40F6-A0E1-BC0F5B976824}"/>
    <dgm:cxn modelId="{3B13FE55-15D4-425D-8DDF-F9A0A53F8815}" type="presOf" srcId="{027D8F6A-40D6-442A-83CC-E158A52B3AEE}" destId="{32C3BFB2-158A-4D17-9C40-9BE4A6C4CE6C}" srcOrd="0" destOrd="0" presId="urn:microsoft.com/office/officeart/2005/8/layout/vList2"/>
    <dgm:cxn modelId="{D2D18B77-80B2-4AA3-9EC3-15765DE54533}" type="presOf" srcId="{9D5FDEBB-DB0F-419C-AF1C-A357097D20FA}" destId="{36B5AE14-E48A-4772-8EE3-D91A8FE4EF93}" srcOrd="0" destOrd="0" presId="urn:microsoft.com/office/officeart/2005/8/layout/vList2"/>
    <dgm:cxn modelId="{F95C25BB-0FBB-47B4-B80E-3D4E1EC54BBF}" srcId="{8194CB35-D0FD-4854-BFA5-5F01825EE9C6}" destId="{9D5FDEBB-DB0F-419C-AF1C-A357097D20FA}" srcOrd="0" destOrd="0" parTransId="{3EA4DD43-450B-4BF8-9E78-B26AB314DF3A}" sibTransId="{F63BDA3F-0E4A-4C53-BAB9-FCAE7CA450FB}"/>
    <dgm:cxn modelId="{C9C1C3C9-D049-4CBB-975B-87B7F5ECB285}" type="presOf" srcId="{8194CB35-D0FD-4854-BFA5-5F01825EE9C6}" destId="{96EB3FCA-82F5-4E83-B53A-728BBAF46246}" srcOrd="0" destOrd="0" presId="urn:microsoft.com/office/officeart/2005/8/layout/vList2"/>
    <dgm:cxn modelId="{F8E708DA-A53E-4CE2-8E65-078C2622CB28}" srcId="{8194CB35-D0FD-4854-BFA5-5F01825EE9C6}" destId="{027D8F6A-40D6-442A-83CC-E158A52B3AEE}" srcOrd="2" destOrd="0" parTransId="{603DED17-DC48-4F11-BB5F-17CC61AD4CEA}" sibTransId="{CAEBE2F4-828E-4F65-B510-730910008BD7}"/>
    <dgm:cxn modelId="{1333D2ED-5870-479D-BD86-CE4E48962DC0}" type="presParOf" srcId="{96EB3FCA-82F5-4E83-B53A-728BBAF46246}" destId="{36B5AE14-E48A-4772-8EE3-D91A8FE4EF93}" srcOrd="0" destOrd="0" presId="urn:microsoft.com/office/officeart/2005/8/layout/vList2"/>
    <dgm:cxn modelId="{F8BB564F-9773-4262-9251-B4D527912A7E}" type="presParOf" srcId="{96EB3FCA-82F5-4E83-B53A-728BBAF46246}" destId="{CA01E2E0-A6C6-4B6A-9D33-7B5577FB58C1}" srcOrd="1" destOrd="0" presId="urn:microsoft.com/office/officeart/2005/8/layout/vList2"/>
    <dgm:cxn modelId="{21A22F66-5991-4D1A-96BD-7451AC842E74}" type="presParOf" srcId="{96EB3FCA-82F5-4E83-B53A-728BBAF46246}" destId="{58E84184-1196-4876-89B5-9CBE46DA49D2}" srcOrd="2" destOrd="0" presId="urn:microsoft.com/office/officeart/2005/8/layout/vList2"/>
    <dgm:cxn modelId="{765BDADC-D047-4B3F-AD85-67BC855120EE}" type="presParOf" srcId="{96EB3FCA-82F5-4E83-B53A-728BBAF46246}" destId="{9190AFAB-317F-413C-B3E3-0124CDA05329}" srcOrd="3" destOrd="0" presId="urn:microsoft.com/office/officeart/2005/8/layout/vList2"/>
    <dgm:cxn modelId="{E216BEB1-5031-41D0-B5C9-DC52353FBDA8}" type="presParOf" srcId="{96EB3FCA-82F5-4E83-B53A-728BBAF46246}" destId="{32C3BFB2-158A-4D17-9C40-9BE4A6C4CE6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A06EEF0-107A-464C-9009-8FD5DB5CCD57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88409FD-F8BF-4961-83A2-3AE71E4930A3}">
      <dgm:prSet/>
      <dgm:spPr/>
      <dgm:t>
        <a:bodyPr/>
        <a:lstStyle/>
        <a:p>
          <a:r>
            <a:rPr lang="en-US"/>
            <a:t>Lesions of visual pathway usually cause defects in the visual fields and diminution of visual acuity depending on the site of lesion.</a:t>
          </a:r>
        </a:p>
      </dgm:t>
    </dgm:pt>
    <dgm:pt modelId="{5CD1B5AD-7ED9-4FFF-8BBE-27A5E4827D13}" type="parTrans" cxnId="{D2D33620-2727-43D9-A007-0E15F4A262E7}">
      <dgm:prSet/>
      <dgm:spPr/>
      <dgm:t>
        <a:bodyPr/>
        <a:lstStyle/>
        <a:p>
          <a:endParaRPr lang="en-US"/>
        </a:p>
      </dgm:t>
    </dgm:pt>
    <dgm:pt modelId="{81F32FC5-CDB4-46C9-87F6-5421D5E06D5A}" type="sibTrans" cxnId="{D2D33620-2727-43D9-A007-0E15F4A262E7}">
      <dgm:prSet/>
      <dgm:spPr/>
      <dgm:t>
        <a:bodyPr/>
        <a:lstStyle/>
        <a:p>
          <a:endParaRPr lang="en-US"/>
        </a:p>
      </dgm:t>
    </dgm:pt>
    <dgm:pt modelId="{5F279AA6-D165-4563-88E8-72F251B5FC2A}">
      <dgm:prSet/>
      <dgm:spPr/>
      <dgm:t>
        <a:bodyPr/>
        <a:lstStyle/>
        <a:p>
          <a:r>
            <a:rPr lang="en-US"/>
            <a:t>Hemianopia</a:t>
          </a:r>
        </a:p>
      </dgm:t>
    </dgm:pt>
    <dgm:pt modelId="{F2340316-9C77-477F-915B-0AC6902A9B2E}" type="parTrans" cxnId="{24F0DBB7-9FFB-43B5-A700-22B36E393EB5}">
      <dgm:prSet/>
      <dgm:spPr/>
      <dgm:t>
        <a:bodyPr/>
        <a:lstStyle/>
        <a:p>
          <a:endParaRPr lang="en-US"/>
        </a:p>
      </dgm:t>
    </dgm:pt>
    <dgm:pt modelId="{FE1230A1-1ECA-46F4-80B6-C2A0CF420591}" type="sibTrans" cxnId="{24F0DBB7-9FFB-43B5-A700-22B36E393EB5}">
      <dgm:prSet/>
      <dgm:spPr/>
      <dgm:t>
        <a:bodyPr/>
        <a:lstStyle/>
        <a:p>
          <a:endParaRPr lang="en-US"/>
        </a:p>
      </dgm:t>
    </dgm:pt>
    <dgm:pt modelId="{C3F36161-CDB4-41F1-981B-35EBE90DF4F4}">
      <dgm:prSet/>
      <dgm:spPr/>
      <dgm:t>
        <a:bodyPr/>
        <a:lstStyle/>
        <a:p>
          <a:r>
            <a:rPr lang="en-US"/>
            <a:t>Amblyopia</a:t>
          </a:r>
        </a:p>
      </dgm:t>
    </dgm:pt>
    <dgm:pt modelId="{D720F1E8-91E5-4F8B-84BA-C278A1EA91CE}" type="parTrans" cxnId="{3CC4E57C-4E86-448D-9685-86B5F02C234B}">
      <dgm:prSet/>
      <dgm:spPr/>
      <dgm:t>
        <a:bodyPr/>
        <a:lstStyle/>
        <a:p>
          <a:endParaRPr lang="en-US"/>
        </a:p>
      </dgm:t>
    </dgm:pt>
    <dgm:pt modelId="{416FDA6F-73D5-4301-8702-3DC3D1B4CB03}" type="sibTrans" cxnId="{3CC4E57C-4E86-448D-9685-86B5F02C234B}">
      <dgm:prSet/>
      <dgm:spPr/>
      <dgm:t>
        <a:bodyPr/>
        <a:lstStyle/>
        <a:p>
          <a:endParaRPr lang="en-US"/>
        </a:p>
      </dgm:t>
    </dgm:pt>
    <dgm:pt modelId="{34B24C59-9B3E-49A2-8C8B-F3AF3A004A52}">
      <dgm:prSet/>
      <dgm:spPr/>
      <dgm:t>
        <a:bodyPr/>
        <a:lstStyle/>
        <a:p>
          <a:r>
            <a:rPr lang="en-US" dirty="0"/>
            <a:t>HEMIANOPIA</a:t>
          </a:r>
          <a:br>
            <a:rPr lang="en-US" dirty="0"/>
          </a:br>
          <a:r>
            <a:rPr lang="en-US" dirty="0"/>
            <a:t>It is a condition of loss of half the field of vision of both eyes</a:t>
          </a:r>
        </a:p>
      </dgm:t>
    </dgm:pt>
    <dgm:pt modelId="{616848E5-2EA0-4EB2-9FD4-C486BEBA45A0}" type="parTrans" cxnId="{8AE052F5-60FA-487B-9BF5-393C6D83A03B}">
      <dgm:prSet/>
      <dgm:spPr/>
      <dgm:t>
        <a:bodyPr/>
        <a:lstStyle/>
        <a:p>
          <a:endParaRPr lang="en-US"/>
        </a:p>
      </dgm:t>
    </dgm:pt>
    <dgm:pt modelId="{C60DD854-5DC8-44FC-B2C9-1FCCAEB5E512}" type="sibTrans" cxnId="{8AE052F5-60FA-487B-9BF5-393C6D83A03B}">
      <dgm:prSet/>
      <dgm:spPr/>
      <dgm:t>
        <a:bodyPr/>
        <a:lstStyle/>
        <a:p>
          <a:endParaRPr lang="en-US"/>
        </a:p>
      </dgm:t>
    </dgm:pt>
    <dgm:pt modelId="{EA012F9E-E070-49FA-9E6D-75D5389305FB}">
      <dgm:prSet/>
      <dgm:spPr/>
      <dgm:t>
        <a:bodyPr/>
        <a:lstStyle/>
        <a:p>
          <a:r>
            <a:rPr lang="en-US" dirty="0" err="1"/>
            <a:t>Amaurosis</a:t>
          </a:r>
          <a:endParaRPr lang="en-US" dirty="0"/>
        </a:p>
      </dgm:t>
    </dgm:pt>
    <dgm:pt modelId="{36A09332-DF19-4E7F-9753-CC6D7BC7F0D9}" type="sibTrans" cxnId="{AB3EF418-4AC4-4116-A820-A24CBAEAB9E2}">
      <dgm:prSet/>
      <dgm:spPr/>
      <dgm:t>
        <a:bodyPr/>
        <a:lstStyle/>
        <a:p>
          <a:endParaRPr lang="en-US"/>
        </a:p>
      </dgm:t>
    </dgm:pt>
    <dgm:pt modelId="{5F9588DD-0EFA-4E5C-9A33-84D7D1858A30}" type="parTrans" cxnId="{AB3EF418-4AC4-4116-A820-A24CBAEAB9E2}">
      <dgm:prSet/>
      <dgm:spPr/>
      <dgm:t>
        <a:bodyPr/>
        <a:lstStyle/>
        <a:p>
          <a:endParaRPr lang="en-US"/>
        </a:p>
      </dgm:t>
    </dgm:pt>
    <dgm:pt modelId="{02692C10-71F0-4B25-909E-7BDC9D0C09DA}" type="pres">
      <dgm:prSet presAssocID="{2A06EEF0-107A-464C-9009-8FD5DB5CCD57}" presName="Name0" presStyleCnt="0">
        <dgm:presLayoutVars>
          <dgm:dir/>
          <dgm:animLvl val="lvl"/>
          <dgm:resizeHandles val="exact"/>
        </dgm:presLayoutVars>
      </dgm:prSet>
      <dgm:spPr/>
    </dgm:pt>
    <dgm:pt modelId="{0401002C-2E3B-455C-9F2E-FE24BCCAAE27}" type="pres">
      <dgm:prSet presAssocID="{34B24C59-9B3E-49A2-8C8B-F3AF3A004A52}" presName="boxAndChildren" presStyleCnt="0"/>
      <dgm:spPr/>
    </dgm:pt>
    <dgm:pt modelId="{68564DC7-7BDD-4505-996A-2FED28A769E0}" type="pres">
      <dgm:prSet presAssocID="{34B24C59-9B3E-49A2-8C8B-F3AF3A004A52}" presName="parentTextBox" presStyleLbl="node1" presStyleIdx="0" presStyleCnt="2"/>
      <dgm:spPr/>
    </dgm:pt>
    <dgm:pt modelId="{E17CD1E4-26F0-419E-926E-EE97AEE81F64}" type="pres">
      <dgm:prSet presAssocID="{81F32FC5-CDB4-46C9-87F6-5421D5E06D5A}" presName="sp" presStyleCnt="0"/>
      <dgm:spPr/>
    </dgm:pt>
    <dgm:pt modelId="{71CE28F8-9870-4A61-8FDF-09FB1A7FABB2}" type="pres">
      <dgm:prSet presAssocID="{088409FD-F8BF-4961-83A2-3AE71E4930A3}" presName="arrowAndChildren" presStyleCnt="0"/>
      <dgm:spPr/>
    </dgm:pt>
    <dgm:pt modelId="{6724379B-906A-4529-966F-962D7D53EEDC}" type="pres">
      <dgm:prSet presAssocID="{088409FD-F8BF-4961-83A2-3AE71E4930A3}" presName="parentTextArrow" presStyleLbl="node1" presStyleIdx="0" presStyleCnt="2"/>
      <dgm:spPr/>
    </dgm:pt>
    <dgm:pt modelId="{459EA57B-25D5-4A53-B2E6-D51B1848F7B2}" type="pres">
      <dgm:prSet presAssocID="{088409FD-F8BF-4961-83A2-3AE71E4930A3}" presName="arrow" presStyleLbl="node1" presStyleIdx="1" presStyleCnt="2"/>
      <dgm:spPr/>
    </dgm:pt>
    <dgm:pt modelId="{AB4147A6-1DED-43C5-A81F-1D9730E2FB5C}" type="pres">
      <dgm:prSet presAssocID="{088409FD-F8BF-4961-83A2-3AE71E4930A3}" presName="descendantArrow" presStyleCnt="0"/>
      <dgm:spPr/>
    </dgm:pt>
    <dgm:pt modelId="{413472CE-41CC-4BD5-B9CA-22A1A1FA1DF2}" type="pres">
      <dgm:prSet presAssocID="{5F279AA6-D165-4563-88E8-72F251B5FC2A}" presName="childTextArrow" presStyleLbl="fgAccFollowNode1" presStyleIdx="0" presStyleCnt="3">
        <dgm:presLayoutVars>
          <dgm:bulletEnabled val="1"/>
        </dgm:presLayoutVars>
      </dgm:prSet>
      <dgm:spPr/>
    </dgm:pt>
    <dgm:pt modelId="{E314E299-B754-4241-A685-8B72C76A3DE6}" type="pres">
      <dgm:prSet presAssocID="{C3F36161-CDB4-41F1-981B-35EBE90DF4F4}" presName="childTextArrow" presStyleLbl="fgAccFollowNode1" presStyleIdx="1" presStyleCnt="3">
        <dgm:presLayoutVars>
          <dgm:bulletEnabled val="1"/>
        </dgm:presLayoutVars>
      </dgm:prSet>
      <dgm:spPr/>
    </dgm:pt>
    <dgm:pt modelId="{4198594F-4235-4931-8525-3440807CEF7A}" type="pres">
      <dgm:prSet presAssocID="{EA012F9E-E070-49FA-9E6D-75D5389305FB}" presName="childTextArrow" presStyleLbl="fgAccFollowNode1" presStyleIdx="2" presStyleCnt="3" custLinFactNeighborX="996">
        <dgm:presLayoutVars>
          <dgm:bulletEnabled val="1"/>
        </dgm:presLayoutVars>
      </dgm:prSet>
      <dgm:spPr/>
    </dgm:pt>
  </dgm:ptLst>
  <dgm:cxnLst>
    <dgm:cxn modelId="{AB3EF418-4AC4-4116-A820-A24CBAEAB9E2}" srcId="{088409FD-F8BF-4961-83A2-3AE71E4930A3}" destId="{EA012F9E-E070-49FA-9E6D-75D5389305FB}" srcOrd="2" destOrd="0" parTransId="{5F9588DD-0EFA-4E5C-9A33-84D7D1858A30}" sibTransId="{36A09332-DF19-4E7F-9753-CC6D7BC7F0D9}"/>
    <dgm:cxn modelId="{D2D33620-2727-43D9-A007-0E15F4A262E7}" srcId="{2A06EEF0-107A-464C-9009-8FD5DB5CCD57}" destId="{088409FD-F8BF-4961-83A2-3AE71E4930A3}" srcOrd="0" destOrd="0" parTransId="{5CD1B5AD-7ED9-4FFF-8BBE-27A5E4827D13}" sibTransId="{81F32FC5-CDB4-46C9-87F6-5421D5E06D5A}"/>
    <dgm:cxn modelId="{2837CE3F-C0F7-49E0-A2CF-B68042242943}" type="presOf" srcId="{088409FD-F8BF-4961-83A2-3AE71E4930A3}" destId="{459EA57B-25D5-4A53-B2E6-D51B1848F7B2}" srcOrd="1" destOrd="0" presId="urn:microsoft.com/office/officeart/2005/8/layout/process4"/>
    <dgm:cxn modelId="{E611A85E-068D-4653-8B12-5F120C56949C}" type="presOf" srcId="{34B24C59-9B3E-49A2-8C8B-F3AF3A004A52}" destId="{68564DC7-7BDD-4505-996A-2FED28A769E0}" srcOrd="0" destOrd="0" presId="urn:microsoft.com/office/officeart/2005/8/layout/process4"/>
    <dgm:cxn modelId="{EF9DEA46-D491-462A-AE93-ACD5DBF34913}" type="presOf" srcId="{088409FD-F8BF-4961-83A2-3AE71E4930A3}" destId="{6724379B-906A-4529-966F-962D7D53EEDC}" srcOrd="0" destOrd="0" presId="urn:microsoft.com/office/officeart/2005/8/layout/process4"/>
    <dgm:cxn modelId="{4347874B-833C-4AD1-817F-C5055FF04713}" type="presOf" srcId="{EA012F9E-E070-49FA-9E6D-75D5389305FB}" destId="{4198594F-4235-4931-8525-3440807CEF7A}" srcOrd="0" destOrd="0" presId="urn:microsoft.com/office/officeart/2005/8/layout/process4"/>
    <dgm:cxn modelId="{68396E56-4B0D-48B5-A285-81990856DEA9}" type="presOf" srcId="{2A06EEF0-107A-464C-9009-8FD5DB5CCD57}" destId="{02692C10-71F0-4B25-909E-7BDC9D0C09DA}" srcOrd="0" destOrd="0" presId="urn:microsoft.com/office/officeart/2005/8/layout/process4"/>
    <dgm:cxn modelId="{3CC4E57C-4E86-448D-9685-86B5F02C234B}" srcId="{088409FD-F8BF-4961-83A2-3AE71E4930A3}" destId="{C3F36161-CDB4-41F1-981B-35EBE90DF4F4}" srcOrd="1" destOrd="0" parTransId="{D720F1E8-91E5-4F8B-84BA-C278A1EA91CE}" sibTransId="{416FDA6F-73D5-4301-8702-3DC3D1B4CB03}"/>
    <dgm:cxn modelId="{2C524F80-699C-40AF-A62B-5959CF10DB69}" type="presOf" srcId="{C3F36161-CDB4-41F1-981B-35EBE90DF4F4}" destId="{E314E299-B754-4241-A685-8B72C76A3DE6}" srcOrd="0" destOrd="0" presId="urn:microsoft.com/office/officeart/2005/8/layout/process4"/>
    <dgm:cxn modelId="{24F0DBB7-9FFB-43B5-A700-22B36E393EB5}" srcId="{088409FD-F8BF-4961-83A2-3AE71E4930A3}" destId="{5F279AA6-D165-4563-88E8-72F251B5FC2A}" srcOrd="0" destOrd="0" parTransId="{F2340316-9C77-477F-915B-0AC6902A9B2E}" sibTransId="{FE1230A1-1ECA-46F4-80B6-C2A0CF420591}"/>
    <dgm:cxn modelId="{8AE052F5-60FA-487B-9BF5-393C6D83A03B}" srcId="{2A06EEF0-107A-464C-9009-8FD5DB5CCD57}" destId="{34B24C59-9B3E-49A2-8C8B-F3AF3A004A52}" srcOrd="1" destOrd="0" parTransId="{616848E5-2EA0-4EB2-9FD4-C486BEBA45A0}" sibTransId="{C60DD854-5DC8-44FC-B2C9-1FCCAEB5E512}"/>
    <dgm:cxn modelId="{19AB98F5-B7FC-4593-A3AF-BF08FBA96541}" type="presOf" srcId="{5F279AA6-D165-4563-88E8-72F251B5FC2A}" destId="{413472CE-41CC-4BD5-B9CA-22A1A1FA1DF2}" srcOrd="0" destOrd="0" presId="urn:microsoft.com/office/officeart/2005/8/layout/process4"/>
    <dgm:cxn modelId="{C25C7DD3-4701-4052-B489-A9A7788BE104}" type="presParOf" srcId="{02692C10-71F0-4B25-909E-7BDC9D0C09DA}" destId="{0401002C-2E3B-455C-9F2E-FE24BCCAAE27}" srcOrd="0" destOrd="0" presId="urn:microsoft.com/office/officeart/2005/8/layout/process4"/>
    <dgm:cxn modelId="{274516D6-0617-4291-B503-9F5599A27EF2}" type="presParOf" srcId="{0401002C-2E3B-455C-9F2E-FE24BCCAAE27}" destId="{68564DC7-7BDD-4505-996A-2FED28A769E0}" srcOrd="0" destOrd="0" presId="urn:microsoft.com/office/officeart/2005/8/layout/process4"/>
    <dgm:cxn modelId="{62525DC1-D74C-448E-A35D-91C3368E1108}" type="presParOf" srcId="{02692C10-71F0-4B25-909E-7BDC9D0C09DA}" destId="{E17CD1E4-26F0-419E-926E-EE97AEE81F64}" srcOrd="1" destOrd="0" presId="urn:microsoft.com/office/officeart/2005/8/layout/process4"/>
    <dgm:cxn modelId="{975614B1-0298-41EC-8A42-8D5569D7C601}" type="presParOf" srcId="{02692C10-71F0-4B25-909E-7BDC9D0C09DA}" destId="{71CE28F8-9870-4A61-8FDF-09FB1A7FABB2}" srcOrd="2" destOrd="0" presId="urn:microsoft.com/office/officeart/2005/8/layout/process4"/>
    <dgm:cxn modelId="{1C6D31F3-AD49-4DDE-9CAB-F05EEB79281D}" type="presParOf" srcId="{71CE28F8-9870-4A61-8FDF-09FB1A7FABB2}" destId="{6724379B-906A-4529-966F-962D7D53EEDC}" srcOrd="0" destOrd="0" presId="urn:microsoft.com/office/officeart/2005/8/layout/process4"/>
    <dgm:cxn modelId="{6269F98A-422F-4D72-B16F-C749CD63F58B}" type="presParOf" srcId="{71CE28F8-9870-4A61-8FDF-09FB1A7FABB2}" destId="{459EA57B-25D5-4A53-B2E6-D51B1848F7B2}" srcOrd="1" destOrd="0" presId="urn:microsoft.com/office/officeart/2005/8/layout/process4"/>
    <dgm:cxn modelId="{759401E8-8123-4EF3-8B7E-992C4B0B29DF}" type="presParOf" srcId="{71CE28F8-9870-4A61-8FDF-09FB1A7FABB2}" destId="{AB4147A6-1DED-43C5-A81F-1D9730E2FB5C}" srcOrd="2" destOrd="0" presId="urn:microsoft.com/office/officeart/2005/8/layout/process4"/>
    <dgm:cxn modelId="{CD15E806-C403-4F22-AEFF-A05E9DD70532}" type="presParOf" srcId="{AB4147A6-1DED-43C5-A81F-1D9730E2FB5C}" destId="{413472CE-41CC-4BD5-B9CA-22A1A1FA1DF2}" srcOrd="0" destOrd="0" presId="urn:microsoft.com/office/officeart/2005/8/layout/process4"/>
    <dgm:cxn modelId="{73178F3D-F9A7-4976-8FEC-9CA2ECE1F766}" type="presParOf" srcId="{AB4147A6-1DED-43C5-A81F-1D9730E2FB5C}" destId="{E314E299-B754-4241-A685-8B72C76A3DE6}" srcOrd="1" destOrd="0" presId="urn:microsoft.com/office/officeart/2005/8/layout/process4"/>
    <dgm:cxn modelId="{686270F5-BF12-469B-A76B-91AA943C888A}" type="presParOf" srcId="{AB4147A6-1DED-43C5-A81F-1D9730E2FB5C}" destId="{4198594F-4235-4931-8525-3440807CEF7A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A7C0836-2F4C-459F-9864-85738C64EE3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E60B0E6-E34F-4664-ABD9-B24F6F6A9344}">
      <dgm:prSet/>
      <dgm:spPr/>
      <dgm:t>
        <a:bodyPr/>
        <a:lstStyle/>
        <a:p>
          <a:r>
            <a:rPr lang="en-US"/>
            <a:t>Marked loss of vision or complete blindness on the effected side.</a:t>
          </a:r>
        </a:p>
      </dgm:t>
    </dgm:pt>
    <dgm:pt modelId="{C996670E-61F6-4024-BC82-F17A90BE5169}" type="parTrans" cxnId="{7B78BF06-6191-4AF2-AF19-4555C77C94A0}">
      <dgm:prSet/>
      <dgm:spPr/>
      <dgm:t>
        <a:bodyPr/>
        <a:lstStyle/>
        <a:p>
          <a:endParaRPr lang="en-US"/>
        </a:p>
      </dgm:t>
    </dgm:pt>
    <dgm:pt modelId="{BA6E4448-923D-412B-AA13-2B6A529E17C0}" type="sibTrans" cxnId="{7B78BF06-6191-4AF2-AF19-4555C77C94A0}">
      <dgm:prSet/>
      <dgm:spPr/>
      <dgm:t>
        <a:bodyPr/>
        <a:lstStyle/>
        <a:p>
          <a:endParaRPr lang="en-US"/>
        </a:p>
      </dgm:t>
    </dgm:pt>
    <dgm:pt modelId="{BDAB5D60-0179-48EB-90E1-1BF786AE759C}">
      <dgm:prSet/>
      <dgm:spPr/>
      <dgm:t>
        <a:bodyPr/>
        <a:lstStyle/>
        <a:p>
          <a:r>
            <a:rPr lang="en-US"/>
            <a:t>Loss of direct light reflex of same side and loss of consensual on opposite side.</a:t>
          </a:r>
        </a:p>
      </dgm:t>
    </dgm:pt>
    <dgm:pt modelId="{31C1DCAE-399D-4455-BB40-17FF137190ED}" type="parTrans" cxnId="{8DEAD2D2-1947-4448-9CBB-EFC54E307160}">
      <dgm:prSet/>
      <dgm:spPr/>
      <dgm:t>
        <a:bodyPr/>
        <a:lstStyle/>
        <a:p>
          <a:endParaRPr lang="en-US"/>
        </a:p>
      </dgm:t>
    </dgm:pt>
    <dgm:pt modelId="{CFBF4297-1E1F-45DF-B9BA-4879A1AD840F}" type="sibTrans" cxnId="{8DEAD2D2-1947-4448-9CBB-EFC54E307160}">
      <dgm:prSet/>
      <dgm:spPr/>
      <dgm:t>
        <a:bodyPr/>
        <a:lstStyle/>
        <a:p>
          <a:endParaRPr lang="en-US"/>
        </a:p>
      </dgm:t>
    </dgm:pt>
    <dgm:pt modelId="{EFA5676D-78AD-4AD5-9C61-56CEA480C66B}">
      <dgm:prSet/>
      <dgm:spPr/>
      <dgm:t>
        <a:bodyPr/>
        <a:lstStyle/>
        <a:p>
          <a:r>
            <a:rPr lang="en-US"/>
            <a:t>CAUSES</a:t>
          </a:r>
        </a:p>
      </dgm:t>
    </dgm:pt>
    <dgm:pt modelId="{09783618-ED99-4FB7-BB80-6A996243378D}" type="parTrans" cxnId="{40844D3E-B8CC-414B-A967-74AD8203D081}">
      <dgm:prSet/>
      <dgm:spPr/>
      <dgm:t>
        <a:bodyPr/>
        <a:lstStyle/>
        <a:p>
          <a:endParaRPr lang="en-US"/>
        </a:p>
      </dgm:t>
    </dgm:pt>
    <dgm:pt modelId="{63E94BE7-078C-481B-8119-011B54F71B91}" type="sibTrans" cxnId="{40844D3E-B8CC-414B-A967-74AD8203D081}">
      <dgm:prSet/>
      <dgm:spPr/>
      <dgm:t>
        <a:bodyPr/>
        <a:lstStyle/>
        <a:p>
          <a:endParaRPr lang="en-US"/>
        </a:p>
      </dgm:t>
    </dgm:pt>
    <dgm:pt modelId="{9EB98A41-8FF0-464B-BD1A-CB74602E551F}">
      <dgm:prSet/>
      <dgm:spPr/>
      <dgm:t>
        <a:bodyPr/>
        <a:lstStyle/>
        <a:p>
          <a:r>
            <a:rPr lang="en-US" b="1" dirty="0"/>
            <a:t>Acute optic neuritis</a:t>
          </a:r>
        </a:p>
      </dgm:t>
    </dgm:pt>
    <dgm:pt modelId="{CBBE9F87-B5FD-44F5-B7AF-0D47E06AFE4A}" type="parTrans" cxnId="{FF9D061B-F818-4BE3-A296-290D3E5EB510}">
      <dgm:prSet/>
      <dgm:spPr/>
      <dgm:t>
        <a:bodyPr/>
        <a:lstStyle/>
        <a:p>
          <a:endParaRPr lang="en-US"/>
        </a:p>
      </dgm:t>
    </dgm:pt>
    <dgm:pt modelId="{0104F4B7-994E-4413-BEA1-13BF5CC0F31D}" type="sibTrans" cxnId="{FF9D061B-F818-4BE3-A296-290D3E5EB510}">
      <dgm:prSet/>
      <dgm:spPr/>
      <dgm:t>
        <a:bodyPr/>
        <a:lstStyle/>
        <a:p>
          <a:endParaRPr lang="en-US"/>
        </a:p>
      </dgm:t>
    </dgm:pt>
    <dgm:pt modelId="{7B147725-742E-49F9-AD32-7F09D58B44A8}">
      <dgm:prSet/>
      <dgm:spPr/>
      <dgm:t>
        <a:bodyPr/>
        <a:lstStyle/>
        <a:p>
          <a:r>
            <a:rPr lang="en-US" b="1" dirty="0"/>
            <a:t>Optic neuropathy</a:t>
          </a:r>
        </a:p>
      </dgm:t>
    </dgm:pt>
    <dgm:pt modelId="{3E3C762C-EB4E-4AD0-B871-5A0DDC12BF6F}" type="parTrans" cxnId="{52FF0172-5AE8-4400-ADAE-3C0EE65616D6}">
      <dgm:prSet/>
      <dgm:spPr/>
      <dgm:t>
        <a:bodyPr/>
        <a:lstStyle/>
        <a:p>
          <a:endParaRPr lang="en-US"/>
        </a:p>
      </dgm:t>
    </dgm:pt>
    <dgm:pt modelId="{21B06B94-FEEF-4290-A2E8-02672006BF2D}" type="sibTrans" cxnId="{52FF0172-5AE8-4400-ADAE-3C0EE65616D6}">
      <dgm:prSet/>
      <dgm:spPr/>
      <dgm:t>
        <a:bodyPr/>
        <a:lstStyle/>
        <a:p>
          <a:endParaRPr lang="en-US"/>
        </a:p>
      </dgm:t>
    </dgm:pt>
    <dgm:pt modelId="{FCC73D92-E314-41BF-ADB0-C64B27670F4C}">
      <dgm:prSet/>
      <dgm:spPr/>
      <dgm:t>
        <a:bodyPr/>
        <a:lstStyle/>
        <a:p>
          <a:r>
            <a:rPr lang="en-US" b="1" dirty="0"/>
            <a:t>Optic atrophy</a:t>
          </a:r>
        </a:p>
      </dgm:t>
    </dgm:pt>
    <dgm:pt modelId="{D2127F40-9B92-42D6-A631-3A55DE6A8473}" type="parTrans" cxnId="{9DD8ECEA-BC08-4EE9-925F-5CB829AF73C8}">
      <dgm:prSet/>
      <dgm:spPr/>
      <dgm:t>
        <a:bodyPr/>
        <a:lstStyle/>
        <a:p>
          <a:endParaRPr lang="en-US"/>
        </a:p>
      </dgm:t>
    </dgm:pt>
    <dgm:pt modelId="{D8CB980E-D02D-4344-8AF9-462C8CD6DC1A}" type="sibTrans" cxnId="{9DD8ECEA-BC08-4EE9-925F-5CB829AF73C8}">
      <dgm:prSet/>
      <dgm:spPr/>
      <dgm:t>
        <a:bodyPr/>
        <a:lstStyle/>
        <a:p>
          <a:endParaRPr lang="en-US"/>
        </a:p>
      </dgm:t>
    </dgm:pt>
    <dgm:pt modelId="{5703E5A0-C5BA-47DE-B260-81F27F479AAA}" type="pres">
      <dgm:prSet presAssocID="{2A7C0836-2F4C-459F-9864-85738C64EE3F}" presName="linear" presStyleCnt="0">
        <dgm:presLayoutVars>
          <dgm:animLvl val="lvl"/>
          <dgm:resizeHandles val="exact"/>
        </dgm:presLayoutVars>
      </dgm:prSet>
      <dgm:spPr/>
    </dgm:pt>
    <dgm:pt modelId="{4FCD3C3B-CD5A-4D6A-A1F2-91D11F876756}" type="pres">
      <dgm:prSet presAssocID="{4E60B0E6-E34F-4664-ABD9-B24F6F6A934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BD1CE84-7BAD-4404-9965-D37F1A43C932}" type="pres">
      <dgm:prSet presAssocID="{BA6E4448-923D-412B-AA13-2B6A529E17C0}" presName="spacer" presStyleCnt="0"/>
      <dgm:spPr/>
    </dgm:pt>
    <dgm:pt modelId="{72119A6D-7071-4E43-B982-B00F07F9A5A4}" type="pres">
      <dgm:prSet presAssocID="{BDAB5D60-0179-48EB-90E1-1BF786AE759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A13C703-F7C9-444B-8F45-F22795135359}" type="pres">
      <dgm:prSet presAssocID="{CFBF4297-1E1F-45DF-B9BA-4879A1AD840F}" presName="spacer" presStyleCnt="0"/>
      <dgm:spPr/>
    </dgm:pt>
    <dgm:pt modelId="{04BF712B-130C-461D-845C-5D9267E47A8D}" type="pres">
      <dgm:prSet presAssocID="{EFA5676D-78AD-4AD5-9C61-56CEA480C66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EB5902C-AB49-46AF-9CC7-7411DACA038E}" type="pres">
      <dgm:prSet presAssocID="{EFA5676D-78AD-4AD5-9C61-56CEA480C66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B78BF06-6191-4AF2-AF19-4555C77C94A0}" srcId="{2A7C0836-2F4C-459F-9864-85738C64EE3F}" destId="{4E60B0E6-E34F-4664-ABD9-B24F6F6A9344}" srcOrd="0" destOrd="0" parTransId="{C996670E-61F6-4024-BC82-F17A90BE5169}" sibTransId="{BA6E4448-923D-412B-AA13-2B6A529E17C0}"/>
    <dgm:cxn modelId="{9849F817-44D0-4679-AA08-E2991C6989FF}" type="presOf" srcId="{2A7C0836-2F4C-459F-9864-85738C64EE3F}" destId="{5703E5A0-C5BA-47DE-B260-81F27F479AAA}" srcOrd="0" destOrd="0" presId="urn:microsoft.com/office/officeart/2005/8/layout/vList2"/>
    <dgm:cxn modelId="{FF9D061B-F818-4BE3-A296-290D3E5EB510}" srcId="{EFA5676D-78AD-4AD5-9C61-56CEA480C66B}" destId="{9EB98A41-8FF0-464B-BD1A-CB74602E551F}" srcOrd="0" destOrd="0" parTransId="{CBBE9F87-B5FD-44F5-B7AF-0D47E06AFE4A}" sibTransId="{0104F4B7-994E-4413-BEA1-13BF5CC0F31D}"/>
    <dgm:cxn modelId="{4CE04829-52E4-4F77-9E4F-E1F7FE6A60AB}" type="presOf" srcId="{FCC73D92-E314-41BF-ADB0-C64B27670F4C}" destId="{AEB5902C-AB49-46AF-9CC7-7411DACA038E}" srcOrd="0" destOrd="2" presId="urn:microsoft.com/office/officeart/2005/8/layout/vList2"/>
    <dgm:cxn modelId="{CE9C9F38-A652-43D3-92EE-0B479057C53F}" type="presOf" srcId="{EFA5676D-78AD-4AD5-9C61-56CEA480C66B}" destId="{04BF712B-130C-461D-845C-5D9267E47A8D}" srcOrd="0" destOrd="0" presId="urn:microsoft.com/office/officeart/2005/8/layout/vList2"/>
    <dgm:cxn modelId="{40844D3E-B8CC-414B-A967-74AD8203D081}" srcId="{2A7C0836-2F4C-459F-9864-85738C64EE3F}" destId="{EFA5676D-78AD-4AD5-9C61-56CEA480C66B}" srcOrd="2" destOrd="0" parTransId="{09783618-ED99-4FB7-BB80-6A996243378D}" sibTransId="{63E94BE7-078C-481B-8119-011B54F71B91}"/>
    <dgm:cxn modelId="{F462AC66-BD0D-4CB7-B655-0AA68A0C34CA}" type="presOf" srcId="{9EB98A41-8FF0-464B-BD1A-CB74602E551F}" destId="{AEB5902C-AB49-46AF-9CC7-7411DACA038E}" srcOrd="0" destOrd="0" presId="urn:microsoft.com/office/officeart/2005/8/layout/vList2"/>
    <dgm:cxn modelId="{52FF0172-5AE8-4400-ADAE-3C0EE65616D6}" srcId="{EFA5676D-78AD-4AD5-9C61-56CEA480C66B}" destId="{7B147725-742E-49F9-AD32-7F09D58B44A8}" srcOrd="1" destOrd="0" parTransId="{3E3C762C-EB4E-4AD0-B871-5A0DDC12BF6F}" sibTransId="{21B06B94-FEEF-4290-A2E8-02672006BF2D}"/>
    <dgm:cxn modelId="{8DEAD2D2-1947-4448-9CBB-EFC54E307160}" srcId="{2A7C0836-2F4C-459F-9864-85738C64EE3F}" destId="{BDAB5D60-0179-48EB-90E1-1BF786AE759C}" srcOrd="1" destOrd="0" parTransId="{31C1DCAE-399D-4455-BB40-17FF137190ED}" sibTransId="{CFBF4297-1E1F-45DF-B9BA-4879A1AD840F}"/>
    <dgm:cxn modelId="{3755CDE5-5CEB-45EC-8C4D-BC4774366217}" type="presOf" srcId="{7B147725-742E-49F9-AD32-7F09D58B44A8}" destId="{AEB5902C-AB49-46AF-9CC7-7411DACA038E}" srcOrd="0" destOrd="1" presId="urn:microsoft.com/office/officeart/2005/8/layout/vList2"/>
    <dgm:cxn modelId="{9DD8ECEA-BC08-4EE9-925F-5CB829AF73C8}" srcId="{EFA5676D-78AD-4AD5-9C61-56CEA480C66B}" destId="{FCC73D92-E314-41BF-ADB0-C64B27670F4C}" srcOrd="2" destOrd="0" parTransId="{D2127F40-9B92-42D6-A631-3A55DE6A8473}" sibTransId="{D8CB980E-D02D-4344-8AF9-462C8CD6DC1A}"/>
    <dgm:cxn modelId="{B98F4EEC-AB03-41D8-929E-FD82FD8F6D1C}" type="presOf" srcId="{BDAB5D60-0179-48EB-90E1-1BF786AE759C}" destId="{72119A6D-7071-4E43-B982-B00F07F9A5A4}" srcOrd="0" destOrd="0" presId="urn:microsoft.com/office/officeart/2005/8/layout/vList2"/>
    <dgm:cxn modelId="{9BB78FF3-2112-445E-B77E-17E3A1AF6856}" type="presOf" srcId="{4E60B0E6-E34F-4664-ABD9-B24F6F6A9344}" destId="{4FCD3C3B-CD5A-4D6A-A1F2-91D11F876756}" srcOrd="0" destOrd="0" presId="urn:microsoft.com/office/officeart/2005/8/layout/vList2"/>
    <dgm:cxn modelId="{1CE42461-8DCA-4EA3-A550-96B3E39BF0E1}" type="presParOf" srcId="{5703E5A0-C5BA-47DE-B260-81F27F479AAA}" destId="{4FCD3C3B-CD5A-4D6A-A1F2-91D11F876756}" srcOrd="0" destOrd="0" presId="urn:microsoft.com/office/officeart/2005/8/layout/vList2"/>
    <dgm:cxn modelId="{9378C918-4156-44F3-9289-70829EB44959}" type="presParOf" srcId="{5703E5A0-C5BA-47DE-B260-81F27F479AAA}" destId="{5BD1CE84-7BAD-4404-9965-D37F1A43C932}" srcOrd="1" destOrd="0" presId="urn:microsoft.com/office/officeart/2005/8/layout/vList2"/>
    <dgm:cxn modelId="{32A43A1C-687D-45E2-827B-5C85703AF54B}" type="presParOf" srcId="{5703E5A0-C5BA-47DE-B260-81F27F479AAA}" destId="{72119A6D-7071-4E43-B982-B00F07F9A5A4}" srcOrd="2" destOrd="0" presId="urn:microsoft.com/office/officeart/2005/8/layout/vList2"/>
    <dgm:cxn modelId="{C39BC527-726F-4A61-A1E1-2119652FBA9F}" type="presParOf" srcId="{5703E5A0-C5BA-47DE-B260-81F27F479AAA}" destId="{4A13C703-F7C9-444B-8F45-F22795135359}" srcOrd="3" destOrd="0" presId="urn:microsoft.com/office/officeart/2005/8/layout/vList2"/>
    <dgm:cxn modelId="{E9A87FCB-BE8C-4AEA-9B53-360C21179DC4}" type="presParOf" srcId="{5703E5A0-C5BA-47DE-B260-81F27F479AAA}" destId="{04BF712B-130C-461D-845C-5D9267E47A8D}" srcOrd="4" destOrd="0" presId="urn:microsoft.com/office/officeart/2005/8/layout/vList2"/>
    <dgm:cxn modelId="{773C9B97-ECAD-4AC1-AA94-7152B5302361}" type="presParOf" srcId="{5703E5A0-C5BA-47DE-B260-81F27F479AAA}" destId="{AEB5902C-AB49-46AF-9CC7-7411DACA038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927F7-C2F6-4749-BA02-6EADA6A62FAB}">
      <dsp:nvSpPr>
        <dsp:cNvPr id="0" name=""/>
        <dsp:cNvSpPr/>
      </dsp:nvSpPr>
      <dsp:spPr>
        <a:xfrm>
          <a:off x="0" y="379943"/>
          <a:ext cx="626364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6B67F0-F8CC-4CBD-BA4A-3CE0172752C6}">
      <dsp:nvSpPr>
        <dsp:cNvPr id="0" name=""/>
        <dsp:cNvSpPr/>
      </dsp:nvSpPr>
      <dsp:spPr>
        <a:xfrm>
          <a:off x="313182" y="84743"/>
          <a:ext cx="4384548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 optic nerves</a:t>
          </a:r>
        </a:p>
      </dsp:txBody>
      <dsp:txXfrm>
        <a:off x="342003" y="113564"/>
        <a:ext cx="4326906" cy="532758"/>
      </dsp:txXfrm>
    </dsp:sp>
    <dsp:sp modelId="{113FFA12-7579-48F3-9D86-4DB795A2316C}">
      <dsp:nvSpPr>
        <dsp:cNvPr id="0" name=""/>
        <dsp:cNvSpPr/>
      </dsp:nvSpPr>
      <dsp:spPr>
        <a:xfrm>
          <a:off x="0" y="1287143"/>
          <a:ext cx="626364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8D927C-6804-43A2-A19C-6CC4F8F0AD2D}">
      <dsp:nvSpPr>
        <dsp:cNvPr id="0" name=""/>
        <dsp:cNvSpPr/>
      </dsp:nvSpPr>
      <dsp:spPr>
        <a:xfrm>
          <a:off x="313182" y="991943"/>
          <a:ext cx="4384548" cy="590400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 optic chiasma</a:t>
          </a:r>
        </a:p>
      </dsp:txBody>
      <dsp:txXfrm>
        <a:off x="342003" y="1020764"/>
        <a:ext cx="4326906" cy="532758"/>
      </dsp:txXfrm>
    </dsp:sp>
    <dsp:sp modelId="{06A9E01E-ED2F-45D9-8DBD-008ED62F724C}">
      <dsp:nvSpPr>
        <dsp:cNvPr id="0" name=""/>
        <dsp:cNvSpPr/>
      </dsp:nvSpPr>
      <dsp:spPr>
        <a:xfrm>
          <a:off x="0" y="2194343"/>
          <a:ext cx="626364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5E75BF-9044-44D6-931F-34DDF6DF77A9}">
      <dsp:nvSpPr>
        <dsp:cNvPr id="0" name=""/>
        <dsp:cNvSpPr/>
      </dsp:nvSpPr>
      <dsp:spPr>
        <a:xfrm>
          <a:off x="313182" y="1899143"/>
          <a:ext cx="4384548" cy="590400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 optic tracts</a:t>
          </a:r>
        </a:p>
      </dsp:txBody>
      <dsp:txXfrm>
        <a:off x="342003" y="1927964"/>
        <a:ext cx="4326906" cy="532758"/>
      </dsp:txXfrm>
    </dsp:sp>
    <dsp:sp modelId="{E60B5889-1AF3-4A95-B746-A5BE1355D310}">
      <dsp:nvSpPr>
        <dsp:cNvPr id="0" name=""/>
        <dsp:cNvSpPr/>
      </dsp:nvSpPr>
      <dsp:spPr>
        <a:xfrm>
          <a:off x="0" y="3101544"/>
          <a:ext cx="626364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1C3CBC-BECA-408E-AF36-65DE2830076C}">
      <dsp:nvSpPr>
        <dsp:cNvPr id="0" name=""/>
        <dsp:cNvSpPr/>
      </dsp:nvSpPr>
      <dsp:spPr>
        <a:xfrm>
          <a:off x="313182" y="2806343"/>
          <a:ext cx="4384548" cy="590400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 lateral geniculate bodies</a:t>
          </a:r>
        </a:p>
      </dsp:txBody>
      <dsp:txXfrm>
        <a:off x="342003" y="2835164"/>
        <a:ext cx="4326906" cy="532758"/>
      </dsp:txXfrm>
    </dsp:sp>
    <dsp:sp modelId="{C5C4C35B-A50F-4353-A1DD-2E7FA009D9EA}">
      <dsp:nvSpPr>
        <dsp:cNvPr id="0" name=""/>
        <dsp:cNvSpPr/>
      </dsp:nvSpPr>
      <dsp:spPr>
        <a:xfrm>
          <a:off x="0" y="4008744"/>
          <a:ext cx="626364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D0104D-236E-4941-8B9D-29D9859F1201}">
      <dsp:nvSpPr>
        <dsp:cNvPr id="0" name=""/>
        <dsp:cNvSpPr/>
      </dsp:nvSpPr>
      <dsp:spPr>
        <a:xfrm>
          <a:off x="313182" y="3713544"/>
          <a:ext cx="4384548" cy="590400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 optic radiations</a:t>
          </a:r>
        </a:p>
      </dsp:txBody>
      <dsp:txXfrm>
        <a:off x="342003" y="3742365"/>
        <a:ext cx="4326906" cy="532758"/>
      </dsp:txXfrm>
    </dsp:sp>
    <dsp:sp modelId="{E8BF7E7E-4F75-4F00-8C03-320297002978}">
      <dsp:nvSpPr>
        <dsp:cNvPr id="0" name=""/>
        <dsp:cNvSpPr/>
      </dsp:nvSpPr>
      <dsp:spPr>
        <a:xfrm>
          <a:off x="0" y="4915944"/>
          <a:ext cx="626364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72106-9655-4C7C-8F52-CB6EF42C40C9}">
      <dsp:nvSpPr>
        <dsp:cNvPr id="0" name=""/>
        <dsp:cNvSpPr/>
      </dsp:nvSpPr>
      <dsp:spPr>
        <a:xfrm>
          <a:off x="313182" y="4620743"/>
          <a:ext cx="4384548" cy="5904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 occipital cortex.</a:t>
          </a:r>
        </a:p>
      </dsp:txBody>
      <dsp:txXfrm>
        <a:off x="342003" y="4649564"/>
        <a:ext cx="4326906" cy="53275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E3FF2-B043-416F-82A3-C0B363688FAA}">
      <dsp:nvSpPr>
        <dsp:cNvPr id="0" name=""/>
        <dsp:cNvSpPr/>
      </dsp:nvSpPr>
      <dsp:spPr>
        <a:xfrm>
          <a:off x="0" y="30035"/>
          <a:ext cx="6263640" cy="11123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Ipsilateral blindness</a:t>
          </a:r>
        </a:p>
      </dsp:txBody>
      <dsp:txXfrm>
        <a:off x="54298" y="84333"/>
        <a:ext cx="6155044" cy="1003708"/>
      </dsp:txXfrm>
    </dsp:sp>
    <dsp:sp modelId="{2A8C5B30-C4BF-4158-88EE-DB1727F16133}">
      <dsp:nvSpPr>
        <dsp:cNvPr id="0" name=""/>
        <dsp:cNvSpPr/>
      </dsp:nvSpPr>
      <dsp:spPr>
        <a:xfrm>
          <a:off x="0" y="1231771"/>
          <a:ext cx="6263640" cy="1112304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Contralateral superior quadrantanopia (junction scotoma)</a:t>
          </a:r>
        </a:p>
      </dsp:txBody>
      <dsp:txXfrm>
        <a:off x="54298" y="1286069"/>
        <a:ext cx="6155044" cy="1003708"/>
      </dsp:txXfrm>
    </dsp:sp>
    <dsp:sp modelId="{7644F7E4-4AB6-4A35-8D13-C833163B0393}">
      <dsp:nvSpPr>
        <dsp:cNvPr id="0" name=""/>
        <dsp:cNvSpPr/>
      </dsp:nvSpPr>
      <dsp:spPr>
        <a:xfrm>
          <a:off x="0" y="2415923"/>
          <a:ext cx="6263640" cy="1112304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Loss of light reflex on effected side.</a:t>
          </a:r>
        </a:p>
      </dsp:txBody>
      <dsp:txXfrm>
        <a:off x="54298" y="2470221"/>
        <a:ext cx="6155044" cy="1003708"/>
      </dsp:txXfrm>
    </dsp:sp>
    <dsp:sp modelId="{F9DC8529-DA40-4ABA-A07A-668EDB3F631C}">
      <dsp:nvSpPr>
        <dsp:cNvPr id="0" name=""/>
        <dsp:cNvSpPr/>
      </dsp:nvSpPr>
      <dsp:spPr>
        <a:xfrm>
          <a:off x="0" y="3608868"/>
          <a:ext cx="6263640" cy="1112304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CAUSES</a:t>
          </a:r>
        </a:p>
      </dsp:txBody>
      <dsp:txXfrm>
        <a:off x="54298" y="3663166"/>
        <a:ext cx="6155044" cy="1003708"/>
      </dsp:txXfrm>
    </dsp:sp>
    <dsp:sp modelId="{0BF123E9-EE6B-4F3D-A06C-75040DE038F8}">
      <dsp:nvSpPr>
        <dsp:cNvPr id="0" name=""/>
        <dsp:cNvSpPr/>
      </dsp:nvSpPr>
      <dsp:spPr>
        <a:xfrm>
          <a:off x="0" y="4721172"/>
          <a:ext cx="6263640" cy="75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1" kern="1200" dirty="0"/>
            <a:t>Tumor of pituitary gland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1" kern="1200" dirty="0"/>
            <a:t>Meningioma</a:t>
          </a:r>
          <a:endParaRPr lang="en-US" sz="2200" kern="1200" dirty="0"/>
        </a:p>
      </dsp:txBody>
      <dsp:txXfrm>
        <a:off x="0" y="4721172"/>
        <a:ext cx="6263640" cy="7534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A95E0-AA24-4A67-BE6B-20BD348F9012}">
      <dsp:nvSpPr>
        <dsp:cNvPr id="0" name=""/>
        <dsp:cNvSpPr/>
      </dsp:nvSpPr>
      <dsp:spPr>
        <a:xfrm>
          <a:off x="0" y="7808"/>
          <a:ext cx="6263640" cy="13109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Bitemporal haemianopia</a:t>
          </a:r>
        </a:p>
      </dsp:txBody>
      <dsp:txXfrm>
        <a:off x="63994" y="71802"/>
        <a:ext cx="6135652" cy="1182942"/>
      </dsp:txXfrm>
    </dsp:sp>
    <dsp:sp modelId="{2524B905-B3A8-4212-AAA1-56C94D48A554}">
      <dsp:nvSpPr>
        <dsp:cNvPr id="0" name=""/>
        <dsp:cNvSpPr/>
      </dsp:nvSpPr>
      <dsp:spPr>
        <a:xfrm>
          <a:off x="0" y="1413778"/>
          <a:ext cx="6263640" cy="131093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Bitemporal haemianopic paralysis of pupillary reflexes.</a:t>
          </a:r>
        </a:p>
      </dsp:txBody>
      <dsp:txXfrm>
        <a:off x="63994" y="1477772"/>
        <a:ext cx="6135652" cy="1182942"/>
      </dsp:txXfrm>
    </dsp:sp>
    <dsp:sp modelId="{3E1EAA5F-B940-40E2-87D1-B0C7A3E5D4F7}">
      <dsp:nvSpPr>
        <dsp:cNvPr id="0" name=""/>
        <dsp:cNvSpPr/>
      </dsp:nvSpPr>
      <dsp:spPr>
        <a:xfrm>
          <a:off x="0" y="2819749"/>
          <a:ext cx="6263640" cy="131093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CAUSES</a:t>
          </a:r>
        </a:p>
      </dsp:txBody>
      <dsp:txXfrm>
        <a:off x="63994" y="2883743"/>
        <a:ext cx="6135652" cy="1182942"/>
      </dsp:txXfrm>
    </dsp:sp>
    <dsp:sp modelId="{7E4AFFEE-63BD-4B27-943C-F5218606F577}">
      <dsp:nvSpPr>
        <dsp:cNvPr id="0" name=""/>
        <dsp:cNvSpPr/>
      </dsp:nvSpPr>
      <dsp:spPr>
        <a:xfrm>
          <a:off x="0" y="4130679"/>
          <a:ext cx="6263640" cy="136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b="1" kern="1200" dirty="0"/>
            <a:t>Tumor of pituitary gland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b="1" kern="1200"/>
            <a:t>Craniopharyngima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b="1" kern="1200" dirty="0" err="1"/>
            <a:t>Suprasellar</a:t>
          </a:r>
          <a:r>
            <a:rPr lang="en-US" sz="2600" b="1" kern="1200" dirty="0"/>
            <a:t> meningioma</a:t>
          </a:r>
          <a:endParaRPr lang="en-US" sz="2600" kern="1200" dirty="0"/>
        </a:p>
      </dsp:txBody>
      <dsp:txXfrm>
        <a:off x="0" y="4130679"/>
        <a:ext cx="6263640" cy="13662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D54B0E-397C-47B9-8A9D-9364DF58727A}">
      <dsp:nvSpPr>
        <dsp:cNvPr id="0" name=""/>
        <dsp:cNvSpPr/>
      </dsp:nvSpPr>
      <dsp:spPr>
        <a:xfrm>
          <a:off x="0" y="1187059"/>
          <a:ext cx="6666833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336F87-5615-4542-A050-0D9B2AAD5171}">
      <dsp:nvSpPr>
        <dsp:cNvPr id="0" name=""/>
        <dsp:cNvSpPr/>
      </dsp:nvSpPr>
      <dsp:spPr>
        <a:xfrm>
          <a:off x="333341" y="759019"/>
          <a:ext cx="4666783" cy="8560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Homonymous haemianopia</a:t>
          </a:r>
        </a:p>
      </dsp:txBody>
      <dsp:txXfrm>
        <a:off x="375131" y="800809"/>
        <a:ext cx="4583203" cy="772500"/>
      </dsp:txXfrm>
    </dsp:sp>
    <dsp:sp modelId="{9A90360C-213F-4558-8A8F-E88BB3F3AB35}">
      <dsp:nvSpPr>
        <dsp:cNvPr id="0" name=""/>
        <dsp:cNvSpPr/>
      </dsp:nvSpPr>
      <dsp:spPr>
        <a:xfrm>
          <a:off x="0" y="2502500"/>
          <a:ext cx="6666833" cy="219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604012" rIns="517420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1" kern="1200" dirty="0"/>
            <a:t>Syphilitic meningitis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1" kern="1200" dirty="0" err="1"/>
            <a:t>Tuberculous</a:t>
          </a:r>
          <a:r>
            <a:rPr lang="en-US" sz="2900" b="1" kern="1200" dirty="0"/>
            <a:t> meningitis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1" kern="1200" dirty="0"/>
            <a:t>Tumors Of hypothalamus</a:t>
          </a:r>
          <a:endParaRPr lang="en-US" sz="2900" kern="1200" dirty="0"/>
        </a:p>
      </dsp:txBody>
      <dsp:txXfrm>
        <a:off x="0" y="2502500"/>
        <a:ext cx="6666833" cy="2192400"/>
      </dsp:txXfrm>
    </dsp:sp>
    <dsp:sp modelId="{40FAC473-0B05-4B38-93D0-82B8BD5AA726}">
      <dsp:nvSpPr>
        <dsp:cNvPr id="0" name=""/>
        <dsp:cNvSpPr/>
      </dsp:nvSpPr>
      <dsp:spPr>
        <a:xfrm>
          <a:off x="333341" y="2074459"/>
          <a:ext cx="4666783" cy="85608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Causes</a:t>
          </a:r>
        </a:p>
      </dsp:txBody>
      <dsp:txXfrm>
        <a:off x="375131" y="2116249"/>
        <a:ext cx="4583203" cy="7725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C7665A-CCAD-4618-AAEB-23376AC589A1}">
      <dsp:nvSpPr>
        <dsp:cNvPr id="0" name=""/>
        <dsp:cNvSpPr/>
      </dsp:nvSpPr>
      <dsp:spPr>
        <a:xfrm>
          <a:off x="1283" y="42013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2A5CDB-85A2-42DC-B00E-EF576EBF694F}">
      <dsp:nvSpPr>
        <dsp:cNvPr id="0" name=""/>
        <dsp:cNvSpPr/>
      </dsp:nvSpPr>
      <dsp:spPr>
        <a:xfrm>
          <a:off x="501904" y="895719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/>
            <a:t>Homonymous haemianopia</a:t>
          </a:r>
        </a:p>
      </dsp:txBody>
      <dsp:txXfrm>
        <a:off x="585701" y="979516"/>
        <a:ext cx="4337991" cy="2693452"/>
      </dsp:txXfrm>
    </dsp:sp>
    <dsp:sp modelId="{E0D9367D-F41E-484B-ADC0-0345D2D4BB68}">
      <dsp:nvSpPr>
        <dsp:cNvPr id="0" name=""/>
        <dsp:cNvSpPr/>
      </dsp:nvSpPr>
      <dsp:spPr>
        <a:xfrm>
          <a:off x="5508110" y="42013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9023BC-D785-4772-85D2-2B7A58CADE2B}">
      <dsp:nvSpPr>
        <dsp:cNvPr id="0" name=""/>
        <dsp:cNvSpPr/>
      </dsp:nvSpPr>
      <dsp:spPr>
        <a:xfrm>
          <a:off x="6008730" y="895719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Sparing of pupillary reflexes</a:t>
          </a:r>
        </a:p>
      </dsp:txBody>
      <dsp:txXfrm>
        <a:off x="6092527" y="979516"/>
        <a:ext cx="4337991" cy="269345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5307C-96F5-4035-9E67-9D0526A14179}">
      <dsp:nvSpPr>
        <dsp:cNvPr id="0" name=""/>
        <dsp:cNvSpPr/>
      </dsp:nvSpPr>
      <dsp:spPr>
        <a:xfrm>
          <a:off x="0" y="411259"/>
          <a:ext cx="666683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2BDD7B-7A87-44FB-934B-1415CBFCBB9F}">
      <dsp:nvSpPr>
        <dsp:cNvPr id="0" name=""/>
        <dsp:cNvSpPr/>
      </dsp:nvSpPr>
      <dsp:spPr>
        <a:xfrm>
          <a:off x="333341" y="116059"/>
          <a:ext cx="4666783" cy="59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Complete  homonymous haenianopia in total optic radiation.</a:t>
          </a:r>
        </a:p>
      </dsp:txBody>
      <dsp:txXfrm>
        <a:off x="362162" y="144880"/>
        <a:ext cx="4609141" cy="532758"/>
      </dsp:txXfrm>
    </dsp:sp>
    <dsp:sp modelId="{E0E4284B-AF26-46A9-916E-B9C44112560C}">
      <dsp:nvSpPr>
        <dsp:cNvPr id="0" name=""/>
        <dsp:cNvSpPr/>
      </dsp:nvSpPr>
      <dsp:spPr>
        <a:xfrm>
          <a:off x="0" y="1318459"/>
          <a:ext cx="6666833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416560" rIns="51742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Parietal lobe radiations</a:t>
          </a:r>
        </a:p>
      </dsp:txBody>
      <dsp:txXfrm>
        <a:off x="0" y="1318459"/>
        <a:ext cx="6666833" cy="850500"/>
      </dsp:txXfrm>
    </dsp:sp>
    <dsp:sp modelId="{63D1C1CF-88DE-47A6-88D9-83F2083B3654}">
      <dsp:nvSpPr>
        <dsp:cNvPr id="0" name=""/>
        <dsp:cNvSpPr/>
      </dsp:nvSpPr>
      <dsp:spPr>
        <a:xfrm>
          <a:off x="333341" y="1023259"/>
          <a:ext cx="4666783" cy="590400"/>
        </a:xfrm>
        <a:prstGeom prst="round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Inferior </a:t>
          </a:r>
          <a:r>
            <a:rPr lang="en-US" sz="2000" kern="1200" dirty="0" err="1"/>
            <a:t>quadrantaric</a:t>
          </a:r>
          <a:r>
            <a:rPr lang="en-US" sz="2000" kern="1200" dirty="0"/>
            <a:t> </a:t>
          </a:r>
          <a:r>
            <a:rPr lang="en-US" sz="2000" kern="1200" dirty="0" err="1"/>
            <a:t>haemianopia</a:t>
          </a:r>
          <a:r>
            <a:rPr lang="en-US" sz="2000" kern="1200" dirty="0"/>
            <a:t> (pie in the floor)</a:t>
          </a:r>
        </a:p>
      </dsp:txBody>
      <dsp:txXfrm>
        <a:off x="362162" y="1052080"/>
        <a:ext cx="4609141" cy="532758"/>
      </dsp:txXfrm>
    </dsp:sp>
    <dsp:sp modelId="{20226F81-4DE2-452D-836E-F9EE649D718D}">
      <dsp:nvSpPr>
        <dsp:cNvPr id="0" name=""/>
        <dsp:cNvSpPr/>
      </dsp:nvSpPr>
      <dsp:spPr>
        <a:xfrm>
          <a:off x="0" y="2572160"/>
          <a:ext cx="6666833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416560" rIns="51742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Temporal lobe radiations</a:t>
          </a:r>
        </a:p>
      </dsp:txBody>
      <dsp:txXfrm>
        <a:off x="0" y="2572160"/>
        <a:ext cx="6666833" cy="850500"/>
      </dsp:txXfrm>
    </dsp:sp>
    <dsp:sp modelId="{5F45C6AF-559C-44B9-91FC-BFEE46A9AEB8}">
      <dsp:nvSpPr>
        <dsp:cNvPr id="0" name=""/>
        <dsp:cNvSpPr/>
      </dsp:nvSpPr>
      <dsp:spPr>
        <a:xfrm>
          <a:off x="333341" y="2276960"/>
          <a:ext cx="4666783" cy="590400"/>
        </a:xfrm>
        <a:prstGeom prst="round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Superior </a:t>
          </a:r>
          <a:r>
            <a:rPr lang="en-US" sz="2000" kern="1200" dirty="0" err="1"/>
            <a:t>quadrantaric</a:t>
          </a:r>
          <a:r>
            <a:rPr lang="en-US" sz="2000" kern="1200" dirty="0"/>
            <a:t> </a:t>
          </a:r>
          <a:r>
            <a:rPr lang="en-US" sz="2000" kern="1200" dirty="0" err="1"/>
            <a:t>haemianopia</a:t>
          </a:r>
          <a:r>
            <a:rPr lang="en-US" sz="2000" kern="1200" dirty="0"/>
            <a:t> (pie in the sky)</a:t>
          </a:r>
        </a:p>
      </dsp:txBody>
      <dsp:txXfrm>
        <a:off x="362162" y="2305781"/>
        <a:ext cx="4609141" cy="532758"/>
      </dsp:txXfrm>
    </dsp:sp>
    <dsp:sp modelId="{B46E0D77-EC84-4802-8B77-A5748E282C18}">
      <dsp:nvSpPr>
        <dsp:cNvPr id="0" name=""/>
        <dsp:cNvSpPr/>
      </dsp:nvSpPr>
      <dsp:spPr>
        <a:xfrm>
          <a:off x="0" y="3825860"/>
          <a:ext cx="6666833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416560" rIns="51742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Vascular occlusions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Primary and secondary tumors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Trauma</a:t>
          </a:r>
        </a:p>
      </dsp:txBody>
      <dsp:txXfrm>
        <a:off x="0" y="3825860"/>
        <a:ext cx="6666833" cy="1512000"/>
      </dsp:txXfrm>
    </dsp:sp>
    <dsp:sp modelId="{9D4BBCA6-28B3-49DB-BA1D-94422D44156A}">
      <dsp:nvSpPr>
        <dsp:cNvPr id="0" name=""/>
        <dsp:cNvSpPr/>
      </dsp:nvSpPr>
      <dsp:spPr>
        <a:xfrm>
          <a:off x="333341" y="3530660"/>
          <a:ext cx="4666783" cy="59040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Causes</a:t>
          </a:r>
        </a:p>
      </dsp:txBody>
      <dsp:txXfrm>
        <a:off x="362162" y="3559481"/>
        <a:ext cx="4609141" cy="53275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7645F-1756-43F9-8929-5096BB133717}">
      <dsp:nvSpPr>
        <dsp:cNvPr id="0" name=""/>
        <dsp:cNvSpPr/>
      </dsp:nvSpPr>
      <dsp:spPr>
        <a:xfrm>
          <a:off x="0" y="171143"/>
          <a:ext cx="6263640" cy="1272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Congruous homonymous hemianopia usually sparing macula</a:t>
          </a:r>
        </a:p>
      </dsp:txBody>
      <dsp:txXfrm>
        <a:off x="62141" y="233284"/>
        <a:ext cx="6139358" cy="1148678"/>
      </dsp:txXfrm>
    </dsp:sp>
    <dsp:sp modelId="{B155296E-C62D-405C-8CFE-0F229B6EAED4}">
      <dsp:nvSpPr>
        <dsp:cNvPr id="0" name=""/>
        <dsp:cNvSpPr/>
      </dsp:nvSpPr>
      <dsp:spPr>
        <a:xfrm>
          <a:off x="0" y="1536263"/>
          <a:ext cx="6263640" cy="127296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Pupillary reflexes are normal</a:t>
          </a:r>
        </a:p>
      </dsp:txBody>
      <dsp:txXfrm>
        <a:off x="62141" y="1598404"/>
        <a:ext cx="6139358" cy="1148678"/>
      </dsp:txXfrm>
    </dsp:sp>
    <dsp:sp modelId="{BB499B2E-EA10-42E0-9A74-4025DDB52890}">
      <dsp:nvSpPr>
        <dsp:cNvPr id="0" name=""/>
        <dsp:cNvSpPr/>
      </dsp:nvSpPr>
      <dsp:spPr>
        <a:xfrm>
          <a:off x="0" y="2901383"/>
          <a:ext cx="6263640" cy="127296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Causes</a:t>
          </a:r>
        </a:p>
      </dsp:txBody>
      <dsp:txXfrm>
        <a:off x="62141" y="2963524"/>
        <a:ext cx="6139358" cy="1148678"/>
      </dsp:txXfrm>
    </dsp:sp>
    <dsp:sp modelId="{A5F7A303-A7FB-425C-B0D6-54F8E63EEEC3}">
      <dsp:nvSpPr>
        <dsp:cNvPr id="0" name=""/>
        <dsp:cNvSpPr/>
      </dsp:nvSpPr>
      <dsp:spPr>
        <a:xfrm>
          <a:off x="0" y="4174344"/>
          <a:ext cx="6263640" cy="115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b="1" kern="1200" dirty="0"/>
            <a:t>Occlusion of posterior cerebral artery supplying the anterior part of occipital cortex</a:t>
          </a:r>
        </a:p>
      </dsp:txBody>
      <dsp:txXfrm>
        <a:off x="0" y="4174344"/>
        <a:ext cx="6263640" cy="1159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C6F98-180A-4EA5-B8C1-981359F9FBDE}">
      <dsp:nvSpPr>
        <dsp:cNvPr id="0" name=""/>
        <dsp:cNvSpPr/>
      </dsp:nvSpPr>
      <dsp:spPr>
        <a:xfrm>
          <a:off x="0" y="0"/>
          <a:ext cx="6263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BE7EAF-D3B2-410C-B99E-5B3C42DF5E19}">
      <dsp:nvSpPr>
        <dsp:cNvPr id="0" name=""/>
        <dsp:cNvSpPr/>
      </dsp:nvSpPr>
      <dsp:spPr>
        <a:xfrm>
          <a:off x="0" y="0"/>
          <a:ext cx="626364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The fibers of the optic nerve originate in the retina.</a:t>
          </a:r>
        </a:p>
      </dsp:txBody>
      <dsp:txXfrm>
        <a:off x="0" y="0"/>
        <a:ext cx="6263640" cy="1376171"/>
      </dsp:txXfrm>
    </dsp:sp>
    <dsp:sp modelId="{731ABBE5-7426-4994-A69B-3C395DA02E17}">
      <dsp:nvSpPr>
        <dsp:cNvPr id="0" name=""/>
        <dsp:cNvSpPr/>
      </dsp:nvSpPr>
      <dsp:spPr>
        <a:xfrm>
          <a:off x="0" y="1376171"/>
          <a:ext cx="6263640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DE848-B3EE-4981-9085-ED01BBE3B588}">
      <dsp:nvSpPr>
        <dsp:cNvPr id="0" name=""/>
        <dsp:cNvSpPr/>
      </dsp:nvSpPr>
      <dsp:spPr>
        <a:xfrm>
          <a:off x="0" y="1376171"/>
          <a:ext cx="626364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The retina is divided into nasal and temporal halves at the level of the fovea centralis.</a:t>
          </a:r>
        </a:p>
      </dsp:txBody>
      <dsp:txXfrm>
        <a:off x="0" y="1376171"/>
        <a:ext cx="6263640" cy="1376171"/>
      </dsp:txXfrm>
    </dsp:sp>
    <dsp:sp modelId="{64EB2DFE-20C9-4E61-9361-470A6A6F837D}">
      <dsp:nvSpPr>
        <dsp:cNvPr id="0" name=""/>
        <dsp:cNvSpPr/>
      </dsp:nvSpPr>
      <dsp:spPr>
        <a:xfrm>
          <a:off x="0" y="2752343"/>
          <a:ext cx="6263640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85D5B1-572D-4A01-B865-C9D0E917BE11}">
      <dsp:nvSpPr>
        <dsp:cNvPr id="0" name=""/>
        <dsp:cNvSpPr/>
      </dsp:nvSpPr>
      <dsp:spPr>
        <a:xfrm>
          <a:off x="0" y="2752343"/>
          <a:ext cx="626364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It joins optic chiasm at anterolateral angle.</a:t>
          </a:r>
        </a:p>
      </dsp:txBody>
      <dsp:txXfrm>
        <a:off x="0" y="2752343"/>
        <a:ext cx="6263640" cy="1376171"/>
      </dsp:txXfrm>
    </dsp:sp>
    <dsp:sp modelId="{8394B872-847F-4DC3-BD89-A82D1018AB27}">
      <dsp:nvSpPr>
        <dsp:cNvPr id="0" name=""/>
        <dsp:cNvSpPr/>
      </dsp:nvSpPr>
      <dsp:spPr>
        <a:xfrm>
          <a:off x="0" y="4128515"/>
          <a:ext cx="626364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70A00F-DE07-4F55-8A35-79FFC7C9452A}">
      <dsp:nvSpPr>
        <dsp:cNvPr id="0" name=""/>
        <dsp:cNvSpPr/>
      </dsp:nvSpPr>
      <dsp:spPr>
        <a:xfrm>
          <a:off x="0" y="4128515"/>
          <a:ext cx="626364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It contains the afferent fibers of the pupillary light reflex.</a:t>
          </a:r>
        </a:p>
      </dsp:txBody>
      <dsp:txXfrm>
        <a:off x="0" y="4128515"/>
        <a:ext cx="6263640" cy="13761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B6D091-05A3-4485-A7E1-88A8A3D86615}">
      <dsp:nvSpPr>
        <dsp:cNvPr id="0" name=""/>
        <dsp:cNvSpPr/>
      </dsp:nvSpPr>
      <dsp:spPr>
        <a:xfrm>
          <a:off x="0" y="0"/>
          <a:ext cx="6263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75E3B-4AE9-46C7-8DBF-527E4D303CBA}">
      <dsp:nvSpPr>
        <dsp:cNvPr id="0" name=""/>
        <dsp:cNvSpPr/>
      </dsp:nvSpPr>
      <dsp:spPr>
        <a:xfrm>
          <a:off x="0" y="0"/>
          <a:ext cx="626364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Flat band like structure lying above the pituitary fossa.</a:t>
          </a:r>
        </a:p>
      </dsp:txBody>
      <dsp:txXfrm>
        <a:off x="0" y="0"/>
        <a:ext cx="6263640" cy="1376171"/>
      </dsp:txXfrm>
    </dsp:sp>
    <dsp:sp modelId="{585A26AB-755D-43E2-8926-EF5779F79D94}">
      <dsp:nvSpPr>
        <dsp:cNvPr id="0" name=""/>
        <dsp:cNvSpPr/>
      </dsp:nvSpPr>
      <dsp:spPr>
        <a:xfrm>
          <a:off x="0" y="1376171"/>
          <a:ext cx="6263640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DFC112-62BF-4E3B-AA52-DB3126DC45CA}">
      <dsp:nvSpPr>
        <dsp:cNvPr id="0" name=""/>
        <dsp:cNvSpPr/>
      </dsp:nvSpPr>
      <dsp:spPr>
        <a:xfrm>
          <a:off x="0" y="1376171"/>
          <a:ext cx="626364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There is semi decussation of the nerve fibers in optic chiasma.</a:t>
          </a:r>
        </a:p>
      </dsp:txBody>
      <dsp:txXfrm>
        <a:off x="0" y="1376171"/>
        <a:ext cx="6263640" cy="1376171"/>
      </dsp:txXfrm>
    </dsp:sp>
    <dsp:sp modelId="{37E642F0-D671-447F-88E8-4E9E53EDE0B0}">
      <dsp:nvSpPr>
        <dsp:cNvPr id="0" name=""/>
        <dsp:cNvSpPr/>
      </dsp:nvSpPr>
      <dsp:spPr>
        <a:xfrm>
          <a:off x="0" y="2752343"/>
          <a:ext cx="6263640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570D0-706E-4D06-BDC6-3B7EE31F2637}">
      <dsp:nvSpPr>
        <dsp:cNvPr id="0" name=""/>
        <dsp:cNvSpPr/>
      </dsp:nvSpPr>
      <dsp:spPr>
        <a:xfrm>
          <a:off x="0" y="2752343"/>
          <a:ext cx="626364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The nerve fibers from nasal side of each retina cross over to the opposite side.</a:t>
          </a:r>
        </a:p>
      </dsp:txBody>
      <dsp:txXfrm>
        <a:off x="0" y="2752343"/>
        <a:ext cx="6263640" cy="1376171"/>
      </dsp:txXfrm>
    </dsp:sp>
    <dsp:sp modelId="{45073AF1-BF8F-41DA-9FAB-FB07F53F1C5F}">
      <dsp:nvSpPr>
        <dsp:cNvPr id="0" name=""/>
        <dsp:cNvSpPr/>
      </dsp:nvSpPr>
      <dsp:spPr>
        <a:xfrm>
          <a:off x="0" y="4128515"/>
          <a:ext cx="626364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47FA0A-647D-40D9-8C4C-94992269893F}">
      <dsp:nvSpPr>
        <dsp:cNvPr id="0" name=""/>
        <dsp:cNvSpPr/>
      </dsp:nvSpPr>
      <dsp:spPr>
        <a:xfrm>
          <a:off x="0" y="4128515"/>
          <a:ext cx="626364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The nerve fibers from the temporal side do not cross but pass into optic tract of the same side.</a:t>
          </a:r>
        </a:p>
      </dsp:txBody>
      <dsp:txXfrm>
        <a:off x="0" y="4128515"/>
        <a:ext cx="6263640" cy="13761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36A96-BCD0-40AD-8B58-B432140DD8BF}">
      <dsp:nvSpPr>
        <dsp:cNvPr id="0" name=""/>
        <dsp:cNvSpPr/>
      </dsp:nvSpPr>
      <dsp:spPr>
        <a:xfrm>
          <a:off x="0" y="0"/>
          <a:ext cx="6263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43F9D8-7830-44D9-9029-A1B116720CA1}">
      <dsp:nvSpPr>
        <dsp:cNvPr id="0" name=""/>
        <dsp:cNvSpPr/>
      </dsp:nvSpPr>
      <dsp:spPr>
        <a:xfrm>
          <a:off x="0" y="0"/>
          <a:ext cx="626364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The optic tracts originate from the postero-lateral angle of the optic chiasm.</a:t>
          </a:r>
        </a:p>
      </dsp:txBody>
      <dsp:txXfrm>
        <a:off x="0" y="0"/>
        <a:ext cx="6263640" cy="1376171"/>
      </dsp:txXfrm>
    </dsp:sp>
    <dsp:sp modelId="{A8DCD183-FBD3-4439-A206-85BE94715B1B}">
      <dsp:nvSpPr>
        <dsp:cNvPr id="0" name=""/>
        <dsp:cNvSpPr/>
      </dsp:nvSpPr>
      <dsp:spPr>
        <a:xfrm>
          <a:off x="0" y="1376171"/>
          <a:ext cx="6263640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6B2A25-B642-41BA-8521-AE7EA4633DA1}">
      <dsp:nvSpPr>
        <dsp:cNvPr id="0" name=""/>
        <dsp:cNvSpPr/>
      </dsp:nvSpPr>
      <dsp:spPr>
        <a:xfrm>
          <a:off x="0" y="1376171"/>
          <a:ext cx="626364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Cylindrical bands running outward and backwards.</a:t>
          </a:r>
        </a:p>
      </dsp:txBody>
      <dsp:txXfrm>
        <a:off x="0" y="1376171"/>
        <a:ext cx="6263640" cy="1376171"/>
      </dsp:txXfrm>
    </dsp:sp>
    <dsp:sp modelId="{96EE126B-6874-44C5-ABBE-43F77863759C}">
      <dsp:nvSpPr>
        <dsp:cNvPr id="0" name=""/>
        <dsp:cNvSpPr/>
      </dsp:nvSpPr>
      <dsp:spPr>
        <a:xfrm>
          <a:off x="0" y="2752343"/>
          <a:ext cx="6263640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E651B0-90E0-4112-AD42-A2083CCC6615}">
      <dsp:nvSpPr>
        <dsp:cNvPr id="0" name=""/>
        <dsp:cNvSpPr/>
      </dsp:nvSpPr>
      <dsp:spPr>
        <a:xfrm>
          <a:off x="0" y="2752343"/>
          <a:ext cx="626364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They end in lateral geniculate bodies.</a:t>
          </a:r>
        </a:p>
      </dsp:txBody>
      <dsp:txXfrm>
        <a:off x="0" y="2752343"/>
        <a:ext cx="6263640" cy="1376171"/>
      </dsp:txXfrm>
    </dsp:sp>
    <dsp:sp modelId="{66D19F09-59BB-4987-B311-4EB142D3D532}">
      <dsp:nvSpPr>
        <dsp:cNvPr id="0" name=""/>
        <dsp:cNvSpPr/>
      </dsp:nvSpPr>
      <dsp:spPr>
        <a:xfrm>
          <a:off x="0" y="4128515"/>
          <a:ext cx="626364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4AD2A-0B2E-497D-84A1-01813EFDAE0A}">
      <dsp:nvSpPr>
        <dsp:cNvPr id="0" name=""/>
        <dsp:cNvSpPr/>
      </dsp:nvSpPr>
      <dsp:spPr>
        <a:xfrm>
          <a:off x="0" y="4128515"/>
          <a:ext cx="6263640" cy="13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They have temporal fibers from same side and nasal fibers form opposite side.</a:t>
          </a:r>
        </a:p>
      </dsp:txBody>
      <dsp:txXfrm>
        <a:off x="0" y="4128515"/>
        <a:ext cx="6263640" cy="13761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4C475-7FBE-4D1C-9D5E-512B30D357A0}">
      <dsp:nvSpPr>
        <dsp:cNvPr id="0" name=""/>
        <dsp:cNvSpPr/>
      </dsp:nvSpPr>
      <dsp:spPr>
        <a:xfrm>
          <a:off x="0" y="2687"/>
          <a:ext cx="6263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CB9957-FF25-448C-B3FF-794F193CE19D}">
      <dsp:nvSpPr>
        <dsp:cNvPr id="0" name=""/>
        <dsp:cNvSpPr/>
      </dsp:nvSpPr>
      <dsp:spPr>
        <a:xfrm>
          <a:off x="0" y="2687"/>
          <a:ext cx="6263640" cy="183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These are oval structures situated at the posterior end of optic tracts.</a:t>
          </a:r>
        </a:p>
      </dsp:txBody>
      <dsp:txXfrm>
        <a:off x="0" y="2687"/>
        <a:ext cx="6263640" cy="1833104"/>
      </dsp:txXfrm>
    </dsp:sp>
    <dsp:sp modelId="{3EDF08B3-CC26-4B93-9871-6B22E32837F3}">
      <dsp:nvSpPr>
        <dsp:cNvPr id="0" name=""/>
        <dsp:cNvSpPr/>
      </dsp:nvSpPr>
      <dsp:spPr>
        <a:xfrm>
          <a:off x="0" y="1835791"/>
          <a:ext cx="6263640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CBE3EA-A078-46BA-82C5-53EF1F2560BA}">
      <dsp:nvSpPr>
        <dsp:cNvPr id="0" name=""/>
        <dsp:cNvSpPr/>
      </dsp:nvSpPr>
      <dsp:spPr>
        <a:xfrm>
          <a:off x="0" y="1835791"/>
          <a:ext cx="6263640" cy="183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The fibers of the optic tracts end in lateral geniculate bodies.</a:t>
          </a:r>
        </a:p>
      </dsp:txBody>
      <dsp:txXfrm>
        <a:off x="0" y="1835791"/>
        <a:ext cx="6263640" cy="1833104"/>
      </dsp:txXfrm>
    </dsp:sp>
    <dsp:sp modelId="{B3DDEECF-647D-4528-8647-C15400B7B733}">
      <dsp:nvSpPr>
        <dsp:cNvPr id="0" name=""/>
        <dsp:cNvSpPr/>
      </dsp:nvSpPr>
      <dsp:spPr>
        <a:xfrm>
          <a:off x="0" y="3668896"/>
          <a:ext cx="626364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8CAE82-864B-405D-9D43-F3B6D48D3524}">
      <dsp:nvSpPr>
        <dsp:cNvPr id="0" name=""/>
        <dsp:cNvSpPr/>
      </dsp:nvSpPr>
      <dsp:spPr>
        <a:xfrm>
          <a:off x="0" y="3668896"/>
          <a:ext cx="6263640" cy="183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New fibers of optic radiation originate from them.</a:t>
          </a:r>
        </a:p>
      </dsp:txBody>
      <dsp:txXfrm>
        <a:off x="0" y="3668896"/>
        <a:ext cx="6263640" cy="18331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A48D4-D42C-4E0C-BB68-5B2F7BAB89C0}">
      <dsp:nvSpPr>
        <dsp:cNvPr id="0" name=""/>
        <dsp:cNvSpPr/>
      </dsp:nvSpPr>
      <dsp:spPr>
        <a:xfrm>
          <a:off x="0" y="19606"/>
          <a:ext cx="6263640" cy="7195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FIRST ORDER NEURON.</a:t>
          </a:r>
        </a:p>
      </dsp:txBody>
      <dsp:txXfrm>
        <a:off x="35125" y="54731"/>
        <a:ext cx="6193390" cy="649299"/>
      </dsp:txXfrm>
    </dsp:sp>
    <dsp:sp modelId="{185BDBA3-87F4-49DC-973D-A21A55FD3746}">
      <dsp:nvSpPr>
        <dsp:cNvPr id="0" name=""/>
        <dsp:cNvSpPr/>
      </dsp:nvSpPr>
      <dsp:spPr>
        <a:xfrm>
          <a:off x="0" y="739156"/>
          <a:ext cx="6263640" cy="111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The neurons of the first order is the bipolar cell in retina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Rods and cones are sensory end organs.</a:t>
          </a:r>
        </a:p>
      </dsp:txBody>
      <dsp:txXfrm>
        <a:off x="0" y="739156"/>
        <a:ext cx="6263640" cy="1117800"/>
      </dsp:txXfrm>
    </dsp:sp>
    <dsp:sp modelId="{CEA3C617-4A26-4CB4-8651-72972BB28153}">
      <dsp:nvSpPr>
        <dsp:cNvPr id="0" name=""/>
        <dsp:cNvSpPr/>
      </dsp:nvSpPr>
      <dsp:spPr>
        <a:xfrm>
          <a:off x="0" y="1856956"/>
          <a:ext cx="6263640" cy="719549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SECOND ORDER NEURON.</a:t>
          </a:r>
        </a:p>
      </dsp:txBody>
      <dsp:txXfrm>
        <a:off x="35125" y="1892081"/>
        <a:ext cx="6193390" cy="649299"/>
      </dsp:txXfrm>
    </dsp:sp>
    <dsp:sp modelId="{1DBDECDC-239E-4379-83CE-FBB82716812D}">
      <dsp:nvSpPr>
        <dsp:cNvPr id="0" name=""/>
        <dsp:cNvSpPr/>
      </dsp:nvSpPr>
      <dsp:spPr>
        <a:xfrm>
          <a:off x="0" y="2576506"/>
          <a:ext cx="6263640" cy="1459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These are ganglion cells in the retina.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Its processes pass along the optic nerve, optic chiasma, and optic tracts to the lateral geniculate bodies.</a:t>
          </a:r>
        </a:p>
      </dsp:txBody>
      <dsp:txXfrm>
        <a:off x="0" y="2576506"/>
        <a:ext cx="6263640" cy="1459350"/>
      </dsp:txXfrm>
    </dsp:sp>
    <dsp:sp modelId="{979F042E-FCAE-4E9C-B040-C9599F64529D}">
      <dsp:nvSpPr>
        <dsp:cNvPr id="0" name=""/>
        <dsp:cNvSpPr/>
      </dsp:nvSpPr>
      <dsp:spPr>
        <a:xfrm>
          <a:off x="0" y="4035856"/>
          <a:ext cx="6263640" cy="719549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THIRD ORDER NEURONS.</a:t>
          </a:r>
        </a:p>
      </dsp:txBody>
      <dsp:txXfrm>
        <a:off x="35125" y="4070981"/>
        <a:ext cx="6193390" cy="649299"/>
      </dsp:txXfrm>
    </dsp:sp>
    <dsp:sp modelId="{C359C249-E338-4FE0-97C5-2FD665FDD666}">
      <dsp:nvSpPr>
        <dsp:cNvPr id="0" name=""/>
        <dsp:cNvSpPr/>
      </dsp:nvSpPr>
      <dsp:spPr>
        <a:xfrm>
          <a:off x="0" y="4755406"/>
          <a:ext cx="6263640" cy="72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These neurons takes up the impulses via the optic radiatios to the occipital lobe.</a:t>
          </a:r>
        </a:p>
      </dsp:txBody>
      <dsp:txXfrm>
        <a:off x="0" y="4755406"/>
        <a:ext cx="6263640" cy="7296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5AE14-E48A-4772-8EE3-D91A8FE4EF93}">
      <dsp:nvSpPr>
        <dsp:cNvPr id="0" name=""/>
        <dsp:cNvSpPr/>
      </dsp:nvSpPr>
      <dsp:spPr>
        <a:xfrm>
          <a:off x="0" y="62693"/>
          <a:ext cx="6263640" cy="17105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Homonymous-having the same</a:t>
          </a:r>
        </a:p>
      </dsp:txBody>
      <dsp:txXfrm>
        <a:off x="83502" y="146195"/>
        <a:ext cx="6096636" cy="1543536"/>
      </dsp:txXfrm>
    </dsp:sp>
    <dsp:sp modelId="{58E84184-1196-4876-89B5-9CBE46DA49D2}">
      <dsp:nvSpPr>
        <dsp:cNvPr id="0" name=""/>
        <dsp:cNvSpPr/>
      </dsp:nvSpPr>
      <dsp:spPr>
        <a:xfrm>
          <a:off x="0" y="1897073"/>
          <a:ext cx="6263640" cy="171054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Hemianopia-loss of vision in half the visual feild</a:t>
          </a:r>
        </a:p>
      </dsp:txBody>
      <dsp:txXfrm>
        <a:off x="83502" y="1980575"/>
        <a:ext cx="6096636" cy="1543536"/>
      </dsp:txXfrm>
    </dsp:sp>
    <dsp:sp modelId="{32C3BFB2-158A-4D17-9C40-9BE4A6C4CE6C}">
      <dsp:nvSpPr>
        <dsp:cNvPr id="0" name=""/>
        <dsp:cNvSpPr/>
      </dsp:nvSpPr>
      <dsp:spPr>
        <a:xfrm>
          <a:off x="0" y="3731453"/>
          <a:ext cx="6263640" cy="171054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Congruous-in harmony</a:t>
          </a:r>
        </a:p>
      </dsp:txBody>
      <dsp:txXfrm>
        <a:off x="83502" y="3814955"/>
        <a:ext cx="6096636" cy="154353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564DC7-7BDD-4505-996A-2FED28A769E0}">
      <dsp:nvSpPr>
        <dsp:cNvPr id="0" name=""/>
        <dsp:cNvSpPr/>
      </dsp:nvSpPr>
      <dsp:spPr>
        <a:xfrm>
          <a:off x="0" y="3322370"/>
          <a:ext cx="6263640" cy="21798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HEMIANOPIA</a:t>
          </a:r>
          <a:br>
            <a:rPr lang="en-US" sz="2000" kern="1200" dirty="0"/>
          </a:br>
          <a:r>
            <a:rPr lang="en-US" sz="2000" kern="1200" dirty="0"/>
            <a:t>It is a condition of loss of half the field of vision of both eyes</a:t>
          </a:r>
        </a:p>
      </dsp:txBody>
      <dsp:txXfrm>
        <a:off x="0" y="3322370"/>
        <a:ext cx="6263640" cy="2179834"/>
      </dsp:txXfrm>
    </dsp:sp>
    <dsp:sp modelId="{459EA57B-25D5-4A53-B2E6-D51B1848F7B2}">
      <dsp:nvSpPr>
        <dsp:cNvPr id="0" name=""/>
        <dsp:cNvSpPr/>
      </dsp:nvSpPr>
      <dsp:spPr>
        <a:xfrm rot="10800000">
          <a:off x="0" y="2482"/>
          <a:ext cx="6263640" cy="3352586"/>
        </a:xfrm>
        <a:prstGeom prst="upArrowCallou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Lesions of visual pathway usually cause defects in the visual fields and diminution of visual acuity depending on the site of lesion.</a:t>
          </a:r>
        </a:p>
      </dsp:txBody>
      <dsp:txXfrm rot="-10800000">
        <a:off x="0" y="2482"/>
        <a:ext cx="6263640" cy="1176757"/>
      </dsp:txXfrm>
    </dsp:sp>
    <dsp:sp modelId="{413472CE-41CC-4BD5-B9CA-22A1A1FA1DF2}">
      <dsp:nvSpPr>
        <dsp:cNvPr id="0" name=""/>
        <dsp:cNvSpPr/>
      </dsp:nvSpPr>
      <dsp:spPr>
        <a:xfrm>
          <a:off x="3058" y="1179239"/>
          <a:ext cx="2085841" cy="100242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Hemianopia</a:t>
          </a:r>
        </a:p>
      </dsp:txBody>
      <dsp:txXfrm>
        <a:off x="3058" y="1179239"/>
        <a:ext cx="2085841" cy="1002423"/>
      </dsp:txXfrm>
    </dsp:sp>
    <dsp:sp modelId="{E314E299-B754-4241-A685-8B72C76A3DE6}">
      <dsp:nvSpPr>
        <dsp:cNvPr id="0" name=""/>
        <dsp:cNvSpPr/>
      </dsp:nvSpPr>
      <dsp:spPr>
        <a:xfrm>
          <a:off x="2088899" y="1179239"/>
          <a:ext cx="2085841" cy="1002423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Amblyopia</a:t>
          </a:r>
        </a:p>
      </dsp:txBody>
      <dsp:txXfrm>
        <a:off x="2088899" y="1179239"/>
        <a:ext cx="2085841" cy="1002423"/>
      </dsp:txXfrm>
    </dsp:sp>
    <dsp:sp modelId="{4198594F-4235-4931-8525-3440807CEF7A}">
      <dsp:nvSpPr>
        <dsp:cNvPr id="0" name=""/>
        <dsp:cNvSpPr/>
      </dsp:nvSpPr>
      <dsp:spPr>
        <a:xfrm>
          <a:off x="4177798" y="1179239"/>
          <a:ext cx="2085841" cy="1002423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Amaurosis</a:t>
          </a:r>
          <a:endParaRPr lang="en-US" sz="2700" kern="1200" dirty="0"/>
        </a:p>
      </dsp:txBody>
      <dsp:txXfrm>
        <a:off x="4177798" y="1179239"/>
        <a:ext cx="2085841" cy="100242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CD3C3B-CD5A-4D6A-A1F2-91D11F876756}">
      <dsp:nvSpPr>
        <dsp:cNvPr id="0" name=""/>
        <dsp:cNvSpPr/>
      </dsp:nvSpPr>
      <dsp:spPr>
        <a:xfrm>
          <a:off x="0" y="435833"/>
          <a:ext cx="6263640" cy="1113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Marked loss of vision or complete blindness on the effected side.</a:t>
          </a:r>
        </a:p>
      </dsp:txBody>
      <dsp:txXfrm>
        <a:off x="54373" y="490206"/>
        <a:ext cx="6154894" cy="1005094"/>
      </dsp:txXfrm>
    </dsp:sp>
    <dsp:sp modelId="{72119A6D-7071-4E43-B982-B00F07F9A5A4}">
      <dsp:nvSpPr>
        <dsp:cNvPr id="0" name=""/>
        <dsp:cNvSpPr/>
      </dsp:nvSpPr>
      <dsp:spPr>
        <a:xfrm>
          <a:off x="0" y="1630313"/>
          <a:ext cx="6263640" cy="111384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Loss of direct light reflex of same side and loss of consensual on opposite side.</a:t>
          </a:r>
        </a:p>
      </dsp:txBody>
      <dsp:txXfrm>
        <a:off x="54373" y="1684686"/>
        <a:ext cx="6154894" cy="1005094"/>
      </dsp:txXfrm>
    </dsp:sp>
    <dsp:sp modelId="{04BF712B-130C-461D-845C-5D9267E47A8D}">
      <dsp:nvSpPr>
        <dsp:cNvPr id="0" name=""/>
        <dsp:cNvSpPr/>
      </dsp:nvSpPr>
      <dsp:spPr>
        <a:xfrm>
          <a:off x="0" y="2824794"/>
          <a:ext cx="6263640" cy="111384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CAUSES</a:t>
          </a:r>
        </a:p>
      </dsp:txBody>
      <dsp:txXfrm>
        <a:off x="54373" y="2879167"/>
        <a:ext cx="6154894" cy="1005094"/>
      </dsp:txXfrm>
    </dsp:sp>
    <dsp:sp modelId="{AEB5902C-AB49-46AF-9CC7-7411DACA038E}">
      <dsp:nvSpPr>
        <dsp:cNvPr id="0" name=""/>
        <dsp:cNvSpPr/>
      </dsp:nvSpPr>
      <dsp:spPr>
        <a:xfrm>
          <a:off x="0" y="3938634"/>
          <a:ext cx="6263640" cy="113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1" kern="1200" dirty="0"/>
            <a:t>Acute optic neuritis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1" kern="1200" dirty="0"/>
            <a:t>Optic neuropathy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1" kern="1200" dirty="0"/>
            <a:t>Optic atrophy</a:t>
          </a:r>
        </a:p>
      </dsp:txBody>
      <dsp:txXfrm>
        <a:off x="0" y="3938634"/>
        <a:ext cx="6263640" cy="1130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2E03-6B77-4C46-9AED-CDAB575EB07D}" type="datetimeFigureOut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5EA9-2AFD-419F-9091-1AD30FBA5C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022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2E03-6B77-4C46-9AED-CDAB575EB07D}" type="datetimeFigureOut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5EA9-2AFD-419F-9091-1AD30FBA5C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966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2E03-6B77-4C46-9AED-CDAB575EB07D}" type="datetimeFigureOut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5EA9-2AFD-419F-9091-1AD30FBA5C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39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2E03-6B77-4C46-9AED-CDAB575EB07D}" type="datetimeFigureOut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5EA9-2AFD-419F-9091-1AD30FBA5C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257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2E03-6B77-4C46-9AED-CDAB575EB07D}" type="datetimeFigureOut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5EA9-2AFD-419F-9091-1AD30FBA5C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722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2E03-6B77-4C46-9AED-CDAB575EB07D}" type="datetimeFigureOut">
              <a:rPr lang="en-US" smtClean="0"/>
              <a:t>3/5/2025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5EA9-2AFD-419F-9091-1AD30FBA5C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252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2E03-6B77-4C46-9AED-CDAB575EB07D}" type="datetimeFigureOut">
              <a:rPr lang="en-US" smtClean="0"/>
              <a:t>3/5/2025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5EA9-2AFD-419F-9091-1AD30FBA5C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44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2E03-6B77-4C46-9AED-CDAB575EB07D}" type="datetimeFigureOut">
              <a:rPr lang="en-US" smtClean="0"/>
              <a:t>3/5/2025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5EA9-2AFD-419F-9091-1AD30FBA5C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636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2E03-6B77-4C46-9AED-CDAB575EB07D}" type="datetimeFigureOut">
              <a:rPr lang="en-US" smtClean="0"/>
              <a:t>3/5/2025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5EA9-2AFD-419F-9091-1AD30FBA5C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362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2E03-6B77-4C46-9AED-CDAB575EB07D}" type="datetimeFigureOut">
              <a:rPr lang="en-US" smtClean="0"/>
              <a:t>3/5/2025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5EA9-2AFD-419F-9091-1AD30FBA5C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330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2E03-6B77-4C46-9AED-CDAB575EB07D}" type="datetimeFigureOut">
              <a:rPr lang="en-US" smtClean="0"/>
              <a:t>3/5/2025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5EA9-2AFD-419F-9091-1AD30FBA5C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7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A2E03-6B77-4C46-9AED-CDAB575EB07D}" type="datetimeFigureOut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E5EA9-2AFD-419F-9091-1AD30FBA5C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8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2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2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pubmed.ncbi.nlm.nih.gov/25099100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" r="389"/>
          <a:stretch/>
        </p:blipFill>
        <p:spPr>
          <a:xfrm>
            <a:off x="1524" y="540327"/>
            <a:ext cx="12191980" cy="57773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523" y="219808"/>
            <a:ext cx="127195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65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89152F38-4D16-428F-A9EE-B6892C410A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81" y="457200"/>
            <a:ext cx="8430638" cy="5943600"/>
          </a:xfrm>
          <a:prstGeom prst="rect">
            <a:avLst/>
          </a:prstGeom>
          <a:solidFill>
            <a:srgbClr val="FFFFFF"/>
          </a:solidFill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523" y="219808"/>
            <a:ext cx="1271954" cy="1028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762" y="144222"/>
            <a:ext cx="3947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Core Subject</a:t>
            </a:r>
          </a:p>
        </p:txBody>
      </p:sp>
    </p:spTree>
    <p:extLst>
      <p:ext uri="{BB962C8B-B14F-4D97-AF65-F5344CB8AC3E}">
        <p14:creationId xmlns:p14="http://schemas.microsoft.com/office/powerpoint/2010/main" val="1605648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THE OPTIC CHIASMA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906FBD2-C994-4491-BAC5-2EC8156AE1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0780905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100" y="106042"/>
            <a:ext cx="1020110" cy="1028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762" y="144222"/>
            <a:ext cx="3947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Core Subject</a:t>
            </a:r>
          </a:p>
        </p:txBody>
      </p:sp>
    </p:spTree>
    <p:extLst>
      <p:ext uri="{BB962C8B-B14F-4D97-AF65-F5344CB8AC3E}">
        <p14:creationId xmlns:p14="http://schemas.microsoft.com/office/powerpoint/2010/main" val="2220821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7A8557E-2B9E-4A94-AF12-50A6CFCE8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35" y="2546161"/>
            <a:ext cx="3200451" cy="298592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THE OPTIC CHIASMA</a:t>
            </a:r>
            <a:endParaRPr lang="en-US" sz="4000" dirty="0">
              <a:solidFill>
                <a:srgbClr val="FEFFFF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31" y="643467"/>
            <a:ext cx="3269149" cy="52516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523" y="219808"/>
            <a:ext cx="1271954" cy="1028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762" y="144222"/>
            <a:ext cx="3947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Core Subject</a:t>
            </a:r>
          </a:p>
        </p:txBody>
      </p:sp>
    </p:spTree>
    <p:extLst>
      <p:ext uri="{BB962C8B-B14F-4D97-AF65-F5344CB8AC3E}">
        <p14:creationId xmlns:p14="http://schemas.microsoft.com/office/powerpoint/2010/main" val="2323872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THE OPTIC TRACT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23B59DF-53EF-44F7-8A24-7F2E9FA098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6232774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256" y="106042"/>
            <a:ext cx="1271954" cy="1028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762" y="144222"/>
            <a:ext cx="3947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Core Subject</a:t>
            </a:r>
          </a:p>
        </p:txBody>
      </p:sp>
    </p:spTree>
    <p:extLst>
      <p:ext uri="{BB962C8B-B14F-4D97-AF65-F5344CB8AC3E}">
        <p14:creationId xmlns:p14="http://schemas.microsoft.com/office/powerpoint/2010/main" val="1214566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8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Diagram, schematic&#10;&#10;Description automatically generated">
            <a:extLst>
              <a:ext uri="{FF2B5EF4-FFF2-40B4-BE49-F238E27FC236}">
                <a16:creationId xmlns:a16="http://schemas.microsoft.com/office/drawing/2014/main" id="{99D2D9D0-3FE0-4FD0-870A-9EE5362F13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21" y="918546"/>
            <a:ext cx="5532593" cy="4979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523" y="219808"/>
            <a:ext cx="1271954" cy="1028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762" y="144222"/>
            <a:ext cx="3947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Core Subject</a:t>
            </a:r>
          </a:p>
        </p:txBody>
      </p:sp>
    </p:spTree>
    <p:extLst>
      <p:ext uri="{BB962C8B-B14F-4D97-AF65-F5344CB8AC3E}">
        <p14:creationId xmlns:p14="http://schemas.microsoft.com/office/powerpoint/2010/main" val="4052882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5600">
                <a:solidFill>
                  <a:schemeClr val="bg1"/>
                </a:solidFill>
              </a:rPr>
              <a:t>THE LATERAL GENICULATE  BODIES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3370DD0-A7B5-4BA0-A8AE-4B43913B1B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718569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106042"/>
            <a:ext cx="1271954" cy="1028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762" y="144222"/>
            <a:ext cx="3947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Core Subject</a:t>
            </a:r>
          </a:p>
        </p:txBody>
      </p:sp>
    </p:spTree>
    <p:extLst>
      <p:ext uri="{BB962C8B-B14F-4D97-AF65-F5344CB8AC3E}">
        <p14:creationId xmlns:p14="http://schemas.microsoft.com/office/powerpoint/2010/main" val="2722913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7762" y="337976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THE OPTIC RADIATIONS</a:t>
            </a:r>
          </a:p>
        </p:txBody>
      </p:sp>
      <p:pic>
        <p:nvPicPr>
          <p:cNvPr id="27" name="Picture 15" descr="Scan of a human brain in a neurology clinic">
            <a:extLst>
              <a:ext uri="{FF2B5EF4-FFF2-40B4-BE49-F238E27FC236}">
                <a16:creationId xmlns:a16="http://schemas.microsoft.com/office/drawing/2014/main" id="{5777CA64-0F58-4707-87FE-2797F63264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067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7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sz="4000" dirty="0"/>
              <a:t>The nerve fibers proceed backwards and medially as the optic radiations to terminate in the visual centers situated in the occipital lobes.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523" y="219808"/>
            <a:ext cx="1271954" cy="1028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762" y="144222"/>
            <a:ext cx="3947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Core Subject</a:t>
            </a:r>
          </a:p>
        </p:txBody>
      </p:sp>
    </p:spTree>
    <p:extLst>
      <p:ext uri="{BB962C8B-B14F-4D97-AF65-F5344CB8AC3E}">
        <p14:creationId xmlns:p14="http://schemas.microsoft.com/office/powerpoint/2010/main" val="2916852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94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9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0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1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2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3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4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8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877" y="2415322"/>
            <a:ext cx="3451730" cy="239986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THE OCCIPITAL CORTEX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640" y="804672"/>
            <a:ext cx="6281928" cy="5248656"/>
          </a:xfrm>
        </p:spPr>
        <p:txBody>
          <a:bodyPr anchor="ctr">
            <a:normAutofit/>
          </a:bodyPr>
          <a:lstStyle/>
          <a:p>
            <a:r>
              <a:rPr lang="en-US" sz="4000" dirty="0"/>
              <a:t>It is situated above and below the </a:t>
            </a:r>
            <a:r>
              <a:rPr lang="en-US" sz="4000" dirty="0" err="1"/>
              <a:t>calcarine</a:t>
            </a:r>
            <a:r>
              <a:rPr lang="en-US" sz="4000" dirty="0"/>
              <a:t> fissure in the occipital lobes extending up to the occipital pole.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523" y="219808"/>
            <a:ext cx="1271954" cy="10287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2762" y="144222"/>
            <a:ext cx="3947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Core Subject</a:t>
            </a:r>
          </a:p>
        </p:txBody>
      </p:sp>
    </p:spTree>
    <p:extLst>
      <p:ext uri="{BB962C8B-B14F-4D97-AF65-F5344CB8AC3E}">
        <p14:creationId xmlns:p14="http://schemas.microsoft.com/office/powerpoint/2010/main" val="3819651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967" y="918546"/>
            <a:ext cx="6343101" cy="4979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523" y="219808"/>
            <a:ext cx="1271954" cy="1028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762" y="144222"/>
            <a:ext cx="3947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Core Subject</a:t>
            </a:r>
          </a:p>
        </p:txBody>
      </p:sp>
    </p:spTree>
    <p:extLst>
      <p:ext uri="{BB962C8B-B14F-4D97-AF65-F5344CB8AC3E}">
        <p14:creationId xmlns:p14="http://schemas.microsoft.com/office/powerpoint/2010/main" val="568516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5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THREE PARTS OF VISUAL NERVE PATHWAY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0B92755-0A62-435A-9242-2EF32689D4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334553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256" y="106042"/>
            <a:ext cx="1271954" cy="1028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762" y="144222"/>
            <a:ext cx="3947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Core Subject</a:t>
            </a:r>
          </a:p>
        </p:txBody>
      </p:sp>
    </p:spTree>
    <p:extLst>
      <p:ext uri="{BB962C8B-B14F-4D97-AF65-F5344CB8AC3E}">
        <p14:creationId xmlns:p14="http://schemas.microsoft.com/office/powerpoint/2010/main" val="3117797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4"/>
          <a:stretch/>
        </p:blipFill>
        <p:spPr>
          <a:xfrm>
            <a:off x="2756091" y="457200"/>
            <a:ext cx="6679818" cy="594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523" y="219808"/>
            <a:ext cx="127195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95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3" y="934702"/>
            <a:ext cx="7746709" cy="49470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523" y="219808"/>
            <a:ext cx="1271954" cy="1028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762" y="144222"/>
            <a:ext cx="3947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Core Subject</a:t>
            </a:r>
          </a:p>
        </p:txBody>
      </p:sp>
    </p:spTree>
    <p:extLst>
      <p:ext uri="{BB962C8B-B14F-4D97-AF65-F5344CB8AC3E}">
        <p14:creationId xmlns:p14="http://schemas.microsoft.com/office/powerpoint/2010/main" val="3274329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41" y="620392"/>
            <a:ext cx="4338204" cy="5504688"/>
          </a:xfrm>
        </p:spPr>
        <p:txBody>
          <a:bodyPr>
            <a:normAutofit/>
          </a:bodyPr>
          <a:lstStyle/>
          <a:p>
            <a:r>
              <a:rPr lang="en-US" sz="5600" dirty="0">
                <a:solidFill>
                  <a:schemeClr val="bg1"/>
                </a:solidFill>
              </a:rPr>
              <a:t>Some terminologies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1F05EB4-6291-4591-AE40-723244843B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357780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256" y="106042"/>
            <a:ext cx="1271954" cy="8786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131" y="290146"/>
            <a:ext cx="4308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HORIZONTAL INTEGRATION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26577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LESIONS OF VISUAL PATHWAY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D27C52F4-5E5C-485A-B416-D0F336F161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819701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023" y="105508"/>
            <a:ext cx="867508" cy="6242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762" y="144222"/>
            <a:ext cx="3947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Horizontal Integration</a:t>
            </a:r>
          </a:p>
        </p:txBody>
      </p:sp>
    </p:spTree>
    <p:extLst>
      <p:ext uri="{BB962C8B-B14F-4D97-AF65-F5344CB8AC3E}">
        <p14:creationId xmlns:p14="http://schemas.microsoft.com/office/powerpoint/2010/main" val="3974590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OPTIC NERVE LESION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2BB6A70C-5997-4209-943B-CE456A30F3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6887336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256" y="106042"/>
            <a:ext cx="1271954" cy="1028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762" y="144222"/>
            <a:ext cx="3947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Core Subject</a:t>
            </a:r>
          </a:p>
        </p:txBody>
      </p:sp>
    </p:spTree>
    <p:extLst>
      <p:ext uri="{BB962C8B-B14F-4D97-AF65-F5344CB8AC3E}">
        <p14:creationId xmlns:p14="http://schemas.microsoft.com/office/powerpoint/2010/main" val="4081951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Lesions at the proximal part of optic nerve</a:t>
            </a:r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E5EC1933-5D14-49B7-B631-E29FA0A246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0735402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523" y="219808"/>
            <a:ext cx="1271954" cy="1028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762" y="144222"/>
            <a:ext cx="3947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Core Subject</a:t>
            </a:r>
          </a:p>
        </p:txBody>
      </p:sp>
    </p:spTree>
    <p:extLst>
      <p:ext uri="{BB962C8B-B14F-4D97-AF65-F5344CB8AC3E}">
        <p14:creationId xmlns:p14="http://schemas.microsoft.com/office/powerpoint/2010/main" val="4045204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ECACB72-3535-4C1F-B618-F4CBD214F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0907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954" y="581891"/>
            <a:ext cx="3771009" cy="37407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Lesion at the proximal part of right optic nerve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027" y="1702351"/>
            <a:ext cx="5881662" cy="33231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523" y="219808"/>
            <a:ext cx="1271954" cy="1028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762" y="144222"/>
            <a:ext cx="3947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Core Subject</a:t>
            </a:r>
          </a:p>
        </p:txBody>
      </p:sp>
    </p:spTree>
    <p:extLst>
      <p:ext uri="{BB962C8B-B14F-4D97-AF65-F5344CB8AC3E}">
        <p14:creationId xmlns:p14="http://schemas.microsoft.com/office/powerpoint/2010/main" val="41975904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CHIASMAL LESION</a:t>
            </a:r>
          </a:p>
        </p:txBody>
      </p:sp>
      <p:graphicFrame>
        <p:nvGraphicFramePr>
          <p:cNvPr id="48" name="Content Placeholder 2">
            <a:extLst>
              <a:ext uri="{FF2B5EF4-FFF2-40B4-BE49-F238E27FC236}">
                <a16:creationId xmlns:a16="http://schemas.microsoft.com/office/drawing/2014/main" id="{3D1B4592-4C1C-40B7-A279-B075A548D2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6178025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523" y="219808"/>
            <a:ext cx="1271954" cy="1028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762" y="144222"/>
            <a:ext cx="3947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Core Subject</a:t>
            </a:r>
          </a:p>
        </p:txBody>
      </p:sp>
    </p:spTree>
    <p:extLst>
      <p:ext uri="{BB962C8B-B14F-4D97-AF65-F5344CB8AC3E}">
        <p14:creationId xmlns:p14="http://schemas.microsoft.com/office/powerpoint/2010/main" val="4291916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38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323" y="643467"/>
            <a:ext cx="5515354" cy="5571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523" y="219808"/>
            <a:ext cx="1271954" cy="1028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762" y="144222"/>
            <a:ext cx="3947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Core Subject</a:t>
            </a:r>
          </a:p>
        </p:txBody>
      </p:sp>
    </p:spTree>
    <p:extLst>
      <p:ext uri="{BB962C8B-B14F-4D97-AF65-F5344CB8AC3E}">
        <p14:creationId xmlns:p14="http://schemas.microsoft.com/office/powerpoint/2010/main" val="33068965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OPTIC TRACT LESION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465DB07-D4AA-4D7B-94B7-2708EE87A4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4360545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523" y="219808"/>
            <a:ext cx="1271954" cy="1028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762" y="144222"/>
            <a:ext cx="3947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Core Subject</a:t>
            </a:r>
          </a:p>
        </p:txBody>
      </p:sp>
    </p:spTree>
    <p:extLst>
      <p:ext uri="{BB962C8B-B14F-4D97-AF65-F5344CB8AC3E}">
        <p14:creationId xmlns:p14="http://schemas.microsoft.com/office/powerpoint/2010/main" val="18313353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888" y="2249714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Left homonymous hemianopia caused by lesion of </a:t>
            </a:r>
            <a:r>
              <a:rPr lang="en-US" sz="3400" dirty="0">
                <a:solidFill>
                  <a:srgbClr val="FFFFFF"/>
                </a:solidFill>
              </a:rPr>
              <a:t>RIGHT 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optic tract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28" y="993484"/>
            <a:ext cx="7225748" cy="48710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523" y="219808"/>
            <a:ext cx="1271954" cy="10287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762" y="144222"/>
            <a:ext cx="3947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Core Subject</a:t>
            </a:r>
          </a:p>
        </p:txBody>
      </p:sp>
    </p:spTree>
    <p:extLst>
      <p:ext uri="{BB962C8B-B14F-4D97-AF65-F5344CB8AC3E}">
        <p14:creationId xmlns:p14="http://schemas.microsoft.com/office/powerpoint/2010/main" val="3681515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5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Autofit/>
          </a:bodyPr>
          <a:lstStyle/>
          <a:p>
            <a:r>
              <a:rPr lang="en-US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 PATHWAY &amp; ITS LESIONS 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3" descr="Like Bee">
            <a:extLst>
              <a:ext uri="{FF2B5EF4-FFF2-40B4-BE49-F238E27FC236}">
                <a16:creationId xmlns:a16="http://schemas.microsoft.com/office/drawing/2014/main" id="{CAEB9902-2886-4D4E-85D0-69AD0801E2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523" y="219808"/>
            <a:ext cx="127195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2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A6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dirty="0">
                <a:solidFill>
                  <a:srgbClr val="FFFFFF"/>
                </a:solidFill>
              </a:rPr>
              <a:t>Right homonymous hemianopia caused by lesion of LEFT optic tract.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" b="3734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523" y="219808"/>
            <a:ext cx="1271954" cy="1028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762" y="144222"/>
            <a:ext cx="3947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Core Subject</a:t>
            </a:r>
          </a:p>
        </p:txBody>
      </p:sp>
    </p:spTree>
    <p:extLst>
      <p:ext uri="{BB962C8B-B14F-4D97-AF65-F5344CB8AC3E}">
        <p14:creationId xmlns:p14="http://schemas.microsoft.com/office/powerpoint/2010/main" val="32681230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D265AF-A6E6-41AF-9103-7049B29146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8268" b="7462"/>
          <a:stretch/>
        </p:blipFill>
        <p:spPr>
          <a:xfrm>
            <a:off x="20" y="8802"/>
            <a:ext cx="12191979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LATERAL GENICULATE BODY  LESION</a:t>
            </a:r>
          </a:p>
        </p:txBody>
      </p:sp>
      <p:sp>
        <p:nvSpPr>
          <p:cNvPr id="57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549E6F0-9229-458E-8EA4-D824E7E605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4062591"/>
              </p:ext>
            </p:extLst>
          </p:nvPr>
        </p:nvGraphicFramePr>
        <p:xfrm>
          <a:off x="838200" y="2004446"/>
          <a:ext cx="10515600" cy="4176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123" y="51367"/>
            <a:ext cx="1271954" cy="1028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762" y="144222"/>
            <a:ext cx="3947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Core Subject</a:t>
            </a:r>
          </a:p>
        </p:txBody>
      </p:sp>
    </p:spTree>
    <p:extLst>
      <p:ext uri="{BB962C8B-B14F-4D97-AF65-F5344CB8AC3E}">
        <p14:creationId xmlns:p14="http://schemas.microsoft.com/office/powerpoint/2010/main" val="356076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OPTIC RADIATION LESION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FE26B7F6-B0C5-4E13-A319-8E6E2323E9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6609692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161" y="73517"/>
            <a:ext cx="1271954" cy="1028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762" y="144222"/>
            <a:ext cx="3947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Core Subject</a:t>
            </a:r>
          </a:p>
        </p:txBody>
      </p:sp>
    </p:spTree>
    <p:extLst>
      <p:ext uri="{BB962C8B-B14F-4D97-AF65-F5344CB8AC3E}">
        <p14:creationId xmlns:p14="http://schemas.microsoft.com/office/powerpoint/2010/main" val="20726809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3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Inferior </a:t>
            </a:r>
            <a:r>
              <a:rPr lang="en-US" sz="3600" dirty="0" err="1">
                <a:solidFill>
                  <a:srgbClr val="FFFFFF"/>
                </a:solidFill>
              </a:rPr>
              <a:t>quadrantaric</a:t>
            </a:r>
            <a:r>
              <a:rPr lang="en-US" sz="3600" dirty="0">
                <a:solidFill>
                  <a:srgbClr val="FFFFFF"/>
                </a:solidFill>
              </a:rPr>
              <a:t> hemianopia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PARIETAL LOBE lesion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6" r="-3" b="-3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523" y="219808"/>
            <a:ext cx="1271954" cy="1028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762" y="144222"/>
            <a:ext cx="3947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Core Subject</a:t>
            </a:r>
          </a:p>
        </p:txBody>
      </p:sp>
    </p:spTree>
    <p:extLst>
      <p:ext uri="{BB962C8B-B14F-4D97-AF65-F5344CB8AC3E}">
        <p14:creationId xmlns:p14="http://schemas.microsoft.com/office/powerpoint/2010/main" val="22340438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Superior </a:t>
            </a:r>
            <a:r>
              <a:rPr lang="en-US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quadrantaric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hemianopia</a:t>
            </a: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TEMPORAL LOBE lesion </a:t>
            </a: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995" y="467208"/>
            <a:ext cx="6386614" cy="5923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523" y="219808"/>
            <a:ext cx="1271954" cy="10287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762" y="144222"/>
            <a:ext cx="3947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Core Subject</a:t>
            </a:r>
          </a:p>
        </p:txBody>
      </p:sp>
    </p:spTree>
    <p:extLst>
      <p:ext uri="{BB962C8B-B14F-4D97-AF65-F5344CB8AC3E}">
        <p14:creationId xmlns:p14="http://schemas.microsoft.com/office/powerpoint/2010/main" val="832047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VISUAL CORTEX LESIONS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0AD6EC8B-D976-4F95-A86D-F0F6A3ADC5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634737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523" y="219808"/>
            <a:ext cx="1271954" cy="1028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762" y="144222"/>
            <a:ext cx="3947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Core Subject</a:t>
            </a:r>
          </a:p>
        </p:txBody>
      </p:sp>
    </p:spTree>
    <p:extLst>
      <p:ext uri="{BB962C8B-B14F-4D97-AF65-F5344CB8AC3E}">
        <p14:creationId xmlns:p14="http://schemas.microsoft.com/office/powerpoint/2010/main" val="8371190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Occipital lobe infarction. Visual field patterns show congruous right homonymous hemianopia respecting the vertical meridian and sparing fixation</a:t>
            </a:r>
            <a:b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555" y="467208"/>
            <a:ext cx="5775493" cy="5923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523" y="219808"/>
            <a:ext cx="1271954" cy="10287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762" y="144222"/>
            <a:ext cx="3947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Core Subject</a:t>
            </a:r>
          </a:p>
        </p:txBody>
      </p:sp>
    </p:spTree>
    <p:extLst>
      <p:ext uri="{BB962C8B-B14F-4D97-AF65-F5344CB8AC3E}">
        <p14:creationId xmlns:p14="http://schemas.microsoft.com/office/powerpoint/2010/main" val="26805872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Quiz Time Images, Stock Photos &amp;amp; Vectors | Shutterstoc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50" y="2057400"/>
            <a:ext cx="11513127" cy="398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523" y="219808"/>
            <a:ext cx="1271954" cy="1028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2708" y="386862"/>
            <a:ext cx="9548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END OF LECTURE ASSESSMENT</a:t>
            </a:r>
          </a:p>
        </p:txBody>
      </p:sp>
    </p:spTree>
    <p:extLst>
      <p:ext uri="{BB962C8B-B14F-4D97-AF65-F5344CB8AC3E}">
        <p14:creationId xmlns:p14="http://schemas.microsoft.com/office/powerpoint/2010/main" val="12209117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sual pathway (lecture 13) Diagram | Quizle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09" y="0"/>
            <a:ext cx="105363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523" y="219808"/>
            <a:ext cx="127195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938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517" y="457200"/>
            <a:ext cx="9108965" cy="594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523" y="219808"/>
            <a:ext cx="127195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39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OF LECTURE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50543"/>
            <a:ext cx="4992349" cy="3733800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Calibri" pitchFamily="34" charset="0"/>
              </a:rPr>
              <a:t>VERTICAL INTEGRATION</a:t>
            </a:r>
          </a:p>
          <a:p>
            <a:r>
              <a:rPr lang="en-US" sz="2200" dirty="0">
                <a:latin typeface="Calibri" pitchFamily="34" charset="0"/>
              </a:rPr>
              <a:t>HORIZONTAL INTEGRATION</a:t>
            </a:r>
          </a:p>
          <a:p>
            <a:r>
              <a:rPr lang="en-US" sz="2200" dirty="0">
                <a:latin typeface="Calibri" pitchFamily="34" charset="0"/>
              </a:rPr>
              <a:t>CORE SUBJECT</a:t>
            </a:r>
          </a:p>
          <a:p>
            <a:r>
              <a:rPr lang="en-US" sz="2200" dirty="0">
                <a:latin typeface="Calibri" pitchFamily="34" charset="0"/>
              </a:rPr>
              <a:t>EOLA (END OF LECTURE ASSESSMENT)</a:t>
            </a:r>
          </a:p>
          <a:p>
            <a:r>
              <a:rPr lang="en-US" sz="2200" dirty="0">
                <a:latin typeface="Calibri" pitchFamily="34" charset="0"/>
              </a:rPr>
              <a:t>DIGITAL LIBRARY REFERENCES ( RESEARCH, BIOETHICS, ARTIFICIAL INTELLIGENCE.)</a:t>
            </a:r>
          </a:p>
          <a:p>
            <a:pPr>
              <a:buFont typeface="Wingdings" pitchFamily="2" charset="2"/>
              <a:buChar char="Ø"/>
            </a:pPr>
            <a:endParaRPr lang="en-US" sz="3600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653" y="298580"/>
            <a:ext cx="2033135" cy="15862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72474"/>
            <a:ext cx="5700345" cy="378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321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12931" cy="1325563"/>
          </a:xfrm>
        </p:spPr>
        <p:txBody>
          <a:bodyPr/>
          <a:lstStyle/>
          <a:p>
            <a:r>
              <a:rPr lang="en-US" dirty="0"/>
              <a:t>RESEARCH AND ETHICS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812931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https://pubmed.ncbi.nlm.nih.gov/25099100/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US" sz="4400" dirty="0">
                <a:latin typeface="+mj-lt"/>
                <a:ea typeface="+mj-ea"/>
                <a:cs typeface="+mj-cs"/>
              </a:rPr>
              <a:t>ARTIFICIAL INTELLIGENCE</a:t>
            </a:r>
          </a:p>
          <a:p>
            <a:pPr marL="0" indent="0">
              <a:spcBef>
                <a:spcPct val="0"/>
              </a:spcBef>
              <a:buNone/>
            </a:pPr>
            <a:endParaRPr lang="en-US" sz="4400" dirty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https://atm.amegroups.com/article/view/38003/html</a:t>
            </a:r>
          </a:p>
          <a:p>
            <a:pPr>
              <a:spcBef>
                <a:spcPct val="0"/>
              </a:spcBef>
            </a:pPr>
            <a:endParaRPr lang="en-US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115" y="219808"/>
            <a:ext cx="577362" cy="3253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063" y="729762"/>
            <a:ext cx="3159368" cy="5447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131" y="729762"/>
            <a:ext cx="3660806" cy="577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78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Kanski’s</a:t>
            </a:r>
            <a:r>
              <a:rPr lang="en-US" dirty="0"/>
              <a:t> Clinical Ophthalmology 9</a:t>
            </a:r>
            <a:r>
              <a:rPr lang="en-US" baseline="30000" dirty="0"/>
              <a:t>th</a:t>
            </a:r>
            <a:r>
              <a:rPr lang="en-US" dirty="0"/>
              <a:t> Edition</a:t>
            </a:r>
          </a:p>
          <a:p>
            <a:r>
              <a:rPr lang="en-US" dirty="0"/>
              <a:t>American Academy of Ophthalmology Basic Ophthalmology 10</a:t>
            </a:r>
            <a:r>
              <a:rPr lang="en-US" baseline="30000" dirty="0"/>
              <a:t>th</a:t>
            </a:r>
            <a:r>
              <a:rPr lang="en-US" dirty="0"/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5621785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ua Before Rising From A Gathering – Majlis Se Uthne Ki Dua ... |  Mocamboo.c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523" y="219808"/>
            <a:ext cx="127195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6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AT THE END OF THIS SESSION, </a:t>
            </a:r>
            <a:r>
              <a:rPr lang="en-US" sz="2400"/>
              <a:t>STUDENTS SHOULD </a:t>
            </a:r>
            <a:r>
              <a:rPr lang="en-US" sz="2400" dirty="0"/>
              <a:t>BE ABLE TO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DESCRIBE THE NEUROANATOMY OF VISUAL PATHWAYS</a:t>
            </a:r>
          </a:p>
          <a:p>
            <a:r>
              <a:rPr lang="en-US" sz="2400" dirty="0"/>
              <a:t>RECALL THE ANATOMY AND FUNCTIONS OF CRANIAL NERVES 2-7</a:t>
            </a:r>
          </a:p>
          <a:p>
            <a:r>
              <a:rPr lang="en-US" sz="2400" dirty="0"/>
              <a:t>ILLUSTRATE THE PUPPILARY LIGHT AND ACCOMODATION REFLEX PATHWAY</a:t>
            </a:r>
          </a:p>
          <a:p>
            <a:r>
              <a:rPr lang="en-US" sz="2400" dirty="0"/>
              <a:t>DESCRIBE THE OCULAR MOTILITY AND RELATED NEURONAL PATHWAYS</a:t>
            </a:r>
          </a:p>
          <a:p>
            <a:r>
              <a:rPr lang="en-US" sz="2400" dirty="0"/>
              <a:t>INTERPRET VISUAL FIELD DEFECTS AND LOCALIZE THE SITE OF LESION  </a:t>
            </a:r>
          </a:p>
          <a:p>
            <a:r>
              <a:rPr lang="en-US" sz="2400" dirty="0"/>
              <a:t>DESCRIBE A SYSTEMIC-SIGN-AND-SYMPTOM ORIENTED NEURO-OPHTHALMIC PATIENT.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523" y="219808"/>
            <a:ext cx="127195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97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What Should You Do If Outlook Rules Don&amp;#39;t Work? - Data Recovery Blo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523" y="219808"/>
            <a:ext cx="127195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97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Visual pathway consists of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8B98B59-7B97-41A5-AD53-0C2406C980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364187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523" y="219808"/>
            <a:ext cx="1271954" cy="1028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762" y="144222"/>
            <a:ext cx="3947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VERTICAL INTEGRATION</a:t>
            </a:r>
          </a:p>
        </p:txBody>
      </p:sp>
    </p:spTree>
    <p:extLst>
      <p:ext uri="{BB962C8B-B14F-4D97-AF65-F5344CB8AC3E}">
        <p14:creationId xmlns:p14="http://schemas.microsoft.com/office/powerpoint/2010/main" val="2334601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9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18AA012D-77E7-433C-AF08-96B8D9A7DD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0467" y="643467"/>
            <a:ext cx="5571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523" y="219808"/>
            <a:ext cx="127195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92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OPTIC NERVE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86C54E1-49EF-40B2-BBC8-5A920630BF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7973558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648" y="88457"/>
            <a:ext cx="1034562" cy="7204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762" y="144222"/>
            <a:ext cx="3947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Core Subject</a:t>
            </a:r>
          </a:p>
        </p:txBody>
      </p:sp>
    </p:spTree>
    <p:extLst>
      <p:ext uri="{BB962C8B-B14F-4D97-AF65-F5344CB8AC3E}">
        <p14:creationId xmlns:p14="http://schemas.microsoft.com/office/powerpoint/2010/main" val="3889678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839</Words>
  <Application>Microsoft Office PowerPoint</Application>
  <PresentationFormat>Widescreen</PresentationFormat>
  <Paragraphs>159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PowerPoint Presentation</vt:lpstr>
      <vt:lpstr>VISUAL PATHWAY &amp; ITS LESIONS </vt:lpstr>
      <vt:lpstr>SEQUENCE OF LECTURE </vt:lpstr>
      <vt:lpstr>LEARNING OBJECTIVES</vt:lpstr>
      <vt:lpstr>PowerPoint Presentation</vt:lpstr>
      <vt:lpstr>Visual pathway consists of</vt:lpstr>
      <vt:lpstr>PowerPoint Presentation</vt:lpstr>
      <vt:lpstr>OPTIC NERVE</vt:lpstr>
      <vt:lpstr>PowerPoint Presentation</vt:lpstr>
      <vt:lpstr>THE OPTIC CHIASMA</vt:lpstr>
      <vt:lpstr>PowerPoint Presentation</vt:lpstr>
      <vt:lpstr>THE OPTIC TRACT</vt:lpstr>
      <vt:lpstr>PowerPoint Presentation</vt:lpstr>
      <vt:lpstr>THE LATERAL GENICULATE  BODIES</vt:lpstr>
      <vt:lpstr>THE OPTIC RADIATIONS</vt:lpstr>
      <vt:lpstr>THE OCCIPITAL CORTEX</vt:lpstr>
      <vt:lpstr>PowerPoint Presentation</vt:lpstr>
      <vt:lpstr>THREE PARTS OF VISUAL NERVE PATHWAY</vt:lpstr>
      <vt:lpstr>PowerPoint Presentation</vt:lpstr>
      <vt:lpstr>Some terminologies </vt:lpstr>
      <vt:lpstr>LESIONS OF VISUAL PATHWAY</vt:lpstr>
      <vt:lpstr>OPTIC NERVE LESION</vt:lpstr>
      <vt:lpstr>Lesions at the proximal part of optic nerve</vt:lpstr>
      <vt:lpstr>Lesion at the proximal part of right optic nerve</vt:lpstr>
      <vt:lpstr>CHIASMAL LESION</vt:lpstr>
      <vt:lpstr>PowerPoint Presentation</vt:lpstr>
      <vt:lpstr>OPTIC TRACT LESION</vt:lpstr>
      <vt:lpstr>Left homonymous hemianopia caused by lesion of RIGHT optic tract </vt:lpstr>
      <vt:lpstr>Right homonymous hemianopia caused by lesion of LEFT optic tract.</vt:lpstr>
      <vt:lpstr>LATERAL GENICULATE BODY  LESION</vt:lpstr>
      <vt:lpstr>OPTIC RADIATION LESION</vt:lpstr>
      <vt:lpstr>Inferior quadrantaric hemianopia PARIETAL LOBE lesion</vt:lpstr>
      <vt:lpstr>Superior quadrantaric hemianopia TEMPORAL LOBE lesion  </vt:lpstr>
      <vt:lpstr>VISUAL CORTEX LESIONS</vt:lpstr>
      <vt:lpstr>Occipital lobe infarction. Visual field patterns show congruous right homonymous hemianopia respecting the vertical meridian and sparing fixation </vt:lpstr>
      <vt:lpstr>PowerPoint Presentation</vt:lpstr>
      <vt:lpstr>PowerPoint Presentation</vt:lpstr>
      <vt:lpstr>PowerPoint Presentation</vt:lpstr>
      <vt:lpstr>RESEARCH AND ETHICS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PATHWAY</dc:title>
  <dc:creator>Muhammad</dc:creator>
  <cp:lastModifiedBy>Dr Rida Fatima Jafar</cp:lastModifiedBy>
  <cp:revision>89</cp:revision>
  <dcterms:created xsi:type="dcterms:W3CDTF">2021-10-04T07:57:49Z</dcterms:created>
  <dcterms:modified xsi:type="dcterms:W3CDTF">2025-03-06T04:21:38Z</dcterms:modified>
</cp:coreProperties>
</file>