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99" r:id="rId1"/>
  </p:sldMasterIdLst>
  <p:notesMasterIdLst>
    <p:notesMasterId r:id="rId44"/>
  </p:notesMasterIdLst>
  <p:sldIdLst>
    <p:sldId id="379" r:id="rId2"/>
    <p:sldId id="381" r:id="rId3"/>
    <p:sldId id="438" r:id="rId4"/>
    <p:sldId id="434" r:id="rId5"/>
    <p:sldId id="365" r:id="rId6"/>
    <p:sldId id="368" r:id="rId7"/>
    <p:sldId id="371" r:id="rId8"/>
    <p:sldId id="421" r:id="rId9"/>
    <p:sldId id="366" r:id="rId10"/>
    <p:sldId id="367" r:id="rId11"/>
    <p:sldId id="443" r:id="rId12"/>
    <p:sldId id="444" r:id="rId13"/>
    <p:sldId id="445" r:id="rId14"/>
    <p:sldId id="289" r:id="rId15"/>
    <p:sldId id="425" r:id="rId16"/>
    <p:sldId id="424" r:id="rId17"/>
    <p:sldId id="426" r:id="rId18"/>
    <p:sldId id="428" r:id="rId19"/>
    <p:sldId id="440" r:id="rId20"/>
    <p:sldId id="441" r:id="rId21"/>
    <p:sldId id="430" r:id="rId22"/>
    <p:sldId id="304" r:id="rId23"/>
    <p:sldId id="420" r:id="rId24"/>
    <p:sldId id="290" r:id="rId25"/>
    <p:sldId id="382" r:id="rId26"/>
    <p:sldId id="291" r:id="rId27"/>
    <p:sldId id="383" r:id="rId28"/>
    <p:sldId id="310" r:id="rId29"/>
    <p:sldId id="263" r:id="rId30"/>
    <p:sldId id="292" r:id="rId31"/>
    <p:sldId id="311" r:id="rId32"/>
    <p:sldId id="384" r:id="rId33"/>
    <p:sldId id="423" r:id="rId34"/>
    <p:sldId id="429" r:id="rId35"/>
    <p:sldId id="305" r:id="rId36"/>
    <p:sldId id="295" r:id="rId37"/>
    <p:sldId id="294" r:id="rId38"/>
    <p:sldId id="373" r:id="rId39"/>
    <p:sldId id="439" r:id="rId40"/>
    <p:sldId id="442" r:id="rId41"/>
    <p:sldId id="431" r:id="rId42"/>
    <p:sldId id="309" r:id="rId43"/>
  </p:sldIdLst>
  <p:sldSz cx="12192000" cy="6858000"/>
  <p:notesSz cx="6858000" cy="9144000"/>
  <p:custDataLst>
    <p:tags r:id="rId4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690840-A4CB-48A5-98BD-531523658BF2}" v="63" dt="2024-01-23T05:10:51.3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salan Manzoor" userId="361c183a-4d2d-44c2-845e-ba314f633553" providerId="ADAL" clId="{1C690840-A4CB-48A5-98BD-531523658BF2}"/>
    <pc:docChg chg="custSel addSld modSld sldOrd replTag delTag">
      <pc:chgData name="Arsalan Manzoor" userId="361c183a-4d2d-44c2-845e-ba314f633553" providerId="ADAL" clId="{1C690840-A4CB-48A5-98BD-531523658BF2}" dt="2024-01-23T05:10:55.313" v="667"/>
      <pc:docMkLst>
        <pc:docMk/>
      </pc:docMkLst>
      <pc:sldChg chg="modSp mod">
        <pc:chgData name="Arsalan Manzoor" userId="361c183a-4d2d-44c2-845e-ba314f633553" providerId="ADAL" clId="{1C690840-A4CB-48A5-98BD-531523658BF2}" dt="2024-01-23T04:40:27.196" v="108" actId="20577"/>
        <pc:sldMkLst>
          <pc:docMk/>
          <pc:sldMk cId="154548841" sldId="367"/>
        </pc:sldMkLst>
        <pc:spChg chg="mod">
          <ac:chgData name="Arsalan Manzoor" userId="361c183a-4d2d-44c2-845e-ba314f633553" providerId="ADAL" clId="{1C690840-A4CB-48A5-98BD-531523658BF2}" dt="2024-01-23T04:40:27.196" v="108" actId="20577"/>
          <ac:spMkLst>
            <pc:docMk/>
            <pc:sldMk cId="154548841" sldId="367"/>
            <ac:spMk id="3" creationId="{99BFCF9D-A06C-46C0-98A9-517F047037EB}"/>
          </ac:spMkLst>
        </pc:spChg>
      </pc:sldChg>
      <pc:sldChg chg="delSp modSp mod">
        <pc:chgData name="Arsalan Manzoor" userId="361c183a-4d2d-44c2-845e-ba314f633553" providerId="ADAL" clId="{1C690840-A4CB-48A5-98BD-531523658BF2}" dt="2024-01-23T04:28:11.750" v="84" actId="1076"/>
        <pc:sldMkLst>
          <pc:docMk/>
          <pc:sldMk cId="2676359209" sldId="371"/>
        </pc:sldMkLst>
        <pc:spChg chg="mod">
          <ac:chgData name="Arsalan Manzoor" userId="361c183a-4d2d-44c2-845e-ba314f633553" providerId="ADAL" clId="{1C690840-A4CB-48A5-98BD-531523658BF2}" dt="2024-01-23T04:27:31.828" v="71" actId="1076"/>
          <ac:spMkLst>
            <pc:docMk/>
            <pc:sldMk cId="2676359209" sldId="371"/>
            <ac:spMk id="3" creationId="{F0A3B10E-907B-028E-F458-D149DAF60936}"/>
          </ac:spMkLst>
        </pc:spChg>
        <pc:spChg chg="mod">
          <ac:chgData name="Arsalan Manzoor" userId="361c183a-4d2d-44c2-845e-ba314f633553" providerId="ADAL" clId="{1C690840-A4CB-48A5-98BD-531523658BF2}" dt="2024-01-23T04:28:11.750" v="84" actId="1076"/>
          <ac:spMkLst>
            <pc:docMk/>
            <pc:sldMk cId="2676359209" sldId="371"/>
            <ac:spMk id="4" creationId="{213CB574-00C0-C610-9F03-C2CFF5E0F607}"/>
          </ac:spMkLst>
        </pc:spChg>
        <pc:spChg chg="mod">
          <ac:chgData name="Arsalan Manzoor" userId="361c183a-4d2d-44c2-845e-ba314f633553" providerId="ADAL" clId="{1C690840-A4CB-48A5-98BD-531523658BF2}" dt="2024-01-23T04:28:11.750" v="84" actId="1076"/>
          <ac:spMkLst>
            <pc:docMk/>
            <pc:sldMk cId="2676359209" sldId="371"/>
            <ac:spMk id="6" creationId="{3982DAD8-30F4-672D-A54F-F52789CC465D}"/>
          </ac:spMkLst>
        </pc:spChg>
        <pc:spChg chg="mod">
          <ac:chgData name="Arsalan Manzoor" userId="361c183a-4d2d-44c2-845e-ba314f633553" providerId="ADAL" clId="{1C690840-A4CB-48A5-98BD-531523658BF2}" dt="2024-01-23T04:28:11.750" v="84" actId="1076"/>
          <ac:spMkLst>
            <pc:docMk/>
            <pc:sldMk cId="2676359209" sldId="371"/>
            <ac:spMk id="8" creationId="{47C05697-F75C-9F56-FCB0-E9AD6A490D74}"/>
          </ac:spMkLst>
        </pc:spChg>
        <pc:spChg chg="del">
          <ac:chgData name="Arsalan Manzoor" userId="361c183a-4d2d-44c2-845e-ba314f633553" providerId="ADAL" clId="{1C690840-A4CB-48A5-98BD-531523658BF2}" dt="2024-01-23T04:26:15.536" v="47" actId="478"/>
          <ac:spMkLst>
            <pc:docMk/>
            <pc:sldMk cId="2676359209" sldId="371"/>
            <ac:spMk id="14" creationId="{9C247240-E334-4A6F-AB0F-B15AC67DD791}"/>
          </ac:spMkLst>
        </pc:spChg>
        <pc:picChg chg="mod">
          <ac:chgData name="Arsalan Manzoor" userId="361c183a-4d2d-44c2-845e-ba314f633553" providerId="ADAL" clId="{1C690840-A4CB-48A5-98BD-531523658BF2}" dt="2024-01-23T04:28:11.750" v="84" actId="1076"/>
          <ac:picMkLst>
            <pc:docMk/>
            <pc:sldMk cId="2676359209" sldId="371"/>
            <ac:picMk id="17" creationId="{778E95DE-7429-41CB-096A-CCC6FA7853C3}"/>
          </ac:picMkLst>
        </pc:picChg>
        <pc:picChg chg="mod">
          <ac:chgData name="Arsalan Manzoor" userId="361c183a-4d2d-44c2-845e-ba314f633553" providerId="ADAL" clId="{1C690840-A4CB-48A5-98BD-531523658BF2}" dt="2024-01-23T04:28:11.750" v="84" actId="1076"/>
          <ac:picMkLst>
            <pc:docMk/>
            <pc:sldMk cId="2676359209" sldId="371"/>
            <ac:picMk id="19" creationId="{78292256-C62E-DC4F-1E65-63DAF40169E1}"/>
          </ac:picMkLst>
        </pc:picChg>
        <pc:picChg chg="mod">
          <ac:chgData name="Arsalan Manzoor" userId="361c183a-4d2d-44c2-845e-ba314f633553" providerId="ADAL" clId="{1C690840-A4CB-48A5-98BD-531523658BF2}" dt="2024-01-23T04:28:11.750" v="84" actId="1076"/>
          <ac:picMkLst>
            <pc:docMk/>
            <pc:sldMk cId="2676359209" sldId="371"/>
            <ac:picMk id="24" creationId="{5B56CAE4-8B9B-F51B-E3F5-CA5674EC8086}"/>
          </ac:picMkLst>
        </pc:picChg>
        <pc:picChg chg="mod">
          <ac:chgData name="Arsalan Manzoor" userId="361c183a-4d2d-44c2-845e-ba314f633553" providerId="ADAL" clId="{1C690840-A4CB-48A5-98BD-531523658BF2}" dt="2024-01-23T04:27:31.828" v="71" actId="1076"/>
          <ac:picMkLst>
            <pc:docMk/>
            <pc:sldMk cId="2676359209" sldId="371"/>
            <ac:picMk id="26" creationId="{DA9DD40B-012F-5A45-A70D-9F630EAEF12F}"/>
          </ac:picMkLst>
        </pc:picChg>
        <pc:picChg chg="del">
          <ac:chgData name="Arsalan Manzoor" userId="361c183a-4d2d-44c2-845e-ba314f633553" providerId="ADAL" clId="{1C690840-A4CB-48A5-98BD-531523658BF2}" dt="2024-01-23T04:26:15.536" v="47" actId="478"/>
          <ac:picMkLst>
            <pc:docMk/>
            <pc:sldMk cId="2676359209" sldId="371"/>
            <ac:picMk id="28" creationId="{DEF2BBE3-289F-BF9B-19B9-5FB4F4EB6CF1}"/>
          </ac:picMkLst>
        </pc:picChg>
      </pc:sldChg>
      <pc:sldChg chg="delSp modSp mod">
        <pc:chgData name="Arsalan Manzoor" userId="361c183a-4d2d-44c2-845e-ba314f633553" providerId="ADAL" clId="{1C690840-A4CB-48A5-98BD-531523658BF2}" dt="2024-01-17T07:25:34.841" v="43" actId="1076"/>
        <pc:sldMkLst>
          <pc:docMk/>
          <pc:sldMk cId="0" sldId="405"/>
        </pc:sldMkLst>
        <pc:spChg chg="mod">
          <ac:chgData name="Arsalan Manzoor" userId="361c183a-4d2d-44c2-845e-ba314f633553" providerId="ADAL" clId="{1C690840-A4CB-48A5-98BD-531523658BF2}" dt="2024-01-17T07:25:01.470" v="20" actId="20577"/>
          <ac:spMkLst>
            <pc:docMk/>
            <pc:sldMk cId="0" sldId="405"/>
            <ac:spMk id="5" creationId="{00000000-0000-0000-0000-000000000000}"/>
          </ac:spMkLst>
        </pc:spChg>
        <pc:spChg chg="del">
          <ac:chgData name="Arsalan Manzoor" userId="361c183a-4d2d-44c2-845e-ba314f633553" providerId="ADAL" clId="{1C690840-A4CB-48A5-98BD-531523658BF2}" dt="2024-01-17T07:25:08.639" v="24" actId="478"/>
          <ac:spMkLst>
            <pc:docMk/>
            <pc:sldMk cId="0" sldId="405"/>
            <ac:spMk id="11" creationId="{00000000-0000-0000-0000-000000000000}"/>
          </ac:spMkLst>
        </pc:spChg>
        <pc:spChg chg="mod">
          <ac:chgData name="Arsalan Manzoor" userId="361c183a-4d2d-44c2-845e-ba314f633553" providerId="ADAL" clId="{1C690840-A4CB-48A5-98BD-531523658BF2}" dt="2024-01-17T07:25:34.841" v="43" actId="1076"/>
          <ac:spMkLst>
            <pc:docMk/>
            <pc:sldMk cId="0" sldId="405"/>
            <ac:spMk id="13" creationId="{00000000-0000-0000-0000-000000000000}"/>
          </ac:spMkLst>
        </pc:spChg>
        <pc:graphicFrameChg chg="mod">
          <ac:chgData name="Arsalan Manzoor" userId="361c183a-4d2d-44c2-845e-ba314f633553" providerId="ADAL" clId="{1C690840-A4CB-48A5-98BD-531523658BF2}" dt="2024-01-17T07:25:19.537" v="30" actId="14100"/>
          <ac:graphicFrameMkLst>
            <pc:docMk/>
            <pc:sldMk cId="0" sldId="405"/>
            <ac:graphicFrameMk id="4" creationId="{00000000-0000-0000-0000-000000000000}"/>
          </ac:graphicFrameMkLst>
        </pc:graphicFrameChg>
      </pc:sldChg>
      <pc:sldChg chg="delSp modSp mod">
        <pc:chgData name="Arsalan Manzoor" userId="361c183a-4d2d-44c2-845e-ba314f633553" providerId="ADAL" clId="{1C690840-A4CB-48A5-98BD-531523658BF2}" dt="2024-01-23T04:27:19.339" v="67" actId="1076"/>
        <pc:sldMkLst>
          <pc:docMk/>
          <pc:sldMk cId="3056601470" sldId="421"/>
        </pc:sldMkLst>
        <pc:spChg chg="mod">
          <ac:chgData name="Arsalan Manzoor" userId="361c183a-4d2d-44c2-845e-ba314f633553" providerId="ADAL" clId="{1C690840-A4CB-48A5-98BD-531523658BF2}" dt="2024-01-23T04:27:19.339" v="67" actId="1076"/>
          <ac:spMkLst>
            <pc:docMk/>
            <pc:sldMk cId="3056601470" sldId="421"/>
            <ac:spMk id="5" creationId="{3469E071-5B65-A3EC-B320-F68DA6C14A83}"/>
          </ac:spMkLst>
        </pc:spChg>
        <pc:spChg chg="mod">
          <ac:chgData name="Arsalan Manzoor" userId="361c183a-4d2d-44c2-845e-ba314f633553" providerId="ADAL" clId="{1C690840-A4CB-48A5-98BD-531523658BF2}" dt="2024-01-23T04:27:19.339" v="67" actId="1076"/>
          <ac:spMkLst>
            <pc:docMk/>
            <pc:sldMk cId="3056601470" sldId="421"/>
            <ac:spMk id="6" creationId="{CBB45629-1F44-EDD1-7F1D-6E34B8A51C33}"/>
          </ac:spMkLst>
        </pc:spChg>
        <pc:spChg chg="del">
          <ac:chgData name="Arsalan Manzoor" userId="361c183a-4d2d-44c2-845e-ba314f633553" providerId="ADAL" clId="{1C690840-A4CB-48A5-98BD-531523658BF2}" dt="2024-01-23T04:26:25.792" v="48" actId="478"/>
          <ac:spMkLst>
            <pc:docMk/>
            <pc:sldMk cId="3056601470" sldId="421"/>
            <ac:spMk id="11" creationId="{7BC9EEF7-0CAE-EFA0-33E6-0014347D0AF6}"/>
          </ac:spMkLst>
        </pc:spChg>
        <pc:graphicFrameChg chg="mod modGraphic">
          <ac:chgData name="Arsalan Manzoor" userId="361c183a-4d2d-44c2-845e-ba314f633553" providerId="ADAL" clId="{1C690840-A4CB-48A5-98BD-531523658BF2}" dt="2024-01-23T04:27:05.914" v="62" actId="14734"/>
          <ac:graphicFrameMkLst>
            <pc:docMk/>
            <pc:sldMk cId="3056601470" sldId="421"/>
            <ac:graphicFrameMk id="16" creationId="{A9EE183E-190B-2158-F9E1-5E0E67795108}"/>
          </ac:graphicFrameMkLst>
        </pc:graphicFrameChg>
        <pc:picChg chg="mod">
          <ac:chgData name="Arsalan Manzoor" userId="361c183a-4d2d-44c2-845e-ba314f633553" providerId="ADAL" clId="{1C690840-A4CB-48A5-98BD-531523658BF2}" dt="2024-01-23T04:27:19.339" v="67" actId="1076"/>
          <ac:picMkLst>
            <pc:docMk/>
            <pc:sldMk cId="3056601470" sldId="421"/>
            <ac:picMk id="8" creationId="{96D409FB-4E8F-4F02-89BB-E62E6D521D9A}"/>
          </ac:picMkLst>
        </pc:picChg>
        <pc:picChg chg="mod">
          <ac:chgData name="Arsalan Manzoor" userId="361c183a-4d2d-44c2-845e-ba314f633553" providerId="ADAL" clId="{1C690840-A4CB-48A5-98BD-531523658BF2}" dt="2024-01-23T04:27:19.339" v="67" actId="1076"/>
          <ac:picMkLst>
            <pc:docMk/>
            <pc:sldMk cId="3056601470" sldId="421"/>
            <ac:picMk id="9" creationId="{F7C3F770-6E6A-7FF0-89C7-07308E484C6F}"/>
          </ac:picMkLst>
        </pc:picChg>
        <pc:picChg chg="del">
          <ac:chgData name="Arsalan Manzoor" userId="361c183a-4d2d-44c2-845e-ba314f633553" providerId="ADAL" clId="{1C690840-A4CB-48A5-98BD-531523658BF2}" dt="2024-01-23T04:26:25.792" v="48" actId="478"/>
          <ac:picMkLst>
            <pc:docMk/>
            <pc:sldMk cId="3056601470" sldId="421"/>
            <ac:picMk id="15" creationId="{FC38A4A9-245A-B8B3-2566-4070EA127D02}"/>
          </ac:picMkLst>
        </pc:picChg>
      </pc:sldChg>
      <pc:sldChg chg="addSp new mod">
        <pc:chgData name="Arsalan Manzoor" userId="361c183a-4d2d-44c2-845e-ba314f633553" providerId="ADAL" clId="{1C690840-A4CB-48A5-98BD-531523658BF2}" dt="2024-01-23T04:42:13.772" v="113" actId="22"/>
        <pc:sldMkLst>
          <pc:docMk/>
          <pc:sldMk cId="1897628625" sldId="424"/>
        </pc:sldMkLst>
        <pc:picChg chg="add">
          <ac:chgData name="Arsalan Manzoor" userId="361c183a-4d2d-44c2-845e-ba314f633553" providerId="ADAL" clId="{1C690840-A4CB-48A5-98BD-531523658BF2}" dt="2024-01-23T04:42:13.772" v="113" actId="22"/>
          <ac:picMkLst>
            <pc:docMk/>
            <pc:sldMk cId="1897628625" sldId="424"/>
            <ac:picMk id="3" creationId="{1C38B37A-6BB0-C8C6-AA5B-96E5C56B4B7A}"/>
          </ac:picMkLst>
        </pc:picChg>
      </pc:sldChg>
      <pc:sldChg chg="addSp new mod">
        <pc:chgData name="Arsalan Manzoor" userId="361c183a-4d2d-44c2-845e-ba314f633553" providerId="ADAL" clId="{1C690840-A4CB-48A5-98BD-531523658BF2}" dt="2024-01-23T04:42:33.878" v="118" actId="22"/>
        <pc:sldMkLst>
          <pc:docMk/>
          <pc:sldMk cId="2743972606" sldId="425"/>
        </pc:sldMkLst>
        <pc:picChg chg="add">
          <ac:chgData name="Arsalan Manzoor" userId="361c183a-4d2d-44c2-845e-ba314f633553" providerId="ADAL" clId="{1C690840-A4CB-48A5-98BD-531523658BF2}" dt="2024-01-23T04:42:33.878" v="118" actId="22"/>
          <ac:picMkLst>
            <pc:docMk/>
            <pc:sldMk cId="2743972606" sldId="425"/>
            <ac:picMk id="3" creationId="{7C5C711B-A394-1186-04FE-2BADD8120D5C}"/>
          </ac:picMkLst>
        </pc:picChg>
      </pc:sldChg>
      <pc:sldChg chg="addSp delSp modSp new mod">
        <pc:chgData name="Arsalan Manzoor" userId="361c183a-4d2d-44c2-845e-ba314f633553" providerId="ADAL" clId="{1C690840-A4CB-48A5-98BD-531523658BF2}" dt="2024-01-23T04:51:12.438" v="141" actId="22"/>
        <pc:sldMkLst>
          <pc:docMk/>
          <pc:sldMk cId="3929280183" sldId="426"/>
        </pc:sldMkLst>
        <pc:picChg chg="add del">
          <ac:chgData name="Arsalan Manzoor" userId="361c183a-4d2d-44c2-845e-ba314f633553" providerId="ADAL" clId="{1C690840-A4CB-48A5-98BD-531523658BF2}" dt="2024-01-23T04:50:28.165" v="130" actId="478"/>
          <ac:picMkLst>
            <pc:docMk/>
            <pc:sldMk cId="3929280183" sldId="426"/>
            <ac:picMk id="3" creationId="{6EDFB84A-4264-64C3-14F4-0CC98F9AC3F7}"/>
          </ac:picMkLst>
        </pc:picChg>
        <pc:picChg chg="add del mod">
          <ac:chgData name="Arsalan Manzoor" userId="361c183a-4d2d-44c2-845e-ba314f633553" providerId="ADAL" clId="{1C690840-A4CB-48A5-98BD-531523658BF2}" dt="2024-01-23T04:51:11.141" v="140" actId="478"/>
          <ac:picMkLst>
            <pc:docMk/>
            <pc:sldMk cId="3929280183" sldId="426"/>
            <ac:picMk id="5" creationId="{97C382A8-7809-5B69-B4C7-9210E35FEE1E}"/>
          </ac:picMkLst>
        </pc:picChg>
        <pc:picChg chg="add">
          <ac:chgData name="Arsalan Manzoor" userId="361c183a-4d2d-44c2-845e-ba314f633553" providerId="ADAL" clId="{1C690840-A4CB-48A5-98BD-531523658BF2}" dt="2024-01-23T04:51:12.438" v="141" actId="22"/>
          <ac:picMkLst>
            <pc:docMk/>
            <pc:sldMk cId="3929280183" sldId="426"/>
            <ac:picMk id="7" creationId="{E7DCF27F-18DE-21E9-51B3-B39101BF839C}"/>
          </ac:picMkLst>
        </pc:picChg>
      </pc:sldChg>
      <pc:sldChg chg="addSp new mod">
        <pc:chgData name="Arsalan Manzoor" userId="361c183a-4d2d-44c2-845e-ba314f633553" providerId="ADAL" clId="{1C690840-A4CB-48A5-98BD-531523658BF2}" dt="2024-01-23T04:52:04.304" v="145" actId="22"/>
        <pc:sldMkLst>
          <pc:docMk/>
          <pc:sldMk cId="721392554" sldId="427"/>
        </pc:sldMkLst>
        <pc:picChg chg="add">
          <ac:chgData name="Arsalan Manzoor" userId="361c183a-4d2d-44c2-845e-ba314f633553" providerId="ADAL" clId="{1C690840-A4CB-48A5-98BD-531523658BF2}" dt="2024-01-23T04:52:04.304" v="145" actId="22"/>
          <ac:picMkLst>
            <pc:docMk/>
            <pc:sldMk cId="721392554" sldId="427"/>
            <ac:picMk id="3" creationId="{295D4411-D3E4-9D38-2E9E-A2C75FE1255A}"/>
          </ac:picMkLst>
        </pc:picChg>
      </pc:sldChg>
      <pc:sldChg chg="addSp new mod">
        <pc:chgData name="Arsalan Manzoor" userId="361c183a-4d2d-44c2-845e-ba314f633553" providerId="ADAL" clId="{1C690840-A4CB-48A5-98BD-531523658BF2}" dt="2024-01-23T04:52:33.145" v="153" actId="22"/>
        <pc:sldMkLst>
          <pc:docMk/>
          <pc:sldMk cId="2984012662" sldId="428"/>
        </pc:sldMkLst>
        <pc:picChg chg="add">
          <ac:chgData name="Arsalan Manzoor" userId="361c183a-4d2d-44c2-845e-ba314f633553" providerId="ADAL" clId="{1C690840-A4CB-48A5-98BD-531523658BF2}" dt="2024-01-23T04:52:33.145" v="153" actId="22"/>
          <ac:picMkLst>
            <pc:docMk/>
            <pc:sldMk cId="2984012662" sldId="428"/>
            <ac:picMk id="3" creationId="{6BB83818-90B8-E393-5CDB-D1EFD8917CFB}"/>
          </ac:picMkLst>
        </pc:picChg>
      </pc:sldChg>
      <pc:sldChg chg="addSp modSp new mod ord">
        <pc:chgData name="Arsalan Manzoor" userId="361c183a-4d2d-44c2-845e-ba314f633553" providerId="ADAL" clId="{1C690840-A4CB-48A5-98BD-531523658BF2}" dt="2024-01-23T05:10:51.321" v="664" actId="1076"/>
        <pc:sldMkLst>
          <pc:docMk/>
          <pc:sldMk cId="1368124426" sldId="429"/>
        </pc:sldMkLst>
        <pc:spChg chg="add mod">
          <ac:chgData name="Arsalan Manzoor" userId="361c183a-4d2d-44c2-845e-ba314f633553" providerId="ADAL" clId="{1C690840-A4CB-48A5-98BD-531523658BF2}" dt="2024-01-23T04:54:38.814" v="179" actId="20577"/>
          <ac:spMkLst>
            <pc:docMk/>
            <pc:sldMk cId="1368124426" sldId="429"/>
            <ac:spMk id="2" creationId="{7D916BAA-1E6D-FCEF-D948-E55543BA0626}"/>
          </ac:spMkLst>
        </pc:spChg>
        <pc:spChg chg="add mod">
          <ac:chgData name="Arsalan Manzoor" userId="361c183a-4d2d-44c2-845e-ba314f633553" providerId="ADAL" clId="{1C690840-A4CB-48A5-98BD-531523658BF2}" dt="2024-01-23T05:10:40.873" v="658" actId="2710"/>
          <ac:spMkLst>
            <pc:docMk/>
            <pc:sldMk cId="1368124426" sldId="429"/>
            <ac:spMk id="3" creationId="{56ECF4D2-3FD0-3872-2581-35EEA5903CFC}"/>
          </ac:spMkLst>
        </pc:spChg>
        <pc:picChg chg="add mod">
          <ac:chgData name="Arsalan Manzoor" userId="361c183a-4d2d-44c2-845e-ba314f633553" providerId="ADAL" clId="{1C690840-A4CB-48A5-98BD-531523658BF2}" dt="2024-01-23T05:10:48.945" v="663" actId="1076"/>
          <ac:picMkLst>
            <pc:docMk/>
            <pc:sldMk cId="1368124426" sldId="429"/>
            <ac:picMk id="1026" creationId="{E9D21544-2A7E-18F8-6FD1-90260BC5A7AA}"/>
          </ac:picMkLst>
        </pc:picChg>
        <pc:picChg chg="add mod">
          <ac:chgData name="Arsalan Manzoor" userId="361c183a-4d2d-44c2-845e-ba314f633553" providerId="ADAL" clId="{1C690840-A4CB-48A5-98BD-531523658BF2}" dt="2024-01-23T05:10:23.249" v="648" actId="1076"/>
          <ac:picMkLst>
            <pc:docMk/>
            <pc:sldMk cId="1368124426" sldId="429"/>
            <ac:picMk id="1028" creationId="{E0090E42-1183-2D87-2486-3E520EF76DF8}"/>
          </ac:picMkLst>
        </pc:picChg>
        <pc:picChg chg="add mod">
          <ac:chgData name="Arsalan Manzoor" userId="361c183a-4d2d-44c2-845e-ba314f633553" providerId="ADAL" clId="{1C690840-A4CB-48A5-98BD-531523658BF2}" dt="2024-01-23T05:10:47.120" v="662" actId="1076"/>
          <ac:picMkLst>
            <pc:docMk/>
            <pc:sldMk cId="1368124426" sldId="429"/>
            <ac:picMk id="1030" creationId="{6E95662B-165F-1580-EE54-F9FE6E93DEF8}"/>
          </ac:picMkLst>
        </pc:picChg>
        <pc:picChg chg="add mod">
          <ac:chgData name="Arsalan Manzoor" userId="361c183a-4d2d-44c2-845e-ba314f633553" providerId="ADAL" clId="{1C690840-A4CB-48A5-98BD-531523658BF2}" dt="2024-01-23T05:10:51.321" v="664" actId="1076"/>
          <ac:picMkLst>
            <pc:docMk/>
            <pc:sldMk cId="1368124426" sldId="429"/>
            <ac:picMk id="1032" creationId="{C050C64E-9CB8-1EC2-00BB-C91E33D52011}"/>
          </ac:picMkLst>
        </pc:picChg>
      </pc:sldChg>
      <pc:sldChg chg="addSp delSp modSp new mod">
        <pc:chgData name="Arsalan Manzoor" userId="361c183a-4d2d-44c2-845e-ba314f633553" providerId="ADAL" clId="{1C690840-A4CB-48A5-98BD-531523658BF2}" dt="2024-01-23T05:00:42.441" v="314" actId="1076"/>
        <pc:sldMkLst>
          <pc:docMk/>
          <pc:sldMk cId="1568723835" sldId="430"/>
        </pc:sldMkLst>
        <pc:picChg chg="add del mod">
          <ac:chgData name="Arsalan Manzoor" userId="361c183a-4d2d-44c2-845e-ba314f633553" providerId="ADAL" clId="{1C690840-A4CB-48A5-98BD-531523658BF2}" dt="2024-01-23T05:00:30.538" v="307" actId="478"/>
          <ac:picMkLst>
            <pc:docMk/>
            <pc:sldMk cId="1568723835" sldId="430"/>
            <ac:picMk id="3" creationId="{04AAB3A6-C5E3-C61E-63B2-75826A3DB7F1}"/>
          </ac:picMkLst>
        </pc:picChg>
        <pc:picChg chg="add mod">
          <ac:chgData name="Arsalan Manzoor" userId="361c183a-4d2d-44c2-845e-ba314f633553" providerId="ADAL" clId="{1C690840-A4CB-48A5-98BD-531523658BF2}" dt="2024-01-23T05:00:42.441" v="314" actId="1076"/>
          <ac:picMkLst>
            <pc:docMk/>
            <pc:sldMk cId="1568723835" sldId="430"/>
            <ac:picMk id="5" creationId="{B0A51A94-AEC0-AF0C-324C-9E4C78BBCE7A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0DEACC-0919-4135-B519-6CFA66389ADE}" type="doc">
      <dgm:prSet loTypeId="urn:microsoft.com/office/officeart/2005/8/layout/lProcess3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PK"/>
        </a:p>
      </dgm:t>
    </dgm:pt>
    <dgm:pt modelId="{A965D0DE-64D7-4F2E-AEF3-5226ED379383}">
      <dgm:prSet phldrT="[Text]"/>
      <dgm:spPr/>
      <dgm:t>
        <a:bodyPr/>
        <a:lstStyle/>
        <a:p>
          <a:r>
            <a:rPr lang="en-US" b="1" dirty="0"/>
            <a:t>1</a:t>
          </a:r>
          <a:r>
            <a:rPr lang="en-US" b="1" baseline="30000" dirty="0"/>
            <a:t>st</a:t>
          </a:r>
          <a:r>
            <a:rPr lang="en-US" b="1" dirty="0"/>
            <a:t> Year MBBS</a:t>
          </a:r>
          <a:endParaRPr lang="en-PK" b="1" dirty="0"/>
        </a:p>
      </dgm:t>
    </dgm:pt>
    <dgm:pt modelId="{16D898D4-3A80-4F4C-83FD-87780917BB93}" type="parTrans" cxnId="{E3B9E90D-3722-4CE1-A6B6-9C3004A2D2EF}">
      <dgm:prSet/>
      <dgm:spPr/>
      <dgm:t>
        <a:bodyPr/>
        <a:lstStyle/>
        <a:p>
          <a:endParaRPr lang="en-PK"/>
        </a:p>
      </dgm:t>
    </dgm:pt>
    <dgm:pt modelId="{F8F917B7-2D21-4663-B4E8-84A19A92BE10}" type="sibTrans" cxnId="{E3B9E90D-3722-4CE1-A6B6-9C3004A2D2EF}">
      <dgm:prSet/>
      <dgm:spPr/>
      <dgm:t>
        <a:bodyPr/>
        <a:lstStyle/>
        <a:p>
          <a:endParaRPr lang="en-PK"/>
        </a:p>
      </dgm:t>
    </dgm:pt>
    <dgm:pt modelId="{BE0572C1-2283-4CAE-8A90-4FC7DD7359A4}">
      <dgm:prSet phldrT="[Text]"/>
      <dgm:spPr/>
      <dgm:t>
        <a:bodyPr/>
        <a:lstStyle/>
        <a:p>
          <a:r>
            <a:rPr lang="en-US" sz="1300" b="1" dirty="0"/>
            <a:t>Block 1</a:t>
          </a:r>
          <a:endParaRPr lang="en-PK" sz="1300" b="1" dirty="0"/>
        </a:p>
      </dgm:t>
    </dgm:pt>
    <dgm:pt modelId="{A4455C4C-8FBE-42B6-BF94-0297ABD9C91B}" type="parTrans" cxnId="{3EE9996A-2C9C-47FA-97B3-E3F54076A165}">
      <dgm:prSet/>
      <dgm:spPr/>
      <dgm:t>
        <a:bodyPr/>
        <a:lstStyle/>
        <a:p>
          <a:endParaRPr lang="en-PK"/>
        </a:p>
      </dgm:t>
    </dgm:pt>
    <dgm:pt modelId="{2DEE25A9-7A07-4451-976A-3CC7A49C73D8}" type="sibTrans" cxnId="{3EE9996A-2C9C-47FA-97B3-E3F54076A165}">
      <dgm:prSet/>
      <dgm:spPr/>
      <dgm:t>
        <a:bodyPr/>
        <a:lstStyle/>
        <a:p>
          <a:endParaRPr lang="en-PK"/>
        </a:p>
      </dgm:t>
    </dgm:pt>
    <dgm:pt modelId="{02324E4C-1338-470D-85AD-B44499B542A3}">
      <dgm:prSet phldrT="[Text]"/>
      <dgm:spPr/>
      <dgm:t>
        <a:bodyPr/>
        <a:lstStyle/>
        <a:p>
          <a:r>
            <a:rPr lang="en-US" sz="1300" b="1" dirty="0"/>
            <a:t>Block 2</a:t>
          </a:r>
          <a:endParaRPr lang="en-PK" sz="1300" b="1" dirty="0"/>
        </a:p>
      </dgm:t>
    </dgm:pt>
    <dgm:pt modelId="{1CFDFC37-6ACF-4708-B891-C5778B10C247}" type="parTrans" cxnId="{2402F2F3-7BF5-4AD8-86A0-87EA0EAEB602}">
      <dgm:prSet/>
      <dgm:spPr/>
      <dgm:t>
        <a:bodyPr/>
        <a:lstStyle/>
        <a:p>
          <a:endParaRPr lang="en-PK"/>
        </a:p>
      </dgm:t>
    </dgm:pt>
    <dgm:pt modelId="{31222189-FC53-4AF7-A926-CAB769155AE6}" type="sibTrans" cxnId="{2402F2F3-7BF5-4AD8-86A0-87EA0EAEB602}">
      <dgm:prSet/>
      <dgm:spPr/>
      <dgm:t>
        <a:bodyPr/>
        <a:lstStyle/>
        <a:p>
          <a:endParaRPr lang="en-PK"/>
        </a:p>
      </dgm:t>
    </dgm:pt>
    <dgm:pt modelId="{364F3595-54A8-4CC8-95C1-31AD4A5A1438}">
      <dgm:prSet phldrT="[Text]"/>
      <dgm:spPr/>
      <dgm:t>
        <a:bodyPr/>
        <a:lstStyle/>
        <a:p>
          <a:r>
            <a:rPr lang="en-US" b="1" dirty="0"/>
            <a:t>2</a:t>
          </a:r>
          <a:r>
            <a:rPr lang="en-US" b="1" baseline="30000" dirty="0"/>
            <a:t>nd</a:t>
          </a:r>
          <a:r>
            <a:rPr lang="en-US" b="1" dirty="0"/>
            <a:t> Year MBBS</a:t>
          </a:r>
          <a:endParaRPr lang="en-PK" b="1" dirty="0"/>
        </a:p>
      </dgm:t>
    </dgm:pt>
    <dgm:pt modelId="{E39A3BB6-4519-45FB-8737-725C36662496}" type="parTrans" cxnId="{A42C0B48-A6B1-4A44-ACE5-9B96B5D8BBB9}">
      <dgm:prSet/>
      <dgm:spPr/>
      <dgm:t>
        <a:bodyPr/>
        <a:lstStyle/>
        <a:p>
          <a:endParaRPr lang="en-PK"/>
        </a:p>
      </dgm:t>
    </dgm:pt>
    <dgm:pt modelId="{DEF65FD2-0606-41DB-8E96-249D6D1854FD}" type="sibTrans" cxnId="{A42C0B48-A6B1-4A44-ACE5-9B96B5D8BBB9}">
      <dgm:prSet/>
      <dgm:spPr/>
      <dgm:t>
        <a:bodyPr/>
        <a:lstStyle/>
        <a:p>
          <a:endParaRPr lang="en-PK"/>
        </a:p>
      </dgm:t>
    </dgm:pt>
    <dgm:pt modelId="{9EC40EB2-518E-476E-BAD3-95D62324AC78}">
      <dgm:prSet phldrT="[Text]"/>
      <dgm:spPr/>
      <dgm:t>
        <a:bodyPr/>
        <a:lstStyle/>
        <a:p>
          <a:r>
            <a:rPr lang="en-US" b="1" dirty="0"/>
            <a:t>Block 1</a:t>
          </a:r>
        </a:p>
      </dgm:t>
    </dgm:pt>
    <dgm:pt modelId="{1CE11FD3-C283-4337-890E-17B28BFFC7CF}" type="parTrans" cxnId="{013E594C-D707-4B34-A90E-C15594B6F418}">
      <dgm:prSet/>
      <dgm:spPr/>
      <dgm:t>
        <a:bodyPr/>
        <a:lstStyle/>
        <a:p>
          <a:endParaRPr lang="en-PK"/>
        </a:p>
      </dgm:t>
    </dgm:pt>
    <dgm:pt modelId="{69B1B14B-183B-4B37-8738-3910CA11B018}" type="sibTrans" cxnId="{013E594C-D707-4B34-A90E-C15594B6F418}">
      <dgm:prSet/>
      <dgm:spPr/>
      <dgm:t>
        <a:bodyPr/>
        <a:lstStyle/>
        <a:p>
          <a:endParaRPr lang="en-PK"/>
        </a:p>
      </dgm:t>
    </dgm:pt>
    <dgm:pt modelId="{A59223EF-AEE7-49F5-AE6B-0C0393E10539}">
      <dgm:prSet phldrT="[Text]"/>
      <dgm:spPr/>
      <dgm:t>
        <a:bodyPr/>
        <a:lstStyle/>
        <a:p>
          <a:r>
            <a:rPr lang="en-US" sz="1300" b="1" dirty="0"/>
            <a:t>Block 3</a:t>
          </a:r>
          <a:endParaRPr lang="en-PK" sz="1300" b="1" dirty="0"/>
        </a:p>
      </dgm:t>
    </dgm:pt>
    <dgm:pt modelId="{C0830C74-E3EF-494C-ACCB-9D57C0B5F583}" type="parTrans" cxnId="{A0E470B0-EF21-4A05-876B-1FDF5BD8705F}">
      <dgm:prSet/>
      <dgm:spPr/>
      <dgm:t>
        <a:bodyPr/>
        <a:lstStyle/>
        <a:p>
          <a:endParaRPr lang="en-PK"/>
        </a:p>
      </dgm:t>
    </dgm:pt>
    <dgm:pt modelId="{30205338-98A4-4F49-84EB-231D364C6590}" type="sibTrans" cxnId="{A0E470B0-EF21-4A05-876B-1FDF5BD8705F}">
      <dgm:prSet/>
      <dgm:spPr/>
      <dgm:t>
        <a:bodyPr/>
        <a:lstStyle/>
        <a:p>
          <a:endParaRPr lang="en-PK"/>
        </a:p>
      </dgm:t>
    </dgm:pt>
    <dgm:pt modelId="{AD6DC8BA-FFE6-4D6B-ACAB-960F857D92E7}">
      <dgm:prSet phldrT="[Text]" custT="1"/>
      <dgm:spPr/>
      <dgm:t>
        <a:bodyPr/>
        <a:lstStyle/>
        <a:p>
          <a:r>
            <a:rPr lang="en-US" sz="1400" dirty="0"/>
            <a:t>CVS</a:t>
          </a:r>
          <a:endParaRPr lang="en-PK" sz="1400" dirty="0"/>
        </a:p>
      </dgm:t>
    </dgm:pt>
    <dgm:pt modelId="{9A010A5F-C929-4C5A-B199-598976B260D1}" type="parTrans" cxnId="{AEA104B7-A80B-4FA2-8CB9-95DFBAD3A917}">
      <dgm:prSet/>
      <dgm:spPr/>
      <dgm:t>
        <a:bodyPr/>
        <a:lstStyle/>
        <a:p>
          <a:endParaRPr lang="en-PK"/>
        </a:p>
      </dgm:t>
    </dgm:pt>
    <dgm:pt modelId="{38D870ED-CB8C-4B50-822E-62B4AEBC50C3}" type="sibTrans" cxnId="{AEA104B7-A80B-4FA2-8CB9-95DFBAD3A917}">
      <dgm:prSet/>
      <dgm:spPr/>
      <dgm:t>
        <a:bodyPr/>
        <a:lstStyle/>
        <a:p>
          <a:endParaRPr lang="en-PK"/>
        </a:p>
      </dgm:t>
    </dgm:pt>
    <dgm:pt modelId="{289E3C91-6C71-4E24-805F-8AF0B48BE3AF}">
      <dgm:prSet phldrT="[Text]" custT="1"/>
      <dgm:spPr/>
      <dgm:t>
        <a:bodyPr/>
        <a:lstStyle/>
        <a:p>
          <a:r>
            <a:rPr lang="en-US" sz="1400" dirty="0"/>
            <a:t>MSK II</a:t>
          </a:r>
          <a:endParaRPr lang="en-PK" sz="1400" dirty="0"/>
        </a:p>
      </dgm:t>
    </dgm:pt>
    <dgm:pt modelId="{28352ACB-0B4E-4CA8-8792-C719096E173B}" type="parTrans" cxnId="{41DA04FB-DBC3-49F6-A439-8CD32CF322B9}">
      <dgm:prSet/>
      <dgm:spPr/>
      <dgm:t>
        <a:bodyPr/>
        <a:lstStyle/>
        <a:p>
          <a:endParaRPr lang="en-PK"/>
        </a:p>
      </dgm:t>
    </dgm:pt>
    <dgm:pt modelId="{2BD0CC11-A8F0-4EF1-9074-A2DCAD00E095}" type="sibTrans" cxnId="{41DA04FB-DBC3-49F6-A439-8CD32CF322B9}">
      <dgm:prSet/>
      <dgm:spPr/>
      <dgm:t>
        <a:bodyPr/>
        <a:lstStyle/>
        <a:p>
          <a:endParaRPr lang="en-PK"/>
        </a:p>
      </dgm:t>
    </dgm:pt>
    <dgm:pt modelId="{E12352AF-CAAF-4E3A-8DD3-87186DDF9974}">
      <dgm:prSet phldrT="[Text]" custT="1"/>
      <dgm:spPr/>
      <dgm:t>
        <a:bodyPr/>
        <a:lstStyle/>
        <a:p>
          <a:r>
            <a:rPr lang="en-US" sz="1400" dirty="0"/>
            <a:t>Hematology &amp; Immunity</a:t>
          </a:r>
          <a:endParaRPr lang="en-PK" sz="1400" dirty="0"/>
        </a:p>
      </dgm:t>
    </dgm:pt>
    <dgm:pt modelId="{205591FD-B66D-4C37-98F9-2D9724548F50}" type="parTrans" cxnId="{89CD6E21-8817-4B1D-A728-38AA8C84A147}">
      <dgm:prSet/>
      <dgm:spPr/>
      <dgm:t>
        <a:bodyPr/>
        <a:lstStyle/>
        <a:p>
          <a:endParaRPr lang="en-PK"/>
        </a:p>
      </dgm:t>
    </dgm:pt>
    <dgm:pt modelId="{9CC339E0-2565-4D5A-82AC-7854D0769EDD}" type="sibTrans" cxnId="{89CD6E21-8817-4B1D-A728-38AA8C84A147}">
      <dgm:prSet/>
      <dgm:spPr/>
      <dgm:t>
        <a:bodyPr/>
        <a:lstStyle/>
        <a:p>
          <a:endParaRPr lang="en-PK"/>
        </a:p>
      </dgm:t>
    </dgm:pt>
    <dgm:pt modelId="{3DEECD66-1080-45CA-B0D3-CFE346B4FD95}">
      <dgm:prSet phldrT="[Text]" custT="1"/>
      <dgm:spPr/>
      <dgm:t>
        <a:bodyPr/>
        <a:lstStyle/>
        <a:p>
          <a:r>
            <a:rPr lang="en-US" sz="1400" dirty="0"/>
            <a:t>Foundation </a:t>
          </a:r>
          <a:endParaRPr lang="en-PK" sz="1400" dirty="0"/>
        </a:p>
      </dgm:t>
    </dgm:pt>
    <dgm:pt modelId="{C118471F-4892-4739-9EDD-DC08C241C649}" type="parTrans" cxnId="{B8F8736B-6B71-4E1A-BEA4-096031C350C9}">
      <dgm:prSet/>
      <dgm:spPr/>
      <dgm:t>
        <a:bodyPr/>
        <a:lstStyle/>
        <a:p>
          <a:endParaRPr lang="en-PK"/>
        </a:p>
      </dgm:t>
    </dgm:pt>
    <dgm:pt modelId="{A91E7889-3A97-4404-9616-CB38BA5C6C81}" type="sibTrans" cxnId="{B8F8736B-6B71-4E1A-BEA4-096031C350C9}">
      <dgm:prSet/>
      <dgm:spPr/>
      <dgm:t>
        <a:bodyPr/>
        <a:lstStyle/>
        <a:p>
          <a:endParaRPr lang="en-PK"/>
        </a:p>
      </dgm:t>
    </dgm:pt>
    <dgm:pt modelId="{7B784241-94A5-4A51-BCD7-6FFE44E66D7C}">
      <dgm:prSet phldrT="[Text]" custT="1"/>
      <dgm:spPr/>
      <dgm:t>
        <a:bodyPr/>
        <a:lstStyle/>
        <a:p>
          <a:r>
            <a:rPr lang="en-US" sz="1400" dirty="0"/>
            <a:t>MSK-I</a:t>
          </a:r>
          <a:endParaRPr lang="en-PK" sz="1400" dirty="0"/>
        </a:p>
      </dgm:t>
    </dgm:pt>
    <dgm:pt modelId="{952A5456-77C8-4F10-9FD3-C6E1B0B75356}" type="parTrans" cxnId="{D363E7B6-C30B-47B3-97C4-030CE3FDE3CB}">
      <dgm:prSet/>
      <dgm:spPr/>
      <dgm:t>
        <a:bodyPr/>
        <a:lstStyle/>
        <a:p>
          <a:endParaRPr lang="en-PK"/>
        </a:p>
      </dgm:t>
    </dgm:pt>
    <dgm:pt modelId="{C75E485C-277B-40A1-8872-D58E083C8151}" type="sibTrans" cxnId="{D363E7B6-C30B-47B3-97C4-030CE3FDE3CB}">
      <dgm:prSet/>
      <dgm:spPr/>
      <dgm:t>
        <a:bodyPr/>
        <a:lstStyle/>
        <a:p>
          <a:endParaRPr lang="en-PK"/>
        </a:p>
      </dgm:t>
    </dgm:pt>
    <dgm:pt modelId="{82BEA021-1533-4962-A3DF-CD341EDBF146}">
      <dgm:prSet phldrT="[Text]" custT="1"/>
      <dgm:spPr/>
      <dgm:t>
        <a:bodyPr/>
        <a:lstStyle/>
        <a:p>
          <a:r>
            <a:rPr lang="en-US" sz="1400" dirty="0"/>
            <a:t>Respiration</a:t>
          </a:r>
          <a:endParaRPr lang="en-PK" sz="1400" dirty="0"/>
        </a:p>
      </dgm:t>
    </dgm:pt>
    <dgm:pt modelId="{8293FB58-687F-42E0-B568-AFD7352D54FC}" type="parTrans" cxnId="{1D08A245-0F7C-4433-9467-689C0F1C7401}">
      <dgm:prSet/>
      <dgm:spPr/>
      <dgm:t>
        <a:bodyPr/>
        <a:lstStyle/>
        <a:p>
          <a:endParaRPr lang="en-PK"/>
        </a:p>
      </dgm:t>
    </dgm:pt>
    <dgm:pt modelId="{9200F729-6E57-4F20-9BF5-B353F22C7744}" type="sibTrans" cxnId="{1D08A245-0F7C-4433-9467-689C0F1C7401}">
      <dgm:prSet/>
      <dgm:spPr/>
      <dgm:t>
        <a:bodyPr/>
        <a:lstStyle/>
        <a:p>
          <a:endParaRPr lang="en-PK"/>
        </a:p>
      </dgm:t>
    </dgm:pt>
    <dgm:pt modelId="{AFE7C1E0-9D21-44DC-8AE1-C9A83DC3EDAC}">
      <dgm:prSet phldrT="[Text]"/>
      <dgm:spPr/>
      <dgm:t>
        <a:bodyPr/>
        <a:lstStyle/>
        <a:p>
          <a:r>
            <a:rPr lang="en-US" dirty="0"/>
            <a:t>GIT</a:t>
          </a:r>
          <a:endParaRPr lang="en-PK" dirty="0"/>
        </a:p>
      </dgm:t>
    </dgm:pt>
    <dgm:pt modelId="{BA7641B7-4794-4A96-80F6-D61F81F763E4}" type="parTrans" cxnId="{7B3B84BA-F32A-49BD-A0C3-EF56FB63424D}">
      <dgm:prSet/>
      <dgm:spPr/>
      <dgm:t>
        <a:bodyPr/>
        <a:lstStyle/>
        <a:p>
          <a:endParaRPr lang="en-PK"/>
        </a:p>
      </dgm:t>
    </dgm:pt>
    <dgm:pt modelId="{410BCE8F-45D7-4AFD-B26A-717F591DC551}" type="sibTrans" cxnId="{7B3B84BA-F32A-49BD-A0C3-EF56FB63424D}">
      <dgm:prSet/>
      <dgm:spPr/>
      <dgm:t>
        <a:bodyPr/>
        <a:lstStyle/>
        <a:p>
          <a:endParaRPr lang="en-PK"/>
        </a:p>
      </dgm:t>
    </dgm:pt>
    <dgm:pt modelId="{BF5DC9A7-4982-4ECC-BDE6-E7FC99AEC3AA}">
      <dgm:prSet phldrT="[Text]"/>
      <dgm:spPr/>
      <dgm:t>
        <a:bodyPr/>
        <a:lstStyle/>
        <a:p>
          <a:r>
            <a:rPr lang="en-US" dirty="0"/>
            <a:t>Renal</a:t>
          </a:r>
          <a:endParaRPr lang="en-PK" dirty="0"/>
        </a:p>
      </dgm:t>
    </dgm:pt>
    <dgm:pt modelId="{9031DE46-E512-4B33-8CC2-64A311477B81}" type="parTrans" cxnId="{A3219E47-A9E8-4767-B21C-69C35A3AB741}">
      <dgm:prSet/>
      <dgm:spPr/>
      <dgm:t>
        <a:bodyPr/>
        <a:lstStyle/>
        <a:p>
          <a:endParaRPr lang="en-PK"/>
        </a:p>
      </dgm:t>
    </dgm:pt>
    <dgm:pt modelId="{D22887E7-4F33-4692-B4C0-A9BBFCF46158}" type="sibTrans" cxnId="{A3219E47-A9E8-4767-B21C-69C35A3AB741}">
      <dgm:prSet/>
      <dgm:spPr/>
      <dgm:t>
        <a:bodyPr/>
        <a:lstStyle/>
        <a:p>
          <a:endParaRPr lang="en-PK"/>
        </a:p>
      </dgm:t>
    </dgm:pt>
    <dgm:pt modelId="{5314A291-4A85-429A-84F6-7BB7DC0FE829}">
      <dgm:prSet phldrT="[Text]"/>
      <dgm:spPr/>
      <dgm:t>
        <a:bodyPr/>
        <a:lstStyle/>
        <a:p>
          <a:r>
            <a:rPr lang="en-US" b="1" dirty="0"/>
            <a:t>Block 2</a:t>
          </a:r>
          <a:endParaRPr lang="en-PK" b="1" dirty="0"/>
        </a:p>
      </dgm:t>
    </dgm:pt>
    <dgm:pt modelId="{0050904D-2F98-4738-9E51-9E9C119F68C7}" type="parTrans" cxnId="{4C9FB815-83E8-455F-8572-7DEBAFB7A520}">
      <dgm:prSet/>
      <dgm:spPr/>
      <dgm:t>
        <a:bodyPr/>
        <a:lstStyle/>
        <a:p>
          <a:endParaRPr lang="en-PK"/>
        </a:p>
      </dgm:t>
    </dgm:pt>
    <dgm:pt modelId="{9BACFDF8-9148-43AA-A5B6-7F1A4BBD5F46}" type="sibTrans" cxnId="{4C9FB815-83E8-455F-8572-7DEBAFB7A520}">
      <dgm:prSet/>
      <dgm:spPr/>
      <dgm:t>
        <a:bodyPr/>
        <a:lstStyle/>
        <a:p>
          <a:endParaRPr lang="en-PK"/>
        </a:p>
      </dgm:t>
    </dgm:pt>
    <dgm:pt modelId="{6E93809C-0B73-4BE5-86C3-D4C2B70AC638}">
      <dgm:prSet phldrT="[Text]"/>
      <dgm:spPr/>
      <dgm:t>
        <a:bodyPr/>
        <a:lstStyle/>
        <a:p>
          <a:r>
            <a:rPr lang="en-US" dirty="0"/>
            <a:t>Reproduction</a:t>
          </a:r>
          <a:endParaRPr lang="en-PK" dirty="0"/>
        </a:p>
      </dgm:t>
    </dgm:pt>
    <dgm:pt modelId="{BEDE9E4B-C935-417F-BC6A-4FE7B6D50C06}" type="parTrans" cxnId="{86F57DE3-D4FC-48A8-B20F-001EDE0D0356}">
      <dgm:prSet/>
      <dgm:spPr/>
      <dgm:t>
        <a:bodyPr/>
        <a:lstStyle/>
        <a:p>
          <a:endParaRPr lang="en-PK"/>
        </a:p>
      </dgm:t>
    </dgm:pt>
    <dgm:pt modelId="{7A2B7AD3-B500-40EC-8F41-EC93EF90250B}" type="sibTrans" cxnId="{86F57DE3-D4FC-48A8-B20F-001EDE0D0356}">
      <dgm:prSet/>
      <dgm:spPr/>
      <dgm:t>
        <a:bodyPr/>
        <a:lstStyle/>
        <a:p>
          <a:endParaRPr lang="en-PK"/>
        </a:p>
      </dgm:t>
    </dgm:pt>
    <dgm:pt modelId="{50D1AA9D-D797-4FE2-8389-B697043B1763}">
      <dgm:prSet phldrT="[Text]"/>
      <dgm:spPr/>
      <dgm:t>
        <a:bodyPr/>
        <a:lstStyle/>
        <a:p>
          <a:r>
            <a:rPr lang="en-US" dirty="0"/>
            <a:t>CNS</a:t>
          </a:r>
          <a:endParaRPr lang="en-PK" dirty="0"/>
        </a:p>
      </dgm:t>
    </dgm:pt>
    <dgm:pt modelId="{1D9EADCE-B852-4593-BF91-E016028118B4}" type="parTrans" cxnId="{0E724B13-3426-49C9-99B5-C6BD10B4D77F}">
      <dgm:prSet/>
      <dgm:spPr/>
      <dgm:t>
        <a:bodyPr/>
        <a:lstStyle/>
        <a:p>
          <a:endParaRPr lang="en-PK"/>
        </a:p>
      </dgm:t>
    </dgm:pt>
    <dgm:pt modelId="{79467C91-8142-4150-BF0E-558E54272384}" type="sibTrans" cxnId="{0E724B13-3426-49C9-99B5-C6BD10B4D77F}">
      <dgm:prSet/>
      <dgm:spPr/>
      <dgm:t>
        <a:bodyPr/>
        <a:lstStyle/>
        <a:p>
          <a:endParaRPr lang="en-PK"/>
        </a:p>
      </dgm:t>
    </dgm:pt>
    <dgm:pt modelId="{400B5B7D-7E7C-41AB-8311-81A9303A9ABD}">
      <dgm:prSet phldrT="[Text]"/>
      <dgm:spPr/>
      <dgm:t>
        <a:bodyPr/>
        <a:lstStyle/>
        <a:p>
          <a:r>
            <a:rPr lang="en-US" b="1" dirty="0"/>
            <a:t>Block 3</a:t>
          </a:r>
          <a:endParaRPr lang="en-PK" b="1" dirty="0"/>
        </a:p>
      </dgm:t>
    </dgm:pt>
    <dgm:pt modelId="{2C87E8C4-3C89-4AE8-A452-979532A7057E}" type="parTrans" cxnId="{AE7BA43B-A459-45AA-9DDE-38A4FC49C123}">
      <dgm:prSet/>
      <dgm:spPr/>
      <dgm:t>
        <a:bodyPr/>
        <a:lstStyle/>
        <a:p>
          <a:endParaRPr lang="en-PK"/>
        </a:p>
      </dgm:t>
    </dgm:pt>
    <dgm:pt modelId="{0A2A0CCA-8601-4F19-BB9A-EBFE1F07DCC2}" type="sibTrans" cxnId="{AE7BA43B-A459-45AA-9DDE-38A4FC49C123}">
      <dgm:prSet/>
      <dgm:spPr/>
      <dgm:t>
        <a:bodyPr/>
        <a:lstStyle/>
        <a:p>
          <a:endParaRPr lang="en-PK"/>
        </a:p>
      </dgm:t>
    </dgm:pt>
    <dgm:pt modelId="{961C9AB8-DF15-44B2-8CB5-4D38B6C15C49}">
      <dgm:prSet phldrT="[Text]"/>
      <dgm:spPr/>
      <dgm:t>
        <a:bodyPr/>
        <a:lstStyle/>
        <a:p>
          <a:r>
            <a:rPr lang="en-US" dirty="0"/>
            <a:t>Special Senses</a:t>
          </a:r>
          <a:endParaRPr lang="en-PK" dirty="0"/>
        </a:p>
      </dgm:t>
    </dgm:pt>
    <dgm:pt modelId="{6FE16539-EB0D-4F8B-B40C-6ED7C3984B5F}" type="parTrans" cxnId="{5820C42E-6E74-49B2-8BD8-8FE7B6F12B02}">
      <dgm:prSet/>
      <dgm:spPr/>
      <dgm:t>
        <a:bodyPr/>
        <a:lstStyle/>
        <a:p>
          <a:endParaRPr lang="en-PK"/>
        </a:p>
      </dgm:t>
    </dgm:pt>
    <dgm:pt modelId="{A337FA33-C644-4A07-8EA4-E0B273A26B8A}" type="sibTrans" cxnId="{5820C42E-6E74-49B2-8BD8-8FE7B6F12B02}">
      <dgm:prSet/>
      <dgm:spPr/>
      <dgm:t>
        <a:bodyPr/>
        <a:lstStyle/>
        <a:p>
          <a:endParaRPr lang="en-PK"/>
        </a:p>
      </dgm:t>
    </dgm:pt>
    <dgm:pt modelId="{B61419A9-EF88-4FBB-9125-E11028E2C1CF}">
      <dgm:prSet phldrT="[Text]"/>
      <dgm:spPr/>
      <dgm:t>
        <a:bodyPr/>
        <a:lstStyle/>
        <a:p>
          <a:r>
            <a:rPr lang="en-US" dirty="0"/>
            <a:t>Endocrinology</a:t>
          </a:r>
          <a:endParaRPr lang="en-PK" dirty="0"/>
        </a:p>
      </dgm:t>
    </dgm:pt>
    <dgm:pt modelId="{5E0578AD-3573-463D-BD84-1C9630F02A93}" type="parTrans" cxnId="{295C5DBA-D99B-4A1E-A9E6-0E08C26F6888}">
      <dgm:prSet/>
      <dgm:spPr/>
      <dgm:t>
        <a:bodyPr/>
        <a:lstStyle/>
        <a:p>
          <a:endParaRPr lang="en-PK"/>
        </a:p>
      </dgm:t>
    </dgm:pt>
    <dgm:pt modelId="{8CD2A7BC-160D-4812-9FD5-55B5CAE37480}" type="sibTrans" cxnId="{295C5DBA-D99B-4A1E-A9E6-0E08C26F6888}">
      <dgm:prSet/>
      <dgm:spPr/>
      <dgm:t>
        <a:bodyPr/>
        <a:lstStyle/>
        <a:p>
          <a:endParaRPr lang="en-PK"/>
        </a:p>
      </dgm:t>
    </dgm:pt>
    <dgm:pt modelId="{EED67301-3C25-45B3-9939-61EEEAAB1CDA}">
      <dgm:prSet phldrT="[Text]"/>
      <dgm:spPr/>
      <dgm:t>
        <a:bodyPr/>
        <a:lstStyle/>
        <a:p>
          <a:endParaRPr lang="en-PK" sz="1000" dirty="0"/>
        </a:p>
      </dgm:t>
    </dgm:pt>
    <dgm:pt modelId="{6A0AB625-826A-4B52-A46B-2D90974C2C19}" type="parTrans" cxnId="{392C7E54-8C13-4EB8-8B5B-0812F15F6EAA}">
      <dgm:prSet/>
      <dgm:spPr/>
      <dgm:t>
        <a:bodyPr/>
        <a:lstStyle/>
        <a:p>
          <a:endParaRPr lang="en-PK"/>
        </a:p>
      </dgm:t>
    </dgm:pt>
    <dgm:pt modelId="{65C5A8A4-6763-416C-A554-A3E9E0E1FE4B}" type="sibTrans" cxnId="{392C7E54-8C13-4EB8-8B5B-0812F15F6EAA}">
      <dgm:prSet/>
      <dgm:spPr/>
      <dgm:t>
        <a:bodyPr/>
        <a:lstStyle/>
        <a:p>
          <a:endParaRPr lang="en-PK"/>
        </a:p>
      </dgm:t>
    </dgm:pt>
    <dgm:pt modelId="{AFE62B22-B5B4-4185-96B7-F5788070C2C1}">
      <dgm:prSet phldrT="[Text]" custT="1"/>
      <dgm:spPr/>
      <dgm:t>
        <a:bodyPr/>
        <a:lstStyle/>
        <a:p>
          <a:r>
            <a:rPr lang="en-US" sz="1200" dirty="0"/>
            <a:t>General Education Cluster </a:t>
          </a:r>
          <a:endParaRPr lang="en-PK" sz="1200" dirty="0"/>
        </a:p>
      </dgm:t>
    </dgm:pt>
    <dgm:pt modelId="{208126A1-FCFD-440E-ADC5-39ADC59FEAAF}" type="parTrans" cxnId="{2F260A19-AE37-4262-8C58-3B268BCCE610}">
      <dgm:prSet/>
      <dgm:spPr/>
      <dgm:t>
        <a:bodyPr/>
        <a:lstStyle/>
        <a:p>
          <a:endParaRPr lang="en-PK"/>
        </a:p>
      </dgm:t>
    </dgm:pt>
    <dgm:pt modelId="{3040F1BD-0050-4150-AB19-C2F8FB17BDBD}" type="sibTrans" cxnId="{2F260A19-AE37-4262-8C58-3B268BCCE610}">
      <dgm:prSet/>
      <dgm:spPr/>
      <dgm:t>
        <a:bodyPr/>
        <a:lstStyle/>
        <a:p>
          <a:endParaRPr lang="en-PK"/>
        </a:p>
      </dgm:t>
    </dgm:pt>
    <dgm:pt modelId="{696DE7E0-A403-4605-A9E7-5AE16527C572}" type="pres">
      <dgm:prSet presAssocID="{600DEACC-0919-4135-B519-6CFA66389ADE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E0484E9D-FA49-4891-86B1-18219369AEE1}" type="pres">
      <dgm:prSet presAssocID="{A965D0DE-64D7-4F2E-AEF3-5226ED379383}" presName="horFlow" presStyleCnt="0"/>
      <dgm:spPr/>
    </dgm:pt>
    <dgm:pt modelId="{5D8A5543-8B3C-4220-8909-8AAD8C7AB2B5}" type="pres">
      <dgm:prSet presAssocID="{A965D0DE-64D7-4F2E-AEF3-5226ED379383}" presName="bigChev" presStyleLbl="node1" presStyleIdx="0" presStyleCnt="2"/>
      <dgm:spPr/>
    </dgm:pt>
    <dgm:pt modelId="{864E1F69-3006-406F-AF47-5860884F5B0F}" type="pres">
      <dgm:prSet presAssocID="{A4455C4C-8FBE-42B6-BF94-0297ABD9C91B}" presName="parTrans" presStyleCnt="0"/>
      <dgm:spPr/>
    </dgm:pt>
    <dgm:pt modelId="{F21D1C9C-E3AC-4D87-B9DE-EA2526547F5C}" type="pres">
      <dgm:prSet presAssocID="{BE0572C1-2283-4CAE-8A90-4FC7DD7359A4}" presName="node" presStyleLbl="alignAccFollowNode1" presStyleIdx="0" presStyleCnt="6">
        <dgm:presLayoutVars>
          <dgm:bulletEnabled val="1"/>
        </dgm:presLayoutVars>
      </dgm:prSet>
      <dgm:spPr/>
    </dgm:pt>
    <dgm:pt modelId="{4BAD54A8-ED5B-4BB9-8BEB-48C4BE2246AD}" type="pres">
      <dgm:prSet presAssocID="{2DEE25A9-7A07-4451-976A-3CC7A49C73D8}" presName="sibTrans" presStyleCnt="0"/>
      <dgm:spPr/>
    </dgm:pt>
    <dgm:pt modelId="{2A15EED9-6FBD-47F9-A0E0-568380CBD2E1}" type="pres">
      <dgm:prSet presAssocID="{02324E4C-1338-470D-85AD-B44499B542A3}" presName="node" presStyleLbl="alignAccFollowNode1" presStyleIdx="1" presStyleCnt="6" custScaleY="98287" custLinFactNeighborX="-9599" custLinFactNeighborY="806">
        <dgm:presLayoutVars>
          <dgm:bulletEnabled val="1"/>
        </dgm:presLayoutVars>
      </dgm:prSet>
      <dgm:spPr/>
    </dgm:pt>
    <dgm:pt modelId="{224DEC9F-6B76-4CBA-B69F-BEF4FF3CC155}" type="pres">
      <dgm:prSet presAssocID="{31222189-FC53-4AF7-A926-CAB769155AE6}" presName="sibTrans" presStyleCnt="0"/>
      <dgm:spPr/>
    </dgm:pt>
    <dgm:pt modelId="{7847FDA9-0028-4B9C-AD77-7AF38D8E962C}" type="pres">
      <dgm:prSet presAssocID="{A59223EF-AEE7-49F5-AE6B-0C0393E10539}" presName="node" presStyleLbl="alignAccFollowNode1" presStyleIdx="2" presStyleCnt="6" custScaleX="113013">
        <dgm:presLayoutVars>
          <dgm:bulletEnabled val="1"/>
        </dgm:presLayoutVars>
      </dgm:prSet>
      <dgm:spPr/>
    </dgm:pt>
    <dgm:pt modelId="{37097755-6CA3-4E61-8D44-0C89D0C32980}" type="pres">
      <dgm:prSet presAssocID="{A965D0DE-64D7-4F2E-AEF3-5226ED379383}" presName="vSp" presStyleCnt="0"/>
      <dgm:spPr/>
    </dgm:pt>
    <dgm:pt modelId="{5527E5F2-42D8-4778-AC00-31AC2F98BA03}" type="pres">
      <dgm:prSet presAssocID="{364F3595-54A8-4CC8-95C1-31AD4A5A1438}" presName="horFlow" presStyleCnt="0"/>
      <dgm:spPr/>
    </dgm:pt>
    <dgm:pt modelId="{B1AD645E-E89B-47AA-B2E7-9CADC43944DE}" type="pres">
      <dgm:prSet presAssocID="{364F3595-54A8-4CC8-95C1-31AD4A5A1438}" presName="bigChev" presStyleLbl="node1" presStyleIdx="1" presStyleCnt="2"/>
      <dgm:spPr/>
    </dgm:pt>
    <dgm:pt modelId="{987F34B8-0546-4F50-86D8-5AAF968EEA79}" type="pres">
      <dgm:prSet presAssocID="{1CE11FD3-C283-4337-890E-17B28BFFC7CF}" presName="parTrans" presStyleCnt="0"/>
      <dgm:spPr/>
    </dgm:pt>
    <dgm:pt modelId="{5D6E44E6-989C-4F34-96AE-E2900E5DB900}" type="pres">
      <dgm:prSet presAssocID="{9EC40EB2-518E-476E-BAD3-95D62324AC78}" presName="node" presStyleLbl="alignAccFollowNode1" presStyleIdx="3" presStyleCnt="6">
        <dgm:presLayoutVars>
          <dgm:bulletEnabled val="1"/>
        </dgm:presLayoutVars>
      </dgm:prSet>
      <dgm:spPr/>
    </dgm:pt>
    <dgm:pt modelId="{CD98033E-106C-44EC-B69F-CF0316795386}" type="pres">
      <dgm:prSet presAssocID="{69B1B14B-183B-4B37-8738-3910CA11B018}" presName="sibTrans" presStyleCnt="0"/>
      <dgm:spPr/>
    </dgm:pt>
    <dgm:pt modelId="{FDB7591D-F841-4E18-9859-5D87C31A9404}" type="pres">
      <dgm:prSet presAssocID="{5314A291-4A85-429A-84F6-7BB7DC0FE829}" presName="node" presStyleLbl="alignAccFollowNode1" presStyleIdx="4" presStyleCnt="6">
        <dgm:presLayoutVars>
          <dgm:bulletEnabled val="1"/>
        </dgm:presLayoutVars>
      </dgm:prSet>
      <dgm:spPr/>
    </dgm:pt>
    <dgm:pt modelId="{12347088-886D-4A7D-A98F-72028F7FA493}" type="pres">
      <dgm:prSet presAssocID="{9BACFDF8-9148-43AA-A5B6-7F1A4BBD5F46}" presName="sibTrans" presStyleCnt="0"/>
      <dgm:spPr/>
    </dgm:pt>
    <dgm:pt modelId="{C6322006-05DC-47A7-8704-0FC71F4FDE07}" type="pres">
      <dgm:prSet presAssocID="{400B5B7D-7E7C-41AB-8311-81A9303A9ABD}" presName="node" presStyleLbl="alignAccFollowNode1" presStyleIdx="5" presStyleCnt="6">
        <dgm:presLayoutVars>
          <dgm:bulletEnabled val="1"/>
        </dgm:presLayoutVars>
      </dgm:prSet>
      <dgm:spPr/>
    </dgm:pt>
  </dgm:ptLst>
  <dgm:cxnLst>
    <dgm:cxn modelId="{E3B9E90D-3722-4CE1-A6B6-9C3004A2D2EF}" srcId="{600DEACC-0919-4135-B519-6CFA66389ADE}" destId="{A965D0DE-64D7-4F2E-AEF3-5226ED379383}" srcOrd="0" destOrd="0" parTransId="{16D898D4-3A80-4F4C-83FD-87780917BB93}" sibTransId="{F8F917B7-2D21-4663-B4E8-84A19A92BE10}"/>
    <dgm:cxn modelId="{0E724B13-3426-49C9-99B5-C6BD10B4D77F}" srcId="{5314A291-4A85-429A-84F6-7BB7DC0FE829}" destId="{50D1AA9D-D797-4FE2-8389-B697043B1763}" srcOrd="1" destOrd="0" parTransId="{1D9EADCE-B852-4593-BF91-E016028118B4}" sibTransId="{79467C91-8142-4150-BF0E-558E54272384}"/>
    <dgm:cxn modelId="{4C9FB815-83E8-455F-8572-7DEBAFB7A520}" srcId="{364F3595-54A8-4CC8-95C1-31AD4A5A1438}" destId="{5314A291-4A85-429A-84F6-7BB7DC0FE829}" srcOrd="1" destOrd="0" parTransId="{0050904D-2F98-4738-9E51-9E9C119F68C7}" sibTransId="{9BACFDF8-9148-43AA-A5B6-7F1A4BBD5F46}"/>
    <dgm:cxn modelId="{2F260A19-AE37-4262-8C58-3B268BCCE610}" srcId="{A59223EF-AEE7-49F5-AE6B-0C0393E10539}" destId="{AFE62B22-B5B4-4185-96B7-F5788070C2C1}" srcOrd="2" destOrd="0" parTransId="{208126A1-FCFD-440E-ADC5-39ADC59FEAAF}" sibTransId="{3040F1BD-0050-4150-AB19-C2F8FB17BDBD}"/>
    <dgm:cxn modelId="{89CD6E21-8817-4B1D-A728-38AA8C84A147}" srcId="{02324E4C-1338-470D-85AD-B44499B542A3}" destId="{E12352AF-CAAF-4E3A-8DD3-87186DDF9974}" srcOrd="1" destOrd="0" parTransId="{205591FD-B66D-4C37-98F9-2D9724548F50}" sibTransId="{9CC339E0-2565-4D5A-82AC-7854D0769EDD}"/>
    <dgm:cxn modelId="{5820C42E-6E74-49B2-8BD8-8FE7B6F12B02}" srcId="{400B5B7D-7E7C-41AB-8311-81A9303A9ABD}" destId="{961C9AB8-DF15-44B2-8CB5-4D38B6C15C49}" srcOrd="0" destOrd="0" parTransId="{6FE16539-EB0D-4F8B-B40C-6ED7C3984B5F}" sibTransId="{A337FA33-C644-4A07-8EA4-E0B273A26B8A}"/>
    <dgm:cxn modelId="{CC3C8C30-FFAC-4150-87CD-92CAA3F2342B}" type="presOf" srcId="{50D1AA9D-D797-4FE2-8389-B697043B1763}" destId="{FDB7591D-F841-4E18-9859-5D87C31A9404}" srcOrd="0" destOrd="2" presId="urn:microsoft.com/office/officeart/2005/8/layout/lProcess3"/>
    <dgm:cxn modelId="{A702573A-1E93-4D55-B908-F839E5790458}" type="presOf" srcId="{9EC40EB2-518E-476E-BAD3-95D62324AC78}" destId="{5D6E44E6-989C-4F34-96AE-E2900E5DB900}" srcOrd="0" destOrd="0" presId="urn:microsoft.com/office/officeart/2005/8/layout/lProcess3"/>
    <dgm:cxn modelId="{AE7BA43B-A459-45AA-9DDE-38A4FC49C123}" srcId="{364F3595-54A8-4CC8-95C1-31AD4A5A1438}" destId="{400B5B7D-7E7C-41AB-8311-81A9303A9ABD}" srcOrd="2" destOrd="0" parTransId="{2C87E8C4-3C89-4AE8-A452-979532A7057E}" sibTransId="{0A2A0CCA-8601-4F19-BB9A-EBFE1F07DCC2}"/>
    <dgm:cxn modelId="{7189AC61-5459-4D37-B3C8-EE98A3641220}" type="presOf" srcId="{AD6DC8BA-FFE6-4D6B-ACAB-960F857D92E7}" destId="{7847FDA9-0028-4B9C-AD77-7AF38D8E962C}" srcOrd="0" destOrd="1" presId="urn:microsoft.com/office/officeart/2005/8/layout/lProcess3"/>
    <dgm:cxn modelId="{1D08A245-0F7C-4433-9467-689C0F1C7401}" srcId="{A59223EF-AEE7-49F5-AE6B-0C0393E10539}" destId="{82BEA021-1533-4962-A3DF-CD341EDBF146}" srcOrd="1" destOrd="0" parTransId="{8293FB58-687F-42E0-B568-AFD7352D54FC}" sibTransId="{9200F729-6E57-4F20-9BF5-B353F22C7744}"/>
    <dgm:cxn modelId="{A3219E47-A9E8-4767-B21C-69C35A3AB741}" srcId="{9EC40EB2-518E-476E-BAD3-95D62324AC78}" destId="{BF5DC9A7-4982-4ECC-BDE6-E7FC99AEC3AA}" srcOrd="1" destOrd="0" parTransId="{9031DE46-E512-4B33-8CC2-64A311477B81}" sibTransId="{D22887E7-4F33-4692-B4C0-A9BBFCF46158}"/>
    <dgm:cxn modelId="{A42C0B48-A6B1-4A44-ACE5-9B96B5D8BBB9}" srcId="{600DEACC-0919-4135-B519-6CFA66389ADE}" destId="{364F3595-54A8-4CC8-95C1-31AD4A5A1438}" srcOrd="1" destOrd="0" parTransId="{E39A3BB6-4519-45FB-8737-725C36662496}" sibTransId="{DEF65FD2-0606-41DB-8E96-249D6D1854FD}"/>
    <dgm:cxn modelId="{3EE9996A-2C9C-47FA-97B3-E3F54076A165}" srcId="{A965D0DE-64D7-4F2E-AEF3-5226ED379383}" destId="{BE0572C1-2283-4CAE-8A90-4FC7DD7359A4}" srcOrd="0" destOrd="0" parTransId="{A4455C4C-8FBE-42B6-BF94-0297ABD9C91B}" sibTransId="{2DEE25A9-7A07-4451-976A-3CC7A49C73D8}"/>
    <dgm:cxn modelId="{F8B2634B-4B10-4DBE-9554-113B500DE01C}" type="presOf" srcId="{364F3595-54A8-4CC8-95C1-31AD4A5A1438}" destId="{B1AD645E-E89B-47AA-B2E7-9CADC43944DE}" srcOrd="0" destOrd="0" presId="urn:microsoft.com/office/officeart/2005/8/layout/lProcess3"/>
    <dgm:cxn modelId="{B8F8736B-6B71-4E1A-BEA4-096031C350C9}" srcId="{BE0572C1-2283-4CAE-8A90-4FC7DD7359A4}" destId="{3DEECD66-1080-45CA-B0D3-CFE346B4FD95}" srcOrd="0" destOrd="0" parTransId="{C118471F-4892-4739-9EDD-DC08C241C649}" sibTransId="{A91E7889-3A97-4404-9616-CB38BA5C6C81}"/>
    <dgm:cxn modelId="{013E594C-D707-4B34-A90E-C15594B6F418}" srcId="{364F3595-54A8-4CC8-95C1-31AD4A5A1438}" destId="{9EC40EB2-518E-476E-BAD3-95D62324AC78}" srcOrd="0" destOrd="0" parTransId="{1CE11FD3-C283-4337-890E-17B28BFFC7CF}" sibTransId="{69B1B14B-183B-4B37-8738-3910CA11B018}"/>
    <dgm:cxn modelId="{549B034D-2EF8-42CB-8EE6-668FA6B48726}" type="presOf" srcId="{600DEACC-0919-4135-B519-6CFA66389ADE}" destId="{696DE7E0-A403-4605-A9E7-5AE16527C572}" srcOrd="0" destOrd="0" presId="urn:microsoft.com/office/officeart/2005/8/layout/lProcess3"/>
    <dgm:cxn modelId="{2534C151-B950-41B7-8741-7880A8D4242C}" type="presOf" srcId="{BE0572C1-2283-4CAE-8A90-4FC7DD7359A4}" destId="{F21D1C9C-E3AC-4D87-B9DE-EA2526547F5C}" srcOrd="0" destOrd="0" presId="urn:microsoft.com/office/officeart/2005/8/layout/lProcess3"/>
    <dgm:cxn modelId="{392C7E54-8C13-4EB8-8B5B-0812F15F6EAA}" srcId="{BE0572C1-2283-4CAE-8A90-4FC7DD7359A4}" destId="{EED67301-3C25-45B3-9939-61EEEAAB1CDA}" srcOrd="2" destOrd="0" parTransId="{6A0AB625-826A-4B52-A46B-2D90974C2C19}" sibTransId="{65C5A8A4-6763-416C-A554-A3E9E0E1FE4B}"/>
    <dgm:cxn modelId="{E088A676-0CB6-4F31-B766-D083F6F18B5D}" type="presOf" srcId="{A59223EF-AEE7-49F5-AE6B-0C0393E10539}" destId="{7847FDA9-0028-4B9C-AD77-7AF38D8E962C}" srcOrd="0" destOrd="0" presId="urn:microsoft.com/office/officeart/2005/8/layout/lProcess3"/>
    <dgm:cxn modelId="{DCCA3082-75D5-4F79-BCD3-4A8EDF99DBB6}" type="presOf" srcId="{AFE62B22-B5B4-4185-96B7-F5788070C2C1}" destId="{7847FDA9-0028-4B9C-AD77-7AF38D8E962C}" srcOrd="0" destOrd="3" presId="urn:microsoft.com/office/officeart/2005/8/layout/lProcess3"/>
    <dgm:cxn modelId="{444F2C88-24D4-42BE-B09F-5A3868B876A6}" type="presOf" srcId="{AFE7C1E0-9D21-44DC-8AE1-C9A83DC3EDAC}" destId="{5D6E44E6-989C-4F34-96AE-E2900E5DB900}" srcOrd="0" destOrd="1" presId="urn:microsoft.com/office/officeart/2005/8/layout/lProcess3"/>
    <dgm:cxn modelId="{EB48599A-CE7C-46B0-8A17-494EF3F7C52E}" type="presOf" srcId="{A965D0DE-64D7-4F2E-AEF3-5226ED379383}" destId="{5D8A5543-8B3C-4220-8909-8AAD8C7AB2B5}" srcOrd="0" destOrd="0" presId="urn:microsoft.com/office/officeart/2005/8/layout/lProcess3"/>
    <dgm:cxn modelId="{7383BB9A-4C3F-493B-B932-6A70CDBE9731}" type="presOf" srcId="{02324E4C-1338-470D-85AD-B44499B542A3}" destId="{2A15EED9-6FBD-47F9-A0E0-568380CBD2E1}" srcOrd="0" destOrd="0" presId="urn:microsoft.com/office/officeart/2005/8/layout/lProcess3"/>
    <dgm:cxn modelId="{BE9921A0-6056-40E8-B7D5-3D9EEA54116B}" type="presOf" srcId="{5314A291-4A85-429A-84F6-7BB7DC0FE829}" destId="{FDB7591D-F841-4E18-9859-5D87C31A9404}" srcOrd="0" destOrd="0" presId="urn:microsoft.com/office/officeart/2005/8/layout/lProcess3"/>
    <dgm:cxn modelId="{A0E470B0-EF21-4A05-876B-1FDF5BD8705F}" srcId="{A965D0DE-64D7-4F2E-AEF3-5226ED379383}" destId="{A59223EF-AEE7-49F5-AE6B-0C0393E10539}" srcOrd="2" destOrd="0" parTransId="{C0830C74-E3EF-494C-ACCB-9D57C0B5F583}" sibTransId="{30205338-98A4-4F49-84EB-231D364C6590}"/>
    <dgm:cxn modelId="{277B0FB1-7BB7-4BDF-A37C-6D2D3C5C1F4A}" type="presOf" srcId="{400B5B7D-7E7C-41AB-8311-81A9303A9ABD}" destId="{C6322006-05DC-47A7-8704-0FC71F4FDE07}" srcOrd="0" destOrd="0" presId="urn:microsoft.com/office/officeart/2005/8/layout/lProcess3"/>
    <dgm:cxn modelId="{1F49A8B6-9CAD-4A03-AFFF-F06ABF117E9C}" type="presOf" srcId="{E12352AF-CAAF-4E3A-8DD3-87186DDF9974}" destId="{2A15EED9-6FBD-47F9-A0E0-568380CBD2E1}" srcOrd="0" destOrd="2" presId="urn:microsoft.com/office/officeart/2005/8/layout/lProcess3"/>
    <dgm:cxn modelId="{D363E7B6-C30B-47B3-97C4-030CE3FDE3CB}" srcId="{BE0572C1-2283-4CAE-8A90-4FC7DD7359A4}" destId="{7B784241-94A5-4A51-BCD7-6FFE44E66D7C}" srcOrd="1" destOrd="0" parTransId="{952A5456-77C8-4F10-9FD3-C6E1B0B75356}" sibTransId="{C75E485C-277B-40A1-8872-D58E083C8151}"/>
    <dgm:cxn modelId="{AEA104B7-A80B-4FA2-8CB9-95DFBAD3A917}" srcId="{A59223EF-AEE7-49F5-AE6B-0C0393E10539}" destId="{AD6DC8BA-FFE6-4D6B-ACAB-960F857D92E7}" srcOrd="0" destOrd="0" parTransId="{9A010A5F-C929-4C5A-B199-598976B260D1}" sibTransId="{38D870ED-CB8C-4B50-822E-62B4AEBC50C3}"/>
    <dgm:cxn modelId="{592F05B9-1FF0-4D1B-833B-14BEB12ED001}" type="presOf" srcId="{6E93809C-0B73-4BE5-86C3-D4C2B70AC638}" destId="{FDB7591D-F841-4E18-9859-5D87C31A9404}" srcOrd="0" destOrd="1" presId="urn:microsoft.com/office/officeart/2005/8/layout/lProcess3"/>
    <dgm:cxn modelId="{295C5DBA-D99B-4A1E-A9E6-0E08C26F6888}" srcId="{400B5B7D-7E7C-41AB-8311-81A9303A9ABD}" destId="{B61419A9-EF88-4FBB-9125-E11028E2C1CF}" srcOrd="1" destOrd="0" parTransId="{5E0578AD-3573-463D-BD84-1C9630F02A93}" sibTransId="{8CD2A7BC-160D-4812-9FD5-55B5CAE37480}"/>
    <dgm:cxn modelId="{7B3B84BA-F32A-49BD-A0C3-EF56FB63424D}" srcId="{9EC40EB2-518E-476E-BAD3-95D62324AC78}" destId="{AFE7C1E0-9D21-44DC-8AE1-C9A83DC3EDAC}" srcOrd="0" destOrd="0" parTransId="{BA7641B7-4794-4A96-80F6-D61F81F763E4}" sibTransId="{410BCE8F-45D7-4AFD-B26A-717F591DC551}"/>
    <dgm:cxn modelId="{8799A4C9-34BB-400C-886B-B47E82E04342}" type="presOf" srcId="{7B784241-94A5-4A51-BCD7-6FFE44E66D7C}" destId="{F21D1C9C-E3AC-4D87-B9DE-EA2526547F5C}" srcOrd="0" destOrd="2" presId="urn:microsoft.com/office/officeart/2005/8/layout/lProcess3"/>
    <dgm:cxn modelId="{C7B312CA-43A1-4386-9F74-B761E0C69E3C}" type="presOf" srcId="{EED67301-3C25-45B3-9939-61EEEAAB1CDA}" destId="{F21D1C9C-E3AC-4D87-B9DE-EA2526547F5C}" srcOrd="0" destOrd="3" presId="urn:microsoft.com/office/officeart/2005/8/layout/lProcess3"/>
    <dgm:cxn modelId="{39A232DB-5EDF-491B-831E-345456F02E4E}" type="presOf" srcId="{289E3C91-6C71-4E24-805F-8AF0B48BE3AF}" destId="{2A15EED9-6FBD-47F9-A0E0-568380CBD2E1}" srcOrd="0" destOrd="1" presId="urn:microsoft.com/office/officeart/2005/8/layout/lProcess3"/>
    <dgm:cxn modelId="{4EA3C7E0-59A1-4D47-A957-179FAA5EDF1E}" type="presOf" srcId="{961C9AB8-DF15-44B2-8CB5-4D38B6C15C49}" destId="{C6322006-05DC-47A7-8704-0FC71F4FDE07}" srcOrd="0" destOrd="1" presId="urn:microsoft.com/office/officeart/2005/8/layout/lProcess3"/>
    <dgm:cxn modelId="{86F57DE3-D4FC-48A8-B20F-001EDE0D0356}" srcId="{5314A291-4A85-429A-84F6-7BB7DC0FE829}" destId="{6E93809C-0B73-4BE5-86C3-D4C2B70AC638}" srcOrd="0" destOrd="0" parTransId="{BEDE9E4B-C935-417F-BC6A-4FE7B6D50C06}" sibTransId="{7A2B7AD3-B500-40EC-8F41-EC93EF90250B}"/>
    <dgm:cxn modelId="{EED017E8-EC4C-4EDF-A599-868D171554A3}" type="presOf" srcId="{B61419A9-EF88-4FBB-9125-E11028E2C1CF}" destId="{C6322006-05DC-47A7-8704-0FC71F4FDE07}" srcOrd="0" destOrd="2" presId="urn:microsoft.com/office/officeart/2005/8/layout/lProcess3"/>
    <dgm:cxn modelId="{FD7BE5EC-D67F-48E9-AB00-D0AC0A77EC0B}" type="presOf" srcId="{3DEECD66-1080-45CA-B0D3-CFE346B4FD95}" destId="{F21D1C9C-E3AC-4D87-B9DE-EA2526547F5C}" srcOrd="0" destOrd="1" presId="urn:microsoft.com/office/officeart/2005/8/layout/lProcess3"/>
    <dgm:cxn modelId="{260E2EF0-B3CA-4DD3-84D5-3E26968C3DDF}" type="presOf" srcId="{82BEA021-1533-4962-A3DF-CD341EDBF146}" destId="{7847FDA9-0028-4B9C-AD77-7AF38D8E962C}" srcOrd="0" destOrd="2" presId="urn:microsoft.com/office/officeart/2005/8/layout/lProcess3"/>
    <dgm:cxn modelId="{2402F2F3-7BF5-4AD8-86A0-87EA0EAEB602}" srcId="{A965D0DE-64D7-4F2E-AEF3-5226ED379383}" destId="{02324E4C-1338-470D-85AD-B44499B542A3}" srcOrd="1" destOrd="0" parTransId="{1CFDFC37-6ACF-4708-B891-C5778B10C247}" sibTransId="{31222189-FC53-4AF7-A926-CAB769155AE6}"/>
    <dgm:cxn modelId="{48D9E2F7-05C4-4F24-BCFE-E83FE73F8F1A}" type="presOf" srcId="{BF5DC9A7-4982-4ECC-BDE6-E7FC99AEC3AA}" destId="{5D6E44E6-989C-4F34-96AE-E2900E5DB900}" srcOrd="0" destOrd="2" presId="urn:microsoft.com/office/officeart/2005/8/layout/lProcess3"/>
    <dgm:cxn modelId="{41DA04FB-DBC3-49F6-A439-8CD32CF322B9}" srcId="{02324E4C-1338-470D-85AD-B44499B542A3}" destId="{289E3C91-6C71-4E24-805F-8AF0B48BE3AF}" srcOrd="0" destOrd="0" parTransId="{28352ACB-0B4E-4CA8-8792-C719096E173B}" sibTransId="{2BD0CC11-A8F0-4EF1-9074-A2DCAD00E095}"/>
    <dgm:cxn modelId="{3D9D7BD8-14C8-45F2-A05F-1EE2BD2E897C}" type="presParOf" srcId="{696DE7E0-A403-4605-A9E7-5AE16527C572}" destId="{E0484E9D-FA49-4891-86B1-18219369AEE1}" srcOrd="0" destOrd="0" presId="urn:microsoft.com/office/officeart/2005/8/layout/lProcess3"/>
    <dgm:cxn modelId="{38767091-AE86-484C-A4A2-1FFF366868BD}" type="presParOf" srcId="{E0484E9D-FA49-4891-86B1-18219369AEE1}" destId="{5D8A5543-8B3C-4220-8909-8AAD8C7AB2B5}" srcOrd="0" destOrd="0" presId="urn:microsoft.com/office/officeart/2005/8/layout/lProcess3"/>
    <dgm:cxn modelId="{E2577628-EC0E-46F7-B4AF-84A3A0A53625}" type="presParOf" srcId="{E0484E9D-FA49-4891-86B1-18219369AEE1}" destId="{864E1F69-3006-406F-AF47-5860884F5B0F}" srcOrd="1" destOrd="0" presId="urn:microsoft.com/office/officeart/2005/8/layout/lProcess3"/>
    <dgm:cxn modelId="{FDB5F6C1-A57E-4A1C-A1EF-B0D284577A11}" type="presParOf" srcId="{E0484E9D-FA49-4891-86B1-18219369AEE1}" destId="{F21D1C9C-E3AC-4D87-B9DE-EA2526547F5C}" srcOrd="2" destOrd="0" presId="urn:microsoft.com/office/officeart/2005/8/layout/lProcess3"/>
    <dgm:cxn modelId="{160D9B47-02FB-4C4A-BF00-14A823434B1F}" type="presParOf" srcId="{E0484E9D-FA49-4891-86B1-18219369AEE1}" destId="{4BAD54A8-ED5B-4BB9-8BEB-48C4BE2246AD}" srcOrd="3" destOrd="0" presId="urn:microsoft.com/office/officeart/2005/8/layout/lProcess3"/>
    <dgm:cxn modelId="{A2777B56-FFB8-4230-AD5A-A8A631605C14}" type="presParOf" srcId="{E0484E9D-FA49-4891-86B1-18219369AEE1}" destId="{2A15EED9-6FBD-47F9-A0E0-568380CBD2E1}" srcOrd="4" destOrd="0" presId="urn:microsoft.com/office/officeart/2005/8/layout/lProcess3"/>
    <dgm:cxn modelId="{EA26FA73-57F6-4785-A707-28496E185080}" type="presParOf" srcId="{E0484E9D-FA49-4891-86B1-18219369AEE1}" destId="{224DEC9F-6B76-4CBA-B69F-BEF4FF3CC155}" srcOrd="5" destOrd="0" presId="urn:microsoft.com/office/officeart/2005/8/layout/lProcess3"/>
    <dgm:cxn modelId="{E3DA66B2-C457-4AF0-9A21-5D57F96C3DFF}" type="presParOf" srcId="{E0484E9D-FA49-4891-86B1-18219369AEE1}" destId="{7847FDA9-0028-4B9C-AD77-7AF38D8E962C}" srcOrd="6" destOrd="0" presId="urn:microsoft.com/office/officeart/2005/8/layout/lProcess3"/>
    <dgm:cxn modelId="{B6673F15-FE75-4B10-A642-3B8CD4890F4A}" type="presParOf" srcId="{696DE7E0-A403-4605-A9E7-5AE16527C572}" destId="{37097755-6CA3-4E61-8D44-0C89D0C32980}" srcOrd="1" destOrd="0" presId="urn:microsoft.com/office/officeart/2005/8/layout/lProcess3"/>
    <dgm:cxn modelId="{F66FB147-5E96-409C-983A-45A8A8F26954}" type="presParOf" srcId="{696DE7E0-A403-4605-A9E7-5AE16527C572}" destId="{5527E5F2-42D8-4778-AC00-31AC2F98BA03}" srcOrd="2" destOrd="0" presId="urn:microsoft.com/office/officeart/2005/8/layout/lProcess3"/>
    <dgm:cxn modelId="{1542605C-845B-459F-AD67-970AA246743B}" type="presParOf" srcId="{5527E5F2-42D8-4778-AC00-31AC2F98BA03}" destId="{B1AD645E-E89B-47AA-B2E7-9CADC43944DE}" srcOrd="0" destOrd="0" presId="urn:microsoft.com/office/officeart/2005/8/layout/lProcess3"/>
    <dgm:cxn modelId="{9FDB7041-131F-4219-B9D7-8CD33586FEDE}" type="presParOf" srcId="{5527E5F2-42D8-4778-AC00-31AC2F98BA03}" destId="{987F34B8-0546-4F50-86D8-5AAF968EEA79}" srcOrd="1" destOrd="0" presId="urn:microsoft.com/office/officeart/2005/8/layout/lProcess3"/>
    <dgm:cxn modelId="{DF2BD08B-9EA2-472C-BA98-1972170F0BC9}" type="presParOf" srcId="{5527E5F2-42D8-4778-AC00-31AC2F98BA03}" destId="{5D6E44E6-989C-4F34-96AE-E2900E5DB900}" srcOrd="2" destOrd="0" presId="urn:microsoft.com/office/officeart/2005/8/layout/lProcess3"/>
    <dgm:cxn modelId="{FB5B01CB-86AB-4DFE-8EC4-EA8B578B3876}" type="presParOf" srcId="{5527E5F2-42D8-4778-AC00-31AC2F98BA03}" destId="{CD98033E-106C-44EC-B69F-CF0316795386}" srcOrd="3" destOrd="0" presId="urn:microsoft.com/office/officeart/2005/8/layout/lProcess3"/>
    <dgm:cxn modelId="{9FD1A3D9-7A32-48B0-AA31-A1908F7F3DDC}" type="presParOf" srcId="{5527E5F2-42D8-4778-AC00-31AC2F98BA03}" destId="{FDB7591D-F841-4E18-9859-5D87C31A9404}" srcOrd="4" destOrd="0" presId="urn:microsoft.com/office/officeart/2005/8/layout/lProcess3"/>
    <dgm:cxn modelId="{7CDC7859-716A-43C6-A1B4-BC5ADA4B1506}" type="presParOf" srcId="{5527E5F2-42D8-4778-AC00-31AC2F98BA03}" destId="{12347088-886D-4A7D-A98F-72028F7FA493}" srcOrd="5" destOrd="0" presId="urn:microsoft.com/office/officeart/2005/8/layout/lProcess3"/>
    <dgm:cxn modelId="{333BFBF9-82BB-4993-9CAD-139C82C1DF66}" type="presParOf" srcId="{5527E5F2-42D8-4778-AC00-31AC2F98BA03}" destId="{C6322006-05DC-47A7-8704-0FC71F4FDE07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327E98-1E10-4206-B57E-F81244DDD533}" type="doc">
      <dgm:prSet loTypeId="urn:microsoft.com/office/officeart/2005/8/layout/process5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7648B2A-33ED-4028-B2F3-B4F524D3762B}">
      <dgm:prSet phldrT="[Text]"/>
      <dgm:spPr/>
      <dgm:t>
        <a:bodyPr/>
        <a:lstStyle/>
        <a:p>
          <a:r>
            <a:rPr lang="en-US" dirty="0"/>
            <a:t>60%</a:t>
          </a:r>
        </a:p>
        <a:p>
          <a:r>
            <a:rPr lang="en-US" dirty="0"/>
            <a:t>CORE SUBJECT</a:t>
          </a:r>
        </a:p>
      </dgm:t>
    </dgm:pt>
    <dgm:pt modelId="{D64B3BA1-266D-481E-B80B-3DF7FD909DF0}" type="parTrans" cxnId="{A95F06A7-F804-4132-957F-5832CF2EE004}">
      <dgm:prSet/>
      <dgm:spPr/>
      <dgm:t>
        <a:bodyPr/>
        <a:lstStyle/>
        <a:p>
          <a:endParaRPr lang="en-US"/>
        </a:p>
      </dgm:t>
    </dgm:pt>
    <dgm:pt modelId="{76EC814A-35FA-41ED-B10A-236B26825BA7}" type="sibTrans" cxnId="{A95F06A7-F804-4132-957F-5832CF2EE004}">
      <dgm:prSet/>
      <dgm:spPr/>
      <dgm:t>
        <a:bodyPr/>
        <a:lstStyle/>
        <a:p>
          <a:endParaRPr lang="en-US"/>
        </a:p>
      </dgm:t>
    </dgm:pt>
    <dgm:pt modelId="{121F74F1-FDD4-4EA8-A5BE-6B67F4871C5A}">
      <dgm:prSet phldrT="[Text]" custT="1"/>
      <dgm:spPr/>
      <dgm:t>
        <a:bodyPr/>
        <a:lstStyle/>
        <a:p>
          <a:r>
            <a:rPr lang="en-US" sz="1100" b="1" dirty="0">
              <a:solidFill>
                <a:schemeClr val="tx1"/>
              </a:solidFill>
            </a:rPr>
            <a:t>20%</a:t>
          </a:r>
        </a:p>
        <a:p>
          <a:r>
            <a:rPr lang="en-US" sz="1100" b="1" dirty="0">
              <a:solidFill>
                <a:schemeClr val="tx1"/>
              </a:solidFill>
            </a:rPr>
            <a:t>HORIZONTAL</a:t>
          </a:r>
        </a:p>
        <a:p>
          <a:r>
            <a:rPr lang="en-US" sz="1100" b="1" dirty="0">
              <a:solidFill>
                <a:schemeClr val="tx1"/>
              </a:solidFill>
            </a:rPr>
            <a:t>INTEGRATION</a:t>
          </a:r>
        </a:p>
        <a:p>
          <a:r>
            <a:rPr lang="en-US" sz="1100" b="1" dirty="0">
              <a:solidFill>
                <a:schemeClr val="tx1"/>
              </a:solidFill>
            </a:rPr>
            <a:t>Physiology</a:t>
          </a:r>
        </a:p>
        <a:p>
          <a:r>
            <a:rPr lang="en-US" sz="1100" b="1" dirty="0">
              <a:solidFill>
                <a:schemeClr val="tx1"/>
              </a:solidFill>
            </a:rPr>
            <a:t>biochemistry</a:t>
          </a:r>
          <a:r>
            <a:rPr lang="en-US" sz="1050" b="1" dirty="0">
              <a:solidFill>
                <a:schemeClr val="tx1"/>
              </a:solidFill>
            </a:rPr>
            <a:t> </a:t>
          </a:r>
        </a:p>
      </dgm:t>
    </dgm:pt>
    <dgm:pt modelId="{10B33A64-CE0E-4D57-A46F-A3C1B642720B}" type="parTrans" cxnId="{DC8754B7-DCE5-4767-ACEF-E999F750C368}">
      <dgm:prSet/>
      <dgm:spPr/>
      <dgm:t>
        <a:bodyPr/>
        <a:lstStyle/>
        <a:p>
          <a:endParaRPr lang="en-US"/>
        </a:p>
      </dgm:t>
    </dgm:pt>
    <dgm:pt modelId="{D1B6DC8B-AABB-428C-BA6F-DF069B929066}" type="sibTrans" cxnId="{DC8754B7-DCE5-4767-ACEF-E999F750C368}">
      <dgm:prSet/>
      <dgm:spPr/>
      <dgm:t>
        <a:bodyPr/>
        <a:lstStyle/>
        <a:p>
          <a:endParaRPr lang="en-US"/>
        </a:p>
      </dgm:t>
    </dgm:pt>
    <dgm:pt modelId="{B6E0A33C-945C-4182-8BDD-143F429DB44A}">
      <dgm:prSet phldrT="[Text]" custT="1"/>
      <dgm:spPr/>
      <dgm:t>
        <a:bodyPr/>
        <a:lstStyle/>
        <a:p>
          <a:r>
            <a:rPr lang="en-US" sz="1200" b="1" dirty="0">
              <a:solidFill>
                <a:schemeClr val="tx1"/>
              </a:solidFill>
            </a:rPr>
            <a:t>8%</a:t>
          </a:r>
        </a:p>
        <a:p>
          <a:r>
            <a:rPr lang="en-US" sz="1200" b="1" dirty="0">
              <a:solidFill>
                <a:schemeClr val="tx1"/>
              </a:solidFill>
            </a:rPr>
            <a:t>VERTICAL INTEGRATION</a:t>
          </a:r>
        </a:p>
        <a:p>
          <a:r>
            <a:rPr lang="en-US" sz="1200" b="1" dirty="0">
              <a:solidFill>
                <a:schemeClr val="tx1"/>
              </a:solidFill>
            </a:rPr>
            <a:t>Pathology</a:t>
          </a:r>
        </a:p>
        <a:p>
          <a:r>
            <a:rPr lang="en-US" sz="1200" b="1" dirty="0">
              <a:solidFill>
                <a:schemeClr val="tx1"/>
              </a:solidFill>
            </a:rPr>
            <a:t>pharmacolog</a:t>
          </a:r>
          <a:r>
            <a:rPr lang="en-US" sz="1000" b="1" dirty="0">
              <a:solidFill>
                <a:schemeClr val="tx1"/>
              </a:solidFill>
            </a:rPr>
            <a:t>y</a:t>
          </a:r>
        </a:p>
      </dgm:t>
    </dgm:pt>
    <dgm:pt modelId="{B5331A6F-01D6-4644-B888-4B5645F13CE6}" type="parTrans" cxnId="{396A80D6-17D5-4D69-9D59-445694BF0D8E}">
      <dgm:prSet/>
      <dgm:spPr/>
      <dgm:t>
        <a:bodyPr/>
        <a:lstStyle/>
        <a:p>
          <a:endParaRPr lang="en-US"/>
        </a:p>
      </dgm:t>
    </dgm:pt>
    <dgm:pt modelId="{9B5ED3AA-8E83-460F-B86F-44104E144176}" type="sibTrans" cxnId="{396A80D6-17D5-4D69-9D59-445694BF0D8E}">
      <dgm:prSet/>
      <dgm:spPr/>
      <dgm:t>
        <a:bodyPr/>
        <a:lstStyle/>
        <a:p>
          <a:endParaRPr lang="en-US"/>
        </a:p>
      </dgm:t>
    </dgm:pt>
    <dgm:pt modelId="{4AEA9772-498B-4A7D-8FBC-65C72E5384FE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7%</a:t>
          </a:r>
        </a:p>
        <a:p>
          <a:r>
            <a:rPr lang="en-US" b="1" dirty="0">
              <a:solidFill>
                <a:schemeClr val="tx1"/>
              </a:solidFill>
            </a:rPr>
            <a:t>VERTICAL INTEGRATION</a:t>
          </a:r>
        </a:p>
        <a:p>
          <a:r>
            <a:rPr lang="en-US" b="1" dirty="0">
              <a:solidFill>
                <a:schemeClr val="tx1"/>
              </a:solidFill>
            </a:rPr>
            <a:t>Clinical integration </a:t>
          </a:r>
        </a:p>
      </dgm:t>
    </dgm:pt>
    <dgm:pt modelId="{06D8DAA3-4439-4E9F-A039-E909B9F94479}" type="parTrans" cxnId="{5FCD7FB6-D736-4581-AD08-E8F35A843627}">
      <dgm:prSet/>
      <dgm:spPr/>
      <dgm:t>
        <a:bodyPr/>
        <a:lstStyle/>
        <a:p>
          <a:endParaRPr lang="en-US"/>
        </a:p>
      </dgm:t>
    </dgm:pt>
    <dgm:pt modelId="{0C62EB7E-D4E0-49F5-BBB6-50EB39F6A944}" type="sibTrans" cxnId="{5FCD7FB6-D736-4581-AD08-E8F35A843627}">
      <dgm:prSet/>
      <dgm:spPr/>
      <dgm:t>
        <a:bodyPr/>
        <a:lstStyle/>
        <a:p>
          <a:endParaRPr lang="en-US"/>
        </a:p>
      </dgm:t>
    </dgm:pt>
    <dgm:pt modelId="{45F05D4F-6A7F-4BA7-940D-874B1B917549}">
      <dgm:prSet phldrT="[Text]" custT="1"/>
      <dgm:spPr/>
      <dgm:t>
        <a:bodyPr/>
        <a:lstStyle/>
        <a:p>
          <a:r>
            <a:rPr lang="en-US" sz="1050" b="1" dirty="0">
              <a:solidFill>
                <a:schemeClr val="tx1"/>
              </a:solidFill>
            </a:rPr>
            <a:t>5%</a:t>
          </a:r>
        </a:p>
        <a:p>
          <a:r>
            <a:rPr lang="en-US" sz="1050" b="1" dirty="0">
              <a:solidFill>
                <a:schemeClr val="tx1"/>
              </a:solidFill>
            </a:rPr>
            <a:t>VERTICAL INTEGRATION</a:t>
          </a:r>
        </a:p>
        <a:p>
          <a:r>
            <a:rPr lang="en-US" sz="1050" b="1" dirty="0">
              <a:solidFill>
                <a:schemeClr val="tx1"/>
              </a:solidFill>
            </a:rPr>
            <a:t>Research, professionalism</a:t>
          </a:r>
        </a:p>
        <a:p>
          <a:r>
            <a:rPr lang="en-US" sz="1050" b="1" dirty="0">
              <a:solidFill>
                <a:schemeClr val="tx1"/>
              </a:solidFill>
            </a:rPr>
            <a:t>Ethics </a:t>
          </a:r>
        </a:p>
        <a:p>
          <a:r>
            <a:rPr lang="en-US" sz="1050" b="1" dirty="0">
              <a:solidFill>
                <a:schemeClr val="tx1"/>
              </a:solidFill>
            </a:rPr>
            <a:t>Digital library</a:t>
          </a:r>
        </a:p>
        <a:p>
          <a:r>
            <a:rPr lang="en-US" sz="900" b="1" dirty="0">
              <a:solidFill>
                <a:schemeClr val="tx1"/>
              </a:solidFill>
            </a:rPr>
            <a:t> </a:t>
          </a:r>
        </a:p>
      </dgm:t>
    </dgm:pt>
    <dgm:pt modelId="{EE9BDDB5-AB92-4FD3-9B7F-C659B48A0E17}" type="parTrans" cxnId="{E00CBB8F-0744-4E6B-95C1-E802B639B1DB}">
      <dgm:prSet/>
      <dgm:spPr/>
      <dgm:t>
        <a:bodyPr/>
        <a:lstStyle/>
        <a:p>
          <a:endParaRPr lang="en-US"/>
        </a:p>
      </dgm:t>
    </dgm:pt>
    <dgm:pt modelId="{2F69F2EB-6FFF-456F-A0F5-2947C5CE39EF}" type="sibTrans" cxnId="{E00CBB8F-0744-4E6B-95C1-E802B639B1DB}">
      <dgm:prSet/>
      <dgm:spPr/>
      <dgm:t>
        <a:bodyPr/>
        <a:lstStyle/>
        <a:p>
          <a:endParaRPr lang="en-US"/>
        </a:p>
      </dgm:t>
    </dgm:pt>
    <dgm:pt modelId="{67A1F69E-C926-4175-8EF0-EC9E8AFA4B46}" type="pres">
      <dgm:prSet presAssocID="{C3327E98-1E10-4206-B57E-F81244DDD533}" presName="diagram" presStyleCnt="0">
        <dgm:presLayoutVars>
          <dgm:dir/>
          <dgm:resizeHandles val="exact"/>
        </dgm:presLayoutVars>
      </dgm:prSet>
      <dgm:spPr/>
    </dgm:pt>
    <dgm:pt modelId="{5138205C-F2A8-496C-8DCF-600DE54D6393}" type="pres">
      <dgm:prSet presAssocID="{47648B2A-33ED-4028-B2F3-B4F524D3762B}" presName="node" presStyleLbl="node1" presStyleIdx="0" presStyleCnt="5" custScaleY="135552">
        <dgm:presLayoutVars>
          <dgm:bulletEnabled val="1"/>
        </dgm:presLayoutVars>
      </dgm:prSet>
      <dgm:spPr/>
    </dgm:pt>
    <dgm:pt modelId="{D808AEBB-F837-44E3-A146-4769901CB08D}" type="pres">
      <dgm:prSet presAssocID="{76EC814A-35FA-41ED-B10A-236B26825BA7}" presName="sibTrans" presStyleLbl="sibTrans2D1" presStyleIdx="0" presStyleCnt="4"/>
      <dgm:spPr/>
    </dgm:pt>
    <dgm:pt modelId="{13B78F93-9E80-4755-A323-9689D8DECC57}" type="pres">
      <dgm:prSet presAssocID="{76EC814A-35FA-41ED-B10A-236B26825BA7}" presName="connectorText" presStyleLbl="sibTrans2D1" presStyleIdx="0" presStyleCnt="4"/>
      <dgm:spPr/>
    </dgm:pt>
    <dgm:pt modelId="{6D0BBEBF-42DC-4E79-A91E-A668B3BA1989}" type="pres">
      <dgm:prSet presAssocID="{121F74F1-FDD4-4EA8-A5BE-6B67F4871C5A}" presName="node" presStyleLbl="node1" presStyleIdx="1" presStyleCnt="5" custScaleX="126402" custScaleY="228656">
        <dgm:presLayoutVars>
          <dgm:bulletEnabled val="1"/>
        </dgm:presLayoutVars>
      </dgm:prSet>
      <dgm:spPr/>
    </dgm:pt>
    <dgm:pt modelId="{05F2F4A8-DCB8-4DEF-AC3F-2211663DBAB6}" type="pres">
      <dgm:prSet presAssocID="{D1B6DC8B-AABB-428C-BA6F-DF069B929066}" presName="sibTrans" presStyleLbl="sibTrans2D1" presStyleIdx="1" presStyleCnt="4"/>
      <dgm:spPr/>
    </dgm:pt>
    <dgm:pt modelId="{E2C657F6-1940-4324-875D-FF2FE954D413}" type="pres">
      <dgm:prSet presAssocID="{D1B6DC8B-AABB-428C-BA6F-DF069B929066}" presName="connectorText" presStyleLbl="sibTrans2D1" presStyleIdx="1" presStyleCnt="4"/>
      <dgm:spPr/>
    </dgm:pt>
    <dgm:pt modelId="{A0F5D903-B3E5-42A8-AF88-F76845A333BE}" type="pres">
      <dgm:prSet presAssocID="{B6E0A33C-945C-4182-8BDD-143F429DB44A}" presName="node" presStyleLbl="node1" presStyleIdx="2" presStyleCnt="5" custScaleY="319629">
        <dgm:presLayoutVars>
          <dgm:bulletEnabled val="1"/>
        </dgm:presLayoutVars>
      </dgm:prSet>
      <dgm:spPr/>
    </dgm:pt>
    <dgm:pt modelId="{6C154956-750C-4CBF-BB94-422A3BEF206B}" type="pres">
      <dgm:prSet presAssocID="{9B5ED3AA-8E83-460F-B86F-44104E144176}" presName="sibTrans" presStyleLbl="sibTrans2D1" presStyleIdx="2" presStyleCnt="4"/>
      <dgm:spPr/>
    </dgm:pt>
    <dgm:pt modelId="{687127F3-6656-4F8F-8088-466EFD2A454B}" type="pres">
      <dgm:prSet presAssocID="{9B5ED3AA-8E83-460F-B86F-44104E144176}" presName="connectorText" presStyleLbl="sibTrans2D1" presStyleIdx="2" presStyleCnt="4"/>
      <dgm:spPr/>
    </dgm:pt>
    <dgm:pt modelId="{78B8B8C7-C92F-49B8-8D20-06D427A8A2FA}" type="pres">
      <dgm:prSet presAssocID="{4AEA9772-498B-4A7D-8FBC-65C72E5384FE}" presName="node" presStyleLbl="node1" presStyleIdx="3" presStyleCnt="5" custScaleY="170346">
        <dgm:presLayoutVars>
          <dgm:bulletEnabled val="1"/>
        </dgm:presLayoutVars>
      </dgm:prSet>
      <dgm:spPr/>
    </dgm:pt>
    <dgm:pt modelId="{11F11881-67C4-464B-B2A0-7F15A4CA74F3}" type="pres">
      <dgm:prSet presAssocID="{0C62EB7E-D4E0-49F5-BBB6-50EB39F6A944}" presName="sibTrans" presStyleLbl="sibTrans2D1" presStyleIdx="3" presStyleCnt="4"/>
      <dgm:spPr/>
    </dgm:pt>
    <dgm:pt modelId="{25C0E271-EE96-401B-BC0B-7E56E305D9C1}" type="pres">
      <dgm:prSet presAssocID="{0C62EB7E-D4E0-49F5-BBB6-50EB39F6A944}" presName="connectorText" presStyleLbl="sibTrans2D1" presStyleIdx="3" presStyleCnt="4"/>
      <dgm:spPr/>
    </dgm:pt>
    <dgm:pt modelId="{18343954-0F46-49EC-800A-08714300477C}" type="pres">
      <dgm:prSet presAssocID="{45F05D4F-6A7F-4BA7-940D-874B1B917549}" presName="node" presStyleLbl="node1" presStyleIdx="4" presStyleCnt="5" custScaleY="314820">
        <dgm:presLayoutVars>
          <dgm:bulletEnabled val="1"/>
        </dgm:presLayoutVars>
      </dgm:prSet>
      <dgm:spPr/>
    </dgm:pt>
  </dgm:ptLst>
  <dgm:cxnLst>
    <dgm:cxn modelId="{6635DD00-E8FE-4D6C-893D-6BA0DEBA3328}" type="presOf" srcId="{B6E0A33C-945C-4182-8BDD-143F429DB44A}" destId="{A0F5D903-B3E5-42A8-AF88-F76845A333BE}" srcOrd="0" destOrd="0" presId="urn:microsoft.com/office/officeart/2005/8/layout/process5"/>
    <dgm:cxn modelId="{7C1F300E-137C-4E3B-B872-F4BC32C43C3D}" type="presOf" srcId="{C3327E98-1E10-4206-B57E-F81244DDD533}" destId="{67A1F69E-C926-4175-8EF0-EC9E8AFA4B46}" srcOrd="0" destOrd="0" presId="urn:microsoft.com/office/officeart/2005/8/layout/process5"/>
    <dgm:cxn modelId="{288BE81A-3E93-4B46-80C7-E6DDF19F80C2}" type="presOf" srcId="{76EC814A-35FA-41ED-B10A-236B26825BA7}" destId="{13B78F93-9E80-4755-A323-9689D8DECC57}" srcOrd="1" destOrd="0" presId="urn:microsoft.com/office/officeart/2005/8/layout/process5"/>
    <dgm:cxn modelId="{479EAB34-DD3F-4A87-A4A3-4CDC304E8866}" type="presOf" srcId="{4AEA9772-498B-4A7D-8FBC-65C72E5384FE}" destId="{78B8B8C7-C92F-49B8-8D20-06D427A8A2FA}" srcOrd="0" destOrd="0" presId="urn:microsoft.com/office/officeart/2005/8/layout/process5"/>
    <dgm:cxn modelId="{9D75B243-C913-4DB7-AAD5-2838AB44ADC7}" type="presOf" srcId="{0C62EB7E-D4E0-49F5-BBB6-50EB39F6A944}" destId="{25C0E271-EE96-401B-BC0B-7E56E305D9C1}" srcOrd="1" destOrd="0" presId="urn:microsoft.com/office/officeart/2005/8/layout/process5"/>
    <dgm:cxn modelId="{E4E09445-5BCA-4173-9AD7-90C8F526DFE2}" type="presOf" srcId="{47648B2A-33ED-4028-B2F3-B4F524D3762B}" destId="{5138205C-F2A8-496C-8DCF-600DE54D6393}" srcOrd="0" destOrd="0" presId="urn:microsoft.com/office/officeart/2005/8/layout/process5"/>
    <dgm:cxn modelId="{C2A31B8B-E926-4FEE-9050-EB8924456347}" type="presOf" srcId="{76EC814A-35FA-41ED-B10A-236B26825BA7}" destId="{D808AEBB-F837-44E3-A146-4769901CB08D}" srcOrd="0" destOrd="0" presId="urn:microsoft.com/office/officeart/2005/8/layout/process5"/>
    <dgm:cxn modelId="{E00CBB8F-0744-4E6B-95C1-E802B639B1DB}" srcId="{C3327E98-1E10-4206-B57E-F81244DDD533}" destId="{45F05D4F-6A7F-4BA7-940D-874B1B917549}" srcOrd="4" destOrd="0" parTransId="{EE9BDDB5-AB92-4FD3-9B7F-C659B48A0E17}" sibTransId="{2F69F2EB-6FFF-456F-A0F5-2947C5CE39EF}"/>
    <dgm:cxn modelId="{ABA3EB94-8101-4C0C-B06F-83E3418A6B13}" type="presOf" srcId="{9B5ED3AA-8E83-460F-B86F-44104E144176}" destId="{6C154956-750C-4CBF-BB94-422A3BEF206B}" srcOrd="0" destOrd="0" presId="urn:microsoft.com/office/officeart/2005/8/layout/process5"/>
    <dgm:cxn modelId="{C174E799-4C5B-44F9-818F-516E94FB6B1F}" type="presOf" srcId="{D1B6DC8B-AABB-428C-BA6F-DF069B929066}" destId="{05F2F4A8-DCB8-4DEF-AC3F-2211663DBAB6}" srcOrd="0" destOrd="0" presId="urn:microsoft.com/office/officeart/2005/8/layout/process5"/>
    <dgm:cxn modelId="{A95F06A7-F804-4132-957F-5832CF2EE004}" srcId="{C3327E98-1E10-4206-B57E-F81244DDD533}" destId="{47648B2A-33ED-4028-B2F3-B4F524D3762B}" srcOrd="0" destOrd="0" parTransId="{D64B3BA1-266D-481E-B80B-3DF7FD909DF0}" sibTransId="{76EC814A-35FA-41ED-B10A-236B26825BA7}"/>
    <dgm:cxn modelId="{A8126AA7-123E-4DEA-B681-C550BDDB8D98}" type="presOf" srcId="{D1B6DC8B-AABB-428C-BA6F-DF069B929066}" destId="{E2C657F6-1940-4324-875D-FF2FE954D413}" srcOrd="1" destOrd="0" presId="urn:microsoft.com/office/officeart/2005/8/layout/process5"/>
    <dgm:cxn modelId="{5FCD7FB6-D736-4581-AD08-E8F35A843627}" srcId="{C3327E98-1E10-4206-B57E-F81244DDD533}" destId="{4AEA9772-498B-4A7D-8FBC-65C72E5384FE}" srcOrd="3" destOrd="0" parTransId="{06D8DAA3-4439-4E9F-A039-E909B9F94479}" sibTransId="{0C62EB7E-D4E0-49F5-BBB6-50EB39F6A944}"/>
    <dgm:cxn modelId="{DC8754B7-DCE5-4767-ACEF-E999F750C368}" srcId="{C3327E98-1E10-4206-B57E-F81244DDD533}" destId="{121F74F1-FDD4-4EA8-A5BE-6B67F4871C5A}" srcOrd="1" destOrd="0" parTransId="{10B33A64-CE0E-4D57-A46F-A3C1B642720B}" sibTransId="{D1B6DC8B-AABB-428C-BA6F-DF069B929066}"/>
    <dgm:cxn modelId="{20F0D7D3-E216-4DF3-93AB-34D774B115D5}" type="presOf" srcId="{121F74F1-FDD4-4EA8-A5BE-6B67F4871C5A}" destId="{6D0BBEBF-42DC-4E79-A91E-A668B3BA1989}" srcOrd="0" destOrd="0" presId="urn:microsoft.com/office/officeart/2005/8/layout/process5"/>
    <dgm:cxn modelId="{396A80D6-17D5-4D69-9D59-445694BF0D8E}" srcId="{C3327E98-1E10-4206-B57E-F81244DDD533}" destId="{B6E0A33C-945C-4182-8BDD-143F429DB44A}" srcOrd="2" destOrd="0" parTransId="{B5331A6F-01D6-4644-B888-4B5645F13CE6}" sibTransId="{9B5ED3AA-8E83-460F-B86F-44104E144176}"/>
    <dgm:cxn modelId="{4ADFD2EC-DE82-4D86-91FF-1EB34A59F4D4}" type="presOf" srcId="{0C62EB7E-D4E0-49F5-BBB6-50EB39F6A944}" destId="{11F11881-67C4-464B-B2A0-7F15A4CA74F3}" srcOrd="0" destOrd="0" presId="urn:microsoft.com/office/officeart/2005/8/layout/process5"/>
    <dgm:cxn modelId="{BE0DB7F1-FF70-4AD2-9A17-9B5C28F622D9}" type="presOf" srcId="{9B5ED3AA-8E83-460F-B86F-44104E144176}" destId="{687127F3-6656-4F8F-8088-466EFD2A454B}" srcOrd="1" destOrd="0" presId="urn:microsoft.com/office/officeart/2005/8/layout/process5"/>
    <dgm:cxn modelId="{A8314DF8-7F05-43FC-8881-0A18B07A06CF}" type="presOf" srcId="{45F05D4F-6A7F-4BA7-940D-874B1B917549}" destId="{18343954-0F46-49EC-800A-08714300477C}" srcOrd="0" destOrd="0" presId="urn:microsoft.com/office/officeart/2005/8/layout/process5"/>
    <dgm:cxn modelId="{5FEB34DD-FAAB-44C1-A13E-DC169E3C3C24}" type="presParOf" srcId="{67A1F69E-C926-4175-8EF0-EC9E8AFA4B46}" destId="{5138205C-F2A8-496C-8DCF-600DE54D6393}" srcOrd="0" destOrd="0" presId="urn:microsoft.com/office/officeart/2005/8/layout/process5"/>
    <dgm:cxn modelId="{37889829-4005-4EDC-95C5-F3BC901A28A3}" type="presParOf" srcId="{67A1F69E-C926-4175-8EF0-EC9E8AFA4B46}" destId="{D808AEBB-F837-44E3-A146-4769901CB08D}" srcOrd="1" destOrd="0" presId="urn:microsoft.com/office/officeart/2005/8/layout/process5"/>
    <dgm:cxn modelId="{89E35306-6100-4C83-B5E7-482700789DCB}" type="presParOf" srcId="{D808AEBB-F837-44E3-A146-4769901CB08D}" destId="{13B78F93-9E80-4755-A323-9689D8DECC57}" srcOrd="0" destOrd="0" presId="urn:microsoft.com/office/officeart/2005/8/layout/process5"/>
    <dgm:cxn modelId="{2DE5437A-0DDF-47A2-B878-DC9BDE4570DE}" type="presParOf" srcId="{67A1F69E-C926-4175-8EF0-EC9E8AFA4B46}" destId="{6D0BBEBF-42DC-4E79-A91E-A668B3BA1989}" srcOrd="2" destOrd="0" presId="urn:microsoft.com/office/officeart/2005/8/layout/process5"/>
    <dgm:cxn modelId="{D412D206-4EBF-419D-958B-257D2349CBD9}" type="presParOf" srcId="{67A1F69E-C926-4175-8EF0-EC9E8AFA4B46}" destId="{05F2F4A8-DCB8-4DEF-AC3F-2211663DBAB6}" srcOrd="3" destOrd="0" presId="urn:microsoft.com/office/officeart/2005/8/layout/process5"/>
    <dgm:cxn modelId="{2AC1C02F-C2BA-4DE6-B65D-0CD76D4CC4FC}" type="presParOf" srcId="{05F2F4A8-DCB8-4DEF-AC3F-2211663DBAB6}" destId="{E2C657F6-1940-4324-875D-FF2FE954D413}" srcOrd="0" destOrd="0" presId="urn:microsoft.com/office/officeart/2005/8/layout/process5"/>
    <dgm:cxn modelId="{7F975A81-ABEF-49A4-999D-875EA53A535B}" type="presParOf" srcId="{67A1F69E-C926-4175-8EF0-EC9E8AFA4B46}" destId="{A0F5D903-B3E5-42A8-AF88-F76845A333BE}" srcOrd="4" destOrd="0" presId="urn:microsoft.com/office/officeart/2005/8/layout/process5"/>
    <dgm:cxn modelId="{CE5D4424-64C0-4339-9C59-C2C77030BCA9}" type="presParOf" srcId="{67A1F69E-C926-4175-8EF0-EC9E8AFA4B46}" destId="{6C154956-750C-4CBF-BB94-422A3BEF206B}" srcOrd="5" destOrd="0" presId="urn:microsoft.com/office/officeart/2005/8/layout/process5"/>
    <dgm:cxn modelId="{7D9A8430-118A-4D77-AFA3-871557561C96}" type="presParOf" srcId="{6C154956-750C-4CBF-BB94-422A3BEF206B}" destId="{687127F3-6656-4F8F-8088-466EFD2A454B}" srcOrd="0" destOrd="0" presId="urn:microsoft.com/office/officeart/2005/8/layout/process5"/>
    <dgm:cxn modelId="{309F3A6E-55F3-4AEA-A7B2-37A5A3597735}" type="presParOf" srcId="{67A1F69E-C926-4175-8EF0-EC9E8AFA4B46}" destId="{78B8B8C7-C92F-49B8-8D20-06D427A8A2FA}" srcOrd="6" destOrd="0" presId="urn:microsoft.com/office/officeart/2005/8/layout/process5"/>
    <dgm:cxn modelId="{5DE5CB56-69D6-4316-96A0-77EA983ECC55}" type="presParOf" srcId="{67A1F69E-C926-4175-8EF0-EC9E8AFA4B46}" destId="{11F11881-67C4-464B-B2A0-7F15A4CA74F3}" srcOrd="7" destOrd="0" presId="urn:microsoft.com/office/officeart/2005/8/layout/process5"/>
    <dgm:cxn modelId="{86E2BF62-7D93-4D56-9FFD-20628B5256BA}" type="presParOf" srcId="{11F11881-67C4-464B-B2A0-7F15A4CA74F3}" destId="{25C0E271-EE96-401B-BC0B-7E56E305D9C1}" srcOrd="0" destOrd="0" presId="urn:microsoft.com/office/officeart/2005/8/layout/process5"/>
    <dgm:cxn modelId="{B44DADAA-320B-4550-AA54-176DFA4216AD}" type="presParOf" srcId="{67A1F69E-C926-4175-8EF0-EC9E8AFA4B46}" destId="{18343954-0F46-49EC-800A-08714300477C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8A5543-8B3C-4220-8909-8AAD8C7AB2B5}">
      <dsp:nvSpPr>
        <dsp:cNvPr id="0" name=""/>
        <dsp:cNvSpPr/>
      </dsp:nvSpPr>
      <dsp:spPr>
        <a:xfrm>
          <a:off x="9002" y="1213951"/>
          <a:ext cx="3675645" cy="147025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0" tIns="22225" rIns="0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 dirty="0"/>
            <a:t>1</a:t>
          </a:r>
          <a:r>
            <a:rPr lang="en-US" sz="3500" b="1" kern="1200" baseline="30000" dirty="0"/>
            <a:t>st</a:t>
          </a:r>
          <a:r>
            <a:rPr lang="en-US" sz="3500" b="1" kern="1200" dirty="0"/>
            <a:t> Year MBBS</a:t>
          </a:r>
          <a:endParaRPr lang="en-PK" sz="3500" b="1" kern="1200" dirty="0"/>
        </a:p>
      </dsp:txBody>
      <dsp:txXfrm>
        <a:off x="744131" y="1213951"/>
        <a:ext cx="2205387" cy="1470258"/>
      </dsp:txXfrm>
    </dsp:sp>
    <dsp:sp modelId="{F21D1C9C-E3AC-4D87-B9DE-EA2526547F5C}">
      <dsp:nvSpPr>
        <dsp:cNvPr id="0" name=""/>
        <dsp:cNvSpPr/>
      </dsp:nvSpPr>
      <dsp:spPr>
        <a:xfrm>
          <a:off x="3206813" y="1338923"/>
          <a:ext cx="3050785" cy="122031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Block 1</a:t>
          </a:r>
          <a:endParaRPr lang="en-PK" sz="13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Foundation </a:t>
          </a:r>
          <a:endParaRPr lang="en-PK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MSK-I</a:t>
          </a:r>
          <a:endParaRPr lang="en-PK" sz="14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PK" sz="1000" kern="1200" dirty="0"/>
        </a:p>
      </dsp:txBody>
      <dsp:txXfrm>
        <a:off x="3816970" y="1338923"/>
        <a:ext cx="1830471" cy="1220314"/>
      </dsp:txXfrm>
    </dsp:sp>
    <dsp:sp modelId="{2A15EED9-6FBD-47F9-A0E0-568380CBD2E1}">
      <dsp:nvSpPr>
        <dsp:cNvPr id="0" name=""/>
        <dsp:cNvSpPr/>
      </dsp:nvSpPr>
      <dsp:spPr>
        <a:xfrm>
          <a:off x="5789490" y="1359211"/>
          <a:ext cx="3050785" cy="119941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Block 2</a:t>
          </a:r>
          <a:endParaRPr lang="en-PK" sz="13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MSK II</a:t>
          </a:r>
          <a:endParaRPr lang="en-PK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Hematology &amp; Immunity</a:t>
          </a:r>
          <a:endParaRPr lang="en-PK" sz="1400" kern="1200" dirty="0"/>
        </a:p>
      </dsp:txBody>
      <dsp:txXfrm>
        <a:off x="6389195" y="1359211"/>
        <a:ext cx="1851375" cy="1199410"/>
      </dsp:txXfrm>
    </dsp:sp>
    <dsp:sp modelId="{7847FDA9-0028-4B9C-AD77-7AF38D8E962C}">
      <dsp:nvSpPr>
        <dsp:cNvPr id="0" name=""/>
        <dsp:cNvSpPr/>
      </dsp:nvSpPr>
      <dsp:spPr>
        <a:xfrm>
          <a:off x="8454164" y="1338923"/>
          <a:ext cx="3447784" cy="122031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Block 3</a:t>
          </a:r>
          <a:endParaRPr lang="en-PK" sz="13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CVS</a:t>
          </a:r>
          <a:endParaRPr lang="en-PK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Respiration</a:t>
          </a:r>
          <a:endParaRPr lang="en-PK" sz="14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General Education Cluster </a:t>
          </a:r>
          <a:endParaRPr lang="en-PK" sz="1200" kern="1200" dirty="0"/>
        </a:p>
      </dsp:txBody>
      <dsp:txXfrm>
        <a:off x="9064321" y="1338923"/>
        <a:ext cx="2227470" cy="1220314"/>
      </dsp:txXfrm>
    </dsp:sp>
    <dsp:sp modelId="{B1AD645E-E89B-47AA-B2E7-9CADC43944DE}">
      <dsp:nvSpPr>
        <dsp:cNvPr id="0" name=""/>
        <dsp:cNvSpPr/>
      </dsp:nvSpPr>
      <dsp:spPr>
        <a:xfrm>
          <a:off x="9002" y="2890046"/>
          <a:ext cx="3675645" cy="147025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0" tIns="22225" rIns="0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 dirty="0"/>
            <a:t>2</a:t>
          </a:r>
          <a:r>
            <a:rPr lang="en-US" sz="3500" b="1" kern="1200" baseline="30000" dirty="0"/>
            <a:t>nd</a:t>
          </a:r>
          <a:r>
            <a:rPr lang="en-US" sz="3500" b="1" kern="1200" dirty="0"/>
            <a:t> Year MBBS</a:t>
          </a:r>
          <a:endParaRPr lang="en-PK" sz="3500" b="1" kern="1200" dirty="0"/>
        </a:p>
      </dsp:txBody>
      <dsp:txXfrm>
        <a:off x="744131" y="2890046"/>
        <a:ext cx="2205387" cy="1470258"/>
      </dsp:txXfrm>
    </dsp:sp>
    <dsp:sp modelId="{5D6E44E6-989C-4F34-96AE-E2900E5DB900}">
      <dsp:nvSpPr>
        <dsp:cNvPr id="0" name=""/>
        <dsp:cNvSpPr/>
      </dsp:nvSpPr>
      <dsp:spPr>
        <a:xfrm>
          <a:off x="3206813" y="3015017"/>
          <a:ext cx="3050785" cy="122031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Block 1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GIT</a:t>
          </a:r>
          <a:endParaRPr lang="en-PK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Renal</a:t>
          </a:r>
          <a:endParaRPr lang="en-PK" sz="1500" kern="1200" dirty="0"/>
        </a:p>
      </dsp:txBody>
      <dsp:txXfrm>
        <a:off x="3816970" y="3015017"/>
        <a:ext cx="1830471" cy="1220314"/>
      </dsp:txXfrm>
    </dsp:sp>
    <dsp:sp modelId="{FDB7591D-F841-4E18-9859-5D87C31A9404}">
      <dsp:nvSpPr>
        <dsp:cNvPr id="0" name=""/>
        <dsp:cNvSpPr/>
      </dsp:nvSpPr>
      <dsp:spPr>
        <a:xfrm>
          <a:off x="5830489" y="3015017"/>
          <a:ext cx="3050785" cy="122031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Block 2</a:t>
          </a:r>
          <a:endParaRPr lang="en-PK" sz="19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Reproduction</a:t>
          </a:r>
          <a:endParaRPr lang="en-PK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CNS</a:t>
          </a:r>
          <a:endParaRPr lang="en-PK" sz="1500" kern="1200" dirty="0"/>
        </a:p>
      </dsp:txBody>
      <dsp:txXfrm>
        <a:off x="6440646" y="3015017"/>
        <a:ext cx="1830471" cy="1220314"/>
      </dsp:txXfrm>
    </dsp:sp>
    <dsp:sp modelId="{C6322006-05DC-47A7-8704-0FC71F4FDE07}">
      <dsp:nvSpPr>
        <dsp:cNvPr id="0" name=""/>
        <dsp:cNvSpPr/>
      </dsp:nvSpPr>
      <dsp:spPr>
        <a:xfrm>
          <a:off x="8454164" y="3015017"/>
          <a:ext cx="3050785" cy="122031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Block 3</a:t>
          </a:r>
          <a:endParaRPr lang="en-PK" sz="19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Special Senses</a:t>
          </a:r>
          <a:endParaRPr lang="en-PK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Endocrinology</a:t>
          </a:r>
          <a:endParaRPr lang="en-PK" sz="1500" kern="1200" dirty="0"/>
        </a:p>
      </dsp:txBody>
      <dsp:txXfrm>
        <a:off x="9064321" y="3015017"/>
        <a:ext cx="1830471" cy="12203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38205C-F2A8-496C-8DCF-600DE54D6393}">
      <dsp:nvSpPr>
        <dsp:cNvPr id="0" name=""/>
        <dsp:cNvSpPr/>
      </dsp:nvSpPr>
      <dsp:spPr>
        <a:xfrm>
          <a:off x="1541569" y="726326"/>
          <a:ext cx="1353054" cy="110045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60%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CORE SUBJECT</a:t>
          </a:r>
        </a:p>
      </dsp:txBody>
      <dsp:txXfrm>
        <a:off x="1573800" y="758557"/>
        <a:ext cx="1288592" cy="1035993"/>
      </dsp:txXfrm>
    </dsp:sp>
    <dsp:sp modelId="{D808AEBB-F837-44E3-A146-4769901CB08D}">
      <dsp:nvSpPr>
        <dsp:cNvPr id="0" name=""/>
        <dsp:cNvSpPr/>
      </dsp:nvSpPr>
      <dsp:spPr>
        <a:xfrm>
          <a:off x="3013693" y="1108775"/>
          <a:ext cx="286847" cy="3355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3013693" y="1175886"/>
        <a:ext cx="200793" cy="201335"/>
      </dsp:txXfrm>
    </dsp:sp>
    <dsp:sp modelId="{6D0BBEBF-42DC-4E79-A91E-A668B3BA1989}">
      <dsp:nvSpPr>
        <dsp:cNvPr id="0" name=""/>
        <dsp:cNvSpPr/>
      </dsp:nvSpPr>
      <dsp:spPr>
        <a:xfrm>
          <a:off x="3435846" y="348402"/>
          <a:ext cx="1710287" cy="1856304"/>
        </a:xfrm>
        <a:prstGeom prst="roundRect">
          <a:avLst>
            <a:gd name="adj" fmla="val 10000"/>
          </a:avLst>
        </a:prstGeom>
        <a:solidFill>
          <a:schemeClr val="accent4">
            <a:hueOff val="-128563"/>
            <a:satOff val="-1231"/>
            <a:lumOff val="166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</a:rPr>
            <a:t>20%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</a:rPr>
            <a:t>HORIZONTAL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</a:rPr>
            <a:t>INTEGRATION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</a:rPr>
            <a:t>Physiology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solidFill>
                <a:schemeClr val="tx1"/>
              </a:solidFill>
            </a:rPr>
            <a:t>biochemistry</a:t>
          </a:r>
          <a:r>
            <a:rPr lang="en-US" sz="1050" b="1" kern="1200" dirty="0">
              <a:solidFill>
                <a:schemeClr val="tx1"/>
              </a:solidFill>
            </a:rPr>
            <a:t> </a:t>
          </a:r>
        </a:p>
      </dsp:txBody>
      <dsp:txXfrm>
        <a:off x="3485939" y="398495"/>
        <a:ext cx="1610101" cy="1756118"/>
      </dsp:txXfrm>
    </dsp:sp>
    <dsp:sp modelId="{05F2F4A8-DCB8-4DEF-AC3F-2211663DBAB6}">
      <dsp:nvSpPr>
        <dsp:cNvPr id="0" name=""/>
        <dsp:cNvSpPr/>
      </dsp:nvSpPr>
      <dsp:spPr>
        <a:xfrm rot="5178376">
          <a:off x="4224132" y="2299420"/>
          <a:ext cx="287444" cy="3355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171417"/>
            <a:satOff val="-1642"/>
            <a:lumOff val="22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-5400000">
        <a:off x="4264409" y="2323566"/>
        <a:ext cx="201335" cy="201211"/>
      </dsp:txXfrm>
    </dsp:sp>
    <dsp:sp modelId="{A0F5D903-B3E5-42A8-AF88-F76845A333BE}">
      <dsp:nvSpPr>
        <dsp:cNvPr id="0" name=""/>
        <dsp:cNvSpPr/>
      </dsp:nvSpPr>
      <dsp:spPr>
        <a:xfrm>
          <a:off x="3793079" y="2745928"/>
          <a:ext cx="1353054" cy="2594852"/>
        </a:xfrm>
        <a:prstGeom prst="roundRect">
          <a:avLst>
            <a:gd name="adj" fmla="val 10000"/>
          </a:avLst>
        </a:prstGeom>
        <a:solidFill>
          <a:schemeClr val="accent4">
            <a:hueOff val="-257126"/>
            <a:satOff val="-2462"/>
            <a:lumOff val="333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tx1"/>
              </a:solidFill>
            </a:rPr>
            <a:t>8%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tx1"/>
              </a:solidFill>
            </a:rPr>
            <a:t>VERTICAL INTEGRATION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tx1"/>
              </a:solidFill>
            </a:rPr>
            <a:t>Pathology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tx1"/>
              </a:solidFill>
            </a:rPr>
            <a:t>pharmacolog</a:t>
          </a:r>
          <a:r>
            <a:rPr lang="en-US" sz="1000" b="1" kern="1200" dirty="0">
              <a:solidFill>
                <a:schemeClr val="tx1"/>
              </a:solidFill>
            </a:rPr>
            <a:t>y</a:t>
          </a:r>
        </a:p>
      </dsp:txBody>
      <dsp:txXfrm>
        <a:off x="3832709" y="2785558"/>
        <a:ext cx="1273794" cy="2515592"/>
      </dsp:txXfrm>
    </dsp:sp>
    <dsp:sp modelId="{6C154956-750C-4CBF-BB94-422A3BEF206B}">
      <dsp:nvSpPr>
        <dsp:cNvPr id="0" name=""/>
        <dsp:cNvSpPr/>
      </dsp:nvSpPr>
      <dsp:spPr>
        <a:xfrm rot="10800000">
          <a:off x="3387163" y="3875575"/>
          <a:ext cx="286847" cy="3355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342834"/>
            <a:satOff val="-3283"/>
            <a:lumOff val="444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10800000">
        <a:off x="3473217" y="3942686"/>
        <a:ext cx="200793" cy="201335"/>
      </dsp:txXfrm>
    </dsp:sp>
    <dsp:sp modelId="{78B8B8C7-C92F-49B8-8D20-06D427A8A2FA}">
      <dsp:nvSpPr>
        <dsp:cNvPr id="0" name=""/>
        <dsp:cNvSpPr/>
      </dsp:nvSpPr>
      <dsp:spPr>
        <a:xfrm>
          <a:off x="1898803" y="3351892"/>
          <a:ext cx="1353054" cy="1382924"/>
        </a:xfrm>
        <a:prstGeom prst="roundRect">
          <a:avLst>
            <a:gd name="adj" fmla="val 10000"/>
          </a:avLst>
        </a:prstGeom>
        <a:solidFill>
          <a:schemeClr val="accent4">
            <a:hueOff val="-385689"/>
            <a:satOff val="-3694"/>
            <a:lumOff val="49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tx1"/>
              </a:solidFill>
            </a:rPr>
            <a:t>7%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tx1"/>
              </a:solidFill>
            </a:rPr>
            <a:t>VERTICAL INTEGRATION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tx1"/>
              </a:solidFill>
            </a:rPr>
            <a:t>Clinical integration </a:t>
          </a:r>
        </a:p>
      </dsp:txBody>
      <dsp:txXfrm>
        <a:off x="1938433" y="3391522"/>
        <a:ext cx="1273794" cy="1303664"/>
      </dsp:txXfrm>
    </dsp:sp>
    <dsp:sp modelId="{11F11881-67C4-464B-B2A0-7F15A4CA74F3}">
      <dsp:nvSpPr>
        <dsp:cNvPr id="0" name=""/>
        <dsp:cNvSpPr/>
      </dsp:nvSpPr>
      <dsp:spPr>
        <a:xfrm rot="10800000">
          <a:off x="1492886" y="3875575"/>
          <a:ext cx="286847" cy="3355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514252"/>
            <a:satOff val="-4925"/>
            <a:lumOff val="666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10800000">
        <a:off x="1578940" y="3942686"/>
        <a:ext cx="200793" cy="201335"/>
      </dsp:txXfrm>
    </dsp:sp>
    <dsp:sp modelId="{18343954-0F46-49EC-800A-08714300477C}">
      <dsp:nvSpPr>
        <dsp:cNvPr id="0" name=""/>
        <dsp:cNvSpPr/>
      </dsp:nvSpPr>
      <dsp:spPr>
        <a:xfrm>
          <a:off x="4526" y="2765448"/>
          <a:ext cx="1353054" cy="2555811"/>
        </a:xfrm>
        <a:prstGeom prst="roundRect">
          <a:avLst>
            <a:gd name="adj" fmla="val 10000"/>
          </a:avLst>
        </a:prstGeom>
        <a:solidFill>
          <a:schemeClr val="accent4">
            <a:hueOff val="-514252"/>
            <a:satOff val="-4925"/>
            <a:lumOff val="666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>
              <a:solidFill>
                <a:schemeClr val="tx1"/>
              </a:solidFill>
            </a:rPr>
            <a:t>5%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>
              <a:solidFill>
                <a:schemeClr val="tx1"/>
              </a:solidFill>
            </a:rPr>
            <a:t>VERTICAL INTEGRATION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>
              <a:solidFill>
                <a:schemeClr val="tx1"/>
              </a:solidFill>
            </a:rPr>
            <a:t>Research, professionalism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>
              <a:solidFill>
                <a:schemeClr val="tx1"/>
              </a:solidFill>
            </a:rPr>
            <a:t>Ethics 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>
              <a:solidFill>
                <a:schemeClr val="tx1"/>
              </a:solidFill>
            </a:rPr>
            <a:t>Digital library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chemeClr val="tx1"/>
              </a:solidFill>
            </a:rPr>
            <a:t> </a:t>
          </a:r>
        </a:p>
      </dsp:txBody>
      <dsp:txXfrm>
        <a:off x="44156" y="2805078"/>
        <a:ext cx="1273794" cy="24765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B002EA-8E84-4366-A560-781A7DD1A2C6}" type="datetimeFigureOut">
              <a:rPr lang="en-PK" smtClean="0"/>
              <a:t>12/02/2025</a:t>
            </a:fld>
            <a:endParaRPr lang="en-P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73071-0082-458C-89DC-B717DCA072C4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110673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73071-0082-458C-89DC-B717DCA072C4}" type="slidenum">
              <a:rPr lang="en-PK" smtClean="0"/>
              <a:t>6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863394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73071-0082-458C-89DC-B717DCA072C4}" type="slidenum">
              <a:rPr lang="en-PK" smtClean="0"/>
              <a:t>7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919729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773071-0082-458C-89DC-B717DCA072C4}" type="slidenum">
              <a:rPr lang="en-PK" smtClean="0"/>
              <a:t>8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4076226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62365-84F5-4DF1-934D-A6927731EAC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020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284A420-F50C-4C2C-B88E-E6F4EF504B6E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93A6D2E-5228-4998-9E24-EFCCA024675E}"/>
              </a:ext>
            </a:extLst>
          </p:cNvPr>
          <p:cNvSpPr/>
          <p:nvPr/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9D878C-9930-44AF-AE18-FCA0DAE10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802" y="852055"/>
            <a:ext cx="10380572" cy="2581463"/>
          </a:xfrm>
        </p:spPr>
        <p:txBody>
          <a:bodyPr anchor="b"/>
          <a:lstStyle>
            <a:lvl1pPr algn="l">
              <a:lnSpc>
                <a:spcPct val="114000"/>
              </a:lnSpc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82D608-1F8D-47BB-B595-43B7BEACA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1802" y="3754582"/>
            <a:ext cx="10380572" cy="224443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3C1DA-DAC9-422B-9450-54A7E03B3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1EE12-F28E-4B03-A404-A8FCAE0F6316}" type="datetime1">
              <a:rPr lang="en-US" smtClean="0"/>
              <a:t>2/12/2025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9A2B9-3E23-4C08-A5CE-69886121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2E61E-26F7-4369-8F2F-6D3CDF644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ADB48DB-8E25-4F2F-8C02-5B793937255F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2BA7E3-7313-49C8-A245-A85BDEB13EB3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4245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F69F7-12D5-40F0-88F0-33D60AEB0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BB511-E79D-41D8-AF91-14A5C803F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05DFA-4DAF-4B30-8032-503081AEA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8189-0D9C-48A6-9FA3-862227B094CE}" type="datetime1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4FBF5-16C0-46A0-916A-4910C1B61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26EA6-7E48-454C-887A-0EF3356F9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46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312BAB-A07B-4FEA-8EB5-A7BD8B24C6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245A432-7E52-48B5-A8BB-13EED592E35A}"/>
              </a:ext>
            </a:extLst>
          </p:cNvPr>
          <p:cNvSpPr/>
          <p:nvPr/>
        </p:nvSpPr>
        <p:spPr>
          <a:xfrm>
            <a:off x="7813964" y="0"/>
            <a:ext cx="4378036" cy="6858000"/>
          </a:xfrm>
          <a:prstGeom prst="rect">
            <a:avLst/>
          </a:prstGeom>
          <a:ln>
            <a:noFill/>
          </a:ln>
          <a:effectLst>
            <a:outerShdw blurRad="254000" dist="152400" dir="10680000" sx="95000" sy="95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6288B6-16BD-4DEE-9187-C78963ED1D8A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361537" y="120772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259F7B-ED77-4251-A424-93712C6F57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139544" y="872836"/>
            <a:ext cx="2521527" cy="5119256"/>
          </a:xfrm>
        </p:spPr>
        <p:txBody>
          <a:bodyPr vert="eaVert"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295692-9BD0-4EB9-B344-9A6945DB0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6746" y="872836"/>
            <a:ext cx="6634169" cy="51192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28527-7CED-4CF3-A260-649685D2E6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26ADDCAE-6443-42C3-9C19-F95985500186}" type="datetime1">
              <a:rPr lang="en-US" smtClean="0"/>
              <a:t>2/12/2025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17F65-E517-4B50-B559-FD7D59F3E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3581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D40B7-46EE-49D9-BE89-7E101F80A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05031BF-2EA5-4128-B6AF-2D0F5A101095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361537" y="120772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3740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62CCA-8D32-44C3-809A-54D0245B8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89041-349C-49F8-B155-6F5862873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799" y="2750126"/>
            <a:ext cx="10381205" cy="32617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5E088-72B1-425B-B53B-81B134826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799E-EB8E-4038-8063-81BB57C732D4}" type="datetime1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80451-8BF9-48B2-8E6A-9E15C8335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8196E-3A76-4417-BFD8-4400D16E0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233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CFB183B-99B9-4420-AB2D-0705685105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6DF62B9-1876-4EEB-929D-B46F98265E34}"/>
              </a:ext>
            </a:extLst>
          </p:cNvPr>
          <p:cNvSpPr/>
          <p:nvPr/>
        </p:nvSpPr>
        <p:spPr>
          <a:xfrm>
            <a:off x="0" y="-2"/>
            <a:ext cx="12192000" cy="3862064"/>
          </a:xfrm>
          <a:prstGeom prst="rect">
            <a:avLst/>
          </a:prstGeom>
          <a:ln>
            <a:noFill/>
          </a:ln>
          <a:effectLst>
            <a:outerShdw blurRad="203200" dist="127000" dir="5460000" sx="96000" sy="96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F0E4DD-839A-4BD2-B5FA-FF319E87D037}"/>
              </a:ext>
            </a:extLst>
          </p:cNvPr>
          <p:cNvCxnSpPr>
            <a:cxnSpLocks/>
          </p:cNvCxnSpPr>
          <p:nvPr/>
        </p:nvCxnSpPr>
        <p:spPr>
          <a:xfrm>
            <a:off x="11668155" y="852056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692C2FB-E558-4132-AAF5-EFCED014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2056"/>
            <a:ext cx="10380572" cy="257694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20424-DA4E-467F-AC0A-D44192A54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797" y="4202832"/>
            <a:ext cx="10395116" cy="17892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39F9C-ADA9-4225-9D74-193A8894ED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217A73C3-B243-44D3-809D-EF8FDFBD85D4}" type="datetime1">
              <a:rPr lang="en-US" smtClean="0"/>
              <a:t>2/12/2025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57DEC-B96B-4D69-8B62-5156FDA6D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F4AC1-9934-43DC-B9AC-322612A74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BDA60A-39CD-41D4-8AE5-0FB7FD78559C}"/>
              </a:ext>
            </a:extLst>
          </p:cNvPr>
          <p:cNvCxnSpPr>
            <a:cxnSpLocks/>
          </p:cNvCxnSpPr>
          <p:nvPr/>
        </p:nvCxnSpPr>
        <p:spPr>
          <a:xfrm>
            <a:off x="11668155" y="852056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6905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CAF84-4A19-4D9A-9B82-46BCBED4F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373DD-26AC-4E69-A17C-538D9C7C68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1800" y="2833255"/>
            <a:ext cx="5045281" cy="3165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D30C23-A75F-45DF-BCCF-760C533AC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7092" y="2833255"/>
            <a:ext cx="5045281" cy="3165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2C3974-73EC-4F1B-9E92-0E279ABEE5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C9B6D3E3-28E2-4380-A113-67698215C5F8}" type="datetime1">
              <a:rPr lang="en-US" smtClean="0"/>
              <a:t>2/12/2025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0B3F2-3F28-42A3-9701-A6F01F1B1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7A2FC-50E7-4972-9F28-E3AC4EF93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315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65F85-77E6-4F6D-9FFA-5D76201B1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2" y="872836"/>
            <a:ext cx="10380572" cy="14270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C0DAE-58D1-45D9-9FC4-B0864E332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801" y="2713326"/>
            <a:ext cx="5023424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u="non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1E63D7-9812-4EA1-A0A2-14D974311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1801" y="3706091"/>
            <a:ext cx="5023424" cy="2334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C5055B-04A0-47D3-90ED-135025F857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211" y="2713326"/>
            <a:ext cx="5048163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u="non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936E6E-8F64-49E6-B57C-86CF92D168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211" y="3706091"/>
            <a:ext cx="5048163" cy="2334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FBEAD-2827-40DA-8338-2D691325F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A9EFCB61-04AD-47C9-BF79-2BD8B9CEC07A}" type="datetime1">
              <a:rPr lang="en-US" smtClean="0"/>
              <a:t>2/12/2025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34B88D-9C6E-4A88-985C-3ED5057A1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0B6A32-2D15-425F-B6A9-146AFB5C1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66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81B7C-9BD5-4CF8-BAEB-A6CB78DA2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85F1D3-3353-4FC6-8854-51B0BFFD6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35E0C-D585-492F-8146-7493F4086301}" type="datetime1">
              <a:rPr lang="en-US" smtClean="0"/>
              <a:t>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26CE6-6BEB-46DB-BD4B-9B8AE89A1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81BCCC-8B3F-40B3-91D5-52E53B2AA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539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2C0FBB6-4CCA-4358-9DD5-CDF2173E63C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02559A-671A-4FDE-82C3-1CF8CFCF1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48390-48B5-49AB-B019-A7C8FB8C31F6}" type="datetime1">
              <a:rPr lang="en-US" smtClean="0"/>
              <a:t>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A14275-250D-437E-BAF1-5BB3CDE64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93BDE-2A52-4AA7-B222-0F25570EB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E6B771E-DDF7-430C-9462-BA1D3742C84E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4332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F9A0B00-F6ED-4C3A-97DC-C2AF9D62EE8B}"/>
              </a:ext>
            </a:extLst>
          </p:cNvPr>
          <p:cNvSpPr/>
          <p:nvPr/>
        </p:nvSpPr>
        <p:spPr>
          <a:xfrm>
            <a:off x="79067" y="0"/>
            <a:ext cx="4998624" cy="6858000"/>
          </a:xfrm>
          <a:prstGeom prst="rect">
            <a:avLst/>
          </a:prstGeom>
          <a:ln>
            <a:noFill/>
          </a:ln>
          <a:effectLst>
            <a:outerShdw blurRad="228600" dist="1143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3" name="Rectangle 122">
            <a:extLst>
              <a:ext uri="{FF2B5EF4-FFF2-40B4-BE49-F238E27FC236}">
                <a16:creationId xmlns:a16="http://schemas.microsoft.com/office/drawing/2014/main" id="{3B025FD9-B9EF-4F5C-B67D-3485253B7A6A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7F545CD-A200-4C66-BF9A-9B839D0CE648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228600" dist="1524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110916-EEE9-418C-B24A-EC09A6D22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37" y="872836"/>
            <a:ext cx="4560525" cy="2281050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3A0F4-FD98-409E-B41A-5F4352C6A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1781" y="872837"/>
            <a:ext cx="4520593" cy="5140036"/>
          </a:xfrm>
        </p:spPr>
        <p:txBody>
          <a:bodyPr>
            <a:normAutofit/>
          </a:bodyPr>
          <a:lstStyle>
            <a:lvl1pPr algn="l">
              <a:defRPr sz="2800"/>
            </a:lvl1pPr>
            <a:lvl2pPr algn="l">
              <a:defRPr sz="2400"/>
            </a:lvl2pPr>
            <a:lvl3pPr algn="l">
              <a:defRPr sz="2000"/>
            </a:lvl3pPr>
            <a:lvl4pPr algn="l">
              <a:defRPr sz="1800"/>
            </a:lvl4pPr>
            <a:lvl5pPr algn="l"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FABF6F-6E7C-4B3F-B205-09361DA58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0537" y="3442854"/>
            <a:ext cx="4560525" cy="257694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25198D-8500-4277-AA5D-3C3D8FDDC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962E767E-8A14-4E70-91B9-2101CBC4D7BD}" type="datetime1">
              <a:rPr lang="en-US" smtClean="0"/>
              <a:t>2/12/2025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8D219F-027A-4632-9FB0-BD098D56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3792532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30C82B-C7DC-434D-8768-DE9D11767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A8CCC603-9605-46C8-9034-8DAE6AC40DD9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BBF1D9-8F8F-45A3-BDB4-952D0FB20A4D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0550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CBEB8797-B080-41A6-B14E-8DC7F0F27E4E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C6C7272-A552-46B3-992F-F5ADD5AA2443}"/>
              </a:ext>
            </a:extLst>
          </p:cNvPr>
          <p:cNvSpPr/>
          <p:nvPr/>
        </p:nvSpPr>
        <p:spPr>
          <a:xfrm>
            <a:off x="-1" y="0"/>
            <a:ext cx="608767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8600" dist="1524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5F6AD1-1E6C-46AF-8431-6627180FF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33" y="858981"/>
            <a:ext cx="4556749" cy="2281052"/>
          </a:xfrm>
        </p:spPr>
        <p:txBody>
          <a:bodyPr anchor="b"/>
          <a:lstStyle>
            <a:lvl1pPr>
              <a:def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8A91F9-760E-4CF4-8A03-FA1482C35E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59826" y="865909"/>
            <a:ext cx="4582548" cy="51261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9A9D5-BA6E-4C4A-88A0-5BB86958B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8733" y="3429000"/>
            <a:ext cx="4556749" cy="2590800"/>
          </a:xfr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56899E-70A1-4EFB-87EC-6C4F3BC03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01AF0C4B-5A4A-45CA-ABEC-10F107160D33}" type="datetime1">
              <a:rPr lang="en-US" smtClean="0"/>
              <a:t>2/12/2025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C34B05-4931-4BC8-BD43-9E6B944B3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ABE5D-7EA4-4D33-B23E-52E640CBF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F0DB5EA-94EC-4DB5-B8E5-B454005C1552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99FF82-B951-46E6-AEA7-0993C867FB6D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5750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38E7D36-B1C9-463C-983F-AEA5810A60D0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B9A221-B33F-47C2-85FF-2C8F363D797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D0E0EF1-7626-4514-9337-271DD661B1E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5F0B1492-9A00-4F80-8771-0BB2C2C4353C}"/>
              </a:ext>
            </a:extLst>
          </p:cNvPr>
          <p:cNvSpPr/>
          <p:nvPr/>
        </p:nvSpPr>
        <p:spPr>
          <a:xfrm>
            <a:off x="0" y="-2"/>
            <a:ext cx="12188952" cy="2544415"/>
          </a:xfrm>
          <a:prstGeom prst="rect">
            <a:avLst/>
          </a:prstGeom>
          <a:ln>
            <a:noFill/>
          </a:ln>
          <a:effectLst>
            <a:outerShdw blurRad="190500" dist="1270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462805-4F8E-44FE-905C-2C3F1A2B3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45021C-0380-49AA-ADA1-A8B473FBF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799" y="2750126"/>
            <a:ext cx="10381205" cy="3261789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A2409-F298-40BF-BFAC-65A3E71D29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2481" y="6240079"/>
            <a:ext cx="41148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989806E-8E94-473C-AEE7-BE6F15F85533}" type="datetime1">
              <a:rPr lang="en-US" smtClean="0"/>
              <a:t>2/12/2025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799D8-4DBF-4BB2-8D2B-65592ADC90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81" y="236199"/>
            <a:ext cx="41148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99666-11C3-48A1-966C-439EBF9D9A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9782" y="235881"/>
            <a:ext cx="756746" cy="365760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defRPr lang="en-US" sz="1400" b="1" kern="1200" smtClean="0">
                <a:solidFill>
                  <a:schemeClr val="tx1"/>
                </a:solidFill>
                <a:latin typeface="Bierstadt" panose="020B0504020202020204" pitchFamily="34" charset="0"/>
                <a:ea typeface="+mn-ea"/>
                <a:cs typeface="+mn-cs"/>
              </a:defRPr>
            </a:lvl1pPr>
          </a:lstStyle>
          <a:p>
            <a:fld id="{B4A918BC-4D43-4B42-B3C0-E7EBE25E6AF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7FAC7B62-8ACC-41ED-80AB-8D1CDF38B9E4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5FF525-9A83-4625-99D9-B267BDE077E7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387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4400" kern="1200" spc="13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7000"/>
        </a:lnSpc>
        <a:spcBef>
          <a:spcPts val="1000"/>
        </a:spcBef>
        <a:buFont typeface="Arial" panose="020B0604020202020204" pitchFamily="34" charset="0"/>
        <a:buNone/>
        <a:defRPr sz="2200" kern="1200" spc="8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17000"/>
        </a:lnSpc>
        <a:spcBef>
          <a:spcPts val="500"/>
        </a:spcBef>
        <a:buFont typeface="Arial" panose="020B0604020202020204" pitchFamily="34" charset="0"/>
        <a:buNone/>
        <a:defRPr sz="2000" kern="1200" spc="8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7000"/>
        </a:lnSpc>
        <a:spcBef>
          <a:spcPts val="500"/>
        </a:spcBef>
        <a:buFont typeface="Arial" panose="020B0604020202020204" pitchFamily="34" charset="0"/>
        <a:buNone/>
        <a:defRPr sz="1800" kern="1200" spc="8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17000"/>
        </a:lnSpc>
        <a:spcBef>
          <a:spcPts val="500"/>
        </a:spcBef>
        <a:buFont typeface="Arial" panose="020B0604020202020204" pitchFamily="34" charset="0"/>
        <a:buNone/>
        <a:defRPr sz="1600" kern="1200" spc="8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7000"/>
        </a:lnSpc>
        <a:spcBef>
          <a:spcPts val="500"/>
        </a:spcBef>
        <a:buFont typeface="Arial" panose="020B0604020202020204" pitchFamily="34" charset="0"/>
        <a:buNone/>
        <a:defRPr sz="1600" kern="1200" spc="8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7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microsoft.com/office/2007/relationships/hdphoto" Target="../media/hdphoto5.wdp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image" Target="../media/image11.jpeg"/><Relationship Id="rId10" Type="http://schemas.openxmlformats.org/officeDocument/2006/relationships/image" Target="../media/image15.png"/><Relationship Id="rId4" Type="http://schemas.openxmlformats.org/officeDocument/2006/relationships/image" Target="../media/image10.jpe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64F70-817F-7584-036C-A310CC8877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P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CFFDE3-2A1D-0ED9-656A-91581C31BC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B7D302-1105-2195-38F0-E90C822AA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7" y="1"/>
            <a:ext cx="121587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70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FCF9D-A06C-46C0-98A9-517F047037EB}"/>
              </a:ext>
            </a:extLst>
          </p:cNvPr>
          <p:cNvSpPr txBox="1">
            <a:spLocks/>
          </p:cNvSpPr>
          <p:nvPr/>
        </p:nvSpPr>
        <p:spPr>
          <a:xfrm>
            <a:off x="564037" y="1708484"/>
            <a:ext cx="11063926" cy="48482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7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7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7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7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latin typeface="Century Schoolbook" panose="02040604050505020304"/>
                <a:ea typeface="+mj-ea"/>
                <a:cs typeface="+mj-cs"/>
              </a:rPr>
              <a:t>Objectives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sz="3200" dirty="0"/>
              <a:t>Teach the knowledge, skill and attitudes of applied clinical anatomy to undergraduate medical students and allied health students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sz="3200" dirty="0"/>
              <a:t>Develop research skills for gross anatomical, histological and embryological research.</a:t>
            </a:r>
          </a:p>
          <a:p>
            <a:pPr marL="5715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x-none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FAE8DE-5F26-80F8-06C0-CF3E3A16DBFC}"/>
              </a:ext>
            </a:extLst>
          </p:cNvPr>
          <p:cNvSpPr txBox="1">
            <a:spLocks/>
          </p:cNvSpPr>
          <p:nvPr/>
        </p:nvSpPr>
        <p:spPr>
          <a:xfrm>
            <a:off x="1952091" y="276869"/>
            <a:ext cx="8579015" cy="8842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4400" kern="1200" spc="13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Arial Black" panose="020B0A04020102020204" pitchFamily="34" charset="0"/>
              </a:rPr>
              <a:t>Department of Anatomy</a:t>
            </a:r>
          </a:p>
        </p:txBody>
      </p:sp>
      <p:pic>
        <p:nvPicPr>
          <p:cNvPr id="6" name="Picture 4" descr="RAWALPINDI MEDICAL UNIVERSITY – | RMU">
            <a:extLst>
              <a:ext uri="{FF2B5EF4-FFF2-40B4-BE49-F238E27FC236}">
                <a16:creationId xmlns:a16="http://schemas.microsoft.com/office/drawing/2014/main" id="{13D8ADFC-5A00-F0B8-8F6F-80BD29789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37" y="276869"/>
            <a:ext cx="1260852" cy="126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logo with a skull and text&#10;&#10;Description automatically generated">
            <a:extLst>
              <a:ext uri="{FF2B5EF4-FFF2-40B4-BE49-F238E27FC236}">
                <a16:creationId xmlns:a16="http://schemas.microsoft.com/office/drawing/2014/main" id="{0713A3AE-D273-4B68-933A-12B20A470C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846" y="128842"/>
            <a:ext cx="1693608" cy="169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8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151C0F-1359-D445-DFF2-A1904960CF27}"/>
              </a:ext>
            </a:extLst>
          </p:cNvPr>
          <p:cNvSpPr/>
          <p:nvPr/>
        </p:nvSpPr>
        <p:spPr>
          <a:xfrm>
            <a:off x="6921304" y="1674056"/>
            <a:ext cx="4431323" cy="322150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 Black" panose="020B0A04020102020204" pitchFamily="34" charset="0"/>
              </a:rPr>
              <a:t>Gross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Arial Black" panose="020B0A04020102020204" pitchFamily="34" charset="0"/>
              </a:rPr>
              <a:t>Anatomy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72B152-C0D2-A7E0-D9D4-59F7C9824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947" y="70338"/>
            <a:ext cx="5512191" cy="671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92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5DE469-F21A-B997-4779-B3FECAFC0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661" y="77233"/>
            <a:ext cx="6852253" cy="48785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EE3E72C-2716-F702-7E7C-4B7A97586C1D}"/>
              </a:ext>
            </a:extLst>
          </p:cNvPr>
          <p:cNvSpPr/>
          <p:nvPr/>
        </p:nvSpPr>
        <p:spPr>
          <a:xfrm>
            <a:off x="7565016" y="1818248"/>
            <a:ext cx="4431323" cy="322150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 Black" panose="020B0A04020102020204" pitchFamily="34" charset="0"/>
              </a:rPr>
              <a:t>Histology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D98261-CFEC-3BFF-49B7-92F5087CF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60" y="4955737"/>
            <a:ext cx="6852253" cy="182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30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14ADE2-FA45-80F7-C1C3-9A8202FB2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17" y="132238"/>
            <a:ext cx="7160457" cy="63107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0331F76-E09F-66A2-378F-6F38FD5264B2}"/>
              </a:ext>
            </a:extLst>
          </p:cNvPr>
          <p:cNvSpPr/>
          <p:nvPr/>
        </p:nvSpPr>
        <p:spPr>
          <a:xfrm>
            <a:off x="7565016" y="1818248"/>
            <a:ext cx="4431323" cy="322150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 Black" panose="020B0A04020102020204" pitchFamily="34" charset="0"/>
              </a:rPr>
              <a:t>Embryology</a:t>
            </a:r>
          </a:p>
        </p:txBody>
      </p:sp>
    </p:spTree>
    <p:extLst>
      <p:ext uri="{BB962C8B-B14F-4D97-AF65-F5344CB8AC3E}">
        <p14:creationId xmlns:p14="http://schemas.microsoft.com/office/powerpoint/2010/main" val="3684608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1BEC46-9EF4-4F7E-92D6-294F1410C31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75032" y="334259"/>
            <a:ext cx="10380663" cy="1431925"/>
          </a:xfrm>
        </p:spPr>
        <p:txBody>
          <a:bodyPr/>
          <a:lstStyle/>
          <a:p>
            <a:r>
              <a:rPr lang="en-US" sz="3200" dirty="0">
                <a:latin typeface="Arial Black" panose="020B0A04020102020204" pitchFamily="34" charset="0"/>
              </a:rPr>
              <a:t>Integrated Modular Curriculum</a:t>
            </a:r>
            <a:endParaRPr lang="en-PK" sz="3200" dirty="0">
              <a:latin typeface="Arial Black" panose="020B0A04020102020204" pitchFamily="34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B942E3F-C72C-E80E-EA22-23EEC4B78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6335972"/>
              </p:ext>
            </p:extLst>
          </p:nvPr>
        </p:nvGraphicFramePr>
        <p:xfrm>
          <a:off x="140524" y="1374217"/>
          <a:ext cx="11910951" cy="557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5">
            <a:extLst>
              <a:ext uri="{FF2B5EF4-FFF2-40B4-BE49-F238E27FC236}">
                <a16:creationId xmlns:a16="http://schemas.microsoft.com/office/drawing/2014/main" id="{B8184AA4-F66D-4287-9EF2-AE6B17447870}"/>
              </a:ext>
            </a:extLst>
          </p:cNvPr>
          <p:cNvSpPr txBox="1">
            <a:spLocks/>
          </p:cNvSpPr>
          <p:nvPr/>
        </p:nvSpPr>
        <p:spPr>
          <a:xfrm>
            <a:off x="1172767" y="0"/>
            <a:ext cx="10380572" cy="6685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4400" kern="1200" spc="13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             </a:t>
            </a:r>
            <a:r>
              <a:rPr lang="en-US" dirty="0">
                <a:latin typeface="Arial Black" panose="020B0A04020102020204" pitchFamily="34" charset="0"/>
              </a:rPr>
              <a:t>MBBS Program </a:t>
            </a:r>
            <a:endParaRPr lang="en-PK" dirty="0">
              <a:latin typeface="Arial Black" panose="020B0A04020102020204" pitchFamily="34" charset="0"/>
            </a:endParaRPr>
          </a:p>
        </p:txBody>
      </p:sp>
      <p:pic>
        <p:nvPicPr>
          <p:cNvPr id="6" name="Picture 4" descr="RAWALPINDI MEDICAL UNIVERSITY – | RMU">
            <a:extLst>
              <a:ext uri="{FF2B5EF4-FFF2-40B4-BE49-F238E27FC236}">
                <a16:creationId xmlns:a16="http://schemas.microsoft.com/office/drawing/2014/main" id="{846F92CC-CD12-48A8-BBDD-FA35849F6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8" y="0"/>
            <a:ext cx="1934508" cy="178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logo with a skull and text&#10;&#10;Description automatically generated">
            <a:extLst>
              <a:ext uri="{FF2B5EF4-FFF2-40B4-BE49-F238E27FC236}">
                <a16:creationId xmlns:a16="http://schemas.microsoft.com/office/drawing/2014/main" id="{79454EC4-10B2-49B0-8E32-3D3503E54F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968" y="-5750"/>
            <a:ext cx="2026486" cy="182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86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E88951-81FB-4482-8758-AF1877459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9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972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AA2531-D470-48EA-9B55-85D61D8BF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93" y="68539"/>
            <a:ext cx="12000215" cy="676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628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371335-4E7B-454A-886F-222DB8294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22" y="0"/>
            <a:ext cx="11537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80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4609D6E-F25B-41F9-94C2-5594708D1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919"/>
            <a:ext cx="12192000" cy="652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12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885253-E65D-4906-A93C-EBBAAAF90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19"/>
            <a:ext cx="12192000" cy="682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84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D7C8ECC-C5A2-AF92-B14A-9D5D542B0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24" y="0"/>
            <a:ext cx="10380573" cy="1432273"/>
          </a:xfrm>
        </p:spPr>
        <p:txBody>
          <a:bodyPr/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Rawalpindi Medical University</a:t>
            </a:r>
            <a:br>
              <a:rPr lang="en-US" sz="3600" dirty="0">
                <a:latin typeface="Arial Black" panose="020B0A04020102020204" pitchFamily="34" charset="0"/>
              </a:rPr>
            </a:br>
            <a:r>
              <a:rPr lang="en-US" sz="2000" dirty="0">
                <a:latin typeface="Arial Black" panose="020B0A04020102020204" pitchFamily="34" charset="0"/>
              </a:rPr>
              <a:t>Main Campus</a:t>
            </a:r>
            <a:endParaRPr lang="en-PK" sz="3600" dirty="0">
              <a:latin typeface="Arial Black" panose="020B0A04020102020204" pitchFamily="34" charset="0"/>
            </a:endParaRPr>
          </a:p>
        </p:txBody>
      </p:sp>
      <p:pic>
        <p:nvPicPr>
          <p:cNvPr id="5" name="Content Placeholder 4" descr="A screenshot of a building&#10;&#10;Description automatically generated with low confidence">
            <a:extLst>
              <a:ext uri="{FF2B5EF4-FFF2-40B4-BE49-F238E27FC236}">
                <a16:creationId xmlns:a16="http://schemas.microsoft.com/office/drawing/2014/main" id="{C44A3F99-685E-7CA3-B339-AFE64CA10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8" t="9513" r="10325" b="19648"/>
          <a:stretch/>
        </p:blipFill>
        <p:spPr>
          <a:xfrm>
            <a:off x="452152" y="1258783"/>
            <a:ext cx="11287695" cy="5450775"/>
          </a:xfrm>
        </p:spPr>
      </p:pic>
      <p:pic>
        <p:nvPicPr>
          <p:cNvPr id="2" name="Picture 4" descr="RAWALPINDI MEDICAL UNIVERSITY – | RMU">
            <a:extLst>
              <a:ext uri="{FF2B5EF4-FFF2-40B4-BE49-F238E27FC236}">
                <a16:creationId xmlns:a16="http://schemas.microsoft.com/office/drawing/2014/main" id="{F12764D2-FABA-58BC-ED6C-629270D96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6" y="0"/>
            <a:ext cx="1378633" cy="111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081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EA0043-86ED-4D7C-8F39-350C69738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4305"/>
            <a:ext cx="12192000" cy="626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23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A51A94-AEC0-AF0C-324C-9E4C78BBC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85" y="616341"/>
            <a:ext cx="12201585" cy="459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723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532E9-9911-98C3-507F-42F5ECA7D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0068" y="390177"/>
            <a:ext cx="9116626" cy="1432273"/>
          </a:xfrm>
        </p:spPr>
        <p:txBody>
          <a:bodyPr/>
          <a:lstStyle/>
          <a:p>
            <a:r>
              <a:rPr lang="en-IN" sz="3600" b="1" dirty="0">
                <a:latin typeface="Arial Black" panose="020B0A04020102020204" pitchFamily="34" charset="0"/>
              </a:rPr>
              <a:t>Anatomy Teaching Strategies</a:t>
            </a:r>
            <a:endParaRPr lang="en-PK" sz="3600" b="1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F5E51-8F39-BF29-9BA9-9C73E2721D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51" y="2750126"/>
            <a:ext cx="11690252" cy="3875757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Large Group Interactive Session </a:t>
            </a:r>
            <a:r>
              <a:rPr lang="en-US" sz="3200" b="1" dirty="0"/>
              <a:t>(LGIS)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Small Group Discussions </a:t>
            </a:r>
            <a:r>
              <a:rPr lang="en-US" sz="3200" b="1" dirty="0"/>
              <a:t>(SGD/ Dissection)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Histology </a:t>
            </a:r>
            <a:r>
              <a:rPr lang="en-US" sz="3200" dirty="0" err="1"/>
              <a:t>Practicals</a:t>
            </a:r>
            <a:r>
              <a:rPr lang="en-US" sz="3200" b="1" dirty="0"/>
              <a:t>(SKILL LAB)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Case Based Learning </a:t>
            </a:r>
            <a:r>
              <a:rPr lang="en-US" sz="3200" b="1" dirty="0"/>
              <a:t>(CBL)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Self Directed Learning </a:t>
            </a:r>
            <a:r>
              <a:rPr lang="en-US" sz="3200" b="1" dirty="0"/>
              <a:t>(SDL)</a:t>
            </a:r>
          </a:p>
        </p:txBody>
      </p:sp>
      <p:pic>
        <p:nvPicPr>
          <p:cNvPr id="4" name="Picture 4" descr="RAWALPINDI MEDICAL UNIVERSITY – | RMU">
            <a:extLst>
              <a:ext uri="{FF2B5EF4-FFF2-40B4-BE49-F238E27FC236}">
                <a16:creationId xmlns:a16="http://schemas.microsoft.com/office/drawing/2014/main" id="{4FC6E9C4-7E90-0684-93BF-746E7C511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47" y="690169"/>
            <a:ext cx="1513757" cy="143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logo with a skull and text&#10;&#10;Description automatically generated">
            <a:extLst>
              <a:ext uri="{FF2B5EF4-FFF2-40B4-BE49-F238E27FC236}">
                <a16:creationId xmlns:a16="http://schemas.microsoft.com/office/drawing/2014/main" id="{848767C7-B4CB-4F99-B11A-8D075F2E1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454" y="390177"/>
            <a:ext cx="1693608" cy="169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441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7717" y="202822"/>
            <a:ext cx="7109717" cy="1207008"/>
          </a:xfrm>
        </p:spPr>
        <p:txBody>
          <a:bodyPr>
            <a:normAutofit fontScale="90000"/>
          </a:bodyPr>
          <a:lstStyle/>
          <a:p>
            <a:r>
              <a:rPr lang="en-US" sz="2400" b="1" spc="-75" dirty="0">
                <a:solidFill>
                  <a:srgbClr val="C00000"/>
                </a:solidFill>
              </a:rPr>
              <a:t> </a:t>
            </a:r>
            <a:r>
              <a:rPr lang="en-US" b="1" spc="-75" dirty="0">
                <a:latin typeface="Arial Black" panose="020B0A04020102020204" pitchFamily="34" charset="0"/>
              </a:rPr>
              <a:t>Professor Umar Model of </a:t>
            </a:r>
            <a:br>
              <a:rPr lang="en-US" b="1" spc="-75" dirty="0">
                <a:latin typeface="Arial Black" panose="020B0A04020102020204" pitchFamily="34" charset="0"/>
              </a:rPr>
            </a:br>
            <a:r>
              <a:rPr lang="en-US" b="1" spc="-75" dirty="0">
                <a:latin typeface="Arial Black" panose="020B0A04020102020204" pitchFamily="34" charset="0"/>
              </a:rPr>
              <a:t>Integrated Lecture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E2C6E-C712-42CF-A5C8-9DB515D498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User\Downloads\WhatsApp Image 2022-10-11 at 2.02.06 PM.jpe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40898" y="1792148"/>
            <a:ext cx="5730239" cy="4829971"/>
          </a:xfrm>
          <a:prstGeom prst="rect">
            <a:avLst/>
          </a:prstGeom>
          <a:noFill/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667013575"/>
              </p:ext>
            </p:extLst>
          </p:nvPr>
        </p:nvGraphicFramePr>
        <p:xfrm>
          <a:off x="6615363" y="806326"/>
          <a:ext cx="5150661" cy="5689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760" y="235881"/>
            <a:ext cx="1448972" cy="137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9504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81739-3641-443F-B61A-30ADAC8F7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650" y="427467"/>
            <a:ext cx="10380573" cy="1432273"/>
          </a:xfrm>
        </p:spPr>
        <p:txBody>
          <a:bodyPr/>
          <a:lstStyle/>
          <a:p>
            <a:r>
              <a:rPr lang="en-US" sz="4000" dirty="0">
                <a:latin typeface="Arial Black" panose="020B0A04020102020204" pitchFamily="34" charset="0"/>
              </a:rPr>
              <a:t>Large Group Interactive Session </a:t>
            </a:r>
            <a:br>
              <a:rPr lang="en-US" sz="4000" dirty="0">
                <a:latin typeface="Arial Black" panose="020B0A04020102020204" pitchFamily="34" charset="0"/>
              </a:rPr>
            </a:br>
            <a:r>
              <a:rPr lang="en-US" sz="4000" dirty="0">
                <a:latin typeface="Arial Black" panose="020B0A04020102020204" pitchFamily="34" charset="0"/>
              </a:rPr>
              <a:t>                     (LGIS)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6DC462-B62A-4A32-A7D8-984DA1ACE4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71"/>
          <a:stretch/>
        </p:blipFill>
        <p:spPr>
          <a:xfrm>
            <a:off x="1592495" y="2041193"/>
            <a:ext cx="8938516" cy="473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968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DE40A-31E5-8EBC-F1C1-175B4B45F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4412" y="520006"/>
            <a:ext cx="10380573" cy="1432273"/>
          </a:xfrm>
        </p:spPr>
        <p:txBody>
          <a:bodyPr/>
          <a:lstStyle/>
          <a:p>
            <a:r>
              <a:rPr lang="en-US" sz="4000" dirty="0">
                <a:latin typeface="Arial Black" panose="020B0A04020102020204" pitchFamily="34" charset="0"/>
              </a:rPr>
              <a:t>LGIS Content Areas &amp; Batches</a:t>
            </a:r>
            <a:endParaRPr lang="en-PK" sz="40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E037B-2D3A-45AA-7198-F26D4A5B9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799" y="2750127"/>
            <a:ext cx="10381205" cy="1816620"/>
          </a:xfrm>
        </p:spPr>
        <p:txBody>
          <a:bodyPr/>
          <a:lstStyle/>
          <a:p>
            <a:r>
              <a:rPr lang="en-US" dirty="0"/>
              <a:t>General Embryology- Dr Ayesha Yousaf</a:t>
            </a:r>
          </a:p>
          <a:p>
            <a:r>
              <a:rPr lang="en-US" dirty="0"/>
              <a:t>General Histology- Dr </a:t>
            </a:r>
            <a:r>
              <a:rPr lang="en-US" dirty="0" err="1"/>
              <a:t>Mohtasham</a:t>
            </a:r>
            <a:r>
              <a:rPr lang="en-US" dirty="0"/>
              <a:t> </a:t>
            </a:r>
            <a:r>
              <a:rPr lang="en-US" dirty="0" err="1"/>
              <a:t>Hina</a:t>
            </a:r>
            <a:endParaRPr lang="en-US" dirty="0"/>
          </a:p>
          <a:p>
            <a:r>
              <a:rPr lang="en-US" dirty="0"/>
              <a:t>General Anatomy- Dr Arsalan Manzoor Mughal</a:t>
            </a:r>
            <a:endParaRPr lang="en-PK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E9F8F26-6E47-8AB4-A293-5FF8168C05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8292671"/>
              </p:ext>
            </p:extLst>
          </p:nvPr>
        </p:nvGraphicFramePr>
        <p:xfrm>
          <a:off x="761799" y="4730171"/>
          <a:ext cx="10638513" cy="18166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13863">
                  <a:extLst>
                    <a:ext uri="{9D8B030D-6E8A-4147-A177-3AD203B41FA5}">
                      <a16:colId xmlns:a16="http://schemas.microsoft.com/office/drawing/2014/main" val="2732718481"/>
                    </a:ext>
                  </a:extLst>
                </a:gridCol>
                <a:gridCol w="6224650">
                  <a:extLst>
                    <a:ext uri="{9D8B030D-6E8A-4147-A177-3AD203B41FA5}">
                      <a16:colId xmlns:a16="http://schemas.microsoft.com/office/drawing/2014/main" val="772608554"/>
                    </a:ext>
                  </a:extLst>
                </a:gridCol>
              </a:tblGrid>
              <a:tr h="56557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PK" sz="2000" dirty="0">
                          <a:effectLst/>
                        </a:rPr>
                        <a:t>Venues for Large Group Interactive Session (LGIS) and SDL </a:t>
                      </a:r>
                      <a:endParaRPr lang="en-PK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73025" marT="4445" marB="0"/>
                </a:tc>
                <a:tc hMerge="1">
                  <a:txBody>
                    <a:bodyPr/>
                    <a:lstStyle/>
                    <a:p>
                      <a:endParaRPr lang="en-P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0600707"/>
                  </a:ext>
                </a:extLst>
              </a:tr>
              <a:tr h="6261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PK" sz="2000" dirty="0">
                          <a:effectLst/>
                        </a:rPr>
                        <a:t>Odd Roll Numbers </a:t>
                      </a:r>
                      <a:endParaRPr lang="en-PK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73025" marT="4445" marB="0"/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PK" sz="2000" dirty="0">
                          <a:effectLst/>
                        </a:rPr>
                        <a:t>New Lecture Hall Complex Lecture </a:t>
                      </a:r>
                      <a:r>
                        <a:rPr lang="en-PK" sz="2000" dirty="0" err="1">
                          <a:effectLst/>
                        </a:rPr>
                        <a:t>Theater</a:t>
                      </a:r>
                      <a:r>
                        <a:rPr lang="en-PK" sz="2000" dirty="0">
                          <a:effectLst/>
                        </a:rPr>
                        <a:t> # 0</a:t>
                      </a:r>
                      <a:r>
                        <a:rPr lang="en-US" sz="2000" dirty="0">
                          <a:effectLst/>
                        </a:rPr>
                        <a:t>3</a:t>
                      </a:r>
                      <a:endParaRPr lang="en-PK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73025" marT="4445" marB="0"/>
                </a:tc>
                <a:extLst>
                  <a:ext uri="{0D108BD9-81ED-4DB2-BD59-A6C34878D82A}">
                    <a16:rowId xmlns:a16="http://schemas.microsoft.com/office/drawing/2014/main" val="3758615788"/>
                  </a:ext>
                </a:extLst>
              </a:tr>
              <a:tr h="6249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PK" sz="2000">
                          <a:effectLst/>
                        </a:rPr>
                        <a:t>Even Roll  Number </a:t>
                      </a:r>
                      <a:endParaRPr lang="en-PK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73025" marT="4445" marB="0"/>
                </a:tc>
                <a:tc>
                  <a:txBody>
                    <a:bodyPr/>
                    <a:lstStyle/>
                    <a:p>
                      <a:pPr marL="63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PK" sz="2000" dirty="0">
                          <a:effectLst/>
                        </a:rPr>
                        <a:t>New Lecture Hall Complex Lecture </a:t>
                      </a:r>
                      <a:r>
                        <a:rPr lang="en-PK" sz="2000" dirty="0" err="1">
                          <a:effectLst/>
                        </a:rPr>
                        <a:t>Theater</a:t>
                      </a:r>
                      <a:r>
                        <a:rPr lang="en-PK" sz="2000" dirty="0">
                          <a:effectLst/>
                        </a:rPr>
                        <a:t> # 0</a:t>
                      </a:r>
                      <a:r>
                        <a:rPr lang="en-US" sz="2000" dirty="0">
                          <a:effectLst/>
                        </a:rPr>
                        <a:t>2</a:t>
                      </a:r>
                      <a:r>
                        <a:rPr lang="en-PK" sz="2000" dirty="0">
                          <a:effectLst/>
                        </a:rPr>
                        <a:t> </a:t>
                      </a:r>
                      <a:endParaRPr lang="en-PK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945" marR="73025" marT="4445" marB="0"/>
                </a:tc>
                <a:extLst>
                  <a:ext uri="{0D108BD9-81ED-4DB2-BD59-A6C34878D82A}">
                    <a16:rowId xmlns:a16="http://schemas.microsoft.com/office/drawing/2014/main" val="3161046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81575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67B8B-D0B2-4A45-9E0B-7B95C46D6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269" y="319894"/>
            <a:ext cx="10058400" cy="1432273"/>
          </a:xfrm>
        </p:spPr>
        <p:txBody>
          <a:bodyPr/>
          <a:lstStyle/>
          <a:p>
            <a:r>
              <a:rPr lang="en-US" sz="4000" dirty="0">
                <a:latin typeface="Arial Black" panose="020B0A04020102020204" pitchFamily="34" charset="0"/>
              </a:rPr>
              <a:t>Small Group Discussions (SGD)    </a:t>
            </a:r>
            <a:br>
              <a:rPr lang="en-US" sz="4000" dirty="0">
                <a:latin typeface="Arial Black" panose="020B0A04020102020204" pitchFamily="34" charset="0"/>
              </a:rPr>
            </a:br>
            <a:r>
              <a:rPr lang="en-US" sz="4000" dirty="0">
                <a:latin typeface="Arial Black" panose="020B0A04020102020204" pitchFamily="34" charset="0"/>
              </a:rPr>
              <a:t>           (Dissection)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828609-2CEB-4FCB-9BA2-AC069CCA62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6" r="25256"/>
          <a:stretch/>
        </p:blipFill>
        <p:spPr>
          <a:xfrm>
            <a:off x="6541477" y="2575101"/>
            <a:ext cx="5232634" cy="3963005"/>
          </a:xfr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E1AB868F-CC17-76BB-D6C6-7A30651F5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36" y="2575101"/>
            <a:ext cx="5830364" cy="396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652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7E873-3EE1-EE7F-0AC5-2B90D73018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230438"/>
            <a:ext cx="3298004" cy="2620962"/>
          </a:xfrm>
        </p:spPr>
        <p:txBody>
          <a:bodyPr/>
          <a:lstStyle/>
          <a:p>
            <a:r>
              <a:rPr lang="en-US" sz="3200" b="1" dirty="0">
                <a:latin typeface="Arial Black" panose="020B0A04020102020204" pitchFamily="34" charset="0"/>
              </a:rPr>
              <a:t>Small Group Discussion/ Dissection </a:t>
            </a:r>
            <a:br>
              <a:rPr lang="en-US" sz="3200" b="1" dirty="0">
                <a:latin typeface="Arial Black" panose="020B0A04020102020204" pitchFamily="34" charset="0"/>
              </a:rPr>
            </a:br>
            <a:endParaRPr lang="en-PK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96148D-FF58-48C3-B408-244CC1964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004" y="668481"/>
            <a:ext cx="6667929" cy="60376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D286A3-E1DB-4B7F-AF8B-0779BAEAED15}"/>
              </a:ext>
            </a:extLst>
          </p:cNvPr>
          <p:cNvSpPr txBox="1"/>
          <p:nvPr/>
        </p:nvSpPr>
        <p:spPr>
          <a:xfrm>
            <a:off x="3986373" y="11876"/>
            <a:ext cx="61644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Arial Black" panose="020B0A04020102020204" pitchFamily="34" charset="0"/>
              </a:rPr>
              <a:t>Batch Distribution</a:t>
            </a:r>
            <a:endParaRPr lang="en-PK" sz="3600" dirty="0"/>
          </a:p>
        </p:txBody>
      </p:sp>
    </p:spTree>
    <p:extLst>
      <p:ext uri="{BB962C8B-B14F-4D97-AF65-F5344CB8AC3E}">
        <p14:creationId xmlns:p14="http://schemas.microsoft.com/office/powerpoint/2010/main" val="22787190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73831-6D16-1FEE-913C-3A8E265A6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055" y="345274"/>
            <a:ext cx="7498620" cy="1432273"/>
          </a:xfrm>
        </p:spPr>
        <p:txBody>
          <a:bodyPr/>
          <a:lstStyle/>
          <a:p>
            <a:r>
              <a:rPr lang="en-IN" sz="4000" dirty="0">
                <a:latin typeface="Arial Black" panose="020B0A04020102020204" pitchFamily="34" charset="0"/>
              </a:rPr>
              <a:t>Standardization of SGD</a:t>
            </a:r>
            <a:endParaRPr lang="en-PK" sz="40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7E4D4-1E79-5CA4-5B2C-B99C1EDD0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750126"/>
            <a:ext cx="7363325" cy="410787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dirty="0"/>
              <a:t>70% </a:t>
            </a:r>
            <a:r>
              <a:rPr lang="fr-FR" sz="3600" dirty="0" err="1"/>
              <a:t>Core</a:t>
            </a:r>
            <a:r>
              <a:rPr lang="fr-FR" sz="3600" dirty="0"/>
              <a:t> </a:t>
            </a:r>
            <a:r>
              <a:rPr lang="fr-FR" sz="3600" dirty="0" err="1"/>
              <a:t>Knowledge</a:t>
            </a:r>
            <a:endParaRPr lang="fr-FR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dirty="0"/>
              <a:t>10% Vertical &amp; Spiral </a:t>
            </a:r>
            <a:r>
              <a:rPr lang="fr-FR" sz="3600" dirty="0" err="1"/>
              <a:t>Integrations</a:t>
            </a:r>
            <a:r>
              <a:rPr lang="fr-FR" sz="3600" dirty="0"/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dirty="0"/>
              <a:t>20% Dissection on </a:t>
            </a:r>
            <a:r>
              <a:rPr lang="fr-FR" sz="3600" dirty="0" err="1"/>
              <a:t>cadavers</a:t>
            </a:r>
            <a:endParaRPr lang="fr-FR" sz="3600" dirty="0"/>
          </a:p>
          <a:p>
            <a:endParaRPr lang="en-P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5C61A2-A0EB-D706-871E-A2D6A62B91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7169739" y="1492286"/>
            <a:ext cx="4727735" cy="513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5013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1801" y="2752002"/>
            <a:ext cx="4323704" cy="3450613"/>
          </a:xfrm>
        </p:spPr>
        <p:txBody>
          <a:bodyPr>
            <a:normAutofit/>
          </a:bodyPr>
          <a:lstStyle/>
          <a:p>
            <a:r>
              <a:rPr lang="en-US" sz="4000" dirty="0"/>
              <a:t>Common clinical condition-based teaching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46070" y="593883"/>
            <a:ext cx="7323961" cy="1432273"/>
          </a:xfrm>
        </p:spPr>
        <p:txBody>
          <a:bodyPr/>
          <a:lstStyle/>
          <a:p>
            <a:r>
              <a:rPr lang="en-US" sz="4000" dirty="0">
                <a:latin typeface="Arial Black" panose="020B0A04020102020204" pitchFamily="34" charset="0"/>
              </a:rPr>
              <a:t>Standardization of CBL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499" y="2690499"/>
            <a:ext cx="5219700" cy="3573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4149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8A0689-B864-437B-B1E4-7EF39E24B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22570A3-68C7-4880-A9C0-2826FB4A6D62}"/>
              </a:ext>
            </a:extLst>
          </p:cNvPr>
          <p:cNvSpPr txBox="1">
            <a:spLocks/>
          </p:cNvSpPr>
          <p:nvPr/>
        </p:nvSpPr>
        <p:spPr>
          <a:xfrm>
            <a:off x="3618315" y="454036"/>
            <a:ext cx="6409263" cy="347281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4400" kern="1200" spc="13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 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D788BE-84D9-467D-84D4-27477425A00B}"/>
              </a:ext>
            </a:extLst>
          </p:cNvPr>
          <p:cNvSpPr txBox="1"/>
          <p:nvPr/>
        </p:nvSpPr>
        <p:spPr>
          <a:xfrm>
            <a:off x="3929866" y="4716509"/>
            <a:ext cx="60977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ANATOMY</a:t>
            </a: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RAWALPINDI MEDICAL UNIVERSITY</a:t>
            </a: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RAWALPINDI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95920A-A18A-400E-9AD5-9B9C91FA0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696094" cy="25993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505156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92B9D-FD46-42CC-9E16-9002730D8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574" y="292957"/>
            <a:ext cx="10380573" cy="1432273"/>
          </a:xfrm>
        </p:spPr>
        <p:txBody>
          <a:bodyPr/>
          <a:lstStyle/>
          <a:p>
            <a:r>
              <a:rPr lang="en-US" sz="4000" dirty="0">
                <a:latin typeface="Arial Black" panose="020B0A04020102020204" pitchFamily="34" charset="0"/>
              </a:rPr>
              <a:t>Histology Practical(Skill Lab)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92831B-939E-EF4B-3C2F-88EC226EF6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3" r="12128"/>
          <a:stretch/>
        </p:blipFill>
        <p:spPr bwMode="auto">
          <a:xfrm>
            <a:off x="6955604" y="1725230"/>
            <a:ext cx="5147353" cy="49341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E4DDE2-9061-4800-A80C-F578BFFDA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" y="1725230"/>
            <a:ext cx="6866561" cy="493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435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35F76-E255-C34D-09C4-2F0AE5993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38" y="129948"/>
            <a:ext cx="11904324" cy="1432273"/>
          </a:xfrm>
        </p:spPr>
        <p:txBody>
          <a:bodyPr/>
          <a:lstStyle/>
          <a:p>
            <a:r>
              <a:rPr lang="en-IN" sz="4000" dirty="0">
                <a:latin typeface="Arial Black" panose="020B0A04020102020204" pitchFamily="34" charset="0"/>
              </a:rPr>
              <a:t>Standardization of Histology Practical</a:t>
            </a:r>
            <a:endParaRPr lang="en-PK" sz="40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96D8E-9E70-0580-382A-3831BEEBE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10% time for Demonstration</a:t>
            </a:r>
          </a:p>
          <a:p>
            <a:r>
              <a:rPr lang="en-US" sz="3600" dirty="0"/>
              <a:t>60% time for practical skills</a:t>
            </a:r>
          </a:p>
          <a:p>
            <a:r>
              <a:rPr lang="en-US" sz="3600" dirty="0"/>
              <a:t>20% time for drawing</a:t>
            </a:r>
          </a:p>
          <a:p>
            <a:r>
              <a:rPr lang="en-US" sz="3600" dirty="0"/>
              <a:t>10% time for checking</a:t>
            </a:r>
          </a:p>
          <a:p>
            <a:endParaRPr lang="en-P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A7C401-5A23-35DC-8902-C1AB9230C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5210" y="2215054"/>
            <a:ext cx="4287981" cy="428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045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2CF14-5578-7505-F1F7-792F14D43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091" y="303304"/>
            <a:ext cx="10380573" cy="1432273"/>
          </a:xfrm>
        </p:spPr>
        <p:txBody>
          <a:bodyPr/>
          <a:lstStyle/>
          <a:p>
            <a:r>
              <a:rPr lang="en-US" sz="4000" dirty="0">
                <a:latin typeface="Arial Black" panose="020B0A04020102020204" pitchFamily="34" charset="0"/>
              </a:rPr>
              <a:t>Histology Practical Batches</a:t>
            </a:r>
            <a:endParaRPr lang="en-PK" sz="4000" dirty="0">
              <a:latin typeface="Arial Black" panose="020B0A04020102020204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C9B5573-5A34-4D2D-5906-3E7CED002C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5499740"/>
              </p:ext>
            </p:extLst>
          </p:nvPr>
        </p:nvGraphicFramePr>
        <p:xfrm>
          <a:off x="215704" y="1848592"/>
          <a:ext cx="11760591" cy="37751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8317">
                  <a:extLst>
                    <a:ext uri="{9D8B030D-6E8A-4147-A177-3AD203B41FA5}">
                      <a16:colId xmlns:a16="http://schemas.microsoft.com/office/drawing/2014/main" val="2542684135"/>
                    </a:ext>
                  </a:extLst>
                </a:gridCol>
                <a:gridCol w="2534653">
                  <a:extLst>
                    <a:ext uri="{9D8B030D-6E8A-4147-A177-3AD203B41FA5}">
                      <a16:colId xmlns:a16="http://schemas.microsoft.com/office/drawing/2014/main" val="1317712062"/>
                    </a:ext>
                  </a:extLst>
                </a:gridCol>
                <a:gridCol w="1909010">
                  <a:extLst>
                    <a:ext uri="{9D8B030D-6E8A-4147-A177-3AD203B41FA5}">
                      <a16:colId xmlns:a16="http://schemas.microsoft.com/office/drawing/2014/main" val="3467036252"/>
                    </a:ext>
                  </a:extLst>
                </a:gridCol>
                <a:gridCol w="1700463">
                  <a:extLst>
                    <a:ext uri="{9D8B030D-6E8A-4147-A177-3AD203B41FA5}">
                      <a16:colId xmlns:a16="http://schemas.microsoft.com/office/drawing/2014/main" val="1676376487"/>
                    </a:ext>
                  </a:extLst>
                </a:gridCol>
                <a:gridCol w="1604211">
                  <a:extLst>
                    <a:ext uri="{9D8B030D-6E8A-4147-A177-3AD203B41FA5}">
                      <a16:colId xmlns:a16="http://schemas.microsoft.com/office/drawing/2014/main" val="1040497643"/>
                    </a:ext>
                  </a:extLst>
                </a:gridCol>
                <a:gridCol w="1933937">
                  <a:extLst>
                    <a:ext uri="{9D8B030D-6E8A-4147-A177-3AD203B41FA5}">
                      <a16:colId xmlns:a16="http://schemas.microsoft.com/office/drawing/2014/main" val="810092038"/>
                    </a:ext>
                  </a:extLst>
                </a:gridCol>
              </a:tblGrid>
              <a:tr h="498296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PK" sz="3200" dirty="0">
                          <a:effectLst/>
                        </a:rPr>
                        <a:t> </a:t>
                      </a:r>
                      <a:r>
                        <a:rPr lang="en-PK" sz="2400" dirty="0">
                          <a:effectLst/>
                        </a:rPr>
                        <a:t>Schedule For Practical / Small Group Discussion </a:t>
                      </a:r>
                      <a:endParaRPr lang="en-PK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15" marR="36830" marT="4445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69215" marR="36830" marT="4445" marB="0"/>
                </a:tc>
                <a:tc hMerge="1">
                  <a:txBody>
                    <a:bodyPr/>
                    <a:lstStyle/>
                    <a:p>
                      <a:endParaRPr lang="en-P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9215" marR="36830" marT="4445" marB="0"/>
                </a:tc>
                <a:extLst>
                  <a:ext uri="{0D108BD9-81ED-4DB2-BD59-A6C34878D82A}">
                    <a16:rowId xmlns:a16="http://schemas.microsoft.com/office/drawing/2014/main" val="3998594632"/>
                  </a:ext>
                </a:extLst>
              </a:tr>
              <a:tr h="918001">
                <a:tc>
                  <a:txBody>
                    <a:bodyPr/>
                    <a:lstStyle/>
                    <a:p>
                      <a:pPr marR="3429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PK" sz="2400" dirty="0">
                          <a:effectLst/>
                        </a:rPr>
                        <a:t>Day </a:t>
                      </a:r>
                      <a:endParaRPr lang="en-PK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15" marR="36830" marT="4445" marB="0"/>
                </a:tc>
                <a:tc>
                  <a:txBody>
                    <a:bodyPr/>
                    <a:lstStyle/>
                    <a:p>
                      <a:pPr marL="0" marR="3429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PK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Histology Practical </a:t>
                      </a:r>
                    </a:p>
                  </a:txBody>
                  <a:tcPr marL="69215" marR="36830" marT="444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429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PK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Biochemistry Practical </a:t>
                      </a:r>
                    </a:p>
                  </a:txBody>
                  <a:tcPr marL="69215" marR="36830" marT="444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429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PK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Physiology Practical </a:t>
                      </a:r>
                    </a:p>
                  </a:txBody>
                  <a:tcPr marL="69215" marR="36830" marT="444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429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PK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Physiology SGD </a:t>
                      </a:r>
                    </a:p>
                  </a:txBody>
                  <a:tcPr marL="69215" marR="36830" marT="4445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429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PK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Biochemistry SGD </a:t>
                      </a:r>
                    </a:p>
                  </a:txBody>
                  <a:tcPr marL="69215" marR="36830" marT="4445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9283892"/>
                  </a:ext>
                </a:extLst>
              </a:tr>
              <a:tr h="454032">
                <a:tc>
                  <a:txBody>
                    <a:bodyPr/>
                    <a:lstStyle/>
                    <a:p>
                      <a:pPr marR="3238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PK" sz="2400">
                          <a:effectLst/>
                        </a:rPr>
                        <a:t>Monday </a:t>
                      </a:r>
                      <a:endParaRPr lang="en-PK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15" marR="36830" marT="4445" marB="0"/>
                </a:tc>
                <a:tc>
                  <a:txBody>
                    <a:bodyPr/>
                    <a:lstStyle/>
                    <a:p>
                      <a:pPr marR="3302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PK" sz="2400" b="1" dirty="0">
                          <a:effectLst/>
                        </a:rPr>
                        <a:t>C </a:t>
                      </a:r>
                      <a:r>
                        <a:rPr lang="en-US" sz="2400" dirty="0">
                          <a:effectLst/>
                        </a:rPr>
                        <a:t>(141-210)</a:t>
                      </a:r>
                      <a:endParaRPr lang="en-PK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15" marR="36830" marT="4445" marB="0"/>
                </a:tc>
                <a:tc>
                  <a:txBody>
                    <a:bodyPr/>
                    <a:lstStyle/>
                    <a:p>
                      <a:pPr marR="336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PK" sz="2400" dirty="0">
                          <a:effectLst/>
                        </a:rPr>
                        <a:t>B </a:t>
                      </a:r>
                      <a:endParaRPr lang="en-PK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15" marR="36830" marT="4445" marB="0"/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PK" sz="2400" dirty="0">
                          <a:effectLst/>
                        </a:rPr>
                        <a:t>E </a:t>
                      </a:r>
                      <a:endParaRPr lang="en-PK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15" marR="36830" marT="4445" marB="0"/>
                </a:tc>
                <a:tc>
                  <a:txBody>
                    <a:bodyPr/>
                    <a:lstStyle/>
                    <a:p>
                      <a:pPr marR="3429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PK" sz="2400" dirty="0">
                          <a:effectLst/>
                        </a:rPr>
                        <a:t>A </a:t>
                      </a:r>
                      <a:endParaRPr lang="en-PK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15" marR="36830" marT="4445" marB="0"/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PK" sz="2400">
                          <a:effectLst/>
                        </a:rPr>
                        <a:t>D </a:t>
                      </a:r>
                      <a:endParaRPr lang="en-PK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15" marR="36830" marT="4445" marB="0"/>
                </a:tc>
                <a:extLst>
                  <a:ext uri="{0D108BD9-81ED-4DB2-BD59-A6C34878D82A}">
                    <a16:rowId xmlns:a16="http://schemas.microsoft.com/office/drawing/2014/main" val="4158645701"/>
                  </a:ext>
                </a:extLst>
              </a:tr>
              <a:tr h="454032">
                <a:tc>
                  <a:txBody>
                    <a:bodyPr/>
                    <a:lstStyle/>
                    <a:p>
                      <a:pPr marR="3302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PK" sz="2400">
                          <a:effectLst/>
                        </a:rPr>
                        <a:t>Tuesday </a:t>
                      </a:r>
                      <a:endParaRPr lang="en-PK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15" marR="36830" marT="4445" marB="0"/>
                </a:tc>
                <a:tc>
                  <a:txBody>
                    <a:bodyPr/>
                    <a:lstStyle/>
                    <a:p>
                      <a:pPr marR="3302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PK" sz="2400" b="1" dirty="0">
                          <a:effectLst/>
                        </a:rPr>
                        <a:t>D </a:t>
                      </a:r>
                      <a:r>
                        <a:rPr lang="en-US" sz="2400" dirty="0">
                          <a:effectLst/>
                        </a:rPr>
                        <a:t>(211-280)</a:t>
                      </a:r>
                      <a:endParaRPr lang="en-PK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15" marR="36830" marT="4445" marB="0"/>
                </a:tc>
                <a:tc>
                  <a:txBody>
                    <a:bodyPr/>
                    <a:lstStyle/>
                    <a:p>
                      <a:pPr marR="3238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PK" sz="2400" dirty="0">
                          <a:effectLst/>
                        </a:rPr>
                        <a:t>C </a:t>
                      </a:r>
                      <a:endParaRPr lang="en-PK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15" marR="36830" marT="4445" marB="0"/>
                </a:tc>
                <a:tc>
                  <a:txBody>
                    <a:bodyPr/>
                    <a:lstStyle/>
                    <a:p>
                      <a:pPr marR="3429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PK" sz="2400">
                          <a:effectLst/>
                        </a:rPr>
                        <a:t>A </a:t>
                      </a:r>
                      <a:endParaRPr lang="en-PK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15" marR="36830" marT="4445" marB="0"/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PK" sz="2400" dirty="0">
                          <a:effectLst/>
                        </a:rPr>
                        <a:t>B </a:t>
                      </a:r>
                      <a:endParaRPr lang="en-PK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15" marR="36830" marT="4445" marB="0"/>
                </a:tc>
                <a:tc>
                  <a:txBody>
                    <a:bodyPr/>
                    <a:lstStyle/>
                    <a:p>
                      <a:pPr marR="3746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PK" sz="2400">
                          <a:effectLst/>
                        </a:rPr>
                        <a:t>E </a:t>
                      </a:r>
                      <a:endParaRPr lang="en-PK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15" marR="36830" marT="4445" marB="0"/>
                </a:tc>
                <a:extLst>
                  <a:ext uri="{0D108BD9-81ED-4DB2-BD59-A6C34878D82A}">
                    <a16:rowId xmlns:a16="http://schemas.microsoft.com/office/drawing/2014/main" val="2600166595"/>
                  </a:ext>
                </a:extLst>
              </a:tr>
              <a:tr h="5427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PK" sz="2400">
                          <a:effectLst/>
                        </a:rPr>
                        <a:t>Wednesday </a:t>
                      </a:r>
                      <a:endParaRPr lang="en-PK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15" marR="36830" marT="4445" marB="0"/>
                </a:tc>
                <a:tc>
                  <a:txBody>
                    <a:bodyPr/>
                    <a:lstStyle/>
                    <a:p>
                      <a:pPr marR="33655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PK" sz="2400" b="1" dirty="0">
                          <a:effectLst/>
                        </a:rPr>
                        <a:t>E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dirty="0">
                          <a:effectLst/>
                        </a:rPr>
                        <a:t>(281onwards)</a:t>
                      </a:r>
                      <a:r>
                        <a:rPr lang="en-PK" sz="2400" dirty="0">
                          <a:effectLst/>
                        </a:rPr>
                        <a:t> </a:t>
                      </a:r>
                      <a:endParaRPr lang="en-PK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15" marR="36830" marT="4445" marB="0"/>
                </a:tc>
                <a:tc>
                  <a:txBody>
                    <a:bodyPr/>
                    <a:lstStyle/>
                    <a:p>
                      <a:pPr marR="3238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PK" sz="2400" dirty="0">
                          <a:effectLst/>
                        </a:rPr>
                        <a:t>D </a:t>
                      </a:r>
                      <a:endParaRPr lang="en-PK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15" marR="36830" marT="4445" marB="0"/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PK" sz="2400" dirty="0">
                          <a:effectLst/>
                        </a:rPr>
                        <a:t>B </a:t>
                      </a:r>
                      <a:endParaRPr lang="en-PK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15" marR="36830" marT="4445" marB="0"/>
                </a:tc>
                <a:tc>
                  <a:txBody>
                    <a:bodyPr/>
                    <a:lstStyle/>
                    <a:p>
                      <a:pPr marR="3429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PK" sz="2400" dirty="0">
                          <a:effectLst/>
                        </a:rPr>
                        <a:t>C </a:t>
                      </a:r>
                      <a:endParaRPr lang="en-PK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15" marR="36830" marT="4445" marB="0"/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PK" sz="2400" dirty="0">
                          <a:effectLst/>
                        </a:rPr>
                        <a:t>A </a:t>
                      </a:r>
                      <a:endParaRPr lang="en-PK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15" marR="36830" marT="4445" marB="0"/>
                </a:tc>
                <a:extLst>
                  <a:ext uri="{0D108BD9-81ED-4DB2-BD59-A6C34878D82A}">
                    <a16:rowId xmlns:a16="http://schemas.microsoft.com/office/drawing/2014/main" val="2132456268"/>
                  </a:ext>
                </a:extLst>
              </a:tr>
              <a:tr h="454032">
                <a:tc>
                  <a:txBody>
                    <a:bodyPr/>
                    <a:lstStyle/>
                    <a:p>
                      <a:pPr marR="3111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PK" sz="2400">
                          <a:effectLst/>
                        </a:rPr>
                        <a:t>Thursday </a:t>
                      </a:r>
                      <a:endParaRPr lang="en-PK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15" marR="36830" marT="4445" marB="0"/>
                </a:tc>
                <a:tc>
                  <a:txBody>
                    <a:bodyPr/>
                    <a:lstStyle/>
                    <a:p>
                      <a:pPr marR="33655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PK" sz="2400" b="1" dirty="0">
                          <a:effectLst/>
                        </a:rPr>
                        <a:t>B</a:t>
                      </a:r>
                      <a:r>
                        <a:rPr lang="en-PK" sz="2400" dirty="0">
                          <a:effectLst/>
                        </a:rPr>
                        <a:t> </a:t>
                      </a:r>
                      <a:r>
                        <a:rPr lang="en-US" sz="2400" dirty="0">
                          <a:effectLst/>
                        </a:rPr>
                        <a:t>(71-140)</a:t>
                      </a:r>
                      <a:endParaRPr lang="en-PK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15" marR="36830" marT="4445" marB="0"/>
                </a:tc>
                <a:tc>
                  <a:txBody>
                    <a:bodyPr/>
                    <a:lstStyle/>
                    <a:p>
                      <a:pPr marR="3238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PK" sz="2400">
                          <a:effectLst/>
                        </a:rPr>
                        <a:t>A </a:t>
                      </a:r>
                      <a:endParaRPr lang="en-PK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15" marR="36830" marT="4445" marB="0"/>
                </a:tc>
                <a:tc>
                  <a:txBody>
                    <a:bodyPr/>
                    <a:lstStyle/>
                    <a:p>
                      <a:pPr marR="3429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PK" sz="2400">
                          <a:effectLst/>
                        </a:rPr>
                        <a:t>D </a:t>
                      </a:r>
                      <a:endParaRPr lang="en-PK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15" marR="36830" marT="4445" marB="0"/>
                </a:tc>
                <a:tc>
                  <a:txBody>
                    <a:bodyPr/>
                    <a:lstStyle/>
                    <a:p>
                      <a:pPr marR="3492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PK" sz="2400" dirty="0">
                          <a:effectLst/>
                        </a:rPr>
                        <a:t>E </a:t>
                      </a:r>
                      <a:endParaRPr lang="en-PK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15" marR="36830" marT="4445" marB="0"/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PK" sz="2400" dirty="0">
                          <a:effectLst/>
                        </a:rPr>
                        <a:t>C </a:t>
                      </a:r>
                      <a:endParaRPr lang="en-PK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15" marR="36830" marT="4445" marB="0"/>
                </a:tc>
                <a:extLst>
                  <a:ext uri="{0D108BD9-81ED-4DB2-BD59-A6C34878D82A}">
                    <a16:rowId xmlns:a16="http://schemas.microsoft.com/office/drawing/2014/main" val="2841265875"/>
                  </a:ext>
                </a:extLst>
              </a:tr>
              <a:tr h="454032">
                <a:tc>
                  <a:txBody>
                    <a:bodyPr/>
                    <a:lstStyle/>
                    <a:p>
                      <a:pPr marR="3238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PK" sz="2400">
                          <a:effectLst/>
                        </a:rPr>
                        <a:t>Saturday </a:t>
                      </a:r>
                      <a:endParaRPr lang="en-PK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15" marR="36830" marT="4445" marB="0"/>
                </a:tc>
                <a:tc>
                  <a:txBody>
                    <a:bodyPr/>
                    <a:lstStyle/>
                    <a:p>
                      <a:pPr marR="3302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PK" sz="2400" b="1" dirty="0">
                          <a:effectLst/>
                        </a:rPr>
                        <a:t>A</a:t>
                      </a:r>
                      <a:r>
                        <a:rPr lang="en-PK" sz="2400" dirty="0">
                          <a:effectLst/>
                        </a:rPr>
                        <a:t> </a:t>
                      </a:r>
                      <a:r>
                        <a:rPr lang="en-US" sz="2400" dirty="0">
                          <a:effectLst/>
                        </a:rPr>
                        <a:t>(1-70)</a:t>
                      </a:r>
                      <a:endParaRPr lang="en-PK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15" marR="36830" marT="4445" marB="0"/>
                </a:tc>
                <a:tc>
                  <a:txBody>
                    <a:bodyPr/>
                    <a:lstStyle/>
                    <a:p>
                      <a:pPr marR="336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PK" sz="2400">
                          <a:effectLst/>
                        </a:rPr>
                        <a:t>E </a:t>
                      </a:r>
                      <a:endParaRPr lang="en-PK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15" marR="36830" marT="4445" marB="0"/>
                </a:tc>
                <a:tc>
                  <a:txBody>
                    <a:bodyPr/>
                    <a:lstStyle/>
                    <a:p>
                      <a:pPr marR="3429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PK" sz="2400">
                          <a:effectLst/>
                        </a:rPr>
                        <a:t>C </a:t>
                      </a:r>
                      <a:endParaRPr lang="en-PK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15" marR="36830" marT="4445" marB="0"/>
                </a:tc>
                <a:tc>
                  <a:txBody>
                    <a:bodyPr/>
                    <a:lstStyle/>
                    <a:p>
                      <a:pPr marR="3429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PK" sz="2400" dirty="0">
                          <a:effectLst/>
                        </a:rPr>
                        <a:t>D </a:t>
                      </a:r>
                      <a:endParaRPr lang="en-PK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15" marR="36830" marT="4445" marB="0"/>
                </a:tc>
                <a:tc>
                  <a:txBody>
                    <a:bodyPr/>
                    <a:lstStyle/>
                    <a:p>
                      <a:pPr marR="3746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PK" sz="2400" dirty="0">
                          <a:effectLst/>
                        </a:rPr>
                        <a:t>B </a:t>
                      </a:r>
                      <a:endParaRPr lang="en-PK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15" marR="36830" marT="4445" marB="0"/>
                </a:tc>
                <a:extLst>
                  <a:ext uri="{0D108BD9-81ED-4DB2-BD59-A6C34878D82A}">
                    <a16:rowId xmlns:a16="http://schemas.microsoft.com/office/drawing/2014/main" val="15685873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69928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92B9D-FD46-42CC-9E16-9002730D8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473" y="0"/>
            <a:ext cx="10380573" cy="1432273"/>
          </a:xfrm>
        </p:spPr>
        <p:txBody>
          <a:bodyPr/>
          <a:lstStyle/>
          <a:p>
            <a:pPr algn="ctr"/>
            <a:r>
              <a:rPr lang="en-US" sz="4000" dirty="0">
                <a:latin typeface="Arial Black" panose="020B0A04020102020204" pitchFamily="34" charset="0"/>
              </a:rPr>
              <a:t>Assessment and Counseling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4EE7D8-34D3-F061-9B59-B3F41EC69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7350" y="1303901"/>
            <a:ext cx="3752690" cy="5003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9BAF9E-AEFF-4E78-9C76-A99B1DB7F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94" y="1028158"/>
            <a:ext cx="7771156" cy="540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7320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916BAA-1E6D-FCEF-D948-E55543BA0626}"/>
              </a:ext>
            </a:extLst>
          </p:cNvPr>
          <p:cNvSpPr txBox="1"/>
          <p:nvPr/>
        </p:nvSpPr>
        <p:spPr>
          <a:xfrm>
            <a:off x="3386142" y="46759"/>
            <a:ext cx="5419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 Black" panose="020B0A04020102020204" pitchFamily="34" charset="0"/>
              </a:rPr>
              <a:t>Spiral Integration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ECF4D2-3FD0-3872-2581-35EEA5903CFC}"/>
              </a:ext>
            </a:extLst>
          </p:cNvPr>
          <p:cNvSpPr txBox="1">
            <a:spLocks/>
          </p:cNvSpPr>
          <p:nvPr/>
        </p:nvSpPr>
        <p:spPr>
          <a:xfrm>
            <a:off x="881643" y="631534"/>
            <a:ext cx="9711146" cy="32617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7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7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7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7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50000"/>
              </a:lnSpc>
            </a:pPr>
            <a:r>
              <a:rPr lang="en-US" sz="3600" dirty="0"/>
              <a:t>Research</a:t>
            </a:r>
          </a:p>
          <a:p>
            <a:pPr>
              <a:lnSpc>
                <a:spcPct val="250000"/>
              </a:lnSpc>
            </a:pPr>
            <a:r>
              <a:rPr lang="en-US" sz="3600" dirty="0"/>
              <a:t>Bioethics                </a:t>
            </a:r>
          </a:p>
          <a:p>
            <a:pPr>
              <a:lnSpc>
                <a:spcPct val="250000"/>
              </a:lnSpc>
            </a:pPr>
            <a:r>
              <a:rPr lang="en-US" sz="3600" dirty="0"/>
              <a:t>Family Medicine</a:t>
            </a:r>
          </a:p>
          <a:p>
            <a:pPr>
              <a:lnSpc>
                <a:spcPct val="250000"/>
              </a:lnSpc>
            </a:pPr>
            <a:r>
              <a:rPr lang="en-US" sz="3600" dirty="0"/>
              <a:t>Artificial Intelligence</a:t>
            </a:r>
            <a:endParaRPr lang="en-PK" dirty="0"/>
          </a:p>
        </p:txBody>
      </p:sp>
      <p:pic>
        <p:nvPicPr>
          <p:cNvPr id="1026" name="Picture 2" descr="How to Find a Good Research Topic? | Do Not Editgood research topic">
            <a:extLst>
              <a:ext uri="{FF2B5EF4-FFF2-40B4-BE49-F238E27FC236}">
                <a16:creationId xmlns:a16="http://schemas.microsoft.com/office/drawing/2014/main" id="{E9D21544-2A7E-18F8-6FD1-90260BC5A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206" y="785195"/>
            <a:ext cx="3101621" cy="206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Silent Crisis of Bioethics Illiteracy - Scientific American Blog Network">
            <a:extLst>
              <a:ext uri="{FF2B5EF4-FFF2-40B4-BE49-F238E27FC236}">
                <a16:creationId xmlns:a16="http://schemas.microsoft.com/office/drawing/2014/main" id="{E0090E42-1183-2D87-2486-3E520EF76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851" y="1819068"/>
            <a:ext cx="2956065" cy="207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hat Is Family Medicine? Doctors, Tests, Procedures and Expert Q&amp;A | Castle  Connolly">
            <a:extLst>
              <a:ext uri="{FF2B5EF4-FFF2-40B4-BE49-F238E27FC236}">
                <a16:creationId xmlns:a16="http://schemas.microsoft.com/office/drawing/2014/main" id="{6E95662B-165F-1580-EE54-F9FE6E93D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274" y="3604844"/>
            <a:ext cx="3101621" cy="174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hat is Artificial Intelligence (AI) and Why People Should Learn About it -  UCF Business Incubation Program - University of Central Florida">
            <a:extLst>
              <a:ext uri="{FF2B5EF4-FFF2-40B4-BE49-F238E27FC236}">
                <a16:creationId xmlns:a16="http://schemas.microsoft.com/office/drawing/2014/main" id="{C050C64E-9CB8-1EC2-00BB-C91E33D52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851" y="4478098"/>
            <a:ext cx="2956065" cy="197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1244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42C8C-8248-4D9E-FE70-FC2CD6CE9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4961" y="302971"/>
            <a:ext cx="10380573" cy="1432273"/>
          </a:xfrm>
        </p:spPr>
        <p:txBody>
          <a:bodyPr/>
          <a:lstStyle/>
          <a:p>
            <a:r>
              <a:rPr lang="en-US" sz="4000" dirty="0">
                <a:latin typeface="Arial Black" panose="020B0A04020102020204" pitchFamily="34" charset="0"/>
              </a:rPr>
              <a:t>Self Directed Learning (SDL)</a:t>
            </a:r>
            <a:endParaRPr lang="en-PK" sz="4000" dirty="0">
              <a:latin typeface="Arial Black" panose="020B0A040201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31B641-86BA-D9A7-37C0-8D54851CF2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225"/>
          <a:stretch/>
        </p:blipFill>
        <p:spPr>
          <a:xfrm>
            <a:off x="4345292" y="2578462"/>
            <a:ext cx="7620000" cy="3976567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DAAD57-2BDE-5C8D-E8B1-098F7F98F5DD}"/>
              </a:ext>
            </a:extLst>
          </p:cNvPr>
          <p:cNvSpPr txBox="1">
            <a:spLocks/>
          </p:cNvSpPr>
          <p:nvPr/>
        </p:nvSpPr>
        <p:spPr>
          <a:xfrm>
            <a:off x="226708" y="2841438"/>
            <a:ext cx="3806221" cy="345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Topic related to SGD</a:t>
            </a:r>
          </a:p>
          <a:p>
            <a:r>
              <a:rPr lang="en-US" sz="2800" dirty="0"/>
              <a:t>Online Evaluation</a:t>
            </a:r>
          </a:p>
          <a:p>
            <a:r>
              <a:rPr lang="en-US" sz="2800" dirty="0"/>
              <a:t>30 MCQs Each on LMS(In Two Halves)</a:t>
            </a:r>
          </a:p>
        </p:txBody>
      </p:sp>
    </p:spTree>
    <p:extLst>
      <p:ext uri="{BB962C8B-B14F-4D97-AF65-F5344CB8AC3E}">
        <p14:creationId xmlns:p14="http://schemas.microsoft.com/office/powerpoint/2010/main" val="35139514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67CE8-DDF8-BB58-433D-FF5F5E703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04013-2169-31C1-C281-08CA3599C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447" y="143309"/>
            <a:ext cx="10769138" cy="1432273"/>
          </a:xfrm>
        </p:spPr>
        <p:txBody>
          <a:bodyPr/>
          <a:lstStyle/>
          <a:p>
            <a:r>
              <a:rPr lang="en-US" dirty="0"/>
              <a:t>        </a:t>
            </a:r>
            <a:r>
              <a:rPr lang="en-US" sz="4000" dirty="0">
                <a:latin typeface="Arial Black" panose="020B0A04020102020204" pitchFamily="34" charset="0"/>
              </a:rPr>
              <a:t>Bone Bank and Museum</a:t>
            </a:r>
            <a:endParaRPr lang="en-PK" sz="4000" dirty="0">
              <a:latin typeface="Arial Black" panose="020B0A040201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2E07C1-AEF2-4911-8FB1-DEDC6E59C6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8"/>
          <a:stretch/>
        </p:blipFill>
        <p:spPr>
          <a:xfrm rot="5400000">
            <a:off x="-530920" y="2339116"/>
            <a:ext cx="4876589" cy="334952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7C7684-1B25-EE82-E13C-11925F47A4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9382" r="5179"/>
          <a:stretch/>
        </p:blipFill>
        <p:spPr>
          <a:xfrm>
            <a:off x="3582135" y="1575582"/>
            <a:ext cx="4602160" cy="48765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B52B63-679E-4591-A38A-B08EF633D4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4295" y="1575581"/>
            <a:ext cx="3847800" cy="487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551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0F96C-4A9D-4943-9834-DB3589EC3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427" y="252807"/>
            <a:ext cx="10380573" cy="1432273"/>
          </a:xfrm>
        </p:spPr>
        <p:txBody>
          <a:bodyPr/>
          <a:lstStyle/>
          <a:p>
            <a:r>
              <a:rPr lang="en-US" sz="4000" dirty="0">
                <a:latin typeface="Arial Black" panose="020B0A04020102020204" pitchFamily="34" charset="0"/>
              </a:rPr>
              <a:t>Anatomy Research Lab</a:t>
            </a:r>
            <a:endParaRPr lang="en-PK" sz="4000" dirty="0">
              <a:latin typeface="Arial Black" panose="020B0A040201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3DD4A6-A780-465B-94DC-D62C52779A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199" y="2235638"/>
            <a:ext cx="4566461" cy="393816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16E123-65F5-4F08-A207-48E80269B4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3"/>
          <a:stretch/>
        </p:blipFill>
        <p:spPr>
          <a:xfrm>
            <a:off x="4236113" y="1921488"/>
            <a:ext cx="7753829" cy="454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490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534B1D-E533-428C-8A4F-707DEBFEB05C}"/>
              </a:ext>
            </a:extLst>
          </p:cNvPr>
          <p:cNvSpPr txBox="1"/>
          <p:nvPr/>
        </p:nvSpPr>
        <p:spPr>
          <a:xfrm>
            <a:off x="1808251" y="117886"/>
            <a:ext cx="7891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 Black" panose="020B0A04020102020204" pitchFamily="34" charset="0"/>
              </a:rPr>
              <a:t>Ongoing Research Projects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B757E9-BB89-CE55-5D89-C9BADE0DA7DC}"/>
              </a:ext>
            </a:extLst>
          </p:cNvPr>
          <p:cNvSpPr txBox="1"/>
          <p:nvPr/>
        </p:nvSpPr>
        <p:spPr>
          <a:xfrm>
            <a:off x="377388" y="948988"/>
            <a:ext cx="11719560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spcBef>
                <a:spcPts val="1200"/>
              </a:spcBef>
              <a:buFont typeface="+mj-lt"/>
              <a:buAutoNum type="arabicPeriod"/>
            </a:pPr>
            <a:r>
              <a:rPr lang="en-PK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Comparison of severity of COVID-19 symptoms in vaccinated versus unvaccinated people; a retrospective cross-sectional study” by Prof Ayesha Yousaf</a:t>
            </a:r>
            <a:endParaRPr lang="en-PK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1200"/>
              </a:spcBef>
              <a:buFont typeface="+mj-lt"/>
              <a:buAutoNum type="arabicPeriod"/>
            </a:pPr>
            <a:r>
              <a:rPr lang="en-PK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“Impact of Personality Traits on Educational Performance and Choice of Specialty in Undergraduate Medical Students” By Dr Arsalan Manzoor Mughal</a:t>
            </a:r>
            <a:endParaRPr lang="en-PK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1200"/>
              </a:spcBef>
              <a:buFont typeface="+mj-lt"/>
              <a:buAutoNum type="arabicPeriod"/>
            </a:pPr>
            <a:r>
              <a:rPr lang="en-PK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“Are our medical educators stressed? A cross sectional study in a public sector Pakistani Medical University” by Dr Arsalan Manzoor Mughal</a:t>
            </a:r>
            <a:endParaRPr lang="en-PK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1200"/>
              </a:spcBef>
              <a:buFont typeface="+mj-lt"/>
              <a:buAutoNum type="arabicPeriod"/>
            </a:pPr>
            <a:r>
              <a:rPr lang="en-PK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</a:t>
            </a:r>
            <a:r>
              <a:rPr lang="en-PK" sz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Neurophobia</a:t>
            </a:r>
            <a:r>
              <a:rPr lang="en-PK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among medical students of Rawalpindi Medical University” by Dr Arsalan Manzoor Mughal</a:t>
            </a:r>
            <a:endParaRPr lang="en-PK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1200"/>
              </a:spcBef>
              <a:buFont typeface="+mj-lt"/>
              <a:buAutoNum type="arabicPeriod"/>
            </a:pPr>
            <a:r>
              <a:rPr lang="en-PK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“Undergraduate Readiness for Research at Rawalpindi Medical University in Pre-Clinical Years” by Dr Arsalan Manzoor Mughal</a:t>
            </a:r>
            <a:endParaRPr lang="en-PK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1200"/>
              </a:spcBef>
              <a:buFont typeface="+mj-lt"/>
              <a:buAutoNum type="arabicPeriod"/>
            </a:pPr>
            <a:r>
              <a:rPr lang="en-PK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“Benzodiazepine Use and Misuse among Medical students in </a:t>
            </a:r>
            <a:r>
              <a:rPr lang="en-PK" sz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Punjab,Pakistan</a:t>
            </a:r>
            <a:r>
              <a:rPr lang="en-PK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Prevalence of and Motivation for Use” by Dr Maria </a:t>
            </a:r>
            <a:r>
              <a:rPr lang="en-PK" sz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Tasleem</a:t>
            </a:r>
            <a:endParaRPr lang="en-PK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1200"/>
              </a:spcBef>
              <a:buFont typeface="+mj-lt"/>
              <a:buAutoNum type="arabicPeriod"/>
            </a:pPr>
            <a:r>
              <a:rPr lang="en-PK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“Relationship Between Attendance and Academic Performance Among Medical Students” by Dr Maria </a:t>
            </a:r>
            <a:r>
              <a:rPr lang="en-PK" sz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Tasleem</a:t>
            </a:r>
            <a:endParaRPr lang="en-PK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“Assessing Medical Students’ knowledge and perception about Health Research: Effectiveness of Research Curriculum in Rawalpindi Medical University” by Dr </a:t>
            </a:r>
            <a:r>
              <a:rPr lang="en-US" sz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Gaiti</a:t>
            </a: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Ara</a:t>
            </a:r>
            <a:endParaRPr lang="en-PK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“Risk factors associated with hepatocellular carcinoma in patients of RMU Allied Hospitals Oncology Department” by Dr Sadia </a:t>
            </a:r>
            <a:r>
              <a:rPr lang="en-US" sz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Baqir</a:t>
            </a:r>
            <a:endParaRPr lang="en-PK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“Prevalence of primary Dysmenorrhea with its associated complaints and management strategies among students of RMU” by Dr Maryam Sohail</a:t>
            </a:r>
            <a:endParaRPr lang="en-PK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“Knowledge, Attitude and Practice based study of glycemic control and its related factors among Type II diabetes mellitus at public health care facilities Rawalpindi” by Dr Sajjad Hussain</a:t>
            </a:r>
            <a:endParaRPr lang="en-PK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“Exploring the relation between </a:t>
            </a:r>
            <a:r>
              <a:rPr lang="en-US" sz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Selfesteem</a:t>
            </a: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and GPA in medical undergraduate in Rawalpindi Medical University” by Dr Sajjad Hussain</a:t>
            </a:r>
            <a:endParaRPr lang="en-PK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“Assessment of attitude and vaccination status of pre-clinical students of Rawalpindi Medical University towards hepatitis B vaccination” by Dr </a:t>
            </a:r>
            <a:r>
              <a:rPr lang="en-US" sz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Zaneera</a:t>
            </a: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Saqib</a:t>
            </a:r>
            <a:endParaRPr lang="en-PK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“Awareness on menstrual hygiene among 1st and 2nd year RMU girls” by Dr </a:t>
            </a:r>
            <a:r>
              <a:rPr lang="en-US" sz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Quarrat</a:t>
            </a: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Ul</a:t>
            </a: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Ain</a:t>
            </a:r>
            <a:endParaRPr lang="en-PK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“Knowledge regarding attitude and safe injection practices among medical students” by Dr Urooj Shah</a:t>
            </a:r>
            <a:endParaRPr lang="en-PK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“The power of physical activity in nurturing the Mental Health of Pakistani medical student- A narrative review” by Dr Ali Raza</a:t>
            </a:r>
            <a:endParaRPr lang="en-PK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PK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“Comparison of Factors causing Emotional and Physical Distress among </a:t>
            </a:r>
            <a:r>
              <a:rPr lang="en-PK" sz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Hostelities</a:t>
            </a:r>
            <a:r>
              <a:rPr lang="en-PK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and Day Scholars of Rawalpindi Medical University (RMU)” by Dr Ali Raza</a:t>
            </a:r>
            <a:endParaRPr lang="en-PK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9520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4A5408-012E-44C8-B3E2-54E4B037A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858" y="893852"/>
            <a:ext cx="11178283" cy="59641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FE79BC-6FB7-4722-846C-78EBD85C83D8}"/>
              </a:ext>
            </a:extLst>
          </p:cNvPr>
          <p:cNvSpPr txBox="1"/>
          <p:nvPr/>
        </p:nvSpPr>
        <p:spPr>
          <a:xfrm>
            <a:off x="2796093" y="189805"/>
            <a:ext cx="6359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 Black" panose="020B0A04020102020204" pitchFamily="34" charset="0"/>
              </a:rPr>
              <a:t>World Anatomy Day</a:t>
            </a:r>
          </a:p>
        </p:txBody>
      </p:sp>
    </p:spTree>
    <p:extLst>
      <p:ext uri="{BB962C8B-B14F-4D97-AF65-F5344CB8AC3E}">
        <p14:creationId xmlns:p14="http://schemas.microsoft.com/office/powerpoint/2010/main" val="47732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1C11AD-458B-78E5-FF5E-47DEEC705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971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8D8B2C-8042-A144-9453-5D45A633BC25}"/>
              </a:ext>
            </a:extLst>
          </p:cNvPr>
          <p:cNvSpPr/>
          <p:nvPr/>
        </p:nvSpPr>
        <p:spPr>
          <a:xfrm>
            <a:off x="1547446" y="1448972"/>
            <a:ext cx="9495692" cy="36998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3951A9-9DAE-1BC6-9196-5BACBE30B991}"/>
              </a:ext>
            </a:extLst>
          </p:cNvPr>
          <p:cNvSpPr txBox="1"/>
          <p:nvPr/>
        </p:nvSpPr>
        <p:spPr>
          <a:xfrm>
            <a:off x="2468880" y="2746197"/>
            <a:ext cx="804672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Everyday I Look At Human Anatomy And Admire The Creation And Praise Oneness Of Creator</a:t>
            </a:r>
          </a:p>
        </p:txBody>
      </p:sp>
    </p:spTree>
    <p:extLst>
      <p:ext uri="{BB962C8B-B14F-4D97-AF65-F5344CB8AC3E}">
        <p14:creationId xmlns:p14="http://schemas.microsoft.com/office/powerpoint/2010/main" val="17101728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EC1F6C-FBC0-446E-B2A8-2C710C1C2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76" y="-6672"/>
            <a:ext cx="11589250" cy="685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961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edical school and residency is not like Greys Anatomy">
            <a:extLst>
              <a:ext uri="{FF2B5EF4-FFF2-40B4-BE49-F238E27FC236}">
                <a16:creationId xmlns:a16="http://schemas.microsoft.com/office/drawing/2014/main" id="{18DA23F4-B1E8-D3A4-63C2-0BD898C0D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90" y="176981"/>
            <a:ext cx="11557819" cy="668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6402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16F80E-CA69-9B4A-2DBA-F7BA0AB6DF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78" b="8398"/>
          <a:stretch/>
        </p:blipFill>
        <p:spPr>
          <a:xfrm>
            <a:off x="1294362" y="370041"/>
            <a:ext cx="9603275" cy="611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85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63A9B-C25C-49CF-B94D-A8D84D1F6AA4}"/>
              </a:ext>
            </a:extLst>
          </p:cNvPr>
          <p:cNvSpPr txBox="1">
            <a:spLocks/>
          </p:cNvSpPr>
          <p:nvPr/>
        </p:nvSpPr>
        <p:spPr>
          <a:xfrm>
            <a:off x="2508591" y="392254"/>
            <a:ext cx="7609513" cy="8842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4400" kern="1200" spc="13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Arial Black" panose="020B0A04020102020204" pitchFamily="34" charset="0"/>
              </a:rPr>
              <a:t>Department of Anatomy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2F74C5-ADCD-4577-97BD-05C2B678031D}"/>
              </a:ext>
            </a:extLst>
          </p:cNvPr>
          <p:cNvSpPr txBox="1">
            <a:spLocks/>
          </p:cNvSpPr>
          <p:nvPr/>
        </p:nvSpPr>
        <p:spPr>
          <a:xfrm>
            <a:off x="648759" y="1403595"/>
            <a:ext cx="8286160" cy="521816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7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7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7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7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department caters to teaching and training of over 1200 undergraduate students in the following disciplines.</a:t>
            </a:r>
          </a:p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MBBS</a:t>
            </a:r>
          </a:p>
          <a:p>
            <a:pPr marL="5143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Year &amp; 2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Year</a:t>
            </a:r>
          </a:p>
          <a:p>
            <a:pPr lvl="1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PhD Anatomy</a:t>
            </a:r>
          </a:p>
          <a:p>
            <a:pPr lvl="1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MPhil Anatomy</a:t>
            </a:r>
          </a:p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B.Sc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Allied Health Sciences</a:t>
            </a:r>
          </a:p>
          <a:p>
            <a:pPr lvl="1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Optometry</a:t>
            </a:r>
          </a:p>
          <a:p>
            <a:pPr lvl="1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Orthotics</a:t>
            </a:r>
          </a:p>
          <a:p>
            <a:pPr lvl="1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Doctor of physiotherapy</a:t>
            </a:r>
          </a:p>
          <a:p>
            <a:pPr lvl="1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Medical Imaging Technology(MIT)</a:t>
            </a:r>
          </a:p>
          <a:p>
            <a:pPr lvl="1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Medical Laboratory Technology(MLT)</a:t>
            </a:r>
          </a:p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Nursing</a:t>
            </a:r>
          </a:p>
          <a:p>
            <a:pPr marL="5143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Year</a:t>
            </a:r>
          </a:p>
          <a:p>
            <a:pPr lvl="1"/>
            <a:r>
              <a:rPr lang="en-PK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Diploma in Medical Jurisprudence </a:t>
            </a:r>
            <a:endParaRPr lang="en-US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(7 postgraduate students)</a:t>
            </a:r>
            <a:endParaRPr lang="en-PK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847B98-5B88-4B97-A449-48EBD7F09A7D}"/>
              </a:ext>
            </a:extLst>
          </p:cNvPr>
          <p:cNvSpPr txBox="1"/>
          <p:nvPr/>
        </p:nvSpPr>
        <p:spPr>
          <a:xfrm>
            <a:off x="8658789" y="2792698"/>
            <a:ext cx="2771480" cy="3829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  <a:p>
            <a:pPr algn="ctr">
              <a:lnSpc>
                <a:spcPct val="150000"/>
              </a:lnSpc>
            </a:pPr>
            <a:r>
              <a:rPr lang="en-US" sz="1600" b="1" dirty="0"/>
              <a:t>Prof Dr Ayesha Yousaf</a:t>
            </a:r>
          </a:p>
          <a:p>
            <a:pPr algn="ctr">
              <a:lnSpc>
                <a:spcPct val="150000"/>
              </a:lnSpc>
            </a:pPr>
            <a:r>
              <a:rPr lang="en-US" sz="1200" b="1" dirty="0"/>
              <a:t>MBBS, </a:t>
            </a:r>
            <a:r>
              <a:rPr lang="en-US" sz="1200" b="1" dirty="0" err="1"/>
              <a:t>Mphil</a:t>
            </a:r>
            <a:r>
              <a:rPr lang="en-US" sz="1200" b="1" dirty="0"/>
              <a:t> (Anatomy)</a:t>
            </a:r>
          </a:p>
          <a:p>
            <a:pPr algn="ctr">
              <a:lnSpc>
                <a:spcPct val="150000"/>
              </a:lnSpc>
            </a:pPr>
            <a:r>
              <a:rPr lang="en-US" sz="1200" b="1" dirty="0"/>
              <a:t>Head of Department</a:t>
            </a:r>
          </a:p>
          <a:p>
            <a:pPr algn="ctr">
              <a:lnSpc>
                <a:spcPct val="150000"/>
              </a:lnSpc>
            </a:pPr>
            <a:r>
              <a:rPr lang="en-US" sz="1200" b="1" dirty="0"/>
              <a:t>Dean Basic Health Sciences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pic>
        <p:nvPicPr>
          <p:cNvPr id="1028" name="Picture 4" descr="RAWALPINDI MEDICAL UNIVERSITY – | RMU">
            <a:extLst>
              <a:ext uri="{FF2B5EF4-FFF2-40B4-BE49-F238E27FC236}">
                <a16:creationId xmlns:a16="http://schemas.microsoft.com/office/drawing/2014/main" id="{843C531E-3838-4C18-9251-39C9A5D55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59" y="236240"/>
            <a:ext cx="1260852" cy="126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BBD13E-9A76-4A81-8A27-014E2D051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342" y="1919153"/>
            <a:ext cx="2915319" cy="2788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logo with a skull and text&#10;&#10;Description automatically generated">
            <a:extLst>
              <a:ext uri="{FF2B5EF4-FFF2-40B4-BE49-F238E27FC236}">
                <a16:creationId xmlns:a16="http://schemas.microsoft.com/office/drawing/2014/main" id="{F08C09A0-212D-4064-9D02-D4820A2E37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092" y="128842"/>
            <a:ext cx="1684362" cy="168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61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534B1D-E533-428C-8A4F-707DEBFEB05C}"/>
              </a:ext>
            </a:extLst>
          </p:cNvPr>
          <p:cNvSpPr txBox="1"/>
          <p:nvPr/>
        </p:nvSpPr>
        <p:spPr>
          <a:xfrm>
            <a:off x="2451757" y="-55736"/>
            <a:ext cx="6912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Century Schoolbook" panose="02040604050505020304"/>
              </a:rPr>
              <a:t>Professors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0E6631-785A-4ACF-A952-891AE1579196}"/>
              </a:ext>
            </a:extLst>
          </p:cNvPr>
          <p:cNvSpPr txBox="1"/>
          <p:nvPr/>
        </p:nvSpPr>
        <p:spPr>
          <a:xfrm>
            <a:off x="499680" y="1978013"/>
            <a:ext cx="28569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 Dr Ayesha Yousaf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MBBS,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Mphil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Head of Anatomy Department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Dean Basic Health Sciences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618D07-CABD-4AE3-A7F0-254C320E5E7B}"/>
              </a:ext>
            </a:extLst>
          </p:cNvPr>
          <p:cNvSpPr txBox="1"/>
          <p:nvPr/>
        </p:nvSpPr>
        <p:spPr>
          <a:xfrm>
            <a:off x="4314311" y="1757979"/>
            <a:ext cx="31424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 Dr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Ifra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Saeed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MBBS, MPhil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Professor of Anatomy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Director DME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247240-E334-4A6F-AB0F-B15AC67DD791}"/>
              </a:ext>
            </a:extLst>
          </p:cNvPr>
          <p:cNvSpPr txBox="1"/>
          <p:nvPr/>
        </p:nvSpPr>
        <p:spPr>
          <a:xfrm>
            <a:off x="1928132" y="3391808"/>
            <a:ext cx="3573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Mohtashim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Hina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MBBS, MPhil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Associate Professor of Anatomy</a:t>
            </a:r>
          </a:p>
          <a:p>
            <a:pPr algn="ctr"/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Incharge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Year MBBS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A3B10E-907B-028E-F458-D149DAF60936}"/>
              </a:ext>
            </a:extLst>
          </p:cNvPr>
          <p:cNvSpPr txBox="1"/>
          <p:nvPr/>
        </p:nvSpPr>
        <p:spPr>
          <a:xfrm>
            <a:off x="6606283" y="3012091"/>
            <a:ext cx="34601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 Arsalan Manzoor Mughal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MBBS, MPhil, MCPS-HPE, Cert Med Editing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Associate  Professor of Anatomy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Co-Director MHPE, CHPE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Managing Editor JRMC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3CB574-00C0-C610-9F03-C2CFF5E0F607}"/>
              </a:ext>
            </a:extLst>
          </p:cNvPr>
          <p:cNvSpPr txBox="1"/>
          <p:nvPr/>
        </p:nvSpPr>
        <p:spPr>
          <a:xfrm>
            <a:off x="-277508" y="5784439"/>
            <a:ext cx="31424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 Maria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Tasleem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MBBS, MPhil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Assistant Professor of Anatomy</a:t>
            </a:r>
          </a:p>
          <a:p>
            <a:pPr algn="ctr"/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Incharge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Year MBBS</a:t>
            </a:r>
          </a:p>
        </p:txBody>
      </p:sp>
      <p:pic>
        <p:nvPicPr>
          <p:cNvPr id="25" name="Picture 2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E081141-E34A-0ED1-5444-19739A71DD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4" t="19522" r="67251" b="63458"/>
          <a:stretch/>
        </p:blipFill>
        <p:spPr>
          <a:xfrm>
            <a:off x="7587801" y="1978013"/>
            <a:ext cx="1255186" cy="12937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7FE0BB5-7B80-6D47-DB68-57BD3470C1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20" t="14489" r="11068" b="59747"/>
          <a:stretch/>
        </p:blipFill>
        <p:spPr>
          <a:xfrm>
            <a:off x="484210" y="4237229"/>
            <a:ext cx="1443922" cy="15751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group of people standing in a room&#10;&#10;Description automatically generated with medium confidence">
            <a:extLst>
              <a:ext uri="{FF2B5EF4-FFF2-40B4-BE49-F238E27FC236}">
                <a16:creationId xmlns:a16="http://schemas.microsoft.com/office/drawing/2014/main" id="{44FF1AB3-EC14-1F3A-5040-7406D6850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5" t="26561" r="39927" b="50155"/>
          <a:stretch/>
        </p:blipFill>
        <p:spPr>
          <a:xfrm>
            <a:off x="4995131" y="366198"/>
            <a:ext cx="1611152" cy="14693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9F9A6E-2300-4A02-8C72-AA4257869C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48" y="281996"/>
            <a:ext cx="1834295" cy="17442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B7057C-0330-4D08-BE63-1429FC1FBC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5364" y="4373637"/>
            <a:ext cx="1706598" cy="14416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1A743C2-8205-4B47-A2B4-4C5397BC2BE2}"/>
              </a:ext>
            </a:extLst>
          </p:cNvPr>
          <p:cNvSpPr txBox="1"/>
          <p:nvPr/>
        </p:nvSpPr>
        <p:spPr>
          <a:xfrm>
            <a:off x="2769243" y="5920952"/>
            <a:ext cx="26074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Dr.Sumyyia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Bashir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MBBS, FCPS,CHPE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Assistant Professor of Anatomy</a:t>
            </a:r>
          </a:p>
          <a:p>
            <a:endParaRPr lang="en-PK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976A2F8-1BD6-40EA-AE0B-A13AFBD6CF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1136" y="4384310"/>
            <a:ext cx="1465430" cy="13849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41B713C-9AB7-4335-99A1-66FF7364CEDD}"/>
              </a:ext>
            </a:extLst>
          </p:cNvPr>
          <p:cNvSpPr txBox="1"/>
          <p:nvPr/>
        </p:nvSpPr>
        <p:spPr>
          <a:xfrm>
            <a:off x="9828493" y="6089797"/>
            <a:ext cx="26074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Dr.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Tayyaba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Qureshi</a:t>
            </a: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MBBS,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MPhil,CHPE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Assistant Professor of Anatomy</a:t>
            </a:r>
          </a:p>
          <a:p>
            <a:endParaRPr lang="en-PK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7B70F85-460A-4BAB-A036-DE56C48D15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7581" y="4452769"/>
            <a:ext cx="1323780" cy="13081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A3CE90B-23A9-43EA-9101-CBC43877BFA1}"/>
              </a:ext>
            </a:extLst>
          </p:cNvPr>
          <p:cNvSpPr txBox="1"/>
          <p:nvPr/>
        </p:nvSpPr>
        <p:spPr>
          <a:xfrm>
            <a:off x="5191664" y="5920952"/>
            <a:ext cx="26074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Dr.Sadia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Aman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MBBS,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MPhil,CHPE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Assistant Professor of Anatomy</a:t>
            </a:r>
          </a:p>
          <a:p>
            <a:endParaRPr lang="en-PK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AEB3008-B6E5-4DE7-B857-E0EDE12213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395" y="4348484"/>
            <a:ext cx="1443922" cy="14639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8F4E5BB-A761-4250-94CA-A1536C975228}"/>
              </a:ext>
            </a:extLst>
          </p:cNvPr>
          <p:cNvSpPr txBox="1"/>
          <p:nvPr/>
        </p:nvSpPr>
        <p:spPr>
          <a:xfrm>
            <a:off x="7539240" y="5744233"/>
            <a:ext cx="260749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Dr.S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yeda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Sara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Bano</a:t>
            </a: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MBBS,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MPhil,CHPE,ICMT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SEDA(UK), Certified Clinical Sonologist(RMU)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Assistant Professor of Anatomy</a:t>
            </a:r>
          </a:p>
          <a:p>
            <a:endParaRPr lang="en-PK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984EAD1-FBE0-41F7-99C2-BC2892AC1DF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646" y="225174"/>
            <a:ext cx="1516809" cy="15484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1F53F7A-9264-49F4-AAE7-36B8A75E04BC}"/>
              </a:ext>
            </a:extLst>
          </p:cNvPr>
          <p:cNvSpPr txBox="1"/>
          <p:nvPr/>
        </p:nvSpPr>
        <p:spPr>
          <a:xfrm>
            <a:off x="7038468" y="1705535"/>
            <a:ext cx="63545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 Dr Saima Naz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MBBS, PhD, CHPE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Professor of Anatomy</a:t>
            </a:r>
          </a:p>
          <a:p>
            <a:pPr algn="ctr"/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0F5CF2-80A9-4006-BE02-7ADCB76AB3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87378" y="1955402"/>
            <a:ext cx="1526765" cy="16182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2854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534B1D-E533-428C-8A4F-707DEBFEB05C}"/>
              </a:ext>
            </a:extLst>
          </p:cNvPr>
          <p:cNvSpPr txBox="1"/>
          <p:nvPr/>
        </p:nvSpPr>
        <p:spPr>
          <a:xfrm>
            <a:off x="976563" y="350194"/>
            <a:ext cx="10238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Century Schoolbook" panose="02040604050505020304"/>
              </a:rPr>
              <a:t>Senior Demonstrators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0E6631-785A-4ACF-A952-891AE1579196}"/>
              </a:ext>
            </a:extLst>
          </p:cNvPr>
          <p:cNvSpPr txBox="1"/>
          <p:nvPr/>
        </p:nvSpPr>
        <p:spPr>
          <a:xfrm>
            <a:off x="3308170" y="3002531"/>
            <a:ext cx="285690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Dr Tariq Furqan</a:t>
            </a:r>
          </a:p>
          <a:p>
            <a:pPr algn="ctr"/>
            <a:r>
              <a:rPr lang="en-US" sz="1200" dirty="0"/>
              <a:t>MBBS</a:t>
            </a:r>
          </a:p>
          <a:p>
            <a:pPr algn="ctr"/>
            <a:r>
              <a:rPr lang="en-US" sz="1200" dirty="0"/>
              <a:t>Senior Demonstrator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618D07-CABD-4AE3-A7F0-254C320E5E7B}"/>
              </a:ext>
            </a:extLst>
          </p:cNvPr>
          <p:cNvSpPr txBox="1"/>
          <p:nvPr/>
        </p:nvSpPr>
        <p:spPr>
          <a:xfrm>
            <a:off x="6123601" y="2985013"/>
            <a:ext cx="31424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Dr Sajjad Hussain</a:t>
            </a:r>
          </a:p>
          <a:p>
            <a:pPr algn="ctr"/>
            <a:r>
              <a:rPr lang="en-US" sz="1200" dirty="0"/>
              <a:t>MBBS</a:t>
            </a:r>
          </a:p>
          <a:p>
            <a:pPr algn="ctr"/>
            <a:r>
              <a:rPr lang="en-US" sz="1200" dirty="0"/>
              <a:t>Senior Demonstrator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A3B10E-907B-028E-F458-D149DAF60936}"/>
              </a:ext>
            </a:extLst>
          </p:cNvPr>
          <p:cNvSpPr txBox="1"/>
          <p:nvPr/>
        </p:nvSpPr>
        <p:spPr>
          <a:xfrm>
            <a:off x="8795539" y="2850872"/>
            <a:ext cx="285690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Dr </a:t>
            </a:r>
            <a:r>
              <a:rPr lang="en-US" sz="1400" dirty="0" err="1"/>
              <a:t>Zeneara</a:t>
            </a:r>
            <a:r>
              <a:rPr lang="en-US" sz="1400" dirty="0"/>
              <a:t> Saqib</a:t>
            </a:r>
          </a:p>
          <a:p>
            <a:pPr algn="ctr"/>
            <a:r>
              <a:rPr lang="en-US" sz="1200" dirty="0"/>
              <a:t>MBBS</a:t>
            </a:r>
          </a:p>
          <a:p>
            <a:pPr algn="ctr"/>
            <a:r>
              <a:rPr lang="en-US" sz="1200" dirty="0"/>
              <a:t>Senior Demonstrator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3CB574-00C0-C610-9F03-C2CFF5E0F607}"/>
              </a:ext>
            </a:extLst>
          </p:cNvPr>
          <p:cNvSpPr txBox="1"/>
          <p:nvPr/>
        </p:nvSpPr>
        <p:spPr>
          <a:xfrm>
            <a:off x="4577593" y="5581641"/>
            <a:ext cx="31424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Dr Sadia </a:t>
            </a:r>
            <a:r>
              <a:rPr lang="en-US" sz="1400" dirty="0" err="1"/>
              <a:t>Baqir</a:t>
            </a:r>
            <a:endParaRPr lang="en-US" sz="1400" dirty="0"/>
          </a:p>
          <a:p>
            <a:pPr algn="ctr"/>
            <a:r>
              <a:rPr lang="en-US" sz="1200" dirty="0"/>
              <a:t>MBBS</a:t>
            </a:r>
          </a:p>
          <a:p>
            <a:pPr algn="ctr"/>
            <a:r>
              <a:rPr lang="en-US" sz="1200" dirty="0"/>
              <a:t>APWMO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73A2B3-B5EB-E23D-90D6-2CB555BB2E8B}"/>
              </a:ext>
            </a:extLst>
          </p:cNvPr>
          <p:cNvSpPr txBox="1"/>
          <p:nvPr/>
        </p:nvSpPr>
        <p:spPr>
          <a:xfrm>
            <a:off x="337446" y="3034733"/>
            <a:ext cx="31424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Dr </a:t>
            </a:r>
            <a:r>
              <a:rPr lang="en-US" sz="1400" dirty="0" err="1"/>
              <a:t>Gaiti</a:t>
            </a:r>
            <a:r>
              <a:rPr lang="en-US" sz="1400" dirty="0"/>
              <a:t> Ara Saeed</a:t>
            </a:r>
          </a:p>
          <a:p>
            <a:pPr algn="ctr"/>
            <a:r>
              <a:rPr lang="en-US" sz="1200" dirty="0"/>
              <a:t>MBBS</a:t>
            </a:r>
          </a:p>
          <a:p>
            <a:pPr algn="ctr"/>
            <a:r>
              <a:rPr lang="en-US" sz="1200" dirty="0"/>
              <a:t>Senior Demonstrator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43C5EB2-BB82-4AE2-9791-A5AFEA36F4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061" t="25576" r="30303" b="54979"/>
          <a:stretch/>
        </p:blipFill>
        <p:spPr>
          <a:xfrm>
            <a:off x="6824878" y="1229690"/>
            <a:ext cx="1591540" cy="17021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B7AF13C5-A612-3354-4E9D-BAD4DBB8CC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0" t="18236" r="57282" b="57145"/>
          <a:stretch/>
        </p:blipFill>
        <p:spPr>
          <a:xfrm>
            <a:off x="935418" y="1378450"/>
            <a:ext cx="1591540" cy="155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 descr="A group of people standing in a room with food on the table&#10;&#10;Description automatically generated with medium confidence">
            <a:extLst>
              <a:ext uri="{FF2B5EF4-FFF2-40B4-BE49-F238E27FC236}">
                <a16:creationId xmlns:a16="http://schemas.microsoft.com/office/drawing/2014/main" id="{ABA76CC2-FF3E-8648-393A-FE7EB75F41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43" t="25495" r="19209" b="62535"/>
          <a:stretch/>
        </p:blipFill>
        <p:spPr>
          <a:xfrm>
            <a:off x="4033126" y="1378450"/>
            <a:ext cx="1690761" cy="16597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B56CAE4-8B9B-F51B-E3F5-CA5674EC80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4" t="22155" r="32995" b="55844"/>
          <a:stretch/>
        </p:blipFill>
        <p:spPr>
          <a:xfrm>
            <a:off x="5618577" y="4146485"/>
            <a:ext cx="1286578" cy="14304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DA9DD40B-012F-5A45-A70D-9F630EAEF1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3" t="19816" r="22433" b="64077"/>
          <a:stretch/>
        </p:blipFill>
        <p:spPr>
          <a:xfrm>
            <a:off x="9517409" y="1378450"/>
            <a:ext cx="1413164" cy="14304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82DAD8-30F4-672D-A54F-F52789CC465D}"/>
              </a:ext>
            </a:extLst>
          </p:cNvPr>
          <p:cNvSpPr txBox="1"/>
          <p:nvPr/>
        </p:nvSpPr>
        <p:spPr>
          <a:xfrm>
            <a:off x="1720688" y="5581641"/>
            <a:ext cx="285690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Dr </a:t>
            </a:r>
            <a:r>
              <a:rPr lang="en-US" sz="1400" dirty="0" err="1"/>
              <a:t>Qurrat</a:t>
            </a:r>
            <a:r>
              <a:rPr lang="en-US" sz="1400" dirty="0"/>
              <a:t> </a:t>
            </a:r>
            <a:r>
              <a:rPr lang="en-US" sz="1400" dirty="0" err="1"/>
              <a:t>Ul</a:t>
            </a:r>
            <a:r>
              <a:rPr lang="en-US" sz="1400" dirty="0"/>
              <a:t> Ain</a:t>
            </a:r>
          </a:p>
          <a:p>
            <a:pPr algn="ctr"/>
            <a:r>
              <a:rPr lang="en-US" sz="1200" dirty="0"/>
              <a:t>MBBS</a:t>
            </a:r>
          </a:p>
          <a:p>
            <a:pPr algn="ctr"/>
            <a:r>
              <a:rPr lang="en-US" sz="1200" dirty="0"/>
              <a:t>Senior Demonstrator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C05697-F75C-9F56-FCB0-E9AD6A490D74}"/>
              </a:ext>
            </a:extLst>
          </p:cNvPr>
          <p:cNvSpPr txBox="1"/>
          <p:nvPr/>
        </p:nvSpPr>
        <p:spPr>
          <a:xfrm>
            <a:off x="7434498" y="5575745"/>
            <a:ext cx="31424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Dr Kashif Ashraf</a:t>
            </a:r>
          </a:p>
          <a:p>
            <a:pPr algn="ctr"/>
            <a:r>
              <a:rPr lang="en-US" sz="1200" dirty="0"/>
              <a:t>MBBS</a:t>
            </a:r>
          </a:p>
          <a:p>
            <a:pPr algn="ctr"/>
            <a:r>
              <a:rPr lang="en-US" sz="1200" dirty="0"/>
              <a:t>APMO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8E95DE-7429-41CB-096A-CCC6FA7853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579" y="4133634"/>
            <a:ext cx="1097514" cy="14304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8292256-C62E-DC4F-1E65-63DAF40169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916" y="4127505"/>
            <a:ext cx="1053157" cy="14680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6359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534B1D-E533-428C-8A4F-707DEBFEB05C}"/>
              </a:ext>
            </a:extLst>
          </p:cNvPr>
          <p:cNvSpPr txBox="1"/>
          <p:nvPr/>
        </p:nvSpPr>
        <p:spPr>
          <a:xfrm>
            <a:off x="811818" y="126481"/>
            <a:ext cx="4163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Century Schoolbook" panose="02040604050505020304"/>
              </a:rPr>
              <a:t>Demonstrators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69E071-5B65-A3EC-B320-F68DA6C14A83}"/>
              </a:ext>
            </a:extLst>
          </p:cNvPr>
          <p:cNvSpPr txBox="1"/>
          <p:nvPr/>
        </p:nvSpPr>
        <p:spPr>
          <a:xfrm>
            <a:off x="2867499" y="3885812"/>
            <a:ext cx="281759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Dr Ali Raza</a:t>
            </a:r>
          </a:p>
          <a:p>
            <a:pPr algn="ctr"/>
            <a:r>
              <a:rPr lang="en-US" sz="1200" dirty="0"/>
              <a:t>MBBS, MCPS (Family Medicine)</a:t>
            </a:r>
          </a:p>
          <a:p>
            <a:pPr algn="ctr"/>
            <a:r>
              <a:rPr lang="en-US" sz="1200" dirty="0"/>
              <a:t>Demonstrator</a:t>
            </a:r>
          </a:p>
        </p:txBody>
      </p:sp>
      <p:pic>
        <p:nvPicPr>
          <p:cNvPr id="9" name="Picture 8" descr="A person in a white shirt and red tie&#10;&#10;Description automatically generated with low confidence">
            <a:extLst>
              <a:ext uri="{FF2B5EF4-FFF2-40B4-BE49-F238E27FC236}">
                <a16:creationId xmlns:a16="http://schemas.microsoft.com/office/drawing/2014/main" id="{F7C3F770-6E6A-7FF0-89C7-07308E484C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6" t="7653" r="12441" b="7068"/>
          <a:stretch/>
        </p:blipFill>
        <p:spPr>
          <a:xfrm>
            <a:off x="3692166" y="1942018"/>
            <a:ext cx="1465461" cy="16007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B45629-1F44-EDD1-7F1D-6E34B8A51C33}"/>
              </a:ext>
            </a:extLst>
          </p:cNvPr>
          <p:cNvSpPr txBox="1"/>
          <p:nvPr/>
        </p:nvSpPr>
        <p:spPr>
          <a:xfrm>
            <a:off x="180238" y="3864372"/>
            <a:ext cx="31424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Dr Minahil Haq</a:t>
            </a:r>
          </a:p>
          <a:p>
            <a:pPr algn="ctr"/>
            <a:r>
              <a:rPr lang="en-US" sz="1200" dirty="0"/>
              <a:t>MBBS, MCPS (Radiology), </a:t>
            </a:r>
          </a:p>
          <a:p>
            <a:pPr algn="ctr"/>
            <a:r>
              <a:rPr lang="en-US" sz="1200" dirty="0" err="1"/>
              <a:t>Mphil</a:t>
            </a:r>
            <a:r>
              <a:rPr lang="en-US" sz="1200" dirty="0"/>
              <a:t> (Anatomy</a:t>
            </a:r>
            <a:r>
              <a:rPr lang="en-US" sz="1200" b="1" dirty="0"/>
              <a:t>)</a:t>
            </a:r>
            <a:r>
              <a:rPr lang="en-US" sz="1200" dirty="0"/>
              <a:t> , CHPE</a:t>
            </a:r>
          </a:p>
          <a:p>
            <a:pPr algn="ctr"/>
            <a:r>
              <a:rPr lang="en-US" sz="1200" dirty="0"/>
              <a:t>Demonstrator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787740-719E-D0AC-7C31-6883FDF05530}"/>
              </a:ext>
            </a:extLst>
          </p:cNvPr>
          <p:cNvSpPr txBox="1"/>
          <p:nvPr/>
        </p:nvSpPr>
        <p:spPr>
          <a:xfrm>
            <a:off x="7216592" y="126481"/>
            <a:ext cx="4163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Century Schoolbook" panose="02040604050505020304"/>
              </a:rPr>
              <a:t>Support Staff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A9EE183E-190B-2158-F9E1-5E0E677951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018652"/>
              </p:ext>
            </p:extLst>
          </p:nvPr>
        </p:nvGraphicFramePr>
        <p:xfrm>
          <a:off x="6096000" y="1139063"/>
          <a:ext cx="5706794" cy="5426119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678939">
                  <a:extLst>
                    <a:ext uri="{9D8B030D-6E8A-4147-A177-3AD203B41FA5}">
                      <a16:colId xmlns:a16="http://schemas.microsoft.com/office/drawing/2014/main" val="3568247855"/>
                    </a:ext>
                  </a:extLst>
                </a:gridCol>
                <a:gridCol w="2332057">
                  <a:extLst>
                    <a:ext uri="{9D8B030D-6E8A-4147-A177-3AD203B41FA5}">
                      <a16:colId xmlns:a16="http://schemas.microsoft.com/office/drawing/2014/main" val="1036305644"/>
                    </a:ext>
                  </a:extLst>
                </a:gridCol>
                <a:gridCol w="2695798">
                  <a:extLst>
                    <a:ext uri="{9D8B030D-6E8A-4147-A177-3AD203B41FA5}">
                      <a16:colId xmlns:a16="http://schemas.microsoft.com/office/drawing/2014/main" val="136437099"/>
                    </a:ext>
                  </a:extLst>
                </a:gridCol>
              </a:tblGrid>
              <a:tr h="40620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</a:rPr>
                        <a:t>S. No</a:t>
                      </a:r>
                      <a:endParaRPr lang="en-PK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Name </a:t>
                      </a:r>
                      <a:endParaRPr lang="en-PK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Designation</a:t>
                      </a:r>
                      <a:endParaRPr lang="en-PK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5524551"/>
                  </a:ext>
                </a:extLst>
              </a:tr>
              <a:tr h="86089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200" dirty="0">
                          <a:effectLst/>
                        </a:rPr>
                        <a:t>1.</a:t>
                      </a:r>
                      <a:endParaRPr lang="en-PK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Muhammad Kabir</a:t>
                      </a:r>
                      <a:endParaRPr lang="en-PK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Junior Technician </a:t>
                      </a:r>
                      <a:endParaRPr lang="en-PK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5013688"/>
                  </a:ext>
                </a:extLst>
              </a:tr>
              <a:tr h="40620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2.</a:t>
                      </a:r>
                      <a:endParaRPr lang="en-PK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Muhammad Hafeez</a:t>
                      </a:r>
                      <a:endParaRPr lang="en-PK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Lab. Attendant </a:t>
                      </a:r>
                      <a:endParaRPr lang="en-PK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6599132"/>
                  </a:ext>
                </a:extLst>
              </a:tr>
              <a:tr h="86089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3.</a:t>
                      </a:r>
                      <a:endParaRPr lang="en-PK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Muhammad Bilal</a:t>
                      </a:r>
                      <a:endParaRPr lang="en-PK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Computer operator </a:t>
                      </a:r>
                      <a:endParaRPr lang="en-PK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7373831"/>
                  </a:ext>
                </a:extLst>
              </a:tr>
              <a:tr h="86089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4.</a:t>
                      </a:r>
                      <a:endParaRPr lang="en-PK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Shahid Mehmood</a:t>
                      </a:r>
                      <a:endParaRPr lang="en-PK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Junior technician </a:t>
                      </a:r>
                      <a:endParaRPr lang="en-PK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6098521"/>
                  </a:ext>
                </a:extLst>
              </a:tr>
              <a:tr h="40620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5.</a:t>
                      </a:r>
                      <a:endParaRPr lang="en-PK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Waseem Akram</a:t>
                      </a:r>
                      <a:endParaRPr lang="en-PK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Lab. Attendant </a:t>
                      </a:r>
                      <a:endParaRPr lang="en-PK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9261040"/>
                  </a:ext>
                </a:extLst>
              </a:tr>
              <a:tr h="40620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6.</a:t>
                      </a:r>
                      <a:endParaRPr lang="en-PK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Abid Mehmood</a:t>
                      </a:r>
                      <a:endParaRPr lang="en-PK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Lab. Attendant </a:t>
                      </a:r>
                      <a:endParaRPr lang="en-PK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6679975"/>
                  </a:ext>
                </a:extLst>
              </a:tr>
              <a:tr h="40620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7.</a:t>
                      </a:r>
                      <a:endParaRPr lang="en-PK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Abdul Jabbar</a:t>
                      </a:r>
                      <a:endParaRPr lang="en-PK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Embalmer </a:t>
                      </a:r>
                      <a:endParaRPr lang="en-PK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234955"/>
                  </a:ext>
                </a:extLst>
              </a:tr>
              <a:tr h="40620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8.</a:t>
                      </a:r>
                      <a:endParaRPr lang="en-PK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Umer Farooq</a:t>
                      </a:r>
                      <a:endParaRPr lang="en-PK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Chowkidar </a:t>
                      </a:r>
                      <a:endParaRPr lang="en-PK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6106343"/>
                  </a:ext>
                </a:extLst>
              </a:tr>
              <a:tr h="40620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200">
                          <a:effectLst/>
                        </a:rPr>
                        <a:t>9.</a:t>
                      </a:r>
                      <a:endParaRPr lang="en-PK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Shahzad Masih</a:t>
                      </a:r>
                      <a:endParaRPr lang="en-PK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Sweeper </a:t>
                      </a:r>
                      <a:endParaRPr lang="en-PK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6238955"/>
                  </a:ext>
                </a:extLst>
              </a:tr>
            </a:tbl>
          </a:graphicData>
        </a:graphic>
      </p:graphicFrame>
      <p:sp>
        <p:nvSpPr>
          <p:cNvPr id="17" name="Lightning Bolt 16" descr="-">
            <a:extLst>
              <a:ext uri="{FF2B5EF4-FFF2-40B4-BE49-F238E27FC236}">
                <a16:creationId xmlns:a16="http://schemas.microsoft.com/office/drawing/2014/main" id="{943B5036-192B-37EE-C150-CB61515F4B73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19" name="Lightning Bolt 18" descr="-">
            <a:extLst>
              <a:ext uri="{FF2B5EF4-FFF2-40B4-BE49-F238E27FC236}">
                <a16:creationId xmlns:a16="http://schemas.microsoft.com/office/drawing/2014/main" id="{F4644EDC-757D-9A73-417D-26F3900AAA38}"/>
              </a:ext>
            </a:extLst>
          </p:cNvPr>
          <p:cNvSpPr/>
          <p:nvPr/>
        </p:nvSpPr>
        <p:spPr>
          <a:xfrm>
            <a:off x="0" y="0"/>
            <a:ext cx="0" cy="0"/>
          </a:xfrm>
          <a:prstGeom prst="lightningBol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pic>
        <p:nvPicPr>
          <p:cNvPr id="4" name="Picture 3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1227679B-EBC2-211B-31C2-AA5B04989B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00" y="1942018"/>
            <a:ext cx="1381145" cy="17143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6601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DC499E8-FF15-4643-BF9C-CD43424E3B0D}"/>
              </a:ext>
            </a:extLst>
          </p:cNvPr>
          <p:cNvSpPr txBox="1">
            <a:spLocks/>
          </p:cNvSpPr>
          <p:nvPr/>
        </p:nvSpPr>
        <p:spPr>
          <a:xfrm>
            <a:off x="564037" y="938463"/>
            <a:ext cx="11063926" cy="549500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lnSpc>
                <a:spcPct val="117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117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117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117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8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b="1" dirty="0">
              <a:solidFill>
                <a:srgbClr val="7030A0"/>
              </a:solidFill>
              <a:latin typeface="Century Schoolbook" panose="02040604050505020304"/>
              <a:ea typeface="+mj-ea"/>
              <a:cs typeface="+mj-cs"/>
            </a:endParaRPr>
          </a:p>
          <a:p>
            <a:r>
              <a:rPr lang="en-US" sz="4300" b="1" dirty="0">
                <a:latin typeface="Century Schoolbook" panose="02040604050505020304"/>
                <a:ea typeface="+mj-ea"/>
                <a:cs typeface="+mj-cs"/>
              </a:rPr>
              <a:t>Vision</a:t>
            </a:r>
          </a:p>
          <a:p>
            <a:pPr lvl="1"/>
            <a:r>
              <a:rPr lang="en-US" sz="3200" dirty="0"/>
              <a:t>Center for clinically oriented human anatomy teaching, training and research for future health professionals</a:t>
            </a:r>
          </a:p>
          <a:p>
            <a:pPr lvl="1"/>
            <a:endParaRPr lang="en-US" sz="3200" dirty="0"/>
          </a:p>
          <a:p>
            <a:r>
              <a:rPr lang="en-US" sz="4300" b="1" dirty="0">
                <a:latin typeface="Century Schoolbook" panose="02040604050505020304"/>
                <a:ea typeface="+mj-ea"/>
                <a:cs typeface="+mj-cs"/>
              </a:rPr>
              <a:t>Mission</a:t>
            </a:r>
          </a:p>
          <a:p>
            <a:pPr lvl="1"/>
            <a:r>
              <a:rPr lang="en-US" sz="3200" dirty="0"/>
              <a:t>To train undergraduate medical and allied students at the university in clinically oriented applied anatomy.</a:t>
            </a:r>
          </a:p>
          <a:p>
            <a:pPr marL="457200" lvl="1"/>
            <a:endParaRPr lang="en-US" dirty="0"/>
          </a:p>
          <a:p>
            <a:endParaRPr lang="x-none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F10DDCF-AB4E-AD9F-DA68-24A799692041}"/>
              </a:ext>
            </a:extLst>
          </p:cNvPr>
          <p:cNvSpPr txBox="1">
            <a:spLocks/>
          </p:cNvSpPr>
          <p:nvPr/>
        </p:nvSpPr>
        <p:spPr>
          <a:xfrm>
            <a:off x="2441681" y="342154"/>
            <a:ext cx="7609513" cy="8842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4400" kern="1200" spc="13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Arial Black" panose="020B0A04020102020204" pitchFamily="34" charset="0"/>
              </a:rPr>
              <a:t>Department of Anatomy</a:t>
            </a:r>
          </a:p>
        </p:txBody>
      </p:sp>
      <p:pic>
        <p:nvPicPr>
          <p:cNvPr id="6" name="Picture 4" descr="RAWALPINDI MEDICAL UNIVERSITY – | RMU">
            <a:extLst>
              <a:ext uri="{FF2B5EF4-FFF2-40B4-BE49-F238E27FC236}">
                <a16:creationId xmlns:a16="http://schemas.microsoft.com/office/drawing/2014/main" id="{C3DA0B14-A27E-4093-46ED-E888C9D59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37" y="308037"/>
            <a:ext cx="1260852" cy="126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logo with a skull and text&#10;&#10;Description automatically generated">
            <a:extLst>
              <a:ext uri="{FF2B5EF4-FFF2-40B4-BE49-F238E27FC236}">
                <a16:creationId xmlns:a16="http://schemas.microsoft.com/office/drawing/2014/main" id="{984E0863-2BFB-4B6F-9D81-D996E2756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846" y="128842"/>
            <a:ext cx="1693608" cy="169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99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fd25f4f1-e588-4e73-862d-cf258c6bc596"/>
</p:tagLst>
</file>

<file path=ppt/theme/theme1.xml><?xml version="1.0" encoding="utf-8"?>
<a:theme xmlns:a="http://schemas.openxmlformats.org/drawingml/2006/main" name="BevelVTI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ustom 53">
      <a:majorFont>
        <a:latin typeface="Microsoft YaHei"/>
        <a:ea typeface=""/>
        <a:cs typeface=""/>
      </a:majorFont>
      <a:minorFont>
        <a:latin typeface="Microsoft YaHe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velVTI" id="{C9E5F598-602B-46C1-AA16-073CEB959654}" vid="{2AE1FD39-65AD-4D34-93E9-C7019D0ECBA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2092</TotalTime>
  <Words>1228</Words>
  <Application>Microsoft Office PowerPoint</Application>
  <PresentationFormat>Widescreen</PresentationFormat>
  <Paragraphs>296</Paragraphs>
  <Slides>42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Microsoft YaHei</vt:lpstr>
      <vt:lpstr>Arial</vt:lpstr>
      <vt:lpstr>Arial Black</vt:lpstr>
      <vt:lpstr>Bierstadt</vt:lpstr>
      <vt:lpstr>Calibri</vt:lpstr>
      <vt:lpstr>Cambria Math</vt:lpstr>
      <vt:lpstr>Century Schoolbook</vt:lpstr>
      <vt:lpstr>Times New Roman</vt:lpstr>
      <vt:lpstr>BevelVTI</vt:lpstr>
      <vt:lpstr> </vt:lpstr>
      <vt:lpstr>Rawalpindi Medical University Main Campus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Integrated Modular Curriculum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Anatomy Teaching Strategies</vt:lpstr>
      <vt:lpstr> Professor Umar Model of  Integrated Lecture </vt:lpstr>
      <vt:lpstr>Large Group Interactive Session                       (LGIS)</vt:lpstr>
      <vt:lpstr>LGIS Content Areas &amp; Batches</vt:lpstr>
      <vt:lpstr>Small Group Discussions (SGD)                (Dissection)</vt:lpstr>
      <vt:lpstr>Small Group Discussion/ Dissection  </vt:lpstr>
      <vt:lpstr>Standardization of SGD</vt:lpstr>
      <vt:lpstr>Standardization of CBL</vt:lpstr>
      <vt:lpstr>Histology Practical(Skill Lab)</vt:lpstr>
      <vt:lpstr>Standardization of Histology Practical</vt:lpstr>
      <vt:lpstr>Histology Practical Batches</vt:lpstr>
      <vt:lpstr>Assessment and Counseling</vt:lpstr>
      <vt:lpstr>PowerPoint Presentation</vt:lpstr>
      <vt:lpstr>Self Directed Learning (SDL)</vt:lpstr>
      <vt:lpstr>        Bone Bank and Museum</vt:lpstr>
      <vt:lpstr>Anatomy Research Lab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OF PEDIATRIC SURGERY, HOLY FAMILY HOSPITAL</dc:title>
  <dc:creator>muhammad haider</dc:creator>
  <cp:lastModifiedBy>Dr Sara</cp:lastModifiedBy>
  <cp:revision>106</cp:revision>
  <cp:lastPrinted>2022-10-04T05:43:30Z</cp:lastPrinted>
  <dcterms:created xsi:type="dcterms:W3CDTF">2022-09-29T13:44:27Z</dcterms:created>
  <dcterms:modified xsi:type="dcterms:W3CDTF">2025-02-12T06:16:48Z</dcterms:modified>
</cp:coreProperties>
</file>