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9" r:id="rId2"/>
    <p:sldId id="439" r:id="rId3"/>
    <p:sldId id="294" r:id="rId4"/>
    <p:sldId id="422" r:id="rId5"/>
    <p:sldId id="420" r:id="rId6"/>
    <p:sldId id="419" r:id="rId7"/>
    <p:sldId id="296" r:id="rId8"/>
    <p:sldId id="319" r:id="rId9"/>
    <p:sldId id="424" r:id="rId10"/>
    <p:sldId id="295" r:id="rId11"/>
    <p:sldId id="297" r:id="rId12"/>
    <p:sldId id="298" r:id="rId13"/>
    <p:sldId id="306" r:id="rId14"/>
    <p:sldId id="440" r:id="rId15"/>
    <p:sldId id="437" r:id="rId16"/>
    <p:sldId id="307" r:id="rId17"/>
    <p:sldId id="312" r:id="rId18"/>
    <p:sldId id="315" r:id="rId19"/>
    <p:sldId id="316" r:id="rId20"/>
    <p:sldId id="317" r:id="rId21"/>
    <p:sldId id="318" r:id="rId22"/>
    <p:sldId id="308" r:id="rId23"/>
    <p:sldId id="335" r:id="rId24"/>
    <p:sldId id="320" r:id="rId25"/>
    <p:sldId id="321" r:id="rId26"/>
    <p:sldId id="322" r:id="rId27"/>
    <p:sldId id="299" r:id="rId28"/>
    <p:sldId id="323" r:id="rId29"/>
    <p:sldId id="324" r:id="rId30"/>
    <p:sldId id="326" r:id="rId31"/>
    <p:sldId id="327" r:id="rId32"/>
    <p:sldId id="300" r:id="rId33"/>
    <p:sldId id="301" r:id="rId34"/>
    <p:sldId id="302" r:id="rId35"/>
    <p:sldId id="438" r:id="rId36"/>
    <p:sldId id="328" r:id="rId37"/>
    <p:sldId id="303" r:id="rId38"/>
    <p:sldId id="304" r:id="rId39"/>
    <p:sldId id="329" r:id="rId40"/>
    <p:sldId id="330" r:id="rId41"/>
    <p:sldId id="311" r:id="rId42"/>
    <p:sldId id="305" r:id="rId43"/>
    <p:sldId id="384" r:id="rId44"/>
    <p:sldId id="432" r:id="rId45"/>
    <p:sldId id="385" r:id="rId46"/>
    <p:sldId id="433" r:id="rId47"/>
    <p:sldId id="371" r:id="rId48"/>
    <p:sldId id="372" r:id="rId49"/>
    <p:sldId id="434" r:id="rId50"/>
    <p:sldId id="435" r:id="rId51"/>
    <p:sldId id="436" r:id="rId52"/>
    <p:sldId id="310" r:id="rId53"/>
    <p:sldId id="373" r:id="rId54"/>
    <p:sldId id="374" r:id="rId55"/>
    <p:sldId id="425" r:id="rId56"/>
    <p:sldId id="426" r:id="rId57"/>
    <p:sldId id="428" r:id="rId58"/>
    <p:sldId id="430" r:id="rId59"/>
    <p:sldId id="431" r:id="rId60"/>
    <p:sldId id="427" r:id="rId61"/>
    <p:sldId id="28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4D285-AEFA-4510-A35A-3D91D3D7B81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76DA341-6471-42BE-82DA-E61EBB950C38}">
      <dgm:prSet phldrT="[Text]"/>
      <dgm:spPr/>
      <dgm:t>
        <a:bodyPr/>
        <a:lstStyle/>
        <a:p>
          <a:r>
            <a:rPr lang="en-US" dirty="0"/>
            <a:t>Dry Eye</a:t>
          </a:r>
        </a:p>
      </dgm:t>
    </dgm:pt>
    <dgm:pt modelId="{0207CB40-92DD-4C02-A288-3E66F5522740}" type="parTrans" cxnId="{EAFFBD3B-2396-4E61-B7A0-83E5CABF85E1}">
      <dgm:prSet/>
      <dgm:spPr/>
      <dgm:t>
        <a:bodyPr/>
        <a:lstStyle/>
        <a:p>
          <a:endParaRPr lang="en-US"/>
        </a:p>
      </dgm:t>
    </dgm:pt>
    <dgm:pt modelId="{966DE457-53F1-45DF-A90E-93043228467D}" type="sibTrans" cxnId="{EAFFBD3B-2396-4E61-B7A0-83E5CABF85E1}">
      <dgm:prSet/>
      <dgm:spPr/>
      <dgm:t>
        <a:bodyPr/>
        <a:lstStyle/>
        <a:p>
          <a:endParaRPr lang="en-US"/>
        </a:p>
      </dgm:t>
    </dgm:pt>
    <dgm:pt modelId="{660D9738-4907-4325-B395-9423B75A1EC8}">
      <dgm:prSet phldrT="[Text]"/>
      <dgm:spPr/>
      <dgm:t>
        <a:bodyPr/>
        <a:lstStyle/>
        <a:p>
          <a:r>
            <a:rPr lang="en-US" dirty="0"/>
            <a:t>Aqueous deficient  </a:t>
          </a:r>
        </a:p>
      </dgm:t>
    </dgm:pt>
    <dgm:pt modelId="{8E002F1C-0357-4BCE-A1CD-2B50BB44FC35}" type="parTrans" cxnId="{47849B26-1936-43C4-B0DB-7BF28942AAA5}">
      <dgm:prSet/>
      <dgm:spPr/>
      <dgm:t>
        <a:bodyPr/>
        <a:lstStyle/>
        <a:p>
          <a:endParaRPr lang="en-US"/>
        </a:p>
      </dgm:t>
    </dgm:pt>
    <dgm:pt modelId="{E52275CD-50DF-4112-AD4D-7B44AA4A4B12}" type="sibTrans" cxnId="{47849B26-1936-43C4-B0DB-7BF28942AAA5}">
      <dgm:prSet/>
      <dgm:spPr/>
      <dgm:t>
        <a:bodyPr/>
        <a:lstStyle/>
        <a:p>
          <a:endParaRPr lang="en-US"/>
        </a:p>
      </dgm:t>
    </dgm:pt>
    <dgm:pt modelId="{D8806C75-FDE2-4EB2-978F-48C3745A0FC6}">
      <dgm:prSet phldrT="[Text]"/>
      <dgm:spPr/>
      <dgm:t>
        <a:bodyPr/>
        <a:lstStyle/>
        <a:p>
          <a:r>
            <a:rPr lang="en-US" dirty="0" err="1"/>
            <a:t>Sjogren</a:t>
          </a:r>
          <a:r>
            <a:rPr lang="en-US" dirty="0"/>
            <a:t> syndrome</a:t>
          </a:r>
        </a:p>
      </dgm:t>
    </dgm:pt>
    <dgm:pt modelId="{EC4403A9-C03F-40F8-92BF-EB8B9BE47B61}" type="parTrans" cxnId="{476B0626-2E68-4061-9207-21598EA42C2C}">
      <dgm:prSet/>
      <dgm:spPr/>
      <dgm:t>
        <a:bodyPr/>
        <a:lstStyle/>
        <a:p>
          <a:endParaRPr lang="en-US"/>
        </a:p>
      </dgm:t>
    </dgm:pt>
    <dgm:pt modelId="{9A071FDD-5F5A-4EBC-9E22-4A6640B03BAE}" type="sibTrans" cxnId="{476B0626-2E68-4061-9207-21598EA42C2C}">
      <dgm:prSet/>
      <dgm:spPr/>
      <dgm:t>
        <a:bodyPr/>
        <a:lstStyle/>
        <a:p>
          <a:endParaRPr lang="en-US"/>
        </a:p>
      </dgm:t>
    </dgm:pt>
    <dgm:pt modelId="{8FB6A3EA-8303-4F91-A910-A4BB6DCA9BC0}">
      <dgm:prSet phldrT="[Text]"/>
      <dgm:spPr/>
      <dgm:t>
        <a:bodyPr/>
        <a:lstStyle/>
        <a:p>
          <a:r>
            <a:rPr lang="en-US" dirty="0"/>
            <a:t>Non-</a:t>
          </a:r>
          <a:r>
            <a:rPr lang="en-US" dirty="0" err="1"/>
            <a:t>sjogren</a:t>
          </a:r>
          <a:r>
            <a:rPr lang="en-US" dirty="0"/>
            <a:t> Syndrome</a:t>
          </a:r>
        </a:p>
      </dgm:t>
    </dgm:pt>
    <dgm:pt modelId="{61C37B9A-D315-4E51-A444-5A59E10D142E}" type="parTrans" cxnId="{11A18DBB-C066-4B9D-AA13-B51203A9F0E4}">
      <dgm:prSet/>
      <dgm:spPr/>
      <dgm:t>
        <a:bodyPr/>
        <a:lstStyle/>
        <a:p>
          <a:endParaRPr lang="en-US"/>
        </a:p>
      </dgm:t>
    </dgm:pt>
    <dgm:pt modelId="{F9E6EAA9-FCB2-492B-AE2B-16012A20F8EA}" type="sibTrans" cxnId="{11A18DBB-C066-4B9D-AA13-B51203A9F0E4}">
      <dgm:prSet/>
      <dgm:spPr/>
      <dgm:t>
        <a:bodyPr/>
        <a:lstStyle/>
        <a:p>
          <a:endParaRPr lang="en-US"/>
        </a:p>
      </dgm:t>
    </dgm:pt>
    <dgm:pt modelId="{E6C88517-5561-4CCC-87C6-65FBA48ED401}">
      <dgm:prSet phldrT="[Text]"/>
      <dgm:spPr/>
      <dgm:t>
        <a:bodyPr/>
        <a:lstStyle/>
        <a:p>
          <a:r>
            <a:rPr lang="en-US" dirty="0"/>
            <a:t>Evaporative </a:t>
          </a:r>
        </a:p>
      </dgm:t>
    </dgm:pt>
    <dgm:pt modelId="{4EE2EB16-A96E-4EA8-A095-DC95AE698D91}" type="parTrans" cxnId="{E2F51104-8919-4E37-BC49-F6B3E1D17508}">
      <dgm:prSet/>
      <dgm:spPr/>
      <dgm:t>
        <a:bodyPr/>
        <a:lstStyle/>
        <a:p>
          <a:endParaRPr lang="en-US"/>
        </a:p>
      </dgm:t>
    </dgm:pt>
    <dgm:pt modelId="{52B44D09-88FE-4C77-B84E-6827E685DA8C}" type="sibTrans" cxnId="{E2F51104-8919-4E37-BC49-F6B3E1D17508}">
      <dgm:prSet/>
      <dgm:spPr/>
      <dgm:t>
        <a:bodyPr/>
        <a:lstStyle/>
        <a:p>
          <a:endParaRPr lang="en-US"/>
        </a:p>
      </dgm:t>
    </dgm:pt>
    <dgm:pt modelId="{B4721059-359A-4BEF-863A-6B5B3B20C2DA}">
      <dgm:prSet phldrT="[Text]"/>
      <dgm:spPr/>
      <dgm:t>
        <a:bodyPr/>
        <a:lstStyle/>
        <a:p>
          <a:r>
            <a:rPr lang="en-US" dirty="0"/>
            <a:t>Intrinsic </a:t>
          </a:r>
        </a:p>
      </dgm:t>
    </dgm:pt>
    <dgm:pt modelId="{C47DDCCA-0CA3-4B04-8145-C398196D74C6}" type="parTrans" cxnId="{FD6D3DDD-51AF-4507-97BD-CAC291685D74}">
      <dgm:prSet/>
      <dgm:spPr/>
      <dgm:t>
        <a:bodyPr/>
        <a:lstStyle/>
        <a:p>
          <a:endParaRPr lang="en-US"/>
        </a:p>
      </dgm:t>
    </dgm:pt>
    <dgm:pt modelId="{15163A20-070E-4F46-A009-4699C32192C3}" type="sibTrans" cxnId="{FD6D3DDD-51AF-4507-97BD-CAC291685D74}">
      <dgm:prSet/>
      <dgm:spPr/>
      <dgm:t>
        <a:bodyPr/>
        <a:lstStyle/>
        <a:p>
          <a:endParaRPr lang="en-US"/>
        </a:p>
      </dgm:t>
    </dgm:pt>
    <dgm:pt modelId="{6081B5B2-DDE5-478C-A444-19765F996516}">
      <dgm:prSet/>
      <dgm:spPr/>
      <dgm:t>
        <a:bodyPr/>
        <a:lstStyle/>
        <a:p>
          <a:r>
            <a:rPr lang="en-US" dirty="0"/>
            <a:t>Extrinsic </a:t>
          </a:r>
        </a:p>
      </dgm:t>
    </dgm:pt>
    <dgm:pt modelId="{DE582EB4-08FD-4ACD-90A8-63B71FD15AEF}" type="parTrans" cxnId="{2799AE8E-5A70-4732-80E6-EBBE9126EC5D}">
      <dgm:prSet/>
      <dgm:spPr/>
      <dgm:t>
        <a:bodyPr/>
        <a:lstStyle/>
        <a:p>
          <a:endParaRPr lang="en-US"/>
        </a:p>
      </dgm:t>
    </dgm:pt>
    <dgm:pt modelId="{BF70FD5B-F0C0-40F2-B756-155CAF7AFDA6}" type="sibTrans" cxnId="{2799AE8E-5A70-4732-80E6-EBBE9126EC5D}">
      <dgm:prSet/>
      <dgm:spPr/>
      <dgm:t>
        <a:bodyPr/>
        <a:lstStyle/>
        <a:p>
          <a:endParaRPr lang="en-US"/>
        </a:p>
      </dgm:t>
    </dgm:pt>
    <dgm:pt modelId="{1E8CFB03-EC81-430E-BC83-C023473336ED}">
      <dgm:prSet/>
      <dgm:spPr/>
      <dgm:t>
        <a:bodyPr/>
        <a:lstStyle/>
        <a:p>
          <a:r>
            <a:rPr lang="en-US" dirty="0" err="1"/>
            <a:t>Lacrimal</a:t>
          </a:r>
          <a:r>
            <a:rPr lang="en-US" dirty="0"/>
            <a:t> deficiency </a:t>
          </a:r>
        </a:p>
      </dgm:t>
    </dgm:pt>
    <dgm:pt modelId="{32D65B92-9911-4D8A-B8E8-702C3D956F7A}" type="parTrans" cxnId="{58AC769D-9F19-4FB0-93DB-724335458502}">
      <dgm:prSet/>
      <dgm:spPr/>
      <dgm:t>
        <a:bodyPr/>
        <a:lstStyle/>
        <a:p>
          <a:endParaRPr lang="en-US"/>
        </a:p>
      </dgm:t>
    </dgm:pt>
    <dgm:pt modelId="{8ACD63D8-4EEC-449B-AF99-A6FDB93F2EB5}" type="sibTrans" cxnId="{58AC769D-9F19-4FB0-93DB-724335458502}">
      <dgm:prSet/>
      <dgm:spPr/>
      <dgm:t>
        <a:bodyPr/>
        <a:lstStyle/>
        <a:p>
          <a:endParaRPr lang="en-US"/>
        </a:p>
      </dgm:t>
    </dgm:pt>
    <dgm:pt modelId="{19C700C7-24DC-419B-8935-BC88CF860F04}">
      <dgm:prSet/>
      <dgm:spPr/>
      <dgm:t>
        <a:bodyPr/>
        <a:lstStyle/>
        <a:p>
          <a:r>
            <a:rPr lang="en-US" dirty="0" err="1"/>
            <a:t>Lacrimal</a:t>
          </a:r>
          <a:r>
            <a:rPr lang="en-US" dirty="0"/>
            <a:t> gland duct obstruction </a:t>
          </a:r>
        </a:p>
      </dgm:t>
    </dgm:pt>
    <dgm:pt modelId="{24DA1804-8CFA-42FD-85C1-EDB712C3F967}" type="parTrans" cxnId="{ADC76878-5E11-4D06-B71B-578A44E9BCE0}">
      <dgm:prSet/>
      <dgm:spPr/>
      <dgm:t>
        <a:bodyPr/>
        <a:lstStyle/>
        <a:p>
          <a:endParaRPr lang="en-US"/>
        </a:p>
      </dgm:t>
    </dgm:pt>
    <dgm:pt modelId="{203A5D32-EA26-4747-88A7-E50E65FA2D00}" type="sibTrans" cxnId="{ADC76878-5E11-4D06-B71B-578A44E9BCE0}">
      <dgm:prSet/>
      <dgm:spPr/>
      <dgm:t>
        <a:bodyPr/>
        <a:lstStyle/>
        <a:p>
          <a:endParaRPr lang="en-US"/>
        </a:p>
      </dgm:t>
    </dgm:pt>
    <dgm:pt modelId="{689DA88C-70C2-44F8-9431-8F1452E2E29E}">
      <dgm:prSet/>
      <dgm:spPr/>
      <dgm:t>
        <a:bodyPr/>
        <a:lstStyle/>
        <a:p>
          <a:r>
            <a:rPr lang="en-US" dirty="0"/>
            <a:t>Reflex </a:t>
          </a:r>
          <a:r>
            <a:rPr lang="en-US" dirty="0" err="1"/>
            <a:t>hyposecretion</a:t>
          </a:r>
          <a:endParaRPr lang="en-US" dirty="0"/>
        </a:p>
      </dgm:t>
    </dgm:pt>
    <dgm:pt modelId="{FA363FF7-F04C-48DB-8869-700C0AEE2BB5}" type="parTrans" cxnId="{614152C3-E0A5-4E75-8249-948C8248D4C2}">
      <dgm:prSet/>
      <dgm:spPr/>
      <dgm:t>
        <a:bodyPr/>
        <a:lstStyle/>
        <a:p>
          <a:endParaRPr lang="en-US"/>
        </a:p>
      </dgm:t>
    </dgm:pt>
    <dgm:pt modelId="{68A1D182-7EA8-4256-A422-DA2495DE6D78}" type="sibTrans" cxnId="{614152C3-E0A5-4E75-8249-948C8248D4C2}">
      <dgm:prSet/>
      <dgm:spPr/>
      <dgm:t>
        <a:bodyPr/>
        <a:lstStyle/>
        <a:p>
          <a:endParaRPr lang="en-US"/>
        </a:p>
      </dgm:t>
    </dgm:pt>
    <dgm:pt modelId="{4E00CBF5-C4BF-40AB-8BC2-9033A8D3B996}">
      <dgm:prSet/>
      <dgm:spPr/>
      <dgm:t>
        <a:bodyPr/>
        <a:lstStyle/>
        <a:p>
          <a:r>
            <a:rPr lang="en-US" dirty="0" err="1"/>
            <a:t>Meibomian</a:t>
          </a:r>
          <a:r>
            <a:rPr lang="en-US" dirty="0"/>
            <a:t> gland deficiency</a:t>
          </a:r>
        </a:p>
        <a:p>
          <a:r>
            <a:rPr lang="en-US" dirty="0"/>
            <a:t>Disorders of lid aperture </a:t>
          </a:r>
        </a:p>
        <a:p>
          <a:r>
            <a:rPr lang="en-US" dirty="0"/>
            <a:t>Low blink rate </a:t>
          </a:r>
        </a:p>
        <a:p>
          <a:r>
            <a:rPr lang="en-US" dirty="0"/>
            <a:t>Drugs</a:t>
          </a:r>
        </a:p>
      </dgm:t>
    </dgm:pt>
    <dgm:pt modelId="{4A5B88F9-EB63-4CEF-88A6-A9E2C8C88C1E}" type="parTrans" cxnId="{AB7D948F-ACC2-467C-8044-458D64F64E61}">
      <dgm:prSet/>
      <dgm:spPr/>
      <dgm:t>
        <a:bodyPr/>
        <a:lstStyle/>
        <a:p>
          <a:endParaRPr lang="en-US"/>
        </a:p>
      </dgm:t>
    </dgm:pt>
    <dgm:pt modelId="{0BF77C1E-2E97-4F23-B6A9-F179246D5353}" type="sibTrans" cxnId="{AB7D948F-ACC2-467C-8044-458D64F64E61}">
      <dgm:prSet/>
      <dgm:spPr/>
      <dgm:t>
        <a:bodyPr/>
        <a:lstStyle/>
        <a:p>
          <a:endParaRPr lang="en-US"/>
        </a:p>
      </dgm:t>
    </dgm:pt>
    <dgm:pt modelId="{6A35309E-6524-4F16-B263-3D44522F5B55}">
      <dgm:prSet/>
      <dgm:spPr/>
      <dgm:t>
        <a:bodyPr/>
        <a:lstStyle/>
        <a:p>
          <a:r>
            <a:rPr lang="en-US" dirty="0" err="1"/>
            <a:t>Vit</a:t>
          </a:r>
          <a:r>
            <a:rPr lang="en-US" dirty="0"/>
            <a:t> A def</a:t>
          </a:r>
        </a:p>
        <a:p>
          <a:r>
            <a:rPr lang="en-US" dirty="0"/>
            <a:t>Topical drugs </a:t>
          </a:r>
        </a:p>
        <a:p>
          <a:r>
            <a:rPr lang="en-US" dirty="0"/>
            <a:t>Contact lens </a:t>
          </a:r>
        </a:p>
        <a:p>
          <a:r>
            <a:rPr lang="en-US" dirty="0"/>
            <a:t>Ocular surface disease</a:t>
          </a:r>
        </a:p>
      </dgm:t>
    </dgm:pt>
    <dgm:pt modelId="{2E24AF96-F222-42E2-BE11-6BBD76900E6E}" type="parTrans" cxnId="{01091ADF-5155-4169-A259-E762AA0525B8}">
      <dgm:prSet/>
      <dgm:spPr/>
      <dgm:t>
        <a:bodyPr/>
        <a:lstStyle/>
        <a:p>
          <a:endParaRPr lang="en-US"/>
        </a:p>
      </dgm:t>
    </dgm:pt>
    <dgm:pt modelId="{365A1F91-5FD1-4B3A-BB3F-424D0489EE82}" type="sibTrans" cxnId="{01091ADF-5155-4169-A259-E762AA0525B8}">
      <dgm:prSet/>
      <dgm:spPr/>
      <dgm:t>
        <a:bodyPr/>
        <a:lstStyle/>
        <a:p>
          <a:endParaRPr lang="en-US"/>
        </a:p>
      </dgm:t>
    </dgm:pt>
    <dgm:pt modelId="{4E52B626-FD81-4C1C-B337-81077F4801CA}" type="pres">
      <dgm:prSet presAssocID="{9A04D285-AEFA-4510-A35A-3D91D3D7B813}" presName="hierChild1" presStyleCnt="0">
        <dgm:presLayoutVars>
          <dgm:chPref val="1"/>
          <dgm:dir/>
          <dgm:animOne val="branch"/>
          <dgm:animLvl val="lvl"/>
          <dgm:resizeHandles/>
        </dgm:presLayoutVars>
      </dgm:prSet>
      <dgm:spPr/>
      <dgm:t>
        <a:bodyPr/>
        <a:lstStyle/>
        <a:p>
          <a:endParaRPr lang="en-US"/>
        </a:p>
      </dgm:t>
    </dgm:pt>
    <dgm:pt modelId="{EF3FD10A-311B-40C5-BAFE-6D6B5FAD1102}" type="pres">
      <dgm:prSet presAssocID="{776DA341-6471-42BE-82DA-E61EBB950C38}" presName="hierRoot1" presStyleCnt="0"/>
      <dgm:spPr/>
    </dgm:pt>
    <dgm:pt modelId="{6CD96229-D16D-4AA3-9427-94CFACAD24BA}" type="pres">
      <dgm:prSet presAssocID="{776DA341-6471-42BE-82DA-E61EBB950C38}" presName="composite" presStyleCnt="0"/>
      <dgm:spPr/>
    </dgm:pt>
    <dgm:pt modelId="{29FE6541-0ABC-400D-B49E-C89559C4BEC5}" type="pres">
      <dgm:prSet presAssocID="{776DA341-6471-42BE-82DA-E61EBB950C38}" presName="background" presStyleLbl="node0" presStyleIdx="0" presStyleCnt="1"/>
      <dgm:spPr/>
    </dgm:pt>
    <dgm:pt modelId="{D0D2E8DB-B8CC-49D5-8FCC-7CB28F51CDA6}" type="pres">
      <dgm:prSet presAssocID="{776DA341-6471-42BE-82DA-E61EBB950C38}" presName="text" presStyleLbl="fgAcc0" presStyleIdx="0" presStyleCnt="1">
        <dgm:presLayoutVars>
          <dgm:chPref val="3"/>
        </dgm:presLayoutVars>
      </dgm:prSet>
      <dgm:spPr/>
      <dgm:t>
        <a:bodyPr/>
        <a:lstStyle/>
        <a:p>
          <a:endParaRPr lang="en-US"/>
        </a:p>
      </dgm:t>
    </dgm:pt>
    <dgm:pt modelId="{033C4360-2856-4E28-BFC6-54F3FD597BEF}" type="pres">
      <dgm:prSet presAssocID="{776DA341-6471-42BE-82DA-E61EBB950C38}" presName="hierChild2" presStyleCnt="0"/>
      <dgm:spPr/>
    </dgm:pt>
    <dgm:pt modelId="{5C24F6A2-0D64-4B7C-998B-7F097A752185}" type="pres">
      <dgm:prSet presAssocID="{8E002F1C-0357-4BCE-A1CD-2B50BB44FC35}" presName="Name10" presStyleLbl="parChTrans1D2" presStyleIdx="0" presStyleCnt="2"/>
      <dgm:spPr/>
      <dgm:t>
        <a:bodyPr/>
        <a:lstStyle/>
        <a:p>
          <a:endParaRPr lang="en-US"/>
        </a:p>
      </dgm:t>
    </dgm:pt>
    <dgm:pt modelId="{DEAA4442-CE27-4578-8207-04B8076E869E}" type="pres">
      <dgm:prSet presAssocID="{660D9738-4907-4325-B395-9423B75A1EC8}" presName="hierRoot2" presStyleCnt="0"/>
      <dgm:spPr/>
    </dgm:pt>
    <dgm:pt modelId="{B00C610D-6CEC-4B78-BC4B-E3CBB9482DAC}" type="pres">
      <dgm:prSet presAssocID="{660D9738-4907-4325-B395-9423B75A1EC8}" presName="composite2" presStyleCnt="0"/>
      <dgm:spPr/>
    </dgm:pt>
    <dgm:pt modelId="{DD5E0496-1106-4864-B80F-2F4C09E93EA2}" type="pres">
      <dgm:prSet presAssocID="{660D9738-4907-4325-B395-9423B75A1EC8}" presName="background2" presStyleLbl="node2" presStyleIdx="0" presStyleCnt="2"/>
      <dgm:spPr/>
    </dgm:pt>
    <dgm:pt modelId="{9B076E51-D6A6-449F-94B8-7B41D74255A4}" type="pres">
      <dgm:prSet presAssocID="{660D9738-4907-4325-B395-9423B75A1EC8}" presName="text2" presStyleLbl="fgAcc2" presStyleIdx="0" presStyleCnt="2">
        <dgm:presLayoutVars>
          <dgm:chPref val="3"/>
        </dgm:presLayoutVars>
      </dgm:prSet>
      <dgm:spPr/>
      <dgm:t>
        <a:bodyPr/>
        <a:lstStyle/>
        <a:p>
          <a:endParaRPr lang="en-US"/>
        </a:p>
      </dgm:t>
    </dgm:pt>
    <dgm:pt modelId="{3FA046B9-F930-4C7D-ADDC-1A8F45418D97}" type="pres">
      <dgm:prSet presAssocID="{660D9738-4907-4325-B395-9423B75A1EC8}" presName="hierChild3" presStyleCnt="0"/>
      <dgm:spPr/>
    </dgm:pt>
    <dgm:pt modelId="{5D5B4A3F-8099-4671-B52C-42B94EE936BC}" type="pres">
      <dgm:prSet presAssocID="{EC4403A9-C03F-40F8-92BF-EB8B9BE47B61}" presName="Name17" presStyleLbl="parChTrans1D3" presStyleIdx="0" presStyleCnt="4"/>
      <dgm:spPr/>
      <dgm:t>
        <a:bodyPr/>
        <a:lstStyle/>
        <a:p>
          <a:endParaRPr lang="en-US"/>
        </a:p>
      </dgm:t>
    </dgm:pt>
    <dgm:pt modelId="{B2BAF973-0A71-4C16-8B53-9C21E9262A27}" type="pres">
      <dgm:prSet presAssocID="{D8806C75-FDE2-4EB2-978F-48C3745A0FC6}" presName="hierRoot3" presStyleCnt="0"/>
      <dgm:spPr/>
    </dgm:pt>
    <dgm:pt modelId="{51D0B54C-622C-4102-AB22-5CCB3C9CD626}" type="pres">
      <dgm:prSet presAssocID="{D8806C75-FDE2-4EB2-978F-48C3745A0FC6}" presName="composite3" presStyleCnt="0"/>
      <dgm:spPr/>
    </dgm:pt>
    <dgm:pt modelId="{645F115F-3CA4-4720-94C5-B42804C392B9}" type="pres">
      <dgm:prSet presAssocID="{D8806C75-FDE2-4EB2-978F-48C3745A0FC6}" presName="background3" presStyleLbl="node3" presStyleIdx="0" presStyleCnt="4"/>
      <dgm:spPr/>
    </dgm:pt>
    <dgm:pt modelId="{FCA0F290-E34F-4F05-97DE-809705610840}" type="pres">
      <dgm:prSet presAssocID="{D8806C75-FDE2-4EB2-978F-48C3745A0FC6}" presName="text3" presStyleLbl="fgAcc3" presStyleIdx="0" presStyleCnt="4">
        <dgm:presLayoutVars>
          <dgm:chPref val="3"/>
        </dgm:presLayoutVars>
      </dgm:prSet>
      <dgm:spPr/>
      <dgm:t>
        <a:bodyPr/>
        <a:lstStyle/>
        <a:p>
          <a:endParaRPr lang="en-US"/>
        </a:p>
      </dgm:t>
    </dgm:pt>
    <dgm:pt modelId="{910FF7FB-8573-42B6-B486-AE9A241F7D84}" type="pres">
      <dgm:prSet presAssocID="{D8806C75-FDE2-4EB2-978F-48C3745A0FC6}" presName="hierChild4" presStyleCnt="0"/>
      <dgm:spPr/>
    </dgm:pt>
    <dgm:pt modelId="{214FE640-F452-4B4A-B3F9-F1035AA5FD87}" type="pres">
      <dgm:prSet presAssocID="{61C37B9A-D315-4E51-A444-5A59E10D142E}" presName="Name17" presStyleLbl="parChTrans1D3" presStyleIdx="1" presStyleCnt="4"/>
      <dgm:spPr/>
      <dgm:t>
        <a:bodyPr/>
        <a:lstStyle/>
        <a:p>
          <a:endParaRPr lang="en-US"/>
        </a:p>
      </dgm:t>
    </dgm:pt>
    <dgm:pt modelId="{B47A4533-BB09-4662-97E0-7B7D5FA7C380}" type="pres">
      <dgm:prSet presAssocID="{8FB6A3EA-8303-4F91-A910-A4BB6DCA9BC0}" presName="hierRoot3" presStyleCnt="0"/>
      <dgm:spPr/>
    </dgm:pt>
    <dgm:pt modelId="{18497C43-6346-4F93-9A84-85E38953C246}" type="pres">
      <dgm:prSet presAssocID="{8FB6A3EA-8303-4F91-A910-A4BB6DCA9BC0}" presName="composite3" presStyleCnt="0"/>
      <dgm:spPr/>
    </dgm:pt>
    <dgm:pt modelId="{43F1738B-FD40-4409-B81A-A75820F89964}" type="pres">
      <dgm:prSet presAssocID="{8FB6A3EA-8303-4F91-A910-A4BB6DCA9BC0}" presName="background3" presStyleLbl="node3" presStyleIdx="1" presStyleCnt="4"/>
      <dgm:spPr/>
    </dgm:pt>
    <dgm:pt modelId="{694AF215-8392-4C4A-9275-89BE612F37A2}" type="pres">
      <dgm:prSet presAssocID="{8FB6A3EA-8303-4F91-A910-A4BB6DCA9BC0}" presName="text3" presStyleLbl="fgAcc3" presStyleIdx="1" presStyleCnt="4">
        <dgm:presLayoutVars>
          <dgm:chPref val="3"/>
        </dgm:presLayoutVars>
      </dgm:prSet>
      <dgm:spPr/>
      <dgm:t>
        <a:bodyPr/>
        <a:lstStyle/>
        <a:p>
          <a:endParaRPr lang="en-US"/>
        </a:p>
      </dgm:t>
    </dgm:pt>
    <dgm:pt modelId="{D9E54167-FE71-4A67-ABB6-08A36FF4955A}" type="pres">
      <dgm:prSet presAssocID="{8FB6A3EA-8303-4F91-A910-A4BB6DCA9BC0}" presName="hierChild4" presStyleCnt="0"/>
      <dgm:spPr/>
    </dgm:pt>
    <dgm:pt modelId="{9CED4C62-2436-488B-9EB9-6F1B9C8C1C46}" type="pres">
      <dgm:prSet presAssocID="{32D65B92-9911-4D8A-B8E8-702C3D956F7A}" presName="Name23" presStyleLbl="parChTrans1D4" presStyleIdx="0" presStyleCnt="5"/>
      <dgm:spPr/>
      <dgm:t>
        <a:bodyPr/>
        <a:lstStyle/>
        <a:p>
          <a:endParaRPr lang="en-US"/>
        </a:p>
      </dgm:t>
    </dgm:pt>
    <dgm:pt modelId="{A6CA45B6-4301-4C45-8A61-3EC62AAAA10D}" type="pres">
      <dgm:prSet presAssocID="{1E8CFB03-EC81-430E-BC83-C023473336ED}" presName="hierRoot4" presStyleCnt="0"/>
      <dgm:spPr/>
    </dgm:pt>
    <dgm:pt modelId="{408BFAA2-527A-43DB-998F-DA82512FBED6}" type="pres">
      <dgm:prSet presAssocID="{1E8CFB03-EC81-430E-BC83-C023473336ED}" presName="composite4" presStyleCnt="0"/>
      <dgm:spPr/>
    </dgm:pt>
    <dgm:pt modelId="{817FF60A-6866-4B73-B168-C7E838EA4898}" type="pres">
      <dgm:prSet presAssocID="{1E8CFB03-EC81-430E-BC83-C023473336ED}" presName="background4" presStyleLbl="node4" presStyleIdx="0" presStyleCnt="5"/>
      <dgm:spPr/>
    </dgm:pt>
    <dgm:pt modelId="{83D8A4F8-D9C6-46B4-B705-8912A06EC4DE}" type="pres">
      <dgm:prSet presAssocID="{1E8CFB03-EC81-430E-BC83-C023473336ED}" presName="text4" presStyleLbl="fgAcc4" presStyleIdx="0" presStyleCnt="5">
        <dgm:presLayoutVars>
          <dgm:chPref val="3"/>
        </dgm:presLayoutVars>
      </dgm:prSet>
      <dgm:spPr/>
      <dgm:t>
        <a:bodyPr/>
        <a:lstStyle/>
        <a:p>
          <a:endParaRPr lang="en-US"/>
        </a:p>
      </dgm:t>
    </dgm:pt>
    <dgm:pt modelId="{B36E03C2-AB64-40BA-866D-EFC50155DCB3}" type="pres">
      <dgm:prSet presAssocID="{1E8CFB03-EC81-430E-BC83-C023473336ED}" presName="hierChild5" presStyleCnt="0"/>
      <dgm:spPr/>
    </dgm:pt>
    <dgm:pt modelId="{0D8E744D-A383-4F7C-9661-0B7ED69EC1E7}" type="pres">
      <dgm:prSet presAssocID="{24DA1804-8CFA-42FD-85C1-EDB712C3F967}" presName="Name23" presStyleLbl="parChTrans1D4" presStyleIdx="1" presStyleCnt="5"/>
      <dgm:spPr/>
      <dgm:t>
        <a:bodyPr/>
        <a:lstStyle/>
        <a:p>
          <a:endParaRPr lang="en-US"/>
        </a:p>
      </dgm:t>
    </dgm:pt>
    <dgm:pt modelId="{96E3431B-D557-4035-9771-FFB959D00E8F}" type="pres">
      <dgm:prSet presAssocID="{19C700C7-24DC-419B-8935-BC88CF860F04}" presName="hierRoot4" presStyleCnt="0"/>
      <dgm:spPr/>
    </dgm:pt>
    <dgm:pt modelId="{B98D3497-15E1-49A8-8EC4-FADF786120DB}" type="pres">
      <dgm:prSet presAssocID="{19C700C7-24DC-419B-8935-BC88CF860F04}" presName="composite4" presStyleCnt="0"/>
      <dgm:spPr/>
    </dgm:pt>
    <dgm:pt modelId="{E411447D-2A22-4269-977C-CCC2399FC1A8}" type="pres">
      <dgm:prSet presAssocID="{19C700C7-24DC-419B-8935-BC88CF860F04}" presName="background4" presStyleLbl="node4" presStyleIdx="1" presStyleCnt="5"/>
      <dgm:spPr/>
    </dgm:pt>
    <dgm:pt modelId="{2F83A295-C254-4BB1-AE81-D505E873D982}" type="pres">
      <dgm:prSet presAssocID="{19C700C7-24DC-419B-8935-BC88CF860F04}" presName="text4" presStyleLbl="fgAcc4" presStyleIdx="1" presStyleCnt="5">
        <dgm:presLayoutVars>
          <dgm:chPref val="3"/>
        </dgm:presLayoutVars>
      </dgm:prSet>
      <dgm:spPr/>
      <dgm:t>
        <a:bodyPr/>
        <a:lstStyle/>
        <a:p>
          <a:endParaRPr lang="en-US"/>
        </a:p>
      </dgm:t>
    </dgm:pt>
    <dgm:pt modelId="{E500442F-59BA-418C-B435-BDE4DA29A7AE}" type="pres">
      <dgm:prSet presAssocID="{19C700C7-24DC-419B-8935-BC88CF860F04}" presName="hierChild5" presStyleCnt="0"/>
      <dgm:spPr/>
    </dgm:pt>
    <dgm:pt modelId="{C9B45D5B-74AC-4C20-8381-07F277C02B69}" type="pres">
      <dgm:prSet presAssocID="{FA363FF7-F04C-48DB-8869-700C0AEE2BB5}" presName="Name23" presStyleLbl="parChTrans1D4" presStyleIdx="2" presStyleCnt="5"/>
      <dgm:spPr/>
      <dgm:t>
        <a:bodyPr/>
        <a:lstStyle/>
        <a:p>
          <a:endParaRPr lang="en-US"/>
        </a:p>
      </dgm:t>
    </dgm:pt>
    <dgm:pt modelId="{6AFD561C-79C1-460B-B63D-F821B00612B8}" type="pres">
      <dgm:prSet presAssocID="{689DA88C-70C2-44F8-9431-8F1452E2E29E}" presName="hierRoot4" presStyleCnt="0"/>
      <dgm:spPr/>
    </dgm:pt>
    <dgm:pt modelId="{94BF3A37-3D2F-4D1C-A324-9FE861A90EE9}" type="pres">
      <dgm:prSet presAssocID="{689DA88C-70C2-44F8-9431-8F1452E2E29E}" presName="composite4" presStyleCnt="0"/>
      <dgm:spPr/>
    </dgm:pt>
    <dgm:pt modelId="{223CD8A4-C6B3-4497-8C99-CF21577418A8}" type="pres">
      <dgm:prSet presAssocID="{689DA88C-70C2-44F8-9431-8F1452E2E29E}" presName="background4" presStyleLbl="node4" presStyleIdx="2" presStyleCnt="5"/>
      <dgm:spPr/>
    </dgm:pt>
    <dgm:pt modelId="{1F233D33-E94E-4A35-B42E-1B98F4C17FD1}" type="pres">
      <dgm:prSet presAssocID="{689DA88C-70C2-44F8-9431-8F1452E2E29E}" presName="text4" presStyleLbl="fgAcc4" presStyleIdx="2" presStyleCnt="5">
        <dgm:presLayoutVars>
          <dgm:chPref val="3"/>
        </dgm:presLayoutVars>
      </dgm:prSet>
      <dgm:spPr/>
      <dgm:t>
        <a:bodyPr/>
        <a:lstStyle/>
        <a:p>
          <a:endParaRPr lang="en-US"/>
        </a:p>
      </dgm:t>
    </dgm:pt>
    <dgm:pt modelId="{B45D0A24-5735-4E58-8A37-AC17AE98A74B}" type="pres">
      <dgm:prSet presAssocID="{689DA88C-70C2-44F8-9431-8F1452E2E29E}" presName="hierChild5" presStyleCnt="0"/>
      <dgm:spPr/>
    </dgm:pt>
    <dgm:pt modelId="{52F62D0B-9A0C-4EF5-A2AD-D2BC5599D60C}" type="pres">
      <dgm:prSet presAssocID="{4EE2EB16-A96E-4EA8-A095-DC95AE698D91}" presName="Name10" presStyleLbl="parChTrans1D2" presStyleIdx="1" presStyleCnt="2"/>
      <dgm:spPr/>
      <dgm:t>
        <a:bodyPr/>
        <a:lstStyle/>
        <a:p>
          <a:endParaRPr lang="en-US"/>
        </a:p>
      </dgm:t>
    </dgm:pt>
    <dgm:pt modelId="{476FA814-A174-42EF-A09F-95555282C8BB}" type="pres">
      <dgm:prSet presAssocID="{E6C88517-5561-4CCC-87C6-65FBA48ED401}" presName="hierRoot2" presStyleCnt="0"/>
      <dgm:spPr/>
    </dgm:pt>
    <dgm:pt modelId="{0B490349-830A-4CCB-BB61-1687459E7CFB}" type="pres">
      <dgm:prSet presAssocID="{E6C88517-5561-4CCC-87C6-65FBA48ED401}" presName="composite2" presStyleCnt="0"/>
      <dgm:spPr/>
    </dgm:pt>
    <dgm:pt modelId="{12BD22A3-1361-4056-9B94-D9E505DBEC41}" type="pres">
      <dgm:prSet presAssocID="{E6C88517-5561-4CCC-87C6-65FBA48ED401}" presName="background2" presStyleLbl="node2" presStyleIdx="1" presStyleCnt="2"/>
      <dgm:spPr/>
    </dgm:pt>
    <dgm:pt modelId="{87F123EA-D580-44E5-BFF1-A40F330A1A0B}" type="pres">
      <dgm:prSet presAssocID="{E6C88517-5561-4CCC-87C6-65FBA48ED401}" presName="text2" presStyleLbl="fgAcc2" presStyleIdx="1" presStyleCnt="2">
        <dgm:presLayoutVars>
          <dgm:chPref val="3"/>
        </dgm:presLayoutVars>
      </dgm:prSet>
      <dgm:spPr/>
      <dgm:t>
        <a:bodyPr/>
        <a:lstStyle/>
        <a:p>
          <a:endParaRPr lang="en-US"/>
        </a:p>
      </dgm:t>
    </dgm:pt>
    <dgm:pt modelId="{2383F17A-4749-460A-83A9-28C2BAF9B25C}" type="pres">
      <dgm:prSet presAssocID="{E6C88517-5561-4CCC-87C6-65FBA48ED401}" presName="hierChild3" presStyleCnt="0"/>
      <dgm:spPr/>
    </dgm:pt>
    <dgm:pt modelId="{57F051BC-FD95-423B-8AF9-5D96EC0DD10C}" type="pres">
      <dgm:prSet presAssocID="{C47DDCCA-0CA3-4B04-8145-C398196D74C6}" presName="Name17" presStyleLbl="parChTrans1D3" presStyleIdx="2" presStyleCnt="4"/>
      <dgm:spPr/>
      <dgm:t>
        <a:bodyPr/>
        <a:lstStyle/>
        <a:p>
          <a:endParaRPr lang="en-US"/>
        </a:p>
      </dgm:t>
    </dgm:pt>
    <dgm:pt modelId="{FFA2839F-93E0-4642-BB32-A88A5827643E}" type="pres">
      <dgm:prSet presAssocID="{B4721059-359A-4BEF-863A-6B5B3B20C2DA}" presName="hierRoot3" presStyleCnt="0"/>
      <dgm:spPr/>
    </dgm:pt>
    <dgm:pt modelId="{5FC9ED78-BF30-40A8-87B1-EE2ED8F37A9B}" type="pres">
      <dgm:prSet presAssocID="{B4721059-359A-4BEF-863A-6B5B3B20C2DA}" presName="composite3" presStyleCnt="0"/>
      <dgm:spPr/>
    </dgm:pt>
    <dgm:pt modelId="{7BFFE7B6-0239-4B4C-A04A-644AF5F4B261}" type="pres">
      <dgm:prSet presAssocID="{B4721059-359A-4BEF-863A-6B5B3B20C2DA}" presName="background3" presStyleLbl="node3" presStyleIdx="2" presStyleCnt="4"/>
      <dgm:spPr/>
    </dgm:pt>
    <dgm:pt modelId="{4919FAAD-6FD4-423F-9CA5-29F288AA1496}" type="pres">
      <dgm:prSet presAssocID="{B4721059-359A-4BEF-863A-6B5B3B20C2DA}" presName="text3" presStyleLbl="fgAcc3" presStyleIdx="2" presStyleCnt="4" custLinFactNeighborX="-649" custLinFactNeighborY="-1694">
        <dgm:presLayoutVars>
          <dgm:chPref val="3"/>
        </dgm:presLayoutVars>
      </dgm:prSet>
      <dgm:spPr/>
      <dgm:t>
        <a:bodyPr/>
        <a:lstStyle/>
        <a:p>
          <a:endParaRPr lang="en-US"/>
        </a:p>
      </dgm:t>
    </dgm:pt>
    <dgm:pt modelId="{4DCFB3DC-B696-4568-BD92-EABF307B8A7A}" type="pres">
      <dgm:prSet presAssocID="{B4721059-359A-4BEF-863A-6B5B3B20C2DA}" presName="hierChild4" presStyleCnt="0"/>
      <dgm:spPr/>
    </dgm:pt>
    <dgm:pt modelId="{CEA1A521-AA72-4192-B9C5-9A1322498A00}" type="pres">
      <dgm:prSet presAssocID="{4A5B88F9-EB63-4CEF-88A6-A9E2C8C88C1E}" presName="Name23" presStyleLbl="parChTrans1D4" presStyleIdx="3" presStyleCnt="5"/>
      <dgm:spPr/>
      <dgm:t>
        <a:bodyPr/>
        <a:lstStyle/>
        <a:p>
          <a:endParaRPr lang="en-US"/>
        </a:p>
      </dgm:t>
    </dgm:pt>
    <dgm:pt modelId="{D1DF60E5-60D7-4D06-855E-0A64B32114B4}" type="pres">
      <dgm:prSet presAssocID="{4E00CBF5-C4BF-40AB-8BC2-9033A8D3B996}" presName="hierRoot4" presStyleCnt="0"/>
      <dgm:spPr/>
    </dgm:pt>
    <dgm:pt modelId="{F692F434-8B53-4464-961A-D49A67EA19AF}" type="pres">
      <dgm:prSet presAssocID="{4E00CBF5-C4BF-40AB-8BC2-9033A8D3B996}" presName="composite4" presStyleCnt="0"/>
      <dgm:spPr/>
    </dgm:pt>
    <dgm:pt modelId="{DED73514-46C3-46C1-95F6-0B95264550F6}" type="pres">
      <dgm:prSet presAssocID="{4E00CBF5-C4BF-40AB-8BC2-9033A8D3B996}" presName="background4" presStyleLbl="node4" presStyleIdx="3" presStyleCnt="5"/>
      <dgm:spPr/>
    </dgm:pt>
    <dgm:pt modelId="{715245AE-1CA9-4168-8631-3255C51B7F8A}" type="pres">
      <dgm:prSet presAssocID="{4E00CBF5-C4BF-40AB-8BC2-9033A8D3B996}" presName="text4" presStyleLbl="fgAcc4" presStyleIdx="3" presStyleCnt="5" custScaleY="200261">
        <dgm:presLayoutVars>
          <dgm:chPref val="3"/>
        </dgm:presLayoutVars>
      </dgm:prSet>
      <dgm:spPr/>
      <dgm:t>
        <a:bodyPr/>
        <a:lstStyle/>
        <a:p>
          <a:endParaRPr lang="en-US"/>
        </a:p>
      </dgm:t>
    </dgm:pt>
    <dgm:pt modelId="{D3BA9178-4C27-4ED7-ABB6-88BA5B46DFFE}" type="pres">
      <dgm:prSet presAssocID="{4E00CBF5-C4BF-40AB-8BC2-9033A8D3B996}" presName="hierChild5" presStyleCnt="0"/>
      <dgm:spPr/>
    </dgm:pt>
    <dgm:pt modelId="{D242D808-9967-48E0-A411-DBC4552E5AFD}" type="pres">
      <dgm:prSet presAssocID="{DE582EB4-08FD-4ACD-90A8-63B71FD15AEF}" presName="Name17" presStyleLbl="parChTrans1D3" presStyleIdx="3" presStyleCnt="4"/>
      <dgm:spPr/>
      <dgm:t>
        <a:bodyPr/>
        <a:lstStyle/>
        <a:p>
          <a:endParaRPr lang="en-US"/>
        </a:p>
      </dgm:t>
    </dgm:pt>
    <dgm:pt modelId="{3CE81CDB-AD42-46D3-9C07-A6944691444C}" type="pres">
      <dgm:prSet presAssocID="{6081B5B2-DDE5-478C-A444-19765F996516}" presName="hierRoot3" presStyleCnt="0"/>
      <dgm:spPr/>
    </dgm:pt>
    <dgm:pt modelId="{8A83EBC5-922E-47C1-A01D-F1707881A9B3}" type="pres">
      <dgm:prSet presAssocID="{6081B5B2-DDE5-478C-A444-19765F996516}" presName="composite3" presStyleCnt="0"/>
      <dgm:spPr/>
    </dgm:pt>
    <dgm:pt modelId="{226A81D1-6C1A-4401-A01A-C71E3A1E2489}" type="pres">
      <dgm:prSet presAssocID="{6081B5B2-DDE5-478C-A444-19765F996516}" presName="background3" presStyleLbl="node3" presStyleIdx="3" presStyleCnt="4"/>
      <dgm:spPr/>
    </dgm:pt>
    <dgm:pt modelId="{02A2E159-8E18-4BAF-8B66-3F21CD2EA5CD}" type="pres">
      <dgm:prSet presAssocID="{6081B5B2-DDE5-478C-A444-19765F996516}" presName="text3" presStyleLbl="fgAcc3" presStyleIdx="3" presStyleCnt="4">
        <dgm:presLayoutVars>
          <dgm:chPref val="3"/>
        </dgm:presLayoutVars>
      </dgm:prSet>
      <dgm:spPr/>
      <dgm:t>
        <a:bodyPr/>
        <a:lstStyle/>
        <a:p>
          <a:endParaRPr lang="en-US"/>
        </a:p>
      </dgm:t>
    </dgm:pt>
    <dgm:pt modelId="{49A8CD00-531F-46B2-80A3-AB36C0C1577E}" type="pres">
      <dgm:prSet presAssocID="{6081B5B2-DDE5-478C-A444-19765F996516}" presName="hierChild4" presStyleCnt="0"/>
      <dgm:spPr/>
    </dgm:pt>
    <dgm:pt modelId="{A9D47417-A276-4A38-8BDE-29FA6A67657C}" type="pres">
      <dgm:prSet presAssocID="{2E24AF96-F222-42E2-BE11-6BBD76900E6E}" presName="Name23" presStyleLbl="parChTrans1D4" presStyleIdx="4" presStyleCnt="5"/>
      <dgm:spPr/>
      <dgm:t>
        <a:bodyPr/>
        <a:lstStyle/>
        <a:p>
          <a:endParaRPr lang="en-US"/>
        </a:p>
      </dgm:t>
    </dgm:pt>
    <dgm:pt modelId="{6E0EF264-AA39-44E1-A9C2-3CB01C47BC26}" type="pres">
      <dgm:prSet presAssocID="{6A35309E-6524-4F16-B263-3D44522F5B55}" presName="hierRoot4" presStyleCnt="0"/>
      <dgm:spPr/>
    </dgm:pt>
    <dgm:pt modelId="{D1DEF544-3316-49EA-889E-C724CAE1752F}" type="pres">
      <dgm:prSet presAssocID="{6A35309E-6524-4F16-B263-3D44522F5B55}" presName="composite4" presStyleCnt="0"/>
      <dgm:spPr/>
    </dgm:pt>
    <dgm:pt modelId="{C37DDDDB-F2AA-4F67-B3F1-9B147ED8DB94}" type="pres">
      <dgm:prSet presAssocID="{6A35309E-6524-4F16-B263-3D44522F5B55}" presName="background4" presStyleLbl="node4" presStyleIdx="4" presStyleCnt="5"/>
      <dgm:spPr/>
    </dgm:pt>
    <dgm:pt modelId="{6126F222-7773-41D7-9E64-3A2AE4225B49}" type="pres">
      <dgm:prSet presAssocID="{6A35309E-6524-4F16-B263-3D44522F5B55}" presName="text4" presStyleLbl="fgAcc4" presStyleIdx="4" presStyleCnt="5" custScaleY="185182" custLinFactNeighborX="-1639" custLinFactNeighborY="6477">
        <dgm:presLayoutVars>
          <dgm:chPref val="3"/>
        </dgm:presLayoutVars>
      </dgm:prSet>
      <dgm:spPr/>
      <dgm:t>
        <a:bodyPr/>
        <a:lstStyle/>
        <a:p>
          <a:endParaRPr lang="en-US"/>
        </a:p>
      </dgm:t>
    </dgm:pt>
    <dgm:pt modelId="{42023BA2-9EE3-4A2A-B765-BA3F7EBE6F37}" type="pres">
      <dgm:prSet presAssocID="{6A35309E-6524-4F16-B263-3D44522F5B55}" presName="hierChild5" presStyleCnt="0"/>
      <dgm:spPr/>
    </dgm:pt>
  </dgm:ptLst>
  <dgm:cxnLst>
    <dgm:cxn modelId="{11A18DBB-C066-4B9D-AA13-B51203A9F0E4}" srcId="{660D9738-4907-4325-B395-9423B75A1EC8}" destId="{8FB6A3EA-8303-4F91-A910-A4BB6DCA9BC0}" srcOrd="1" destOrd="0" parTransId="{61C37B9A-D315-4E51-A444-5A59E10D142E}" sibTransId="{F9E6EAA9-FCB2-492B-AE2B-16012A20F8EA}"/>
    <dgm:cxn modelId="{01091ADF-5155-4169-A259-E762AA0525B8}" srcId="{6081B5B2-DDE5-478C-A444-19765F996516}" destId="{6A35309E-6524-4F16-B263-3D44522F5B55}" srcOrd="0" destOrd="0" parTransId="{2E24AF96-F222-42E2-BE11-6BBD76900E6E}" sibTransId="{365A1F91-5FD1-4B3A-BB3F-424D0489EE82}"/>
    <dgm:cxn modelId="{614152C3-E0A5-4E75-8249-948C8248D4C2}" srcId="{8FB6A3EA-8303-4F91-A910-A4BB6DCA9BC0}" destId="{689DA88C-70C2-44F8-9431-8F1452E2E29E}" srcOrd="2" destOrd="0" parTransId="{FA363FF7-F04C-48DB-8869-700C0AEE2BB5}" sibTransId="{68A1D182-7EA8-4256-A422-DA2495DE6D78}"/>
    <dgm:cxn modelId="{B5553795-54D5-4545-BE80-3393DF9BAC09}" type="presOf" srcId="{6A35309E-6524-4F16-B263-3D44522F5B55}" destId="{6126F222-7773-41D7-9E64-3A2AE4225B49}" srcOrd="0" destOrd="0" presId="urn:microsoft.com/office/officeart/2005/8/layout/hierarchy1"/>
    <dgm:cxn modelId="{DE585055-7F1A-4929-96F4-37413407B97D}" type="presOf" srcId="{1E8CFB03-EC81-430E-BC83-C023473336ED}" destId="{83D8A4F8-D9C6-46B4-B705-8912A06EC4DE}" srcOrd="0" destOrd="0" presId="urn:microsoft.com/office/officeart/2005/8/layout/hierarchy1"/>
    <dgm:cxn modelId="{A5029B82-935E-4D93-8FA8-2E9DA74BD2E5}" type="presOf" srcId="{6081B5B2-DDE5-478C-A444-19765F996516}" destId="{02A2E159-8E18-4BAF-8B66-3F21CD2EA5CD}" srcOrd="0" destOrd="0" presId="urn:microsoft.com/office/officeart/2005/8/layout/hierarchy1"/>
    <dgm:cxn modelId="{FD6D3DDD-51AF-4507-97BD-CAC291685D74}" srcId="{E6C88517-5561-4CCC-87C6-65FBA48ED401}" destId="{B4721059-359A-4BEF-863A-6B5B3B20C2DA}" srcOrd="0" destOrd="0" parTransId="{C47DDCCA-0CA3-4B04-8145-C398196D74C6}" sibTransId="{15163A20-070E-4F46-A009-4699C32192C3}"/>
    <dgm:cxn modelId="{542BC4E2-7160-4D82-96D9-1E9EA2C47D1A}" type="presOf" srcId="{776DA341-6471-42BE-82DA-E61EBB950C38}" destId="{D0D2E8DB-B8CC-49D5-8FCC-7CB28F51CDA6}" srcOrd="0" destOrd="0" presId="urn:microsoft.com/office/officeart/2005/8/layout/hierarchy1"/>
    <dgm:cxn modelId="{7A1D504D-11D0-4086-9551-9CC113C47BCB}" type="presOf" srcId="{9A04D285-AEFA-4510-A35A-3D91D3D7B813}" destId="{4E52B626-FD81-4C1C-B337-81077F4801CA}" srcOrd="0" destOrd="0" presId="urn:microsoft.com/office/officeart/2005/8/layout/hierarchy1"/>
    <dgm:cxn modelId="{2799AE8E-5A70-4732-80E6-EBBE9126EC5D}" srcId="{E6C88517-5561-4CCC-87C6-65FBA48ED401}" destId="{6081B5B2-DDE5-478C-A444-19765F996516}" srcOrd="1" destOrd="0" parTransId="{DE582EB4-08FD-4ACD-90A8-63B71FD15AEF}" sibTransId="{BF70FD5B-F0C0-40F2-B756-155CAF7AFDA6}"/>
    <dgm:cxn modelId="{9794790F-E7B7-4982-985A-7977AD80DEFF}" type="presOf" srcId="{8E002F1C-0357-4BCE-A1CD-2B50BB44FC35}" destId="{5C24F6A2-0D64-4B7C-998B-7F097A752185}" srcOrd="0" destOrd="0" presId="urn:microsoft.com/office/officeart/2005/8/layout/hierarchy1"/>
    <dgm:cxn modelId="{00117302-8D05-46FE-B49F-9B8C58F59F9D}" type="presOf" srcId="{660D9738-4907-4325-B395-9423B75A1EC8}" destId="{9B076E51-D6A6-449F-94B8-7B41D74255A4}" srcOrd="0" destOrd="0" presId="urn:microsoft.com/office/officeart/2005/8/layout/hierarchy1"/>
    <dgm:cxn modelId="{7264DC42-23FE-420E-BE0C-9AFEED06DE55}" type="presOf" srcId="{EC4403A9-C03F-40F8-92BF-EB8B9BE47B61}" destId="{5D5B4A3F-8099-4671-B52C-42B94EE936BC}" srcOrd="0" destOrd="0" presId="urn:microsoft.com/office/officeart/2005/8/layout/hierarchy1"/>
    <dgm:cxn modelId="{6B4D13C2-70FD-4CB3-961D-1BC5A86F757B}" type="presOf" srcId="{24DA1804-8CFA-42FD-85C1-EDB712C3F967}" destId="{0D8E744D-A383-4F7C-9661-0B7ED69EC1E7}" srcOrd="0" destOrd="0" presId="urn:microsoft.com/office/officeart/2005/8/layout/hierarchy1"/>
    <dgm:cxn modelId="{AB7D948F-ACC2-467C-8044-458D64F64E61}" srcId="{B4721059-359A-4BEF-863A-6B5B3B20C2DA}" destId="{4E00CBF5-C4BF-40AB-8BC2-9033A8D3B996}" srcOrd="0" destOrd="0" parTransId="{4A5B88F9-EB63-4CEF-88A6-A9E2C8C88C1E}" sibTransId="{0BF77C1E-2E97-4F23-B6A9-F179246D5353}"/>
    <dgm:cxn modelId="{ADC76878-5E11-4D06-B71B-578A44E9BCE0}" srcId="{8FB6A3EA-8303-4F91-A910-A4BB6DCA9BC0}" destId="{19C700C7-24DC-419B-8935-BC88CF860F04}" srcOrd="1" destOrd="0" parTransId="{24DA1804-8CFA-42FD-85C1-EDB712C3F967}" sibTransId="{203A5D32-EA26-4747-88A7-E50E65FA2D00}"/>
    <dgm:cxn modelId="{1A937879-E4F3-47A1-BA62-285A517CB211}" type="presOf" srcId="{4EE2EB16-A96E-4EA8-A095-DC95AE698D91}" destId="{52F62D0B-9A0C-4EF5-A2AD-D2BC5599D60C}" srcOrd="0" destOrd="0" presId="urn:microsoft.com/office/officeart/2005/8/layout/hierarchy1"/>
    <dgm:cxn modelId="{8B313D98-762F-4A01-8B06-6E5E58B2A479}" type="presOf" srcId="{D8806C75-FDE2-4EB2-978F-48C3745A0FC6}" destId="{FCA0F290-E34F-4F05-97DE-809705610840}" srcOrd="0" destOrd="0" presId="urn:microsoft.com/office/officeart/2005/8/layout/hierarchy1"/>
    <dgm:cxn modelId="{E2F51104-8919-4E37-BC49-F6B3E1D17508}" srcId="{776DA341-6471-42BE-82DA-E61EBB950C38}" destId="{E6C88517-5561-4CCC-87C6-65FBA48ED401}" srcOrd="1" destOrd="0" parTransId="{4EE2EB16-A96E-4EA8-A095-DC95AE698D91}" sibTransId="{52B44D09-88FE-4C77-B84E-6827E685DA8C}"/>
    <dgm:cxn modelId="{3C79B8DA-3237-4B7C-9BCE-A574BD2CE8FE}" type="presOf" srcId="{4E00CBF5-C4BF-40AB-8BC2-9033A8D3B996}" destId="{715245AE-1CA9-4168-8631-3255C51B7F8A}" srcOrd="0" destOrd="0" presId="urn:microsoft.com/office/officeart/2005/8/layout/hierarchy1"/>
    <dgm:cxn modelId="{95BBC3B1-8E54-44B2-9959-3626966E9C8F}" type="presOf" srcId="{DE582EB4-08FD-4ACD-90A8-63B71FD15AEF}" destId="{D242D808-9967-48E0-A411-DBC4552E5AFD}" srcOrd="0" destOrd="0" presId="urn:microsoft.com/office/officeart/2005/8/layout/hierarchy1"/>
    <dgm:cxn modelId="{47849B26-1936-43C4-B0DB-7BF28942AAA5}" srcId="{776DA341-6471-42BE-82DA-E61EBB950C38}" destId="{660D9738-4907-4325-B395-9423B75A1EC8}" srcOrd="0" destOrd="0" parTransId="{8E002F1C-0357-4BCE-A1CD-2B50BB44FC35}" sibTransId="{E52275CD-50DF-4112-AD4D-7B44AA4A4B12}"/>
    <dgm:cxn modelId="{476B0626-2E68-4061-9207-21598EA42C2C}" srcId="{660D9738-4907-4325-B395-9423B75A1EC8}" destId="{D8806C75-FDE2-4EB2-978F-48C3745A0FC6}" srcOrd="0" destOrd="0" parTransId="{EC4403A9-C03F-40F8-92BF-EB8B9BE47B61}" sibTransId="{9A071FDD-5F5A-4EBC-9E22-4A6640B03BAE}"/>
    <dgm:cxn modelId="{7B55B8E0-0B03-4F08-A4D6-60B7B88B837B}" type="presOf" srcId="{4A5B88F9-EB63-4CEF-88A6-A9E2C8C88C1E}" destId="{CEA1A521-AA72-4192-B9C5-9A1322498A00}" srcOrd="0" destOrd="0" presId="urn:microsoft.com/office/officeart/2005/8/layout/hierarchy1"/>
    <dgm:cxn modelId="{61ADAED8-A362-485F-9E28-B1BF06481C0D}" type="presOf" srcId="{C47DDCCA-0CA3-4B04-8145-C398196D74C6}" destId="{57F051BC-FD95-423B-8AF9-5D96EC0DD10C}" srcOrd="0" destOrd="0" presId="urn:microsoft.com/office/officeart/2005/8/layout/hierarchy1"/>
    <dgm:cxn modelId="{EAFFBD3B-2396-4E61-B7A0-83E5CABF85E1}" srcId="{9A04D285-AEFA-4510-A35A-3D91D3D7B813}" destId="{776DA341-6471-42BE-82DA-E61EBB950C38}" srcOrd="0" destOrd="0" parTransId="{0207CB40-92DD-4C02-A288-3E66F5522740}" sibTransId="{966DE457-53F1-45DF-A90E-93043228467D}"/>
    <dgm:cxn modelId="{8F7E237B-6D60-46D7-A629-C2844108DE15}" type="presOf" srcId="{B4721059-359A-4BEF-863A-6B5B3B20C2DA}" destId="{4919FAAD-6FD4-423F-9CA5-29F288AA1496}" srcOrd="0" destOrd="0" presId="urn:microsoft.com/office/officeart/2005/8/layout/hierarchy1"/>
    <dgm:cxn modelId="{6C98B7BD-24F7-47EA-8EBF-489F403248B4}" type="presOf" srcId="{8FB6A3EA-8303-4F91-A910-A4BB6DCA9BC0}" destId="{694AF215-8392-4C4A-9275-89BE612F37A2}" srcOrd="0" destOrd="0" presId="urn:microsoft.com/office/officeart/2005/8/layout/hierarchy1"/>
    <dgm:cxn modelId="{58AC769D-9F19-4FB0-93DB-724335458502}" srcId="{8FB6A3EA-8303-4F91-A910-A4BB6DCA9BC0}" destId="{1E8CFB03-EC81-430E-BC83-C023473336ED}" srcOrd="0" destOrd="0" parTransId="{32D65B92-9911-4D8A-B8E8-702C3D956F7A}" sibTransId="{8ACD63D8-4EEC-449B-AF99-A6FDB93F2EB5}"/>
    <dgm:cxn modelId="{DA020189-112E-434F-B59F-CB6C203C637F}" type="presOf" srcId="{2E24AF96-F222-42E2-BE11-6BBD76900E6E}" destId="{A9D47417-A276-4A38-8BDE-29FA6A67657C}" srcOrd="0" destOrd="0" presId="urn:microsoft.com/office/officeart/2005/8/layout/hierarchy1"/>
    <dgm:cxn modelId="{551EEC12-32E3-4706-BF7B-8BC4DD9B95DB}" type="presOf" srcId="{61C37B9A-D315-4E51-A444-5A59E10D142E}" destId="{214FE640-F452-4B4A-B3F9-F1035AA5FD87}" srcOrd="0" destOrd="0" presId="urn:microsoft.com/office/officeart/2005/8/layout/hierarchy1"/>
    <dgm:cxn modelId="{9D66E331-8233-4D9E-A36C-55234D332059}" type="presOf" srcId="{689DA88C-70C2-44F8-9431-8F1452E2E29E}" destId="{1F233D33-E94E-4A35-B42E-1B98F4C17FD1}" srcOrd="0" destOrd="0" presId="urn:microsoft.com/office/officeart/2005/8/layout/hierarchy1"/>
    <dgm:cxn modelId="{61E6936B-7243-4352-83FC-4779DF4CD815}" type="presOf" srcId="{FA363FF7-F04C-48DB-8869-700C0AEE2BB5}" destId="{C9B45D5B-74AC-4C20-8381-07F277C02B69}" srcOrd="0" destOrd="0" presId="urn:microsoft.com/office/officeart/2005/8/layout/hierarchy1"/>
    <dgm:cxn modelId="{3802096D-1C86-46E8-8D93-CBDA83DB32EB}" type="presOf" srcId="{32D65B92-9911-4D8A-B8E8-702C3D956F7A}" destId="{9CED4C62-2436-488B-9EB9-6F1B9C8C1C46}" srcOrd="0" destOrd="0" presId="urn:microsoft.com/office/officeart/2005/8/layout/hierarchy1"/>
    <dgm:cxn modelId="{A7D854D8-AA0E-456E-8304-EB89B1C05C6F}" type="presOf" srcId="{E6C88517-5561-4CCC-87C6-65FBA48ED401}" destId="{87F123EA-D580-44E5-BFF1-A40F330A1A0B}" srcOrd="0" destOrd="0" presId="urn:microsoft.com/office/officeart/2005/8/layout/hierarchy1"/>
    <dgm:cxn modelId="{CE022EDF-B78F-4720-8AEF-46248BC3C149}" type="presOf" srcId="{19C700C7-24DC-419B-8935-BC88CF860F04}" destId="{2F83A295-C254-4BB1-AE81-D505E873D982}" srcOrd="0" destOrd="0" presId="urn:microsoft.com/office/officeart/2005/8/layout/hierarchy1"/>
    <dgm:cxn modelId="{9FA88DF7-FDE2-4869-82AB-4712B5429249}" type="presParOf" srcId="{4E52B626-FD81-4C1C-B337-81077F4801CA}" destId="{EF3FD10A-311B-40C5-BAFE-6D6B5FAD1102}" srcOrd="0" destOrd="0" presId="urn:microsoft.com/office/officeart/2005/8/layout/hierarchy1"/>
    <dgm:cxn modelId="{A7E1D6A0-B8E7-4F6F-BC5E-4235F775EAB2}" type="presParOf" srcId="{EF3FD10A-311B-40C5-BAFE-6D6B5FAD1102}" destId="{6CD96229-D16D-4AA3-9427-94CFACAD24BA}" srcOrd="0" destOrd="0" presId="urn:microsoft.com/office/officeart/2005/8/layout/hierarchy1"/>
    <dgm:cxn modelId="{5C576D53-49C4-4B7B-8647-DB142B5B7A3E}" type="presParOf" srcId="{6CD96229-D16D-4AA3-9427-94CFACAD24BA}" destId="{29FE6541-0ABC-400D-B49E-C89559C4BEC5}" srcOrd="0" destOrd="0" presId="urn:microsoft.com/office/officeart/2005/8/layout/hierarchy1"/>
    <dgm:cxn modelId="{9C8B0C07-D197-4398-AC84-D5BBC182165E}" type="presParOf" srcId="{6CD96229-D16D-4AA3-9427-94CFACAD24BA}" destId="{D0D2E8DB-B8CC-49D5-8FCC-7CB28F51CDA6}" srcOrd="1" destOrd="0" presId="urn:microsoft.com/office/officeart/2005/8/layout/hierarchy1"/>
    <dgm:cxn modelId="{08B6DEBF-B8E8-492F-8312-D8B004CA23A0}" type="presParOf" srcId="{EF3FD10A-311B-40C5-BAFE-6D6B5FAD1102}" destId="{033C4360-2856-4E28-BFC6-54F3FD597BEF}" srcOrd="1" destOrd="0" presId="urn:microsoft.com/office/officeart/2005/8/layout/hierarchy1"/>
    <dgm:cxn modelId="{77909F70-83D5-419D-A743-A39955A62F2D}" type="presParOf" srcId="{033C4360-2856-4E28-BFC6-54F3FD597BEF}" destId="{5C24F6A2-0D64-4B7C-998B-7F097A752185}" srcOrd="0" destOrd="0" presId="urn:microsoft.com/office/officeart/2005/8/layout/hierarchy1"/>
    <dgm:cxn modelId="{AAB571F0-BC57-4F94-BC4F-700DC322E7B7}" type="presParOf" srcId="{033C4360-2856-4E28-BFC6-54F3FD597BEF}" destId="{DEAA4442-CE27-4578-8207-04B8076E869E}" srcOrd="1" destOrd="0" presId="urn:microsoft.com/office/officeart/2005/8/layout/hierarchy1"/>
    <dgm:cxn modelId="{B9A558F0-A7BE-4C3C-A707-DD5F61BBC33A}" type="presParOf" srcId="{DEAA4442-CE27-4578-8207-04B8076E869E}" destId="{B00C610D-6CEC-4B78-BC4B-E3CBB9482DAC}" srcOrd="0" destOrd="0" presId="urn:microsoft.com/office/officeart/2005/8/layout/hierarchy1"/>
    <dgm:cxn modelId="{78FD7097-366A-4583-AC0A-15BA7EA6EE21}" type="presParOf" srcId="{B00C610D-6CEC-4B78-BC4B-E3CBB9482DAC}" destId="{DD5E0496-1106-4864-B80F-2F4C09E93EA2}" srcOrd="0" destOrd="0" presId="urn:microsoft.com/office/officeart/2005/8/layout/hierarchy1"/>
    <dgm:cxn modelId="{FC95D14B-36ED-42A1-881A-49289FE1C6F6}" type="presParOf" srcId="{B00C610D-6CEC-4B78-BC4B-E3CBB9482DAC}" destId="{9B076E51-D6A6-449F-94B8-7B41D74255A4}" srcOrd="1" destOrd="0" presId="urn:microsoft.com/office/officeart/2005/8/layout/hierarchy1"/>
    <dgm:cxn modelId="{8A779BB4-DBC4-43D5-88FD-FB4BEF97EF06}" type="presParOf" srcId="{DEAA4442-CE27-4578-8207-04B8076E869E}" destId="{3FA046B9-F930-4C7D-ADDC-1A8F45418D97}" srcOrd="1" destOrd="0" presId="urn:microsoft.com/office/officeart/2005/8/layout/hierarchy1"/>
    <dgm:cxn modelId="{F6F23684-5268-45F1-9BBB-3E1C093B0A5C}" type="presParOf" srcId="{3FA046B9-F930-4C7D-ADDC-1A8F45418D97}" destId="{5D5B4A3F-8099-4671-B52C-42B94EE936BC}" srcOrd="0" destOrd="0" presId="urn:microsoft.com/office/officeart/2005/8/layout/hierarchy1"/>
    <dgm:cxn modelId="{DCBE88EA-7870-4D0D-B324-E56F6614F8DE}" type="presParOf" srcId="{3FA046B9-F930-4C7D-ADDC-1A8F45418D97}" destId="{B2BAF973-0A71-4C16-8B53-9C21E9262A27}" srcOrd="1" destOrd="0" presId="urn:microsoft.com/office/officeart/2005/8/layout/hierarchy1"/>
    <dgm:cxn modelId="{1033B3C8-2400-4C42-90D5-4E70DAFC9AA2}" type="presParOf" srcId="{B2BAF973-0A71-4C16-8B53-9C21E9262A27}" destId="{51D0B54C-622C-4102-AB22-5CCB3C9CD626}" srcOrd="0" destOrd="0" presId="urn:microsoft.com/office/officeart/2005/8/layout/hierarchy1"/>
    <dgm:cxn modelId="{4AAC509F-2E94-4D9A-B423-B8EEB43DFCB5}" type="presParOf" srcId="{51D0B54C-622C-4102-AB22-5CCB3C9CD626}" destId="{645F115F-3CA4-4720-94C5-B42804C392B9}" srcOrd="0" destOrd="0" presId="urn:microsoft.com/office/officeart/2005/8/layout/hierarchy1"/>
    <dgm:cxn modelId="{899DAD26-9CDA-4DBF-A979-389D9D6E8124}" type="presParOf" srcId="{51D0B54C-622C-4102-AB22-5CCB3C9CD626}" destId="{FCA0F290-E34F-4F05-97DE-809705610840}" srcOrd="1" destOrd="0" presId="urn:microsoft.com/office/officeart/2005/8/layout/hierarchy1"/>
    <dgm:cxn modelId="{75417475-1F08-4931-9362-2C63E8A46744}" type="presParOf" srcId="{B2BAF973-0A71-4C16-8B53-9C21E9262A27}" destId="{910FF7FB-8573-42B6-B486-AE9A241F7D84}" srcOrd="1" destOrd="0" presId="urn:microsoft.com/office/officeart/2005/8/layout/hierarchy1"/>
    <dgm:cxn modelId="{0C4324F2-6D73-400A-8E82-034591A457E0}" type="presParOf" srcId="{3FA046B9-F930-4C7D-ADDC-1A8F45418D97}" destId="{214FE640-F452-4B4A-B3F9-F1035AA5FD87}" srcOrd="2" destOrd="0" presId="urn:microsoft.com/office/officeart/2005/8/layout/hierarchy1"/>
    <dgm:cxn modelId="{275053A1-08F3-4C9D-8393-259D31B31A70}" type="presParOf" srcId="{3FA046B9-F930-4C7D-ADDC-1A8F45418D97}" destId="{B47A4533-BB09-4662-97E0-7B7D5FA7C380}" srcOrd="3" destOrd="0" presId="urn:microsoft.com/office/officeart/2005/8/layout/hierarchy1"/>
    <dgm:cxn modelId="{1D85BABF-E502-46E1-A318-7B08DD248B81}" type="presParOf" srcId="{B47A4533-BB09-4662-97E0-7B7D5FA7C380}" destId="{18497C43-6346-4F93-9A84-85E38953C246}" srcOrd="0" destOrd="0" presId="urn:microsoft.com/office/officeart/2005/8/layout/hierarchy1"/>
    <dgm:cxn modelId="{E1363513-FA26-4E3A-B8BA-F9F51C5D6F1D}" type="presParOf" srcId="{18497C43-6346-4F93-9A84-85E38953C246}" destId="{43F1738B-FD40-4409-B81A-A75820F89964}" srcOrd="0" destOrd="0" presId="urn:microsoft.com/office/officeart/2005/8/layout/hierarchy1"/>
    <dgm:cxn modelId="{59432D8B-38C8-45DF-B752-BC1E55F577E4}" type="presParOf" srcId="{18497C43-6346-4F93-9A84-85E38953C246}" destId="{694AF215-8392-4C4A-9275-89BE612F37A2}" srcOrd="1" destOrd="0" presId="urn:microsoft.com/office/officeart/2005/8/layout/hierarchy1"/>
    <dgm:cxn modelId="{4E55FF9B-91C7-4DA4-B315-2639DC5479E7}" type="presParOf" srcId="{B47A4533-BB09-4662-97E0-7B7D5FA7C380}" destId="{D9E54167-FE71-4A67-ABB6-08A36FF4955A}" srcOrd="1" destOrd="0" presId="urn:microsoft.com/office/officeart/2005/8/layout/hierarchy1"/>
    <dgm:cxn modelId="{91BDDA8A-98E0-4CAE-A60B-2B6A8C1ACA99}" type="presParOf" srcId="{D9E54167-FE71-4A67-ABB6-08A36FF4955A}" destId="{9CED4C62-2436-488B-9EB9-6F1B9C8C1C46}" srcOrd="0" destOrd="0" presId="urn:microsoft.com/office/officeart/2005/8/layout/hierarchy1"/>
    <dgm:cxn modelId="{1E112732-AE3C-4B01-819B-D9F662782046}" type="presParOf" srcId="{D9E54167-FE71-4A67-ABB6-08A36FF4955A}" destId="{A6CA45B6-4301-4C45-8A61-3EC62AAAA10D}" srcOrd="1" destOrd="0" presId="urn:microsoft.com/office/officeart/2005/8/layout/hierarchy1"/>
    <dgm:cxn modelId="{37A513B7-CD49-4846-9EE6-88E7B8D1FAB0}" type="presParOf" srcId="{A6CA45B6-4301-4C45-8A61-3EC62AAAA10D}" destId="{408BFAA2-527A-43DB-998F-DA82512FBED6}" srcOrd="0" destOrd="0" presId="urn:microsoft.com/office/officeart/2005/8/layout/hierarchy1"/>
    <dgm:cxn modelId="{116C7359-DD99-4A14-9743-30E570797957}" type="presParOf" srcId="{408BFAA2-527A-43DB-998F-DA82512FBED6}" destId="{817FF60A-6866-4B73-B168-C7E838EA4898}" srcOrd="0" destOrd="0" presId="urn:microsoft.com/office/officeart/2005/8/layout/hierarchy1"/>
    <dgm:cxn modelId="{98E576FE-608C-44D1-A433-78A6A7F919B9}" type="presParOf" srcId="{408BFAA2-527A-43DB-998F-DA82512FBED6}" destId="{83D8A4F8-D9C6-46B4-B705-8912A06EC4DE}" srcOrd="1" destOrd="0" presId="urn:microsoft.com/office/officeart/2005/8/layout/hierarchy1"/>
    <dgm:cxn modelId="{3D0924BD-E630-4ADE-B7DA-D200D928FC8C}" type="presParOf" srcId="{A6CA45B6-4301-4C45-8A61-3EC62AAAA10D}" destId="{B36E03C2-AB64-40BA-866D-EFC50155DCB3}" srcOrd="1" destOrd="0" presId="urn:microsoft.com/office/officeart/2005/8/layout/hierarchy1"/>
    <dgm:cxn modelId="{4D47A6F5-7152-4C52-8064-A84ABC8D91FB}" type="presParOf" srcId="{D9E54167-FE71-4A67-ABB6-08A36FF4955A}" destId="{0D8E744D-A383-4F7C-9661-0B7ED69EC1E7}" srcOrd="2" destOrd="0" presId="urn:microsoft.com/office/officeart/2005/8/layout/hierarchy1"/>
    <dgm:cxn modelId="{5112AD7E-7BB6-4EF6-A8D9-AC66601B3346}" type="presParOf" srcId="{D9E54167-FE71-4A67-ABB6-08A36FF4955A}" destId="{96E3431B-D557-4035-9771-FFB959D00E8F}" srcOrd="3" destOrd="0" presId="urn:microsoft.com/office/officeart/2005/8/layout/hierarchy1"/>
    <dgm:cxn modelId="{99BF8B5F-541C-4A14-806A-5D3A2C9F25F9}" type="presParOf" srcId="{96E3431B-D557-4035-9771-FFB959D00E8F}" destId="{B98D3497-15E1-49A8-8EC4-FADF786120DB}" srcOrd="0" destOrd="0" presId="urn:microsoft.com/office/officeart/2005/8/layout/hierarchy1"/>
    <dgm:cxn modelId="{F62A96A7-A9D4-4951-95E6-CACD78BD1698}" type="presParOf" srcId="{B98D3497-15E1-49A8-8EC4-FADF786120DB}" destId="{E411447D-2A22-4269-977C-CCC2399FC1A8}" srcOrd="0" destOrd="0" presId="urn:microsoft.com/office/officeart/2005/8/layout/hierarchy1"/>
    <dgm:cxn modelId="{8EE3E36E-F6F2-4696-A70B-866BA3C99E90}" type="presParOf" srcId="{B98D3497-15E1-49A8-8EC4-FADF786120DB}" destId="{2F83A295-C254-4BB1-AE81-D505E873D982}" srcOrd="1" destOrd="0" presId="urn:microsoft.com/office/officeart/2005/8/layout/hierarchy1"/>
    <dgm:cxn modelId="{6AFCD72F-10C8-4389-B01E-C81B994F55CA}" type="presParOf" srcId="{96E3431B-D557-4035-9771-FFB959D00E8F}" destId="{E500442F-59BA-418C-B435-BDE4DA29A7AE}" srcOrd="1" destOrd="0" presId="urn:microsoft.com/office/officeart/2005/8/layout/hierarchy1"/>
    <dgm:cxn modelId="{062F5123-9D58-48BD-88F3-8BAF38BB5925}" type="presParOf" srcId="{D9E54167-FE71-4A67-ABB6-08A36FF4955A}" destId="{C9B45D5B-74AC-4C20-8381-07F277C02B69}" srcOrd="4" destOrd="0" presId="urn:microsoft.com/office/officeart/2005/8/layout/hierarchy1"/>
    <dgm:cxn modelId="{B9AAFD02-3D57-43FC-AD1B-4F1B39D7F7F8}" type="presParOf" srcId="{D9E54167-FE71-4A67-ABB6-08A36FF4955A}" destId="{6AFD561C-79C1-460B-B63D-F821B00612B8}" srcOrd="5" destOrd="0" presId="urn:microsoft.com/office/officeart/2005/8/layout/hierarchy1"/>
    <dgm:cxn modelId="{D7D473B0-4CF1-4B94-94BA-799F3BF13210}" type="presParOf" srcId="{6AFD561C-79C1-460B-B63D-F821B00612B8}" destId="{94BF3A37-3D2F-4D1C-A324-9FE861A90EE9}" srcOrd="0" destOrd="0" presId="urn:microsoft.com/office/officeart/2005/8/layout/hierarchy1"/>
    <dgm:cxn modelId="{AEDF5837-8244-457E-BCD3-2D442CD4F908}" type="presParOf" srcId="{94BF3A37-3D2F-4D1C-A324-9FE861A90EE9}" destId="{223CD8A4-C6B3-4497-8C99-CF21577418A8}" srcOrd="0" destOrd="0" presId="urn:microsoft.com/office/officeart/2005/8/layout/hierarchy1"/>
    <dgm:cxn modelId="{4006FA2A-C04B-43A4-BCAF-AFBBBBCD65E0}" type="presParOf" srcId="{94BF3A37-3D2F-4D1C-A324-9FE861A90EE9}" destId="{1F233D33-E94E-4A35-B42E-1B98F4C17FD1}" srcOrd="1" destOrd="0" presId="urn:microsoft.com/office/officeart/2005/8/layout/hierarchy1"/>
    <dgm:cxn modelId="{3AEE5DE0-47C3-4F29-A1AD-FDDAFC523524}" type="presParOf" srcId="{6AFD561C-79C1-460B-B63D-F821B00612B8}" destId="{B45D0A24-5735-4E58-8A37-AC17AE98A74B}" srcOrd="1" destOrd="0" presId="urn:microsoft.com/office/officeart/2005/8/layout/hierarchy1"/>
    <dgm:cxn modelId="{E520D230-0518-43FB-83AA-A0BEC63F0F9A}" type="presParOf" srcId="{033C4360-2856-4E28-BFC6-54F3FD597BEF}" destId="{52F62D0B-9A0C-4EF5-A2AD-D2BC5599D60C}" srcOrd="2" destOrd="0" presId="urn:microsoft.com/office/officeart/2005/8/layout/hierarchy1"/>
    <dgm:cxn modelId="{7F09058B-2BF0-4DB4-9F3E-8EA2DA651560}" type="presParOf" srcId="{033C4360-2856-4E28-BFC6-54F3FD597BEF}" destId="{476FA814-A174-42EF-A09F-95555282C8BB}" srcOrd="3" destOrd="0" presId="urn:microsoft.com/office/officeart/2005/8/layout/hierarchy1"/>
    <dgm:cxn modelId="{A5780A82-AD51-419C-8EE9-DC4CD490EBFE}" type="presParOf" srcId="{476FA814-A174-42EF-A09F-95555282C8BB}" destId="{0B490349-830A-4CCB-BB61-1687459E7CFB}" srcOrd="0" destOrd="0" presId="urn:microsoft.com/office/officeart/2005/8/layout/hierarchy1"/>
    <dgm:cxn modelId="{90E56005-1083-462D-93D1-193595753414}" type="presParOf" srcId="{0B490349-830A-4CCB-BB61-1687459E7CFB}" destId="{12BD22A3-1361-4056-9B94-D9E505DBEC41}" srcOrd="0" destOrd="0" presId="urn:microsoft.com/office/officeart/2005/8/layout/hierarchy1"/>
    <dgm:cxn modelId="{303B25A0-6241-4A6D-A898-B526C03C3CFE}" type="presParOf" srcId="{0B490349-830A-4CCB-BB61-1687459E7CFB}" destId="{87F123EA-D580-44E5-BFF1-A40F330A1A0B}" srcOrd="1" destOrd="0" presId="urn:microsoft.com/office/officeart/2005/8/layout/hierarchy1"/>
    <dgm:cxn modelId="{6224D199-A300-48C4-BA43-34DB0236EEDD}" type="presParOf" srcId="{476FA814-A174-42EF-A09F-95555282C8BB}" destId="{2383F17A-4749-460A-83A9-28C2BAF9B25C}" srcOrd="1" destOrd="0" presId="urn:microsoft.com/office/officeart/2005/8/layout/hierarchy1"/>
    <dgm:cxn modelId="{4C8318C1-6AD9-48B2-ABD6-C8CDFE6E8293}" type="presParOf" srcId="{2383F17A-4749-460A-83A9-28C2BAF9B25C}" destId="{57F051BC-FD95-423B-8AF9-5D96EC0DD10C}" srcOrd="0" destOrd="0" presId="urn:microsoft.com/office/officeart/2005/8/layout/hierarchy1"/>
    <dgm:cxn modelId="{80B9AF9D-2AB0-4151-843F-1192FFB3D7BE}" type="presParOf" srcId="{2383F17A-4749-460A-83A9-28C2BAF9B25C}" destId="{FFA2839F-93E0-4642-BB32-A88A5827643E}" srcOrd="1" destOrd="0" presId="urn:microsoft.com/office/officeart/2005/8/layout/hierarchy1"/>
    <dgm:cxn modelId="{201B084F-D599-476E-8BD7-48E5A62011ED}" type="presParOf" srcId="{FFA2839F-93E0-4642-BB32-A88A5827643E}" destId="{5FC9ED78-BF30-40A8-87B1-EE2ED8F37A9B}" srcOrd="0" destOrd="0" presId="urn:microsoft.com/office/officeart/2005/8/layout/hierarchy1"/>
    <dgm:cxn modelId="{EEC98226-997B-4631-A374-61BC314908DD}" type="presParOf" srcId="{5FC9ED78-BF30-40A8-87B1-EE2ED8F37A9B}" destId="{7BFFE7B6-0239-4B4C-A04A-644AF5F4B261}" srcOrd="0" destOrd="0" presId="urn:microsoft.com/office/officeart/2005/8/layout/hierarchy1"/>
    <dgm:cxn modelId="{55CD8938-E86E-4C2A-927A-85FD6366057C}" type="presParOf" srcId="{5FC9ED78-BF30-40A8-87B1-EE2ED8F37A9B}" destId="{4919FAAD-6FD4-423F-9CA5-29F288AA1496}" srcOrd="1" destOrd="0" presId="urn:microsoft.com/office/officeart/2005/8/layout/hierarchy1"/>
    <dgm:cxn modelId="{2FC5CD06-3242-464C-918E-8C402DF04CCC}" type="presParOf" srcId="{FFA2839F-93E0-4642-BB32-A88A5827643E}" destId="{4DCFB3DC-B696-4568-BD92-EABF307B8A7A}" srcOrd="1" destOrd="0" presId="urn:microsoft.com/office/officeart/2005/8/layout/hierarchy1"/>
    <dgm:cxn modelId="{E0F24D32-D76E-4C74-92CC-C24CD250607A}" type="presParOf" srcId="{4DCFB3DC-B696-4568-BD92-EABF307B8A7A}" destId="{CEA1A521-AA72-4192-B9C5-9A1322498A00}" srcOrd="0" destOrd="0" presId="urn:microsoft.com/office/officeart/2005/8/layout/hierarchy1"/>
    <dgm:cxn modelId="{B9A3AF4F-3C7D-41F5-99B5-9387071134A6}" type="presParOf" srcId="{4DCFB3DC-B696-4568-BD92-EABF307B8A7A}" destId="{D1DF60E5-60D7-4D06-855E-0A64B32114B4}" srcOrd="1" destOrd="0" presId="urn:microsoft.com/office/officeart/2005/8/layout/hierarchy1"/>
    <dgm:cxn modelId="{ED757B36-5954-4539-AE98-04E2F54D85A2}" type="presParOf" srcId="{D1DF60E5-60D7-4D06-855E-0A64B32114B4}" destId="{F692F434-8B53-4464-961A-D49A67EA19AF}" srcOrd="0" destOrd="0" presId="urn:microsoft.com/office/officeart/2005/8/layout/hierarchy1"/>
    <dgm:cxn modelId="{1C52F83A-F142-4E00-998F-42A85E30DBF6}" type="presParOf" srcId="{F692F434-8B53-4464-961A-D49A67EA19AF}" destId="{DED73514-46C3-46C1-95F6-0B95264550F6}" srcOrd="0" destOrd="0" presId="urn:microsoft.com/office/officeart/2005/8/layout/hierarchy1"/>
    <dgm:cxn modelId="{1FA09C12-8E25-4DD1-8902-6DACE0C5343E}" type="presParOf" srcId="{F692F434-8B53-4464-961A-D49A67EA19AF}" destId="{715245AE-1CA9-4168-8631-3255C51B7F8A}" srcOrd="1" destOrd="0" presId="urn:microsoft.com/office/officeart/2005/8/layout/hierarchy1"/>
    <dgm:cxn modelId="{0BE83BB1-4DD4-4913-B94C-B8E991784FEB}" type="presParOf" srcId="{D1DF60E5-60D7-4D06-855E-0A64B32114B4}" destId="{D3BA9178-4C27-4ED7-ABB6-88BA5B46DFFE}" srcOrd="1" destOrd="0" presId="urn:microsoft.com/office/officeart/2005/8/layout/hierarchy1"/>
    <dgm:cxn modelId="{2F43AC0A-5057-4549-B28E-F324094AD4CF}" type="presParOf" srcId="{2383F17A-4749-460A-83A9-28C2BAF9B25C}" destId="{D242D808-9967-48E0-A411-DBC4552E5AFD}" srcOrd="2" destOrd="0" presId="urn:microsoft.com/office/officeart/2005/8/layout/hierarchy1"/>
    <dgm:cxn modelId="{89825116-F16E-4B9E-A671-30668F238448}" type="presParOf" srcId="{2383F17A-4749-460A-83A9-28C2BAF9B25C}" destId="{3CE81CDB-AD42-46D3-9C07-A6944691444C}" srcOrd="3" destOrd="0" presId="urn:microsoft.com/office/officeart/2005/8/layout/hierarchy1"/>
    <dgm:cxn modelId="{E1F3F9F8-C1E9-4EC0-BE83-32CE39A59DB2}" type="presParOf" srcId="{3CE81CDB-AD42-46D3-9C07-A6944691444C}" destId="{8A83EBC5-922E-47C1-A01D-F1707881A9B3}" srcOrd="0" destOrd="0" presId="urn:microsoft.com/office/officeart/2005/8/layout/hierarchy1"/>
    <dgm:cxn modelId="{C43C5741-5368-47E4-A247-DE0CDA0D2C27}" type="presParOf" srcId="{8A83EBC5-922E-47C1-A01D-F1707881A9B3}" destId="{226A81D1-6C1A-4401-A01A-C71E3A1E2489}" srcOrd="0" destOrd="0" presId="urn:microsoft.com/office/officeart/2005/8/layout/hierarchy1"/>
    <dgm:cxn modelId="{4FA04FE7-E22E-490C-9C9E-7C43B19228BA}" type="presParOf" srcId="{8A83EBC5-922E-47C1-A01D-F1707881A9B3}" destId="{02A2E159-8E18-4BAF-8B66-3F21CD2EA5CD}" srcOrd="1" destOrd="0" presId="urn:microsoft.com/office/officeart/2005/8/layout/hierarchy1"/>
    <dgm:cxn modelId="{A4668F20-4817-4C7F-B48C-526AA5E4F5B5}" type="presParOf" srcId="{3CE81CDB-AD42-46D3-9C07-A6944691444C}" destId="{49A8CD00-531F-46B2-80A3-AB36C0C1577E}" srcOrd="1" destOrd="0" presId="urn:microsoft.com/office/officeart/2005/8/layout/hierarchy1"/>
    <dgm:cxn modelId="{D0737A4B-AE92-4996-8A9B-4F6C7BD316F6}" type="presParOf" srcId="{49A8CD00-531F-46B2-80A3-AB36C0C1577E}" destId="{A9D47417-A276-4A38-8BDE-29FA6A67657C}" srcOrd="0" destOrd="0" presId="urn:microsoft.com/office/officeart/2005/8/layout/hierarchy1"/>
    <dgm:cxn modelId="{E9723F39-85DE-4253-ADF8-9478704CE50C}" type="presParOf" srcId="{49A8CD00-531F-46B2-80A3-AB36C0C1577E}" destId="{6E0EF264-AA39-44E1-A9C2-3CB01C47BC26}" srcOrd="1" destOrd="0" presId="urn:microsoft.com/office/officeart/2005/8/layout/hierarchy1"/>
    <dgm:cxn modelId="{2E88C0C3-F81D-41D3-A26A-B9332BE98414}" type="presParOf" srcId="{6E0EF264-AA39-44E1-A9C2-3CB01C47BC26}" destId="{D1DEF544-3316-49EA-889E-C724CAE1752F}" srcOrd="0" destOrd="0" presId="urn:microsoft.com/office/officeart/2005/8/layout/hierarchy1"/>
    <dgm:cxn modelId="{8D42177C-CF64-42E4-991C-D2A617C743D9}" type="presParOf" srcId="{D1DEF544-3316-49EA-889E-C724CAE1752F}" destId="{C37DDDDB-F2AA-4F67-B3F1-9B147ED8DB94}" srcOrd="0" destOrd="0" presId="urn:microsoft.com/office/officeart/2005/8/layout/hierarchy1"/>
    <dgm:cxn modelId="{73F92482-D89E-436F-B043-9B5E6516B7F1}" type="presParOf" srcId="{D1DEF544-3316-49EA-889E-C724CAE1752F}" destId="{6126F222-7773-41D7-9E64-3A2AE4225B49}" srcOrd="1" destOrd="0" presId="urn:microsoft.com/office/officeart/2005/8/layout/hierarchy1"/>
    <dgm:cxn modelId="{C2FA9228-44CD-4496-8CE2-754284101555}" type="presParOf" srcId="{6E0EF264-AA39-44E1-A9C2-3CB01C47BC26}" destId="{42023BA2-9EE3-4A2A-B765-BA3F7EBE6F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FBBEC-8B2E-4DB4-897A-D339609D1750}" type="doc">
      <dgm:prSet loTypeId="urn:microsoft.com/office/officeart/2005/8/layout/pyramid2" loCatId="list" qsTypeId="urn:microsoft.com/office/officeart/2005/8/quickstyle/simple1" qsCatId="simple" csTypeId="urn:microsoft.com/office/officeart/2005/8/colors/accent1_2" csCatId="accent1" phldr="1"/>
      <dgm:spPr/>
    </dgm:pt>
    <dgm:pt modelId="{84ADBEB9-300F-41C7-9C6C-305AE1C785DF}">
      <dgm:prSet phldrT="[Text]"/>
      <dgm:spPr/>
      <dgm:t>
        <a:bodyPr/>
        <a:lstStyle/>
        <a:p>
          <a:r>
            <a:rPr lang="en-US" dirty="0"/>
            <a:t>Level 1 </a:t>
          </a:r>
        </a:p>
      </dgm:t>
    </dgm:pt>
    <dgm:pt modelId="{8C1392FB-38A7-48B1-897B-713DF0730924}" type="parTrans" cxnId="{7058244C-3EE1-47EE-B7E1-C060E261E474}">
      <dgm:prSet/>
      <dgm:spPr/>
      <dgm:t>
        <a:bodyPr/>
        <a:lstStyle/>
        <a:p>
          <a:endParaRPr lang="en-US"/>
        </a:p>
      </dgm:t>
    </dgm:pt>
    <dgm:pt modelId="{5E4B1FC2-BC3E-4C30-B51B-65DD2C22F65D}" type="sibTrans" cxnId="{7058244C-3EE1-47EE-B7E1-C060E261E474}">
      <dgm:prSet/>
      <dgm:spPr/>
      <dgm:t>
        <a:bodyPr/>
        <a:lstStyle/>
        <a:p>
          <a:endParaRPr lang="en-US"/>
        </a:p>
      </dgm:t>
    </dgm:pt>
    <dgm:pt modelId="{EACDD46D-3139-4A68-9AAA-DA5715686911}">
      <dgm:prSet phldrT="[Text]"/>
      <dgm:spPr/>
      <dgm:t>
        <a:bodyPr/>
        <a:lstStyle/>
        <a:p>
          <a:r>
            <a:rPr lang="en-US" dirty="0"/>
            <a:t>Level 2 </a:t>
          </a:r>
        </a:p>
      </dgm:t>
    </dgm:pt>
    <dgm:pt modelId="{06EEEFC9-2BAF-4747-AB42-1C70A66C0D14}" type="parTrans" cxnId="{DA0BB6C8-983A-4D20-803F-3CEE0EBA44B0}">
      <dgm:prSet/>
      <dgm:spPr/>
      <dgm:t>
        <a:bodyPr/>
        <a:lstStyle/>
        <a:p>
          <a:endParaRPr lang="en-US"/>
        </a:p>
      </dgm:t>
    </dgm:pt>
    <dgm:pt modelId="{79285EE9-C1A2-42FA-A516-A9FA37BD6EE4}" type="sibTrans" cxnId="{DA0BB6C8-983A-4D20-803F-3CEE0EBA44B0}">
      <dgm:prSet/>
      <dgm:spPr/>
      <dgm:t>
        <a:bodyPr/>
        <a:lstStyle/>
        <a:p>
          <a:endParaRPr lang="en-US"/>
        </a:p>
      </dgm:t>
    </dgm:pt>
    <dgm:pt modelId="{37C5DB03-3E1A-4A80-AB1F-C333ADB6F8C1}">
      <dgm:prSet phldrT="[Text]"/>
      <dgm:spPr/>
      <dgm:t>
        <a:bodyPr/>
        <a:lstStyle/>
        <a:p>
          <a:r>
            <a:rPr lang="en-US" dirty="0"/>
            <a:t>Level 3 </a:t>
          </a:r>
        </a:p>
      </dgm:t>
    </dgm:pt>
    <dgm:pt modelId="{8941F2A7-7628-46A5-A636-3C8A0AF1AFCF}" type="parTrans" cxnId="{E56A444B-5DC8-490E-83E1-3E756A9049BD}">
      <dgm:prSet/>
      <dgm:spPr/>
      <dgm:t>
        <a:bodyPr/>
        <a:lstStyle/>
        <a:p>
          <a:endParaRPr lang="en-US"/>
        </a:p>
      </dgm:t>
    </dgm:pt>
    <dgm:pt modelId="{28EC3F25-CEFB-431D-B350-084185DE2ACA}" type="sibTrans" cxnId="{E56A444B-5DC8-490E-83E1-3E756A9049BD}">
      <dgm:prSet/>
      <dgm:spPr/>
      <dgm:t>
        <a:bodyPr/>
        <a:lstStyle/>
        <a:p>
          <a:endParaRPr lang="en-US"/>
        </a:p>
      </dgm:t>
    </dgm:pt>
    <dgm:pt modelId="{1C6FBC93-6902-489A-BEC0-18B86F5D20A1}">
      <dgm:prSet/>
      <dgm:spPr/>
      <dgm:t>
        <a:bodyPr/>
        <a:lstStyle/>
        <a:p>
          <a:r>
            <a:rPr lang="en-US" dirty="0"/>
            <a:t>Level 4 </a:t>
          </a:r>
        </a:p>
      </dgm:t>
    </dgm:pt>
    <dgm:pt modelId="{782DBE79-156E-46F4-ADF9-FA2663A71187}" type="parTrans" cxnId="{CA009731-B7E4-4AA4-8AA8-F21FB3FBB64A}">
      <dgm:prSet/>
      <dgm:spPr/>
    </dgm:pt>
    <dgm:pt modelId="{BD5E7C28-0A62-4F4D-A4C7-8A4DF35017D2}" type="sibTrans" cxnId="{CA009731-B7E4-4AA4-8AA8-F21FB3FBB64A}">
      <dgm:prSet/>
      <dgm:spPr/>
    </dgm:pt>
    <dgm:pt modelId="{9DF7ED7F-941E-4693-B715-D80F28A16F60}" type="pres">
      <dgm:prSet presAssocID="{B4DFBBEC-8B2E-4DB4-897A-D339609D1750}" presName="compositeShape" presStyleCnt="0">
        <dgm:presLayoutVars>
          <dgm:dir/>
          <dgm:resizeHandles/>
        </dgm:presLayoutVars>
      </dgm:prSet>
      <dgm:spPr/>
    </dgm:pt>
    <dgm:pt modelId="{2251BEFD-800E-47C3-8FDC-08A40AE95155}" type="pres">
      <dgm:prSet presAssocID="{B4DFBBEC-8B2E-4DB4-897A-D339609D1750}" presName="pyramid" presStyleLbl="node1" presStyleIdx="0" presStyleCnt="1"/>
      <dgm:spPr/>
    </dgm:pt>
    <dgm:pt modelId="{56191567-AED3-4B5F-8FC5-FA68AB202029}" type="pres">
      <dgm:prSet presAssocID="{B4DFBBEC-8B2E-4DB4-897A-D339609D1750}" presName="theList" presStyleCnt="0"/>
      <dgm:spPr/>
    </dgm:pt>
    <dgm:pt modelId="{EB5FED06-E5D9-42C1-A3EB-6AEC367D406E}" type="pres">
      <dgm:prSet presAssocID="{84ADBEB9-300F-41C7-9C6C-305AE1C785DF}" presName="aNode" presStyleLbl="fgAcc1" presStyleIdx="0" presStyleCnt="4">
        <dgm:presLayoutVars>
          <dgm:bulletEnabled val="1"/>
        </dgm:presLayoutVars>
      </dgm:prSet>
      <dgm:spPr/>
      <dgm:t>
        <a:bodyPr/>
        <a:lstStyle/>
        <a:p>
          <a:endParaRPr lang="en-US"/>
        </a:p>
      </dgm:t>
    </dgm:pt>
    <dgm:pt modelId="{DBBFA194-9E5D-494E-8CEB-DE7CBE4290F4}" type="pres">
      <dgm:prSet presAssocID="{84ADBEB9-300F-41C7-9C6C-305AE1C785DF}" presName="aSpace" presStyleCnt="0"/>
      <dgm:spPr/>
    </dgm:pt>
    <dgm:pt modelId="{1B0198E3-AB2B-4B55-8A9C-5880CD0C3077}" type="pres">
      <dgm:prSet presAssocID="{EACDD46D-3139-4A68-9AAA-DA5715686911}" presName="aNode" presStyleLbl="fgAcc1" presStyleIdx="1" presStyleCnt="4">
        <dgm:presLayoutVars>
          <dgm:bulletEnabled val="1"/>
        </dgm:presLayoutVars>
      </dgm:prSet>
      <dgm:spPr/>
      <dgm:t>
        <a:bodyPr/>
        <a:lstStyle/>
        <a:p>
          <a:endParaRPr lang="en-US"/>
        </a:p>
      </dgm:t>
    </dgm:pt>
    <dgm:pt modelId="{28EEF10A-232A-4923-ADE4-07EA7DD45584}" type="pres">
      <dgm:prSet presAssocID="{EACDD46D-3139-4A68-9AAA-DA5715686911}" presName="aSpace" presStyleCnt="0"/>
      <dgm:spPr/>
    </dgm:pt>
    <dgm:pt modelId="{1A03D48A-993A-4179-AB8E-31FFB5DF3B10}" type="pres">
      <dgm:prSet presAssocID="{37C5DB03-3E1A-4A80-AB1F-C333ADB6F8C1}" presName="aNode" presStyleLbl="fgAcc1" presStyleIdx="2" presStyleCnt="4">
        <dgm:presLayoutVars>
          <dgm:bulletEnabled val="1"/>
        </dgm:presLayoutVars>
      </dgm:prSet>
      <dgm:spPr/>
      <dgm:t>
        <a:bodyPr/>
        <a:lstStyle/>
        <a:p>
          <a:endParaRPr lang="en-US"/>
        </a:p>
      </dgm:t>
    </dgm:pt>
    <dgm:pt modelId="{F9F256D2-ADB7-4672-82BC-6F2C05A17615}" type="pres">
      <dgm:prSet presAssocID="{37C5DB03-3E1A-4A80-AB1F-C333ADB6F8C1}" presName="aSpace" presStyleCnt="0"/>
      <dgm:spPr/>
    </dgm:pt>
    <dgm:pt modelId="{56853978-687B-4121-B96E-2A38E614D05F}" type="pres">
      <dgm:prSet presAssocID="{1C6FBC93-6902-489A-BEC0-18B86F5D20A1}" presName="aNode" presStyleLbl="fgAcc1" presStyleIdx="3" presStyleCnt="4">
        <dgm:presLayoutVars>
          <dgm:bulletEnabled val="1"/>
        </dgm:presLayoutVars>
      </dgm:prSet>
      <dgm:spPr/>
      <dgm:t>
        <a:bodyPr/>
        <a:lstStyle/>
        <a:p>
          <a:endParaRPr lang="en-US"/>
        </a:p>
      </dgm:t>
    </dgm:pt>
    <dgm:pt modelId="{5633F471-A892-4BE8-9E6B-AF342282F0D8}" type="pres">
      <dgm:prSet presAssocID="{1C6FBC93-6902-489A-BEC0-18B86F5D20A1}" presName="aSpace" presStyleCnt="0"/>
      <dgm:spPr/>
    </dgm:pt>
  </dgm:ptLst>
  <dgm:cxnLst>
    <dgm:cxn modelId="{4FF1D5BC-C80D-4027-BA74-A13370B13211}" type="presOf" srcId="{EACDD46D-3139-4A68-9AAA-DA5715686911}" destId="{1B0198E3-AB2B-4B55-8A9C-5880CD0C3077}" srcOrd="0" destOrd="0" presId="urn:microsoft.com/office/officeart/2005/8/layout/pyramid2"/>
    <dgm:cxn modelId="{7058244C-3EE1-47EE-B7E1-C060E261E474}" srcId="{B4DFBBEC-8B2E-4DB4-897A-D339609D1750}" destId="{84ADBEB9-300F-41C7-9C6C-305AE1C785DF}" srcOrd="0" destOrd="0" parTransId="{8C1392FB-38A7-48B1-897B-713DF0730924}" sibTransId="{5E4B1FC2-BC3E-4C30-B51B-65DD2C22F65D}"/>
    <dgm:cxn modelId="{CA009731-B7E4-4AA4-8AA8-F21FB3FBB64A}" srcId="{B4DFBBEC-8B2E-4DB4-897A-D339609D1750}" destId="{1C6FBC93-6902-489A-BEC0-18B86F5D20A1}" srcOrd="3" destOrd="0" parTransId="{782DBE79-156E-46F4-ADF9-FA2663A71187}" sibTransId="{BD5E7C28-0A62-4F4D-A4C7-8A4DF35017D2}"/>
    <dgm:cxn modelId="{FE296E88-D6A4-465A-A205-14225D7B507B}" type="presOf" srcId="{37C5DB03-3E1A-4A80-AB1F-C333ADB6F8C1}" destId="{1A03D48A-993A-4179-AB8E-31FFB5DF3B10}" srcOrd="0" destOrd="0" presId="urn:microsoft.com/office/officeart/2005/8/layout/pyramid2"/>
    <dgm:cxn modelId="{B607A18F-0942-4B0E-B023-67D8904FDD75}" type="presOf" srcId="{1C6FBC93-6902-489A-BEC0-18B86F5D20A1}" destId="{56853978-687B-4121-B96E-2A38E614D05F}" srcOrd="0" destOrd="0" presId="urn:microsoft.com/office/officeart/2005/8/layout/pyramid2"/>
    <dgm:cxn modelId="{DA0BB6C8-983A-4D20-803F-3CEE0EBA44B0}" srcId="{B4DFBBEC-8B2E-4DB4-897A-D339609D1750}" destId="{EACDD46D-3139-4A68-9AAA-DA5715686911}" srcOrd="1" destOrd="0" parTransId="{06EEEFC9-2BAF-4747-AB42-1C70A66C0D14}" sibTransId="{79285EE9-C1A2-42FA-A516-A9FA37BD6EE4}"/>
    <dgm:cxn modelId="{825679C6-2AEF-441E-BD83-53349013F3E5}" type="presOf" srcId="{B4DFBBEC-8B2E-4DB4-897A-D339609D1750}" destId="{9DF7ED7F-941E-4693-B715-D80F28A16F60}" srcOrd="0" destOrd="0" presId="urn:microsoft.com/office/officeart/2005/8/layout/pyramid2"/>
    <dgm:cxn modelId="{E56A444B-5DC8-490E-83E1-3E756A9049BD}" srcId="{B4DFBBEC-8B2E-4DB4-897A-D339609D1750}" destId="{37C5DB03-3E1A-4A80-AB1F-C333ADB6F8C1}" srcOrd="2" destOrd="0" parTransId="{8941F2A7-7628-46A5-A636-3C8A0AF1AFCF}" sibTransId="{28EC3F25-CEFB-431D-B350-084185DE2ACA}"/>
    <dgm:cxn modelId="{5D496AE7-B1C2-4DA7-90B0-64A04C7855FB}" type="presOf" srcId="{84ADBEB9-300F-41C7-9C6C-305AE1C785DF}" destId="{EB5FED06-E5D9-42C1-A3EB-6AEC367D406E}" srcOrd="0" destOrd="0" presId="urn:microsoft.com/office/officeart/2005/8/layout/pyramid2"/>
    <dgm:cxn modelId="{9B3C34DD-4493-409F-AE28-AC8D40A63904}" type="presParOf" srcId="{9DF7ED7F-941E-4693-B715-D80F28A16F60}" destId="{2251BEFD-800E-47C3-8FDC-08A40AE95155}" srcOrd="0" destOrd="0" presId="urn:microsoft.com/office/officeart/2005/8/layout/pyramid2"/>
    <dgm:cxn modelId="{61D80B8C-7309-44DD-B2F6-287BE4510882}" type="presParOf" srcId="{9DF7ED7F-941E-4693-B715-D80F28A16F60}" destId="{56191567-AED3-4B5F-8FC5-FA68AB202029}" srcOrd="1" destOrd="0" presId="urn:microsoft.com/office/officeart/2005/8/layout/pyramid2"/>
    <dgm:cxn modelId="{1024D1C0-0A46-48D0-80FE-215E52F8E1AD}" type="presParOf" srcId="{56191567-AED3-4B5F-8FC5-FA68AB202029}" destId="{EB5FED06-E5D9-42C1-A3EB-6AEC367D406E}" srcOrd="0" destOrd="0" presId="urn:microsoft.com/office/officeart/2005/8/layout/pyramid2"/>
    <dgm:cxn modelId="{8E4272DC-0D43-4DD9-B3E0-9C84AFCFFBD9}" type="presParOf" srcId="{56191567-AED3-4B5F-8FC5-FA68AB202029}" destId="{DBBFA194-9E5D-494E-8CEB-DE7CBE4290F4}" srcOrd="1" destOrd="0" presId="urn:microsoft.com/office/officeart/2005/8/layout/pyramid2"/>
    <dgm:cxn modelId="{A56B622F-CB5D-4C24-B73D-C2F121E3138B}" type="presParOf" srcId="{56191567-AED3-4B5F-8FC5-FA68AB202029}" destId="{1B0198E3-AB2B-4B55-8A9C-5880CD0C3077}" srcOrd="2" destOrd="0" presId="urn:microsoft.com/office/officeart/2005/8/layout/pyramid2"/>
    <dgm:cxn modelId="{B491F479-2068-4451-AF7B-F8FCDE90B382}" type="presParOf" srcId="{56191567-AED3-4B5F-8FC5-FA68AB202029}" destId="{28EEF10A-232A-4923-ADE4-07EA7DD45584}" srcOrd="3" destOrd="0" presId="urn:microsoft.com/office/officeart/2005/8/layout/pyramid2"/>
    <dgm:cxn modelId="{6E9D122D-E71F-4746-8F8F-D2EC1D06BACA}" type="presParOf" srcId="{56191567-AED3-4B5F-8FC5-FA68AB202029}" destId="{1A03D48A-993A-4179-AB8E-31FFB5DF3B10}" srcOrd="4" destOrd="0" presId="urn:microsoft.com/office/officeart/2005/8/layout/pyramid2"/>
    <dgm:cxn modelId="{F0EAFBDB-2A7E-48AC-B70F-F481406BA8C2}" type="presParOf" srcId="{56191567-AED3-4B5F-8FC5-FA68AB202029}" destId="{F9F256D2-ADB7-4672-82BC-6F2C05A17615}" srcOrd="5" destOrd="0" presId="urn:microsoft.com/office/officeart/2005/8/layout/pyramid2"/>
    <dgm:cxn modelId="{5F6903EC-E52F-4A29-8290-A41ECE6E2E8F}" type="presParOf" srcId="{56191567-AED3-4B5F-8FC5-FA68AB202029}" destId="{56853978-687B-4121-B96E-2A38E614D05F}" srcOrd="6" destOrd="0" presId="urn:microsoft.com/office/officeart/2005/8/layout/pyramid2"/>
    <dgm:cxn modelId="{CE17FA05-3D44-4FF4-88F8-0C46C459BCDE}" type="presParOf" srcId="{56191567-AED3-4B5F-8FC5-FA68AB202029}" destId="{5633F471-A892-4BE8-9E6B-AF342282F0D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9C013-15A9-4EAD-8B97-CC2166ACC0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60292F-42B3-4DDD-A9FB-786B5D507F16}">
      <dgm:prSet phldrT="[Text]"/>
      <dgm:spPr/>
      <dgm:t>
        <a:bodyPr/>
        <a:lstStyle/>
        <a:p>
          <a:r>
            <a:rPr lang="en-US" dirty="0" smtClean="0"/>
            <a:t>Positive </a:t>
          </a:r>
          <a:r>
            <a:rPr lang="en-US" dirty="0" err="1" smtClean="0"/>
            <a:t>antiSSA</a:t>
          </a:r>
          <a:r>
            <a:rPr lang="en-US" dirty="0" smtClean="0"/>
            <a:t> or anti SSB antibodies</a:t>
          </a:r>
          <a:endParaRPr lang="en-US" dirty="0"/>
        </a:p>
      </dgm:t>
    </dgm:pt>
    <dgm:pt modelId="{27C21612-48DB-4E77-B7AC-BBB57F06031E}" type="parTrans" cxnId="{E7EE9035-DCAA-4066-9F33-75F01408B089}">
      <dgm:prSet/>
      <dgm:spPr/>
      <dgm:t>
        <a:bodyPr/>
        <a:lstStyle/>
        <a:p>
          <a:endParaRPr lang="en-US"/>
        </a:p>
      </dgm:t>
    </dgm:pt>
    <dgm:pt modelId="{BC0C8491-7E7B-48CB-9585-189A70728A77}" type="sibTrans" cxnId="{E7EE9035-DCAA-4066-9F33-75F01408B089}">
      <dgm:prSet/>
      <dgm:spPr/>
      <dgm:t>
        <a:bodyPr/>
        <a:lstStyle/>
        <a:p>
          <a:endParaRPr lang="en-US"/>
        </a:p>
      </dgm:t>
    </dgm:pt>
    <dgm:pt modelId="{C7AB4C34-BD1A-4BF8-88F8-623F4D73F219}">
      <dgm:prSet phldrT="[Text]"/>
      <dgm:spPr/>
      <dgm:t>
        <a:bodyPr/>
        <a:lstStyle/>
        <a:p>
          <a:r>
            <a:rPr lang="en-US" dirty="0" smtClean="0"/>
            <a:t>Positive Rheumatoid factor</a:t>
          </a:r>
          <a:endParaRPr lang="en-US" dirty="0"/>
        </a:p>
      </dgm:t>
    </dgm:pt>
    <dgm:pt modelId="{BB2AF99A-546D-4317-8772-BB8A5DC9984C}" type="parTrans" cxnId="{1C268091-7133-4454-80B8-28844CD96B78}">
      <dgm:prSet/>
      <dgm:spPr/>
      <dgm:t>
        <a:bodyPr/>
        <a:lstStyle/>
        <a:p>
          <a:endParaRPr lang="en-US"/>
        </a:p>
      </dgm:t>
    </dgm:pt>
    <dgm:pt modelId="{D8C3BE53-C9F3-4E16-B328-6846F60130AD}" type="sibTrans" cxnId="{1C268091-7133-4454-80B8-28844CD96B78}">
      <dgm:prSet/>
      <dgm:spPr/>
      <dgm:t>
        <a:bodyPr/>
        <a:lstStyle/>
        <a:p>
          <a:endParaRPr lang="en-US"/>
        </a:p>
      </dgm:t>
    </dgm:pt>
    <dgm:pt modelId="{2FAD8089-575B-4F8F-AB20-A4D42C5197E5}">
      <dgm:prSet phldrT="[Text]"/>
      <dgm:spPr/>
      <dgm:t>
        <a:bodyPr/>
        <a:lstStyle/>
        <a:p>
          <a:r>
            <a:rPr lang="en-US" dirty="0" smtClean="0"/>
            <a:t>Positive anti nuclear antibodies</a:t>
          </a:r>
          <a:endParaRPr lang="en-US" dirty="0"/>
        </a:p>
      </dgm:t>
    </dgm:pt>
    <dgm:pt modelId="{4A8796AB-2355-4EA5-9188-CA0E84F83B77}" type="parTrans" cxnId="{888775C5-514B-46FE-8D18-091BD1555D59}">
      <dgm:prSet/>
      <dgm:spPr/>
      <dgm:t>
        <a:bodyPr/>
        <a:lstStyle/>
        <a:p>
          <a:endParaRPr lang="en-US"/>
        </a:p>
      </dgm:t>
    </dgm:pt>
    <dgm:pt modelId="{FA65866A-8975-4DA9-80A6-61ACC0695E6D}" type="sibTrans" cxnId="{888775C5-514B-46FE-8D18-091BD1555D59}">
      <dgm:prSet/>
      <dgm:spPr/>
      <dgm:t>
        <a:bodyPr/>
        <a:lstStyle/>
        <a:p>
          <a:endParaRPr lang="en-US"/>
        </a:p>
      </dgm:t>
    </dgm:pt>
    <dgm:pt modelId="{AB86D7BA-9625-45BE-9647-96FA9136D11D}">
      <dgm:prSet phldrT="[Text]"/>
      <dgm:spPr/>
      <dgm:t>
        <a:bodyPr/>
        <a:lstStyle/>
        <a:p>
          <a:r>
            <a:rPr lang="en-US" dirty="0" smtClean="0"/>
            <a:t>Ocular surface staining</a:t>
          </a:r>
          <a:endParaRPr lang="en-US" dirty="0"/>
        </a:p>
      </dgm:t>
    </dgm:pt>
    <dgm:pt modelId="{7CC6DB4C-0D02-42DE-BA8F-2A9F0E0E9328}" type="parTrans" cxnId="{2FCFF165-7F07-4EF6-AE99-18F7DF63743F}">
      <dgm:prSet/>
      <dgm:spPr/>
      <dgm:t>
        <a:bodyPr/>
        <a:lstStyle/>
        <a:p>
          <a:endParaRPr lang="en-US"/>
        </a:p>
      </dgm:t>
    </dgm:pt>
    <dgm:pt modelId="{A0190189-7AB6-4D84-B5CD-80239498B281}" type="sibTrans" cxnId="{2FCFF165-7F07-4EF6-AE99-18F7DF63743F}">
      <dgm:prSet/>
      <dgm:spPr/>
      <dgm:t>
        <a:bodyPr/>
        <a:lstStyle/>
        <a:p>
          <a:endParaRPr lang="en-US"/>
        </a:p>
      </dgm:t>
    </dgm:pt>
    <dgm:pt modelId="{6A8B5155-E42D-4A96-92FF-BC806E3FC364}">
      <dgm:prSet phldrT="[Text]"/>
      <dgm:spPr/>
      <dgm:t>
        <a:bodyPr/>
        <a:lstStyle/>
        <a:p>
          <a:r>
            <a:rPr lang="en-US" dirty="0" smtClean="0"/>
            <a:t>Focal lymphatic </a:t>
          </a:r>
          <a:r>
            <a:rPr lang="en-US" dirty="0" err="1" smtClean="0"/>
            <a:t>sialadenitis</a:t>
          </a:r>
          <a:endParaRPr lang="en-US" dirty="0"/>
        </a:p>
      </dgm:t>
    </dgm:pt>
    <dgm:pt modelId="{78BAF8E4-436A-4965-B5A3-A662950D2F47}" type="parTrans" cxnId="{D75B0D86-52B2-4E7C-9633-465B35DC2052}">
      <dgm:prSet/>
      <dgm:spPr/>
      <dgm:t>
        <a:bodyPr/>
        <a:lstStyle/>
        <a:p>
          <a:endParaRPr lang="en-US"/>
        </a:p>
      </dgm:t>
    </dgm:pt>
    <dgm:pt modelId="{E43ED9ED-BDCA-4ECC-B95B-59C754E6A65C}" type="sibTrans" cxnId="{D75B0D86-52B2-4E7C-9633-465B35DC2052}">
      <dgm:prSet/>
      <dgm:spPr/>
      <dgm:t>
        <a:bodyPr/>
        <a:lstStyle/>
        <a:p>
          <a:endParaRPr lang="en-US"/>
        </a:p>
      </dgm:t>
    </dgm:pt>
    <dgm:pt modelId="{602E9561-4F28-4C7B-8676-FF03B50956A6}" type="pres">
      <dgm:prSet presAssocID="{3439C013-15A9-4EAD-8B97-CC2166ACC07B}" presName="diagram" presStyleCnt="0">
        <dgm:presLayoutVars>
          <dgm:dir/>
          <dgm:resizeHandles val="exact"/>
        </dgm:presLayoutVars>
      </dgm:prSet>
      <dgm:spPr/>
      <dgm:t>
        <a:bodyPr/>
        <a:lstStyle/>
        <a:p>
          <a:endParaRPr lang="en-US"/>
        </a:p>
      </dgm:t>
    </dgm:pt>
    <dgm:pt modelId="{E6230994-9203-4D09-90E5-ABAC182E33B5}" type="pres">
      <dgm:prSet presAssocID="{2460292F-42B3-4DDD-A9FB-786B5D507F16}" presName="node" presStyleLbl="node1" presStyleIdx="0" presStyleCnt="5">
        <dgm:presLayoutVars>
          <dgm:bulletEnabled val="1"/>
        </dgm:presLayoutVars>
      </dgm:prSet>
      <dgm:spPr/>
      <dgm:t>
        <a:bodyPr/>
        <a:lstStyle/>
        <a:p>
          <a:endParaRPr lang="en-US"/>
        </a:p>
      </dgm:t>
    </dgm:pt>
    <dgm:pt modelId="{60BA7F87-F0E5-47C4-A3CA-F168764190BD}" type="pres">
      <dgm:prSet presAssocID="{BC0C8491-7E7B-48CB-9585-189A70728A77}" presName="sibTrans" presStyleCnt="0"/>
      <dgm:spPr/>
    </dgm:pt>
    <dgm:pt modelId="{17DC0AF6-812A-4BC7-93D6-64558E70B5D4}" type="pres">
      <dgm:prSet presAssocID="{C7AB4C34-BD1A-4BF8-88F8-623F4D73F219}" presName="node" presStyleLbl="node1" presStyleIdx="1" presStyleCnt="5">
        <dgm:presLayoutVars>
          <dgm:bulletEnabled val="1"/>
        </dgm:presLayoutVars>
      </dgm:prSet>
      <dgm:spPr/>
      <dgm:t>
        <a:bodyPr/>
        <a:lstStyle/>
        <a:p>
          <a:endParaRPr lang="en-US"/>
        </a:p>
      </dgm:t>
    </dgm:pt>
    <dgm:pt modelId="{5D4F6002-DDAC-4475-ACC3-1FFCC68012DC}" type="pres">
      <dgm:prSet presAssocID="{D8C3BE53-C9F3-4E16-B328-6846F60130AD}" presName="sibTrans" presStyleCnt="0"/>
      <dgm:spPr/>
    </dgm:pt>
    <dgm:pt modelId="{6462C8F7-70B2-4F4F-B837-E0A5442C3108}" type="pres">
      <dgm:prSet presAssocID="{2FAD8089-575B-4F8F-AB20-A4D42C5197E5}" presName="node" presStyleLbl="node1" presStyleIdx="2" presStyleCnt="5">
        <dgm:presLayoutVars>
          <dgm:bulletEnabled val="1"/>
        </dgm:presLayoutVars>
      </dgm:prSet>
      <dgm:spPr/>
      <dgm:t>
        <a:bodyPr/>
        <a:lstStyle/>
        <a:p>
          <a:endParaRPr lang="en-US"/>
        </a:p>
      </dgm:t>
    </dgm:pt>
    <dgm:pt modelId="{6E662AE5-89A7-44BA-A06B-62375599BD0F}" type="pres">
      <dgm:prSet presAssocID="{FA65866A-8975-4DA9-80A6-61ACC0695E6D}" presName="sibTrans" presStyleCnt="0"/>
      <dgm:spPr/>
    </dgm:pt>
    <dgm:pt modelId="{CAE0BEFA-4A9A-419A-AFD9-60BC1C771BD5}" type="pres">
      <dgm:prSet presAssocID="{AB86D7BA-9625-45BE-9647-96FA9136D11D}" presName="node" presStyleLbl="node1" presStyleIdx="3" presStyleCnt="5">
        <dgm:presLayoutVars>
          <dgm:bulletEnabled val="1"/>
        </dgm:presLayoutVars>
      </dgm:prSet>
      <dgm:spPr/>
      <dgm:t>
        <a:bodyPr/>
        <a:lstStyle/>
        <a:p>
          <a:endParaRPr lang="en-US"/>
        </a:p>
      </dgm:t>
    </dgm:pt>
    <dgm:pt modelId="{8A6AA2B1-BF73-44A9-8D60-AD0902CE26C7}" type="pres">
      <dgm:prSet presAssocID="{A0190189-7AB6-4D84-B5CD-80239498B281}" presName="sibTrans" presStyleCnt="0"/>
      <dgm:spPr/>
    </dgm:pt>
    <dgm:pt modelId="{29CE13E7-4F76-471B-AA47-70F1E2E14E65}" type="pres">
      <dgm:prSet presAssocID="{6A8B5155-E42D-4A96-92FF-BC806E3FC364}" presName="node" presStyleLbl="node1" presStyleIdx="4" presStyleCnt="5">
        <dgm:presLayoutVars>
          <dgm:bulletEnabled val="1"/>
        </dgm:presLayoutVars>
      </dgm:prSet>
      <dgm:spPr/>
      <dgm:t>
        <a:bodyPr/>
        <a:lstStyle/>
        <a:p>
          <a:endParaRPr lang="en-US"/>
        </a:p>
      </dgm:t>
    </dgm:pt>
  </dgm:ptLst>
  <dgm:cxnLst>
    <dgm:cxn modelId="{B614CB9A-9E6E-4BF0-A31A-667BA3BC5D06}" type="presOf" srcId="{6A8B5155-E42D-4A96-92FF-BC806E3FC364}" destId="{29CE13E7-4F76-471B-AA47-70F1E2E14E65}" srcOrd="0" destOrd="0" presId="urn:microsoft.com/office/officeart/2005/8/layout/default"/>
    <dgm:cxn modelId="{65F6E375-3F6F-41BE-A48A-F0DF5D02DBCC}" type="presOf" srcId="{2460292F-42B3-4DDD-A9FB-786B5D507F16}" destId="{E6230994-9203-4D09-90E5-ABAC182E33B5}" srcOrd="0" destOrd="0" presId="urn:microsoft.com/office/officeart/2005/8/layout/default"/>
    <dgm:cxn modelId="{F48C3028-BB31-45B9-8AC8-6B21BE848444}" type="presOf" srcId="{2FAD8089-575B-4F8F-AB20-A4D42C5197E5}" destId="{6462C8F7-70B2-4F4F-B837-E0A5442C3108}" srcOrd="0" destOrd="0" presId="urn:microsoft.com/office/officeart/2005/8/layout/default"/>
    <dgm:cxn modelId="{888775C5-514B-46FE-8D18-091BD1555D59}" srcId="{3439C013-15A9-4EAD-8B97-CC2166ACC07B}" destId="{2FAD8089-575B-4F8F-AB20-A4D42C5197E5}" srcOrd="2" destOrd="0" parTransId="{4A8796AB-2355-4EA5-9188-CA0E84F83B77}" sibTransId="{FA65866A-8975-4DA9-80A6-61ACC0695E6D}"/>
    <dgm:cxn modelId="{73C40A88-C31D-49AC-9E38-28C01713CF6A}" type="presOf" srcId="{3439C013-15A9-4EAD-8B97-CC2166ACC07B}" destId="{602E9561-4F28-4C7B-8676-FF03B50956A6}" srcOrd="0" destOrd="0" presId="urn:microsoft.com/office/officeart/2005/8/layout/default"/>
    <dgm:cxn modelId="{D8B94523-99B3-4EEE-9B22-B36EF4F9406E}" type="presOf" srcId="{C7AB4C34-BD1A-4BF8-88F8-623F4D73F219}" destId="{17DC0AF6-812A-4BC7-93D6-64558E70B5D4}" srcOrd="0" destOrd="0" presId="urn:microsoft.com/office/officeart/2005/8/layout/default"/>
    <dgm:cxn modelId="{2FCFF165-7F07-4EF6-AE99-18F7DF63743F}" srcId="{3439C013-15A9-4EAD-8B97-CC2166ACC07B}" destId="{AB86D7BA-9625-45BE-9647-96FA9136D11D}" srcOrd="3" destOrd="0" parTransId="{7CC6DB4C-0D02-42DE-BA8F-2A9F0E0E9328}" sibTransId="{A0190189-7AB6-4D84-B5CD-80239498B281}"/>
    <dgm:cxn modelId="{E7EE9035-DCAA-4066-9F33-75F01408B089}" srcId="{3439C013-15A9-4EAD-8B97-CC2166ACC07B}" destId="{2460292F-42B3-4DDD-A9FB-786B5D507F16}" srcOrd="0" destOrd="0" parTransId="{27C21612-48DB-4E77-B7AC-BBB57F06031E}" sibTransId="{BC0C8491-7E7B-48CB-9585-189A70728A77}"/>
    <dgm:cxn modelId="{1C268091-7133-4454-80B8-28844CD96B78}" srcId="{3439C013-15A9-4EAD-8B97-CC2166ACC07B}" destId="{C7AB4C34-BD1A-4BF8-88F8-623F4D73F219}" srcOrd="1" destOrd="0" parTransId="{BB2AF99A-546D-4317-8772-BB8A5DC9984C}" sibTransId="{D8C3BE53-C9F3-4E16-B328-6846F60130AD}"/>
    <dgm:cxn modelId="{85CC156C-1575-44AF-8183-F3EE9A8FC0BF}" type="presOf" srcId="{AB86D7BA-9625-45BE-9647-96FA9136D11D}" destId="{CAE0BEFA-4A9A-419A-AFD9-60BC1C771BD5}" srcOrd="0" destOrd="0" presId="urn:microsoft.com/office/officeart/2005/8/layout/default"/>
    <dgm:cxn modelId="{D75B0D86-52B2-4E7C-9633-465B35DC2052}" srcId="{3439C013-15A9-4EAD-8B97-CC2166ACC07B}" destId="{6A8B5155-E42D-4A96-92FF-BC806E3FC364}" srcOrd="4" destOrd="0" parTransId="{78BAF8E4-436A-4965-B5A3-A662950D2F47}" sibTransId="{E43ED9ED-BDCA-4ECC-B95B-59C754E6A65C}"/>
    <dgm:cxn modelId="{CCC7F7F7-7890-44AD-908E-06825D35B0F8}" type="presParOf" srcId="{602E9561-4F28-4C7B-8676-FF03B50956A6}" destId="{E6230994-9203-4D09-90E5-ABAC182E33B5}" srcOrd="0" destOrd="0" presId="urn:microsoft.com/office/officeart/2005/8/layout/default"/>
    <dgm:cxn modelId="{45446910-7A37-41DE-BA91-BC8C8AB24C44}" type="presParOf" srcId="{602E9561-4F28-4C7B-8676-FF03B50956A6}" destId="{60BA7F87-F0E5-47C4-A3CA-F168764190BD}" srcOrd="1" destOrd="0" presId="urn:microsoft.com/office/officeart/2005/8/layout/default"/>
    <dgm:cxn modelId="{73896BFE-16AB-44A0-924E-49E46D34E01C}" type="presParOf" srcId="{602E9561-4F28-4C7B-8676-FF03B50956A6}" destId="{17DC0AF6-812A-4BC7-93D6-64558E70B5D4}" srcOrd="2" destOrd="0" presId="urn:microsoft.com/office/officeart/2005/8/layout/default"/>
    <dgm:cxn modelId="{7AEF5360-99BE-4047-9044-9CF77A2BDFD7}" type="presParOf" srcId="{602E9561-4F28-4C7B-8676-FF03B50956A6}" destId="{5D4F6002-DDAC-4475-ACC3-1FFCC68012DC}" srcOrd="3" destOrd="0" presId="urn:microsoft.com/office/officeart/2005/8/layout/default"/>
    <dgm:cxn modelId="{266BEFC5-4436-4DE5-AD87-E34518979A5B}" type="presParOf" srcId="{602E9561-4F28-4C7B-8676-FF03B50956A6}" destId="{6462C8F7-70B2-4F4F-B837-E0A5442C3108}" srcOrd="4" destOrd="0" presId="urn:microsoft.com/office/officeart/2005/8/layout/default"/>
    <dgm:cxn modelId="{38484600-9F5D-4663-9C00-8CBB6727CE03}" type="presParOf" srcId="{602E9561-4F28-4C7B-8676-FF03B50956A6}" destId="{6E662AE5-89A7-44BA-A06B-62375599BD0F}" srcOrd="5" destOrd="0" presId="urn:microsoft.com/office/officeart/2005/8/layout/default"/>
    <dgm:cxn modelId="{9379A8E1-3437-41AA-AA9B-22C1251AE79D}" type="presParOf" srcId="{602E9561-4F28-4C7B-8676-FF03B50956A6}" destId="{CAE0BEFA-4A9A-419A-AFD9-60BC1C771BD5}" srcOrd="6" destOrd="0" presId="urn:microsoft.com/office/officeart/2005/8/layout/default"/>
    <dgm:cxn modelId="{71550E20-5F67-46BF-B982-4E4EDBEA131F}" type="presParOf" srcId="{602E9561-4F28-4C7B-8676-FF03B50956A6}" destId="{8A6AA2B1-BF73-44A9-8D60-AD0902CE26C7}" srcOrd="7" destOrd="0" presId="urn:microsoft.com/office/officeart/2005/8/layout/default"/>
    <dgm:cxn modelId="{71760268-985A-4548-8ECB-FD7C6AE5631C}" type="presParOf" srcId="{602E9561-4F28-4C7B-8676-FF03B50956A6}" destId="{29CE13E7-4F76-471B-AA47-70F1E2E14E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47417-A276-4A38-8BDE-29FA6A67657C}">
      <dsp:nvSpPr>
        <dsp:cNvPr id="0" name=""/>
        <dsp:cNvSpPr/>
      </dsp:nvSpPr>
      <dsp:spPr>
        <a:xfrm>
          <a:off x="8840785" y="3654615"/>
          <a:ext cx="91440" cy="487228"/>
        </a:xfrm>
        <a:custGeom>
          <a:avLst/>
          <a:gdLst/>
          <a:ahLst/>
          <a:cxnLst/>
          <a:rect l="0" t="0" r="0" b="0"/>
          <a:pathLst>
            <a:path>
              <a:moveTo>
                <a:pt x="69775" y="0"/>
              </a:moveTo>
              <a:lnTo>
                <a:pt x="69775" y="351260"/>
              </a:lnTo>
              <a:lnTo>
                <a:pt x="45720" y="351260"/>
              </a:lnTo>
              <a:lnTo>
                <a:pt x="45720" y="4872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2D808-9967-48E0-A411-DBC4552E5AFD}">
      <dsp:nvSpPr>
        <dsp:cNvPr id="0" name=""/>
        <dsp:cNvSpPr/>
      </dsp:nvSpPr>
      <dsp:spPr>
        <a:xfrm>
          <a:off x="8013620" y="2295750"/>
          <a:ext cx="896940" cy="426862"/>
        </a:xfrm>
        <a:custGeom>
          <a:avLst/>
          <a:gdLst/>
          <a:ahLst/>
          <a:cxnLst/>
          <a:rect l="0" t="0" r="0" b="0"/>
          <a:pathLst>
            <a:path>
              <a:moveTo>
                <a:pt x="0" y="0"/>
              </a:moveTo>
              <a:lnTo>
                <a:pt x="0" y="290894"/>
              </a:lnTo>
              <a:lnTo>
                <a:pt x="896940" y="290894"/>
              </a:lnTo>
              <a:lnTo>
                <a:pt x="896940"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A1A521-AA72-4192-B9C5-9A1322498A00}">
      <dsp:nvSpPr>
        <dsp:cNvPr id="0" name=""/>
        <dsp:cNvSpPr/>
      </dsp:nvSpPr>
      <dsp:spPr>
        <a:xfrm>
          <a:off x="7061434" y="3638827"/>
          <a:ext cx="91440" cy="442650"/>
        </a:xfrm>
        <a:custGeom>
          <a:avLst/>
          <a:gdLst/>
          <a:ahLst/>
          <a:cxnLst/>
          <a:rect l="0" t="0" r="0" b="0"/>
          <a:pathLst>
            <a:path>
              <a:moveTo>
                <a:pt x="45720" y="0"/>
              </a:moveTo>
              <a:lnTo>
                <a:pt x="45720" y="306682"/>
              </a:lnTo>
              <a:lnTo>
                <a:pt x="55245" y="306682"/>
              </a:lnTo>
              <a:lnTo>
                <a:pt x="55245" y="4426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051BC-FD95-423B-8AF9-5D96EC0DD10C}">
      <dsp:nvSpPr>
        <dsp:cNvPr id="0" name=""/>
        <dsp:cNvSpPr/>
      </dsp:nvSpPr>
      <dsp:spPr>
        <a:xfrm>
          <a:off x="7107154" y="2295750"/>
          <a:ext cx="906466" cy="411074"/>
        </a:xfrm>
        <a:custGeom>
          <a:avLst/>
          <a:gdLst/>
          <a:ahLst/>
          <a:cxnLst/>
          <a:rect l="0" t="0" r="0" b="0"/>
          <a:pathLst>
            <a:path>
              <a:moveTo>
                <a:pt x="906466" y="0"/>
              </a:moveTo>
              <a:lnTo>
                <a:pt x="906466" y="275106"/>
              </a:lnTo>
              <a:lnTo>
                <a:pt x="0" y="275106"/>
              </a:lnTo>
              <a:lnTo>
                <a:pt x="0" y="411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62D0B-9A0C-4EF5-A2AD-D2BC5599D60C}">
      <dsp:nvSpPr>
        <dsp:cNvPr id="0" name=""/>
        <dsp:cNvSpPr/>
      </dsp:nvSpPr>
      <dsp:spPr>
        <a:xfrm>
          <a:off x="5322798" y="936885"/>
          <a:ext cx="2690822" cy="426862"/>
        </a:xfrm>
        <a:custGeom>
          <a:avLst/>
          <a:gdLst/>
          <a:ahLst/>
          <a:cxnLst/>
          <a:rect l="0" t="0" r="0" b="0"/>
          <a:pathLst>
            <a:path>
              <a:moveTo>
                <a:pt x="0" y="0"/>
              </a:moveTo>
              <a:lnTo>
                <a:pt x="0" y="290894"/>
              </a:lnTo>
              <a:lnTo>
                <a:pt x="2690822" y="290894"/>
              </a:lnTo>
              <a:lnTo>
                <a:pt x="2690822" y="426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45D5B-74AC-4C20-8381-07F277C02B69}">
      <dsp:nvSpPr>
        <dsp:cNvPr id="0" name=""/>
        <dsp:cNvSpPr/>
      </dsp:nvSpPr>
      <dsp:spPr>
        <a:xfrm>
          <a:off x="3528916" y="3654615"/>
          <a:ext cx="1793881" cy="426862"/>
        </a:xfrm>
        <a:custGeom>
          <a:avLst/>
          <a:gdLst/>
          <a:ahLst/>
          <a:cxnLst/>
          <a:rect l="0" t="0" r="0" b="0"/>
          <a:pathLst>
            <a:path>
              <a:moveTo>
                <a:pt x="0" y="0"/>
              </a:moveTo>
              <a:lnTo>
                <a:pt x="0" y="290894"/>
              </a:lnTo>
              <a:lnTo>
                <a:pt x="1793881" y="290894"/>
              </a:lnTo>
              <a:lnTo>
                <a:pt x="1793881"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E744D-A383-4F7C-9661-0B7ED69EC1E7}">
      <dsp:nvSpPr>
        <dsp:cNvPr id="0" name=""/>
        <dsp:cNvSpPr/>
      </dsp:nvSpPr>
      <dsp:spPr>
        <a:xfrm>
          <a:off x="3483196" y="3654615"/>
          <a:ext cx="91440" cy="426862"/>
        </a:xfrm>
        <a:custGeom>
          <a:avLst/>
          <a:gdLst/>
          <a:ahLst/>
          <a:cxnLst/>
          <a:rect l="0" t="0" r="0" b="0"/>
          <a:pathLst>
            <a:path>
              <a:moveTo>
                <a:pt x="45720" y="0"/>
              </a:moveTo>
              <a:lnTo>
                <a:pt x="45720"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D4C62-2436-488B-9EB9-6F1B9C8C1C46}">
      <dsp:nvSpPr>
        <dsp:cNvPr id="0" name=""/>
        <dsp:cNvSpPr/>
      </dsp:nvSpPr>
      <dsp:spPr>
        <a:xfrm>
          <a:off x="1735035" y="3654615"/>
          <a:ext cx="1793881" cy="426862"/>
        </a:xfrm>
        <a:custGeom>
          <a:avLst/>
          <a:gdLst/>
          <a:ahLst/>
          <a:cxnLst/>
          <a:rect l="0" t="0" r="0" b="0"/>
          <a:pathLst>
            <a:path>
              <a:moveTo>
                <a:pt x="1793881" y="0"/>
              </a:moveTo>
              <a:lnTo>
                <a:pt x="1793881" y="290894"/>
              </a:lnTo>
              <a:lnTo>
                <a:pt x="0" y="290894"/>
              </a:lnTo>
              <a:lnTo>
                <a:pt x="0"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FE640-F452-4B4A-B3F9-F1035AA5FD87}">
      <dsp:nvSpPr>
        <dsp:cNvPr id="0" name=""/>
        <dsp:cNvSpPr/>
      </dsp:nvSpPr>
      <dsp:spPr>
        <a:xfrm>
          <a:off x="2631976" y="2295750"/>
          <a:ext cx="896940" cy="426862"/>
        </a:xfrm>
        <a:custGeom>
          <a:avLst/>
          <a:gdLst/>
          <a:ahLst/>
          <a:cxnLst/>
          <a:rect l="0" t="0" r="0" b="0"/>
          <a:pathLst>
            <a:path>
              <a:moveTo>
                <a:pt x="0" y="0"/>
              </a:moveTo>
              <a:lnTo>
                <a:pt x="0" y="290894"/>
              </a:lnTo>
              <a:lnTo>
                <a:pt x="896940" y="290894"/>
              </a:lnTo>
              <a:lnTo>
                <a:pt x="896940"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B4A3F-8099-4671-B52C-42B94EE936BC}">
      <dsp:nvSpPr>
        <dsp:cNvPr id="0" name=""/>
        <dsp:cNvSpPr/>
      </dsp:nvSpPr>
      <dsp:spPr>
        <a:xfrm>
          <a:off x="1735035" y="2295750"/>
          <a:ext cx="896940" cy="426862"/>
        </a:xfrm>
        <a:custGeom>
          <a:avLst/>
          <a:gdLst/>
          <a:ahLst/>
          <a:cxnLst/>
          <a:rect l="0" t="0" r="0" b="0"/>
          <a:pathLst>
            <a:path>
              <a:moveTo>
                <a:pt x="896940" y="0"/>
              </a:moveTo>
              <a:lnTo>
                <a:pt x="896940" y="290894"/>
              </a:lnTo>
              <a:lnTo>
                <a:pt x="0" y="290894"/>
              </a:lnTo>
              <a:lnTo>
                <a:pt x="0" y="4268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4F6A2-0D64-4B7C-998B-7F097A752185}">
      <dsp:nvSpPr>
        <dsp:cNvPr id="0" name=""/>
        <dsp:cNvSpPr/>
      </dsp:nvSpPr>
      <dsp:spPr>
        <a:xfrm>
          <a:off x="2631976" y="936885"/>
          <a:ext cx="2690822" cy="426862"/>
        </a:xfrm>
        <a:custGeom>
          <a:avLst/>
          <a:gdLst/>
          <a:ahLst/>
          <a:cxnLst/>
          <a:rect l="0" t="0" r="0" b="0"/>
          <a:pathLst>
            <a:path>
              <a:moveTo>
                <a:pt x="2690822" y="0"/>
              </a:moveTo>
              <a:lnTo>
                <a:pt x="2690822" y="290894"/>
              </a:lnTo>
              <a:lnTo>
                <a:pt x="0" y="290894"/>
              </a:lnTo>
              <a:lnTo>
                <a:pt x="0" y="426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E6541-0ABC-400D-B49E-C89559C4BEC5}">
      <dsp:nvSpPr>
        <dsp:cNvPr id="0" name=""/>
        <dsp:cNvSpPr/>
      </dsp:nvSpPr>
      <dsp:spPr>
        <a:xfrm>
          <a:off x="4588937" y="4882"/>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2E8DB-B8CC-49D5-8FCC-7CB28F51CDA6}">
      <dsp:nvSpPr>
        <dsp:cNvPr id="0" name=""/>
        <dsp:cNvSpPr/>
      </dsp:nvSpPr>
      <dsp:spPr>
        <a:xfrm>
          <a:off x="4752017" y="159808"/>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Dry Eye</a:t>
          </a:r>
        </a:p>
      </dsp:txBody>
      <dsp:txXfrm>
        <a:off x="4779314" y="187105"/>
        <a:ext cx="1413127" cy="877408"/>
      </dsp:txXfrm>
    </dsp:sp>
    <dsp:sp modelId="{DD5E0496-1106-4864-B80F-2F4C09E93EA2}">
      <dsp:nvSpPr>
        <dsp:cNvPr id="0" name=""/>
        <dsp:cNvSpPr/>
      </dsp:nvSpPr>
      <dsp:spPr>
        <a:xfrm>
          <a:off x="1898115" y="1363747"/>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76E51-D6A6-449F-94B8-7B41D74255A4}">
      <dsp:nvSpPr>
        <dsp:cNvPr id="0" name=""/>
        <dsp:cNvSpPr/>
      </dsp:nvSpPr>
      <dsp:spPr>
        <a:xfrm>
          <a:off x="2061195" y="1518673"/>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Aqueous deficient  </a:t>
          </a:r>
        </a:p>
      </dsp:txBody>
      <dsp:txXfrm>
        <a:off x="2088492" y="1545970"/>
        <a:ext cx="1413127" cy="877408"/>
      </dsp:txXfrm>
    </dsp:sp>
    <dsp:sp modelId="{645F115F-3CA4-4720-94C5-B42804C392B9}">
      <dsp:nvSpPr>
        <dsp:cNvPr id="0" name=""/>
        <dsp:cNvSpPr/>
      </dsp:nvSpPr>
      <dsp:spPr>
        <a:xfrm>
          <a:off x="1001174" y="2722612"/>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0F290-E34F-4F05-97DE-809705610840}">
      <dsp:nvSpPr>
        <dsp:cNvPr id="0" name=""/>
        <dsp:cNvSpPr/>
      </dsp:nvSpPr>
      <dsp:spPr>
        <a:xfrm>
          <a:off x="1164254" y="2877538"/>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Sjogren</a:t>
          </a:r>
          <a:r>
            <a:rPr lang="en-US" sz="1400" kern="1200" dirty="0"/>
            <a:t> syndrome</a:t>
          </a:r>
        </a:p>
      </dsp:txBody>
      <dsp:txXfrm>
        <a:off x="1191551" y="2904835"/>
        <a:ext cx="1413127" cy="877408"/>
      </dsp:txXfrm>
    </dsp:sp>
    <dsp:sp modelId="{43F1738B-FD40-4409-B81A-A75820F89964}">
      <dsp:nvSpPr>
        <dsp:cNvPr id="0" name=""/>
        <dsp:cNvSpPr/>
      </dsp:nvSpPr>
      <dsp:spPr>
        <a:xfrm>
          <a:off x="2795056" y="2722612"/>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AF215-8392-4C4A-9275-89BE612F37A2}">
      <dsp:nvSpPr>
        <dsp:cNvPr id="0" name=""/>
        <dsp:cNvSpPr/>
      </dsp:nvSpPr>
      <dsp:spPr>
        <a:xfrm>
          <a:off x="2958136" y="2877538"/>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Non-</a:t>
          </a:r>
          <a:r>
            <a:rPr lang="en-US" sz="1400" kern="1200" dirty="0" err="1"/>
            <a:t>sjogren</a:t>
          </a:r>
          <a:r>
            <a:rPr lang="en-US" sz="1400" kern="1200" dirty="0"/>
            <a:t> Syndrome</a:t>
          </a:r>
        </a:p>
      </dsp:txBody>
      <dsp:txXfrm>
        <a:off x="2985433" y="2904835"/>
        <a:ext cx="1413127" cy="877408"/>
      </dsp:txXfrm>
    </dsp:sp>
    <dsp:sp modelId="{817FF60A-6866-4B73-B168-C7E838EA4898}">
      <dsp:nvSpPr>
        <dsp:cNvPr id="0" name=""/>
        <dsp:cNvSpPr/>
      </dsp:nvSpPr>
      <dsp:spPr>
        <a:xfrm>
          <a:off x="1001174" y="4081478"/>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8A4F8-D9C6-46B4-B705-8912A06EC4DE}">
      <dsp:nvSpPr>
        <dsp:cNvPr id="0" name=""/>
        <dsp:cNvSpPr/>
      </dsp:nvSpPr>
      <dsp:spPr>
        <a:xfrm>
          <a:off x="1164254" y="4236404"/>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Lacrimal</a:t>
          </a:r>
          <a:r>
            <a:rPr lang="en-US" sz="1400" kern="1200" dirty="0"/>
            <a:t> deficiency </a:t>
          </a:r>
        </a:p>
      </dsp:txBody>
      <dsp:txXfrm>
        <a:off x="1191551" y="4263701"/>
        <a:ext cx="1413127" cy="877408"/>
      </dsp:txXfrm>
    </dsp:sp>
    <dsp:sp modelId="{E411447D-2A22-4269-977C-CCC2399FC1A8}">
      <dsp:nvSpPr>
        <dsp:cNvPr id="0" name=""/>
        <dsp:cNvSpPr/>
      </dsp:nvSpPr>
      <dsp:spPr>
        <a:xfrm>
          <a:off x="2795056" y="4081478"/>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3A295-C254-4BB1-AE81-D505E873D982}">
      <dsp:nvSpPr>
        <dsp:cNvPr id="0" name=""/>
        <dsp:cNvSpPr/>
      </dsp:nvSpPr>
      <dsp:spPr>
        <a:xfrm>
          <a:off x="2958136" y="4236404"/>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Lacrimal</a:t>
          </a:r>
          <a:r>
            <a:rPr lang="en-US" sz="1400" kern="1200" dirty="0"/>
            <a:t> gland duct obstruction </a:t>
          </a:r>
        </a:p>
      </dsp:txBody>
      <dsp:txXfrm>
        <a:off x="2985433" y="4263701"/>
        <a:ext cx="1413127" cy="877408"/>
      </dsp:txXfrm>
    </dsp:sp>
    <dsp:sp modelId="{223CD8A4-C6B3-4497-8C99-CF21577418A8}">
      <dsp:nvSpPr>
        <dsp:cNvPr id="0" name=""/>
        <dsp:cNvSpPr/>
      </dsp:nvSpPr>
      <dsp:spPr>
        <a:xfrm>
          <a:off x="4588937" y="4081478"/>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33D33-E94E-4A35-B42E-1B98F4C17FD1}">
      <dsp:nvSpPr>
        <dsp:cNvPr id="0" name=""/>
        <dsp:cNvSpPr/>
      </dsp:nvSpPr>
      <dsp:spPr>
        <a:xfrm>
          <a:off x="4752017" y="4236404"/>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Reflex </a:t>
          </a:r>
          <a:r>
            <a:rPr lang="en-US" sz="1400" kern="1200" dirty="0" err="1"/>
            <a:t>hyposecretion</a:t>
          </a:r>
          <a:endParaRPr lang="en-US" sz="1400" kern="1200" dirty="0"/>
        </a:p>
      </dsp:txBody>
      <dsp:txXfrm>
        <a:off x="4779314" y="4263701"/>
        <a:ext cx="1413127" cy="877408"/>
      </dsp:txXfrm>
    </dsp:sp>
    <dsp:sp modelId="{12BD22A3-1361-4056-9B94-D9E505DBEC41}">
      <dsp:nvSpPr>
        <dsp:cNvPr id="0" name=""/>
        <dsp:cNvSpPr/>
      </dsp:nvSpPr>
      <dsp:spPr>
        <a:xfrm>
          <a:off x="7279760" y="1363747"/>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23EA-D580-44E5-BFF1-A40F330A1A0B}">
      <dsp:nvSpPr>
        <dsp:cNvPr id="0" name=""/>
        <dsp:cNvSpPr/>
      </dsp:nvSpPr>
      <dsp:spPr>
        <a:xfrm>
          <a:off x="7442840" y="1518673"/>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Evaporative </a:t>
          </a:r>
        </a:p>
      </dsp:txBody>
      <dsp:txXfrm>
        <a:off x="7470137" y="1545970"/>
        <a:ext cx="1413127" cy="877408"/>
      </dsp:txXfrm>
    </dsp:sp>
    <dsp:sp modelId="{7BFFE7B6-0239-4B4C-A04A-644AF5F4B261}">
      <dsp:nvSpPr>
        <dsp:cNvPr id="0" name=""/>
        <dsp:cNvSpPr/>
      </dsp:nvSpPr>
      <dsp:spPr>
        <a:xfrm>
          <a:off x="6373293" y="2706824"/>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9FAAD-6FD4-423F-9CA5-29F288AA1496}">
      <dsp:nvSpPr>
        <dsp:cNvPr id="0" name=""/>
        <dsp:cNvSpPr/>
      </dsp:nvSpPr>
      <dsp:spPr>
        <a:xfrm>
          <a:off x="6536373" y="2861750"/>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Intrinsic </a:t>
          </a:r>
        </a:p>
      </dsp:txBody>
      <dsp:txXfrm>
        <a:off x="6563670" y="2889047"/>
        <a:ext cx="1413127" cy="877408"/>
      </dsp:txXfrm>
    </dsp:sp>
    <dsp:sp modelId="{DED73514-46C3-46C1-95F6-0B95264550F6}">
      <dsp:nvSpPr>
        <dsp:cNvPr id="0" name=""/>
        <dsp:cNvSpPr/>
      </dsp:nvSpPr>
      <dsp:spPr>
        <a:xfrm>
          <a:off x="6382819" y="4081478"/>
          <a:ext cx="1467721" cy="18664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45AE-1CA9-4168-8631-3255C51B7F8A}">
      <dsp:nvSpPr>
        <dsp:cNvPr id="0" name=""/>
        <dsp:cNvSpPr/>
      </dsp:nvSpPr>
      <dsp:spPr>
        <a:xfrm>
          <a:off x="6545899" y="4236404"/>
          <a:ext cx="1467721" cy="18664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Meibomian</a:t>
          </a:r>
          <a:r>
            <a:rPr lang="en-US" sz="1400" kern="1200" dirty="0"/>
            <a:t> gland deficiency</a:t>
          </a:r>
        </a:p>
        <a:p>
          <a:pPr lvl="0" algn="ctr" defTabSz="622300">
            <a:lnSpc>
              <a:spcPct val="90000"/>
            </a:lnSpc>
            <a:spcBef>
              <a:spcPct val="0"/>
            </a:spcBef>
            <a:spcAft>
              <a:spcPct val="35000"/>
            </a:spcAft>
          </a:pPr>
          <a:r>
            <a:rPr lang="en-US" sz="1400" kern="1200" dirty="0"/>
            <a:t>Disorders of lid aperture </a:t>
          </a:r>
        </a:p>
        <a:p>
          <a:pPr lvl="0" algn="ctr" defTabSz="622300">
            <a:lnSpc>
              <a:spcPct val="90000"/>
            </a:lnSpc>
            <a:spcBef>
              <a:spcPct val="0"/>
            </a:spcBef>
            <a:spcAft>
              <a:spcPct val="35000"/>
            </a:spcAft>
          </a:pPr>
          <a:r>
            <a:rPr lang="en-US" sz="1400" kern="1200" dirty="0"/>
            <a:t>Low blink rate </a:t>
          </a:r>
        </a:p>
        <a:p>
          <a:pPr lvl="0" algn="ctr" defTabSz="622300">
            <a:lnSpc>
              <a:spcPct val="90000"/>
            </a:lnSpc>
            <a:spcBef>
              <a:spcPct val="0"/>
            </a:spcBef>
            <a:spcAft>
              <a:spcPct val="35000"/>
            </a:spcAft>
          </a:pPr>
          <a:r>
            <a:rPr lang="en-US" sz="1400" kern="1200" dirty="0"/>
            <a:t>Drugs</a:t>
          </a:r>
        </a:p>
      </dsp:txBody>
      <dsp:txXfrm>
        <a:off x="6588887" y="4279392"/>
        <a:ext cx="1381745" cy="1780462"/>
      </dsp:txXfrm>
    </dsp:sp>
    <dsp:sp modelId="{226A81D1-6C1A-4401-A01A-C71E3A1E2489}">
      <dsp:nvSpPr>
        <dsp:cNvPr id="0" name=""/>
        <dsp:cNvSpPr/>
      </dsp:nvSpPr>
      <dsp:spPr>
        <a:xfrm>
          <a:off x="8176700" y="2722612"/>
          <a:ext cx="1467721" cy="93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2E159-8E18-4BAF-8B66-3F21CD2EA5CD}">
      <dsp:nvSpPr>
        <dsp:cNvPr id="0" name=""/>
        <dsp:cNvSpPr/>
      </dsp:nvSpPr>
      <dsp:spPr>
        <a:xfrm>
          <a:off x="8339780" y="2877538"/>
          <a:ext cx="1467721" cy="93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Extrinsic </a:t>
          </a:r>
        </a:p>
      </dsp:txBody>
      <dsp:txXfrm>
        <a:off x="8367077" y="2904835"/>
        <a:ext cx="1413127" cy="877408"/>
      </dsp:txXfrm>
    </dsp:sp>
    <dsp:sp modelId="{C37DDDDB-F2AA-4F67-B3F1-9B147ED8DB94}">
      <dsp:nvSpPr>
        <dsp:cNvPr id="0" name=""/>
        <dsp:cNvSpPr/>
      </dsp:nvSpPr>
      <dsp:spPr>
        <a:xfrm>
          <a:off x="8152644" y="4141843"/>
          <a:ext cx="1467721" cy="17259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6F222-7773-41D7-9E64-3A2AE4225B49}">
      <dsp:nvSpPr>
        <dsp:cNvPr id="0" name=""/>
        <dsp:cNvSpPr/>
      </dsp:nvSpPr>
      <dsp:spPr>
        <a:xfrm>
          <a:off x="8315725" y="4296770"/>
          <a:ext cx="1467721" cy="17259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Vit</a:t>
          </a:r>
          <a:r>
            <a:rPr lang="en-US" sz="1400" kern="1200" dirty="0"/>
            <a:t> A def</a:t>
          </a:r>
        </a:p>
        <a:p>
          <a:pPr lvl="0" algn="ctr" defTabSz="622300">
            <a:lnSpc>
              <a:spcPct val="90000"/>
            </a:lnSpc>
            <a:spcBef>
              <a:spcPct val="0"/>
            </a:spcBef>
            <a:spcAft>
              <a:spcPct val="35000"/>
            </a:spcAft>
          </a:pPr>
          <a:r>
            <a:rPr lang="en-US" sz="1400" kern="1200" dirty="0"/>
            <a:t>Topical drugs </a:t>
          </a:r>
        </a:p>
        <a:p>
          <a:pPr lvl="0" algn="ctr" defTabSz="622300">
            <a:lnSpc>
              <a:spcPct val="90000"/>
            </a:lnSpc>
            <a:spcBef>
              <a:spcPct val="0"/>
            </a:spcBef>
            <a:spcAft>
              <a:spcPct val="35000"/>
            </a:spcAft>
          </a:pPr>
          <a:r>
            <a:rPr lang="en-US" sz="1400" kern="1200" dirty="0"/>
            <a:t>Contact lens </a:t>
          </a:r>
        </a:p>
        <a:p>
          <a:pPr lvl="0" algn="ctr" defTabSz="622300">
            <a:lnSpc>
              <a:spcPct val="90000"/>
            </a:lnSpc>
            <a:spcBef>
              <a:spcPct val="0"/>
            </a:spcBef>
            <a:spcAft>
              <a:spcPct val="35000"/>
            </a:spcAft>
          </a:pPr>
          <a:r>
            <a:rPr lang="en-US" sz="1400" kern="1200" dirty="0"/>
            <a:t>Ocular surface disease</a:t>
          </a:r>
        </a:p>
      </dsp:txBody>
      <dsp:txXfrm>
        <a:off x="8358713" y="4339758"/>
        <a:ext cx="1381745" cy="1639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4/17/2024</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838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85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11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4/17/2024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51830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09758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2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11733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4/17/2024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21863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04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4/17/2024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40433089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4/17/2024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5555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4/17/2024</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
        <p:nvSpPr>
          <p:cNvPr id="2" name="Rectangle 1">
            <a:extLst>
              <a:ext uri="{FF2B5EF4-FFF2-40B4-BE49-F238E27FC236}">
                <a16:creationId xmlns:a16="http://schemas.microsoft.com/office/drawing/2014/main" xmlns="" id="{2206117F-B45D-BE93-C062-CF85471B0729}"/>
              </a:ext>
            </a:extLst>
          </p:cNvPr>
          <p:cNvSpPr/>
          <p:nvPr userDrawn="1"/>
        </p:nvSpPr>
        <p:spPr>
          <a:xfrm>
            <a:off x="10210252" y="60908"/>
            <a:ext cx="1547085" cy="1291960"/>
          </a:xfrm>
          <a:prstGeom prst="rect">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803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43E52EB-6153-48F5-ABF6-92D214F5B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32"/>
            <a:ext cx="12192000" cy="6852868"/>
          </a:xfrm>
          <a:prstGeom prst="rect">
            <a:avLst/>
          </a:prstGeom>
        </p:spPr>
      </p:pic>
    </p:spTree>
    <p:extLst>
      <p:ext uri="{BB962C8B-B14F-4D97-AF65-F5344CB8AC3E}">
        <p14:creationId xmlns:p14="http://schemas.microsoft.com/office/powerpoint/2010/main" val="241368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When there is inadequate tear volume or function, resulting in unstable tear film and ocular surface disease</a:t>
            </a:r>
          </a:p>
          <a:p>
            <a:r>
              <a:rPr lang="en-US" b="1" dirty="0" err="1"/>
              <a:t>Keratoconjunctivitis</a:t>
            </a:r>
            <a:r>
              <a:rPr lang="en-US" b="1" dirty="0"/>
              <a:t> </a:t>
            </a:r>
            <a:r>
              <a:rPr lang="en-US" b="1" dirty="0" err="1"/>
              <a:t>Sicca</a:t>
            </a:r>
            <a:r>
              <a:rPr lang="en-US" b="1" dirty="0"/>
              <a:t>:</a:t>
            </a:r>
            <a:r>
              <a:rPr lang="en-US" dirty="0"/>
              <a:t> an eye with some degree of dryness.</a:t>
            </a:r>
          </a:p>
          <a:p>
            <a:r>
              <a:rPr lang="en-US" b="1" dirty="0" err="1"/>
              <a:t>Xerophthalmia</a:t>
            </a:r>
            <a:r>
              <a:rPr lang="en-US" b="1" dirty="0"/>
              <a:t>: </a:t>
            </a:r>
            <a:r>
              <a:rPr lang="en-US" dirty="0"/>
              <a:t>dry eye associated with vitamin A deficiency.</a:t>
            </a:r>
          </a:p>
          <a:p>
            <a:r>
              <a:rPr lang="en-US" b="1" dirty="0" err="1"/>
              <a:t>Xerosis</a:t>
            </a:r>
            <a:r>
              <a:rPr lang="en-US" b="1" dirty="0"/>
              <a:t>: </a:t>
            </a:r>
            <a:r>
              <a:rPr lang="en-US" dirty="0"/>
              <a:t>extreme ocular dryness and </a:t>
            </a:r>
            <a:r>
              <a:rPr lang="en-US" dirty="0" err="1"/>
              <a:t>keratinization</a:t>
            </a:r>
            <a:r>
              <a:rPr lang="en-US" dirty="0"/>
              <a:t> in eyes with severe </a:t>
            </a:r>
            <a:r>
              <a:rPr lang="en-US" dirty="0" err="1"/>
              <a:t>conjunctival</a:t>
            </a:r>
            <a:r>
              <a:rPr lang="en-US" dirty="0"/>
              <a:t> </a:t>
            </a:r>
            <a:r>
              <a:rPr lang="en-US" dirty="0" err="1"/>
              <a:t>cicatrization</a:t>
            </a:r>
            <a:endParaRPr lang="en-US" dirty="0"/>
          </a:p>
          <a:p>
            <a:r>
              <a:rPr lang="en-US" b="1" dirty="0" err="1"/>
              <a:t>Sjogren</a:t>
            </a:r>
            <a:r>
              <a:rPr lang="en-US" b="1" dirty="0"/>
              <a:t> Syndrome: </a:t>
            </a:r>
            <a:r>
              <a:rPr lang="en-US" dirty="0"/>
              <a:t>autoimmune inflammatory disease, dry eye is a feature.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a:t>
            </a:r>
          </a:p>
        </p:txBody>
      </p:sp>
      <p:sp>
        <p:nvSpPr>
          <p:cNvPr id="3" name="Content Placeholder 2"/>
          <p:cNvSpPr>
            <a:spLocks noGrp="1"/>
          </p:cNvSpPr>
          <p:nvPr>
            <p:ph sz="quarter" idx="1"/>
          </p:nvPr>
        </p:nvSpPr>
        <p:spPr/>
        <p:txBody>
          <a:bodyPr/>
          <a:lstStyle/>
          <a:p>
            <a:r>
              <a:rPr lang="en-US" dirty="0"/>
              <a:t>Four mechanisms are responsible for manifestation of dry eye.</a:t>
            </a:r>
          </a:p>
          <a:p>
            <a:pPr marL="457200" indent="-457200">
              <a:buFont typeface="+mj-lt"/>
              <a:buAutoNum type="arabicPeriod"/>
            </a:pPr>
            <a:r>
              <a:rPr lang="en-US" dirty="0"/>
              <a:t>Tear instability</a:t>
            </a:r>
          </a:p>
          <a:p>
            <a:pPr marL="457200" indent="-457200">
              <a:buFont typeface="+mj-lt"/>
              <a:buAutoNum type="arabicPeriod"/>
            </a:pPr>
            <a:r>
              <a:rPr lang="en-US" dirty="0"/>
              <a:t>Tear </a:t>
            </a:r>
            <a:r>
              <a:rPr lang="en-US" dirty="0" err="1"/>
              <a:t>hyperosmolarity</a:t>
            </a:r>
            <a:endParaRPr lang="en-US" dirty="0"/>
          </a:p>
          <a:p>
            <a:pPr marL="457200" indent="-457200">
              <a:buFont typeface="+mj-lt"/>
              <a:buAutoNum type="arabicPeriod"/>
            </a:pPr>
            <a:r>
              <a:rPr lang="en-US" dirty="0"/>
              <a:t>Inflammation</a:t>
            </a:r>
          </a:p>
          <a:p>
            <a:pPr marL="457200" indent="-457200">
              <a:buFont typeface="+mj-lt"/>
              <a:buAutoNum type="arabicPeriod"/>
            </a:pPr>
            <a:r>
              <a:rPr lang="en-US" dirty="0"/>
              <a:t>Ocular surface damage </a:t>
            </a:r>
          </a:p>
        </p:txBody>
      </p:sp>
      <p:sp>
        <p:nvSpPr>
          <p:cNvPr id="4" name="TextBox 3">
            <a:extLst>
              <a:ext uri="{FF2B5EF4-FFF2-40B4-BE49-F238E27FC236}">
                <a16:creationId xmlns:a16="http://schemas.microsoft.com/office/drawing/2014/main" xmlns="" id="{E5F20074-6E91-2052-6522-0FB9DEEC4A88}"/>
              </a:ext>
            </a:extLst>
          </p:cNvPr>
          <p:cNvSpPr txBox="1"/>
          <p:nvPr/>
        </p:nvSpPr>
        <p:spPr>
          <a:xfrm>
            <a:off x="9173980" y="4691921"/>
            <a:ext cx="2564562" cy="954107"/>
          </a:xfrm>
          <a:prstGeom prst="rect">
            <a:avLst/>
          </a:prstGeom>
          <a:noFill/>
        </p:spPr>
        <p:txBody>
          <a:bodyPr wrap="square" rtlCol="0">
            <a:spAutoFit/>
          </a:bodyPr>
          <a:lstStyle/>
          <a:p>
            <a:r>
              <a:rPr lang="en-US" sz="2800" dirty="0"/>
              <a:t>Horizontal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4" y="164122"/>
            <a:ext cx="9956801" cy="744416"/>
          </a:xfrm>
        </p:spPr>
        <p:txBody>
          <a:bodyPr/>
          <a:lstStyle/>
          <a:p>
            <a:r>
              <a:rPr lang="en-US" dirty="0"/>
              <a:t>Classification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26572664"/>
              </p:ext>
            </p:extLst>
          </p:nvPr>
        </p:nvGraphicFramePr>
        <p:xfrm>
          <a:off x="609599" y="351692"/>
          <a:ext cx="10808677" cy="610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9FE6541-0ABC-400D-B49E-C89559C4BEC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0D2E8DB-B8CC-49D5-8FCC-7CB28F51CD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C24F6A2-0D64-4B7C-998B-7F097A75218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D5E0496-1106-4864-B80F-2F4C09E93EA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9B076E51-D6A6-449F-94B8-7B41D74255A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5D5B4A3F-8099-4671-B52C-42B94EE936B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645F115F-3CA4-4720-94C5-B42804C392B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CA0F290-E34F-4F05-97DE-80970561084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214FE640-F452-4B4A-B3F9-F1035AA5FD8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3F1738B-FD40-4409-B81A-A75820F899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94AF215-8392-4C4A-9275-89BE612F37A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CED4C62-2436-488B-9EB9-6F1B9C8C1C4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17FF60A-6866-4B73-B168-C7E838EA489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83D8A4F8-D9C6-46B4-B705-8912A06EC4D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0D8E744D-A383-4F7C-9661-0B7ED69EC1E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411447D-2A22-4269-977C-CCC2399FC1A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2F83A295-C254-4BB1-AE81-D505E873D982}"/>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C9B45D5B-74AC-4C20-8381-07F277C02B6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223CD8A4-C6B3-4497-8C99-CF21577418A8}"/>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1F233D33-E94E-4A35-B42E-1B98F4C17FD1}"/>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52F62D0B-9A0C-4EF5-A2AD-D2BC5599D60C}"/>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12BD22A3-1361-4056-9B94-D9E505DBEC41}"/>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87F123EA-D580-44E5-BFF1-A40F330A1A0B}"/>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graphicEl>
                                              <a:dgm id="{57F051BC-FD95-423B-8AF9-5D96EC0DD10C}"/>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7BFFE7B6-0239-4B4C-A04A-644AF5F4B26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4919FAAD-6FD4-423F-9CA5-29F288AA1496}"/>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CEA1A521-AA72-4192-B9C5-9A1322498A00}"/>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DED73514-46C3-46C1-95F6-0B95264550F6}"/>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715245AE-1CA9-4168-8631-3255C51B7F8A}"/>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graphicEl>
                                              <a:dgm id="{D242D808-9967-48E0-A411-DBC4552E5AFD}"/>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226A81D1-6C1A-4401-A01A-C71E3A1E2489}"/>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graphicEl>
                                              <a:dgm id="{02A2E159-8E18-4BAF-8B66-3F21CD2EA5CD}"/>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graphicEl>
                                              <a:dgm id="{A9D47417-A276-4A38-8BDE-29FA6A67657C}"/>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graphicEl>
                                              <a:dgm id="{C37DDDDB-F2AA-4F67-B3F1-9B147ED8DB94}"/>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graphicEl>
                                              <a:dgm id="{6126F222-7773-41D7-9E64-3A2AE4225B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t>
            </a:r>
          </a:p>
        </p:txBody>
      </p:sp>
      <p:sp>
        <p:nvSpPr>
          <p:cNvPr id="3" name="Content Placeholder 2"/>
          <p:cNvSpPr>
            <a:spLocks noGrp="1"/>
          </p:cNvSpPr>
          <p:nvPr>
            <p:ph sz="quarter" idx="1"/>
          </p:nvPr>
        </p:nvSpPr>
        <p:spPr/>
        <p:txBody>
          <a:bodyPr/>
          <a:lstStyle/>
          <a:p>
            <a:r>
              <a:rPr lang="en-US" dirty="0"/>
              <a:t>Feeling of dryness, grittiness and burning </a:t>
            </a:r>
          </a:p>
          <a:p>
            <a:r>
              <a:rPr lang="en-US" dirty="0"/>
              <a:t>Stringy discharge </a:t>
            </a:r>
          </a:p>
          <a:p>
            <a:r>
              <a:rPr lang="en-US" dirty="0"/>
              <a:t>Transient blurring of vision </a:t>
            </a:r>
          </a:p>
          <a:p>
            <a:r>
              <a:rPr lang="en-US" dirty="0"/>
              <a:t>Redness </a:t>
            </a:r>
          </a:p>
          <a:p>
            <a:r>
              <a:rPr lang="en-US" dirty="0"/>
              <a:t>Crusting of the lids </a:t>
            </a:r>
          </a:p>
          <a:p>
            <a:r>
              <a:rPr lang="en-US" dirty="0"/>
              <a:t>Lack of emotional or reflex tearing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84300" y="495300"/>
            <a:ext cx="8407400" cy="6007100"/>
          </a:xfrm>
        </p:spPr>
      </p:pic>
    </p:spTree>
    <p:extLst>
      <p:ext uri="{BB962C8B-B14F-4D97-AF65-F5344CB8AC3E}">
        <p14:creationId xmlns:p14="http://schemas.microsoft.com/office/powerpoint/2010/main" val="255175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54201" y="274638"/>
            <a:ext cx="7251700" cy="6456362"/>
          </a:xfrm>
        </p:spPr>
      </p:pic>
    </p:spTree>
    <p:extLst>
      <p:ext uri="{BB962C8B-B14F-4D97-AF65-F5344CB8AC3E}">
        <p14:creationId xmlns:p14="http://schemas.microsoft.com/office/powerpoint/2010/main" val="246596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t>
            </a:r>
          </a:p>
        </p:txBody>
      </p:sp>
      <p:sp>
        <p:nvSpPr>
          <p:cNvPr id="3" name="Content Placeholder 2"/>
          <p:cNvSpPr>
            <a:spLocks noGrp="1"/>
          </p:cNvSpPr>
          <p:nvPr>
            <p:ph sz="quarter" idx="1"/>
          </p:nvPr>
        </p:nvSpPr>
        <p:spPr/>
        <p:txBody>
          <a:bodyPr/>
          <a:lstStyle/>
          <a:p>
            <a:r>
              <a:rPr lang="en-US" dirty="0"/>
              <a:t>Posterior </a:t>
            </a:r>
            <a:r>
              <a:rPr lang="en-US" dirty="0" err="1"/>
              <a:t>blepharitis</a:t>
            </a:r>
            <a:r>
              <a:rPr lang="en-US" dirty="0"/>
              <a:t> </a:t>
            </a:r>
          </a:p>
          <a:p>
            <a:r>
              <a:rPr lang="en-US" dirty="0" err="1"/>
              <a:t>Conjunctival</a:t>
            </a:r>
            <a:r>
              <a:rPr lang="en-US" dirty="0"/>
              <a:t> redness </a:t>
            </a:r>
          </a:p>
          <a:p>
            <a:r>
              <a:rPr lang="en-US" dirty="0"/>
              <a:t>Staining with </a:t>
            </a:r>
            <a:r>
              <a:rPr lang="en-US" dirty="0" err="1"/>
              <a:t>fluorescein</a:t>
            </a:r>
            <a:r>
              <a:rPr lang="en-US" dirty="0"/>
              <a:t> or rose </a:t>
            </a:r>
            <a:r>
              <a:rPr lang="en-US" dirty="0" err="1"/>
              <a:t>bengal</a:t>
            </a:r>
            <a:endParaRPr lang="en-US" dirty="0"/>
          </a:p>
          <a:p>
            <a:r>
              <a:rPr lang="en-US" dirty="0" err="1"/>
              <a:t>Keratinization</a:t>
            </a:r>
            <a:r>
              <a:rPr lang="en-US" dirty="0"/>
              <a:t> of conjunctiva </a:t>
            </a:r>
          </a:p>
          <a:p>
            <a:r>
              <a:rPr lang="en-US" dirty="0" err="1"/>
              <a:t>Conjunctivochalasis</a:t>
            </a:r>
            <a:r>
              <a:rPr lang="en-US" dirty="0"/>
              <a:t> </a:t>
            </a:r>
          </a:p>
          <a:p>
            <a:r>
              <a:rPr lang="en-US" dirty="0" err="1"/>
              <a:t>Punctate</a:t>
            </a:r>
            <a:r>
              <a:rPr lang="en-US" dirty="0"/>
              <a:t> epithelial erosions on cornea </a:t>
            </a:r>
          </a:p>
          <a:p>
            <a:r>
              <a:rPr lang="en-US" dirty="0"/>
              <a:t>Mucous plaques on cornea </a:t>
            </a: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vere-anterior-blepharitis.jpg"/>
          <p:cNvPicPr>
            <a:picLocks noGrp="1" noChangeAspect="1"/>
          </p:cNvPicPr>
          <p:nvPr>
            <p:ph sz="quarter" idx="1"/>
          </p:nvPr>
        </p:nvPicPr>
        <p:blipFill>
          <a:blip r:embed="rId2" cstate="print"/>
          <a:stretch>
            <a:fillRect/>
          </a:stretch>
        </p:blipFill>
        <p:spPr>
          <a:xfrm>
            <a:off x="152400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Keratiniaztion</a:t>
            </a:r>
            <a:r>
              <a:rPr lang="en-US" dirty="0"/>
              <a:t> of cornea and conjunctiva </a:t>
            </a:r>
          </a:p>
        </p:txBody>
      </p:sp>
      <p:pic>
        <p:nvPicPr>
          <p:cNvPr id="4" name="Content Placeholder 3" descr="Totally-keratinized-corneal-and-conjunctival-surfaces-in-a-25-year-old-patient-with-total.png"/>
          <p:cNvPicPr>
            <a:picLocks noGrp="1" noChangeAspect="1"/>
          </p:cNvPicPr>
          <p:nvPr>
            <p:ph sz="quarter" idx="1"/>
          </p:nvPr>
        </p:nvPicPr>
        <p:blipFill>
          <a:blip r:embed="rId2" cstate="print"/>
          <a:stretch>
            <a:fillRect/>
          </a:stretch>
        </p:blipFill>
        <p:spPr>
          <a:xfrm>
            <a:off x="1828801" y="1752600"/>
            <a:ext cx="8153399" cy="5105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Conjunctivochalasis</a:t>
            </a:r>
            <a:endParaRPr lang="en-US" dirty="0"/>
          </a:p>
        </p:txBody>
      </p:sp>
      <p:pic>
        <p:nvPicPr>
          <p:cNvPr id="4" name="Content Placeholder 3" descr="DG37281Pic01.jpg"/>
          <p:cNvPicPr>
            <a:picLocks noGrp="1" noChangeAspect="1"/>
          </p:cNvPicPr>
          <p:nvPr>
            <p:ph sz="quarter" idx="1"/>
          </p:nvPr>
        </p:nvPicPr>
        <p:blipFill>
          <a:blip r:embed="rId2" cstate="print"/>
          <a:stretch>
            <a:fillRect/>
          </a:stretch>
        </p:blipFill>
        <p:spPr>
          <a:xfrm>
            <a:off x="2667000" y="1751012"/>
            <a:ext cx="6096000" cy="4572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11400" y="1054100"/>
            <a:ext cx="6286500" cy="5384800"/>
          </a:xfrm>
        </p:spPr>
      </p:pic>
    </p:spTree>
    <p:extLst>
      <p:ext uri="{BB962C8B-B14F-4D97-AF65-F5344CB8AC3E}">
        <p14:creationId xmlns:p14="http://schemas.microsoft.com/office/powerpoint/2010/main" val="50671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Punctate</a:t>
            </a:r>
            <a:r>
              <a:rPr lang="en-US" dirty="0"/>
              <a:t> epithelial </a:t>
            </a:r>
            <a:r>
              <a:rPr lang="en-US" dirty="0" err="1"/>
              <a:t>Keratitis</a:t>
            </a:r>
            <a:r>
              <a:rPr lang="en-US" dirty="0"/>
              <a:t> </a:t>
            </a:r>
          </a:p>
        </p:txBody>
      </p:sp>
      <p:pic>
        <p:nvPicPr>
          <p:cNvPr id="4" name="Content Placeholder 3" descr="06_b.jpg"/>
          <p:cNvPicPr>
            <a:picLocks noGrp="1" noChangeAspect="1"/>
          </p:cNvPicPr>
          <p:nvPr>
            <p:ph sz="quarter" idx="1"/>
          </p:nvPr>
        </p:nvPicPr>
        <p:blipFill>
          <a:blip r:embed="rId2" cstate="print"/>
          <a:stretch>
            <a:fillRect/>
          </a:stretch>
        </p:blipFill>
        <p:spPr>
          <a:xfrm>
            <a:off x="3095625" y="1951037"/>
            <a:ext cx="5238750" cy="4171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Mucous plaques </a:t>
            </a:r>
          </a:p>
        </p:txBody>
      </p:sp>
      <p:pic>
        <p:nvPicPr>
          <p:cNvPr id="4" name="Content Placeholder 3" descr="B9781455728763000079_f007-003-97814557287631.jpg"/>
          <p:cNvPicPr>
            <a:picLocks noGrp="1" noChangeAspect="1"/>
          </p:cNvPicPr>
          <p:nvPr>
            <p:ph sz="quarter" idx="1"/>
          </p:nvPr>
        </p:nvPicPr>
        <p:blipFill>
          <a:blip r:embed="rId2" cstate="print"/>
          <a:stretch>
            <a:fillRect/>
          </a:stretch>
        </p:blipFill>
        <p:spPr>
          <a:xfrm>
            <a:off x="3200401" y="2057400"/>
            <a:ext cx="5105399" cy="3962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sz="quarter" idx="1"/>
          </p:nvPr>
        </p:nvSpPr>
        <p:spPr/>
        <p:txBody>
          <a:bodyPr>
            <a:normAutofit/>
          </a:bodyPr>
          <a:lstStyle/>
          <a:p>
            <a:r>
              <a:rPr lang="en-US" sz="2800" dirty="0"/>
              <a:t>Epithelial breakdown of cornea </a:t>
            </a:r>
          </a:p>
          <a:p>
            <a:r>
              <a:rPr lang="en-US" sz="2800" dirty="0"/>
              <a:t>Melting of cornea </a:t>
            </a:r>
          </a:p>
          <a:p>
            <a:r>
              <a:rPr lang="en-US" sz="2800" dirty="0"/>
              <a:t>Perforation of cornea </a:t>
            </a:r>
          </a:p>
          <a:p>
            <a:r>
              <a:rPr lang="en-US" sz="2800" dirty="0"/>
              <a:t>Bacterial </a:t>
            </a:r>
            <a:r>
              <a:rPr lang="en-US" sz="2800" dirty="0" err="1"/>
              <a:t>keratitis</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Epithelial breakdown of cornea </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94982" y="1905000"/>
            <a:ext cx="6015618" cy="4110672"/>
          </a:xfrm>
        </p:spPr>
      </p:pic>
    </p:spTree>
    <p:extLst>
      <p:ext uri="{BB962C8B-B14F-4D97-AF65-F5344CB8AC3E}">
        <p14:creationId xmlns:p14="http://schemas.microsoft.com/office/powerpoint/2010/main" val="247971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Melting of cornea </a:t>
            </a:r>
          </a:p>
        </p:txBody>
      </p:sp>
      <p:pic>
        <p:nvPicPr>
          <p:cNvPr id="4" name="Content Placeholder 3" descr="A-Corneal-melting-and-vascularization-in-a-patient-with-Acanthamoeba-keratitis-B.png"/>
          <p:cNvPicPr>
            <a:picLocks noGrp="1" noChangeAspect="1"/>
          </p:cNvPicPr>
          <p:nvPr>
            <p:ph sz="quarter" idx="1"/>
          </p:nvPr>
        </p:nvPicPr>
        <p:blipFill>
          <a:blip r:embed="rId2" cstate="print"/>
          <a:stretch>
            <a:fillRect/>
          </a:stretch>
        </p:blipFill>
        <p:spPr>
          <a:xfrm>
            <a:off x="4030968" y="1600201"/>
            <a:ext cx="3368064" cy="4873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Perforation of cornea </a:t>
            </a:r>
          </a:p>
        </p:txBody>
      </p:sp>
      <p:pic>
        <p:nvPicPr>
          <p:cNvPr id="4" name="Content Placeholder 3" descr="n-the-final-examination-he-had-impending-corneal-perforation-in-the-left-eye.png"/>
          <p:cNvPicPr>
            <a:picLocks noGrp="1" noChangeAspect="1"/>
          </p:cNvPicPr>
          <p:nvPr>
            <p:ph sz="quarter" idx="1"/>
          </p:nvPr>
        </p:nvPicPr>
        <p:blipFill>
          <a:blip r:embed="rId2" cstate="print"/>
          <a:stretch>
            <a:fillRect/>
          </a:stretch>
        </p:blipFill>
        <p:spPr>
          <a:xfrm>
            <a:off x="2481538" y="1600201"/>
            <a:ext cx="6466925" cy="48736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a:t>
            </a:r>
            <a:r>
              <a:rPr lang="en-US" dirty="0" err="1"/>
              <a:t>keratitis</a:t>
            </a:r>
            <a:r>
              <a:rPr lang="en-US" dirty="0"/>
              <a:t> </a:t>
            </a:r>
          </a:p>
        </p:txBody>
      </p:sp>
      <p:pic>
        <p:nvPicPr>
          <p:cNvPr id="7" name="Content Placeholder 6">
            <a:extLst>
              <a:ext uri="{FF2B5EF4-FFF2-40B4-BE49-F238E27FC236}">
                <a16:creationId xmlns:a16="http://schemas.microsoft.com/office/drawing/2014/main" xmlns="" id="{4921EA0E-A8F9-4D0A-8E55-0F7117852A7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91507" y="1676814"/>
            <a:ext cx="6541477" cy="483004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p>
        </p:txBody>
      </p:sp>
      <p:sp>
        <p:nvSpPr>
          <p:cNvPr id="3" name="Content Placeholder 2"/>
          <p:cNvSpPr>
            <a:spLocks noGrp="1"/>
          </p:cNvSpPr>
          <p:nvPr>
            <p:ph sz="quarter" idx="1"/>
          </p:nvPr>
        </p:nvSpPr>
        <p:spPr/>
        <p:txBody>
          <a:bodyPr>
            <a:normAutofit/>
          </a:bodyPr>
          <a:lstStyle/>
          <a:p>
            <a:r>
              <a:rPr lang="en-US" sz="2800" dirty="0"/>
              <a:t>Tear film break up time </a:t>
            </a:r>
          </a:p>
          <a:p>
            <a:r>
              <a:rPr lang="en-US" sz="2800" dirty="0" err="1"/>
              <a:t>Schirmer</a:t>
            </a:r>
            <a:r>
              <a:rPr lang="en-US" sz="2800" dirty="0"/>
              <a:t> test </a:t>
            </a:r>
          </a:p>
          <a:p>
            <a:r>
              <a:rPr lang="en-US" sz="2800" dirty="0"/>
              <a:t>Ocular surface staining </a:t>
            </a:r>
          </a:p>
          <a:p>
            <a:r>
              <a:rPr lang="en-US" sz="2800" dirty="0" err="1"/>
              <a:t>Fluorescein</a:t>
            </a:r>
            <a:r>
              <a:rPr lang="en-US" sz="2800" dirty="0"/>
              <a:t> clearance test </a:t>
            </a:r>
          </a:p>
          <a:p>
            <a:r>
              <a:rPr lang="en-US" sz="2800" dirty="0"/>
              <a:t>Tear film </a:t>
            </a:r>
            <a:r>
              <a:rPr lang="en-US" sz="2800" dirty="0" err="1"/>
              <a:t>osmolarity</a:t>
            </a:r>
            <a:endParaRPr lang="en-US" sz="2800" dirty="0"/>
          </a:p>
          <a:p>
            <a:r>
              <a:rPr lang="en-US" sz="2800" dirty="0"/>
              <a:t>Tear </a:t>
            </a:r>
            <a:r>
              <a:rPr lang="en-US" sz="2800" dirty="0" err="1"/>
              <a:t>meniscometry</a:t>
            </a:r>
            <a:r>
              <a:rPr lang="en-US" sz="2800" dirty="0"/>
              <a:t> </a:t>
            </a:r>
          </a:p>
          <a:p>
            <a:r>
              <a:rPr lang="en-US" sz="2800" dirty="0"/>
              <a:t>Phenol red thread test </a:t>
            </a:r>
          </a:p>
          <a:p>
            <a:r>
              <a:rPr lang="en-US" sz="2800" dirty="0"/>
              <a:t>Impression cytology</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Tear film break up time </a:t>
            </a:r>
          </a:p>
        </p:txBody>
      </p:sp>
      <p:pic>
        <p:nvPicPr>
          <p:cNvPr id="1026" name="Picture 2" descr="C:\Users\Dexter\Downloads\Typical-appearance-of-the-anatomical-dry-eye-Localized-premature-early-break-up-of-the (1).png"/>
          <p:cNvPicPr>
            <a:picLocks noGrp="1" noChangeAspect="1" noChangeArrowheads="1"/>
          </p:cNvPicPr>
          <p:nvPr>
            <p:ph sz="quarter" idx="1"/>
          </p:nvPr>
        </p:nvPicPr>
        <p:blipFill>
          <a:blip r:embed="rId2" cstate="print"/>
          <a:srcRect/>
          <a:stretch>
            <a:fillRect/>
          </a:stretch>
        </p:blipFill>
        <p:spPr bwMode="auto">
          <a:xfrm>
            <a:off x="2476500" y="2217737"/>
            <a:ext cx="6477000" cy="3638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Schirmer</a:t>
            </a:r>
            <a:r>
              <a:rPr lang="en-US" dirty="0"/>
              <a:t> test </a:t>
            </a:r>
          </a:p>
        </p:txBody>
      </p:sp>
      <p:pic>
        <p:nvPicPr>
          <p:cNvPr id="4" name="Content Placeholder 3" descr="schirmer test.jpg"/>
          <p:cNvPicPr>
            <a:picLocks noGrp="1" noChangeAspect="1"/>
          </p:cNvPicPr>
          <p:nvPr>
            <p:ph sz="quarter" idx="1"/>
          </p:nvPr>
        </p:nvPicPr>
        <p:blipFill>
          <a:blip r:embed="rId2" cstate="print"/>
          <a:stretch>
            <a:fillRect/>
          </a:stretch>
        </p:blipFill>
        <p:spPr>
          <a:xfrm>
            <a:off x="2133600" y="1752600"/>
            <a:ext cx="7315200" cy="4800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Dry</a:t>
            </a:r>
            <a:r>
              <a:rPr lang="en-US" dirty="0"/>
              <a:t> </a:t>
            </a:r>
            <a:r>
              <a:rPr lang="en-US" sz="4800" dirty="0"/>
              <a:t>Eyes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650x350_dry_eyes_alt1_other.jpg"/>
          <p:cNvPicPr>
            <a:picLocks noChangeAspect="1"/>
          </p:cNvPicPr>
          <p:nvPr/>
        </p:nvPicPr>
        <p:blipFill>
          <a:blip r:embed="rId2" cstate="print"/>
          <a:stretch>
            <a:fillRect/>
          </a:stretch>
        </p:blipFill>
        <p:spPr>
          <a:xfrm>
            <a:off x="6451600" y="0"/>
            <a:ext cx="4216400" cy="2679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Tear </a:t>
            </a:r>
            <a:r>
              <a:rPr lang="en-US" dirty="0" err="1"/>
              <a:t>meniscometry</a:t>
            </a:r>
            <a:r>
              <a:rPr lang="en-US" dirty="0"/>
              <a:t> </a:t>
            </a:r>
          </a:p>
        </p:txBody>
      </p:sp>
      <p:pic>
        <p:nvPicPr>
          <p:cNvPr id="4" name="Content Placeholder 3" descr="737035-figure2.jpg"/>
          <p:cNvPicPr>
            <a:picLocks noGrp="1" noChangeAspect="1"/>
          </p:cNvPicPr>
          <p:nvPr>
            <p:ph sz="quarter" idx="1"/>
          </p:nvPr>
        </p:nvPicPr>
        <p:blipFill>
          <a:blip r:embed="rId2" cstate="print"/>
          <a:stretch>
            <a:fillRect/>
          </a:stretch>
        </p:blipFill>
        <p:spPr>
          <a:xfrm>
            <a:off x="2660862" y="1600201"/>
            <a:ext cx="6108277" cy="48736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Phenol red thread test </a:t>
            </a:r>
          </a:p>
        </p:txBody>
      </p:sp>
      <p:pic>
        <p:nvPicPr>
          <p:cNvPr id="4" name="Content Placeholder 3" descr="7large.jpg"/>
          <p:cNvPicPr>
            <a:picLocks noGrp="1" noChangeAspect="1"/>
          </p:cNvPicPr>
          <p:nvPr>
            <p:ph sz="quarter" idx="1"/>
          </p:nvPr>
        </p:nvPicPr>
        <p:blipFill>
          <a:blip r:embed="rId2" cstate="print"/>
          <a:stretch>
            <a:fillRect/>
          </a:stretch>
        </p:blipFill>
        <p:spPr>
          <a:xfrm>
            <a:off x="2857500" y="2132012"/>
            <a:ext cx="5715000" cy="3810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graphicFrame>
        <p:nvGraphicFramePr>
          <p:cNvPr id="4" name="Content Placeholder 3"/>
          <p:cNvGraphicFramePr>
            <a:graphicFrameLocks noGrp="1"/>
          </p:cNvGraphicFramePr>
          <p:nvPr>
            <p:ph sz="quarter" idx="1"/>
          </p:nvPr>
        </p:nvGraphicFramePr>
        <p:xfrm>
          <a:off x="1981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1 </a:t>
            </a:r>
          </a:p>
        </p:txBody>
      </p:sp>
      <p:sp>
        <p:nvSpPr>
          <p:cNvPr id="3" name="Content Placeholder 2"/>
          <p:cNvSpPr>
            <a:spLocks noGrp="1"/>
          </p:cNvSpPr>
          <p:nvPr>
            <p:ph sz="quarter" idx="1"/>
          </p:nvPr>
        </p:nvSpPr>
        <p:spPr/>
        <p:txBody>
          <a:bodyPr/>
          <a:lstStyle/>
          <a:p>
            <a:r>
              <a:rPr lang="en-US" dirty="0"/>
              <a:t>Education and environmental/Dietary modifications</a:t>
            </a:r>
          </a:p>
          <a:p>
            <a:endParaRPr lang="en-US" dirty="0"/>
          </a:p>
          <a:p>
            <a:r>
              <a:rPr lang="en-US" dirty="0"/>
              <a:t>Systemic medication review </a:t>
            </a:r>
          </a:p>
          <a:p>
            <a:endParaRPr lang="en-US" dirty="0"/>
          </a:p>
          <a:p>
            <a:r>
              <a:rPr lang="en-US" dirty="0"/>
              <a:t>Artificial tear substitutes </a:t>
            </a:r>
          </a:p>
          <a:p>
            <a:endParaRPr lang="en-US" dirty="0"/>
          </a:p>
          <a:p>
            <a:r>
              <a:rPr lang="en-US" dirty="0"/>
              <a:t>Lid hygiene and lid reparative surgery </a:t>
            </a:r>
          </a:p>
        </p:txBody>
      </p:sp>
      <p:sp>
        <p:nvSpPr>
          <p:cNvPr id="4" name="TextBox 3">
            <a:extLst>
              <a:ext uri="{FF2B5EF4-FFF2-40B4-BE49-F238E27FC236}">
                <a16:creationId xmlns:a16="http://schemas.microsoft.com/office/drawing/2014/main" xmlns="" id="{AFDE3278-0F20-A986-D3B6-CB351D41D514}"/>
              </a:ext>
            </a:extLst>
          </p:cNvPr>
          <p:cNvSpPr txBox="1"/>
          <p:nvPr/>
        </p:nvSpPr>
        <p:spPr>
          <a:xfrm>
            <a:off x="8426548" y="5669280"/>
            <a:ext cx="2714535" cy="954107"/>
          </a:xfrm>
          <a:prstGeom prst="rect">
            <a:avLst/>
          </a:prstGeom>
          <a:noFill/>
        </p:spPr>
        <p:txBody>
          <a:bodyPr wrap="square" rtlCol="0">
            <a:spAutoFit/>
          </a:bodyPr>
          <a:lstStyle/>
          <a:p>
            <a:r>
              <a:rPr lang="en-US" sz="2800" dirty="0"/>
              <a:t>Horizontal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2 </a:t>
            </a:r>
          </a:p>
        </p:txBody>
      </p:sp>
      <p:sp>
        <p:nvSpPr>
          <p:cNvPr id="3" name="Content Placeholder 2"/>
          <p:cNvSpPr>
            <a:spLocks noGrp="1"/>
          </p:cNvSpPr>
          <p:nvPr>
            <p:ph sz="quarter" idx="1"/>
          </p:nvPr>
        </p:nvSpPr>
        <p:spPr>
          <a:xfrm>
            <a:off x="609600" y="1600200"/>
            <a:ext cx="6750570" cy="4873752"/>
          </a:xfrm>
        </p:spPr>
        <p:txBody>
          <a:bodyPr>
            <a:normAutofit/>
          </a:bodyPr>
          <a:lstStyle/>
          <a:p>
            <a:r>
              <a:rPr lang="en-US" sz="2800" dirty="0"/>
              <a:t>Non preserved tear substitutes </a:t>
            </a:r>
          </a:p>
          <a:p>
            <a:r>
              <a:rPr lang="en-US" sz="2800" dirty="0"/>
              <a:t>Anti-inflammatory agents </a:t>
            </a:r>
          </a:p>
          <a:p>
            <a:r>
              <a:rPr lang="en-US" sz="2800" dirty="0" err="1"/>
              <a:t>Tetracyclines</a:t>
            </a:r>
            <a:r>
              <a:rPr lang="en-US" sz="2800" dirty="0"/>
              <a:t> </a:t>
            </a:r>
          </a:p>
          <a:p>
            <a:r>
              <a:rPr lang="en-US" sz="2800" dirty="0" err="1"/>
              <a:t>Punctal</a:t>
            </a:r>
            <a:r>
              <a:rPr lang="en-US" sz="2800" dirty="0"/>
              <a:t> plugs </a:t>
            </a:r>
          </a:p>
          <a:p>
            <a:r>
              <a:rPr lang="en-US" sz="2800" dirty="0" err="1"/>
              <a:t>Scretagogues</a:t>
            </a:r>
            <a:r>
              <a:rPr lang="en-US" sz="2800" dirty="0"/>
              <a:t> e.g. </a:t>
            </a:r>
            <a:r>
              <a:rPr lang="en-US" sz="2800" dirty="0" err="1"/>
              <a:t>pilocarpine</a:t>
            </a:r>
            <a:r>
              <a:rPr lang="en-US" sz="2800" dirty="0"/>
              <a:t>, </a:t>
            </a:r>
            <a:r>
              <a:rPr lang="en-US" sz="2800" dirty="0" err="1"/>
              <a:t>rebamipide</a:t>
            </a:r>
            <a:endParaRPr lang="en-US" sz="2800" dirty="0"/>
          </a:p>
          <a:p>
            <a:r>
              <a:rPr lang="en-US" sz="2800" dirty="0"/>
              <a:t>Moisture chamber spectacles and spectacle side shields </a:t>
            </a:r>
          </a:p>
        </p:txBody>
      </p:sp>
      <p:sp>
        <p:nvSpPr>
          <p:cNvPr id="4" name="TextBox 3">
            <a:extLst>
              <a:ext uri="{FF2B5EF4-FFF2-40B4-BE49-F238E27FC236}">
                <a16:creationId xmlns:a16="http://schemas.microsoft.com/office/drawing/2014/main" xmlns="" id="{F72CDA8B-4FCD-7489-936D-7699D8E6B77F}"/>
              </a:ext>
            </a:extLst>
          </p:cNvPr>
          <p:cNvSpPr txBox="1"/>
          <p:nvPr/>
        </p:nvSpPr>
        <p:spPr>
          <a:xfrm rot="1721743">
            <a:off x="8065713" y="903708"/>
            <a:ext cx="373469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a:solidFill>
                  <a:schemeClr val="bg1"/>
                </a:solidFill>
              </a:rPr>
              <a:t>Pharmacological Intervention</a:t>
            </a:r>
          </a:p>
        </p:txBody>
      </p:sp>
      <p:sp>
        <p:nvSpPr>
          <p:cNvPr id="5" name="TextBox 4">
            <a:extLst>
              <a:ext uri="{FF2B5EF4-FFF2-40B4-BE49-F238E27FC236}">
                <a16:creationId xmlns:a16="http://schemas.microsoft.com/office/drawing/2014/main" xmlns="" id="{84B68B75-CE0E-3DDB-9A5E-D807C37A357B}"/>
              </a:ext>
            </a:extLst>
          </p:cNvPr>
          <p:cNvSpPr txBox="1"/>
          <p:nvPr/>
        </p:nvSpPr>
        <p:spPr>
          <a:xfrm>
            <a:off x="8263382" y="4482059"/>
            <a:ext cx="3825086" cy="369332"/>
          </a:xfrm>
          <a:prstGeom prst="rect">
            <a:avLst/>
          </a:prstGeom>
          <a:noFill/>
        </p:spPr>
        <p:txBody>
          <a:bodyPr wrap="none" rtlCol="0">
            <a:spAutoFit/>
          </a:bodyPr>
          <a:lstStyle/>
          <a:p>
            <a:r>
              <a:rPr lang="en-US" b="1" dirty="0">
                <a:solidFill>
                  <a:srgbClr val="C00000"/>
                </a:solidFill>
              </a:rPr>
              <a:t>HORIZONTAL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76301" y="1701800"/>
            <a:ext cx="3491096" cy="3684797"/>
          </a:xfrm>
        </p:spPr>
      </p:pic>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53100" y="1943100"/>
            <a:ext cx="3160822" cy="3568700"/>
          </a:xfrm>
        </p:spPr>
      </p:pic>
    </p:spTree>
    <p:extLst>
      <p:ext uri="{BB962C8B-B14F-4D97-AF65-F5344CB8AC3E}">
        <p14:creationId xmlns:p14="http://schemas.microsoft.com/office/powerpoint/2010/main" val="136231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Punctal</a:t>
            </a:r>
            <a:r>
              <a:rPr lang="en-US" dirty="0"/>
              <a:t> plugs </a:t>
            </a:r>
            <a:br>
              <a:rPr lang="en-US" dirty="0"/>
            </a:br>
            <a:endParaRPr lang="en-US" dirty="0"/>
          </a:p>
        </p:txBody>
      </p:sp>
      <p:pic>
        <p:nvPicPr>
          <p:cNvPr id="4" name="Content Placeholder 3" descr="0004-2749-abo-20190077-gf01.jpg"/>
          <p:cNvPicPr>
            <a:picLocks noGrp="1" noChangeAspect="1"/>
          </p:cNvPicPr>
          <p:nvPr>
            <p:ph sz="quarter" idx="1"/>
          </p:nvPr>
        </p:nvPicPr>
        <p:blipFill>
          <a:blip r:embed="rId2" cstate="print"/>
          <a:stretch>
            <a:fillRect/>
          </a:stretch>
        </p:blipFill>
        <p:spPr>
          <a:xfrm>
            <a:off x="2255803" y="1600201"/>
            <a:ext cx="6918395" cy="48736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3 </a:t>
            </a:r>
          </a:p>
        </p:txBody>
      </p:sp>
      <p:sp>
        <p:nvSpPr>
          <p:cNvPr id="3" name="Content Placeholder 2"/>
          <p:cNvSpPr>
            <a:spLocks noGrp="1"/>
          </p:cNvSpPr>
          <p:nvPr>
            <p:ph sz="quarter" idx="1"/>
          </p:nvPr>
        </p:nvSpPr>
        <p:spPr/>
        <p:txBody>
          <a:bodyPr>
            <a:normAutofit/>
          </a:bodyPr>
          <a:lstStyle/>
          <a:p>
            <a:r>
              <a:rPr lang="en-US" sz="2800" dirty="0"/>
              <a:t>Serum eye drops </a:t>
            </a:r>
          </a:p>
          <a:p>
            <a:endParaRPr lang="en-US" sz="2800" dirty="0"/>
          </a:p>
          <a:p>
            <a:r>
              <a:rPr lang="en-US" sz="2800" dirty="0"/>
              <a:t>Contact lenses </a:t>
            </a:r>
          </a:p>
          <a:p>
            <a:endParaRPr lang="en-US" sz="2800" dirty="0"/>
          </a:p>
          <a:p>
            <a:r>
              <a:rPr lang="en-US" sz="2800" dirty="0"/>
              <a:t>Permanent </a:t>
            </a:r>
            <a:r>
              <a:rPr lang="en-US" sz="2800" dirty="0" err="1"/>
              <a:t>punctal</a:t>
            </a:r>
            <a:r>
              <a:rPr lang="en-US" sz="2800" dirty="0"/>
              <a:t> occlusion </a:t>
            </a:r>
          </a:p>
        </p:txBody>
      </p:sp>
      <p:sp>
        <p:nvSpPr>
          <p:cNvPr id="4" name="TextBox 3">
            <a:extLst>
              <a:ext uri="{FF2B5EF4-FFF2-40B4-BE49-F238E27FC236}">
                <a16:creationId xmlns:a16="http://schemas.microsoft.com/office/drawing/2014/main" xmlns="" id="{13D971D8-017A-4322-A6AD-BF881691414B}"/>
              </a:ext>
            </a:extLst>
          </p:cNvPr>
          <p:cNvSpPr txBox="1"/>
          <p:nvPr/>
        </p:nvSpPr>
        <p:spPr>
          <a:xfrm rot="1721743">
            <a:off x="8065713" y="903708"/>
            <a:ext cx="373469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a:solidFill>
                  <a:schemeClr val="bg1"/>
                </a:solidFill>
              </a:rPr>
              <a:t>Pharmacological Intervention</a:t>
            </a:r>
          </a:p>
        </p:txBody>
      </p:sp>
      <p:sp>
        <p:nvSpPr>
          <p:cNvPr id="6" name="TextBox 5">
            <a:extLst>
              <a:ext uri="{FF2B5EF4-FFF2-40B4-BE49-F238E27FC236}">
                <a16:creationId xmlns:a16="http://schemas.microsoft.com/office/drawing/2014/main" xmlns="" id="{552611A8-8AC3-8474-D8DB-C35F2EA7F81D}"/>
              </a:ext>
            </a:extLst>
          </p:cNvPr>
          <p:cNvSpPr txBox="1"/>
          <p:nvPr/>
        </p:nvSpPr>
        <p:spPr>
          <a:xfrm>
            <a:off x="7663721" y="4627177"/>
            <a:ext cx="3852356" cy="369332"/>
          </a:xfrm>
          <a:prstGeom prst="rect">
            <a:avLst/>
          </a:prstGeom>
          <a:noFill/>
        </p:spPr>
        <p:txBody>
          <a:bodyPr wrap="square">
            <a:spAutoFit/>
          </a:bodyPr>
          <a:lstStyle/>
          <a:p>
            <a:r>
              <a:rPr lang="en-US" b="1" dirty="0">
                <a:solidFill>
                  <a:srgbClr val="C00000"/>
                </a:solidFill>
              </a:rPr>
              <a:t>HORIZONTAL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4 </a:t>
            </a:r>
          </a:p>
        </p:txBody>
      </p:sp>
      <p:sp>
        <p:nvSpPr>
          <p:cNvPr id="3" name="Content Placeholder 2"/>
          <p:cNvSpPr>
            <a:spLocks noGrp="1"/>
          </p:cNvSpPr>
          <p:nvPr>
            <p:ph sz="quarter" idx="1"/>
          </p:nvPr>
        </p:nvSpPr>
        <p:spPr/>
        <p:txBody>
          <a:bodyPr>
            <a:normAutofit/>
          </a:bodyPr>
          <a:lstStyle/>
          <a:p>
            <a:r>
              <a:rPr lang="en-US" sz="2800" dirty="0"/>
              <a:t>Systemic anti-inflammatory agents </a:t>
            </a:r>
          </a:p>
          <a:p>
            <a:endParaRPr lang="en-US" sz="2800" dirty="0"/>
          </a:p>
          <a:p>
            <a:r>
              <a:rPr lang="en-US" sz="2800" dirty="0"/>
              <a:t>Tarsorrhaphy</a:t>
            </a:r>
          </a:p>
          <a:p>
            <a:endParaRPr lang="en-US" sz="2800" dirty="0"/>
          </a:p>
          <a:p>
            <a:r>
              <a:rPr lang="en-US" sz="2800" dirty="0"/>
              <a:t>Salivary gland </a:t>
            </a:r>
            <a:r>
              <a:rPr lang="en-US" sz="2800" dirty="0" err="1"/>
              <a:t>autotransplantation</a:t>
            </a:r>
            <a:r>
              <a:rPr lang="en-US" sz="2800" dirty="0"/>
              <a:t> </a:t>
            </a:r>
          </a:p>
          <a:p>
            <a:endParaRPr lang="en-US" sz="2800" dirty="0"/>
          </a:p>
          <a:p>
            <a:r>
              <a:rPr lang="en-US" sz="2800" dirty="0"/>
              <a:t>Mucous membrane or amniotic membrane transplantation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Tarsorrhaphy</a:t>
            </a:r>
            <a:endParaRPr lang="en-US" dirty="0"/>
          </a:p>
        </p:txBody>
      </p:sp>
      <p:pic>
        <p:nvPicPr>
          <p:cNvPr id="4" name="Content Placeholder 3" descr="322587_1_En_7_Fig3_HTML.gif"/>
          <p:cNvPicPr>
            <a:picLocks noGrp="1" noChangeAspect="1"/>
          </p:cNvPicPr>
          <p:nvPr>
            <p:ph sz="quarter" idx="1"/>
          </p:nvPr>
        </p:nvPicPr>
        <p:blipFill>
          <a:blip r:embed="rId2" cstate="print"/>
          <a:stretch>
            <a:fillRect/>
          </a:stretch>
        </p:blipFill>
        <p:spPr>
          <a:xfrm>
            <a:off x="2514600" y="2489201"/>
            <a:ext cx="6400800" cy="3095625"/>
          </a:xfrm>
        </p:spPr>
      </p:pic>
      <p:sp>
        <p:nvSpPr>
          <p:cNvPr id="3" name="TextBox 2">
            <a:extLst>
              <a:ext uri="{FF2B5EF4-FFF2-40B4-BE49-F238E27FC236}">
                <a16:creationId xmlns:a16="http://schemas.microsoft.com/office/drawing/2014/main" xmlns="" id="{6080280E-EA84-F95B-BE86-6414026EA2B6}"/>
              </a:ext>
            </a:extLst>
          </p:cNvPr>
          <p:cNvSpPr txBox="1"/>
          <p:nvPr/>
        </p:nvSpPr>
        <p:spPr>
          <a:xfrm>
            <a:off x="9256542" y="6147582"/>
            <a:ext cx="3043371" cy="369332"/>
          </a:xfrm>
          <a:prstGeom prst="rect">
            <a:avLst/>
          </a:prstGeom>
          <a:noFill/>
        </p:spPr>
        <p:txBody>
          <a:bodyPr wrap="square" rtlCol="0">
            <a:spAutoFit/>
          </a:bodyPr>
          <a:lstStyle/>
          <a:p>
            <a:r>
              <a:rPr lang="en-US" dirty="0"/>
              <a:t>Vertical Integration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0182DB-D711-8C8D-5A88-153DE93F133C}"/>
              </a:ext>
            </a:extLst>
          </p:cNvPr>
          <p:cNvSpPr>
            <a:spLocks noGrp="1"/>
          </p:cNvSpPr>
          <p:nvPr>
            <p:ph sz="quarter" idx="1"/>
          </p:nvPr>
        </p:nvSpPr>
        <p:spPr/>
        <p:txBody>
          <a:bodyPr/>
          <a:lstStyle/>
          <a:p>
            <a:r>
              <a:rPr lang="en-US" dirty="0"/>
              <a:t>Core subject</a:t>
            </a:r>
          </a:p>
          <a:p>
            <a:r>
              <a:rPr lang="en-US" dirty="0"/>
              <a:t>Spiral integration</a:t>
            </a:r>
          </a:p>
          <a:p>
            <a:r>
              <a:rPr lang="en-US" dirty="0"/>
              <a:t>Vertical integration</a:t>
            </a:r>
          </a:p>
          <a:p>
            <a:r>
              <a:rPr lang="en-US" dirty="0"/>
              <a:t>EOLA end of lecture assessment</a:t>
            </a:r>
          </a:p>
          <a:p>
            <a:r>
              <a:rPr lang="en-US" dirty="0"/>
              <a:t>Digital library references</a:t>
            </a:r>
          </a:p>
          <a:p>
            <a:r>
              <a:rPr lang="en-US" dirty="0"/>
              <a:t>(Research , bioethics, artificial intelligence) </a:t>
            </a:r>
          </a:p>
          <a:p>
            <a:endParaRPr lang="en-US" dirty="0"/>
          </a:p>
        </p:txBody>
      </p:sp>
      <p:sp>
        <p:nvSpPr>
          <p:cNvPr id="6" name="Title 5">
            <a:extLst>
              <a:ext uri="{FF2B5EF4-FFF2-40B4-BE49-F238E27FC236}">
                <a16:creationId xmlns:a16="http://schemas.microsoft.com/office/drawing/2014/main" xmlns="" id="{9DB6D095-3445-FE1B-BBBD-3F8E958613A8}"/>
              </a:ext>
            </a:extLst>
          </p:cNvPr>
          <p:cNvSpPr txBox="1">
            <a:spLocks noGrp="1"/>
          </p:cNvSpPr>
          <p:nvPr>
            <p:ph type="title"/>
          </p:nvPr>
        </p:nvSpPr>
        <p:spPr>
          <a:xfrm>
            <a:off x="609600" y="863640"/>
            <a:ext cx="9956800" cy="553998"/>
          </a:xfrm>
          <a:prstGeom prst="rect">
            <a:avLst/>
          </a:prstGeom>
          <a:noFill/>
        </p:spPr>
        <p:txBody>
          <a:bodyPr wrap="square">
            <a:spAutoFit/>
          </a:bodyPr>
          <a:lstStyle/>
          <a:p>
            <a:r>
              <a:rPr lang="en-US" dirty="0"/>
              <a:t>               Sequence of lecture</a:t>
            </a:r>
          </a:p>
        </p:txBody>
      </p:sp>
    </p:spTree>
    <p:extLst>
      <p:ext uri="{BB962C8B-B14F-4D97-AF65-F5344CB8AC3E}">
        <p14:creationId xmlns:p14="http://schemas.microsoft.com/office/powerpoint/2010/main" val="386173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Amniotic membrane transplantation</a:t>
            </a:r>
          </a:p>
        </p:txBody>
      </p:sp>
      <p:pic>
        <p:nvPicPr>
          <p:cNvPr id="4" name="Content Placeholder 3" descr="maxresdefault.jpg"/>
          <p:cNvPicPr>
            <a:picLocks noGrp="1" noChangeAspect="1"/>
          </p:cNvPicPr>
          <p:nvPr>
            <p:ph sz="quarter" idx="1"/>
          </p:nvPr>
        </p:nvPicPr>
        <p:blipFill>
          <a:blip r:embed="rId2" cstate="print"/>
          <a:stretch>
            <a:fillRect/>
          </a:stretch>
        </p:blipFill>
        <p:spPr>
          <a:xfrm>
            <a:off x="1981200" y="1936751"/>
            <a:ext cx="7467600" cy="4200525"/>
          </a:xfrm>
        </p:spPr>
      </p:pic>
      <p:sp>
        <p:nvSpPr>
          <p:cNvPr id="3" name="TextBox 2">
            <a:extLst>
              <a:ext uri="{FF2B5EF4-FFF2-40B4-BE49-F238E27FC236}">
                <a16:creationId xmlns:a16="http://schemas.microsoft.com/office/drawing/2014/main" xmlns="" id="{4F3D53B9-98AD-D043-62C1-9E24FACC1D6E}"/>
              </a:ext>
            </a:extLst>
          </p:cNvPr>
          <p:cNvSpPr txBox="1"/>
          <p:nvPr/>
        </p:nvSpPr>
        <p:spPr>
          <a:xfrm>
            <a:off x="9551964" y="6288258"/>
            <a:ext cx="2987100" cy="369332"/>
          </a:xfrm>
          <a:prstGeom prst="rect">
            <a:avLst/>
          </a:prstGeom>
          <a:noFill/>
        </p:spPr>
        <p:txBody>
          <a:bodyPr wrap="square" rtlCol="0">
            <a:spAutoFit/>
          </a:bodyPr>
          <a:lstStyle/>
          <a:p>
            <a:r>
              <a:rPr lang="en-US" dirty="0"/>
              <a:t>Vertical Integration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err="1"/>
              <a:t>Sjogren</a:t>
            </a:r>
            <a:r>
              <a:rPr lang="en-US" sz="4800" dirty="0"/>
              <a:t> Syndrome</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Sjogren</a:t>
            </a:r>
            <a:r>
              <a:rPr lang="en-US" dirty="0"/>
              <a:t> Syndrome </a:t>
            </a:r>
          </a:p>
        </p:txBody>
      </p:sp>
      <p:sp>
        <p:nvSpPr>
          <p:cNvPr id="3" name="Content Placeholder 2"/>
          <p:cNvSpPr>
            <a:spLocks noGrp="1"/>
          </p:cNvSpPr>
          <p:nvPr>
            <p:ph sz="quarter" idx="1"/>
          </p:nvPr>
        </p:nvSpPr>
        <p:spPr/>
        <p:txBody>
          <a:bodyPr>
            <a:normAutofit/>
          </a:bodyPr>
          <a:lstStyle/>
          <a:p>
            <a:r>
              <a:rPr lang="en-US" sz="2800" dirty="0"/>
              <a:t>Autoimmune disorder characterized by lymphocytic inflammation and destruction of lacrimal and salivary glands and other exocrine organs.</a:t>
            </a:r>
          </a:p>
          <a:p>
            <a:r>
              <a:rPr lang="en-US" sz="2800" dirty="0"/>
              <a:t>The condition involves a cell-mediated delayed hypersensitivity reaction, usually related to drug exposure.</a:t>
            </a:r>
          </a:p>
          <a:p>
            <a:r>
              <a:rPr lang="en-US" sz="2800" dirty="0"/>
              <a:t>Affects females more frequently.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FF0AD1B-1F6D-4B44-9B31-5CBEB74C3B04}"/>
              </a:ext>
            </a:extLst>
          </p:cNvPr>
          <p:cNvSpPr>
            <a:spLocks noGrp="1"/>
          </p:cNvSpPr>
          <p:nvPr>
            <p:ph sz="quarter" idx="1"/>
          </p:nvPr>
        </p:nvSpPr>
        <p:spPr/>
        <p:txBody>
          <a:bodyPr>
            <a:normAutofit/>
          </a:bodyPr>
          <a:lstStyle/>
          <a:p>
            <a:r>
              <a:rPr lang="en-US" sz="2800" dirty="0"/>
              <a:t>Classical clinical triad: </a:t>
            </a:r>
          </a:p>
          <a:p>
            <a:pPr lvl="1"/>
            <a:r>
              <a:rPr lang="en-US" sz="2500" dirty="0"/>
              <a:t>Dry eyes, </a:t>
            </a:r>
          </a:p>
          <a:p>
            <a:pPr lvl="1"/>
            <a:r>
              <a:rPr lang="en-US" sz="2500" dirty="0"/>
              <a:t>Dry mouth, </a:t>
            </a:r>
          </a:p>
          <a:p>
            <a:pPr lvl="1"/>
            <a:r>
              <a:rPr lang="en-US" sz="2500" dirty="0"/>
              <a:t>Parotid gland enlargement.</a:t>
            </a:r>
          </a:p>
          <a:p>
            <a:endParaRPr lang="en-US" sz="2800" dirty="0"/>
          </a:p>
          <a:p>
            <a:r>
              <a:rPr lang="en-US" sz="2800" dirty="0"/>
              <a:t>Primary: when occurs in isolation </a:t>
            </a:r>
          </a:p>
          <a:p>
            <a:endParaRPr lang="en-US" sz="2800" dirty="0"/>
          </a:p>
          <a:p>
            <a:r>
              <a:rPr lang="en-US" sz="2800" dirty="0"/>
              <a:t>Secondary:  associated with another disease e.g. Rheumatoid Arthritis</a:t>
            </a:r>
          </a:p>
        </p:txBody>
      </p:sp>
    </p:spTree>
    <p:extLst>
      <p:ext uri="{BB962C8B-B14F-4D97-AF65-F5344CB8AC3E}">
        <p14:creationId xmlns:p14="http://schemas.microsoft.com/office/powerpoint/2010/main" val="34459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3200" y="-215900"/>
            <a:ext cx="7912100" cy="6896100"/>
          </a:xfrm>
        </p:spPr>
      </p:pic>
    </p:spTree>
    <p:extLst>
      <p:ext uri="{BB962C8B-B14F-4D97-AF65-F5344CB8AC3E}">
        <p14:creationId xmlns:p14="http://schemas.microsoft.com/office/powerpoint/2010/main" val="3895121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95EF3-2385-415F-B0BE-E18022B6637C}"/>
              </a:ext>
            </a:extLst>
          </p:cNvPr>
          <p:cNvSpPr>
            <a:spLocks noGrp="1"/>
          </p:cNvSpPr>
          <p:nvPr>
            <p:ph type="title"/>
          </p:nvPr>
        </p:nvSpPr>
        <p:spPr/>
        <p:txBody>
          <a:bodyPr/>
          <a:lstStyle/>
          <a:p>
            <a:r>
              <a:rPr lang="en-US" dirty="0" smtClean="0"/>
              <a:t>etiology</a:t>
            </a:r>
            <a:endParaRPr lang="en-US" dirty="0"/>
          </a:p>
        </p:txBody>
      </p:sp>
      <p:sp>
        <p:nvSpPr>
          <p:cNvPr id="3" name="Content Placeholder 2">
            <a:extLst>
              <a:ext uri="{FF2B5EF4-FFF2-40B4-BE49-F238E27FC236}">
                <a16:creationId xmlns:a16="http://schemas.microsoft.com/office/drawing/2014/main" xmlns="" id="{03F7ABEF-6AC4-4212-98E7-D6E8CF57F002}"/>
              </a:ext>
            </a:extLst>
          </p:cNvPr>
          <p:cNvSpPr>
            <a:spLocks noGrp="1"/>
          </p:cNvSpPr>
          <p:nvPr>
            <p:ph sz="quarter" idx="1"/>
          </p:nvPr>
        </p:nvSpPr>
        <p:spPr/>
        <p:txBody>
          <a:bodyPr>
            <a:normAutofit/>
          </a:bodyPr>
          <a:lstStyle/>
          <a:p>
            <a:r>
              <a:rPr lang="en-US" sz="2800" dirty="0"/>
              <a:t>A wide range of medications have been incriminated, including:</a:t>
            </a:r>
          </a:p>
          <a:p>
            <a:pPr lvl="1"/>
            <a:r>
              <a:rPr lang="en-US" sz="2500" dirty="0"/>
              <a:t>Antibiotics (especially sulfonamides and trimethoprim),</a:t>
            </a:r>
          </a:p>
          <a:p>
            <a:pPr lvl="1"/>
            <a:r>
              <a:rPr lang="en-US" sz="2500" dirty="0"/>
              <a:t>Analgesics including paracetamol (acetaminophen),</a:t>
            </a:r>
          </a:p>
          <a:p>
            <a:pPr lvl="1"/>
            <a:r>
              <a:rPr lang="en-US" sz="2500" dirty="0"/>
              <a:t>Nevirapine (widely prescribed as a part of combination therapy for HIV infection), </a:t>
            </a:r>
          </a:p>
          <a:p>
            <a:pPr lvl="1"/>
            <a:r>
              <a:rPr lang="en-US" sz="2500" dirty="0"/>
              <a:t>Cold remedies and anticonvulsants. </a:t>
            </a:r>
          </a:p>
          <a:p>
            <a:r>
              <a:rPr lang="en-US" sz="2800" dirty="0"/>
              <a:t>Infections due to microorganisms such as Mycoplasma pneumoniae and HSV.</a:t>
            </a:r>
          </a:p>
        </p:txBody>
      </p:sp>
    </p:spTree>
    <p:extLst>
      <p:ext uri="{BB962C8B-B14F-4D97-AF65-F5344CB8AC3E}">
        <p14:creationId xmlns:p14="http://schemas.microsoft.com/office/powerpoint/2010/main" val="2412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diagnosis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77132425"/>
              </p:ext>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21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604E0-5EF1-47B5-8C5D-F69167173E51}"/>
              </a:ext>
            </a:extLst>
          </p:cNvPr>
          <p:cNvSpPr>
            <a:spLocks noGrp="1"/>
          </p:cNvSpPr>
          <p:nvPr>
            <p:ph type="title"/>
          </p:nvPr>
        </p:nvSpPr>
        <p:spPr/>
        <p:txBody>
          <a:bodyPr/>
          <a:lstStyle/>
          <a:p>
            <a:r>
              <a:rPr lang="en-US" dirty="0"/>
              <a:t>Ocular features</a:t>
            </a:r>
          </a:p>
        </p:txBody>
      </p:sp>
      <p:sp>
        <p:nvSpPr>
          <p:cNvPr id="3" name="Content Placeholder 2">
            <a:extLst>
              <a:ext uri="{FF2B5EF4-FFF2-40B4-BE49-F238E27FC236}">
                <a16:creationId xmlns:a16="http://schemas.microsoft.com/office/drawing/2014/main" xmlns="" id="{A7368AC0-20CA-4CAE-8062-2CADD1B7748F}"/>
              </a:ext>
            </a:extLst>
          </p:cNvPr>
          <p:cNvSpPr>
            <a:spLocks noGrp="1"/>
          </p:cNvSpPr>
          <p:nvPr>
            <p:ph idx="1"/>
          </p:nvPr>
        </p:nvSpPr>
        <p:spPr>
          <a:xfrm>
            <a:off x="677334" y="1470991"/>
            <a:ext cx="8596668" cy="4570372"/>
          </a:xfrm>
        </p:spPr>
        <p:txBody>
          <a:bodyPr>
            <a:normAutofit/>
          </a:bodyPr>
          <a:lstStyle/>
          <a:p>
            <a:r>
              <a:rPr lang="en-US" b="1" dirty="0"/>
              <a:t>Acute signs</a:t>
            </a:r>
          </a:p>
          <a:p>
            <a:pPr lvl="1"/>
            <a:r>
              <a:rPr lang="en-US" dirty="0" err="1"/>
              <a:t>Haemorrhagic</a:t>
            </a:r>
            <a:r>
              <a:rPr lang="en-US" dirty="0"/>
              <a:t> crusting of the lid margins is characteristic. </a:t>
            </a:r>
          </a:p>
          <a:p>
            <a:pPr lvl="1"/>
            <a:r>
              <a:rPr lang="en-US" dirty="0"/>
              <a:t>Skin lesions may be confluent and it is often difficult for an examiner to open the eyes without causing marked discomfort.</a:t>
            </a:r>
          </a:p>
          <a:p>
            <a:pPr lvl="1"/>
            <a:r>
              <a:rPr lang="en-US" dirty="0"/>
              <a:t>Papillary conjunctivitis, which can range from mild, transient and self-limiting to severe.</a:t>
            </a:r>
          </a:p>
          <a:p>
            <a:pPr lvl="1"/>
            <a:r>
              <a:rPr lang="en-US" dirty="0"/>
              <a:t>Conjunctival membranes and </a:t>
            </a:r>
            <a:r>
              <a:rPr lang="en-US" dirty="0" err="1"/>
              <a:t>pseudomembranes</a:t>
            </a:r>
            <a:r>
              <a:rPr lang="en-US" dirty="0"/>
              <a:t>, severe </a:t>
            </a:r>
            <a:r>
              <a:rPr lang="en-US" dirty="0" err="1"/>
              <a:t>hyperaemia</a:t>
            </a:r>
            <a:r>
              <a:rPr lang="en-US" dirty="0"/>
              <a:t>, </a:t>
            </a:r>
            <a:r>
              <a:rPr lang="en-US" dirty="0" err="1"/>
              <a:t>haemorrhages</a:t>
            </a:r>
            <a:r>
              <a:rPr lang="en-US" dirty="0"/>
              <a:t>, blisters and patchy infarction.</a:t>
            </a:r>
          </a:p>
          <a:p>
            <a:pPr lvl="1"/>
            <a:r>
              <a:rPr lang="en-US" dirty="0"/>
              <a:t>Keratopathy: a spectrum of lesions from punctate erosions to large epithelial defects, secondary bacterial keratitis and occasionally perforation.</a:t>
            </a:r>
          </a:p>
        </p:txBody>
      </p:sp>
    </p:spTree>
    <p:extLst>
      <p:ext uri="{BB962C8B-B14F-4D97-AF65-F5344CB8AC3E}">
        <p14:creationId xmlns:p14="http://schemas.microsoft.com/office/powerpoint/2010/main" val="12089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22173-B49E-4F03-A2D4-EF510C4CBE4C}"/>
              </a:ext>
            </a:extLst>
          </p:cNvPr>
          <p:cNvSpPr>
            <a:spLocks noGrp="1"/>
          </p:cNvSpPr>
          <p:nvPr>
            <p:ph type="title"/>
          </p:nvPr>
        </p:nvSpPr>
        <p:spPr/>
        <p:txBody>
          <a:bodyPr/>
          <a:lstStyle/>
          <a:p>
            <a:r>
              <a:rPr lang="en-US" dirty="0"/>
              <a:t>Ocular Features</a:t>
            </a:r>
          </a:p>
        </p:txBody>
      </p:sp>
      <p:sp>
        <p:nvSpPr>
          <p:cNvPr id="3" name="Content Placeholder 2">
            <a:extLst>
              <a:ext uri="{FF2B5EF4-FFF2-40B4-BE49-F238E27FC236}">
                <a16:creationId xmlns:a16="http://schemas.microsoft.com/office/drawing/2014/main" xmlns="" id="{251F5210-740C-4460-B440-3DCF947C1589}"/>
              </a:ext>
            </a:extLst>
          </p:cNvPr>
          <p:cNvSpPr>
            <a:spLocks noGrp="1"/>
          </p:cNvSpPr>
          <p:nvPr>
            <p:ph idx="1"/>
          </p:nvPr>
        </p:nvSpPr>
        <p:spPr/>
        <p:txBody>
          <a:bodyPr>
            <a:normAutofit/>
          </a:bodyPr>
          <a:lstStyle/>
          <a:p>
            <a:r>
              <a:rPr lang="en-US" b="1" dirty="0"/>
              <a:t>Late signs</a:t>
            </a:r>
          </a:p>
          <a:p>
            <a:pPr lvl="1"/>
            <a:r>
              <a:rPr lang="en-US" dirty="0"/>
              <a:t>Conjunctival </a:t>
            </a:r>
            <a:r>
              <a:rPr lang="en-US" dirty="0" err="1"/>
              <a:t>cicatrization</a:t>
            </a:r>
            <a:r>
              <a:rPr lang="en-US" dirty="0"/>
              <a:t> with </a:t>
            </a:r>
            <a:r>
              <a:rPr lang="en-US" dirty="0" err="1"/>
              <a:t>forniceal</a:t>
            </a:r>
            <a:r>
              <a:rPr lang="en-US" dirty="0"/>
              <a:t> shortening and symblepharon formation.</a:t>
            </a:r>
          </a:p>
          <a:p>
            <a:pPr lvl="1"/>
            <a:r>
              <a:rPr lang="en-US" dirty="0"/>
              <a:t>Keratinization of the conjunctiva and lid margin, sometimes with abrasive plaque formation.</a:t>
            </a:r>
          </a:p>
          <a:p>
            <a:pPr lvl="1"/>
            <a:r>
              <a:rPr lang="en-US" dirty="0"/>
              <a:t>Eyelid complications include cicatricial entropion and ectropion, trichiasis, metaplastic lashes and </a:t>
            </a:r>
            <a:r>
              <a:rPr lang="en-US" dirty="0" err="1"/>
              <a:t>ankyloblepharon</a:t>
            </a:r>
            <a:r>
              <a:rPr lang="en-US" dirty="0"/>
              <a:t>.</a:t>
            </a:r>
          </a:p>
          <a:p>
            <a:pPr lvl="1"/>
            <a:r>
              <a:rPr lang="en-US" dirty="0"/>
              <a:t>Keratopathy including scarring, vascularization </a:t>
            </a:r>
            <a:r>
              <a:rPr lang="en-US"/>
              <a:t>and keratinization </a:t>
            </a:r>
            <a:r>
              <a:rPr lang="en-US" dirty="0"/>
              <a:t>as a result of the primary inflammation and/or infection, as well as cicatricial entropion and aberrant lashes.</a:t>
            </a:r>
          </a:p>
          <a:p>
            <a:pPr lvl="1"/>
            <a:r>
              <a:rPr lang="en-US" dirty="0"/>
              <a:t>Watery eyes due to fibrosis of the lacrimal puncta. </a:t>
            </a:r>
          </a:p>
          <a:p>
            <a:pPr lvl="1"/>
            <a:r>
              <a:rPr lang="en-US" dirty="0"/>
              <a:t>Dry eyes may also occur as a result of fibrosis of lacrimal gland </a:t>
            </a:r>
            <a:r>
              <a:rPr lang="en-US" dirty="0" err="1"/>
              <a:t>ductules</a:t>
            </a:r>
            <a:r>
              <a:rPr lang="en-US" dirty="0"/>
              <a:t> and conjunctival metaplasia with loss of goblet cells.</a:t>
            </a:r>
          </a:p>
        </p:txBody>
      </p:sp>
    </p:spTree>
    <p:extLst>
      <p:ext uri="{BB962C8B-B14F-4D97-AF65-F5344CB8AC3E}">
        <p14:creationId xmlns:p14="http://schemas.microsoft.com/office/powerpoint/2010/main" val="5131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symblephron</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39498" y="1600200"/>
            <a:ext cx="5897003" cy="4873625"/>
          </a:xfrm>
        </p:spPr>
      </p:pic>
    </p:spTree>
    <p:extLst>
      <p:ext uri="{BB962C8B-B14F-4D97-AF65-F5344CB8AC3E}">
        <p14:creationId xmlns:p14="http://schemas.microsoft.com/office/powerpoint/2010/main" val="20676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1021B-0C89-3A8F-7ED2-23397113ADB0}"/>
              </a:ext>
            </a:extLst>
          </p:cNvPr>
          <p:cNvSpPr>
            <a:spLocks noGrp="1"/>
          </p:cNvSpPr>
          <p:nvPr>
            <p:ph type="title"/>
          </p:nvPr>
        </p:nvSpPr>
        <p:spPr/>
        <p:txBody>
          <a:bodyPr/>
          <a:lstStyle/>
          <a:p>
            <a:r>
              <a:rPr lang="en-US" dirty="0"/>
              <a:t>Lecture Objectives</a:t>
            </a:r>
          </a:p>
        </p:txBody>
      </p:sp>
      <p:sp>
        <p:nvSpPr>
          <p:cNvPr id="3" name="Content Placeholder 2">
            <a:extLst>
              <a:ext uri="{FF2B5EF4-FFF2-40B4-BE49-F238E27FC236}">
                <a16:creationId xmlns:a16="http://schemas.microsoft.com/office/drawing/2014/main" xmlns="" id="{E0BCA22E-5BCD-BAE3-3FA7-DD5612C65D28}"/>
              </a:ext>
            </a:extLst>
          </p:cNvPr>
          <p:cNvSpPr>
            <a:spLocks noGrp="1"/>
          </p:cNvSpPr>
          <p:nvPr>
            <p:ph sz="quarter" idx="1"/>
          </p:nvPr>
        </p:nvSpPr>
        <p:spPr>
          <a:xfrm>
            <a:off x="609600" y="1600200"/>
            <a:ext cx="6915462" cy="4873752"/>
          </a:xfrm>
        </p:spPr>
        <p:txBody>
          <a:bodyPr/>
          <a:lstStyle/>
          <a:p>
            <a:r>
              <a:rPr lang="en-US" sz="2400" dirty="0"/>
              <a:t>At the end of this lecture you should be able to </a:t>
            </a:r>
          </a:p>
          <a:p>
            <a:pPr lvl="1"/>
            <a:endParaRPr lang="en-US" sz="2000" dirty="0"/>
          </a:p>
          <a:p>
            <a:pPr lvl="1"/>
            <a:r>
              <a:rPr lang="en-US" sz="2000" dirty="0"/>
              <a:t>Describe etiology, </a:t>
            </a:r>
            <a:r>
              <a:rPr lang="en-US" sz="2000" dirty="0" smtClean="0"/>
              <a:t>pathophysiology of dry eyes</a:t>
            </a:r>
            <a:endParaRPr lang="en-US" sz="2000" dirty="0"/>
          </a:p>
          <a:p>
            <a:pPr lvl="1"/>
            <a:endParaRPr lang="en-US" sz="2000" dirty="0"/>
          </a:p>
          <a:p>
            <a:pPr lvl="1"/>
            <a:r>
              <a:rPr lang="en-US" sz="2000" dirty="0"/>
              <a:t>Interpret common Eye clinical </a:t>
            </a:r>
            <a:r>
              <a:rPr lang="en-US" sz="2000" dirty="0" smtClean="0"/>
              <a:t>signs and symptoms of dry eyes.</a:t>
            </a:r>
            <a:endParaRPr lang="en-US" sz="2000" dirty="0"/>
          </a:p>
          <a:p>
            <a:pPr lvl="1"/>
            <a:endParaRPr lang="en-US" sz="2000" dirty="0"/>
          </a:p>
          <a:p>
            <a:pPr lvl="1"/>
            <a:r>
              <a:rPr lang="en-US" sz="2000" dirty="0"/>
              <a:t>Advise correct diagnostics &amp; management plan</a:t>
            </a:r>
          </a:p>
          <a:p>
            <a:endParaRPr lang="en-US" dirty="0"/>
          </a:p>
        </p:txBody>
      </p:sp>
    </p:spTree>
    <p:extLst>
      <p:ext uri="{BB962C8B-B14F-4D97-AF65-F5344CB8AC3E}">
        <p14:creationId xmlns:p14="http://schemas.microsoft.com/office/powerpoint/2010/main" val="1586235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Forniceal</a:t>
            </a:r>
            <a:r>
              <a:rPr lang="en-US" dirty="0" smtClean="0"/>
              <a:t> shortening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5001" y="1417638"/>
            <a:ext cx="7251700" cy="4906962"/>
          </a:xfrm>
        </p:spPr>
      </p:pic>
    </p:spTree>
    <p:extLst>
      <p:ext uri="{BB962C8B-B14F-4D97-AF65-F5344CB8AC3E}">
        <p14:creationId xmlns:p14="http://schemas.microsoft.com/office/powerpoint/2010/main" val="2329330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ankyloblephron</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0" y="1417638"/>
            <a:ext cx="6362700" cy="4348162"/>
          </a:xfrm>
        </p:spPr>
      </p:pic>
    </p:spTree>
    <p:extLst>
      <p:ext uri="{BB962C8B-B14F-4D97-AF65-F5344CB8AC3E}">
        <p14:creationId xmlns:p14="http://schemas.microsoft.com/office/powerpoint/2010/main" val="1499069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sz="quarter" idx="1"/>
          </p:nvPr>
        </p:nvSpPr>
        <p:spPr/>
        <p:txBody>
          <a:bodyPr/>
          <a:lstStyle/>
          <a:p>
            <a:r>
              <a:rPr lang="en-US" dirty="0"/>
              <a:t>Salivary stimulants e.g. </a:t>
            </a:r>
            <a:r>
              <a:rPr lang="en-US" dirty="0" err="1"/>
              <a:t>pilocarpine</a:t>
            </a:r>
            <a:r>
              <a:rPr lang="en-US" dirty="0"/>
              <a:t> </a:t>
            </a:r>
          </a:p>
          <a:p>
            <a:endParaRPr lang="en-US" dirty="0"/>
          </a:p>
          <a:p>
            <a:r>
              <a:rPr lang="en-US" dirty="0"/>
              <a:t>Immunosuppression</a:t>
            </a:r>
          </a:p>
          <a:p>
            <a:pPr marL="0" indent="0">
              <a:buNone/>
            </a:pPr>
            <a:r>
              <a:rPr lang="en-US" dirty="0"/>
              <a:t> </a:t>
            </a:r>
          </a:p>
          <a:p>
            <a:r>
              <a:rPr lang="en-US" dirty="0"/>
              <a:t>Biological blockers e.g. </a:t>
            </a:r>
            <a:r>
              <a:rPr lang="en-US" dirty="0" err="1"/>
              <a:t>rituximab</a:t>
            </a:r>
            <a:r>
              <a:rPr lang="en-US" dirty="0"/>
              <a:t>.</a:t>
            </a:r>
          </a:p>
        </p:txBody>
      </p:sp>
      <p:sp>
        <p:nvSpPr>
          <p:cNvPr id="4" name="TextBox 3">
            <a:extLst>
              <a:ext uri="{FF2B5EF4-FFF2-40B4-BE49-F238E27FC236}">
                <a16:creationId xmlns:a16="http://schemas.microsoft.com/office/drawing/2014/main" xmlns="" id="{5C819FE1-BCE5-ADB6-696D-F562ED1E9CAA}"/>
              </a:ext>
            </a:extLst>
          </p:cNvPr>
          <p:cNvSpPr txBox="1"/>
          <p:nvPr/>
        </p:nvSpPr>
        <p:spPr>
          <a:xfrm rot="1721743">
            <a:off x="8065713" y="903708"/>
            <a:ext cx="373469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a:solidFill>
                  <a:schemeClr val="bg1"/>
                </a:solidFill>
              </a:rPr>
              <a:t>Pharmacological Intervention</a:t>
            </a:r>
          </a:p>
        </p:txBody>
      </p:sp>
      <p:sp>
        <p:nvSpPr>
          <p:cNvPr id="6" name="TextBox 5">
            <a:extLst>
              <a:ext uri="{FF2B5EF4-FFF2-40B4-BE49-F238E27FC236}">
                <a16:creationId xmlns:a16="http://schemas.microsoft.com/office/drawing/2014/main" xmlns="" id="{305F8E7B-AA48-B51B-0511-04FDE5AC5495}"/>
              </a:ext>
            </a:extLst>
          </p:cNvPr>
          <p:cNvSpPr txBox="1"/>
          <p:nvPr/>
        </p:nvSpPr>
        <p:spPr>
          <a:xfrm>
            <a:off x="7064115" y="4888468"/>
            <a:ext cx="3852356" cy="369332"/>
          </a:xfrm>
          <a:prstGeom prst="rect">
            <a:avLst/>
          </a:prstGeom>
          <a:noFill/>
        </p:spPr>
        <p:txBody>
          <a:bodyPr wrap="square">
            <a:spAutoFit/>
          </a:bodyPr>
          <a:lstStyle/>
          <a:p>
            <a:r>
              <a:rPr lang="en-US" b="1" dirty="0">
                <a:solidFill>
                  <a:srgbClr val="C00000"/>
                </a:solidFill>
              </a:rPr>
              <a:t>HORIZONTAL INTEGRATION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5ADD2-5F72-4EC2-AD24-D6D1EB993380}"/>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xmlns="" id="{B9DBF403-4417-4CFA-BAB1-937E2D1C65B7}"/>
              </a:ext>
            </a:extLst>
          </p:cNvPr>
          <p:cNvSpPr>
            <a:spLocks noGrp="1"/>
          </p:cNvSpPr>
          <p:nvPr>
            <p:ph idx="1"/>
          </p:nvPr>
        </p:nvSpPr>
        <p:spPr>
          <a:xfrm>
            <a:off x="677334" y="1364974"/>
            <a:ext cx="10705774" cy="5387517"/>
          </a:xfrm>
        </p:spPr>
        <p:txBody>
          <a:bodyPr>
            <a:normAutofit/>
          </a:bodyPr>
          <a:lstStyle/>
          <a:p>
            <a:r>
              <a:rPr lang="en-US" b="1" dirty="0"/>
              <a:t>Acute disease:</a:t>
            </a:r>
            <a:r>
              <a:rPr lang="en-US" dirty="0"/>
              <a:t> </a:t>
            </a:r>
          </a:p>
          <a:p>
            <a:pPr lvl="1"/>
            <a:r>
              <a:rPr lang="en-US" dirty="0"/>
              <a:t>Daily review is advisable initially in most patients to check the corneas and exclude symblepharon formation.</a:t>
            </a:r>
          </a:p>
          <a:p>
            <a:pPr lvl="1"/>
            <a:r>
              <a:rPr lang="en-US" dirty="0"/>
              <a:t>Topical lubricants are used as frequently as necessary, e.g. </a:t>
            </a:r>
            <a:r>
              <a:rPr lang="en-US" dirty="0" err="1"/>
              <a:t>hypromellose</a:t>
            </a:r>
            <a:r>
              <a:rPr lang="en-US" dirty="0"/>
              <a:t> 0.3% preservative-free up to hourly, high viscosity ointment during sleep.</a:t>
            </a:r>
          </a:p>
          <a:p>
            <a:pPr lvl="1"/>
            <a:r>
              <a:rPr lang="en-US" dirty="0"/>
              <a:t>Prevention of corneal exposure, e.g. moisture chambers, gel pads if mechanically ventilated.</a:t>
            </a:r>
          </a:p>
          <a:p>
            <a:pPr lvl="1"/>
            <a:r>
              <a:rPr lang="en-US" dirty="0"/>
              <a:t>Topical steroids may be used for iritis and for conjunctival inflammation, though a benefit for the latter has not been demonstrated conclusively.</a:t>
            </a:r>
          </a:p>
          <a:p>
            <a:pPr lvl="1"/>
            <a:r>
              <a:rPr lang="en-US" dirty="0"/>
              <a:t>Topical cycloplegia (e.g. atropine 1% once or twice daily) may improve comfort.</a:t>
            </a:r>
          </a:p>
          <a:p>
            <a:pPr lvl="1"/>
            <a:r>
              <a:rPr lang="en-US" dirty="0"/>
              <a:t>Lysis of developing </a:t>
            </a:r>
            <a:r>
              <a:rPr lang="en-US" dirty="0" err="1"/>
              <a:t>symblephara</a:t>
            </a:r>
            <a:r>
              <a:rPr lang="en-US" dirty="0"/>
              <a:t> with a sterile glass rod or damp cotton bud.</a:t>
            </a:r>
          </a:p>
          <a:p>
            <a:pPr lvl="1"/>
            <a:r>
              <a:rPr lang="en-US" dirty="0"/>
              <a:t>A scleral ring, consisting of a large haptic lens, may help to prevent symblepharon formation.</a:t>
            </a:r>
          </a:p>
        </p:txBody>
      </p:sp>
      <p:sp>
        <p:nvSpPr>
          <p:cNvPr id="4" name="TextBox 3">
            <a:extLst>
              <a:ext uri="{FF2B5EF4-FFF2-40B4-BE49-F238E27FC236}">
                <a16:creationId xmlns:a16="http://schemas.microsoft.com/office/drawing/2014/main" xmlns="" id="{DE3ED411-2CA6-C8C3-40CF-ED1E994C942B}"/>
              </a:ext>
            </a:extLst>
          </p:cNvPr>
          <p:cNvSpPr txBox="1"/>
          <p:nvPr/>
        </p:nvSpPr>
        <p:spPr>
          <a:xfrm rot="1721743">
            <a:off x="8998654" y="647656"/>
            <a:ext cx="294172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solidFill>
                  <a:schemeClr val="bg1"/>
                </a:solidFill>
              </a:rPr>
              <a:t>Pharmacological Intervention</a:t>
            </a:r>
          </a:p>
        </p:txBody>
      </p:sp>
      <p:sp>
        <p:nvSpPr>
          <p:cNvPr id="6" name="TextBox 5">
            <a:extLst>
              <a:ext uri="{FF2B5EF4-FFF2-40B4-BE49-F238E27FC236}">
                <a16:creationId xmlns:a16="http://schemas.microsoft.com/office/drawing/2014/main" xmlns="" id="{82336BB2-63DB-8F2C-62C8-507733EBB8EF}"/>
              </a:ext>
            </a:extLst>
          </p:cNvPr>
          <p:cNvSpPr txBox="1"/>
          <p:nvPr/>
        </p:nvSpPr>
        <p:spPr>
          <a:xfrm>
            <a:off x="6704351" y="6214030"/>
            <a:ext cx="4523282" cy="369332"/>
          </a:xfrm>
          <a:prstGeom prst="rect">
            <a:avLst/>
          </a:prstGeom>
          <a:noFill/>
        </p:spPr>
        <p:txBody>
          <a:bodyPr wrap="square">
            <a:spAutoFit/>
          </a:bodyPr>
          <a:lstStyle/>
          <a:p>
            <a:r>
              <a:rPr lang="en-US" b="1" dirty="0">
                <a:solidFill>
                  <a:srgbClr val="C00000"/>
                </a:solidFill>
              </a:rPr>
              <a:t>HORIZONTAL INTEGRATION</a:t>
            </a:r>
          </a:p>
        </p:txBody>
      </p:sp>
    </p:spTree>
    <p:extLst>
      <p:ext uri="{BB962C8B-B14F-4D97-AF65-F5344CB8AC3E}">
        <p14:creationId xmlns:p14="http://schemas.microsoft.com/office/powerpoint/2010/main" val="30773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A59FA-A408-4D5F-99E7-6CC111915220}"/>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xmlns="" id="{3B525627-934B-4C46-9331-06C767E205C5}"/>
              </a:ext>
            </a:extLst>
          </p:cNvPr>
          <p:cNvSpPr>
            <a:spLocks noGrp="1"/>
          </p:cNvSpPr>
          <p:nvPr>
            <p:ph idx="1"/>
          </p:nvPr>
        </p:nvSpPr>
        <p:spPr>
          <a:xfrm>
            <a:off x="544811" y="1417638"/>
            <a:ext cx="10674173" cy="5339341"/>
          </a:xfrm>
        </p:spPr>
        <p:txBody>
          <a:bodyPr>
            <a:normAutofit/>
          </a:bodyPr>
          <a:lstStyle/>
          <a:p>
            <a:r>
              <a:rPr lang="en-US" b="1" dirty="0"/>
              <a:t>Chronic disease</a:t>
            </a:r>
          </a:p>
          <a:p>
            <a:pPr lvl="1"/>
            <a:r>
              <a:rPr lang="en-US" dirty="0"/>
              <a:t>Adequate lubrication, including </a:t>
            </a:r>
            <a:r>
              <a:rPr lang="en-US" dirty="0" err="1"/>
              <a:t>punctal</a:t>
            </a:r>
            <a:r>
              <a:rPr lang="en-US" dirty="0"/>
              <a:t> occlusion if required.</a:t>
            </a:r>
          </a:p>
          <a:p>
            <a:pPr lvl="1"/>
            <a:r>
              <a:rPr lang="en-US" dirty="0"/>
              <a:t>Topical </a:t>
            </a:r>
            <a:r>
              <a:rPr lang="en-US" dirty="0" err="1"/>
              <a:t>transretinoic</a:t>
            </a:r>
            <a:r>
              <a:rPr lang="en-US" dirty="0"/>
              <a:t> acid 0.01% or 0.025% may reverse keratinization.</a:t>
            </a:r>
          </a:p>
          <a:p>
            <a:pPr lvl="1"/>
            <a:r>
              <a:rPr lang="en-US" dirty="0"/>
              <a:t>Treatment of aberrant lashes.</a:t>
            </a:r>
          </a:p>
          <a:p>
            <a:pPr lvl="1"/>
            <a:r>
              <a:rPr lang="en-US" dirty="0"/>
              <a:t>Bandage contact lenses (typically gas permeable scleral lenses) to maintain surface moisture, protect the cornea rom aberrant lashes and address irregular astigmatism.</a:t>
            </a:r>
          </a:p>
          <a:p>
            <a:pPr lvl="1"/>
            <a:r>
              <a:rPr lang="en-US" dirty="0"/>
              <a:t>Mucous membrane grafting (e.g. buccal mucosa autograft) for </a:t>
            </a:r>
            <a:r>
              <a:rPr lang="en-US" dirty="0" err="1"/>
              <a:t>forniceal</a:t>
            </a:r>
            <a:r>
              <a:rPr lang="en-US" dirty="0"/>
              <a:t> reconstruction.</a:t>
            </a:r>
          </a:p>
          <a:p>
            <a:pPr lvl="1"/>
            <a:r>
              <a:rPr lang="en-US" dirty="0"/>
              <a:t>Corneal rehabilitation may involve superficial keratectomy for keratinization, lamellar corneal grafting for superficial scarring (preferred to penetrating keratoplasty), amniotic membrane grafting, limbal stem cell transplantation and </a:t>
            </a:r>
            <a:r>
              <a:rPr lang="en-US" dirty="0" err="1"/>
              <a:t>keratoprosthesis</a:t>
            </a:r>
            <a:r>
              <a:rPr lang="en-US" dirty="0"/>
              <a:t> implantation in end-stage disease.</a:t>
            </a:r>
          </a:p>
        </p:txBody>
      </p:sp>
    </p:spTree>
    <p:extLst>
      <p:ext uri="{BB962C8B-B14F-4D97-AF65-F5344CB8AC3E}">
        <p14:creationId xmlns:p14="http://schemas.microsoft.com/office/powerpoint/2010/main" val="30683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BC52B-A0DA-8DE0-07C4-FE2381956174}"/>
              </a:ext>
            </a:extLst>
          </p:cNvPr>
          <p:cNvSpPr>
            <a:spLocks noGrp="1"/>
          </p:cNvSpPr>
          <p:nvPr>
            <p:ph type="title"/>
          </p:nvPr>
        </p:nvSpPr>
        <p:spPr/>
        <p:txBody>
          <a:bodyPr/>
          <a:lstStyle/>
          <a:p>
            <a:r>
              <a:rPr lang="en-US" dirty="0"/>
              <a:t>                  Scenario</a:t>
            </a:r>
          </a:p>
        </p:txBody>
      </p:sp>
      <p:sp>
        <p:nvSpPr>
          <p:cNvPr id="3" name="Content Placeholder 2">
            <a:extLst>
              <a:ext uri="{FF2B5EF4-FFF2-40B4-BE49-F238E27FC236}">
                <a16:creationId xmlns:a16="http://schemas.microsoft.com/office/drawing/2014/main" xmlns="" id="{DB583BAA-60B7-872F-19C4-E26F9096589B}"/>
              </a:ext>
            </a:extLst>
          </p:cNvPr>
          <p:cNvSpPr>
            <a:spLocks noGrp="1"/>
          </p:cNvSpPr>
          <p:nvPr>
            <p:ph sz="quarter" idx="1"/>
          </p:nvPr>
        </p:nvSpPr>
        <p:spPr/>
        <p:txBody>
          <a:bodyPr/>
          <a:lstStyle/>
          <a:p>
            <a:r>
              <a:rPr lang="en-US" dirty="0"/>
              <a:t>A 47 years old female came to eye </a:t>
            </a:r>
            <a:r>
              <a:rPr lang="en-US" dirty="0" err="1"/>
              <a:t>opd</a:t>
            </a:r>
            <a:r>
              <a:rPr lang="en-US" dirty="0"/>
              <a:t> with presenting complaints of </a:t>
            </a:r>
            <a:r>
              <a:rPr lang="en-US" dirty="0" err="1"/>
              <a:t>painfull</a:t>
            </a:r>
            <a:r>
              <a:rPr lang="en-US" dirty="0"/>
              <a:t> decrease vision in both eyes for the last few </a:t>
            </a:r>
            <a:r>
              <a:rPr lang="en-US" dirty="0" err="1"/>
              <a:t>months.On</a:t>
            </a:r>
            <a:r>
              <a:rPr lang="en-US" dirty="0"/>
              <a:t> S/L examination Conjunctiva was congested B/</a:t>
            </a:r>
            <a:r>
              <a:rPr lang="en-US" dirty="0" err="1"/>
              <a:t>l.In</a:t>
            </a:r>
            <a:r>
              <a:rPr lang="en-US" dirty="0"/>
              <a:t> her right eye </a:t>
            </a:r>
            <a:r>
              <a:rPr lang="en-US" dirty="0" smtClean="0"/>
              <a:t>there were </a:t>
            </a:r>
            <a:r>
              <a:rPr lang="en-US" dirty="0"/>
              <a:t>punctate epithelial erosions which stained on </a:t>
            </a:r>
            <a:r>
              <a:rPr lang="en-US" dirty="0" err="1"/>
              <a:t>fluoroscene</a:t>
            </a:r>
            <a:r>
              <a:rPr lang="en-US" dirty="0"/>
              <a:t> along with filaments on the </a:t>
            </a:r>
            <a:r>
              <a:rPr lang="en-US" dirty="0" err="1"/>
              <a:t>cornea.While</a:t>
            </a:r>
            <a:r>
              <a:rPr lang="en-US" dirty="0"/>
              <a:t> in the left eye there was corneal ulcer with </a:t>
            </a:r>
            <a:r>
              <a:rPr lang="en-US" dirty="0" err="1"/>
              <a:t>abcess.Her</a:t>
            </a:r>
            <a:r>
              <a:rPr lang="en-US" dirty="0"/>
              <a:t> systemic history suggested she was suffering from rheumatoid </a:t>
            </a:r>
            <a:r>
              <a:rPr lang="en-US" dirty="0" err="1"/>
              <a:t>arthritis.Considering</a:t>
            </a:r>
            <a:r>
              <a:rPr lang="en-US" dirty="0"/>
              <a:t> this </a:t>
            </a:r>
            <a:r>
              <a:rPr lang="en-US" dirty="0" smtClean="0"/>
              <a:t>clinical </a:t>
            </a:r>
            <a:r>
              <a:rPr lang="en-US" dirty="0"/>
              <a:t>scenario </a:t>
            </a:r>
          </a:p>
          <a:p>
            <a:r>
              <a:rPr lang="en-US" dirty="0"/>
              <a:t>Q 1) What is the provisional diagnosis ?</a:t>
            </a:r>
          </a:p>
          <a:p>
            <a:r>
              <a:rPr lang="en-US" dirty="0"/>
              <a:t>Q 2) What are the sight threatening complication of this disease?</a:t>
            </a:r>
          </a:p>
          <a:p>
            <a:r>
              <a:rPr lang="en-US" dirty="0"/>
              <a:t>Q 3) What are the ocular investigation for this disease ?</a:t>
            </a:r>
          </a:p>
          <a:p>
            <a:r>
              <a:rPr lang="en-US" dirty="0"/>
              <a:t>Q 4) What is the treatment ?</a:t>
            </a:r>
          </a:p>
        </p:txBody>
      </p:sp>
    </p:spTree>
    <p:extLst>
      <p:ext uri="{BB962C8B-B14F-4D97-AF65-F5344CB8AC3E}">
        <p14:creationId xmlns:p14="http://schemas.microsoft.com/office/powerpoint/2010/main" val="2644990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8705D-6DC9-3113-29CE-B33034F84736}"/>
              </a:ext>
            </a:extLst>
          </p:cNvPr>
          <p:cNvSpPr>
            <a:spLocks noGrp="1"/>
          </p:cNvSpPr>
          <p:nvPr>
            <p:ph type="title"/>
          </p:nvPr>
        </p:nvSpPr>
        <p:spPr/>
        <p:txBody>
          <a:bodyPr/>
          <a:lstStyle/>
          <a:p>
            <a:r>
              <a:rPr lang="en-US" dirty="0"/>
              <a:t>                               research</a:t>
            </a:r>
          </a:p>
        </p:txBody>
      </p:sp>
      <p:sp>
        <p:nvSpPr>
          <p:cNvPr id="3" name="Content Placeholder 2">
            <a:extLst>
              <a:ext uri="{FF2B5EF4-FFF2-40B4-BE49-F238E27FC236}">
                <a16:creationId xmlns:a16="http://schemas.microsoft.com/office/drawing/2014/main" xmlns="" id="{E88E590F-F6EE-180D-DDC6-F6D80FF2C0FB}"/>
              </a:ext>
            </a:extLst>
          </p:cNvPr>
          <p:cNvSpPr>
            <a:spLocks noGrp="1"/>
          </p:cNvSpPr>
          <p:nvPr>
            <p:ph sz="quarter" idx="1"/>
          </p:nvPr>
        </p:nvSpPr>
        <p:spPr/>
        <p:txBody>
          <a:bodyPr/>
          <a:lstStyle/>
          <a:p>
            <a:r>
              <a:rPr lang="en-US" dirty="0"/>
              <a:t>The pathophysiology, diagnosis, and treatment of dry eye disease</a:t>
            </a:r>
          </a:p>
          <a:p>
            <a:r>
              <a:rPr lang="en-US" dirty="0" err="1"/>
              <a:t>Dtsch</a:t>
            </a:r>
            <a:r>
              <a:rPr lang="en-US" dirty="0"/>
              <a:t> </a:t>
            </a:r>
            <a:r>
              <a:rPr lang="en-US" dirty="0" err="1"/>
              <a:t>Arztebl</a:t>
            </a:r>
            <a:r>
              <a:rPr lang="en-US" dirty="0"/>
              <a:t> Int. 2015 Jan 30;112(5):71-81; quiz 82. </a:t>
            </a:r>
            <a:r>
              <a:rPr lang="en-US" dirty="0" err="1"/>
              <a:t>doi</a:t>
            </a:r>
            <a:r>
              <a:rPr lang="en-US" dirty="0"/>
              <a:t>: 10.3238/arztebl.2015.0071.</a:t>
            </a:r>
          </a:p>
        </p:txBody>
      </p:sp>
    </p:spTree>
    <p:extLst>
      <p:ext uri="{BB962C8B-B14F-4D97-AF65-F5344CB8AC3E}">
        <p14:creationId xmlns:p14="http://schemas.microsoft.com/office/powerpoint/2010/main" val="2842566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6A47A-ADE0-BFF6-A59F-CD92C5B6A238}"/>
              </a:ext>
            </a:extLst>
          </p:cNvPr>
          <p:cNvSpPr>
            <a:spLocks noGrp="1"/>
          </p:cNvSpPr>
          <p:nvPr>
            <p:ph type="title"/>
          </p:nvPr>
        </p:nvSpPr>
        <p:spPr/>
        <p:txBody>
          <a:bodyPr/>
          <a:lstStyle/>
          <a:p>
            <a:r>
              <a:rPr lang="en-US" dirty="0"/>
              <a:t>                          Bioethics</a:t>
            </a:r>
          </a:p>
        </p:txBody>
      </p:sp>
      <p:sp>
        <p:nvSpPr>
          <p:cNvPr id="3" name="Content Placeholder 2">
            <a:extLst>
              <a:ext uri="{FF2B5EF4-FFF2-40B4-BE49-F238E27FC236}">
                <a16:creationId xmlns:a16="http://schemas.microsoft.com/office/drawing/2014/main" xmlns="" id="{D74A347F-D239-F9E7-9C7F-AEDB770C223F}"/>
              </a:ext>
            </a:extLst>
          </p:cNvPr>
          <p:cNvSpPr>
            <a:spLocks noGrp="1"/>
          </p:cNvSpPr>
          <p:nvPr>
            <p:ph sz="quarter" idx="1"/>
          </p:nvPr>
        </p:nvSpPr>
        <p:spPr/>
        <p:txBody>
          <a:bodyPr/>
          <a:lstStyle/>
          <a:p>
            <a:r>
              <a:rPr lang="en-US" dirty="0"/>
              <a:t>       DED is associated with substantial reductions in both physical and mental Health Related –Quality of Life, also after correction for associated comorbidities. Not having a diagnosis is associated with worse mental HR-QoL in subjects with severe DED. Our results underline the importance of recognizing dry eye as a serious disorder.</a:t>
            </a:r>
          </a:p>
        </p:txBody>
      </p:sp>
    </p:spTree>
    <p:extLst>
      <p:ext uri="{BB962C8B-B14F-4D97-AF65-F5344CB8AC3E}">
        <p14:creationId xmlns:p14="http://schemas.microsoft.com/office/powerpoint/2010/main" val="3686885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44B60-E174-7887-FE06-0494AB75562E}"/>
              </a:ext>
            </a:extLst>
          </p:cNvPr>
          <p:cNvSpPr>
            <a:spLocks noGrp="1"/>
          </p:cNvSpPr>
          <p:nvPr>
            <p:ph type="title"/>
          </p:nvPr>
        </p:nvSpPr>
        <p:spPr/>
        <p:txBody>
          <a:bodyPr/>
          <a:lstStyle/>
          <a:p>
            <a:r>
              <a:rPr lang="en-US" dirty="0"/>
              <a:t>                                Bioethics</a:t>
            </a:r>
          </a:p>
        </p:txBody>
      </p:sp>
      <p:sp>
        <p:nvSpPr>
          <p:cNvPr id="3" name="Content Placeholder 2">
            <a:extLst>
              <a:ext uri="{FF2B5EF4-FFF2-40B4-BE49-F238E27FC236}">
                <a16:creationId xmlns:a16="http://schemas.microsoft.com/office/drawing/2014/main" xmlns="" id="{7285FCD2-A49F-1984-D8D1-52F16EAC7AFE}"/>
              </a:ext>
            </a:extLst>
          </p:cNvPr>
          <p:cNvSpPr>
            <a:spLocks noGrp="1"/>
          </p:cNvSpPr>
          <p:nvPr>
            <p:ph sz="quarter" idx="1"/>
          </p:nvPr>
        </p:nvSpPr>
        <p:spPr/>
        <p:txBody>
          <a:bodyPr>
            <a:normAutofit fontScale="85000" lnSpcReduction="20000"/>
          </a:bodyPr>
          <a:lstStyle/>
          <a:p>
            <a:r>
              <a:rPr lang="en-US" dirty="0"/>
              <a:t>From a bioethical perspective, the management of dry eyes raises several important issues. Here are some of them:</a:t>
            </a:r>
          </a:p>
          <a:p>
            <a:endParaRPr lang="en-US" dirty="0"/>
          </a:p>
          <a:p>
            <a:r>
              <a:rPr lang="en-US" dirty="0"/>
              <a:t>Access to Treatment: One bioethical concern is ensuring that people with dry eyes have access to effective treatments. This includes making sure that medications and procedures are affordable and available to those who need them.</a:t>
            </a:r>
          </a:p>
          <a:p>
            <a:endParaRPr lang="en-US" dirty="0"/>
          </a:p>
          <a:p>
            <a:r>
              <a:rPr lang="en-US" dirty="0"/>
              <a:t>Informed Consent: Another issue is ensuring that patients receive accurate and complete information about the risks and benefits of various treatments for dry eyes. This includes disclosing any potential side effects or complications of treatment, and allowing patients to make informed decisions about their care.</a:t>
            </a:r>
          </a:p>
          <a:p>
            <a:endParaRPr lang="en-US" dirty="0"/>
          </a:p>
          <a:p>
            <a:r>
              <a:rPr lang="en-US" dirty="0"/>
              <a:t>Patient Autonomy: Finally, there is a bioethical consideration around patient autonomy, or the right of patients to make decisions about their own care. This includes respecting patients' decisions about whether to pursue treatment for dry eyes, and ensuring that patients are involved in decisions about their care.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59659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5D947-33C8-0F2B-80BB-8CD7DF7C2243}"/>
              </a:ext>
            </a:extLst>
          </p:cNvPr>
          <p:cNvSpPr>
            <a:spLocks noGrp="1"/>
          </p:cNvSpPr>
          <p:nvPr>
            <p:ph type="title"/>
          </p:nvPr>
        </p:nvSpPr>
        <p:spPr/>
        <p:txBody>
          <a:bodyPr/>
          <a:lstStyle/>
          <a:p>
            <a:r>
              <a:rPr lang="en-US" dirty="0"/>
              <a:t>                   Artificial Intelligence </a:t>
            </a:r>
          </a:p>
        </p:txBody>
      </p:sp>
      <p:sp>
        <p:nvSpPr>
          <p:cNvPr id="3" name="Content Placeholder 2">
            <a:extLst>
              <a:ext uri="{FF2B5EF4-FFF2-40B4-BE49-F238E27FC236}">
                <a16:creationId xmlns:a16="http://schemas.microsoft.com/office/drawing/2014/main" xmlns="" id="{163300E7-E10A-DCB7-CA19-354744887EC5}"/>
              </a:ext>
            </a:extLst>
          </p:cNvPr>
          <p:cNvSpPr>
            <a:spLocks noGrp="1"/>
          </p:cNvSpPr>
          <p:nvPr>
            <p:ph sz="quarter" idx="1"/>
          </p:nvPr>
        </p:nvSpPr>
        <p:spPr/>
        <p:txBody>
          <a:bodyPr/>
          <a:lstStyle/>
          <a:p>
            <a:r>
              <a:rPr lang="en-US" dirty="0"/>
              <a:t>AI can also be used to develop new treatments for dry eyes. For example, researchers are exploring the use of machine learning to identify new drug targets for dry eye disease. By analyzing large amounts of data, AI can help researchers identify molecular pathways and potential drug targets that may not have been discovered through traditional research methods.</a:t>
            </a:r>
          </a:p>
        </p:txBody>
      </p:sp>
    </p:spTree>
    <p:extLst>
      <p:ext uri="{BB962C8B-B14F-4D97-AF65-F5344CB8AC3E}">
        <p14:creationId xmlns:p14="http://schemas.microsoft.com/office/powerpoint/2010/main" val="11275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FFD934-D096-FFBC-2D49-6CB6D8DF5616}"/>
              </a:ext>
            </a:extLst>
          </p:cNvPr>
          <p:cNvSpPr>
            <a:spLocks noGrp="1"/>
          </p:cNvSpPr>
          <p:nvPr>
            <p:ph sz="quarter" idx="1"/>
          </p:nvPr>
        </p:nvSpPr>
        <p:spPr/>
        <p:txBody>
          <a:bodyPr>
            <a:normAutofit/>
          </a:bodyPr>
          <a:lstStyle/>
          <a:p>
            <a:r>
              <a:rPr lang="en-US" sz="4000" dirty="0"/>
              <a:t> Spiral Integration</a:t>
            </a:r>
            <a:br>
              <a:rPr lang="en-US" sz="4000" dirty="0"/>
            </a:br>
            <a:r>
              <a:rPr lang="en-US" sz="4000" dirty="0"/>
              <a:t>   Anatomy and Physiology of Tear Film</a:t>
            </a:r>
          </a:p>
        </p:txBody>
      </p:sp>
    </p:spTree>
    <p:extLst>
      <p:ext uri="{BB962C8B-B14F-4D97-AF65-F5344CB8AC3E}">
        <p14:creationId xmlns:p14="http://schemas.microsoft.com/office/powerpoint/2010/main" val="823037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4A539-AA1E-049E-4EBA-A9B0C9CF22B8}"/>
              </a:ext>
            </a:extLst>
          </p:cNvPr>
          <p:cNvSpPr>
            <a:spLocks noGrp="1"/>
          </p:cNvSpPr>
          <p:nvPr>
            <p:ph type="title"/>
          </p:nvPr>
        </p:nvSpPr>
        <p:spPr/>
        <p:txBody>
          <a:bodyPr/>
          <a:lstStyle/>
          <a:p>
            <a:r>
              <a:rPr lang="en-US" dirty="0"/>
              <a:t>                       Artificial Intelligence</a:t>
            </a:r>
          </a:p>
        </p:txBody>
      </p:sp>
      <p:sp>
        <p:nvSpPr>
          <p:cNvPr id="3" name="Content Placeholder 2">
            <a:extLst>
              <a:ext uri="{FF2B5EF4-FFF2-40B4-BE49-F238E27FC236}">
                <a16:creationId xmlns:a16="http://schemas.microsoft.com/office/drawing/2014/main" xmlns="" id="{13CC433F-9BEA-2255-A3EC-F7C2C258609D}"/>
              </a:ext>
            </a:extLst>
          </p:cNvPr>
          <p:cNvSpPr>
            <a:spLocks noGrp="1"/>
          </p:cNvSpPr>
          <p:nvPr>
            <p:ph sz="quarter" idx="1"/>
          </p:nvPr>
        </p:nvSpPr>
        <p:spPr/>
        <p:txBody>
          <a:bodyPr>
            <a:normAutofit fontScale="77500" lnSpcReduction="20000"/>
          </a:bodyPr>
          <a:lstStyle/>
          <a:p>
            <a:r>
              <a:rPr lang="en-US" dirty="0"/>
              <a:t>Advances in dry eye disease treatment</a:t>
            </a:r>
          </a:p>
          <a:p>
            <a:endParaRPr lang="en-US" dirty="0"/>
          </a:p>
          <a:p>
            <a:r>
              <a:rPr lang="en-US" dirty="0"/>
              <a:t>Abstract</a:t>
            </a:r>
          </a:p>
          <a:p>
            <a:r>
              <a:rPr lang="en-US" dirty="0"/>
              <a:t>Purpose of review: The prevalence and burden of dry eye disease continues to grow at a rapid pace, creating an increased need for new therapies. This review summarizes the various treatment options available to clinicians treating complex dry eye disease patients.</a:t>
            </a:r>
          </a:p>
          <a:p>
            <a:endParaRPr lang="en-US" dirty="0"/>
          </a:p>
          <a:p>
            <a:r>
              <a:rPr lang="en-US" dirty="0"/>
              <a:t>Recent findings: As we better understand the multifactorial mechanisms leading to dry eye disease, treatments increasingly focus on the amelioration of the underlying deficiencies and inflammation, rather than on transient symptomatic relief alone. Most topical medications seek to replace deficient growth factors and/or decrease inflammation on the ocular surface. The majority of new devices and procedures seek to treat meibomian gland dysfunction, with one new device stimulating tear production through utilizing the nasolacrimal reflex pathway.</a:t>
            </a:r>
          </a:p>
          <a:p>
            <a:endParaRPr lang="en-US" dirty="0"/>
          </a:p>
          <a:p>
            <a:r>
              <a:rPr lang="en-US" dirty="0"/>
              <a:t>Summary: Clinicians have more options at their disposal in the treatment of dry eye disease than ever before, including topical medications and devices.</a:t>
            </a:r>
          </a:p>
        </p:txBody>
      </p:sp>
    </p:spTree>
    <p:extLst>
      <p:ext uri="{BB962C8B-B14F-4D97-AF65-F5344CB8AC3E}">
        <p14:creationId xmlns:p14="http://schemas.microsoft.com/office/powerpoint/2010/main" val="2173253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 name="Picture 2" descr="Image result for any questions&quot;"/>
          <p:cNvPicPr>
            <a:picLocks noChangeAspect="1" noChangeArrowheads="1"/>
          </p:cNvPicPr>
          <p:nvPr/>
        </p:nvPicPr>
        <p:blipFill>
          <a:blip r:embed="rId2"/>
          <a:srcRect/>
          <a:stretch>
            <a:fillRect/>
          </a:stretch>
        </p:blipFill>
        <p:spPr bwMode="auto">
          <a:xfrm>
            <a:off x="0" y="0"/>
            <a:ext cx="12192000" cy="6857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Tear Film</a:t>
            </a:r>
          </a:p>
        </p:txBody>
      </p:sp>
      <p:sp>
        <p:nvSpPr>
          <p:cNvPr id="3" name="Content Placeholder 2"/>
          <p:cNvSpPr>
            <a:spLocks noGrp="1"/>
          </p:cNvSpPr>
          <p:nvPr>
            <p:ph sz="quarter" idx="1"/>
          </p:nvPr>
        </p:nvSpPr>
        <p:spPr>
          <a:xfrm>
            <a:off x="609600" y="1600200"/>
            <a:ext cx="6412523" cy="4873752"/>
          </a:xfrm>
        </p:spPr>
        <p:txBody>
          <a:bodyPr>
            <a:normAutofit lnSpcReduction="10000"/>
          </a:bodyPr>
          <a:lstStyle/>
          <a:p>
            <a:r>
              <a:rPr lang="en-US" dirty="0"/>
              <a:t>It has three layers:</a:t>
            </a:r>
          </a:p>
          <a:p>
            <a:r>
              <a:rPr lang="en-US" b="1" dirty="0"/>
              <a:t>Lipid Layer: </a:t>
            </a:r>
            <a:r>
              <a:rPr lang="en-US" dirty="0"/>
              <a:t>secreted by </a:t>
            </a:r>
            <a:r>
              <a:rPr lang="en-US" dirty="0" err="1"/>
              <a:t>meibomian</a:t>
            </a:r>
            <a:r>
              <a:rPr lang="en-US" dirty="0"/>
              <a:t> glands</a:t>
            </a:r>
          </a:p>
          <a:p>
            <a:pPr>
              <a:buNone/>
            </a:pPr>
            <a:r>
              <a:rPr lang="en-US" dirty="0"/>
              <a:t>   Prevent evaporation of aqueous layer  </a:t>
            </a:r>
          </a:p>
          <a:p>
            <a:r>
              <a:rPr lang="en-US" b="1" dirty="0"/>
              <a:t>Aqueous Layer: </a:t>
            </a:r>
            <a:r>
              <a:rPr lang="en-US" dirty="0"/>
              <a:t>secreted by </a:t>
            </a:r>
            <a:r>
              <a:rPr lang="en-US" dirty="0" err="1"/>
              <a:t>lacrimal</a:t>
            </a:r>
            <a:r>
              <a:rPr lang="en-US" dirty="0"/>
              <a:t> glands </a:t>
            </a:r>
          </a:p>
          <a:p>
            <a:pPr>
              <a:buNone/>
            </a:pPr>
            <a:r>
              <a:rPr lang="en-US" dirty="0"/>
              <a:t>   Provides oxygen and wash away debris, antibacterial activity.</a:t>
            </a:r>
          </a:p>
          <a:p>
            <a:r>
              <a:rPr lang="en-US" b="1" dirty="0"/>
              <a:t>Mucous Layer: </a:t>
            </a:r>
            <a:r>
              <a:rPr lang="en-US" dirty="0"/>
              <a:t>by </a:t>
            </a:r>
            <a:r>
              <a:rPr lang="en-US" dirty="0" err="1"/>
              <a:t>conjunctival</a:t>
            </a:r>
            <a:r>
              <a:rPr lang="en-US" dirty="0"/>
              <a:t> goblet cells</a:t>
            </a:r>
          </a:p>
          <a:p>
            <a:pPr>
              <a:buNone/>
            </a:pPr>
            <a:r>
              <a:rPr lang="en-US" dirty="0"/>
              <a:t>   convert the hydrophobic cornea to hydrophilic surface, lubrication</a:t>
            </a:r>
          </a:p>
          <a:p>
            <a:pPr>
              <a:buNone/>
            </a:pPr>
            <a:endParaRPr lang="en-US" dirty="0"/>
          </a:p>
        </p:txBody>
      </p:sp>
      <p:pic>
        <p:nvPicPr>
          <p:cNvPr id="4" name="Picture 3">
            <a:extLst>
              <a:ext uri="{FF2B5EF4-FFF2-40B4-BE49-F238E27FC236}">
                <a16:creationId xmlns:a16="http://schemas.microsoft.com/office/drawing/2014/main" xmlns="" id="{CB78191E-5A81-40FF-B83E-F302C6D8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47" y="709246"/>
            <a:ext cx="4700953" cy="5644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yEyeTearFilm.jpg"/>
          <p:cNvPicPr>
            <a:picLocks noGrp="1" noChangeAspect="1"/>
          </p:cNvPicPr>
          <p:nvPr>
            <p:ph sz="quarter" idx="4294967295"/>
          </p:nvPr>
        </p:nvPicPr>
        <p:blipFill>
          <a:blip r:embed="rId2" cstate="print"/>
          <a:stretch>
            <a:fillRect/>
          </a:stretch>
        </p:blipFill>
        <p:spPr>
          <a:xfrm>
            <a:off x="2362200" y="0"/>
            <a:ext cx="746760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071FF0-D7DC-5A6E-F7FB-37C0CD990270}"/>
              </a:ext>
            </a:extLst>
          </p:cNvPr>
          <p:cNvSpPr>
            <a:spLocks noGrp="1"/>
          </p:cNvSpPr>
          <p:nvPr>
            <p:ph sz="quarter" idx="1"/>
          </p:nvPr>
        </p:nvSpPr>
        <p:spPr/>
        <p:txBody>
          <a:bodyPr>
            <a:normAutofit/>
          </a:bodyPr>
          <a:lstStyle/>
          <a:p>
            <a:r>
              <a:rPr lang="en-US" sz="6000" dirty="0"/>
              <a:t>Core Subject</a:t>
            </a:r>
          </a:p>
        </p:txBody>
      </p:sp>
    </p:spTree>
    <p:extLst>
      <p:ext uri="{BB962C8B-B14F-4D97-AF65-F5344CB8AC3E}">
        <p14:creationId xmlns:p14="http://schemas.microsoft.com/office/powerpoint/2010/main" val="477289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1668</Words>
  <Application>Microsoft Office PowerPoint</Application>
  <PresentationFormat>Widescreen</PresentationFormat>
  <Paragraphs>245</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Century Schoolbook</vt:lpstr>
      <vt:lpstr>Wingdings</vt:lpstr>
      <vt:lpstr>Wingdings 2</vt:lpstr>
      <vt:lpstr>Oriel</vt:lpstr>
      <vt:lpstr>PowerPoint Presentation</vt:lpstr>
      <vt:lpstr>PowerPoint Presentation</vt:lpstr>
      <vt:lpstr>Dry Eyes</vt:lpstr>
      <vt:lpstr>               Sequence of lecture</vt:lpstr>
      <vt:lpstr>Lecture Objectives</vt:lpstr>
      <vt:lpstr>PowerPoint Presentation</vt:lpstr>
      <vt:lpstr>Tear Film</vt:lpstr>
      <vt:lpstr>PowerPoint Presentation</vt:lpstr>
      <vt:lpstr>PowerPoint Presentation</vt:lpstr>
      <vt:lpstr>PowerPoint Presentation</vt:lpstr>
      <vt:lpstr>Mechanism</vt:lpstr>
      <vt:lpstr>Classification </vt:lpstr>
      <vt:lpstr>Symptoms </vt:lpstr>
      <vt:lpstr>PowerPoint Presentation</vt:lpstr>
      <vt:lpstr>PowerPoint Presentation</vt:lpstr>
      <vt:lpstr>Signs </vt:lpstr>
      <vt:lpstr>PowerPoint Presentation</vt:lpstr>
      <vt:lpstr>Keratiniaztion of cornea and conjunctiva </vt:lpstr>
      <vt:lpstr>Conjunctivochalasis</vt:lpstr>
      <vt:lpstr>Punctate epithelial Keratitis </vt:lpstr>
      <vt:lpstr>Mucous plaques </vt:lpstr>
      <vt:lpstr>Complications </vt:lpstr>
      <vt:lpstr>Epithelial breakdown of cornea </vt:lpstr>
      <vt:lpstr>Melting of cornea </vt:lpstr>
      <vt:lpstr>Perforation of cornea </vt:lpstr>
      <vt:lpstr>Bacterial keratitis </vt:lpstr>
      <vt:lpstr>Investigations </vt:lpstr>
      <vt:lpstr>Tear film break up time </vt:lpstr>
      <vt:lpstr>Schirmer test </vt:lpstr>
      <vt:lpstr>Tear meniscometry </vt:lpstr>
      <vt:lpstr>Phenol red thread test </vt:lpstr>
      <vt:lpstr>Treatment</vt:lpstr>
      <vt:lpstr>Level 1 </vt:lpstr>
      <vt:lpstr>Level 2 </vt:lpstr>
      <vt:lpstr>PowerPoint Presentation</vt:lpstr>
      <vt:lpstr>Punctal plugs  </vt:lpstr>
      <vt:lpstr>Level 3 </vt:lpstr>
      <vt:lpstr>Level 4 </vt:lpstr>
      <vt:lpstr>Tarsorrhaphy</vt:lpstr>
      <vt:lpstr>Amniotic membrane transplantation</vt:lpstr>
      <vt:lpstr>Sjogren Syndrome</vt:lpstr>
      <vt:lpstr>Sjogren Syndrome </vt:lpstr>
      <vt:lpstr>PowerPoint Presentation</vt:lpstr>
      <vt:lpstr>PowerPoint Presentation</vt:lpstr>
      <vt:lpstr>etiology</vt:lpstr>
      <vt:lpstr>Criteria for diagnosis</vt:lpstr>
      <vt:lpstr>Ocular features</vt:lpstr>
      <vt:lpstr>Ocular Features</vt:lpstr>
      <vt:lpstr>symblephron</vt:lpstr>
      <vt:lpstr>Forniceal shortening</vt:lpstr>
      <vt:lpstr>ankyloblephron</vt:lpstr>
      <vt:lpstr>Treatment </vt:lpstr>
      <vt:lpstr>Treatment</vt:lpstr>
      <vt:lpstr>Treatment</vt:lpstr>
      <vt:lpstr>                  Scenario</vt:lpstr>
      <vt:lpstr>                               research</vt:lpstr>
      <vt:lpstr>                          Bioethics</vt:lpstr>
      <vt:lpstr>                                Bioethics</vt:lpstr>
      <vt:lpstr>                   Artificial Intelligence </vt:lpstr>
      <vt:lpstr>                       Artificial Intelligence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Bilal Mirza</dc:creator>
  <cp:lastModifiedBy>Muhammad</cp:lastModifiedBy>
  <cp:revision>76</cp:revision>
  <dcterms:created xsi:type="dcterms:W3CDTF">2022-04-07T12:20:48Z</dcterms:created>
  <dcterms:modified xsi:type="dcterms:W3CDTF">2024-04-17T05:18:43Z</dcterms:modified>
</cp:coreProperties>
</file>