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304" r:id="rId2"/>
    <p:sldId id="305" r:id="rId3"/>
    <p:sldId id="256" r:id="rId4"/>
    <p:sldId id="297" r:id="rId5"/>
    <p:sldId id="298" r:id="rId6"/>
    <p:sldId id="299" r:id="rId7"/>
    <p:sldId id="301" r:id="rId8"/>
    <p:sldId id="284" r:id="rId9"/>
    <p:sldId id="286" r:id="rId10"/>
    <p:sldId id="294" r:id="rId11"/>
    <p:sldId id="285" r:id="rId12"/>
    <p:sldId id="261" r:id="rId13"/>
    <p:sldId id="267" r:id="rId14"/>
    <p:sldId id="268" r:id="rId15"/>
    <p:sldId id="262" r:id="rId16"/>
    <p:sldId id="263" r:id="rId17"/>
    <p:sldId id="265" r:id="rId18"/>
    <p:sldId id="264" r:id="rId19"/>
    <p:sldId id="269" r:id="rId20"/>
    <p:sldId id="278" r:id="rId21"/>
    <p:sldId id="257" r:id="rId22"/>
    <p:sldId id="259" r:id="rId23"/>
    <p:sldId id="260" r:id="rId24"/>
    <p:sldId id="288" r:id="rId25"/>
    <p:sldId id="281" r:id="rId26"/>
    <p:sldId id="295" r:id="rId27"/>
    <p:sldId id="296" r:id="rId28"/>
    <p:sldId id="290" r:id="rId29"/>
    <p:sldId id="291" r:id="rId30"/>
    <p:sldId id="292" r:id="rId31"/>
    <p:sldId id="302" r:id="rId32"/>
    <p:sldId id="303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001B8-51DF-4267-97F0-CB16E673E7B2}" v="12" dt="2024-12-16T17:45:58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60"/>
  </p:normalViewPr>
  <p:slideViewPr>
    <p:cSldViewPr snapToGrid="0">
      <p:cViewPr varScale="1">
        <p:scale>
          <a:sx n="67" d="100"/>
          <a:sy n="67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Ahmad Bilal" userId="22f7f6b7-125d-44f7-a217-5ca72f331035" providerId="ADAL" clId="{B30001B8-51DF-4267-97F0-CB16E673E7B2}"/>
    <pc:docChg chg="undo custSel addSld delSld modSld sldOrd modMainMaster">
      <pc:chgData name="Muhammad Ahmad Bilal" userId="22f7f6b7-125d-44f7-a217-5ca72f331035" providerId="ADAL" clId="{B30001B8-51DF-4267-97F0-CB16E673E7B2}" dt="2024-12-16T17:46:30.078" v="411" actId="1037"/>
      <pc:docMkLst>
        <pc:docMk/>
      </pc:docMkLst>
      <pc:sldChg chg="modSp mod">
        <pc:chgData name="Muhammad Ahmad Bilal" userId="22f7f6b7-125d-44f7-a217-5ca72f331035" providerId="ADAL" clId="{B30001B8-51DF-4267-97F0-CB16E673E7B2}" dt="2024-12-16T17:25:44.954" v="190" actId="313"/>
        <pc:sldMkLst>
          <pc:docMk/>
          <pc:sldMk cId="1711557301" sldId="256"/>
        </pc:sldMkLst>
        <pc:spChg chg="mod">
          <ac:chgData name="Muhammad Ahmad Bilal" userId="22f7f6b7-125d-44f7-a217-5ca72f331035" providerId="ADAL" clId="{B30001B8-51DF-4267-97F0-CB16E673E7B2}" dt="2024-12-16T17:08:49.336" v="42"/>
          <ac:spMkLst>
            <pc:docMk/>
            <pc:sldMk cId="1711557301" sldId="256"/>
            <ac:spMk id="2" creationId="{7B86A7B4-446F-FF1C-4186-E96CCC990C53}"/>
          </ac:spMkLst>
        </pc:spChg>
        <pc:spChg chg="mod">
          <ac:chgData name="Muhammad Ahmad Bilal" userId="22f7f6b7-125d-44f7-a217-5ca72f331035" providerId="ADAL" clId="{B30001B8-51DF-4267-97F0-CB16E673E7B2}" dt="2024-12-16T17:25:44.954" v="190" actId="313"/>
          <ac:spMkLst>
            <pc:docMk/>
            <pc:sldMk cId="1711557301" sldId="256"/>
            <ac:spMk id="10" creationId="{E5E718FF-BCD8-4311-7E75-2B84E9A41BD7}"/>
          </ac:spMkLst>
        </pc:spChg>
      </pc:sldChg>
      <pc:sldChg chg="ord">
        <pc:chgData name="Muhammad Ahmad Bilal" userId="22f7f6b7-125d-44f7-a217-5ca72f331035" providerId="ADAL" clId="{B30001B8-51DF-4267-97F0-CB16E673E7B2}" dt="2024-12-16T17:17:32.538" v="132"/>
        <pc:sldMkLst>
          <pc:docMk/>
          <pc:sldMk cId="1501668945" sldId="257"/>
        </pc:sldMkLst>
      </pc:sldChg>
      <pc:sldChg chg="ord">
        <pc:chgData name="Muhammad Ahmad Bilal" userId="22f7f6b7-125d-44f7-a217-5ca72f331035" providerId="ADAL" clId="{B30001B8-51DF-4267-97F0-CB16E673E7B2}" dt="2024-12-16T17:17:32.538" v="132"/>
        <pc:sldMkLst>
          <pc:docMk/>
          <pc:sldMk cId="858783754" sldId="259"/>
        </pc:sldMkLst>
      </pc:sldChg>
      <pc:sldChg chg="add del ord">
        <pc:chgData name="Muhammad Ahmad Bilal" userId="22f7f6b7-125d-44f7-a217-5ca72f331035" providerId="ADAL" clId="{B30001B8-51DF-4267-97F0-CB16E673E7B2}" dt="2024-12-16T17:20:20.759" v="139" actId="47"/>
        <pc:sldMkLst>
          <pc:docMk/>
          <pc:sldMk cId="1441432036" sldId="260"/>
        </pc:sldMkLst>
      </pc:sldChg>
      <pc:sldChg chg="ord">
        <pc:chgData name="Muhammad Ahmad Bilal" userId="22f7f6b7-125d-44f7-a217-5ca72f331035" providerId="ADAL" clId="{B30001B8-51DF-4267-97F0-CB16E673E7B2}" dt="2024-12-16T17:17:57.983" v="134"/>
        <pc:sldMkLst>
          <pc:docMk/>
          <pc:sldMk cId="1872101371" sldId="261"/>
        </pc:sldMkLst>
      </pc:sldChg>
      <pc:sldChg chg="modSp mod">
        <pc:chgData name="Muhammad Ahmad Bilal" userId="22f7f6b7-125d-44f7-a217-5ca72f331035" providerId="ADAL" clId="{B30001B8-51DF-4267-97F0-CB16E673E7B2}" dt="2024-12-16T17:27:42.298" v="243" actId="20577"/>
        <pc:sldMkLst>
          <pc:docMk/>
          <pc:sldMk cId="3955884435" sldId="262"/>
        </pc:sldMkLst>
        <pc:spChg chg="mod">
          <ac:chgData name="Muhammad Ahmad Bilal" userId="22f7f6b7-125d-44f7-a217-5ca72f331035" providerId="ADAL" clId="{B30001B8-51DF-4267-97F0-CB16E673E7B2}" dt="2024-12-16T17:27:42.298" v="243" actId="20577"/>
          <ac:spMkLst>
            <pc:docMk/>
            <pc:sldMk cId="3955884435" sldId="262"/>
            <ac:spMk id="9" creationId="{BC9BBB61-EC82-BB38-9631-DB2FFF79CA02}"/>
          </ac:spMkLst>
        </pc:spChg>
      </pc:sldChg>
      <pc:sldChg chg="modSp mod">
        <pc:chgData name="Muhammad Ahmad Bilal" userId="22f7f6b7-125d-44f7-a217-5ca72f331035" providerId="ADAL" clId="{B30001B8-51DF-4267-97F0-CB16E673E7B2}" dt="2024-12-16T17:19:13.638" v="136" actId="20577"/>
        <pc:sldMkLst>
          <pc:docMk/>
          <pc:sldMk cId="3917903501" sldId="263"/>
        </pc:sldMkLst>
        <pc:spChg chg="mod">
          <ac:chgData name="Muhammad Ahmad Bilal" userId="22f7f6b7-125d-44f7-a217-5ca72f331035" providerId="ADAL" clId="{B30001B8-51DF-4267-97F0-CB16E673E7B2}" dt="2024-12-16T17:19:13.638" v="136" actId="20577"/>
          <ac:spMkLst>
            <pc:docMk/>
            <pc:sldMk cId="3917903501" sldId="263"/>
            <ac:spMk id="12" creationId="{E860ED34-64E6-7859-1CAB-B2713FDE1CAA}"/>
          </ac:spMkLst>
        </pc:spChg>
      </pc:sldChg>
      <pc:sldChg chg="modSp mod">
        <pc:chgData name="Muhammad Ahmad Bilal" userId="22f7f6b7-125d-44f7-a217-5ca72f331035" providerId="ADAL" clId="{B30001B8-51DF-4267-97F0-CB16E673E7B2}" dt="2024-12-16T17:18:10.697" v="135" actId="20577"/>
        <pc:sldMkLst>
          <pc:docMk/>
          <pc:sldMk cId="3318190588" sldId="267"/>
        </pc:sldMkLst>
        <pc:spChg chg="mod">
          <ac:chgData name="Muhammad Ahmad Bilal" userId="22f7f6b7-125d-44f7-a217-5ca72f331035" providerId="ADAL" clId="{B30001B8-51DF-4267-97F0-CB16E673E7B2}" dt="2024-12-16T17:18:10.697" v="135" actId="20577"/>
          <ac:spMkLst>
            <pc:docMk/>
            <pc:sldMk cId="3318190588" sldId="267"/>
            <ac:spMk id="8" creationId="{148428A0-F9D1-611A-8B52-C83DA7594F5D}"/>
          </ac:spMkLst>
        </pc:spChg>
      </pc:sldChg>
      <pc:sldChg chg="del">
        <pc:chgData name="Muhammad Ahmad Bilal" userId="22f7f6b7-125d-44f7-a217-5ca72f331035" providerId="ADAL" clId="{B30001B8-51DF-4267-97F0-CB16E673E7B2}" dt="2024-12-16T17:20:10.633" v="137" actId="47"/>
        <pc:sldMkLst>
          <pc:docMk/>
          <pc:sldMk cId="3690985766" sldId="272"/>
        </pc:sldMkLst>
      </pc:sldChg>
      <pc:sldChg chg="del">
        <pc:chgData name="Muhammad Ahmad Bilal" userId="22f7f6b7-125d-44f7-a217-5ca72f331035" providerId="ADAL" clId="{B30001B8-51DF-4267-97F0-CB16E673E7B2}" dt="2024-12-16T17:20:25.592" v="140" actId="47"/>
        <pc:sldMkLst>
          <pc:docMk/>
          <pc:sldMk cId="4187874726" sldId="273"/>
        </pc:sldMkLst>
      </pc:sldChg>
      <pc:sldChg chg="del">
        <pc:chgData name="Muhammad Ahmad Bilal" userId="22f7f6b7-125d-44f7-a217-5ca72f331035" providerId="ADAL" clId="{B30001B8-51DF-4267-97F0-CB16E673E7B2}" dt="2024-12-16T17:20:29.029" v="141" actId="47"/>
        <pc:sldMkLst>
          <pc:docMk/>
          <pc:sldMk cId="2026202549" sldId="276"/>
        </pc:sldMkLst>
      </pc:sldChg>
      <pc:sldChg chg="del">
        <pc:chgData name="Muhammad Ahmad Bilal" userId="22f7f6b7-125d-44f7-a217-5ca72f331035" providerId="ADAL" clId="{B30001B8-51DF-4267-97F0-CB16E673E7B2}" dt="2024-12-16T17:20:32.365" v="142" actId="47"/>
        <pc:sldMkLst>
          <pc:docMk/>
          <pc:sldMk cId="4212127" sldId="277"/>
        </pc:sldMkLst>
      </pc:sldChg>
      <pc:sldChg chg="addSp delSp modSp mod ord">
        <pc:chgData name="Muhammad Ahmad Bilal" userId="22f7f6b7-125d-44f7-a217-5ca72f331035" providerId="ADAL" clId="{B30001B8-51DF-4267-97F0-CB16E673E7B2}" dt="2024-12-16T17:43:22.521" v="339"/>
        <pc:sldMkLst>
          <pc:docMk/>
          <pc:sldMk cId="916789483" sldId="278"/>
        </pc:sldMkLst>
        <pc:spChg chg="mod">
          <ac:chgData name="Muhammad Ahmad Bilal" userId="22f7f6b7-125d-44f7-a217-5ca72f331035" providerId="ADAL" clId="{B30001B8-51DF-4267-97F0-CB16E673E7B2}" dt="2024-12-16T17:43:05.384" v="337"/>
          <ac:spMkLst>
            <pc:docMk/>
            <pc:sldMk cId="916789483" sldId="278"/>
            <ac:spMk id="2" creationId="{A173E85B-FFA0-2CD0-B55A-20E09F6609C9}"/>
          </ac:spMkLst>
        </pc:spChg>
        <pc:spChg chg="del">
          <ac:chgData name="Muhammad Ahmad Bilal" userId="22f7f6b7-125d-44f7-a217-5ca72f331035" providerId="ADAL" clId="{B30001B8-51DF-4267-97F0-CB16E673E7B2}" dt="2024-12-16T17:42:01.464" v="316" actId="478"/>
          <ac:spMkLst>
            <pc:docMk/>
            <pc:sldMk cId="916789483" sldId="278"/>
            <ac:spMk id="3" creationId="{DC8D08E9-472D-202B-AC1E-60ACF61947BC}"/>
          </ac:spMkLst>
        </pc:spChg>
        <pc:spChg chg="add mod topLvl">
          <ac:chgData name="Muhammad Ahmad Bilal" userId="22f7f6b7-125d-44f7-a217-5ca72f331035" providerId="ADAL" clId="{B30001B8-51DF-4267-97F0-CB16E673E7B2}" dt="2024-12-16T17:42:56.766" v="336" actId="14100"/>
          <ac:spMkLst>
            <pc:docMk/>
            <pc:sldMk cId="916789483" sldId="278"/>
            <ac:spMk id="7" creationId="{C9ADDD62-05A3-5A41-5AB3-D62993C7A063}"/>
          </ac:spMkLst>
        </pc:spChg>
        <pc:grpChg chg="add del mod">
          <ac:chgData name="Muhammad Ahmad Bilal" userId="22f7f6b7-125d-44f7-a217-5ca72f331035" providerId="ADAL" clId="{B30001B8-51DF-4267-97F0-CB16E673E7B2}" dt="2024-12-16T17:42:07.064" v="317" actId="165"/>
          <ac:grpSpMkLst>
            <pc:docMk/>
            <pc:sldMk cId="916789483" sldId="278"/>
            <ac:grpSpMk id="5" creationId="{458320F1-B6DB-D534-CD1C-073A2141271B}"/>
          </ac:grpSpMkLst>
        </pc:grpChg>
        <pc:picChg chg="add mod topLvl">
          <ac:chgData name="Muhammad Ahmad Bilal" userId="22f7f6b7-125d-44f7-a217-5ca72f331035" providerId="ADAL" clId="{B30001B8-51DF-4267-97F0-CB16E673E7B2}" dt="2024-12-16T17:42:30.895" v="321" actId="1076"/>
          <ac:picMkLst>
            <pc:docMk/>
            <pc:sldMk cId="916789483" sldId="278"/>
            <ac:picMk id="6" creationId="{26B82ADB-1FCD-74FC-8EDB-8487AC58EDBA}"/>
          </ac:picMkLst>
        </pc:picChg>
      </pc:sldChg>
      <pc:sldChg chg="del">
        <pc:chgData name="Muhammad Ahmad Bilal" userId="22f7f6b7-125d-44f7-a217-5ca72f331035" providerId="ADAL" clId="{B30001B8-51DF-4267-97F0-CB16E673E7B2}" dt="2024-12-16T17:27:45.208" v="244" actId="47"/>
        <pc:sldMkLst>
          <pc:docMk/>
          <pc:sldMk cId="3191511595" sldId="279"/>
        </pc:sldMkLst>
      </pc:sldChg>
      <pc:sldChg chg="modSp mod ord chgLayout">
        <pc:chgData name="Muhammad Ahmad Bilal" userId="22f7f6b7-125d-44f7-a217-5ca72f331035" providerId="ADAL" clId="{B30001B8-51DF-4267-97F0-CB16E673E7B2}" dt="2024-12-16T17:32:26.324" v="264" actId="700"/>
        <pc:sldMkLst>
          <pc:docMk/>
          <pc:sldMk cId="2015215993" sldId="284"/>
        </pc:sldMkLst>
        <pc:spChg chg="mod ord">
          <ac:chgData name="Muhammad Ahmad Bilal" userId="22f7f6b7-125d-44f7-a217-5ca72f331035" providerId="ADAL" clId="{B30001B8-51DF-4267-97F0-CB16E673E7B2}" dt="2024-12-16T17:32:26.324" v="264" actId="700"/>
          <ac:spMkLst>
            <pc:docMk/>
            <pc:sldMk cId="2015215993" sldId="284"/>
            <ac:spMk id="2" creationId="{60E4F0CE-DEED-A274-85BB-0901C07F0CBD}"/>
          </ac:spMkLst>
        </pc:spChg>
        <pc:spChg chg="mod ord">
          <ac:chgData name="Muhammad Ahmad Bilal" userId="22f7f6b7-125d-44f7-a217-5ca72f331035" providerId="ADAL" clId="{B30001B8-51DF-4267-97F0-CB16E673E7B2}" dt="2024-12-16T17:32:26.324" v="264" actId="700"/>
          <ac:spMkLst>
            <pc:docMk/>
            <pc:sldMk cId="2015215993" sldId="284"/>
            <ac:spMk id="4" creationId="{1F5128D2-4E73-12FB-6BF2-513204A33737}"/>
          </ac:spMkLst>
        </pc:spChg>
        <pc:spChg chg="mod">
          <ac:chgData name="Muhammad Ahmad Bilal" userId="22f7f6b7-125d-44f7-a217-5ca72f331035" providerId="ADAL" clId="{B30001B8-51DF-4267-97F0-CB16E673E7B2}" dt="2024-12-16T17:13:37.945" v="60" actId="20577"/>
          <ac:spMkLst>
            <pc:docMk/>
            <pc:sldMk cId="2015215993" sldId="284"/>
            <ac:spMk id="7" creationId="{4A73DD14-B9A9-AA21-14FC-45FE6FEFF48F}"/>
          </ac:spMkLst>
        </pc:spChg>
        <pc:picChg chg="mod ord">
          <ac:chgData name="Muhammad Ahmad Bilal" userId="22f7f6b7-125d-44f7-a217-5ca72f331035" providerId="ADAL" clId="{B30001B8-51DF-4267-97F0-CB16E673E7B2}" dt="2024-12-16T17:32:26.324" v="264" actId="700"/>
          <ac:picMkLst>
            <pc:docMk/>
            <pc:sldMk cId="2015215993" sldId="284"/>
            <ac:picMk id="6" creationId="{B0651B02-BE72-720B-B35A-04DB8E0CA93A}"/>
          </ac:picMkLst>
        </pc:picChg>
      </pc:sldChg>
      <pc:sldChg chg="modSp mod ord">
        <pc:chgData name="Muhammad Ahmad Bilal" userId="22f7f6b7-125d-44f7-a217-5ca72f331035" providerId="ADAL" clId="{B30001B8-51DF-4267-97F0-CB16E673E7B2}" dt="2024-12-16T17:16:04.323" v="127" actId="20577"/>
        <pc:sldMkLst>
          <pc:docMk/>
          <pc:sldMk cId="2411585617" sldId="285"/>
        </pc:sldMkLst>
        <pc:spChg chg="mod">
          <ac:chgData name="Muhammad Ahmad Bilal" userId="22f7f6b7-125d-44f7-a217-5ca72f331035" providerId="ADAL" clId="{B30001B8-51DF-4267-97F0-CB16E673E7B2}" dt="2024-12-16T17:16:04.323" v="127" actId="20577"/>
          <ac:spMkLst>
            <pc:docMk/>
            <pc:sldMk cId="2411585617" sldId="285"/>
            <ac:spMk id="2" creationId="{74812DED-06BE-BCE5-5B80-E92405CB035B}"/>
          </ac:spMkLst>
        </pc:spChg>
      </pc:sldChg>
      <pc:sldChg chg="modSp mod ord">
        <pc:chgData name="Muhammad Ahmad Bilal" userId="22f7f6b7-125d-44f7-a217-5ca72f331035" providerId="ADAL" clId="{B30001B8-51DF-4267-97F0-CB16E673E7B2}" dt="2024-12-16T17:16:09.799" v="129" actId="20577"/>
        <pc:sldMkLst>
          <pc:docMk/>
          <pc:sldMk cId="1120410410" sldId="286"/>
        </pc:sldMkLst>
        <pc:spChg chg="mod">
          <ac:chgData name="Muhammad Ahmad Bilal" userId="22f7f6b7-125d-44f7-a217-5ca72f331035" providerId="ADAL" clId="{B30001B8-51DF-4267-97F0-CB16E673E7B2}" dt="2024-12-16T17:16:09.799" v="129" actId="20577"/>
          <ac:spMkLst>
            <pc:docMk/>
            <pc:sldMk cId="1120410410" sldId="286"/>
            <ac:spMk id="2" creationId="{52089E50-88FB-BB83-D061-C23DFC91824B}"/>
          </ac:spMkLst>
        </pc:spChg>
        <pc:spChg chg="mod">
          <ac:chgData name="Muhammad Ahmad Bilal" userId="22f7f6b7-125d-44f7-a217-5ca72f331035" providerId="ADAL" clId="{B30001B8-51DF-4267-97F0-CB16E673E7B2}" dt="2024-12-16T17:15:43.629" v="120" actId="20577"/>
          <ac:spMkLst>
            <pc:docMk/>
            <pc:sldMk cId="1120410410" sldId="286"/>
            <ac:spMk id="7" creationId="{BDDA5663-80BD-6906-7610-203C6A70D6A4}"/>
          </ac:spMkLst>
        </pc:spChg>
      </pc:sldChg>
      <pc:sldChg chg="del">
        <pc:chgData name="Muhammad Ahmad Bilal" userId="22f7f6b7-125d-44f7-a217-5ca72f331035" providerId="ADAL" clId="{B30001B8-51DF-4267-97F0-CB16E673E7B2}" dt="2024-12-16T17:12:30.222" v="54" actId="47"/>
        <pc:sldMkLst>
          <pc:docMk/>
          <pc:sldMk cId="579991606" sldId="287"/>
        </pc:sldMkLst>
      </pc:sldChg>
      <pc:sldChg chg="del">
        <pc:chgData name="Muhammad Ahmad Bilal" userId="22f7f6b7-125d-44f7-a217-5ca72f331035" providerId="ADAL" clId="{B30001B8-51DF-4267-97F0-CB16E673E7B2}" dt="2024-12-16T17:21:37.387" v="143" actId="47"/>
        <pc:sldMkLst>
          <pc:docMk/>
          <pc:sldMk cId="1567210648" sldId="289"/>
        </pc:sldMkLst>
      </pc:sldChg>
      <pc:sldChg chg="add del">
        <pc:chgData name="Muhammad Ahmad Bilal" userId="22f7f6b7-125d-44f7-a217-5ca72f331035" providerId="ADAL" clId="{B30001B8-51DF-4267-97F0-CB16E673E7B2}" dt="2024-12-16T17:28:48.345" v="246" actId="47"/>
        <pc:sldMkLst>
          <pc:docMk/>
          <pc:sldMk cId="1547318340" sldId="290"/>
        </pc:sldMkLst>
      </pc:sldChg>
      <pc:sldChg chg="del">
        <pc:chgData name="Muhammad Ahmad Bilal" userId="22f7f6b7-125d-44f7-a217-5ca72f331035" providerId="ADAL" clId="{B30001B8-51DF-4267-97F0-CB16E673E7B2}" dt="2024-12-16T17:17:20.188" v="130" actId="47"/>
        <pc:sldMkLst>
          <pc:docMk/>
          <pc:sldMk cId="757579924" sldId="293"/>
        </pc:sldMkLst>
      </pc:sldChg>
      <pc:sldChg chg="modSp mod ord">
        <pc:chgData name="Muhammad Ahmad Bilal" userId="22f7f6b7-125d-44f7-a217-5ca72f331035" providerId="ADAL" clId="{B30001B8-51DF-4267-97F0-CB16E673E7B2}" dt="2024-12-16T17:16:06.998" v="128" actId="20577"/>
        <pc:sldMkLst>
          <pc:docMk/>
          <pc:sldMk cId="2678496120" sldId="294"/>
        </pc:sldMkLst>
        <pc:spChg chg="mod">
          <ac:chgData name="Muhammad Ahmad Bilal" userId="22f7f6b7-125d-44f7-a217-5ca72f331035" providerId="ADAL" clId="{B30001B8-51DF-4267-97F0-CB16E673E7B2}" dt="2024-12-16T17:16:06.998" v="128" actId="20577"/>
          <ac:spMkLst>
            <pc:docMk/>
            <pc:sldMk cId="2678496120" sldId="294"/>
            <ac:spMk id="2" creationId="{E45D3BE4-1FAF-3EEE-505F-A96F724EF700}"/>
          </ac:spMkLst>
        </pc:spChg>
        <pc:spChg chg="mod">
          <ac:chgData name="Muhammad Ahmad Bilal" userId="22f7f6b7-125d-44f7-a217-5ca72f331035" providerId="ADAL" clId="{B30001B8-51DF-4267-97F0-CB16E673E7B2}" dt="2024-12-16T17:15:55.641" v="126" actId="20577"/>
          <ac:spMkLst>
            <pc:docMk/>
            <pc:sldMk cId="2678496120" sldId="294"/>
            <ac:spMk id="7" creationId="{637E6EFB-E9CB-050D-247D-E61C69EB9C8C}"/>
          </ac:spMkLst>
        </pc:spChg>
      </pc:sldChg>
      <pc:sldChg chg="addSp delSp modSp mod">
        <pc:chgData name="Muhammad Ahmad Bilal" userId="22f7f6b7-125d-44f7-a217-5ca72f331035" providerId="ADAL" clId="{B30001B8-51DF-4267-97F0-CB16E673E7B2}" dt="2024-12-16T17:45:44.357" v="389" actId="1035"/>
        <pc:sldMkLst>
          <pc:docMk/>
          <pc:sldMk cId="3146337744" sldId="295"/>
        </pc:sldMkLst>
        <pc:spChg chg="del">
          <ac:chgData name="Muhammad Ahmad Bilal" userId="22f7f6b7-125d-44f7-a217-5ca72f331035" providerId="ADAL" clId="{B30001B8-51DF-4267-97F0-CB16E673E7B2}" dt="2024-12-16T17:44:52.866" v="340" actId="478"/>
          <ac:spMkLst>
            <pc:docMk/>
            <pc:sldMk cId="3146337744" sldId="295"/>
            <ac:spMk id="3" creationId="{69F62A53-5E68-338B-82C8-E958A69696AC}"/>
          </ac:spMkLst>
        </pc:spChg>
        <pc:picChg chg="add mod">
          <ac:chgData name="Muhammad Ahmad Bilal" userId="22f7f6b7-125d-44f7-a217-5ca72f331035" providerId="ADAL" clId="{B30001B8-51DF-4267-97F0-CB16E673E7B2}" dt="2024-12-16T17:45:44.357" v="389" actId="1035"/>
          <ac:picMkLst>
            <pc:docMk/>
            <pc:sldMk cId="3146337744" sldId="295"/>
            <ac:picMk id="6" creationId="{34F1C335-7903-7D38-F1B9-42B14D00C8F2}"/>
          </ac:picMkLst>
        </pc:picChg>
        <pc:picChg chg="add mod">
          <ac:chgData name="Muhammad Ahmad Bilal" userId="22f7f6b7-125d-44f7-a217-5ca72f331035" providerId="ADAL" clId="{B30001B8-51DF-4267-97F0-CB16E673E7B2}" dt="2024-12-16T17:45:44.357" v="389" actId="1035"/>
          <ac:picMkLst>
            <pc:docMk/>
            <pc:sldMk cId="3146337744" sldId="295"/>
            <ac:picMk id="8" creationId="{460A27C0-A790-5C70-4003-9AC2D51F1376}"/>
          </ac:picMkLst>
        </pc:picChg>
        <pc:picChg chg="add mod">
          <ac:chgData name="Muhammad Ahmad Bilal" userId="22f7f6b7-125d-44f7-a217-5ca72f331035" providerId="ADAL" clId="{B30001B8-51DF-4267-97F0-CB16E673E7B2}" dt="2024-12-16T17:45:44.357" v="389" actId="1035"/>
          <ac:picMkLst>
            <pc:docMk/>
            <pc:sldMk cId="3146337744" sldId="295"/>
            <ac:picMk id="10" creationId="{6710B19A-0BFD-7891-115C-E8179A196CE6}"/>
          </ac:picMkLst>
        </pc:picChg>
      </pc:sldChg>
      <pc:sldChg chg="addSp delSp modSp mod">
        <pc:chgData name="Muhammad Ahmad Bilal" userId="22f7f6b7-125d-44f7-a217-5ca72f331035" providerId="ADAL" clId="{B30001B8-51DF-4267-97F0-CB16E673E7B2}" dt="2024-12-16T17:46:30.078" v="411" actId="1037"/>
        <pc:sldMkLst>
          <pc:docMk/>
          <pc:sldMk cId="91212227" sldId="296"/>
        </pc:sldMkLst>
        <pc:spChg chg="del">
          <ac:chgData name="Muhammad Ahmad Bilal" userId="22f7f6b7-125d-44f7-a217-5ca72f331035" providerId="ADAL" clId="{B30001B8-51DF-4267-97F0-CB16E673E7B2}" dt="2024-12-16T17:45:56.864" v="390" actId="478"/>
          <ac:spMkLst>
            <pc:docMk/>
            <pc:sldMk cId="91212227" sldId="296"/>
            <ac:spMk id="3" creationId="{C0F4185C-7667-E1CF-3A5A-5F7B81550FAE}"/>
          </ac:spMkLst>
        </pc:spChg>
        <pc:picChg chg="add mod">
          <ac:chgData name="Muhammad Ahmad Bilal" userId="22f7f6b7-125d-44f7-a217-5ca72f331035" providerId="ADAL" clId="{B30001B8-51DF-4267-97F0-CB16E673E7B2}" dt="2024-12-16T17:46:27.596" v="406" actId="1038"/>
          <ac:picMkLst>
            <pc:docMk/>
            <pc:sldMk cId="91212227" sldId="296"/>
            <ac:picMk id="6" creationId="{1933A6BA-50EE-4194-3321-20BB64A48BCC}"/>
          </ac:picMkLst>
        </pc:picChg>
        <pc:picChg chg="add mod">
          <ac:chgData name="Muhammad Ahmad Bilal" userId="22f7f6b7-125d-44f7-a217-5ca72f331035" providerId="ADAL" clId="{B30001B8-51DF-4267-97F0-CB16E673E7B2}" dt="2024-12-16T17:46:30.078" v="411" actId="1037"/>
          <ac:picMkLst>
            <pc:docMk/>
            <pc:sldMk cId="91212227" sldId="296"/>
            <ac:picMk id="8" creationId="{7053F610-4641-3FE6-4154-FD95E1D69968}"/>
          </ac:picMkLst>
        </pc:picChg>
      </pc:sldChg>
      <pc:sldChg chg="addSp delSp modSp add mod modClrScheme chgLayout">
        <pc:chgData name="Muhammad Ahmad Bilal" userId="22f7f6b7-125d-44f7-a217-5ca72f331035" providerId="ADAL" clId="{B30001B8-51DF-4267-97F0-CB16E673E7B2}" dt="2024-12-16T17:31:25.840" v="251" actId="1076"/>
        <pc:sldMkLst>
          <pc:docMk/>
          <pc:sldMk cId="3819784679" sldId="297"/>
        </pc:sldMkLst>
        <pc:spChg chg="mod ord">
          <ac:chgData name="Muhammad Ahmad Bilal" userId="22f7f6b7-125d-44f7-a217-5ca72f331035" providerId="ADAL" clId="{B30001B8-51DF-4267-97F0-CB16E673E7B2}" dt="2024-12-16T17:31:07.426" v="247" actId="700"/>
          <ac:spMkLst>
            <pc:docMk/>
            <pc:sldMk cId="3819784679" sldId="297"/>
            <ac:spMk id="2" creationId="{09E57238-3189-2C44-B12E-A77E308F94B0}"/>
          </ac:spMkLst>
        </pc:spChg>
        <pc:spChg chg="del">
          <ac:chgData name="Muhammad Ahmad Bilal" userId="22f7f6b7-125d-44f7-a217-5ca72f331035" providerId="ADAL" clId="{B30001B8-51DF-4267-97F0-CB16E673E7B2}" dt="2024-12-16T17:11:13.474" v="45" actId="478"/>
          <ac:spMkLst>
            <pc:docMk/>
            <pc:sldMk cId="3819784679" sldId="297"/>
            <ac:spMk id="3" creationId="{B3DDEC35-EBFD-EE47-86F4-74DB121E449B}"/>
          </ac:spMkLst>
        </pc:spChg>
        <pc:spChg chg="add del mod ord">
          <ac:chgData name="Muhammad Ahmad Bilal" userId="22f7f6b7-125d-44f7-a217-5ca72f331035" providerId="ADAL" clId="{B30001B8-51DF-4267-97F0-CB16E673E7B2}" dt="2024-12-16T17:31:10.536" v="248" actId="478"/>
          <ac:spMkLst>
            <pc:docMk/>
            <pc:sldMk cId="3819784679" sldId="297"/>
            <ac:spMk id="5" creationId="{0395312B-8BF4-F425-9723-80D7AA391ED0}"/>
          </ac:spMkLst>
        </pc:spChg>
        <pc:picChg chg="mod">
          <ac:chgData name="Muhammad Ahmad Bilal" userId="22f7f6b7-125d-44f7-a217-5ca72f331035" providerId="ADAL" clId="{B30001B8-51DF-4267-97F0-CB16E673E7B2}" dt="2024-12-16T17:31:25.840" v="251" actId="1076"/>
          <ac:picMkLst>
            <pc:docMk/>
            <pc:sldMk cId="3819784679" sldId="297"/>
            <ac:picMk id="4" creationId="{B9847486-1F82-CB4B-AD41-99FDDDDDEF6C}"/>
          </ac:picMkLst>
        </pc:picChg>
      </pc:sldChg>
      <pc:sldChg chg="modSp add mod">
        <pc:chgData name="Muhammad Ahmad Bilal" userId="22f7f6b7-125d-44f7-a217-5ca72f331035" providerId="ADAL" clId="{B30001B8-51DF-4267-97F0-CB16E673E7B2}" dt="2024-12-16T17:31:43.833" v="254" actId="14100"/>
        <pc:sldMkLst>
          <pc:docMk/>
          <pc:sldMk cId="58479057" sldId="298"/>
        </pc:sldMkLst>
        <pc:picChg chg="mod">
          <ac:chgData name="Muhammad Ahmad Bilal" userId="22f7f6b7-125d-44f7-a217-5ca72f331035" providerId="ADAL" clId="{B30001B8-51DF-4267-97F0-CB16E673E7B2}" dt="2024-12-16T17:31:43.833" v="254" actId="14100"/>
          <ac:picMkLst>
            <pc:docMk/>
            <pc:sldMk cId="58479057" sldId="298"/>
            <ac:picMk id="4" creationId="{963E20F2-394F-ED49-BB34-F0ED59722E28}"/>
          </ac:picMkLst>
        </pc:picChg>
      </pc:sldChg>
      <pc:sldChg chg="modSp add mod chgLayout">
        <pc:chgData name="Muhammad Ahmad Bilal" userId="22f7f6b7-125d-44f7-a217-5ca72f331035" providerId="ADAL" clId="{B30001B8-51DF-4267-97F0-CB16E673E7B2}" dt="2024-12-16T17:32:03.594" v="258" actId="14100"/>
        <pc:sldMkLst>
          <pc:docMk/>
          <pc:sldMk cId="1192306432" sldId="299"/>
        </pc:sldMkLst>
        <pc:spChg chg="mod ord">
          <ac:chgData name="Muhammad Ahmad Bilal" userId="22f7f6b7-125d-44f7-a217-5ca72f331035" providerId="ADAL" clId="{B30001B8-51DF-4267-97F0-CB16E673E7B2}" dt="2024-12-16T17:31:51.367" v="256" actId="27636"/>
          <ac:spMkLst>
            <pc:docMk/>
            <pc:sldMk cId="1192306432" sldId="299"/>
            <ac:spMk id="2" creationId="{105FF821-53BF-5D4B-B25B-B37CB3A40A9D}"/>
          </ac:spMkLst>
        </pc:spChg>
        <pc:picChg chg="mod ord">
          <ac:chgData name="Muhammad Ahmad Bilal" userId="22f7f6b7-125d-44f7-a217-5ca72f331035" providerId="ADAL" clId="{B30001B8-51DF-4267-97F0-CB16E673E7B2}" dt="2024-12-16T17:32:03.594" v="258" actId="14100"/>
          <ac:picMkLst>
            <pc:docMk/>
            <pc:sldMk cId="1192306432" sldId="299"/>
            <ac:picMk id="4" creationId="{767E8EED-85D8-F443-8201-9A3EF9B8AC4F}"/>
          </ac:picMkLst>
        </pc:picChg>
      </pc:sldChg>
      <pc:sldChg chg="add del">
        <pc:chgData name="Muhammad Ahmad Bilal" userId="22f7f6b7-125d-44f7-a217-5ca72f331035" providerId="ADAL" clId="{B30001B8-51DF-4267-97F0-CB16E673E7B2}" dt="2024-12-16T17:12:14.494" v="52" actId="47"/>
        <pc:sldMkLst>
          <pc:docMk/>
          <pc:sldMk cId="2916799470" sldId="300"/>
        </pc:sldMkLst>
      </pc:sldChg>
      <pc:sldChg chg="modSp add mod chgLayout">
        <pc:chgData name="Muhammad Ahmad Bilal" userId="22f7f6b7-125d-44f7-a217-5ca72f331035" providerId="ADAL" clId="{B30001B8-51DF-4267-97F0-CB16E673E7B2}" dt="2024-12-16T17:32:17.679" v="262" actId="14100"/>
        <pc:sldMkLst>
          <pc:docMk/>
          <pc:sldMk cId="3535272633" sldId="301"/>
        </pc:sldMkLst>
        <pc:spChg chg="mod ord">
          <ac:chgData name="Muhammad Ahmad Bilal" userId="22f7f6b7-125d-44f7-a217-5ca72f331035" providerId="ADAL" clId="{B30001B8-51DF-4267-97F0-CB16E673E7B2}" dt="2024-12-16T17:32:08.217" v="260" actId="27636"/>
          <ac:spMkLst>
            <pc:docMk/>
            <pc:sldMk cId="3535272633" sldId="301"/>
            <ac:spMk id="2" creationId="{83FAF429-8C03-B440-B2B6-BA17F5999002}"/>
          </ac:spMkLst>
        </pc:spChg>
        <pc:picChg chg="mod ord">
          <ac:chgData name="Muhammad Ahmad Bilal" userId="22f7f6b7-125d-44f7-a217-5ca72f331035" providerId="ADAL" clId="{B30001B8-51DF-4267-97F0-CB16E673E7B2}" dt="2024-12-16T17:32:17.679" v="262" actId="14100"/>
          <ac:picMkLst>
            <pc:docMk/>
            <pc:sldMk cId="3535272633" sldId="301"/>
            <ac:picMk id="4" creationId="{A0862C93-86D1-BB42-8CB6-0D6A81D42783}"/>
          </ac:picMkLst>
        </pc:picChg>
      </pc:sldChg>
      <pc:sldChg chg="modSp new mod">
        <pc:chgData name="Muhammad Ahmad Bilal" userId="22f7f6b7-125d-44f7-a217-5ca72f331035" providerId="ADAL" clId="{B30001B8-51DF-4267-97F0-CB16E673E7B2}" dt="2024-12-16T17:25:16.110" v="163" actId="20577"/>
        <pc:sldMkLst>
          <pc:docMk/>
          <pc:sldMk cId="158856085" sldId="302"/>
        </pc:sldMkLst>
        <pc:spChg chg="mod">
          <ac:chgData name="Muhammad Ahmad Bilal" userId="22f7f6b7-125d-44f7-a217-5ca72f331035" providerId="ADAL" clId="{B30001B8-51DF-4267-97F0-CB16E673E7B2}" dt="2024-12-16T17:25:16.110" v="163" actId="20577"/>
          <ac:spMkLst>
            <pc:docMk/>
            <pc:sldMk cId="158856085" sldId="302"/>
            <ac:spMk id="2" creationId="{DA935F6E-3C97-E38B-6498-2B8179AFE82C}"/>
          </ac:spMkLst>
        </pc:spChg>
        <pc:spChg chg="mod">
          <ac:chgData name="Muhammad Ahmad Bilal" userId="22f7f6b7-125d-44f7-a217-5ca72f331035" providerId="ADAL" clId="{B30001B8-51DF-4267-97F0-CB16E673E7B2}" dt="2024-12-16T17:25:08.911" v="153"/>
          <ac:spMkLst>
            <pc:docMk/>
            <pc:sldMk cId="158856085" sldId="302"/>
            <ac:spMk id="3" creationId="{E218068A-899C-661F-B414-3C1E8682D4F7}"/>
          </ac:spMkLst>
        </pc:spChg>
      </pc:sldChg>
      <pc:sldChg chg="add del">
        <pc:chgData name="Muhammad Ahmad Bilal" userId="22f7f6b7-125d-44f7-a217-5ca72f331035" providerId="ADAL" clId="{B30001B8-51DF-4267-97F0-CB16E673E7B2}" dt="2024-12-16T17:12:26.249" v="53" actId="47"/>
        <pc:sldMkLst>
          <pc:docMk/>
          <pc:sldMk cId="1031491204" sldId="302"/>
        </pc:sldMkLst>
      </pc:sldChg>
      <pc:sldChg chg="new del">
        <pc:chgData name="Muhammad Ahmad Bilal" userId="22f7f6b7-125d-44f7-a217-5ca72f331035" providerId="ADAL" clId="{B30001B8-51DF-4267-97F0-CB16E673E7B2}" dt="2024-12-16T17:15:09.476" v="116" actId="47"/>
        <pc:sldMkLst>
          <pc:docMk/>
          <pc:sldMk cId="3024067855" sldId="302"/>
        </pc:sldMkLst>
      </pc:sldChg>
      <pc:sldChg chg="new del">
        <pc:chgData name="Muhammad Ahmad Bilal" userId="22f7f6b7-125d-44f7-a217-5ca72f331035" providerId="ADAL" clId="{B30001B8-51DF-4267-97F0-CB16E673E7B2}" dt="2024-12-16T17:26:30.597" v="208" actId="47"/>
        <pc:sldMkLst>
          <pc:docMk/>
          <pc:sldMk cId="900057812" sldId="303"/>
        </pc:sldMkLst>
      </pc:sldChg>
      <pc:sldChg chg="addSp delSp modSp new mod modClrScheme chgLayout">
        <pc:chgData name="Muhammad Ahmad Bilal" userId="22f7f6b7-125d-44f7-a217-5ca72f331035" providerId="ADAL" clId="{B30001B8-51DF-4267-97F0-CB16E673E7B2}" dt="2024-12-16T17:37:39.638" v="314" actId="1076"/>
        <pc:sldMkLst>
          <pc:docMk/>
          <pc:sldMk cId="1220978866" sldId="303"/>
        </pc:sldMkLst>
        <pc:spChg chg="del mod ord">
          <ac:chgData name="Muhammad Ahmad Bilal" userId="22f7f6b7-125d-44f7-a217-5ca72f331035" providerId="ADAL" clId="{B30001B8-51DF-4267-97F0-CB16E673E7B2}" dt="2024-12-16T17:33:06.311" v="266" actId="700"/>
          <ac:spMkLst>
            <pc:docMk/>
            <pc:sldMk cId="1220978866" sldId="303"/>
            <ac:spMk id="2" creationId="{1D31B525-E51F-A664-02A0-8034D72C7C63}"/>
          </ac:spMkLst>
        </pc:spChg>
        <pc:spChg chg="del mod ord">
          <ac:chgData name="Muhammad Ahmad Bilal" userId="22f7f6b7-125d-44f7-a217-5ca72f331035" providerId="ADAL" clId="{B30001B8-51DF-4267-97F0-CB16E673E7B2}" dt="2024-12-16T17:33:06.311" v="266" actId="700"/>
          <ac:spMkLst>
            <pc:docMk/>
            <pc:sldMk cId="1220978866" sldId="303"/>
            <ac:spMk id="3" creationId="{0F72DBF3-FB3A-B867-EFC3-C9554950BDCB}"/>
          </ac:spMkLst>
        </pc:spChg>
        <pc:spChg chg="mod ord">
          <ac:chgData name="Muhammad Ahmad Bilal" userId="22f7f6b7-125d-44f7-a217-5ca72f331035" providerId="ADAL" clId="{B30001B8-51DF-4267-97F0-CB16E673E7B2}" dt="2024-12-16T17:37:38.775" v="313" actId="700"/>
          <ac:spMkLst>
            <pc:docMk/>
            <pc:sldMk cId="1220978866" sldId="303"/>
            <ac:spMk id="4" creationId="{0E452180-E25F-7617-278A-8B7BC2F8AF60}"/>
          </ac:spMkLst>
        </pc:spChg>
        <pc:spChg chg="add mod ord">
          <ac:chgData name="Muhammad Ahmad Bilal" userId="22f7f6b7-125d-44f7-a217-5ca72f331035" providerId="ADAL" clId="{B30001B8-51DF-4267-97F0-CB16E673E7B2}" dt="2024-12-16T17:37:38.775" v="313" actId="700"/>
          <ac:spMkLst>
            <pc:docMk/>
            <pc:sldMk cId="1220978866" sldId="303"/>
            <ac:spMk id="5" creationId="{00E5744E-22B9-85AD-5AC7-D27DCEE1AE62}"/>
          </ac:spMkLst>
        </pc:spChg>
        <pc:spChg chg="add del mod ord">
          <ac:chgData name="Muhammad Ahmad Bilal" userId="22f7f6b7-125d-44f7-a217-5ca72f331035" providerId="ADAL" clId="{B30001B8-51DF-4267-97F0-CB16E673E7B2}" dt="2024-12-16T17:33:21.220" v="281" actId="478"/>
          <ac:spMkLst>
            <pc:docMk/>
            <pc:sldMk cId="1220978866" sldId="303"/>
            <ac:spMk id="6" creationId="{C8B0C29B-628B-990D-4EDD-5821D6DF86FD}"/>
          </ac:spMkLst>
        </pc:spChg>
        <pc:spChg chg="add del mod ord">
          <ac:chgData name="Muhammad Ahmad Bilal" userId="22f7f6b7-125d-44f7-a217-5ca72f331035" providerId="ADAL" clId="{B30001B8-51DF-4267-97F0-CB16E673E7B2}" dt="2024-12-16T17:37:38.775" v="313" actId="700"/>
          <ac:spMkLst>
            <pc:docMk/>
            <pc:sldMk cId="1220978866" sldId="303"/>
            <ac:spMk id="13" creationId="{AAD0F221-2229-6B92-35BD-1570F998BEB4}"/>
          </ac:spMkLst>
        </pc:spChg>
        <pc:picChg chg="add mod">
          <ac:chgData name="Muhammad Ahmad Bilal" userId="22f7f6b7-125d-44f7-a217-5ca72f331035" providerId="ADAL" clId="{B30001B8-51DF-4267-97F0-CB16E673E7B2}" dt="2024-12-16T17:37:39.638" v="314" actId="1076"/>
          <ac:picMkLst>
            <pc:docMk/>
            <pc:sldMk cId="1220978866" sldId="303"/>
            <ac:picMk id="8" creationId="{CABDA0F2-1765-8DEB-3563-DDF33CC642BD}"/>
          </ac:picMkLst>
        </pc:picChg>
        <pc:picChg chg="add del mod">
          <ac:chgData name="Muhammad Ahmad Bilal" userId="22f7f6b7-125d-44f7-a217-5ca72f331035" providerId="ADAL" clId="{B30001B8-51DF-4267-97F0-CB16E673E7B2}" dt="2024-12-16T17:36:18.597" v="296" actId="478"/>
          <ac:picMkLst>
            <pc:docMk/>
            <pc:sldMk cId="1220978866" sldId="303"/>
            <ac:picMk id="10" creationId="{41FC63D9-1078-9EBE-9F60-0F2D79ADB6C9}"/>
          </ac:picMkLst>
        </pc:picChg>
        <pc:picChg chg="add del mod">
          <ac:chgData name="Muhammad Ahmad Bilal" userId="22f7f6b7-125d-44f7-a217-5ca72f331035" providerId="ADAL" clId="{B30001B8-51DF-4267-97F0-CB16E673E7B2}" dt="2024-12-16T17:36:19.332" v="297" actId="478"/>
          <ac:picMkLst>
            <pc:docMk/>
            <pc:sldMk cId="1220978866" sldId="303"/>
            <ac:picMk id="12" creationId="{CC9A0A8D-CCBA-2B02-C2B2-E6F18395D948}"/>
          </ac:picMkLst>
        </pc:picChg>
      </pc:sldChg>
      <pc:sldMasterChg chg="addSp delSp modSp mod">
        <pc:chgData name="Muhammad Ahmad Bilal" userId="22f7f6b7-125d-44f7-a217-5ca72f331035" providerId="ADAL" clId="{B30001B8-51DF-4267-97F0-CB16E673E7B2}" dt="2024-12-16T17:08:06.745" v="41" actId="14100"/>
        <pc:sldMasterMkLst>
          <pc:docMk/>
          <pc:sldMasterMk cId="2622886712" sldId="2147483672"/>
        </pc:sldMasterMkLst>
        <pc:picChg chg="add del">
          <ac:chgData name="Muhammad Ahmad Bilal" userId="22f7f6b7-125d-44f7-a217-5ca72f331035" providerId="ADAL" clId="{B30001B8-51DF-4267-97F0-CB16E673E7B2}" dt="2024-12-16T17:01:47.082" v="35" actId="478"/>
          <ac:picMkLst>
            <pc:docMk/>
            <pc:sldMasterMk cId="2622886712" sldId="2147483672"/>
            <ac:picMk id="7" creationId="{365FE745-CA1C-5395-E265-ECC264F7A8A7}"/>
          </ac:picMkLst>
        </pc:picChg>
        <pc:picChg chg="add del">
          <ac:chgData name="Muhammad Ahmad Bilal" userId="22f7f6b7-125d-44f7-a217-5ca72f331035" providerId="ADAL" clId="{B30001B8-51DF-4267-97F0-CB16E673E7B2}" dt="2024-12-16T16:59:35.196" v="19" actId="478"/>
          <ac:picMkLst>
            <pc:docMk/>
            <pc:sldMasterMk cId="2622886712" sldId="2147483672"/>
            <ac:picMk id="10" creationId="{9E765994-7783-F839-2FD4-E7AEDBEAAAB6}"/>
          </ac:picMkLst>
        </pc:picChg>
        <pc:picChg chg="add mod">
          <ac:chgData name="Muhammad Ahmad Bilal" userId="22f7f6b7-125d-44f7-a217-5ca72f331035" providerId="ADAL" clId="{B30001B8-51DF-4267-97F0-CB16E673E7B2}" dt="2024-12-16T16:59:16.641" v="11"/>
          <ac:picMkLst>
            <pc:docMk/>
            <pc:sldMasterMk cId="2622886712" sldId="2147483672"/>
            <ac:picMk id="13" creationId="{8D6511A3-4788-EE53-945B-8ED167CB317B}"/>
          </ac:picMkLst>
        </pc:picChg>
        <pc:picChg chg="add mod">
          <ac:chgData name="Muhammad Ahmad Bilal" userId="22f7f6b7-125d-44f7-a217-5ca72f331035" providerId="ADAL" clId="{B30001B8-51DF-4267-97F0-CB16E673E7B2}" dt="2024-12-16T17:00:49.651" v="25" actId="1037"/>
          <ac:picMkLst>
            <pc:docMk/>
            <pc:sldMasterMk cId="2622886712" sldId="2147483672"/>
            <ac:picMk id="15" creationId="{9B0C6C1B-4CE4-FFCA-4603-43262E11234E}"/>
          </ac:picMkLst>
        </pc:picChg>
        <pc:picChg chg="add del mod modCrop">
          <ac:chgData name="Muhammad Ahmad Bilal" userId="22f7f6b7-125d-44f7-a217-5ca72f331035" providerId="ADAL" clId="{B30001B8-51DF-4267-97F0-CB16E673E7B2}" dt="2024-12-16T17:07:54.134" v="36" actId="478"/>
          <ac:picMkLst>
            <pc:docMk/>
            <pc:sldMasterMk cId="2622886712" sldId="2147483672"/>
            <ac:picMk id="17" creationId="{F89A39F8-C1D1-8D11-A625-96A5415FCE00}"/>
          </ac:picMkLst>
        </pc:picChg>
        <pc:picChg chg="add mod">
          <ac:chgData name="Muhammad Ahmad Bilal" userId="22f7f6b7-125d-44f7-a217-5ca72f331035" providerId="ADAL" clId="{B30001B8-51DF-4267-97F0-CB16E673E7B2}" dt="2024-12-16T17:08:06.745" v="41" actId="14100"/>
          <ac:picMkLst>
            <pc:docMk/>
            <pc:sldMasterMk cId="2622886712" sldId="2147483672"/>
            <ac:picMk id="19" creationId="{FD71EAB3-1499-2B95-B6EC-733F6269AA6F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2DEBB-1AC8-455D-AEDB-32B7E18EC6F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AF46E-6E82-47D5-A7D2-71C5F730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5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EDB-42C3-4C27-8AE4-A72EE941D5A7}" type="datetime1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6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46EF-3B8D-41E8-A1A7-6E7EE04AE5AE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8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B351-1EE3-4F33-B130-6758CD00745D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7659-7EA6-4759-9598-9B3B5F50647C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5E641D-7E47-4431-9F7A-B0BAAE9998B1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74ED-EF6D-4AC8-A6E8-E61EDD46C6A4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5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C476-EF30-4734-B5FC-C1C5AFF2AC9C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B6909C-5A8C-418B-B4BC-7B51CD07C2B9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188B-6F3B-43A4-8988-5F6F5DD4D69F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3E91-D4CF-4B10-9E9F-200D9A92177C}" type="datetime1">
              <a:rPr lang="en-US" smtClean="0"/>
              <a:t>12/17/2024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8738-745E-4B4D-B5F0-C0B59B2E4B49}" type="datetime1">
              <a:rPr lang="en-US" smtClean="0"/>
              <a:t>12/17/2024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45F481-702A-435D-B31B-7EA5BDC9567C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CF6B072-5DAF-433E-A4C1-4F7098270C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ircular logo with text and a symbol&#10;&#10;Description automatically generated">
            <a:extLst>
              <a:ext uri="{FF2B5EF4-FFF2-40B4-BE49-F238E27FC236}">
                <a16:creationId xmlns:a16="http://schemas.microsoft.com/office/drawing/2014/main" xmlns="" id="{9B0C6C1B-4CE4-FFCA-4603-43262E11234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" y="33043"/>
            <a:ext cx="854039" cy="848314"/>
          </a:xfrm>
          <a:prstGeom prst="rect">
            <a:avLst/>
          </a:prstGeom>
        </p:spPr>
      </p:pic>
      <p:pic>
        <p:nvPicPr>
          <p:cNvPr id="11" name="Picture 10" descr="A green logo with a black background&#10;&#10;Description automatically generated">
            <a:extLst>
              <a:ext uri="{FF2B5EF4-FFF2-40B4-BE49-F238E27FC236}">
                <a16:creationId xmlns:a16="http://schemas.microsoft.com/office/drawing/2014/main" xmlns="" id="{FD71EAB3-1499-2B95-B6EC-733F6269AA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2" y="33043"/>
            <a:ext cx="822959" cy="10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65B5482-F86D-3589-7715-AE3DBEAF0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13" y="900114"/>
            <a:ext cx="7486650" cy="53726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697DD0-9261-DBF6-7E8F-C34143D5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3BE4-1FAF-3EEE-505F-A96F724E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Right Retrocaval ureter with Left ectopic mal-rotated kidney</a:t>
            </a:r>
            <a:endParaRPr lang="en-US" dirty="0"/>
          </a:p>
        </p:txBody>
      </p:sp>
      <p:pic>
        <p:nvPicPr>
          <p:cNvPr id="6" name="Content Placeholder 5" descr="A skeleton of a human body&#10;&#10;Description automatically generated">
            <a:extLst>
              <a:ext uri="{FF2B5EF4-FFF2-40B4-BE49-F238E27FC236}">
                <a16:creationId xmlns:a16="http://schemas.microsoft.com/office/drawing/2014/main" xmlns="" id="{D5F120A5-0AB4-BEEA-B732-1263A77AD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03" y="2447925"/>
            <a:ext cx="2071671" cy="4143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977081-5190-8EC4-8433-6DC3DC71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7E6EFB-E9CB-050D-247D-E61C69EB9C8C}"/>
              </a:ext>
            </a:extLst>
          </p:cNvPr>
          <p:cNvSpPr txBox="1"/>
          <p:nvPr/>
        </p:nvSpPr>
        <p:spPr>
          <a:xfrm>
            <a:off x="1143000" y="2298701"/>
            <a:ext cx="4097804" cy="479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Dilated right ureter crossing  medial to pedicle of L3 vertebra with a tapered narrowing giving Fish Hook Deformity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Type 1 (low loop type variety) right Retrocaval ureter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784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12DED-06BE-BCE5-5B80-E92405CB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498919"/>
            <a:ext cx="7772400" cy="1609344"/>
          </a:xfrm>
        </p:spPr>
        <p:txBody>
          <a:bodyPr>
            <a:normAutofit/>
          </a:bodyPr>
          <a:lstStyle/>
          <a:p>
            <a:r>
              <a:rPr lang="en-US" sz="3300" dirty="0"/>
              <a:t>Right Retrocaval ureter with Left ectopic mal-rotated kidney</a:t>
            </a:r>
            <a:endParaRPr lang="en-US" dirty="0"/>
          </a:p>
        </p:txBody>
      </p:sp>
      <p:pic>
        <p:nvPicPr>
          <p:cNvPr id="6" name="Content Placeholder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557D0069-4960-D79A-0DE9-FDF87D7FC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234310"/>
            <a:ext cx="2955627" cy="3038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771F26-1229-B680-BB76-1041CE09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E8E084-6E9F-46DD-AEF7-41CF0FBBCAC5}"/>
              </a:ext>
            </a:extLst>
          </p:cNvPr>
          <p:cNvSpPr txBox="1"/>
          <p:nvPr/>
        </p:nvSpPr>
        <p:spPr>
          <a:xfrm>
            <a:off x="1143001" y="1953483"/>
            <a:ext cx="6557962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15 minutes delayed excretory image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Normal excretion of contrast on both sides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50" b="1" dirty="0"/>
          </a:p>
        </p:txBody>
      </p:sp>
      <p:pic>
        <p:nvPicPr>
          <p:cNvPr id="8" name="Content Placeholder 5" descr="A close-up of a ct scan&#10;&#10;Description automatically generated">
            <a:extLst>
              <a:ext uri="{FF2B5EF4-FFF2-40B4-BE49-F238E27FC236}">
                <a16:creationId xmlns:a16="http://schemas.microsoft.com/office/drawing/2014/main" xmlns="" id="{F4760421-CB52-F3DC-9BF3-828B40F2F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 r="5992" b="14592"/>
          <a:stretch/>
        </p:blipFill>
        <p:spPr>
          <a:xfrm>
            <a:off x="971527" y="3234311"/>
            <a:ext cx="3757636" cy="29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A758E98-6DC3-4C75-8A7F-86269CAD5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Angiographic patterns/vascular variations in 2 cases of crossed fused renal ectopia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23177A-73D2-492F-6E9F-BB4220FF64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192884-7ABA-870F-9719-67E1E082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41432" y="5712620"/>
            <a:ext cx="359569" cy="273844"/>
          </a:xfrm>
        </p:spPr>
        <p:txBody>
          <a:bodyPr/>
          <a:lstStyle/>
          <a:p>
            <a:fld id="{8CF6B072-5DAF-433E-A4C1-4F7098270C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0A25E-1C29-C9A3-4B7D-B3ACA283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CROSSED FUSED RENAL ECTOPIA WITH CALCULUS </a:t>
            </a:r>
          </a:p>
        </p:txBody>
      </p:sp>
      <p:pic>
        <p:nvPicPr>
          <p:cNvPr id="5" name="Content Placeholder 4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F253B802-A686-0C7B-EC50-D41A502FF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5" y="2447925"/>
            <a:ext cx="2834066" cy="37213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4235B6-7726-67F0-577C-00E9E074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428A0-F9D1-611A-8B52-C83DA7594F5D}"/>
              </a:ext>
            </a:extLst>
          </p:cNvPr>
          <p:cNvSpPr txBox="1"/>
          <p:nvPr/>
        </p:nvSpPr>
        <p:spPr>
          <a:xfrm>
            <a:off x="1000125" y="2345191"/>
            <a:ext cx="40147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Fused mal-rotated kidneys in right renal fossa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Calculus in lower moiety</a:t>
            </a:r>
          </a:p>
        </p:txBody>
      </p:sp>
    </p:spTree>
    <p:extLst>
      <p:ext uri="{BB962C8B-B14F-4D97-AF65-F5344CB8AC3E}">
        <p14:creationId xmlns:p14="http://schemas.microsoft.com/office/powerpoint/2010/main" val="33181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406B05-8444-E4CF-61E3-51832CE0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CROSSED FUSED RENAL ECTOPIA WITH CALCULUS </a:t>
            </a:r>
          </a:p>
        </p:txBody>
      </p:sp>
      <p:pic>
        <p:nvPicPr>
          <p:cNvPr id="5" name="Content Placeholder 4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A60B91BE-867F-70B9-D5CB-950A4B5E7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1" y="2093976"/>
            <a:ext cx="3514724" cy="4395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3B4383-7FD9-1DB6-11C0-B722CA8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 descr="An x-ray of a body&#10;&#10;Description automatically generated">
            <a:extLst>
              <a:ext uri="{FF2B5EF4-FFF2-40B4-BE49-F238E27FC236}">
                <a16:creationId xmlns:a16="http://schemas.microsoft.com/office/drawing/2014/main" xmlns="" id="{F7DAF11B-E26F-2D1F-8833-0317180B4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r="6419"/>
          <a:stretch/>
        </p:blipFill>
        <p:spPr>
          <a:xfrm>
            <a:off x="278921" y="2093977"/>
            <a:ext cx="4064479" cy="42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7D087DEB-91CC-0156-D46F-E6FA1029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CROSSED FUSED RENAL ECTOPIA WITH CALCULUS 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xmlns="" id="{BC9BBB61-EC82-BB38-9631-DB2FFF79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96" y="1971012"/>
            <a:ext cx="5000625" cy="3933362"/>
          </a:xfrm>
        </p:spPr>
        <p:txBody>
          <a:bodyPr>
            <a:noAutofit/>
          </a:bodyPr>
          <a:lstStyle/>
          <a:p>
            <a:r>
              <a:rPr lang="en-US" sz="2400" dirty="0"/>
              <a:t>Low lying right renal artery arising from aorta after origin of IMA</a:t>
            </a:r>
          </a:p>
          <a:p>
            <a:r>
              <a:rPr lang="en-US" sz="2400" dirty="0"/>
              <a:t>One small artery arising at bifurcation of abdominal aorta and supplying the lower moiety </a:t>
            </a:r>
          </a:p>
          <a:p>
            <a:r>
              <a:rPr lang="en-US" sz="2400" dirty="0"/>
              <a:t>Single draining right renal vein</a:t>
            </a:r>
          </a:p>
          <a:p>
            <a:r>
              <a:rPr lang="en-US" sz="2400" dirty="0"/>
              <a:t>Single draining ureter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1D229D-9A2C-D7E9-E519-251F9ACF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8CF6B072-5DAF-433E-A4C1-4F7098270C7E}" type="slidenum">
              <a:rPr lang="en-US" smtClean="0"/>
              <a:pPr>
                <a:spcAft>
                  <a:spcPts val="450"/>
                </a:spcAft>
              </a:pPr>
              <a:t>15</a:t>
            </a:fld>
            <a:endParaRPr lang="en-US"/>
          </a:p>
        </p:txBody>
      </p:sp>
      <p:pic>
        <p:nvPicPr>
          <p:cNvPr id="6" name="Content Placeholder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12C86A61-2886-B71C-AFE7-F98D0FFD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5963" r="9829" b="8895"/>
          <a:stretch/>
        </p:blipFill>
        <p:spPr>
          <a:xfrm>
            <a:off x="5872163" y="1583871"/>
            <a:ext cx="2839241" cy="47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253CB-C6AA-5B2D-6DFA-065DFE1E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Crossed fused renal ectopia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D3C5FAD0-65AF-001A-9349-9A850F548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728" y="2447925"/>
            <a:ext cx="2619618" cy="35823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2C6E36-F53A-0976-2CD0-E776E784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60ED34-64E6-7859-1CAB-B2713FDE1CAA}"/>
              </a:ext>
            </a:extLst>
          </p:cNvPr>
          <p:cNvSpPr txBox="1"/>
          <p:nvPr/>
        </p:nvSpPr>
        <p:spPr>
          <a:xfrm>
            <a:off x="939901" y="2447925"/>
            <a:ext cx="45893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Fused mal-rotated kidneys in right renal fossa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Over distended urinary bladder </a:t>
            </a:r>
          </a:p>
        </p:txBody>
      </p:sp>
    </p:spTree>
    <p:extLst>
      <p:ext uri="{BB962C8B-B14F-4D97-AF65-F5344CB8AC3E}">
        <p14:creationId xmlns:p14="http://schemas.microsoft.com/office/powerpoint/2010/main" val="39179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D8861-ECEF-6591-BB4E-2F6B781A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Crossed fused renal ectopia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1647A-5684-5AD9-1EAF-EB59B0A5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6" y="1914832"/>
            <a:ext cx="3293870" cy="4357953"/>
          </a:xfrm>
        </p:spPr>
        <p:txBody>
          <a:bodyPr>
            <a:normAutofit/>
          </a:bodyPr>
          <a:lstStyle/>
          <a:p>
            <a:r>
              <a:rPr lang="en-US" dirty="0"/>
              <a:t>4 arteries supplying the fused renal tissue </a:t>
            </a:r>
          </a:p>
          <a:p>
            <a:r>
              <a:rPr lang="en-US" dirty="0"/>
              <a:t>Low lying right renal artery just before bifurcation of aorta </a:t>
            </a:r>
          </a:p>
          <a:p>
            <a:r>
              <a:rPr lang="en-US" dirty="0"/>
              <a:t>2 arteries from left common iliac artery </a:t>
            </a:r>
          </a:p>
          <a:p>
            <a:r>
              <a:rPr lang="en-US" dirty="0"/>
              <a:t>One artery from right common iliac artery going to posterior notch </a:t>
            </a:r>
          </a:p>
          <a:p>
            <a:r>
              <a:rPr lang="en-US" dirty="0"/>
              <a:t>Single draining right renal vein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8FABEF-46FC-47D0-F93C-5366DF9D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Content Placeholder 9" descr="A skeleton with red and white veins&#10;&#10;Description automatically generated with medium confidence">
            <a:extLst>
              <a:ext uri="{FF2B5EF4-FFF2-40B4-BE49-F238E27FC236}">
                <a16:creationId xmlns:a16="http://schemas.microsoft.com/office/drawing/2014/main" xmlns="" id="{DD9AE655-2E84-632A-6B76-6E590052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8250" b="11542"/>
          <a:stretch/>
        </p:blipFill>
        <p:spPr>
          <a:xfrm>
            <a:off x="6786148" y="2077811"/>
            <a:ext cx="2177258" cy="3922939"/>
          </a:xfrm>
          <a:prstGeom prst="rect">
            <a:avLst/>
          </a:prstGeom>
        </p:spPr>
      </p:pic>
      <p:pic>
        <p:nvPicPr>
          <p:cNvPr id="7" name="Content Placeholder 5" descr="A skeleton with red veins&#10;&#10;Description automatically generated with medium confidence">
            <a:extLst>
              <a:ext uri="{FF2B5EF4-FFF2-40B4-BE49-F238E27FC236}">
                <a16:creationId xmlns:a16="http://schemas.microsoft.com/office/drawing/2014/main" xmlns="" id="{16C4D56D-203B-58F7-B7D8-C5CA5E92D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8202" b="6373"/>
          <a:stretch/>
        </p:blipFill>
        <p:spPr>
          <a:xfrm>
            <a:off x="4212771" y="2077811"/>
            <a:ext cx="2173741" cy="39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FE27E-A371-1A77-0C46-7A3BABD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Crossed fused renal ectopia </a:t>
            </a:r>
          </a:p>
        </p:txBody>
      </p:sp>
      <p:pic>
        <p:nvPicPr>
          <p:cNvPr id="15" name="Content Placeholder 6" descr="A close-up of a body&#10;&#10;Description automatically generated">
            <a:extLst>
              <a:ext uri="{FF2B5EF4-FFF2-40B4-BE49-F238E27FC236}">
                <a16:creationId xmlns:a16="http://schemas.microsoft.com/office/drawing/2014/main" xmlns="" id="{E1AAA57E-9E08-D9A3-261D-C130519A5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72025" y="1789171"/>
            <a:ext cx="2900363" cy="44161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D89A9E-E046-3925-9C41-222489EE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 descr="An x-ray of a human body&#10;&#10;Description automatically generated">
            <a:extLst>
              <a:ext uri="{FF2B5EF4-FFF2-40B4-BE49-F238E27FC236}">
                <a16:creationId xmlns:a16="http://schemas.microsoft.com/office/drawing/2014/main" xmlns="" id="{6DC2D0D7-4217-6B6D-251C-5004208D7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6579" r="13122" b="19329"/>
          <a:stretch/>
        </p:blipFill>
        <p:spPr>
          <a:xfrm>
            <a:off x="685801" y="1789171"/>
            <a:ext cx="3020554" cy="43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1E975096-9C4A-555A-9F07-014A4A0E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Crossed fused renal ectopia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CD02C905-C785-18C2-76C4-704EF881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18489"/>
            <a:ext cx="4014788" cy="435368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/>
              <a:t>Single draining right ureter  seen on excretory phase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461A6E-58FB-EAA8-4373-1A306CCE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8CF6B072-5DAF-433E-A4C1-4F7098270C7E}" type="slidenum">
              <a:rPr lang="en-US" smtClean="0"/>
              <a:pPr>
                <a:spcAft>
                  <a:spcPts val="450"/>
                </a:spcAft>
              </a:pPr>
              <a:t>19</a:t>
            </a:fld>
            <a:endParaRPr lang="en-US"/>
          </a:p>
        </p:txBody>
      </p:sp>
      <p:pic>
        <p:nvPicPr>
          <p:cNvPr id="6" name="Content Placeholder 5" descr="A skeleton with a small intestine&#10;&#10;Description automatically generated">
            <a:extLst>
              <a:ext uri="{FF2B5EF4-FFF2-40B4-BE49-F238E27FC236}">
                <a16:creationId xmlns:a16="http://schemas.microsoft.com/office/drawing/2014/main" xmlns="" id="{60579730-CFDC-D36B-2F59-919BBC2B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4684" r="9772" b="9575"/>
          <a:stretch/>
        </p:blipFill>
        <p:spPr>
          <a:xfrm>
            <a:off x="4826913" y="1618489"/>
            <a:ext cx="2871201" cy="42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633F74C-6685-17DA-2204-A56BA3942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3" y="1019682"/>
            <a:ext cx="8269033" cy="5367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37079D-95E1-2E37-FADA-FE3649C6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3E85B-FFA0-2CD0-B55A-20E09F66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Aberrations in collecting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9DC8E8-53FA-D9BD-A877-8B7D57C0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B82ADB-1FCD-74FC-8EDB-8487AC58E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1" y="1879745"/>
            <a:ext cx="7151194" cy="2504477"/>
          </a:xfrm>
          <a:prstGeom prst="rect">
            <a:avLst/>
          </a:prstGeom>
          <a:noFill/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xmlns="" id="{C9ADDD62-05A3-5A41-5AB3-D62993C7A063}"/>
              </a:ext>
            </a:extLst>
          </p:cNvPr>
          <p:cNvSpPr txBox="1"/>
          <p:nvPr/>
        </p:nvSpPr>
        <p:spPr>
          <a:xfrm>
            <a:off x="871539" y="4384223"/>
            <a:ext cx="7027396" cy="102299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750"/>
              </a:spcAft>
            </a:pPr>
            <a:r>
              <a:rPr lang="en-US" sz="2800" dirty="0"/>
              <a:t>Aberrations in collecting system. A: Right  pelvic kidney with duplex collecting system. B-C: Left duplex collecting system with bifid ureter. Accessory left renal arteries. </a:t>
            </a:r>
          </a:p>
        </p:txBody>
      </p:sp>
    </p:spTree>
    <p:extLst>
      <p:ext uri="{BB962C8B-B14F-4D97-AF65-F5344CB8AC3E}">
        <p14:creationId xmlns:p14="http://schemas.microsoft.com/office/powerpoint/2010/main" val="9167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87320-619A-C0A8-C092-9DDC1433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Horseshoe kidney with nephrolithiasis and emphysematous pyelonephritis </a:t>
            </a:r>
          </a:p>
        </p:txBody>
      </p:sp>
      <p:pic>
        <p:nvPicPr>
          <p:cNvPr id="6" name="Content Placeholder 5" descr="A close-up of a radiography&#10;&#10;Description automatically generated">
            <a:extLst>
              <a:ext uri="{FF2B5EF4-FFF2-40B4-BE49-F238E27FC236}">
                <a16:creationId xmlns:a16="http://schemas.microsoft.com/office/drawing/2014/main" xmlns="" id="{9ABA8539-13DA-FCB0-0A6F-18F6547D8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9" b="57699"/>
          <a:stretch/>
        </p:blipFill>
        <p:spPr>
          <a:xfrm>
            <a:off x="2571456" y="1899662"/>
            <a:ext cx="4086520" cy="18859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448892-988F-5FC2-E2B2-BBD17441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21</a:t>
            </a:fld>
            <a:endParaRPr lang="en-US"/>
          </a:p>
        </p:txBody>
      </p:sp>
      <p:pic>
        <p:nvPicPr>
          <p:cNvPr id="13" name="Content Placeholder 5" descr="A close-up of a radiography&#10;&#10;Description automatically generated">
            <a:extLst>
              <a:ext uri="{FF2B5EF4-FFF2-40B4-BE49-F238E27FC236}">
                <a16:creationId xmlns:a16="http://schemas.microsoft.com/office/drawing/2014/main" xmlns="" id="{AC320E8A-8E42-0911-A08C-3C520BA0D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0" b="7354"/>
          <a:stretch/>
        </p:blipFill>
        <p:spPr>
          <a:xfrm>
            <a:off x="2571454" y="3785605"/>
            <a:ext cx="4086521" cy="1922444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xmlns="" id="{B9B15B1F-FBD5-5779-527E-3B30A5745F5A}"/>
              </a:ext>
            </a:extLst>
          </p:cNvPr>
          <p:cNvSpPr txBox="1">
            <a:spLocks/>
          </p:cNvSpPr>
          <p:nvPr/>
        </p:nvSpPr>
        <p:spPr>
          <a:xfrm>
            <a:off x="1142999" y="1553039"/>
            <a:ext cx="2842182" cy="44361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</a:pPr>
            <a:endParaRPr lang="en-US" sz="1500" dirty="0"/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xmlns="" id="{65F19484-BFE3-CD80-931F-CDEA35391F7B}"/>
              </a:ext>
            </a:extLst>
          </p:cNvPr>
          <p:cNvSpPr/>
          <p:nvPr/>
        </p:nvSpPr>
        <p:spPr>
          <a:xfrm flipH="1">
            <a:off x="1234954" y="4214812"/>
            <a:ext cx="1336502" cy="1114418"/>
          </a:xfrm>
          <a:prstGeom prst="borderCallout1">
            <a:avLst>
              <a:gd name="adj1" fmla="val 18750"/>
              <a:gd name="adj2" fmla="val -8333"/>
              <a:gd name="adj3" fmla="val 30883"/>
              <a:gd name="adj4" fmla="val -55302"/>
            </a:avLst>
          </a:pr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Fusion of medial poles of bilateral kidneys at L2-L3 IVD space</a:t>
            </a:r>
          </a:p>
        </p:txBody>
      </p:sp>
    </p:spTree>
    <p:extLst>
      <p:ext uri="{BB962C8B-B14F-4D97-AF65-F5344CB8AC3E}">
        <p14:creationId xmlns:p14="http://schemas.microsoft.com/office/powerpoint/2010/main" val="15016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87320-619A-C0A8-C092-9DDC1433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Horseshoe kidney with nephrolithiasis and emphysematous pyelonephritis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E23D6E1-C132-3BFF-A27C-74D5E39C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Multiple calculi right kidney 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Specs of air – right kidney 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Moderate right hydronephrosis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448892-988F-5FC2-E2B2-BBD17441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close-up of an x-ray of a person's body&#10;&#10;Description automatically generated">
            <a:extLst>
              <a:ext uri="{FF2B5EF4-FFF2-40B4-BE49-F238E27FC236}">
                <a16:creationId xmlns:a16="http://schemas.microsoft.com/office/drawing/2014/main" xmlns="" id="{7EE04827-ABC0-4031-AFC6-B014DDB7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>
          <a:xfrm>
            <a:off x="1313493" y="3426767"/>
            <a:ext cx="2898157" cy="3045447"/>
          </a:xfrm>
          <a:prstGeom prst="rect">
            <a:avLst/>
          </a:prstGeom>
        </p:spPr>
      </p:pic>
      <p:pic>
        <p:nvPicPr>
          <p:cNvPr id="9" name="Picture 8" descr="An x-ray of a stomach&#10;&#10;Description automatically generated">
            <a:extLst>
              <a:ext uri="{FF2B5EF4-FFF2-40B4-BE49-F238E27FC236}">
                <a16:creationId xmlns:a16="http://schemas.microsoft.com/office/drawing/2014/main" xmlns="" id="{FE5CA245-87C2-044B-D800-37D99026B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1" r="2606" b="5205"/>
          <a:stretch/>
        </p:blipFill>
        <p:spPr>
          <a:xfrm>
            <a:off x="4329626" y="3873555"/>
            <a:ext cx="3518807" cy="2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87320-619A-C0A8-C092-9DDC1433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Horseshoe kidney with nephrolithiasis and emphysematous pyelonephritis </a:t>
            </a:r>
          </a:p>
        </p:txBody>
      </p:sp>
      <p:pic>
        <p:nvPicPr>
          <p:cNvPr id="6" name="Content Placeholder 5" descr="A close-up of a radiograph&#10;&#10;Description automatically generated">
            <a:extLst>
              <a:ext uri="{FF2B5EF4-FFF2-40B4-BE49-F238E27FC236}">
                <a16:creationId xmlns:a16="http://schemas.microsoft.com/office/drawing/2014/main" xmlns="" id="{E23ADCEB-C1C7-14EE-652A-2651E3997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1971675"/>
            <a:ext cx="5414962" cy="46422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448892-988F-5FC2-E2B2-BBD17441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F3DFC-9106-15F6-2BCF-235D9051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Xanthogranulomatous</a:t>
            </a:r>
            <a:r>
              <a:rPr lang="en-US" dirty="0"/>
              <a:t> pyelonephritis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ECA156-388F-289E-0577-D45B0733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52DEB0B2-6663-4389-7654-9A988D7B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99" y="1732702"/>
            <a:ext cx="4342447" cy="4722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1682EE-7F21-E3B8-D31F-32C6CDBBC323}"/>
              </a:ext>
            </a:extLst>
          </p:cNvPr>
          <p:cNvSpPr txBox="1"/>
          <p:nvPr/>
        </p:nvSpPr>
        <p:spPr>
          <a:xfrm>
            <a:off x="685800" y="2432030"/>
            <a:ext cx="3114676" cy="33239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Enlarged right kidney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Multiple right renal calculi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Bear paw appearance  on right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Right peri-nephric collections</a:t>
            </a:r>
          </a:p>
        </p:txBody>
      </p:sp>
    </p:spTree>
    <p:extLst>
      <p:ext uri="{BB962C8B-B14F-4D97-AF65-F5344CB8AC3E}">
        <p14:creationId xmlns:p14="http://schemas.microsoft.com/office/powerpoint/2010/main" val="14536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B3D1-681F-46FE-193D-3CE4408E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Xanthogranulomatous</a:t>
            </a:r>
            <a:r>
              <a:rPr lang="en-US" dirty="0"/>
              <a:t> pyelonephritis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E05BB5F-6ED8-6186-56C6-1905E0495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13393" r="7169" b="18317"/>
          <a:stretch/>
        </p:blipFill>
        <p:spPr>
          <a:xfrm>
            <a:off x="1651001" y="3134499"/>
            <a:ext cx="2927351" cy="28519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0F0017-94E7-39C2-1CD6-94ADD02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A34813-A440-E8A5-6F09-5E23BD8F2718}"/>
              </a:ext>
            </a:extLst>
          </p:cNvPr>
          <p:cNvSpPr txBox="1"/>
          <p:nvPr/>
        </p:nvSpPr>
        <p:spPr>
          <a:xfrm>
            <a:off x="428626" y="1843218"/>
            <a:ext cx="79152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Multiple  right sided calculi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Extension of right peri-nephric inflammatory changes to psoas &amp; Quadratus lumborum muscles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8327D2-D326-CA60-B6B2-2910028AA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13435" r="11069" b="14325"/>
          <a:stretch/>
        </p:blipFill>
        <p:spPr>
          <a:xfrm>
            <a:off x="4900430" y="2931288"/>
            <a:ext cx="3034394" cy="305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0C421D-C984-DA53-D27B-523E13C9C593}"/>
              </a:ext>
            </a:extLst>
          </p:cNvPr>
          <p:cNvSpPr txBox="1"/>
          <p:nvPr/>
        </p:nvSpPr>
        <p:spPr>
          <a:xfrm>
            <a:off x="2217738" y="6122744"/>
            <a:ext cx="17938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Non-contrast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82B09F-505D-CFEC-5A61-34B3E6CBE973}"/>
              </a:ext>
            </a:extLst>
          </p:cNvPr>
          <p:cNvSpPr txBox="1"/>
          <p:nvPr/>
        </p:nvSpPr>
        <p:spPr>
          <a:xfrm>
            <a:off x="5437187" y="6122744"/>
            <a:ext cx="19608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Excretory phase </a:t>
            </a:r>
          </a:p>
        </p:txBody>
      </p:sp>
    </p:spTree>
    <p:extLst>
      <p:ext uri="{BB962C8B-B14F-4D97-AF65-F5344CB8AC3E}">
        <p14:creationId xmlns:p14="http://schemas.microsoft.com/office/powerpoint/2010/main" val="14968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B49BDE-FCA3-8448-E4F9-EC37D3F0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APCKD ASSOCIATED WITH PULMONARY CYSTS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939351-FAD3-126F-8D44-9C35F0BF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34F1C335-7903-7D38-F1B9-42B14D00C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" y="2362197"/>
            <a:ext cx="2766659" cy="3910587"/>
          </a:xfrm>
          <a:prstGeom prst="rect">
            <a:avLst/>
          </a:prstGeom>
        </p:spPr>
      </p:pic>
      <p:pic>
        <p:nvPicPr>
          <p:cNvPr id="8" name="Picture 7" descr="A close-up of an x-ray of a person's body&#10;&#10;Description automatically generated">
            <a:extLst>
              <a:ext uri="{FF2B5EF4-FFF2-40B4-BE49-F238E27FC236}">
                <a16:creationId xmlns:a16="http://schemas.microsoft.com/office/drawing/2014/main" xmlns="" id="{460A27C0-A790-5C70-4003-9AC2D51F1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96" y="2362198"/>
            <a:ext cx="2298056" cy="3767140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xmlns="" id="{6710B19A-0BFD-7891-115C-E8179A196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29" y="2362198"/>
            <a:ext cx="2186306" cy="37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B3918-A19A-998D-E160-C83830A6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APCKD ASSOCIATED WITH PULMONARY CYSTS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E4144E-4972-7BCC-1107-AD7E756C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 descr="A close-up of a chest x-ray&#10;&#10;Description automatically generated">
            <a:extLst>
              <a:ext uri="{FF2B5EF4-FFF2-40B4-BE49-F238E27FC236}">
                <a16:creationId xmlns:a16="http://schemas.microsoft.com/office/drawing/2014/main" xmlns="" id="{1933A6BA-50EE-4194-3321-20BB64A4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09" y="1847849"/>
            <a:ext cx="3235352" cy="4138614"/>
          </a:xfrm>
          <a:prstGeom prst="rect">
            <a:avLst/>
          </a:prstGeom>
        </p:spPr>
      </p:pic>
      <p:pic>
        <p:nvPicPr>
          <p:cNvPr id="8" name="Picture 7" descr="A close-up of a chest x-ray&#10;&#10;Description automatically generated">
            <a:extLst>
              <a:ext uri="{FF2B5EF4-FFF2-40B4-BE49-F238E27FC236}">
                <a16:creationId xmlns:a16="http://schemas.microsoft.com/office/drawing/2014/main" xmlns="" id="{7053F610-4641-3FE6-4154-FD95E1D69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26" y="1847849"/>
            <a:ext cx="3353748" cy="41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858DC-07F3-DFA6-8043-3F6996A2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lesion ? </a:t>
            </a:r>
            <a:r>
              <a:rPr lang="en-US" dirty="0" err="1"/>
              <a:t>Rcc</a:t>
            </a:r>
            <a:r>
              <a:rPr lang="en-US" dirty="0"/>
              <a:t> vs hemangioma </a:t>
            </a:r>
          </a:p>
        </p:txBody>
      </p:sp>
      <p:pic>
        <p:nvPicPr>
          <p:cNvPr id="15" name="Content Placeholder 14" descr="A close-up of a ct scan&#10;&#10;Description automatically generated">
            <a:extLst>
              <a:ext uri="{FF2B5EF4-FFF2-40B4-BE49-F238E27FC236}">
                <a16:creationId xmlns:a16="http://schemas.microsoft.com/office/drawing/2014/main" xmlns="" id="{723E28EE-968D-9DB3-012F-11D887977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14546" r="4896" b="57697"/>
          <a:stretch/>
        </p:blipFill>
        <p:spPr>
          <a:xfrm>
            <a:off x="1470081" y="1814512"/>
            <a:ext cx="6177918" cy="18561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AAF793-2DD3-B9CF-BD3A-53112A4E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28</a:t>
            </a:fld>
            <a:endParaRPr lang="en-US" dirty="0"/>
          </a:p>
        </p:txBody>
      </p:sp>
      <p:pic>
        <p:nvPicPr>
          <p:cNvPr id="16" name="Content Placeholder 14" descr="A close-up of a ct scan&#10;&#10;Description automatically generated">
            <a:extLst>
              <a:ext uri="{FF2B5EF4-FFF2-40B4-BE49-F238E27FC236}">
                <a16:creationId xmlns:a16="http://schemas.microsoft.com/office/drawing/2014/main" xmlns="" id="{75DB9B42-415D-61F7-026E-6FADAF02D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68073" r="3809" b="4573"/>
          <a:stretch/>
        </p:blipFill>
        <p:spPr>
          <a:xfrm>
            <a:off x="1483041" y="4195732"/>
            <a:ext cx="6177918" cy="21184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2909B4-0E5E-AC43-48CA-F8BF5F362B5F}"/>
              </a:ext>
            </a:extLst>
          </p:cNvPr>
          <p:cNvSpPr txBox="1"/>
          <p:nvPr/>
        </p:nvSpPr>
        <p:spPr>
          <a:xfrm>
            <a:off x="1881459" y="3783166"/>
            <a:ext cx="15920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Non-contrast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BA23ED-0C93-EDC2-8443-F84024BFECDF}"/>
              </a:ext>
            </a:extLst>
          </p:cNvPr>
          <p:cNvSpPr txBox="1"/>
          <p:nvPr/>
        </p:nvSpPr>
        <p:spPr>
          <a:xfrm>
            <a:off x="5602876" y="3783166"/>
            <a:ext cx="1706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CM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E5F193-8E50-1FD5-F142-A05588A7C3CF}"/>
              </a:ext>
            </a:extLst>
          </p:cNvPr>
          <p:cNvSpPr txBox="1"/>
          <p:nvPr/>
        </p:nvSpPr>
        <p:spPr>
          <a:xfrm>
            <a:off x="2170476" y="6314187"/>
            <a:ext cx="13471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NG Phase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5583F30-5F66-6E8D-B553-DA688588C184}"/>
              </a:ext>
            </a:extLst>
          </p:cNvPr>
          <p:cNvSpPr txBox="1"/>
          <p:nvPr/>
        </p:nvSpPr>
        <p:spPr>
          <a:xfrm>
            <a:off x="5602876" y="6272785"/>
            <a:ext cx="16361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10 mins delay</a:t>
            </a:r>
          </a:p>
        </p:txBody>
      </p:sp>
    </p:spTree>
    <p:extLst>
      <p:ext uri="{BB962C8B-B14F-4D97-AF65-F5344CB8AC3E}">
        <p14:creationId xmlns:p14="http://schemas.microsoft.com/office/powerpoint/2010/main" val="15473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CCDC0-B171-A164-4698-A329AFC6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lesion ? </a:t>
            </a:r>
            <a:r>
              <a:rPr lang="en-US" dirty="0" err="1"/>
              <a:t>Rcc</a:t>
            </a:r>
            <a:r>
              <a:rPr lang="en-US" dirty="0"/>
              <a:t> vs hemangioma </a:t>
            </a:r>
          </a:p>
        </p:txBody>
      </p:sp>
      <p:pic>
        <p:nvPicPr>
          <p:cNvPr id="12" name="Content Placeholder 11" descr="A collage of x-ray images of a person's body&#10;&#10;Description automatically generated">
            <a:extLst>
              <a:ext uri="{FF2B5EF4-FFF2-40B4-BE49-F238E27FC236}">
                <a16:creationId xmlns:a16="http://schemas.microsoft.com/office/drawing/2014/main" xmlns="" id="{EC191C2A-6B3A-A3A6-C906-4E87CCE23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093976"/>
            <a:ext cx="6015037" cy="45218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F6B001-0068-C1F4-18BE-A661F8DC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A7B4-446F-FF1C-4186-E96CCC990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513" y="1260695"/>
            <a:ext cx="7315200" cy="3440486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300" b="1" dirty="0"/>
              <a:t>REDEFINING DIAGNOSTICS IN IMAGING RENAL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39D46-FE0D-0981-9987-2CED2E6F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7316" y="5556997"/>
            <a:ext cx="556440" cy="292119"/>
          </a:xfrm>
        </p:spPr>
        <p:txBody>
          <a:bodyPr/>
          <a:lstStyle/>
          <a:p>
            <a:fld id="{8CF6B072-5DAF-433E-A4C1-4F7098270C7E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E718FF-BCD8-4311-7E75-2B84E9A41BD7}"/>
              </a:ext>
            </a:extLst>
          </p:cNvPr>
          <p:cNvSpPr txBox="1"/>
          <p:nvPr/>
        </p:nvSpPr>
        <p:spPr>
          <a:xfrm>
            <a:off x="1187904" y="614364"/>
            <a:ext cx="717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Department of Radiology, BBH </a:t>
            </a:r>
          </a:p>
        </p:txBody>
      </p:sp>
    </p:spTree>
    <p:extLst>
      <p:ext uri="{BB962C8B-B14F-4D97-AF65-F5344CB8AC3E}">
        <p14:creationId xmlns:p14="http://schemas.microsoft.com/office/powerpoint/2010/main" val="17115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F894B-3B17-8FFE-E0E0-1C844EE8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lesion ? </a:t>
            </a:r>
            <a:r>
              <a:rPr lang="en-US" dirty="0" err="1"/>
              <a:t>Rcc</a:t>
            </a:r>
            <a:r>
              <a:rPr lang="en-US" dirty="0"/>
              <a:t> vs hemangioma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165829-30C5-8342-E71D-E4B5F8140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61" y="1955342"/>
            <a:ext cx="3352800" cy="4574046"/>
          </a:xfrm>
        </p:spPr>
        <p:txBody>
          <a:bodyPr>
            <a:noAutofit/>
          </a:bodyPr>
          <a:lstStyle/>
          <a:p>
            <a:r>
              <a:rPr lang="en-US" sz="2400" dirty="0"/>
              <a:t>Rounded predominantly hypodense </a:t>
            </a:r>
          </a:p>
          <a:p>
            <a:r>
              <a:rPr lang="en-US" sz="2400" dirty="0"/>
              <a:t>Exophytic</a:t>
            </a:r>
          </a:p>
          <a:p>
            <a:r>
              <a:rPr lang="en-US" sz="2400" dirty="0"/>
              <a:t>Heterogeneously enhancing </a:t>
            </a:r>
          </a:p>
          <a:p>
            <a:r>
              <a:rPr lang="en-US" sz="2400" dirty="0"/>
              <a:t>Following blood pool on all phases </a:t>
            </a:r>
          </a:p>
          <a:p>
            <a:r>
              <a:rPr lang="en-US" sz="2400" dirty="0"/>
              <a:t>Vascular renal lesion </a:t>
            </a:r>
          </a:p>
          <a:p>
            <a:r>
              <a:rPr lang="en-US" sz="2400" dirty="0"/>
              <a:t>RCC vs hemangioma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2BCE11-E500-6B15-82CD-742D53B5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Content Placeholder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7B41F5AE-042E-9607-BBA1-664BF33C8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1" y="1583600"/>
            <a:ext cx="3455939" cy="45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35F6E-3C97-E38B-6498-2B8179AF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18068A-899C-661F-B414-3C1E8682D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Evolving Paradigms in Diagnostics</a:t>
            </a:r>
          </a:p>
          <a:p>
            <a:r>
              <a:rPr lang="en-US" sz="2800" dirty="0"/>
              <a:t>Importance of Multidisciplinary Collaboration</a:t>
            </a:r>
          </a:p>
          <a:p>
            <a:r>
              <a:rPr lang="en-US" sz="2800" dirty="0"/>
              <a:t>Personalized Treatment Pathways</a:t>
            </a:r>
          </a:p>
          <a:p>
            <a:r>
              <a:rPr lang="en-US" sz="2800" dirty="0"/>
              <a:t>Improving Patient Outcomes</a:t>
            </a:r>
          </a:p>
          <a:p>
            <a:r>
              <a:rPr lang="en-US" sz="2800" dirty="0"/>
              <a:t>Addressing Challenges in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04AA11-1D9E-152F-19E2-A69D2FC2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0E5744E-22B9-85AD-5AC7-D27DCEE1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452180-E25F-7617-278A-8B7BC2F8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A hand writing on a blackboard&#10;&#10;Description automatically generated">
            <a:extLst>
              <a:ext uri="{FF2B5EF4-FFF2-40B4-BE49-F238E27FC236}">
                <a16:creationId xmlns:a16="http://schemas.microsoft.com/office/drawing/2014/main" xmlns="" id="{CABDA0F2-1765-8DEB-3563-DDF33CC6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46" y="1"/>
            <a:ext cx="740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5505136-D25A-E5F7-B244-3F4C6D2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06" y="2740796"/>
            <a:ext cx="7543800" cy="120700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D068C-F999-DF79-391B-D03A2D2D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57238-3189-2C44-B12E-A77E308F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Embryology of kidneys 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9847486-1F82-CB4B-AD41-99FDDDDDE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" y="1808226"/>
            <a:ext cx="795813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BD16B-E06B-8F4B-A35B-17A0BAFF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63E20F2-394F-ED49-BB34-F0ED59722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935956"/>
            <a:ext cx="6816565" cy="4479132"/>
          </a:xfrm>
        </p:spPr>
      </p:pic>
    </p:spTree>
    <p:extLst>
      <p:ext uri="{BB962C8B-B14F-4D97-AF65-F5344CB8AC3E}">
        <p14:creationId xmlns:p14="http://schemas.microsoft.com/office/powerpoint/2010/main" val="584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FF821-53BF-5D4B-B25B-B37CB3A4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Radiology  </a:t>
            </a:r>
            <a:r>
              <a:rPr lang="en-GB" dirty="0"/>
              <a:t>(ULTRASOUND)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67E8EED-85D8-F443-8201-9A3EF9B8A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343775" cy="4471988"/>
          </a:xfrm>
        </p:spPr>
      </p:pic>
    </p:spTree>
    <p:extLst>
      <p:ext uri="{BB962C8B-B14F-4D97-AF65-F5344CB8AC3E}">
        <p14:creationId xmlns:p14="http://schemas.microsoft.com/office/powerpoint/2010/main" val="11923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AF429-8C03-B440-B2B6-BA17F599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CT Urography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0862C93-86D1-BB42-8CB6-0D6A81D42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14525"/>
            <a:ext cx="7772399" cy="3971925"/>
          </a:xfrm>
        </p:spPr>
      </p:pic>
    </p:spTree>
    <p:extLst>
      <p:ext uri="{BB962C8B-B14F-4D97-AF65-F5344CB8AC3E}">
        <p14:creationId xmlns:p14="http://schemas.microsoft.com/office/powerpoint/2010/main" val="35352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F0CE-DEED-A274-85BB-0901C07F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Right Retrocaval ureter with Left ectopic mal-rotated kidney</a:t>
            </a:r>
            <a:endParaRPr lang="en-US" dirty="0"/>
          </a:p>
        </p:txBody>
      </p:sp>
      <p:pic>
        <p:nvPicPr>
          <p:cNvPr id="6" name="Content Placeholder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B0651B02-BE72-720B-B35A-04DB8E0CA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447926"/>
            <a:ext cx="3096578" cy="37613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5128D2-4E73-12FB-6BF2-513204A3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3DD14-B9A9-AA21-14FC-45FE6FEFF48F}"/>
              </a:ext>
            </a:extLst>
          </p:cNvPr>
          <p:cNvSpPr txBox="1"/>
          <p:nvPr/>
        </p:nvSpPr>
        <p:spPr>
          <a:xfrm>
            <a:off x="685800" y="2290194"/>
            <a:ext cx="3657600" cy="424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Non-contrast Coronal  image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Right kidney in anatomical location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Right hydronephrosis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Left ectopic ( pelvic) mal-rotated kidney </a:t>
            </a:r>
          </a:p>
          <a:p>
            <a:pPr>
              <a:lnSpc>
                <a:spcPct val="150000"/>
              </a:lnSpc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152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89E50-88FB-BB83-D061-C23DFC91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8" y="484632"/>
            <a:ext cx="6643687" cy="1329881"/>
          </a:xfrm>
        </p:spPr>
        <p:txBody>
          <a:bodyPr>
            <a:noAutofit/>
          </a:bodyPr>
          <a:lstStyle/>
          <a:p>
            <a:r>
              <a:rPr lang="en-US" sz="2600" dirty="0"/>
              <a:t>Right Retrocaval ureter with Left ectopic mal-rotated kidney</a:t>
            </a:r>
          </a:p>
        </p:txBody>
      </p:sp>
      <p:pic>
        <p:nvPicPr>
          <p:cNvPr id="6" name="Content Placeholder 5" descr="An x-ray of a person's body&#10;&#10;Description automatically generated">
            <a:extLst>
              <a:ext uri="{FF2B5EF4-FFF2-40B4-BE49-F238E27FC236}">
                <a16:creationId xmlns:a16="http://schemas.microsoft.com/office/drawing/2014/main" xmlns="" id="{E3B3B362-8C02-618D-61CA-0097641A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43600" y="2093976"/>
            <a:ext cx="2779776" cy="38639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FCA832-32B8-8FC6-F09A-96719D73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B072-5DAF-433E-A4C1-4F7098270C7E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DA5663-80BD-6906-7610-203C6A70D6A4}"/>
              </a:ext>
            </a:extLst>
          </p:cNvPr>
          <p:cNvSpPr txBox="1"/>
          <p:nvPr/>
        </p:nvSpPr>
        <p:spPr>
          <a:xfrm>
            <a:off x="685800" y="1814513"/>
            <a:ext cx="525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Dilated right ureter crossing  medial to pedicle of L3 vertebra with a tapered narrowing &amp; circumscribing posterior medial aspect of IVC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 streak of contrast opacifying the lumen of ureter as it crosses behind the IVC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04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465</TotalTime>
  <Words>521</Words>
  <Application>Microsoft Office PowerPoint</Application>
  <PresentationFormat>On-screen Show (4:3)</PresentationFormat>
  <Paragraphs>115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Rockwell</vt:lpstr>
      <vt:lpstr>Rockwell Condensed</vt:lpstr>
      <vt:lpstr>Wingdings</vt:lpstr>
      <vt:lpstr>Wood Type</vt:lpstr>
      <vt:lpstr>PowerPoint Presentation</vt:lpstr>
      <vt:lpstr>PowerPoint Presentation</vt:lpstr>
      <vt:lpstr>REDEFINING DIAGNOSTICS IN IMAGING RENAL SPECTRUM</vt:lpstr>
      <vt:lpstr>Embryology of kidneys </vt:lpstr>
      <vt:lpstr>Anatomy </vt:lpstr>
      <vt:lpstr> Radiology  (ULTRASOUND) </vt:lpstr>
      <vt:lpstr>CT Urography</vt:lpstr>
      <vt:lpstr>Right Retrocaval ureter with Left ectopic mal-rotated kidney</vt:lpstr>
      <vt:lpstr>Right Retrocaval ureter with Left ectopic mal-rotated kidney</vt:lpstr>
      <vt:lpstr>Right Retrocaval ureter with Left ectopic mal-rotated kidney</vt:lpstr>
      <vt:lpstr>Right Retrocaval ureter with Left ectopic mal-rotated kidney</vt:lpstr>
      <vt:lpstr>Angiographic patterns/vascular variations in 2 cases of crossed fused renal ectopia </vt:lpstr>
      <vt:lpstr>CROSSED FUSED RENAL ECTOPIA WITH CALCULUS </vt:lpstr>
      <vt:lpstr>CROSSED FUSED RENAL ECTOPIA WITH CALCULUS </vt:lpstr>
      <vt:lpstr>CROSSED FUSED RENAL ECTOPIA WITH CALCULUS </vt:lpstr>
      <vt:lpstr>Crossed fused renal ectopia </vt:lpstr>
      <vt:lpstr>Crossed fused renal ectopia </vt:lpstr>
      <vt:lpstr>Crossed fused renal ectopia </vt:lpstr>
      <vt:lpstr>Crossed fused renal ectopia </vt:lpstr>
      <vt:lpstr>Aberrations in collecting system</vt:lpstr>
      <vt:lpstr>Horseshoe kidney with nephrolithiasis and emphysematous pyelonephritis </vt:lpstr>
      <vt:lpstr>Horseshoe kidney with nephrolithiasis and emphysematous pyelonephritis </vt:lpstr>
      <vt:lpstr>Horseshoe kidney with nephrolithiasis and emphysematous pyelonephritis </vt:lpstr>
      <vt:lpstr>Xanthogranulomatous pyelonephritis </vt:lpstr>
      <vt:lpstr>Xanthogranulomatous pyelonephritis </vt:lpstr>
      <vt:lpstr>APCKD ASSOCIATED WITH PULMONARY CYSTS </vt:lpstr>
      <vt:lpstr>APCKD ASSOCIATED WITH PULMONARY CYSTS </vt:lpstr>
      <vt:lpstr>Renal lesion ? Rcc vs hemangioma </vt:lpstr>
      <vt:lpstr>Renal lesion ? Rcc vs hemangioma </vt:lpstr>
      <vt:lpstr>Renal lesion ? Rcc vs hemangioma </vt:lpstr>
      <vt:lpstr>Conclusion</vt:lpstr>
      <vt:lpstr>ANY QUESTIONS?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CROSS-SECTIONAL IMAGING (CT SCAN) IN UROLOGY</dc:title>
  <dc:creator>Muhammad Ahmad Bilal</dc:creator>
  <cp:lastModifiedBy>CPC HALL</cp:lastModifiedBy>
  <cp:revision>23</cp:revision>
  <dcterms:created xsi:type="dcterms:W3CDTF">2023-11-15T11:55:14Z</dcterms:created>
  <dcterms:modified xsi:type="dcterms:W3CDTF">2024-12-17T08:04:58Z</dcterms:modified>
</cp:coreProperties>
</file>