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6"/>
  </p:notesMasterIdLst>
  <p:sldIdLst>
    <p:sldId id="303" r:id="rId2"/>
    <p:sldId id="287" r:id="rId3"/>
    <p:sldId id="382" r:id="rId4"/>
    <p:sldId id="383" r:id="rId5"/>
    <p:sldId id="257" r:id="rId6"/>
    <p:sldId id="258" r:id="rId7"/>
    <p:sldId id="259" r:id="rId8"/>
    <p:sldId id="260" r:id="rId9"/>
    <p:sldId id="375" r:id="rId10"/>
    <p:sldId id="304" r:id="rId11"/>
    <p:sldId id="263" r:id="rId12"/>
    <p:sldId id="376" r:id="rId13"/>
    <p:sldId id="264" r:id="rId14"/>
    <p:sldId id="266" r:id="rId15"/>
    <p:sldId id="267" r:id="rId16"/>
    <p:sldId id="268" r:id="rId17"/>
    <p:sldId id="360" r:id="rId18"/>
    <p:sldId id="366" r:id="rId19"/>
    <p:sldId id="269" r:id="rId20"/>
    <p:sldId id="370" r:id="rId21"/>
    <p:sldId id="367" r:id="rId22"/>
    <p:sldId id="368" r:id="rId23"/>
    <p:sldId id="369" r:id="rId24"/>
    <p:sldId id="288" r:id="rId25"/>
    <p:sldId id="289" r:id="rId26"/>
    <p:sldId id="290" r:id="rId27"/>
    <p:sldId id="291" r:id="rId28"/>
    <p:sldId id="297" r:id="rId29"/>
    <p:sldId id="300" r:id="rId30"/>
    <p:sldId id="292" r:id="rId31"/>
    <p:sldId id="293" r:id="rId32"/>
    <p:sldId id="363" r:id="rId33"/>
    <p:sldId id="362" r:id="rId34"/>
    <p:sldId id="371" r:id="rId35"/>
    <p:sldId id="372" r:id="rId36"/>
    <p:sldId id="377" r:id="rId37"/>
    <p:sldId id="381" r:id="rId38"/>
    <p:sldId id="378" r:id="rId39"/>
    <p:sldId id="379" r:id="rId40"/>
    <p:sldId id="380" r:id="rId41"/>
    <p:sldId id="278" r:id="rId42"/>
    <p:sldId id="279" r:id="rId43"/>
    <p:sldId id="389" r:id="rId44"/>
    <p:sldId id="294" r:id="rId45"/>
    <p:sldId id="295" r:id="rId46"/>
    <p:sldId id="309" r:id="rId47"/>
    <p:sldId id="388" r:id="rId48"/>
    <p:sldId id="307" r:id="rId49"/>
    <p:sldId id="284" r:id="rId50"/>
    <p:sldId id="308" r:id="rId51"/>
    <p:sldId id="391" r:id="rId52"/>
    <p:sldId id="392" r:id="rId53"/>
    <p:sldId id="361" r:id="rId54"/>
    <p:sldId id="393" r:id="rId55"/>
    <p:sldId id="394" r:id="rId56"/>
    <p:sldId id="364" r:id="rId57"/>
    <p:sldId id="296" r:id="rId58"/>
    <p:sldId id="298" r:id="rId59"/>
    <p:sldId id="299" r:id="rId60"/>
    <p:sldId id="301" r:id="rId61"/>
    <p:sldId id="256" r:id="rId62"/>
    <p:sldId id="340" r:id="rId63"/>
    <p:sldId id="357" r:id="rId64"/>
    <p:sldId id="341" r:id="rId65"/>
    <p:sldId id="342" r:id="rId66"/>
    <p:sldId id="343" r:id="rId67"/>
    <p:sldId id="344" r:id="rId68"/>
    <p:sldId id="261" r:id="rId69"/>
    <p:sldId id="262" r:id="rId70"/>
    <p:sldId id="353" r:id="rId71"/>
    <p:sldId id="345" r:id="rId72"/>
    <p:sldId id="346" r:id="rId73"/>
    <p:sldId id="347" r:id="rId74"/>
    <p:sldId id="348" r:id="rId75"/>
    <p:sldId id="349" r:id="rId76"/>
    <p:sldId id="358" r:id="rId77"/>
    <p:sldId id="277" r:id="rId78"/>
    <p:sldId id="270" r:id="rId79"/>
    <p:sldId id="354" r:id="rId80"/>
    <p:sldId id="280" r:id="rId81"/>
    <p:sldId id="275" r:id="rId82"/>
    <p:sldId id="281" r:id="rId83"/>
    <p:sldId id="282" r:id="rId84"/>
    <p:sldId id="271" r:id="rId85"/>
    <p:sldId id="273" r:id="rId86"/>
    <p:sldId id="274" r:id="rId87"/>
    <p:sldId id="272" r:id="rId88"/>
    <p:sldId id="384" r:id="rId89"/>
    <p:sldId id="283" r:id="rId90"/>
    <p:sldId id="355" r:id="rId91"/>
    <p:sldId id="359" r:id="rId92"/>
    <p:sldId id="285" r:id="rId93"/>
    <p:sldId id="311" r:id="rId94"/>
    <p:sldId id="374" r:id="rId95"/>
  </p:sldIdLst>
  <p:sldSz cx="6858000" cy="5143500"/>
  <p:notesSz cx="9144000" cy="5143500"/>
  <p:embeddedFontLst>
    <p:embeddedFont>
      <p:font typeface="Calibri" panose="020F0502020204030204" pitchFamily="34" charset="0"/>
      <p:regular r:id="rId97"/>
      <p:bold r:id="rId98"/>
      <p:italic r:id="rId99"/>
      <p:boldItalic r:id="rId100"/>
    </p:embeddedFont>
    <p:embeddedFont>
      <p:font typeface="Noto Sans" panose="020B0604020202020204" charset="0"/>
      <p:regular r:id="rId101"/>
      <p:bold r:id="rId102"/>
      <p:italic r:id="rId103"/>
      <p:boldItalic r:id="rId104"/>
    </p:embeddedFont>
    <p:embeddedFont>
      <p:font typeface="Open Sans" panose="020B0604020202020204" charset="0"/>
      <p:regular r:id="rId105"/>
      <p:bold r:id="rId106"/>
      <p:italic r:id="rId107"/>
      <p:boldItalic r:id="rId108"/>
    </p:embeddedFont>
  </p:embeddedFontLst>
  <p:defaultTextStyle>
    <a:defPPr>
      <a:defRPr lang="en-US"/>
    </a:defPPr>
    <a:lvl1pPr marL="0" lvl="0" algn="l" rtl="0">
      <a:defRPr lang="en-US" sz="1800" dirty="0">
        <a:solidFill>
          <a:schemeClr val="tx1"/>
        </a:solidFill>
        <a:latin typeface="+mn-lt"/>
      </a:defRPr>
    </a:lvl1pPr>
    <a:lvl2pPr marL="457200" lvl="1" algn="l" rtl="0">
      <a:defRPr lang="en-US" sz="1800" dirty="0">
        <a:solidFill>
          <a:schemeClr val="tx1"/>
        </a:solidFill>
        <a:latin typeface="+mn-lt"/>
      </a:defRPr>
    </a:lvl2pPr>
    <a:lvl3pPr marL="914400" lvl="2" algn="l" rtl="0">
      <a:defRPr lang="en-US" sz="1800" dirty="0">
        <a:solidFill>
          <a:schemeClr val="tx1"/>
        </a:solidFill>
        <a:latin typeface="+mn-lt"/>
      </a:defRPr>
    </a:lvl3pPr>
    <a:lvl4pPr marL="1371600" lvl="3" algn="l" rtl="0">
      <a:defRPr lang="en-US" sz="1800" dirty="0">
        <a:solidFill>
          <a:schemeClr val="tx1"/>
        </a:solidFill>
        <a:latin typeface="+mn-lt"/>
      </a:defRPr>
    </a:lvl4pPr>
    <a:lvl5pPr marL="1828800" lvl="4" algn="l" rtl="0">
      <a:defRPr lang="en-US" sz="1800" dirty="0">
        <a:solidFill>
          <a:schemeClr val="tx1"/>
        </a:solidFill>
        <a:latin typeface="+mn-lt"/>
      </a:defRPr>
    </a:lvl5pPr>
    <a:lvl6pPr marL="2286000" lvl="5" algn="l" rtl="0">
      <a:defRPr lang="en-US" sz="1800" dirty="0">
        <a:solidFill>
          <a:schemeClr val="tx1"/>
        </a:solidFill>
        <a:latin typeface="+mn-lt"/>
      </a:defRPr>
    </a:lvl6pPr>
    <a:lvl7pPr marL="2743200" lvl="6" algn="l" rtl="0">
      <a:defRPr lang="en-US" sz="1800" dirty="0">
        <a:solidFill>
          <a:schemeClr val="tx1"/>
        </a:solidFill>
        <a:latin typeface="+mn-lt"/>
      </a:defRPr>
    </a:lvl7pPr>
    <a:lvl8pPr marL="3200400" lvl="7" algn="l" rtl="0">
      <a:defRPr lang="en-US" sz="1800" dirty="0">
        <a:solidFill>
          <a:schemeClr val="tx1"/>
        </a:solidFill>
        <a:latin typeface="+mn-lt"/>
      </a:defRPr>
    </a:lvl8pPr>
    <a:lvl9pPr marL="3657600" lvl="8" algn="l" rtl="0">
      <a:defRPr lang="en-US" sz="1800" dirty="0">
        <a:solidFill>
          <a:schemeClr val="tx1"/>
        </a:solidFill>
        <a:latin typeface="+mn-lt"/>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3EF89-7D50-4202-85B4-BD8F707E77FE}" v="326" dt="2024-04-16T16:17:53.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558" y="78"/>
      </p:cViewPr>
      <p:guideLst>
        <p:guide orient="horz" pos="216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0.fntdata"/><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qra ashraf" userId="aef14e9191c4554b" providerId="LiveId" clId="{EDD60DA7-D1CF-471B-9C75-C5066C2BB377}"/>
    <pc:docChg chg="undo redo custSel addSld delSld modSld sldOrd modMainMaster addSection delSection modNotesMaster">
      <pc:chgData name="iqra ashraf" userId="aef14e9191c4554b" providerId="LiveId" clId="{EDD60DA7-D1CF-471B-9C75-C5066C2BB377}" dt="2024-02-05T10:54:20.295" v="14161" actId="20577"/>
      <pc:docMkLst>
        <pc:docMk/>
      </pc:docMkLst>
      <pc:sldChg chg="addSp delSp modSp add mod ord delAnim modAnim">
        <pc:chgData name="iqra ashraf" userId="aef14e9191c4554b" providerId="LiveId" clId="{EDD60DA7-D1CF-471B-9C75-C5066C2BB377}" dt="2024-02-02T15:47:40.048" v="14122" actId="20577"/>
        <pc:sldMkLst>
          <pc:docMk/>
          <pc:sldMk cId="3767722910" sldId="256"/>
        </pc:sldMkLst>
        <pc:spChg chg="mod">
          <ac:chgData name="iqra ashraf" userId="aef14e9191c4554b" providerId="LiveId" clId="{EDD60DA7-D1CF-471B-9C75-C5066C2BB377}" dt="2024-01-31T10:25:02.623" v="13548" actId="313"/>
          <ac:spMkLst>
            <pc:docMk/>
            <pc:sldMk cId="3767722910" sldId="256"/>
            <ac:spMk id="6" creationId="{AC4302E5-0BE4-5CC8-16A4-354FAAE4118A}"/>
          </ac:spMkLst>
        </pc:spChg>
        <pc:spChg chg="mod">
          <ac:chgData name="iqra ashraf" userId="aef14e9191c4554b" providerId="LiveId" clId="{EDD60DA7-D1CF-471B-9C75-C5066C2BB377}" dt="2024-02-02T15:47:40.048" v="14122" actId="20577"/>
          <ac:spMkLst>
            <pc:docMk/>
            <pc:sldMk cId="3767722910" sldId="256"/>
            <ac:spMk id="7" creationId="{CA0B702B-D755-B080-606D-BDD7EDFCF80C}"/>
          </ac:spMkLst>
        </pc:spChg>
        <pc:spChg chg="add del mod">
          <ac:chgData name="iqra ashraf" userId="aef14e9191c4554b" providerId="LiveId" clId="{EDD60DA7-D1CF-471B-9C75-C5066C2BB377}" dt="2024-01-27T15:51:15.155" v="12962" actId="478"/>
          <ac:spMkLst>
            <pc:docMk/>
            <pc:sldMk cId="3767722910" sldId="256"/>
            <ac:spMk id="8" creationId="{923979B1-C74F-33CE-B621-112A71D5FBE5}"/>
          </ac:spMkLst>
        </pc:spChg>
        <pc:picChg chg="del">
          <ac:chgData name="iqra ashraf" userId="aef14e9191c4554b" providerId="LiveId" clId="{EDD60DA7-D1CF-471B-9C75-C5066C2BB377}" dt="2024-01-27T15:47:04.804" v="12908" actId="478"/>
          <ac:picMkLst>
            <pc:docMk/>
            <pc:sldMk cId="3767722910" sldId="256"/>
            <ac:picMk id="2" creationId="{A764659D-B976-5545-0342-7C294C03C356}"/>
          </ac:picMkLst>
        </pc:picChg>
        <pc:picChg chg="add mod">
          <ac:chgData name="iqra ashraf" userId="aef14e9191c4554b" providerId="LiveId" clId="{EDD60DA7-D1CF-471B-9C75-C5066C2BB377}" dt="2024-01-21T14:46:39.460" v="5598"/>
          <ac:picMkLst>
            <pc:docMk/>
            <pc:sldMk cId="3767722910" sldId="256"/>
            <ac:picMk id="3" creationId="{93187D20-AFA7-B097-D101-C409BD6307D7}"/>
          </ac:picMkLst>
        </pc:picChg>
        <pc:picChg chg="add mod">
          <ac:chgData name="iqra ashraf" userId="aef14e9191c4554b" providerId="LiveId" clId="{EDD60DA7-D1CF-471B-9C75-C5066C2BB377}" dt="2024-01-27T15:47:21.845" v="12915" actId="1076"/>
          <ac:picMkLst>
            <pc:docMk/>
            <pc:sldMk cId="3767722910" sldId="256"/>
            <ac:picMk id="5" creationId="{92671ED9-17EE-1EEF-BB93-A1AAAF007239}"/>
          </ac:picMkLst>
        </pc:picChg>
        <pc:picChg chg="del">
          <ac:chgData name="iqra ashraf" userId="aef14e9191c4554b" providerId="LiveId" clId="{EDD60DA7-D1CF-471B-9C75-C5066C2BB377}" dt="2024-01-21T14:38:08.295" v="5511" actId="478"/>
          <ac:picMkLst>
            <pc:docMk/>
            <pc:sldMk cId="3767722910" sldId="256"/>
            <ac:picMk id="9" creationId="{B320A654-1E56-251D-FEFE-608079D80AEC}"/>
          </ac:picMkLst>
        </pc:picChg>
        <pc:picChg chg="mod">
          <ac:chgData name="iqra ashraf" userId="aef14e9191c4554b" providerId="LiveId" clId="{EDD60DA7-D1CF-471B-9C75-C5066C2BB377}" dt="2024-01-21T14:38:23.256" v="5513" actId="1076"/>
          <ac:picMkLst>
            <pc:docMk/>
            <pc:sldMk cId="3767722910" sldId="256"/>
            <ac:picMk id="11" creationId="{07BD8E58-F5AA-469A-57FC-06F4B432412E}"/>
          </ac:picMkLst>
        </pc:picChg>
        <pc:picChg chg="mod">
          <ac:chgData name="iqra ashraf" userId="aef14e9191c4554b" providerId="LiveId" clId="{EDD60DA7-D1CF-471B-9C75-C5066C2BB377}" dt="2024-01-21T14:26:02.346" v="5367" actId="14100"/>
          <ac:picMkLst>
            <pc:docMk/>
            <pc:sldMk cId="3767722910" sldId="256"/>
            <ac:picMk id="15" creationId="{97F06D66-B6D7-DA9F-03CB-8826AAB6EBBA}"/>
          </ac:picMkLst>
        </pc:picChg>
      </pc:sldChg>
      <pc:sldChg chg="addSp delSp modSp mod ord modAnim">
        <pc:chgData name="iqra ashraf" userId="aef14e9191c4554b" providerId="LiveId" clId="{EDD60DA7-D1CF-471B-9C75-C5066C2BB377}" dt="2024-01-31T04:49:35.582" v="13342"/>
        <pc:sldMkLst>
          <pc:docMk/>
          <pc:sldMk cId="0" sldId="257"/>
        </pc:sldMkLst>
        <pc:spChg chg="add mod">
          <ac:chgData name="iqra ashraf" userId="aef14e9191c4554b" providerId="LiveId" clId="{EDD60DA7-D1CF-471B-9C75-C5066C2BB377}" dt="2024-01-27T15:41:49.585" v="12903" actId="255"/>
          <ac:spMkLst>
            <pc:docMk/>
            <pc:sldMk cId="0" sldId="257"/>
            <ac:spMk id="3" creationId="{B979C88D-B878-99A4-3E6C-B480BC555EE2}"/>
          </ac:spMkLst>
        </pc:spChg>
        <pc:spChg chg="add del mod">
          <ac:chgData name="iqra ashraf" userId="aef14e9191c4554b" providerId="LiveId" clId="{EDD60DA7-D1CF-471B-9C75-C5066C2BB377}" dt="2024-01-20T07:13:10.811" v="82" actId="478"/>
          <ac:spMkLst>
            <pc:docMk/>
            <pc:sldMk cId="0" sldId="257"/>
            <ac:spMk id="5" creationId="{1D05FC07-D7EE-24A2-F6C3-233AEFA3BB8B}"/>
          </ac:spMkLst>
        </pc:spChg>
        <pc:spChg chg="mod">
          <ac:chgData name="iqra ashraf" userId="aef14e9191c4554b" providerId="LiveId" clId="{EDD60DA7-D1CF-471B-9C75-C5066C2BB377}" dt="2024-01-27T15:42:07.075" v="12907" actId="1076"/>
          <ac:spMkLst>
            <pc:docMk/>
            <pc:sldMk cId="0" sldId="257"/>
            <ac:spMk id="1048595" creationId="{00000000-0000-0000-0000-000000000000}"/>
          </ac:spMkLst>
        </pc:spChg>
        <pc:spChg chg="add del mod">
          <ac:chgData name="iqra ashraf" userId="aef14e9191c4554b" providerId="LiveId" clId="{EDD60DA7-D1CF-471B-9C75-C5066C2BB377}" dt="2024-01-21T16:42:01.029" v="6969" actId="20577"/>
          <ac:spMkLst>
            <pc:docMk/>
            <pc:sldMk cId="0" sldId="257"/>
            <ac:spMk id="1048596" creationId="{00000000-0000-0000-0000-000000000000}"/>
          </ac:spMkLst>
        </pc:spChg>
        <pc:picChg chg="add mod">
          <ac:chgData name="iqra ashraf" userId="aef14e9191c4554b" providerId="LiveId" clId="{EDD60DA7-D1CF-471B-9C75-C5066C2BB377}" dt="2024-01-27T16:11:36.585" v="13003"/>
          <ac:picMkLst>
            <pc:docMk/>
            <pc:sldMk cId="0" sldId="257"/>
            <ac:picMk id="2" creationId="{8E631EB3-C652-D6E9-C5A8-53A63B4BE3D6}"/>
          </ac:picMkLst>
        </pc:picChg>
        <pc:picChg chg="add mod">
          <ac:chgData name="iqra ashraf" userId="aef14e9191c4554b" providerId="LiveId" clId="{EDD60DA7-D1CF-471B-9C75-C5066C2BB377}" dt="2024-01-20T07:27:08.556" v="289" actId="14100"/>
          <ac:picMkLst>
            <pc:docMk/>
            <pc:sldMk cId="0" sldId="257"/>
            <ac:picMk id="6" creationId="{7AAA365C-F753-BEA6-895B-91DE9123057F}"/>
          </ac:picMkLst>
        </pc:picChg>
        <pc:picChg chg="add mod">
          <ac:chgData name="iqra ashraf" userId="aef14e9191c4554b" providerId="LiveId" clId="{EDD60DA7-D1CF-471B-9C75-C5066C2BB377}" dt="2024-01-20T07:27:04.518" v="288" actId="14100"/>
          <ac:picMkLst>
            <pc:docMk/>
            <pc:sldMk cId="0" sldId="257"/>
            <ac:picMk id="7" creationId="{A07814DF-7CEF-7B83-8469-629B04ED00BD}"/>
          </ac:picMkLst>
        </pc:picChg>
        <pc:picChg chg="add del mod">
          <ac:chgData name="iqra ashraf" userId="aef14e9191c4554b" providerId="LiveId" clId="{EDD60DA7-D1CF-471B-9C75-C5066C2BB377}" dt="2024-01-20T07:14:49.186" v="120" actId="478"/>
          <ac:picMkLst>
            <pc:docMk/>
            <pc:sldMk cId="0" sldId="257"/>
            <ac:picMk id="8" creationId="{1DE0BC65-D76C-38F8-05C0-08CADB92D3CB}"/>
          </ac:picMkLst>
        </pc:picChg>
      </pc:sldChg>
      <pc:sldChg chg="addSp modSp mod">
        <pc:chgData name="iqra ashraf" userId="aef14e9191c4554b" providerId="LiveId" clId="{EDD60DA7-D1CF-471B-9C75-C5066C2BB377}" dt="2024-01-27T12:12:48.125" v="8382" actId="20577"/>
        <pc:sldMkLst>
          <pc:docMk/>
          <pc:sldMk cId="0" sldId="258"/>
        </pc:sldMkLst>
        <pc:spChg chg="mod">
          <ac:chgData name="iqra ashraf" userId="aef14e9191c4554b" providerId="LiveId" clId="{EDD60DA7-D1CF-471B-9C75-C5066C2BB377}" dt="2024-01-21T13:30:19.618" v="4374" actId="14100"/>
          <ac:spMkLst>
            <pc:docMk/>
            <pc:sldMk cId="0" sldId="258"/>
            <ac:spMk id="1048602" creationId="{00000000-0000-0000-0000-000000000000}"/>
          </ac:spMkLst>
        </pc:spChg>
        <pc:spChg chg="mod">
          <ac:chgData name="iqra ashraf" userId="aef14e9191c4554b" providerId="LiveId" clId="{EDD60DA7-D1CF-471B-9C75-C5066C2BB377}" dt="2024-01-27T12:12:48.125" v="8382" actId="20577"/>
          <ac:spMkLst>
            <pc:docMk/>
            <pc:sldMk cId="0" sldId="258"/>
            <ac:spMk id="1048603" creationId="{00000000-0000-0000-0000-000000000000}"/>
          </ac:spMkLst>
        </pc:spChg>
        <pc:picChg chg="add mod">
          <ac:chgData name="iqra ashraf" userId="aef14e9191c4554b" providerId="LiveId" clId="{EDD60DA7-D1CF-471B-9C75-C5066C2BB377}" dt="2024-01-20T07:27:23.946" v="290"/>
          <ac:picMkLst>
            <pc:docMk/>
            <pc:sldMk cId="0" sldId="258"/>
            <ac:picMk id="2" creationId="{9BA123B7-2AE9-F380-5EE6-5CDB83978E9D}"/>
          </ac:picMkLst>
        </pc:picChg>
        <pc:picChg chg="add mod">
          <ac:chgData name="iqra ashraf" userId="aef14e9191c4554b" providerId="LiveId" clId="{EDD60DA7-D1CF-471B-9C75-C5066C2BB377}" dt="2024-01-21T13:30:15.854" v="4373"/>
          <ac:picMkLst>
            <pc:docMk/>
            <pc:sldMk cId="0" sldId="258"/>
            <ac:picMk id="3" creationId="{B5A9541E-D447-3E3E-78BD-DCC31A9296C8}"/>
          </ac:picMkLst>
        </pc:picChg>
      </pc:sldChg>
      <pc:sldChg chg="addSp delSp modSp mod addAnim delAnim modAnim">
        <pc:chgData name="iqra ashraf" userId="aef14e9191c4554b" providerId="LiveId" clId="{EDD60DA7-D1CF-471B-9C75-C5066C2BB377}" dt="2024-01-31T10:32:06.779" v="13682"/>
        <pc:sldMkLst>
          <pc:docMk/>
          <pc:sldMk cId="0" sldId="259"/>
        </pc:sldMkLst>
        <pc:spChg chg="add del mod">
          <ac:chgData name="iqra ashraf" userId="aef14e9191c4554b" providerId="LiveId" clId="{EDD60DA7-D1CF-471B-9C75-C5066C2BB377}" dt="2024-01-31T10:26:46.273" v="13560" actId="478"/>
          <ac:spMkLst>
            <pc:docMk/>
            <pc:sldMk cId="0" sldId="259"/>
            <ac:spMk id="7" creationId="{75A4A15A-52E2-4D8A-F3C1-D7A779DA1170}"/>
          </ac:spMkLst>
        </pc:spChg>
        <pc:spChg chg="add del mod">
          <ac:chgData name="iqra ashraf" userId="aef14e9191c4554b" providerId="LiveId" clId="{EDD60DA7-D1CF-471B-9C75-C5066C2BB377}" dt="2024-01-31T10:29:18.602" v="13623" actId="478"/>
          <ac:spMkLst>
            <pc:docMk/>
            <pc:sldMk cId="0" sldId="259"/>
            <ac:spMk id="8" creationId="{19437F4D-C430-265F-6705-79C9C46B80C8}"/>
          </ac:spMkLst>
        </pc:spChg>
        <pc:spChg chg="add mod">
          <ac:chgData name="iqra ashraf" userId="aef14e9191c4554b" providerId="LiveId" clId="{EDD60DA7-D1CF-471B-9C75-C5066C2BB377}" dt="2024-01-31T10:30:12.334" v="13664" actId="20577"/>
          <ac:spMkLst>
            <pc:docMk/>
            <pc:sldMk cId="0" sldId="259"/>
            <ac:spMk id="9" creationId="{C272ED19-74A0-A49A-E4E9-173D9F81CEFD}"/>
          </ac:spMkLst>
        </pc:spChg>
        <pc:spChg chg="add del mod">
          <ac:chgData name="iqra ashraf" userId="aef14e9191c4554b" providerId="LiveId" clId="{EDD60DA7-D1CF-471B-9C75-C5066C2BB377}" dt="2024-01-31T10:30:20.366" v="13666" actId="478"/>
          <ac:spMkLst>
            <pc:docMk/>
            <pc:sldMk cId="0" sldId="259"/>
            <ac:spMk id="11" creationId="{8387B493-7219-FD1D-E3FB-5BA791F10519}"/>
          </ac:spMkLst>
        </pc:spChg>
        <pc:spChg chg="mod">
          <ac:chgData name="iqra ashraf" userId="aef14e9191c4554b" providerId="LiveId" clId="{EDD60DA7-D1CF-471B-9C75-C5066C2BB377}" dt="2024-01-21T13:30:27.723" v="4376" actId="14100"/>
          <ac:spMkLst>
            <pc:docMk/>
            <pc:sldMk cId="0" sldId="259"/>
            <ac:spMk id="1048604" creationId="{00000000-0000-0000-0000-000000000000}"/>
          </ac:spMkLst>
        </pc:spChg>
        <pc:spChg chg="add del mod">
          <ac:chgData name="iqra ashraf" userId="aef14e9191c4554b" providerId="LiveId" clId="{EDD60DA7-D1CF-471B-9C75-C5066C2BB377}" dt="2024-01-31T10:30:20.366" v="13666" actId="478"/>
          <ac:spMkLst>
            <pc:docMk/>
            <pc:sldMk cId="0" sldId="259"/>
            <ac:spMk id="1048605" creationId="{00000000-0000-0000-0000-000000000000}"/>
          </ac:spMkLst>
        </pc:spChg>
        <pc:picChg chg="add mod">
          <ac:chgData name="iqra ashraf" userId="aef14e9191c4554b" providerId="LiveId" clId="{EDD60DA7-D1CF-471B-9C75-C5066C2BB377}" dt="2024-01-21T13:14:37.961" v="4174"/>
          <ac:picMkLst>
            <pc:docMk/>
            <pc:sldMk cId="0" sldId="259"/>
            <ac:picMk id="2" creationId="{0AF1A1C3-D1DB-C5FA-2E23-A683CF9729B2}"/>
          </ac:picMkLst>
        </pc:picChg>
        <pc:picChg chg="add mod">
          <ac:chgData name="iqra ashraf" userId="aef14e9191c4554b" providerId="LiveId" clId="{EDD60DA7-D1CF-471B-9C75-C5066C2BB377}" dt="2024-01-21T13:30:23.727" v="4375"/>
          <ac:picMkLst>
            <pc:docMk/>
            <pc:sldMk cId="0" sldId="259"/>
            <ac:picMk id="3" creationId="{E91DFDC2-1848-561D-E57F-A638D6952A33}"/>
          </ac:picMkLst>
        </pc:picChg>
        <pc:picChg chg="add mod">
          <ac:chgData name="iqra ashraf" userId="aef14e9191c4554b" providerId="LiveId" clId="{EDD60DA7-D1CF-471B-9C75-C5066C2BB377}" dt="2024-01-31T10:32:06.779" v="13682"/>
          <ac:picMkLst>
            <pc:docMk/>
            <pc:sldMk cId="0" sldId="259"/>
            <ac:picMk id="4" creationId="{D555D92D-128B-759B-8EAA-ADD24143357D}"/>
          </ac:picMkLst>
        </pc:picChg>
        <pc:picChg chg="add del mod modCrop">
          <ac:chgData name="iqra ashraf" userId="aef14e9191c4554b" providerId="LiveId" clId="{EDD60DA7-D1CF-471B-9C75-C5066C2BB377}" dt="2024-01-31T10:07:40.579" v="13361" actId="21"/>
          <ac:picMkLst>
            <pc:docMk/>
            <pc:sldMk cId="0" sldId="259"/>
            <ac:picMk id="5" creationId="{F8E2B584-152E-596B-837D-00419D48F0CC}"/>
          </ac:picMkLst>
        </pc:picChg>
        <pc:picChg chg="add del mod">
          <ac:chgData name="iqra ashraf" userId="aef14e9191c4554b" providerId="LiveId" clId="{EDD60DA7-D1CF-471B-9C75-C5066C2BB377}" dt="2024-01-31T10:07:25.509" v="13360" actId="21"/>
          <ac:picMkLst>
            <pc:docMk/>
            <pc:sldMk cId="0" sldId="259"/>
            <ac:picMk id="6" creationId="{11123B16-F073-452C-4CCA-317A900D163C}"/>
          </ac:picMkLst>
        </pc:picChg>
        <pc:picChg chg="add del mod">
          <ac:chgData name="iqra ashraf" userId="aef14e9191c4554b" providerId="LiveId" clId="{EDD60DA7-D1CF-471B-9C75-C5066C2BB377}" dt="2024-01-27T12:13:03.046" v="8383" actId="478"/>
          <ac:picMkLst>
            <pc:docMk/>
            <pc:sldMk cId="0" sldId="259"/>
            <ac:picMk id="8" creationId="{9752663A-360A-5243-5BAC-9F9609460983}"/>
          </ac:picMkLst>
        </pc:picChg>
        <pc:inkChg chg="add del">
          <ac:chgData name="iqra ashraf" userId="aef14e9191c4554b" providerId="LiveId" clId="{EDD60DA7-D1CF-471B-9C75-C5066C2BB377}" dt="2024-01-21T16:43:11.810" v="6971" actId="478"/>
          <ac:inkMkLst>
            <pc:docMk/>
            <pc:sldMk cId="0" sldId="259"/>
            <ac:inkMk id="4" creationId="{7AB231D4-CEB6-7564-C8EF-E67D525BD5A6}"/>
          </ac:inkMkLst>
        </pc:inkChg>
      </pc:sldChg>
      <pc:sldChg chg="addSp modSp mod ord">
        <pc:chgData name="iqra ashraf" userId="aef14e9191c4554b" providerId="LiveId" clId="{EDD60DA7-D1CF-471B-9C75-C5066C2BB377}" dt="2024-01-29T08:13:00.860" v="13333" actId="20577"/>
        <pc:sldMkLst>
          <pc:docMk/>
          <pc:sldMk cId="0" sldId="260"/>
        </pc:sldMkLst>
        <pc:spChg chg="mod">
          <ac:chgData name="iqra ashraf" userId="aef14e9191c4554b" providerId="LiveId" clId="{EDD60DA7-D1CF-471B-9C75-C5066C2BB377}" dt="2024-01-21T16:16:16.828" v="6324" actId="20577"/>
          <ac:spMkLst>
            <pc:docMk/>
            <pc:sldMk cId="0" sldId="260"/>
            <ac:spMk id="1048606" creationId="{00000000-0000-0000-0000-000000000000}"/>
          </ac:spMkLst>
        </pc:spChg>
        <pc:spChg chg="mod">
          <ac:chgData name="iqra ashraf" userId="aef14e9191c4554b" providerId="LiveId" clId="{EDD60DA7-D1CF-471B-9C75-C5066C2BB377}" dt="2024-01-29T08:13:00.860" v="13333" actId="20577"/>
          <ac:spMkLst>
            <pc:docMk/>
            <pc:sldMk cId="0" sldId="260"/>
            <ac:spMk id="1048607" creationId="{00000000-0000-0000-0000-000000000000}"/>
          </ac:spMkLst>
        </pc:spChg>
        <pc:picChg chg="add mod">
          <ac:chgData name="iqra ashraf" userId="aef14e9191c4554b" providerId="LiveId" clId="{EDD60DA7-D1CF-471B-9C75-C5066C2BB377}" dt="2024-01-21T13:14:41.547" v="4175"/>
          <ac:picMkLst>
            <pc:docMk/>
            <pc:sldMk cId="0" sldId="260"/>
            <ac:picMk id="2" creationId="{33BD02AA-A7A3-D37D-CBE3-EBDC077E3517}"/>
          </ac:picMkLst>
        </pc:picChg>
        <pc:picChg chg="add mod">
          <ac:chgData name="iqra ashraf" userId="aef14e9191c4554b" providerId="LiveId" clId="{EDD60DA7-D1CF-471B-9C75-C5066C2BB377}" dt="2024-01-21T13:30:31.965" v="4377"/>
          <ac:picMkLst>
            <pc:docMk/>
            <pc:sldMk cId="0" sldId="260"/>
            <ac:picMk id="3" creationId="{BE72BDAB-2FA6-226D-3587-D4875A093273}"/>
          </ac:picMkLst>
        </pc:picChg>
      </pc:sldChg>
      <pc:sldChg chg="addSp modSp del mod modAnim">
        <pc:chgData name="iqra ashraf" userId="aef14e9191c4554b" providerId="LiveId" clId="{EDD60DA7-D1CF-471B-9C75-C5066C2BB377}" dt="2024-01-23T18:02:12.863" v="7975" actId="27636"/>
        <pc:sldMkLst>
          <pc:docMk/>
          <pc:sldMk cId="4032408984" sldId="261"/>
        </pc:sldMkLst>
        <pc:spChg chg="mod">
          <ac:chgData name="iqra ashraf" userId="aef14e9191c4554b" providerId="LiveId" clId="{EDD60DA7-D1CF-471B-9C75-C5066C2BB377}" dt="2024-01-23T18:02:12.863" v="7975" actId="27636"/>
          <ac:spMkLst>
            <pc:docMk/>
            <pc:sldMk cId="4032408984" sldId="261"/>
            <ac:spMk id="3" creationId="{1076C0D4-5E52-4C4E-84D3-5D8136449150}"/>
          </ac:spMkLst>
        </pc:spChg>
        <pc:picChg chg="add mod">
          <ac:chgData name="iqra ashraf" userId="aef14e9191c4554b" providerId="LiveId" clId="{EDD60DA7-D1CF-471B-9C75-C5066C2BB377}" dt="2024-01-23T18:01:35.514" v="7967"/>
          <ac:picMkLst>
            <pc:docMk/>
            <pc:sldMk cId="4032408984" sldId="261"/>
            <ac:picMk id="2" creationId="{3ADF5D02-7765-9C5A-D49D-99C2268249FB}"/>
          </ac:picMkLst>
        </pc:picChg>
        <pc:picChg chg="add mod">
          <ac:chgData name="iqra ashraf" userId="aef14e9191c4554b" providerId="LiveId" clId="{EDD60DA7-D1CF-471B-9C75-C5066C2BB377}" dt="2024-01-23T18:02:08.318" v="7973" actId="14100"/>
          <ac:picMkLst>
            <pc:docMk/>
            <pc:sldMk cId="4032408984" sldId="261"/>
            <ac:picMk id="4" creationId="{89FA9D10-B376-6ACF-656E-BF7A944E6B63}"/>
          </ac:picMkLst>
        </pc:picChg>
        <pc:picChg chg="del">
          <ac:chgData name="iqra ashraf" userId="aef14e9191c4554b" providerId="LiveId" clId="{EDD60DA7-D1CF-471B-9C75-C5066C2BB377}" dt="2024-01-21T14:38:52.737" v="5521" actId="478"/>
          <ac:picMkLst>
            <pc:docMk/>
            <pc:sldMk cId="4032408984" sldId="261"/>
            <ac:picMk id="4" creationId="{FD592154-2F2B-BB73-0910-D58CEAAFA1C5}"/>
          </ac:picMkLst>
        </pc:picChg>
      </pc:sldChg>
      <pc:sldChg chg="addSp delSp modSp add mod">
        <pc:chgData name="iqra ashraf" userId="aef14e9191c4554b" providerId="LiveId" clId="{EDD60DA7-D1CF-471B-9C75-C5066C2BB377}" dt="2024-01-23T18:02:00.276" v="7971" actId="14100"/>
        <pc:sldMkLst>
          <pc:docMk/>
          <pc:sldMk cId="253017347" sldId="262"/>
        </pc:sldMkLst>
        <pc:spChg chg="mod">
          <ac:chgData name="iqra ashraf" userId="aef14e9191c4554b" providerId="LiveId" clId="{EDD60DA7-D1CF-471B-9C75-C5066C2BB377}" dt="2024-01-23T18:02:00.276" v="7971" actId="14100"/>
          <ac:spMkLst>
            <pc:docMk/>
            <pc:sldMk cId="253017347" sldId="262"/>
            <ac:spMk id="3" creationId="{06EE2C90-D0A5-E863-9975-B6356F93D62C}"/>
          </ac:spMkLst>
        </pc:spChg>
        <pc:picChg chg="add mod">
          <ac:chgData name="iqra ashraf" userId="aef14e9191c4554b" providerId="LiveId" clId="{EDD60DA7-D1CF-471B-9C75-C5066C2BB377}" dt="2024-01-23T18:01:39.678" v="7968"/>
          <ac:picMkLst>
            <pc:docMk/>
            <pc:sldMk cId="253017347" sldId="262"/>
            <ac:picMk id="2" creationId="{8A623038-C3F8-7CA9-E253-67381FB500DB}"/>
          </ac:picMkLst>
        </pc:picChg>
        <pc:picChg chg="add mod">
          <ac:chgData name="iqra ashraf" userId="aef14e9191c4554b" providerId="LiveId" clId="{EDD60DA7-D1CF-471B-9C75-C5066C2BB377}" dt="2024-01-23T18:01:49.672" v="7969"/>
          <ac:picMkLst>
            <pc:docMk/>
            <pc:sldMk cId="253017347" sldId="262"/>
            <ac:picMk id="4" creationId="{8B6E0E21-8E68-4C44-D696-EEA2BC65FD16}"/>
          </ac:picMkLst>
        </pc:picChg>
        <pc:picChg chg="del">
          <ac:chgData name="iqra ashraf" userId="aef14e9191c4554b" providerId="LiveId" clId="{EDD60DA7-D1CF-471B-9C75-C5066C2BB377}" dt="2024-01-21T14:38:55.460" v="5522" actId="478"/>
          <ac:picMkLst>
            <pc:docMk/>
            <pc:sldMk cId="253017347" sldId="262"/>
            <ac:picMk id="4" creationId="{D270D880-8653-8791-938B-CA593F008024}"/>
          </ac:picMkLst>
        </pc:picChg>
      </pc:sldChg>
      <pc:sldChg chg="addSp modSp mod">
        <pc:chgData name="iqra ashraf" userId="aef14e9191c4554b" providerId="LiveId" clId="{EDD60DA7-D1CF-471B-9C75-C5066C2BB377}" dt="2024-01-27T12:28:55.732" v="8887" actId="20577"/>
        <pc:sldMkLst>
          <pc:docMk/>
          <pc:sldMk cId="0" sldId="263"/>
        </pc:sldMkLst>
        <pc:spChg chg="mod">
          <ac:chgData name="iqra ashraf" userId="aef14e9191c4554b" providerId="LiveId" clId="{EDD60DA7-D1CF-471B-9C75-C5066C2BB377}" dt="2024-01-21T13:30:50.868" v="4381" actId="14100"/>
          <ac:spMkLst>
            <pc:docMk/>
            <pc:sldMk cId="0" sldId="263"/>
            <ac:spMk id="1048612" creationId="{00000000-0000-0000-0000-000000000000}"/>
          </ac:spMkLst>
        </pc:spChg>
        <pc:spChg chg="mod">
          <ac:chgData name="iqra ashraf" userId="aef14e9191c4554b" providerId="LiveId" clId="{EDD60DA7-D1CF-471B-9C75-C5066C2BB377}" dt="2024-01-27T12:28:55.732" v="8887" actId="20577"/>
          <ac:spMkLst>
            <pc:docMk/>
            <pc:sldMk cId="0" sldId="263"/>
            <ac:spMk id="1048613" creationId="{00000000-0000-0000-0000-000000000000}"/>
          </ac:spMkLst>
        </pc:spChg>
        <pc:picChg chg="add mod">
          <ac:chgData name="iqra ashraf" userId="aef14e9191c4554b" providerId="LiveId" clId="{EDD60DA7-D1CF-471B-9C75-C5066C2BB377}" dt="2024-01-21T13:14:50.189" v="4177"/>
          <ac:picMkLst>
            <pc:docMk/>
            <pc:sldMk cId="0" sldId="263"/>
            <ac:picMk id="2" creationId="{1DCB171E-05BC-C5E2-55EE-0F6D1B76BE72}"/>
          </ac:picMkLst>
        </pc:picChg>
        <pc:picChg chg="add mod">
          <ac:chgData name="iqra ashraf" userId="aef14e9191c4554b" providerId="LiveId" clId="{EDD60DA7-D1CF-471B-9C75-C5066C2BB377}" dt="2024-01-21T13:30:53.052" v="4382"/>
          <ac:picMkLst>
            <pc:docMk/>
            <pc:sldMk cId="0" sldId="263"/>
            <ac:picMk id="3" creationId="{66B47308-C5A1-3786-9F4F-2E48B7247660}"/>
          </ac:picMkLst>
        </pc:picChg>
      </pc:sldChg>
      <pc:sldChg chg="addSp modSp mod">
        <pc:chgData name="iqra ashraf" userId="aef14e9191c4554b" providerId="LiveId" clId="{EDD60DA7-D1CF-471B-9C75-C5066C2BB377}" dt="2024-01-23T17:04:39.708" v="7236" actId="313"/>
        <pc:sldMkLst>
          <pc:docMk/>
          <pc:sldMk cId="0" sldId="264"/>
        </pc:sldMkLst>
        <pc:spChg chg="mod">
          <ac:chgData name="iqra ashraf" userId="aef14e9191c4554b" providerId="LiveId" clId="{EDD60DA7-D1CF-471B-9C75-C5066C2BB377}" dt="2024-01-21T13:30:57.695" v="4383" actId="14100"/>
          <ac:spMkLst>
            <pc:docMk/>
            <pc:sldMk cId="0" sldId="264"/>
            <ac:spMk id="1048614" creationId="{00000000-0000-0000-0000-000000000000}"/>
          </ac:spMkLst>
        </pc:spChg>
        <pc:spChg chg="mod">
          <ac:chgData name="iqra ashraf" userId="aef14e9191c4554b" providerId="LiveId" clId="{EDD60DA7-D1CF-471B-9C75-C5066C2BB377}" dt="2024-01-23T17:04:39.708" v="7236" actId="313"/>
          <ac:spMkLst>
            <pc:docMk/>
            <pc:sldMk cId="0" sldId="264"/>
            <ac:spMk id="1048615" creationId="{00000000-0000-0000-0000-000000000000}"/>
          </ac:spMkLst>
        </pc:spChg>
        <pc:picChg chg="add mod">
          <ac:chgData name="iqra ashraf" userId="aef14e9191c4554b" providerId="LiveId" clId="{EDD60DA7-D1CF-471B-9C75-C5066C2BB377}" dt="2024-01-21T13:14:54.222" v="4178"/>
          <ac:picMkLst>
            <pc:docMk/>
            <pc:sldMk cId="0" sldId="264"/>
            <ac:picMk id="2" creationId="{56D79E76-29A6-3EEF-F0F9-1A8DE4F5E0F4}"/>
          </ac:picMkLst>
        </pc:picChg>
        <pc:picChg chg="add mod">
          <ac:chgData name="iqra ashraf" userId="aef14e9191c4554b" providerId="LiveId" clId="{EDD60DA7-D1CF-471B-9C75-C5066C2BB377}" dt="2024-01-21T13:31:00.702" v="4384"/>
          <ac:picMkLst>
            <pc:docMk/>
            <pc:sldMk cId="0" sldId="264"/>
            <ac:picMk id="3" creationId="{DF95E8F4-DB7D-4875-24E0-DA9DC99DCFE1}"/>
          </ac:picMkLst>
        </pc:picChg>
      </pc:sldChg>
      <pc:sldChg chg="addSp modSp del mod">
        <pc:chgData name="iqra ashraf" userId="aef14e9191c4554b" providerId="LiveId" clId="{EDD60DA7-D1CF-471B-9C75-C5066C2BB377}" dt="2024-01-23T17:04:31.594" v="7234" actId="47"/>
        <pc:sldMkLst>
          <pc:docMk/>
          <pc:sldMk cId="0" sldId="265"/>
        </pc:sldMkLst>
        <pc:spChg chg="mod">
          <ac:chgData name="iqra ashraf" userId="aef14e9191c4554b" providerId="LiveId" clId="{EDD60DA7-D1CF-471B-9C75-C5066C2BB377}" dt="2024-01-21T13:31:13.371" v="4387" actId="20577"/>
          <ac:spMkLst>
            <pc:docMk/>
            <pc:sldMk cId="0" sldId="265"/>
            <ac:spMk id="1048616" creationId="{00000000-0000-0000-0000-000000000000}"/>
          </ac:spMkLst>
        </pc:spChg>
        <pc:spChg chg="mod">
          <ac:chgData name="iqra ashraf" userId="aef14e9191c4554b" providerId="LiveId" clId="{EDD60DA7-D1CF-471B-9C75-C5066C2BB377}" dt="2024-01-21T16:20:48.113" v="6591" actId="255"/>
          <ac:spMkLst>
            <pc:docMk/>
            <pc:sldMk cId="0" sldId="265"/>
            <ac:spMk id="1048617" creationId="{00000000-0000-0000-0000-000000000000}"/>
          </ac:spMkLst>
        </pc:spChg>
        <pc:picChg chg="add mod">
          <ac:chgData name="iqra ashraf" userId="aef14e9191c4554b" providerId="LiveId" clId="{EDD60DA7-D1CF-471B-9C75-C5066C2BB377}" dt="2024-01-21T13:15:02.797" v="4179"/>
          <ac:picMkLst>
            <pc:docMk/>
            <pc:sldMk cId="0" sldId="265"/>
            <ac:picMk id="2" creationId="{54F1C045-E550-3039-41A6-3D928CEE876A}"/>
          </ac:picMkLst>
        </pc:picChg>
        <pc:picChg chg="add mod">
          <ac:chgData name="iqra ashraf" userId="aef14e9191c4554b" providerId="LiveId" clId="{EDD60DA7-D1CF-471B-9C75-C5066C2BB377}" dt="2024-01-21T13:31:05.201" v="4385"/>
          <ac:picMkLst>
            <pc:docMk/>
            <pc:sldMk cId="0" sldId="265"/>
            <ac:picMk id="3" creationId="{FBC361DA-300F-D50C-EC92-DA5FF0539967}"/>
          </ac:picMkLst>
        </pc:picChg>
      </pc:sldChg>
      <pc:sldChg chg="addSp modSp mod">
        <pc:chgData name="iqra ashraf" userId="aef14e9191c4554b" providerId="LiveId" clId="{EDD60DA7-D1CF-471B-9C75-C5066C2BB377}" dt="2024-01-27T12:29:16.805" v="8899" actId="20577"/>
        <pc:sldMkLst>
          <pc:docMk/>
          <pc:sldMk cId="0" sldId="266"/>
        </pc:sldMkLst>
        <pc:spChg chg="mod">
          <ac:chgData name="iqra ashraf" userId="aef14e9191c4554b" providerId="LiveId" clId="{EDD60DA7-D1CF-471B-9C75-C5066C2BB377}" dt="2024-01-21T13:31:24.053" v="4389" actId="14100"/>
          <ac:spMkLst>
            <pc:docMk/>
            <pc:sldMk cId="0" sldId="266"/>
            <ac:spMk id="1048618" creationId="{00000000-0000-0000-0000-000000000000}"/>
          </ac:spMkLst>
        </pc:spChg>
        <pc:spChg chg="mod">
          <ac:chgData name="iqra ashraf" userId="aef14e9191c4554b" providerId="LiveId" clId="{EDD60DA7-D1CF-471B-9C75-C5066C2BB377}" dt="2024-01-27T12:29:16.805" v="8899" actId="20577"/>
          <ac:spMkLst>
            <pc:docMk/>
            <pc:sldMk cId="0" sldId="266"/>
            <ac:spMk id="1048619" creationId="{00000000-0000-0000-0000-000000000000}"/>
          </ac:spMkLst>
        </pc:spChg>
        <pc:picChg chg="add mod">
          <ac:chgData name="iqra ashraf" userId="aef14e9191c4554b" providerId="LiveId" clId="{EDD60DA7-D1CF-471B-9C75-C5066C2BB377}" dt="2024-01-21T13:15:09.282" v="4180"/>
          <ac:picMkLst>
            <pc:docMk/>
            <pc:sldMk cId="0" sldId="266"/>
            <ac:picMk id="2" creationId="{5C870889-FBD5-531C-0F90-D1AA13777171}"/>
          </ac:picMkLst>
        </pc:picChg>
        <pc:picChg chg="add mod">
          <ac:chgData name="iqra ashraf" userId="aef14e9191c4554b" providerId="LiveId" clId="{EDD60DA7-D1CF-471B-9C75-C5066C2BB377}" dt="2024-01-21T13:31:19.945" v="4388"/>
          <ac:picMkLst>
            <pc:docMk/>
            <pc:sldMk cId="0" sldId="266"/>
            <ac:picMk id="3" creationId="{42F13359-B608-E2C5-73A2-8009F1F2FBE4}"/>
          </ac:picMkLst>
        </pc:picChg>
      </pc:sldChg>
      <pc:sldChg chg="addSp modSp mod">
        <pc:chgData name="iqra ashraf" userId="aef14e9191c4554b" providerId="LiveId" clId="{EDD60DA7-D1CF-471B-9C75-C5066C2BB377}" dt="2024-01-27T14:41:06.091" v="11486" actId="255"/>
        <pc:sldMkLst>
          <pc:docMk/>
          <pc:sldMk cId="0" sldId="267"/>
        </pc:sldMkLst>
        <pc:spChg chg="mod">
          <ac:chgData name="iqra ashraf" userId="aef14e9191c4554b" providerId="LiveId" clId="{EDD60DA7-D1CF-471B-9C75-C5066C2BB377}" dt="2024-01-21T13:31:31.025" v="4391" actId="14100"/>
          <ac:spMkLst>
            <pc:docMk/>
            <pc:sldMk cId="0" sldId="267"/>
            <ac:spMk id="1048620" creationId="{00000000-0000-0000-0000-000000000000}"/>
          </ac:spMkLst>
        </pc:spChg>
        <pc:spChg chg="mod">
          <ac:chgData name="iqra ashraf" userId="aef14e9191c4554b" providerId="LiveId" clId="{EDD60DA7-D1CF-471B-9C75-C5066C2BB377}" dt="2024-01-27T14:41:06.091" v="11486" actId="255"/>
          <ac:spMkLst>
            <pc:docMk/>
            <pc:sldMk cId="0" sldId="267"/>
            <ac:spMk id="1048621" creationId="{00000000-0000-0000-0000-000000000000}"/>
          </ac:spMkLst>
        </pc:spChg>
        <pc:picChg chg="add mod">
          <ac:chgData name="iqra ashraf" userId="aef14e9191c4554b" providerId="LiveId" clId="{EDD60DA7-D1CF-471B-9C75-C5066C2BB377}" dt="2024-01-21T13:15:13.653" v="4181"/>
          <ac:picMkLst>
            <pc:docMk/>
            <pc:sldMk cId="0" sldId="267"/>
            <ac:picMk id="2" creationId="{91373E85-5F88-E7E1-FEF2-0809E85FD48D}"/>
          </ac:picMkLst>
        </pc:picChg>
        <pc:picChg chg="add mod">
          <ac:chgData name="iqra ashraf" userId="aef14e9191c4554b" providerId="LiveId" clId="{EDD60DA7-D1CF-471B-9C75-C5066C2BB377}" dt="2024-01-21T13:31:28.106" v="4390"/>
          <ac:picMkLst>
            <pc:docMk/>
            <pc:sldMk cId="0" sldId="267"/>
            <ac:picMk id="3" creationId="{00EDEB52-C6F7-7A06-B7FE-EFE888233511}"/>
          </ac:picMkLst>
        </pc:picChg>
      </pc:sldChg>
      <pc:sldChg chg="addSp modSp mod">
        <pc:chgData name="iqra ashraf" userId="aef14e9191c4554b" providerId="LiveId" clId="{EDD60DA7-D1CF-471B-9C75-C5066C2BB377}" dt="2024-01-31T10:32:42.636" v="13689" actId="27636"/>
        <pc:sldMkLst>
          <pc:docMk/>
          <pc:sldMk cId="0" sldId="268"/>
        </pc:sldMkLst>
        <pc:spChg chg="mod">
          <ac:chgData name="iqra ashraf" userId="aef14e9191c4554b" providerId="LiveId" clId="{EDD60DA7-D1CF-471B-9C75-C5066C2BB377}" dt="2024-01-21T13:31:35.829" v="4392" actId="14100"/>
          <ac:spMkLst>
            <pc:docMk/>
            <pc:sldMk cId="0" sldId="268"/>
            <ac:spMk id="1048622" creationId="{00000000-0000-0000-0000-000000000000}"/>
          </ac:spMkLst>
        </pc:spChg>
        <pc:spChg chg="mod">
          <ac:chgData name="iqra ashraf" userId="aef14e9191c4554b" providerId="LiveId" clId="{EDD60DA7-D1CF-471B-9C75-C5066C2BB377}" dt="2024-01-31T10:32:42.636" v="13689" actId="27636"/>
          <ac:spMkLst>
            <pc:docMk/>
            <pc:sldMk cId="0" sldId="268"/>
            <ac:spMk id="1048623" creationId="{00000000-0000-0000-0000-000000000000}"/>
          </ac:spMkLst>
        </pc:spChg>
        <pc:picChg chg="add mod">
          <ac:chgData name="iqra ashraf" userId="aef14e9191c4554b" providerId="LiveId" clId="{EDD60DA7-D1CF-471B-9C75-C5066C2BB377}" dt="2024-01-21T13:15:17.618" v="4182"/>
          <ac:picMkLst>
            <pc:docMk/>
            <pc:sldMk cId="0" sldId="268"/>
            <ac:picMk id="2" creationId="{759765B3-815D-CC25-D56F-7768DBE74391}"/>
          </ac:picMkLst>
        </pc:picChg>
        <pc:picChg chg="add mod">
          <ac:chgData name="iqra ashraf" userId="aef14e9191c4554b" providerId="LiveId" clId="{EDD60DA7-D1CF-471B-9C75-C5066C2BB377}" dt="2024-01-21T13:31:37.995" v="4393"/>
          <ac:picMkLst>
            <pc:docMk/>
            <pc:sldMk cId="0" sldId="268"/>
            <ac:picMk id="3" creationId="{C1EB2673-2CDF-F9C4-8707-BE46E56AF2D1}"/>
          </ac:picMkLst>
        </pc:picChg>
      </pc:sldChg>
      <pc:sldChg chg="addSp delSp modSp mod">
        <pc:chgData name="iqra ashraf" userId="aef14e9191c4554b" providerId="LiveId" clId="{EDD60DA7-D1CF-471B-9C75-C5066C2BB377}" dt="2024-01-31T10:11:52.106" v="13417" actId="255"/>
        <pc:sldMkLst>
          <pc:docMk/>
          <pc:sldMk cId="0" sldId="269"/>
        </pc:sldMkLst>
        <pc:spChg chg="mod">
          <ac:chgData name="iqra ashraf" userId="aef14e9191c4554b" providerId="LiveId" clId="{EDD60DA7-D1CF-471B-9C75-C5066C2BB377}" dt="2024-01-27T12:59:55.546" v="9953" actId="20577"/>
          <ac:spMkLst>
            <pc:docMk/>
            <pc:sldMk cId="0" sldId="269"/>
            <ac:spMk id="1048624" creationId="{00000000-0000-0000-0000-000000000000}"/>
          </ac:spMkLst>
        </pc:spChg>
        <pc:spChg chg="mod">
          <ac:chgData name="iqra ashraf" userId="aef14e9191c4554b" providerId="LiveId" clId="{EDD60DA7-D1CF-471B-9C75-C5066C2BB377}" dt="2024-01-31T10:11:52.106" v="13417" actId="255"/>
          <ac:spMkLst>
            <pc:docMk/>
            <pc:sldMk cId="0" sldId="269"/>
            <ac:spMk id="1048625" creationId="{00000000-0000-0000-0000-000000000000}"/>
          </ac:spMkLst>
        </pc:spChg>
        <pc:picChg chg="add mod">
          <ac:chgData name="iqra ashraf" userId="aef14e9191c4554b" providerId="LiveId" clId="{EDD60DA7-D1CF-471B-9C75-C5066C2BB377}" dt="2024-01-21T13:15:21.384" v="4183"/>
          <ac:picMkLst>
            <pc:docMk/>
            <pc:sldMk cId="0" sldId="269"/>
            <ac:picMk id="2" creationId="{50A4161D-811E-8900-A8C5-05ABDB8FEA93}"/>
          </ac:picMkLst>
        </pc:picChg>
        <pc:picChg chg="add mod">
          <ac:chgData name="iqra ashraf" userId="aef14e9191c4554b" providerId="LiveId" clId="{EDD60DA7-D1CF-471B-9C75-C5066C2BB377}" dt="2024-01-21T13:31:47.366" v="4395"/>
          <ac:picMkLst>
            <pc:docMk/>
            <pc:sldMk cId="0" sldId="269"/>
            <ac:picMk id="3" creationId="{02029E07-7C2E-0D8A-EF6D-35C8A925038E}"/>
          </ac:picMkLst>
        </pc:picChg>
        <pc:picChg chg="add del mod">
          <ac:chgData name="iqra ashraf" userId="aef14e9191c4554b" providerId="LiveId" clId="{EDD60DA7-D1CF-471B-9C75-C5066C2BB377}" dt="2024-01-27T13:07:10.993" v="10060" actId="478"/>
          <ac:picMkLst>
            <pc:docMk/>
            <pc:sldMk cId="0" sldId="269"/>
            <ac:picMk id="5" creationId="{3A52B730-9483-F589-0E09-47036E313379}"/>
          </ac:picMkLst>
        </pc:picChg>
        <pc:picChg chg="add del mod">
          <ac:chgData name="iqra ashraf" userId="aef14e9191c4554b" providerId="LiveId" clId="{EDD60DA7-D1CF-471B-9C75-C5066C2BB377}" dt="2024-01-27T13:10:41.522" v="10070" actId="478"/>
          <ac:picMkLst>
            <pc:docMk/>
            <pc:sldMk cId="0" sldId="269"/>
            <ac:picMk id="7" creationId="{EC4E8CE6-2AE4-D141-658C-D38DCFE6990B}"/>
          </ac:picMkLst>
        </pc:picChg>
        <pc:picChg chg="add del mod">
          <ac:chgData name="iqra ashraf" userId="aef14e9191c4554b" providerId="LiveId" clId="{EDD60DA7-D1CF-471B-9C75-C5066C2BB377}" dt="2024-01-31T10:08:20.978" v="13363" actId="21"/>
          <ac:picMkLst>
            <pc:docMk/>
            <pc:sldMk cId="0" sldId="269"/>
            <ac:picMk id="8" creationId="{02C67E80-A111-6377-4BA0-D86441A4B67C}"/>
          </ac:picMkLst>
        </pc:picChg>
        <pc:picChg chg="add del mod">
          <ac:chgData name="iqra ashraf" userId="aef14e9191c4554b" providerId="LiveId" clId="{EDD60DA7-D1CF-471B-9C75-C5066C2BB377}" dt="2024-01-27T14:40:33.688" v="11480" actId="478"/>
          <ac:picMkLst>
            <pc:docMk/>
            <pc:sldMk cId="0" sldId="269"/>
            <ac:picMk id="10" creationId="{22834894-5A67-62A7-2047-46CB43990FFF}"/>
          </ac:picMkLst>
        </pc:picChg>
      </pc:sldChg>
      <pc:sldChg chg="addSp modSp del mod modAnim">
        <pc:chgData name="iqra ashraf" userId="aef14e9191c4554b" providerId="LiveId" clId="{EDD60DA7-D1CF-471B-9C75-C5066C2BB377}" dt="2024-01-23T18:30:38.051" v="8161"/>
        <pc:sldMkLst>
          <pc:docMk/>
          <pc:sldMk cId="3025172036" sldId="270"/>
        </pc:sldMkLst>
        <pc:spChg chg="mod">
          <ac:chgData name="iqra ashraf" userId="aef14e9191c4554b" providerId="LiveId" clId="{EDD60DA7-D1CF-471B-9C75-C5066C2BB377}" dt="2024-01-21T14:50:25.672" v="5645" actId="14100"/>
          <ac:spMkLst>
            <pc:docMk/>
            <pc:sldMk cId="3025172036" sldId="270"/>
            <ac:spMk id="2" creationId="{6F8A16C4-B337-7FD2-7DEA-86797D3CDC91}"/>
          </ac:spMkLst>
        </pc:spChg>
        <pc:spChg chg="mod">
          <ac:chgData name="iqra ashraf" userId="aef14e9191c4554b" providerId="LiveId" clId="{EDD60DA7-D1CF-471B-9C75-C5066C2BB377}" dt="2024-01-23T18:29:32.649" v="8147" actId="113"/>
          <ac:spMkLst>
            <pc:docMk/>
            <pc:sldMk cId="3025172036" sldId="270"/>
            <ac:spMk id="3" creationId="{98CB700D-3268-42FA-1654-9AB427688F15}"/>
          </ac:spMkLst>
        </pc:spChg>
        <pc:picChg chg="del">
          <ac:chgData name="iqra ashraf" userId="aef14e9191c4554b" providerId="LiveId" clId="{EDD60DA7-D1CF-471B-9C75-C5066C2BB377}" dt="2024-01-21T14:39:40.116" v="5533" actId="478"/>
          <ac:picMkLst>
            <pc:docMk/>
            <pc:sldMk cId="3025172036" sldId="270"/>
            <ac:picMk id="4" creationId="{61347885-E98F-8C0D-BD0E-0D8ED4951980}"/>
          </ac:picMkLst>
        </pc:picChg>
        <pc:picChg chg="add mod">
          <ac:chgData name="iqra ashraf" userId="aef14e9191c4554b" providerId="LiveId" clId="{EDD60DA7-D1CF-471B-9C75-C5066C2BB377}" dt="2024-01-21T16:02:26.887" v="6173"/>
          <ac:picMkLst>
            <pc:docMk/>
            <pc:sldMk cId="3025172036" sldId="270"/>
            <ac:picMk id="4" creationId="{FE6CC985-E914-D51D-0EED-BD7309F355FA}"/>
          </ac:picMkLst>
        </pc:picChg>
        <pc:picChg chg="add mod">
          <ac:chgData name="iqra ashraf" userId="aef14e9191c4554b" providerId="LiveId" clId="{EDD60DA7-D1CF-471B-9C75-C5066C2BB377}" dt="2024-01-21T14:47:48.446" v="5613"/>
          <ac:picMkLst>
            <pc:docMk/>
            <pc:sldMk cId="3025172036" sldId="270"/>
            <ac:picMk id="5" creationId="{7062F300-BEE0-DC2E-B183-C6E245DAB568}"/>
          </ac:picMkLst>
        </pc:picChg>
        <pc:picChg chg="add mod">
          <ac:chgData name="iqra ashraf" userId="aef14e9191c4554b" providerId="LiveId" clId="{EDD60DA7-D1CF-471B-9C75-C5066C2BB377}" dt="2024-01-21T14:50:19.645" v="5644"/>
          <ac:picMkLst>
            <pc:docMk/>
            <pc:sldMk cId="3025172036" sldId="270"/>
            <ac:picMk id="6" creationId="{053A7347-C2AF-8664-2C6D-4F1C604B1670}"/>
          </ac:picMkLst>
        </pc:picChg>
        <pc:picChg chg="mod">
          <ac:chgData name="iqra ashraf" userId="aef14e9191c4554b" providerId="LiveId" clId="{EDD60DA7-D1CF-471B-9C75-C5066C2BB377}" dt="2024-01-20T07:21:32.327" v="154"/>
          <ac:picMkLst>
            <pc:docMk/>
            <pc:sldMk cId="3025172036" sldId="270"/>
            <ac:picMk id="2097152" creationId="{00000000-0000-0000-0000-000000000000}"/>
          </ac:picMkLst>
        </pc:picChg>
      </pc:sldChg>
      <pc:sldChg chg="addSp delSp modSp add mod ord">
        <pc:chgData name="iqra ashraf" userId="aef14e9191c4554b" providerId="LiveId" clId="{EDD60DA7-D1CF-471B-9C75-C5066C2BB377}" dt="2024-01-21T14:51:02.466" v="5655"/>
        <pc:sldMkLst>
          <pc:docMk/>
          <pc:sldMk cId="1120212458" sldId="271"/>
        </pc:sldMkLst>
        <pc:spChg chg="mod">
          <ac:chgData name="iqra ashraf" userId="aef14e9191c4554b" providerId="LiveId" clId="{EDD60DA7-D1CF-471B-9C75-C5066C2BB377}" dt="2024-01-21T14:51:00.165" v="5654" actId="14100"/>
          <ac:spMkLst>
            <pc:docMk/>
            <pc:sldMk cId="1120212458" sldId="271"/>
            <ac:spMk id="2" creationId="{5C3DC289-EB90-18BB-E5B3-9C6BAD32B1CB}"/>
          </ac:spMkLst>
        </pc:spChg>
        <pc:picChg chg="add mod">
          <ac:chgData name="iqra ashraf" userId="aef14e9191c4554b" providerId="LiveId" clId="{EDD60DA7-D1CF-471B-9C75-C5066C2BB377}" dt="2024-01-21T14:48:17.279" v="5617"/>
          <ac:picMkLst>
            <pc:docMk/>
            <pc:sldMk cId="1120212458" sldId="271"/>
            <ac:picMk id="3" creationId="{A24C6DF6-E723-35BD-E617-369178FB7223}"/>
          </ac:picMkLst>
        </pc:picChg>
        <pc:picChg chg="add mod">
          <ac:chgData name="iqra ashraf" userId="aef14e9191c4554b" providerId="LiveId" clId="{EDD60DA7-D1CF-471B-9C75-C5066C2BB377}" dt="2024-01-21T14:51:02.466" v="5655"/>
          <ac:picMkLst>
            <pc:docMk/>
            <pc:sldMk cId="1120212458" sldId="271"/>
            <ac:picMk id="4" creationId="{AA02DF3D-F1B0-D99E-E0B8-FDED54806F5F}"/>
          </ac:picMkLst>
        </pc:picChg>
        <pc:picChg chg="mod">
          <ac:chgData name="iqra ashraf" userId="aef14e9191c4554b" providerId="LiveId" clId="{EDD60DA7-D1CF-471B-9C75-C5066C2BB377}" dt="2024-01-21T17:06:44.931" v="7145" actId="1076"/>
          <ac:picMkLst>
            <pc:docMk/>
            <pc:sldMk cId="1120212458" sldId="271"/>
            <ac:picMk id="5" creationId="{F3CE77F6-277B-19FE-71FD-7945A96F8551}"/>
          </ac:picMkLst>
        </pc:picChg>
        <pc:picChg chg="del">
          <ac:chgData name="iqra ashraf" userId="aef14e9191c4554b" providerId="LiveId" clId="{EDD60DA7-D1CF-471B-9C75-C5066C2BB377}" dt="2024-01-21T17:06:38.426" v="7144" actId="21"/>
          <ac:picMkLst>
            <pc:docMk/>
            <pc:sldMk cId="1120212458" sldId="271"/>
            <ac:picMk id="6" creationId="{C8BA288A-31B2-1245-B3A7-3D6A96B59C13}"/>
          </ac:picMkLst>
        </pc:picChg>
        <pc:picChg chg="add mod">
          <ac:chgData name="iqra ashraf" userId="aef14e9191c4554b" providerId="LiveId" clId="{EDD60DA7-D1CF-471B-9C75-C5066C2BB377}" dt="2024-01-21T17:06:57.044" v="7148" actId="14100"/>
          <ac:picMkLst>
            <pc:docMk/>
            <pc:sldMk cId="1120212458" sldId="271"/>
            <ac:picMk id="7" creationId="{A9212E66-47DB-D053-8779-9C42AE033DB6}"/>
          </ac:picMkLst>
        </pc:picChg>
        <pc:picChg chg="del">
          <ac:chgData name="iqra ashraf" userId="aef14e9191c4554b" providerId="LiveId" clId="{EDD60DA7-D1CF-471B-9C75-C5066C2BB377}" dt="2024-01-21T14:39:56.665" v="5539" actId="478"/>
          <ac:picMkLst>
            <pc:docMk/>
            <pc:sldMk cId="1120212458" sldId="271"/>
            <ac:picMk id="7" creationId="{C186E860-BA19-B7D4-CEE1-43526F5B0700}"/>
          </ac:picMkLst>
        </pc:picChg>
        <pc:picChg chg="mod">
          <ac:chgData name="iqra ashraf" userId="aef14e9191c4554b" providerId="LiveId" clId="{EDD60DA7-D1CF-471B-9C75-C5066C2BB377}" dt="2024-01-20T07:21:32.327" v="154"/>
          <ac:picMkLst>
            <pc:docMk/>
            <pc:sldMk cId="1120212458" sldId="271"/>
            <ac:picMk id="2097153" creationId="{00000000-0000-0000-0000-000000000000}"/>
          </ac:picMkLst>
        </pc:picChg>
      </pc:sldChg>
      <pc:sldChg chg="addSp delSp modSp add mod">
        <pc:chgData name="iqra ashraf" userId="aef14e9191c4554b" providerId="LiveId" clId="{EDD60DA7-D1CF-471B-9C75-C5066C2BB377}" dt="2024-01-21T14:51:20.932" v="5660"/>
        <pc:sldMkLst>
          <pc:docMk/>
          <pc:sldMk cId="3763086817" sldId="272"/>
        </pc:sldMkLst>
        <pc:picChg chg="add mod">
          <ac:chgData name="iqra ashraf" userId="aef14e9191c4554b" providerId="LiveId" clId="{EDD60DA7-D1CF-471B-9C75-C5066C2BB377}" dt="2024-01-21T14:48:32.563" v="5621"/>
          <ac:picMkLst>
            <pc:docMk/>
            <pc:sldMk cId="3763086817" sldId="272"/>
            <ac:picMk id="2" creationId="{9CF1C3B5-1C6D-9448-A86A-D909361D4833}"/>
          </ac:picMkLst>
        </pc:picChg>
        <pc:picChg chg="add mod">
          <ac:chgData name="iqra ashraf" userId="aef14e9191c4554b" providerId="LiveId" clId="{EDD60DA7-D1CF-471B-9C75-C5066C2BB377}" dt="2024-01-21T14:51:20.932" v="5660"/>
          <ac:picMkLst>
            <pc:docMk/>
            <pc:sldMk cId="3763086817" sldId="272"/>
            <ac:picMk id="3" creationId="{F25A1CD9-3F59-EBD9-63A0-CD5837FD3062}"/>
          </ac:picMkLst>
        </pc:picChg>
        <pc:picChg chg="del">
          <ac:chgData name="iqra ashraf" userId="aef14e9191c4554b" providerId="LiveId" clId="{EDD60DA7-D1CF-471B-9C75-C5066C2BB377}" dt="2024-01-21T14:40:06.371" v="5542" actId="478"/>
          <ac:picMkLst>
            <pc:docMk/>
            <pc:sldMk cId="3763086817" sldId="272"/>
            <ac:picMk id="12" creationId="{C48EE0BB-07B2-9620-B9ED-6E2C58BD93FE}"/>
          </ac:picMkLst>
        </pc:picChg>
        <pc:picChg chg="mod">
          <ac:chgData name="iqra ashraf" userId="aef14e9191c4554b" providerId="LiveId" clId="{EDD60DA7-D1CF-471B-9C75-C5066C2BB377}" dt="2024-01-20T07:21:32.327" v="154"/>
          <ac:picMkLst>
            <pc:docMk/>
            <pc:sldMk cId="3763086817" sldId="272"/>
            <ac:picMk id="2097154" creationId="{00000000-0000-0000-0000-000000000000}"/>
          </ac:picMkLst>
        </pc:picChg>
      </pc:sldChg>
      <pc:sldChg chg="addSp delSp modSp add mod ord">
        <pc:chgData name="iqra ashraf" userId="aef14e9191c4554b" providerId="LiveId" clId="{EDD60DA7-D1CF-471B-9C75-C5066C2BB377}" dt="2024-01-21T14:51:14.032" v="5658" actId="14100"/>
        <pc:sldMkLst>
          <pc:docMk/>
          <pc:sldMk cId="3937532581" sldId="273"/>
        </pc:sldMkLst>
        <pc:picChg chg="add mod">
          <ac:chgData name="iqra ashraf" userId="aef14e9191c4554b" providerId="LiveId" clId="{EDD60DA7-D1CF-471B-9C75-C5066C2BB377}" dt="2024-01-21T14:48:21.945" v="5618"/>
          <ac:picMkLst>
            <pc:docMk/>
            <pc:sldMk cId="3937532581" sldId="273"/>
            <ac:picMk id="2" creationId="{E009CC77-2D17-D9A7-1D85-DC3FD46765A3}"/>
          </ac:picMkLst>
        </pc:picChg>
        <pc:picChg chg="add mod">
          <ac:chgData name="iqra ashraf" userId="aef14e9191c4554b" providerId="LiveId" clId="{EDD60DA7-D1CF-471B-9C75-C5066C2BB377}" dt="2024-01-21T14:51:06.502" v="5656"/>
          <ac:picMkLst>
            <pc:docMk/>
            <pc:sldMk cId="3937532581" sldId="273"/>
            <ac:picMk id="3" creationId="{2B70C38B-6822-0EF0-6E2F-0D497B8C6995}"/>
          </ac:picMkLst>
        </pc:picChg>
        <pc:picChg chg="mod">
          <ac:chgData name="iqra ashraf" userId="aef14e9191c4554b" providerId="LiveId" clId="{EDD60DA7-D1CF-471B-9C75-C5066C2BB377}" dt="2024-01-21T14:51:14.032" v="5658" actId="14100"/>
          <ac:picMkLst>
            <pc:docMk/>
            <pc:sldMk cId="3937532581" sldId="273"/>
            <ac:picMk id="5" creationId="{1074F843-C16B-0F60-0131-0B2A259333BF}"/>
          </ac:picMkLst>
        </pc:picChg>
        <pc:picChg chg="del">
          <ac:chgData name="iqra ashraf" userId="aef14e9191c4554b" providerId="LiveId" clId="{EDD60DA7-D1CF-471B-9C75-C5066C2BB377}" dt="2024-01-21T14:40:00.304" v="5540" actId="478"/>
          <ac:picMkLst>
            <pc:docMk/>
            <pc:sldMk cId="3937532581" sldId="273"/>
            <ac:picMk id="6" creationId="{7812B9C2-E2B0-31EB-62A9-6274E98EC4D7}"/>
          </ac:picMkLst>
        </pc:picChg>
        <pc:picChg chg="mod">
          <ac:chgData name="iqra ashraf" userId="aef14e9191c4554b" providerId="LiveId" clId="{EDD60DA7-D1CF-471B-9C75-C5066C2BB377}" dt="2024-01-20T07:21:32.327" v="154"/>
          <ac:picMkLst>
            <pc:docMk/>
            <pc:sldMk cId="3937532581" sldId="273"/>
            <ac:picMk id="2097155" creationId="{00000000-0000-0000-0000-000000000000}"/>
          </ac:picMkLst>
        </pc:picChg>
      </pc:sldChg>
      <pc:sldChg chg="modSp del">
        <pc:chgData name="iqra ashraf" userId="aef14e9191c4554b" providerId="LiveId" clId="{EDD60DA7-D1CF-471B-9C75-C5066C2BB377}" dt="2024-01-21T13:14:00.714" v="4167" actId="2696"/>
        <pc:sldMkLst>
          <pc:docMk/>
          <pc:sldMk cId="2726528566" sldId="274"/>
        </pc:sldMkLst>
        <pc:picChg chg="add mod">
          <ac:chgData name="iqra ashraf" userId="aef14e9191c4554b" providerId="LiveId" clId="{EDD60DA7-D1CF-471B-9C75-C5066C2BB377}" dt="2024-01-21T14:48:28.930" v="5620"/>
          <ac:picMkLst>
            <pc:docMk/>
            <pc:sldMk cId="2726528566" sldId="274"/>
            <ac:picMk id="2" creationId="{A142A4EE-E4CC-4C34-F445-1C6BD6CB4B7B}"/>
          </ac:picMkLst>
        </pc:picChg>
        <pc:picChg chg="add mod">
          <ac:chgData name="iqra ashraf" userId="aef14e9191c4554b" providerId="LiveId" clId="{EDD60DA7-D1CF-471B-9C75-C5066C2BB377}" dt="2024-01-21T14:51:17.742" v="5659"/>
          <ac:picMkLst>
            <pc:docMk/>
            <pc:sldMk cId="2726528566" sldId="274"/>
            <ac:picMk id="3" creationId="{BB03DE63-911D-3D11-BF44-0D4E300BAE5C}"/>
          </ac:picMkLst>
        </pc:picChg>
        <pc:picChg chg="del">
          <ac:chgData name="iqra ashraf" userId="aef14e9191c4554b" providerId="LiveId" clId="{EDD60DA7-D1CF-471B-9C75-C5066C2BB377}" dt="2024-01-21T14:40:03.569" v="5541" actId="478"/>
          <ac:picMkLst>
            <pc:docMk/>
            <pc:sldMk cId="2726528566" sldId="274"/>
            <ac:picMk id="6" creationId="{71FA660F-4DAE-97EA-A818-55ECD0636220}"/>
          </ac:picMkLst>
        </pc:picChg>
        <pc:picChg chg="mod">
          <ac:chgData name="iqra ashraf" userId="aef14e9191c4554b" providerId="LiveId" clId="{EDD60DA7-D1CF-471B-9C75-C5066C2BB377}" dt="2024-01-20T07:21:32.327" v="154"/>
          <ac:picMkLst>
            <pc:docMk/>
            <pc:sldMk cId="2726528566" sldId="274"/>
            <ac:picMk id="2097156" creationId="{00000000-0000-0000-0000-000000000000}"/>
          </ac:picMkLst>
        </pc:picChg>
      </pc:sldChg>
      <pc:sldChg chg="addSp delSp modSp add mod">
        <pc:chgData name="iqra ashraf" userId="aef14e9191c4554b" providerId="LiveId" clId="{EDD60DA7-D1CF-471B-9C75-C5066C2BB377}" dt="2024-01-21T14:50:45.218" v="5650" actId="14100"/>
        <pc:sldMkLst>
          <pc:docMk/>
          <pc:sldMk cId="3273368354" sldId="275"/>
        </pc:sldMkLst>
        <pc:spChg chg="mod">
          <ac:chgData name="iqra ashraf" userId="aef14e9191c4554b" providerId="LiveId" clId="{EDD60DA7-D1CF-471B-9C75-C5066C2BB377}" dt="2024-01-21T14:50:45.218" v="5650" actId="14100"/>
          <ac:spMkLst>
            <pc:docMk/>
            <pc:sldMk cId="3273368354" sldId="275"/>
            <ac:spMk id="2" creationId="{3A355BC9-E3A1-5882-246A-0BECEDBCDC4F}"/>
          </ac:spMkLst>
        </pc:spChg>
        <pc:spChg chg="mod">
          <ac:chgData name="iqra ashraf" userId="aef14e9191c4554b" providerId="LiveId" clId="{EDD60DA7-D1CF-471B-9C75-C5066C2BB377}" dt="2024-01-21T17:06:06.652" v="7142" actId="20577"/>
          <ac:spMkLst>
            <pc:docMk/>
            <pc:sldMk cId="3273368354" sldId="275"/>
            <ac:spMk id="3" creationId="{8B1EAD40-F242-606A-33BB-54C019B78263}"/>
          </ac:spMkLst>
        </pc:spChg>
        <pc:picChg chg="del">
          <ac:chgData name="iqra ashraf" userId="aef14e9191c4554b" providerId="LiveId" clId="{EDD60DA7-D1CF-471B-9C75-C5066C2BB377}" dt="2024-01-21T14:39:48.385" v="5536" actId="478"/>
          <ac:picMkLst>
            <pc:docMk/>
            <pc:sldMk cId="3273368354" sldId="275"/>
            <ac:picMk id="4" creationId="{1B33BAE1-C836-3422-9746-F8B2BDB7CA4F}"/>
          </ac:picMkLst>
        </pc:picChg>
        <pc:picChg chg="add mod">
          <ac:chgData name="iqra ashraf" userId="aef14e9191c4554b" providerId="LiveId" clId="{EDD60DA7-D1CF-471B-9C75-C5066C2BB377}" dt="2024-01-21T16:02:41.299" v="6174"/>
          <ac:picMkLst>
            <pc:docMk/>
            <pc:sldMk cId="3273368354" sldId="275"/>
            <ac:picMk id="4" creationId="{906B7EEF-0BC5-4F76-E907-71BE5769C8D2}"/>
          </ac:picMkLst>
        </pc:picChg>
        <pc:picChg chg="add mod">
          <ac:chgData name="iqra ashraf" userId="aef14e9191c4554b" providerId="LiveId" clId="{EDD60DA7-D1CF-471B-9C75-C5066C2BB377}" dt="2024-01-21T14:48:09.722" v="5616"/>
          <ac:picMkLst>
            <pc:docMk/>
            <pc:sldMk cId="3273368354" sldId="275"/>
            <ac:picMk id="5" creationId="{66A64449-E302-F6FA-14DD-84931FEC72D9}"/>
          </ac:picMkLst>
        </pc:picChg>
        <pc:picChg chg="add mod">
          <ac:chgData name="iqra ashraf" userId="aef14e9191c4554b" providerId="LiveId" clId="{EDD60DA7-D1CF-471B-9C75-C5066C2BB377}" dt="2024-01-21T14:50:42.215" v="5649"/>
          <ac:picMkLst>
            <pc:docMk/>
            <pc:sldMk cId="3273368354" sldId="275"/>
            <ac:picMk id="6" creationId="{80FD1E33-B04A-04D8-9CD1-197464EE3F84}"/>
          </ac:picMkLst>
        </pc:picChg>
        <pc:picChg chg="mod">
          <ac:chgData name="iqra ashraf" userId="aef14e9191c4554b" providerId="LiveId" clId="{EDD60DA7-D1CF-471B-9C75-C5066C2BB377}" dt="2024-01-20T07:21:32.327" v="154"/>
          <ac:picMkLst>
            <pc:docMk/>
            <pc:sldMk cId="3273368354" sldId="275"/>
            <ac:picMk id="2097157" creationId="{00000000-0000-0000-0000-000000000000}"/>
          </ac:picMkLst>
        </pc:picChg>
      </pc:sldChg>
      <pc:sldChg chg="modSp del">
        <pc:chgData name="iqra ashraf" userId="aef14e9191c4554b" providerId="LiveId" clId="{EDD60DA7-D1CF-471B-9C75-C5066C2BB377}" dt="2024-01-21T13:14:12.003" v="4170" actId="2696"/>
        <pc:sldMkLst>
          <pc:docMk/>
          <pc:sldMk cId="0" sldId="276"/>
        </pc:sldMkLst>
        <pc:picChg chg="mod">
          <ac:chgData name="iqra ashraf" userId="aef14e9191c4554b" providerId="LiveId" clId="{EDD60DA7-D1CF-471B-9C75-C5066C2BB377}" dt="2024-01-20T07:21:32.327" v="154"/>
          <ac:picMkLst>
            <pc:docMk/>
            <pc:sldMk cId="0" sldId="276"/>
            <ac:picMk id="2097158" creationId="{00000000-0000-0000-0000-000000000000}"/>
          </ac:picMkLst>
        </pc:picChg>
      </pc:sldChg>
      <pc:sldChg chg="addSp delSp modSp add mod modAnim">
        <pc:chgData name="iqra ashraf" userId="aef14e9191c4554b" providerId="LiveId" clId="{EDD60DA7-D1CF-471B-9C75-C5066C2BB377}" dt="2024-01-23T18:31:33.750" v="8169"/>
        <pc:sldMkLst>
          <pc:docMk/>
          <pc:sldMk cId="3395085026" sldId="277"/>
        </pc:sldMkLst>
        <pc:spChg chg="mod">
          <ac:chgData name="iqra ashraf" userId="aef14e9191c4554b" providerId="LiveId" clId="{EDD60DA7-D1CF-471B-9C75-C5066C2BB377}" dt="2024-01-23T18:29:13.379" v="8146" actId="255"/>
          <ac:spMkLst>
            <pc:docMk/>
            <pc:sldMk cId="3395085026" sldId="277"/>
            <ac:spMk id="2" creationId="{3EAE1B1D-3CF0-2C90-7D74-54B3AAD8412B}"/>
          </ac:spMkLst>
        </pc:spChg>
        <pc:spChg chg="mod">
          <ac:chgData name="iqra ashraf" userId="aef14e9191c4554b" providerId="LiveId" clId="{EDD60DA7-D1CF-471B-9C75-C5066C2BB377}" dt="2024-01-23T18:29:01.379" v="8145" actId="20577"/>
          <ac:spMkLst>
            <pc:docMk/>
            <pc:sldMk cId="3395085026" sldId="277"/>
            <ac:spMk id="3" creationId="{6FA8502A-A56C-D183-89FE-BE0DFE62D7A6}"/>
          </ac:spMkLst>
        </pc:spChg>
        <pc:spChg chg="mod">
          <ac:chgData name="iqra ashraf" userId="aef14e9191c4554b" providerId="LiveId" clId="{EDD60DA7-D1CF-471B-9C75-C5066C2BB377}" dt="2024-01-20T07:21:32.327" v="154"/>
          <ac:spMkLst>
            <pc:docMk/>
            <pc:sldMk cId="3395085026" sldId="277"/>
            <ac:spMk id="1048629" creationId="{00000000-0000-0000-0000-000000000000}"/>
          </ac:spMkLst>
        </pc:spChg>
        <pc:picChg chg="del">
          <ac:chgData name="iqra ashraf" userId="aef14e9191c4554b" providerId="LiveId" clId="{EDD60DA7-D1CF-471B-9C75-C5066C2BB377}" dt="2024-01-21T14:39:26.228" v="5528" actId="478"/>
          <ac:picMkLst>
            <pc:docMk/>
            <pc:sldMk cId="3395085026" sldId="277"/>
            <ac:picMk id="4" creationId="{D541A2EC-C1AD-3CFC-FAF2-0892C9C053A0}"/>
          </ac:picMkLst>
        </pc:picChg>
        <pc:picChg chg="add mod">
          <ac:chgData name="iqra ashraf" userId="aef14e9191c4554b" providerId="LiveId" clId="{EDD60DA7-D1CF-471B-9C75-C5066C2BB377}" dt="2024-01-21T14:47:26.195" v="5608"/>
          <ac:picMkLst>
            <pc:docMk/>
            <pc:sldMk cId="3395085026" sldId="277"/>
            <ac:picMk id="5" creationId="{0CC73546-E595-60E3-42AC-6936D5D04ACA}"/>
          </ac:picMkLst>
        </pc:picChg>
        <pc:picChg chg="add mod">
          <ac:chgData name="iqra ashraf" userId="aef14e9191c4554b" providerId="LiveId" clId="{EDD60DA7-D1CF-471B-9C75-C5066C2BB377}" dt="2024-01-21T14:49:45.525" v="5634" actId="1076"/>
          <ac:picMkLst>
            <pc:docMk/>
            <pc:sldMk cId="3395085026" sldId="277"/>
            <ac:picMk id="6" creationId="{F8F9D26D-7F9C-109B-AB83-1DA6FC502358}"/>
          </ac:picMkLst>
        </pc:picChg>
        <pc:picChg chg="mod">
          <ac:chgData name="iqra ashraf" userId="aef14e9191c4554b" providerId="LiveId" clId="{EDD60DA7-D1CF-471B-9C75-C5066C2BB377}" dt="2024-01-20T07:21:32.327" v="154"/>
          <ac:picMkLst>
            <pc:docMk/>
            <pc:sldMk cId="3395085026" sldId="277"/>
            <ac:picMk id="2097159" creationId="{00000000-0000-0000-0000-000000000000}"/>
          </ac:picMkLst>
        </pc:picChg>
      </pc:sldChg>
      <pc:sldChg chg="modSp mod">
        <pc:chgData name="iqra ashraf" userId="aef14e9191c4554b" providerId="LiveId" clId="{EDD60DA7-D1CF-471B-9C75-C5066C2BB377}" dt="2024-01-21T16:51:11.621" v="7050" actId="1366"/>
        <pc:sldMkLst>
          <pc:docMk/>
          <pc:sldMk cId="0" sldId="278"/>
        </pc:sldMkLst>
        <pc:picChg chg="mod modCrop">
          <ac:chgData name="iqra ashraf" userId="aef14e9191c4554b" providerId="LiveId" clId="{EDD60DA7-D1CF-471B-9C75-C5066C2BB377}" dt="2024-01-21T16:51:11.621" v="7050" actId="1366"/>
          <ac:picMkLst>
            <pc:docMk/>
            <pc:sldMk cId="0" sldId="278"/>
            <ac:picMk id="2097160" creationId="{00000000-0000-0000-0000-000000000000}"/>
          </ac:picMkLst>
        </pc:picChg>
      </pc:sldChg>
      <pc:sldChg chg="addSp delSp modSp mod">
        <pc:chgData name="iqra ashraf" userId="aef14e9191c4554b" providerId="LiveId" clId="{EDD60DA7-D1CF-471B-9C75-C5066C2BB377}" dt="2024-01-29T08:03:18.230" v="13300" actId="1076"/>
        <pc:sldMkLst>
          <pc:docMk/>
          <pc:sldMk cId="0" sldId="279"/>
        </pc:sldMkLst>
        <pc:spChg chg="add del mod ord">
          <ac:chgData name="iqra ashraf" userId="aef14e9191c4554b" providerId="LiveId" clId="{EDD60DA7-D1CF-471B-9C75-C5066C2BB377}" dt="2024-01-27T14:54:54.087" v="12017" actId="11529"/>
          <ac:spMkLst>
            <pc:docMk/>
            <pc:sldMk cId="0" sldId="279"/>
            <ac:spMk id="16" creationId="{EBC32255-EA98-E8ED-A478-8E4FE3CA810C}"/>
          </ac:spMkLst>
        </pc:spChg>
        <pc:spChg chg="add mod ord">
          <ac:chgData name="iqra ashraf" userId="aef14e9191c4554b" providerId="LiveId" clId="{EDD60DA7-D1CF-471B-9C75-C5066C2BB377}" dt="2024-01-27T14:54:50.852" v="12014" actId="207"/>
          <ac:spMkLst>
            <pc:docMk/>
            <pc:sldMk cId="0" sldId="279"/>
            <ac:spMk id="17" creationId="{DFE1389C-12C1-5075-D38D-8B06F2C92880}"/>
          </ac:spMkLst>
        </pc:spChg>
        <pc:picChg chg="add mod">
          <ac:chgData name="iqra ashraf" userId="aef14e9191c4554b" providerId="LiveId" clId="{EDD60DA7-D1CF-471B-9C75-C5066C2BB377}" dt="2024-01-29T08:03:18.230" v="13300" actId="1076"/>
          <ac:picMkLst>
            <pc:docMk/>
            <pc:sldMk cId="0" sldId="279"/>
            <ac:picMk id="2" creationId="{075D3C70-F015-630C-1289-5319DE711B1C}"/>
          </ac:picMkLst>
        </pc:picChg>
        <pc:picChg chg="mod modCrop">
          <ac:chgData name="iqra ashraf" userId="aef14e9191c4554b" providerId="LiveId" clId="{EDD60DA7-D1CF-471B-9C75-C5066C2BB377}" dt="2024-01-29T08:02:47.845" v="13298" actId="14100"/>
          <ac:picMkLst>
            <pc:docMk/>
            <pc:sldMk cId="0" sldId="279"/>
            <ac:picMk id="2097161" creationId="{00000000-0000-0000-0000-000000000000}"/>
          </ac:picMkLst>
        </pc:picChg>
        <pc:inkChg chg="add del">
          <ac:chgData name="iqra ashraf" userId="aef14e9191c4554b" providerId="LiveId" clId="{EDD60DA7-D1CF-471B-9C75-C5066C2BB377}" dt="2024-01-27T14:53:32.093" v="11995" actId="478"/>
          <ac:inkMkLst>
            <pc:docMk/>
            <pc:sldMk cId="0" sldId="279"/>
            <ac:inkMk id="2" creationId="{7DE37090-FBA3-3F16-E18F-5B997CA8AFCB}"/>
          </ac:inkMkLst>
        </pc:inkChg>
        <pc:inkChg chg="add del">
          <ac:chgData name="iqra ashraf" userId="aef14e9191c4554b" providerId="LiveId" clId="{EDD60DA7-D1CF-471B-9C75-C5066C2BB377}" dt="2024-01-27T14:53:30.732" v="11994" actId="478"/>
          <ac:inkMkLst>
            <pc:docMk/>
            <pc:sldMk cId="0" sldId="279"/>
            <ac:inkMk id="3" creationId="{6F491608-574B-1741-EB1C-DD88935D1E11}"/>
          </ac:inkMkLst>
        </pc:inkChg>
        <pc:inkChg chg="add del">
          <ac:chgData name="iqra ashraf" userId="aef14e9191c4554b" providerId="LiveId" clId="{EDD60DA7-D1CF-471B-9C75-C5066C2BB377}" dt="2024-01-27T14:53:28.888" v="11993" actId="478"/>
          <ac:inkMkLst>
            <pc:docMk/>
            <pc:sldMk cId="0" sldId="279"/>
            <ac:inkMk id="4" creationId="{3F8B1BC7-80CE-57F7-1FCD-E025811EDC7A}"/>
          </ac:inkMkLst>
        </pc:inkChg>
        <pc:inkChg chg="add del">
          <ac:chgData name="iqra ashraf" userId="aef14e9191c4554b" providerId="LiveId" clId="{EDD60DA7-D1CF-471B-9C75-C5066C2BB377}" dt="2024-01-27T14:53:33.967" v="11996" actId="478"/>
          <ac:inkMkLst>
            <pc:docMk/>
            <pc:sldMk cId="0" sldId="279"/>
            <ac:inkMk id="5" creationId="{352A8382-949E-8411-802B-F241FF008192}"/>
          </ac:inkMkLst>
        </pc:inkChg>
        <pc:inkChg chg="add del">
          <ac:chgData name="iqra ashraf" userId="aef14e9191c4554b" providerId="LiveId" clId="{EDD60DA7-D1CF-471B-9C75-C5066C2BB377}" dt="2024-01-27T14:53:42.360" v="12002" actId="478"/>
          <ac:inkMkLst>
            <pc:docMk/>
            <pc:sldMk cId="0" sldId="279"/>
            <ac:inkMk id="6" creationId="{E4A2D793-42A9-40BC-4FE2-E9646802B2C8}"/>
          </ac:inkMkLst>
        </pc:inkChg>
        <pc:inkChg chg="add del">
          <ac:chgData name="iqra ashraf" userId="aef14e9191c4554b" providerId="LiveId" clId="{EDD60DA7-D1CF-471B-9C75-C5066C2BB377}" dt="2024-01-27T14:53:45.675" v="12004" actId="478"/>
          <ac:inkMkLst>
            <pc:docMk/>
            <pc:sldMk cId="0" sldId="279"/>
            <ac:inkMk id="7" creationId="{FB2DBE7C-CAB8-F893-809F-81089B77C987}"/>
          </ac:inkMkLst>
        </pc:inkChg>
        <pc:inkChg chg="add del">
          <ac:chgData name="iqra ashraf" userId="aef14e9191c4554b" providerId="LiveId" clId="{EDD60DA7-D1CF-471B-9C75-C5066C2BB377}" dt="2024-01-27T14:53:41.012" v="12001" actId="478"/>
          <ac:inkMkLst>
            <pc:docMk/>
            <pc:sldMk cId="0" sldId="279"/>
            <ac:inkMk id="8" creationId="{71E9C390-7DA1-3771-4E0D-709412365C0C}"/>
          </ac:inkMkLst>
        </pc:inkChg>
        <pc:inkChg chg="add del">
          <ac:chgData name="iqra ashraf" userId="aef14e9191c4554b" providerId="LiveId" clId="{EDD60DA7-D1CF-471B-9C75-C5066C2BB377}" dt="2024-01-27T14:53:39.208" v="12000" actId="478"/>
          <ac:inkMkLst>
            <pc:docMk/>
            <pc:sldMk cId="0" sldId="279"/>
            <ac:inkMk id="9" creationId="{B0768272-5094-5511-693A-E6C61D31E05C}"/>
          </ac:inkMkLst>
        </pc:inkChg>
        <pc:inkChg chg="add del">
          <ac:chgData name="iqra ashraf" userId="aef14e9191c4554b" providerId="LiveId" clId="{EDD60DA7-D1CF-471B-9C75-C5066C2BB377}" dt="2024-01-27T14:56:48.567" v="12029" actId="478"/>
          <ac:inkMkLst>
            <pc:docMk/>
            <pc:sldMk cId="0" sldId="279"/>
            <ac:inkMk id="10" creationId="{F082D2CD-CA26-40D9-7FE4-BA23AA7AE2B0}"/>
          </ac:inkMkLst>
        </pc:inkChg>
        <pc:inkChg chg="add del">
          <ac:chgData name="iqra ashraf" userId="aef14e9191c4554b" providerId="LiveId" clId="{EDD60DA7-D1CF-471B-9C75-C5066C2BB377}" dt="2024-01-27T14:53:47.494" v="12005" actId="478"/>
          <ac:inkMkLst>
            <pc:docMk/>
            <pc:sldMk cId="0" sldId="279"/>
            <ac:inkMk id="11" creationId="{53B71DFE-6C03-BA12-C545-F981BD38B2CE}"/>
          </ac:inkMkLst>
        </pc:inkChg>
        <pc:inkChg chg="add del">
          <ac:chgData name="iqra ashraf" userId="aef14e9191c4554b" providerId="LiveId" clId="{EDD60DA7-D1CF-471B-9C75-C5066C2BB377}" dt="2024-01-27T14:53:44.315" v="12003" actId="478"/>
          <ac:inkMkLst>
            <pc:docMk/>
            <pc:sldMk cId="0" sldId="279"/>
            <ac:inkMk id="12" creationId="{70883410-0C8F-0CF4-FBDA-02F45A80C98D}"/>
          </ac:inkMkLst>
        </pc:inkChg>
        <pc:inkChg chg="add del">
          <ac:chgData name="iqra ashraf" userId="aef14e9191c4554b" providerId="LiveId" clId="{EDD60DA7-D1CF-471B-9C75-C5066C2BB377}" dt="2024-01-27T14:53:38.130" v="11999" actId="478"/>
          <ac:inkMkLst>
            <pc:docMk/>
            <pc:sldMk cId="0" sldId="279"/>
            <ac:inkMk id="13" creationId="{C8B7E4A1-C121-9B03-349A-AED4429FB37C}"/>
          </ac:inkMkLst>
        </pc:inkChg>
        <pc:inkChg chg="add del">
          <ac:chgData name="iqra ashraf" userId="aef14e9191c4554b" providerId="LiveId" clId="{EDD60DA7-D1CF-471B-9C75-C5066C2BB377}" dt="2024-01-27T14:53:36.768" v="11998" actId="478"/>
          <ac:inkMkLst>
            <pc:docMk/>
            <pc:sldMk cId="0" sldId="279"/>
            <ac:inkMk id="14" creationId="{3D9A7D7E-3C47-E326-C730-DC9E4AD7D0B0}"/>
          </ac:inkMkLst>
        </pc:inkChg>
        <pc:inkChg chg="add del">
          <ac:chgData name="iqra ashraf" userId="aef14e9191c4554b" providerId="LiveId" clId="{EDD60DA7-D1CF-471B-9C75-C5066C2BB377}" dt="2024-01-27T14:53:35.320" v="11997" actId="478"/>
          <ac:inkMkLst>
            <pc:docMk/>
            <pc:sldMk cId="0" sldId="279"/>
            <ac:inkMk id="15" creationId="{022E7E86-8980-EB55-EDC8-6CB5D721EEA8}"/>
          </ac:inkMkLst>
        </pc:inkChg>
      </pc:sldChg>
      <pc:sldChg chg="addSp delSp modSp add mod">
        <pc:chgData name="iqra ashraf" userId="aef14e9191c4554b" providerId="LiveId" clId="{EDD60DA7-D1CF-471B-9C75-C5066C2BB377}" dt="2024-01-21T14:50:38.113" v="5648"/>
        <pc:sldMkLst>
          <pc:docMk/>
          <pc:sldMk cId="2647303788" sldId="280"/>
        </pc:sldMkLst>
        <pc:picChg chg="add mod">
          <ac:chgData name="iqra ashraf" userId="aef14e9191c4554b" providerId="LiveId" clId="{EDD60DA7-D1CF-471B-9C75-C5066C2BB377}" dt="2024-01-21T14:47:58.625" v="5615"/>
          <ac:picMkLst>
            <pc:docMk/>
            <pc:sldMk cId="2647303788" sldId="280"/>
            <ac:picMk id="2" creationId="{7A164FD4-E3B3-4997-B58A-984F90BBAF9E}"/>
          </ac:picMkLst>
        </pc:picChg>
        <pc:picChg chg="add mod">
          <ac:chgData name="iqra ashraf" userId="aef14e9191c4554b" providerId="LiveId" clId="{EDD60DA7-D1CF-471B-9C75-C5066C2BB377}" dt="2024-01-21T14:50:38.113" v="5648"/>
          <ac:picMkLst>
            <pc:docMk/>
            <pc:sldMk cId="2647303788" sldId="280"/>
            <ac:picMk id="4" creationId="{BFD9151E-BEB4-59F5-36BF-43A13F140B2D}"/>
          </ac:picMkLst>
        </pc:picChg>
        <pc:picChg chg="del">
          <ac:chgData name="iqra ashraf" userId="aef14e9191c4554b" providerId="LiveId" clId="{EDD60DA7-D1CF-471B-9C75-C5066C2BB377}" dt="2024-01-21T14:39:45.581" v="5535" actId="478"/>
          <ac:picMkLst>
            <pc:docMk/>
            <pc:sldMk cId="2647303788" sldId="280"/>
            <ac:picMk id="5" creationId="{B4FEC82F-475A-E430-53C6-F008483B2B91}"/>
          </ac:picMkLst>
        </pc:picChg>
        <pc:picChg chg="add mod">
          <ac:chgData name="iqra ashraf" userId="aef14e9191c4554b" providerId="LiveId" clId="{EDD60DA7-D1CF-471B-9C75-C5066C2BB377}" dt="2024-01-21T16:02:00.586" v="6171" actId="1076"/>
          <ac:picMkLst>
            <pc:docMk/>
            <pc:sldMk cId="2647303788" sldId="280"/>
            <ac:picMk id="6" creationId="{0FFFD842-9B37-7FE7-5EAB-D501AB418750}"/>
          </ac:picMkLst>
        </pc:picChg>
        <pc:picChg chg="mod">
          <ac:chgData name="iqra ashraf" userId="aef14e9191c4554b" providerId="LiveId" clId="{EDD60DA7-D1CF-471B-9C75-C5066C2BB377}" dt="2024-01-20T07:21:32.327" v="154"/>
          <ac:picMkLst>
            <pc:docMk/>
            <pc:sldMk cId="2647303788" sldId="280"/>
            <ac:picMk id="2097162" creationId="{00000000-0000-0000-0000-000000000000}"/>
          </ac:picMkLst>
        </pc:picChg>
      </pc:sldChg>
      <pc:sldChg chg="addSp modSp del mod">
        <pc:chgData name="iqra ashraf" userId="aef14e9191c4554b" providerId="LiveId" clId="{EDD60DA7-D1CF-471B-9C75-C5066C2BB377}" dt="2024-01-23T18:32:28.332" v="8170" actId="12385"/>
        <pc:sldMkLst>
          <pc:docMk/>
          <pc:sldMk cId="656745474" sldId="281"/>
        </pc:sldMkLst>
        <pc:graphicFrameChg chg="mod modGraphic">
          <ac:chgData name="iqra ashraf" userId="aef14e9191c4554b" providerId="LiveId" clId="{EDD60DA7-D1CF-471B-9C75-C5066C2BB377}" dt="2024-01-23T18:32:28.332" v="8170" actId="12385"/>
          <ac:graphicFrameMkLst>
            <pc:docMk/>
            <pc:sldMk cId="656745474" sldId="281"/>
            <ac:graphicFrameMk id="4" creationId="{7076C334-2507-C7F7-B43E-46726315D8BF}"/>
          </ac:graphicFrameMkLst>
        </pc:graphicFrameChg>
        <pc:picChg chg="add mod">
          <ac:chgData name="iqra ashraf" userId="aef14e9191c4554b" providerId="LiveId" clId="{EDD60DA7-D1CF-471B-9C75-C5066C2BB377}" dt="2024-01-21T16:10:02.502" v="6228"/>
          <ac:picMkLst>
            <pc:docMk/>
            <pc:sldMk cId="656745474" sldId="281"/>
            <ac:picMk id="2" creationId="{4B8FC088-F130-8A28-6D6E-2555F611D261}"/>
          </ac:picMkLst>
        </pc:picChg>
        <pc:picChg chg="del">
          <ac:chgData name="iqra ashraf" userId="aef14e9191c4554b" providerId="LiveId" clId="{EDD60DA7-D1CF-471B-9C75-C5066C2BB377}" dt="2024-01-21T14:39:51.419" v="5537" actId="478"/>
          <ac:picMkLst>
            <pc:docMk/>
            <pc:sldMk cId="656745474" sldId="281"/>
            <ac:picMk id="5" creationId="{7A11039E-E6C3-1129-F3B8-9D1DB1A294F3}"/>
          </ac:picMkLst>
        </pc:picChg>
        <pc:picChg chg="mod">
          <ac:chgData name="iqra ashraf" userId="aef14e9191c4554b" providerId="LiveId" clId="{EDD60DA7-D1CF-471B-9C75-C5066C2BB377}" dt="2024-01-20T07:21:32.327" v="154"/>
          <ac:picMkLst>
            <pc:docMk/>
            <pc:sldMk cId="656745474" sldId="281"/>
            <ac:picMk id="2097163" creationId="{00000000-0000-0000-0000-000000000000}"/>
          </ac:picMkLst>
        </pc:picChg>
      </pc:sldChg>
      <pc:sldChg chg="addSp delSp modSp add mod ord">
        <pc:chgData name="iqra ashraf" userId="aef14e9191c4554b" providerId="LiveId" clId="{EDD60DA7-D1CF-471B-9C75-C5066C2BB377}" dt="2024-01-21T14:50:55.332" v="5653" actId="14100"/>
        <pc:sldMkLst>
          <pc:docMk/>
          <pc:sldMk cId="1207873413" sldId="282"/>
        </pc:sldMkLst>
        <pc:graphicFrameChg chg="add del mod modGraphic">
          <ac:chgData name="iqra ashraf" userId="aef14e9191c4554b" providerId="LiveId" clId="{EDD60DA7-D1CF-471B-9C75-C5066C2BB377}" dt="2024-01-21T16:08:19.221" v="6211" actId="478"/>
          <ac:graphicFrameMkLst>
            <pc:docMk/>
            <pc:sldMk cId="1207873413" sldId="282"/>
            <ac:graphicFrameMk id="3" creationId="{F7F589BE-BB2E-2047-BD96-4267660BEDC7}"/>
          </ac:graphicFrameMkLst>
        </pc:graphicFrameChg>
        <pc:graphicFrameChg chg="modGraphic">
          <ac:chgData name="iqra ashraf" userId="aef14e9191c4554b" providerId="LiveId" clId="{EDD60DA7-D1CF-471B-9C75-C5066C2BB377}" dt="2024-01-21T14:43:53.168" v="5572" actId="12385"/>
          <ac:graphicFrameMkLst>
            <pc:docMk/>
            <pc:sldMk cId="1207873413" sldId="282"/>
            <ac:graphicFrameMk id="4" creationId="{B88C3B25-D840-77A7-54F4-07A6F2EC0128}"/>
          </ac:graphicFrameMkLst>
        </pc:graphicFrameChg>
        <pc:picChg chg="add mod">
          <ac:chgData name="iqra ashraf" userId="aef14e9191c4554b" providerId="LiveId" clId="{EDD60DA7-D1CF-471B-9C75-C5066C2BB377}" dt="2024-01-21T14:50:55.332" v="5653" actId="14100"/>
          <ac:picMkLst>
            <pc:docMk/>
            <pc:sldMk cId="1207873413" sldId="282"/>
            <ac:picMk id="2" creationId="{9A850C71-3F0C-B1C4-1ACF-8BE12DE67F3A}"/>
          </ac:picMkLst>
        </pc:picChg>
        <pc:picChg chg="del">
          <ac:chgData name="iqra ashraf" userId="aef14e9191c4554b" providerId="LiveId" clId="{EDD60DA7-D1CF-471B-9C75-C5066C2BB377}" dt="2024-01-21T14:39:54.013" v="5538" actId="478"/>
          <ac:picMkLst>
            <pc:docMk/>
            <pc:sldMk cId="1207873413" sldId="282"/>
            <ac:picMk id="5" creationId="{0B8A7791-8729-0BF3-A886-E838532FA3FB}"/>
          </ac:picMkLst>
        </pc:picChg>
        <pc:picChg chg="add mod">
          <ac:chgData name="iqra ashraf" userId="aef14e9191c4554b" providerId="LiveId" clId="{EDD60DA7-D1CF-471B-9C75-C5066C2BB377}" dt="2024-01-21T16:10:26.005" v="6233" actId="14100"/>
          <ac:picMkLst>
            <pc:docMk/>
            <pc:sldMk cId="1207873413" sldId="282"/>
            <ac:picMk id="5" creationId="{5C4F2A58-BBB8-4FD7-397B-B213E588EF64}"/>
          </ac:picMkLst>
        </pc:picChg>
        <pc:picChg chg="add del mod">
          <ac:chgData name="iqra ashraf" userId="aef14e9191c4554b" providerId="LiveId" clId="{EDD60DA7-D1CF-471B-9C75-C5066C2BB377}" dt="2024-01-21T16:11:20.353" v="6235" actId="478"/>
          <ac:picMkLst>
            <pc:docMk/>
            <pc:sldMk cId="1207873413" sldId="282"/>
            <ac:picMk id="6" creationId="{CCD15366-3507-DB02-6E45-23C4DF247F12}"/>
          </ac:picMkLst>
        </pc:picChg>
        <pc:picChg chg="add del mod">
          <ac:chgData name="iqra ashraf" userId="aef14e9191c4554b" providerId="LiveId" clId="{EDD60DA7-D1CF-471B-9C75-C5066C2BB377}" dt="2024-01-21T16:11:49.998" v="6241" actId="478"/>
          <ac:picMkLst>
            <pc:docMk/>
            <pc:sldMk cId="1207873413" sldId="282"/>
            <ac:picMk id="8" creationId="{707A97BF-E6E6-D7A5-1EEF-F31C6C7665C5}"/>
          </ac:picMkLst>
        </pc:picChg>
        <pc:picChg chg="mod">
          <ac:chgData name="iqra ashraf" userId="aef14e9191c4554b" providerId="LiveId" clId="{EDD60DA7-D1CF-471B-9C75-C5066C2BB377}" dt="2024-01-20T07:21:32.327" v="154"/>
          <ac:picMkLst>
            <pc:docMk/>
            <pc:sldMk cId="1207873413" sldId="282"/>
            <ac:picMk id="2097164" creationId="{00000000-0000-0000-0000-000000000000}"/>
          </ac:picMkLst>
        </pc:picChg>
      </pc:sldChg>
      <pc:sldChg chg="addSp delSp modSp del mod modNotesTx">
        <pc:chgData name="iqra ashraf" userId="aef14e9191c4554b" providerId="LiveId" clId="{EDD60DA7-D1CF-471B-9C75-C5066C2BB377}" dt="2024-01-29T08:04:21.965" v="13303" actId="20577"/>
        <pc:sldMkLst>
          <pc:docMk/>
          <pc:sldMk cId="4066200682" sldId="283"/>
        </pc:sldMkLst>
        <pc:spChg chg="mod">
          <ac:chgData name="iqra ashraf" userId="aef14e9191c4554b" providerId="LiveId" clId="{EDD60DA7-D1CF-471B-9C75-C5066C2BB377}" dt="2024-01-21T14:51:27.958" v="5662" actId="14100"/>
          <ac:spMkLst>
            <pc:docMk/>
            <pc:sldMk cId="4066200682" sldId="283"/>
            <ac:spMk id="2" creationId="{3FAA1A14-324F-00E6-1B69-4AA8A0F030D9}"/>
          </ac:spMkLst>
        </pc:spChg>
        <pc:spChg chg="mod">
          <ac:chgData name="iqra ashraf" userId="aef14e9191c4554b" providerId="LiveId" clId="{EDD60DA7-D1CF-471B-9C75-C5066C2BB377}" dt="2024-01-29T08:03:57.336" v="13301" actId="21"/>
          <ac:spMkLst>
            <pc:docMk/>
            <pc:sldMk cId="4066200682" sldId="283"/>
            <ac:spMk id="3" creationId="{84B31FE8-EB1C-DC08-E119-6B6BC3562BF9}"/>
          </ac:spMkLst>
        </pc:spChg>
        <pc:picChg chg="add del mod">
          <ac:chgData name="iqra ashraf" userId="aef14e9191c4554b" providerId="LiveId" clId="{EDD60DA7-D1CF-471B-9C75-C5066C2BB377}" dt="2024-01-27T15:53:33.098" v="12977" actId="478"/>
          <ac:picMkLst>
            <pc:docMk/>
            <pc:sldMk cId="4066200682" sldId="283"/>
            <ac:picMk id="4" creationId="{138F3056-7B6D-CE75-4E59-AC17108C5060}"/>
          </ac:picMkLst>
        </pc:picChg>
        <pc:picChg chg="del">
          <ac:chgData name="iqra ashraf" userId="aef14e9191c4554b" providerId="LiveId" clId="{EDD60DA7-D1CF-471B-9C75-C5066C2BB377}" dt="2024-01-21T14:40:09.240" v="5543" actId="478"/>
          <ac:picMkLst>
            <pc:docMk/>
            <pc:sldMk cId="4066200682" sldId="283"/>
            <ac:picMk id="4" creationId="{2A959D7C-E67D-C835-D9BA-B46F4CC94E16}"/>
          </ac:picMkLst>
        </pc:picChg>
        <pc:picChg chg="add mod">
          <ac:chgData name="iqra ashraf" userId="aef14e9191c4554b" providerId="LiveId" clId="{EDD60DA7-D1CF-471B-9C75-C5066C2BB377}" dt="2024-01-21T14:48:36.488" v="5622"/>
          <ac:picMkLst>
            <pc:docMk/>
            <pc:sldMk cId="4066200682" sldId="283"/>
            <ac:picMk id="5" creationId="{C5E857E2-FD93-854B-2292-7F530AF14AC7}"/>
          </ac:picMkLst>
        </pc:picChg>
        <pc:picChg chg="add mod">
          <ac:chgData name="iqra ashraf" userId="aef14e9191c4554b" providerId="LiveId" clId="{EDD60DA7-D1CF-471B-9C75-C5066C2BB377}" dt="2024-01-21T14:51:24.229" v="5661"/>
          <ac:picMkLst>
            <pc:docMk/>
            <pc:sldMk cId="4066200682" sldId="283"/>
            <ac:picMk id="6" creationId="{0DAF001A-9A74-5B22-7674-64A2A4CF90B8}"/>
          </ac:picMkLst>
        </pc:picChg>
        <pc:picChg chg="mod">
          <ac:chgData name="iqra ashraf" userId="aef14e9191c4554b" providerId="LiveId" clId="{EDD60DA7-D1CF-471B-9C75-C5066C2BB377}" dt="2024-01-20T07:21:32.327" v="154"/>
          <ac:picMkLst>
            <pc:docMk/>
            <pc:sldMk cId="4066200682" sldId="283"/>
            <ac:picMk id="2097165" creationId="{00000000-0000-0000-0000-000000000000}"/>
          </ac:picMkLst>
        </pc:picChg>
      </pc:sldChg>
      <pc:sldChg chg="addSp modSp mod ord">
        <pc:chgData name="iqra ashraf" userId="aef14e9191c4554b" providerId="LiveId" clId="{EDD60DA7-D1CF-471B-9C75-C5066C2BB377}" dt="2024-01-31T10:17:37.305" v="13489"/>
        <pc:sldMkLst>
          <pc:docMk/>
          <pc:sldMk cId="0" sldId="284"/>
        </pc:sldMkLst>
        <pc:picChg chg="add mod">
          <ac:chgData name="iqra ashraf" userId="aef14e9191c4554b" providerId="LiveId" clId="{EDD60DA7-D1CF-471B-9C75-C5066C2BB377}" dt="2024-01-21T13:34:39.666" v="4429"/>
          <ac:picMkLst>
            <pc:docMk/>
            <pc:sldMk cId="0" sldId="284"/>
            <ac:picMk id="2" creationId="{9BBE4EBA-1C7E-FBD7-2203-AEBFC4DD5D30}"/>
          </ac:picMkLst>
        </pc:picChg>
        <pc:picChg chg="add mod">
          <ac:chgData name="iqra ashraf" userId="aef14e9191c4554b" providerId="LiveId" clId="{EDD60DA7-D1CF-471B-9C75-C5066C2BB377}" dt="2024-01-21T14:18:26.246" v="5296"/>
          <ac:picMkLst>
            <pc:docMk/>
            <pc:sldMk cId="0" sldId="284"/>
            <ac:picMk id="3" creationId="{A76E7003-A0A9-95C9-F4A0-4D8B48AB06D2}"/>
          </ac:picMkLst>
        </pc:picChg>
        <pc:picChg chg="mod modCrop">
          <ac:chgData name="iqra ashraf" userId="aef14e9191c4554b" providerId="LiveId" clId="{EDD60DA7-D1CF-471B-9C75-C5066C2BB377}" dt="2024-01-27T14:58:28.252" v="12037" actId="14100"/>
          <ac:picMkLst>
            <pc:docMk/>
            <pc:sldMk cId="0" sldId="284"/>
            <ac:picMk id="2097166" creationId="{00000000-0000-0000-0000-000000000000}"/>
          </ac:picMkLst>
        </pc:picChg>
      </pc:sldChg>
      <pc:sldChg chg="addSp delSp modSp add mod ord setBg delDesignElem">
        <pc:chgData name="iqra ashraf" userId="aef14e9191c4554b" providerId="LiveId" clId="{EDD60DA7-D1CF-471B-9C75-C5066C2BB377}" dt="2024-01-23T17:59:02.230" v="7961" actId="1076"/>
        <pc:sldMkLst>
          <pc:docMk/>
          <pc:sldMk cId="1619595837" sldId="285"/>
        </pc:sldMkLst>
        <pc:spChg chg="mod">
          <ac:chgData name="iqra ashraf" userId="aef14e9191c4554b" providerId="LiveId" clId="{EDD60DA7-D1CF-471B-9C75-C5066C2BB377}" dt="2024-01-23T17:58:49.267" v="7960" actId="1076"/>
          <ac:spMkLst>
            <pc:docMk/>
            <pc:sldMk cId="1619595837" sldId="285"/>
            <ac:spMk id="2" creationId="{38D4BD17-4B2A-984B-C54B-790A3C149F1A}"/>
          </ac:spMkLst>
        </pc:spChg>
        <pc:spChg chg="mod">
          <ac:chgData name="iqra ashraf" userId="aef14e9191c4554b" providerId="LiveId" clId="{EDD60DA7-D1CF-471B-9C75-C5066C2BB377}" dt="2024-01-21T14:36:34.761" v="5507" actId="1076"/>
          <ac:spMkLst>
            <pc:docMk/>
            <pc:sldMk cId="1619595837" sldId="285"/>
            <ac:spMk id="5" creationId="{CF6DD440-B113-BDEC-6B17-426FABAC0C75}"/>
          </ac:spMkLst>
        </pc:spChg>
        <pc:spChg chg="del">
          <ac:chgData name="iqra ashraf" userId="aef14e9191c4554b" providerId="LiveId" clId="{EDD60DA7-D1CF-471B-9C75-C5066C2BB377}" dt="2024-01-21T14:33:57.995" v="5466"/>
          <ac:spMkLst>
            <pc:docMk/>
            <pc:sldMk cId="1619595837" sldId="285"/>
            <ac:spMk id="12" creationId="{04812C46-200A-4DEB-A05E-3ED6C68C2387}"/>
          </ac:spMkLst>
        </pc:spChg>
        <pc:spChg chg="del">
          <ac:chgData name="iqra ashraf" userId="aef14e9191c4554b" providerId="LiveId" clId="{EDD60DA7-D1CF-471B-9C75-C5066C2BB377}" dt="2024-01-21T14:33:57.995" v="5466"/>
          <ac:spMkLst>
            <pc:docMk/>
            <pc:sldMk cId="1619595837" sldId="285"/>
            <ac:spMk id="14" creationId="{D1EA859B-E555-4109-94F3-6700E046E008}"/>
          </ac:spMkLst>
        </pc:spChg>
        <pc:picChg chg="mod">
          <ac:chgData name="iqra ashraf" userId="aef14e9191c4554b" providerId="LiveId" clId="{EDD60DA7-D1CF-471B-9C75-C5066C2BB377}" dt="2024-01-23T17:59:02.230" v="7961" actId="1076"/>
          <ac:picMkLst>
            <pc:docMk/>
            <pc:sldMk cId="1619595837" sldId="285"/>
            <ac:picMk id="3" creationId="{BA1F5AEB-F1C8-3D5A-C2D9-C1209C2B033F}"/>
          </ac:picMkLst>
        </pc:picChg>
        <pc:picChg chg="add mod ord">
          <ac:chgData name="iqra ashraf" userId="aef14e9191c4554b" providerId="LiveId" clId="{EDD60DA7-D1CF-471B-9C75-C5066C2BB377}" dt="2024-01-23T17:58:38.144" v="7959" actId="962"/>
          <ac:picMkLst>
            <pc:docMk/>
            <pc:sldMk cId="1619595837" sldId="285"/>
            <ac:picMk id="6" creationId="{0C776AEA-16AA-184C-3A4C-62E1FDD910AF}"/>
          </ac:picMkLst>
        </pc:picChg>
        <pc:picChg chg="del mod">
          <ac:chgData name="iqra ashraf" userId="aef14e9191c4554b" providerId="LiveId" clId="{EDD60DA7-D1CF-471B-9C75-C5066C2BB377}" dt="2024-01-23T17:58:06.488" v="7947" actId="478"/>
          <ac:picMkLst>
            <pc:docMk/>
            <pc:sldMk cId="1619595837" sldId="285"/>
            <ac:picMk id="7" creationId="{85A4E29C-6C94-0399-326E-7C73F03CE13D}"/>
          </ac:picMkLst>
        </pc:picChg>
      </pc:sldChg>
      <pc:sldChg chg="del">
        <pc:chgData name="iqra ashraf" userId="aef14e9191c4554b" providerId="LiveId" clId="{EDD60DA7-D1CF-471B-9C75-C5066C2BB377}" dt="2024-01-21T13:13:49.882" v="4163" actId="2696"/>
        <pc:sldMkLst>
          <pc:docMk/>
          <pc:sldMk cId="0" sldId="286"/>
        </pc:sldMkLst>
      </pc:sldChg>
      <pc:sldChg chg="modSp del ord">
        <pc:chgData name="iqra ashraf" userId="aef14e9191c4554b" providerId="LiveId" clId="{EDD60DA7-D1CF-471B-9C75-C5066C2BB377}" dt="2024-02-02T15:50:02.948" v="14130"/>
        <pc:sldMkLst>
          <pc:docMk/>
          <pc:sldMk cId="2493119112" sldId="287"/>
        </pc:sldMkLst>
        <pc:spChg chg="mod">
          <ac:chgData name="iqra ashraf" userId="aef14e9191c4554b" providerId="LiveId" clId="{EDD60DA7-D1CF-471B-9C75-C5066C2BB377}" dt="2024-01-20T07:21:32.327" v="154"/>
          <ac:spMkLst>
            <pc:docMk/>
            <pc:sldMk cId="2493119112" sldId="287"/>
            <ac:spMk id="1048696" creationId="{00000000-0000-0000-0000-000000000000}"/>
          </ac:spMkLst>
        </pc:spChg>
        <pc:picChg chg="mod">
          <ac:chgData name="iqra ashraf" userId="aef14e9191c4554b" providerId="LiveId" clId="{EDD60DA7-D1CF-471B-9C75-C5066C2BB377}" dt="2024-02-02T15:50:02.948" v="14130"/>
          <ac:picMkLst>
            <pc:docMk/>
            <pc:sldMk cId="2493119112" sldId="287"/>
            <ac:picMk id="4" creationId="{F49C64AE-7AA2-3057-4E0C-F578E936E579}"/>
          </ac:picMkLst>
        </pc:picChg>
      </pc:sldChg>
      <pc:sldChg chg="addSp modSp mod modAnim">
        <pc:chgData name="iqra ashraf" userId="aef14e9191c4554b" providerId="LiveId" clId="{EDD60DA7-D1CF-471B-9C75-C5066C2BB377}" dt="2024-01-31T10:19:59.987" v="13521" actId="20577"/>
        <pc:sldMkLst>
          <pc:docMk/>
          <pc:sldMk cId="2164537593" sldId="288"/>
        </pc:sldMkLst>
        <pc:spChg chg="mod">
          <ac:chgData name="iqra ashraf" userId="aef14e9191c4554b" providerId="LiveId" clId="{EDD60DA7-D1CF-471B-9C75-C5066C2BB377}" dt="2024-01-21T13:31:51.934" v="4396" actId="14100"/>
          <ac:spMkLst>
            <pc:docMk/>
            <pc:sldMk cId="2164537593" sldId="288"/>
            <ac:spMk id="2" creationId="{867115B8-67C1-9A3C-ACF8-0321E534307B}"/>
          </ac:spMkLst>
        </pc:spChg>
        <pc:spChg chg="mod">
          <ac:chgData name="iqra ashraf" userId="aef14e9191c4554b" providerId="LiveId" clId="{EDD60DA7-D1CF-471B-9C75-C5066C2BB377}" dt="2024-01-31T10:19:59.987" v="13521" actId="20577"/>
          <ac:spMkLst>
            <pc:docMk/>
            <pc:sldMk cId="2164537593" sldId="288"/>
            <ac:spMk id="3" creationId="{6E366877-4764-AA49-185B-37B96E7C7215}"/>
          </ac:spMkLst>
        </pc:spChg>
        <pc:picChg chg="add mod">
          <ac:chgData name="iqra ashraf" userId="aef14e9191c4554b" providerId="LiveId" clId="{EDD60DA7-D1CF-471B-9C75-C5066C2BB377}" dt="2024-01-21T13:15:25.973" v="4184"/>
          <ac:picMkLst>
            <pc:docMk/>
            <pc:sldMk cId="2164537593" sldId="288"/>
            <ac:picMk id="4" creationId="{939B7CF3-F78B-A757-AC87-EA3E17DCE468}"/>
          </ac:picMkLst>
        </pc:picChg>
        <pc:picChg chg="add mod">
          <ac:chgData name="iqra ashraf" userId="aef14e9191c4554b" providerId="LiveId" clId="{EDD60DA7-D1CF-471B-9C75-C5066C2BB377}" dt="2024-01-21T13:31:54.285" v="4397"/>
          <ac:picMkLst>
            <pc:docMk/>
            <pc:sldMk cId="2164537593" sldId="288"/>
            <ac:picMk id="5" creationId="{FE759174-1C57-B43D-F26F-698484201EE1}"/>
          </ac:picMkLst>
        </pc:picChg>
        <pc:picChg chg="add mod modCrop">
          <ac:chgData name="iqra ashraf" userId="aef14e9191c4554b" providerId="LiveId" clId="{EDD60DA7-D1CF-471B-9C75-C5066C2BB377}" dt="2024-01-29T08:12:48.627" v="13332" actId="1076"/>
          <ac:picMkLst>
            <pc:docMk/>
            <pc:sldMk cId="2164537593" sldId="288"/>
            <ac:picMk id="7" creationId="{6333C9F8-FE59-34E6-F842-550239F33DD8}"/>
          </ac:picMkLst>
        </pc:picChg>
      </pc:sldChg>
      <pc:sldChg chg="addSp delSp modSp mod">
        <pc:chgData name="iqra ashraf" userId="aef14e9191c4554b" providerId="LiveId" clId="{EDD60DA7-D1CF-471B-9C75-C5066C2BB377}" dt="2024-01-29T08:13:59.830" v="13340" actId="14100"/>
        <pc:sldMkLst>
          <pc:docMk/>
          <pc:sldMk cId="1780966504" sldId="289"/>
        </pc:sldMkLst>
        <pc:spChg chg="mod">
          <ac:chgData name="iqra ashraf" userId="aef14e9191c4554b" providerId="LiveId" clId="{EDD60DA7-D1CF-471B-9C75-C5066C2BB377}" dt="2024-01-23T18:34:15.955" v="8190" actId="14100"/>
          <ac:spMkLst>
            <pc:docMk/>
            <pc:sldMk cId="1780966504" sldId="289"/>
            <ac:spMk id="2" creationId="{D65BA3EB-A25D-3092-249E-3BDBB8D95EEA}"/>
          </ac:spMkLst>
        </pc:spChg>
        <pc:spChg chg="del">
          <ac:chgData name="iqra ashraf" userId="aef14e9191c4554b" providerId="LiveId" clId="{EDD60DA7-D1CF-471B-9C75-C5066C2BB377}" dt="2024-01-20T08:23:01.190" v="3751" actId="478"/>
          <ac:spMkLst>
            <pc:docMk/>
            <pc:sldMk cId="1780966504" sldId="289"/>
            <ac:spMk id="3" creationId="{D9483EB2-4D97-0362-6566-23F4222519BE}"/>
          </ac:spMkLst>
        </pc:spChg>
        <pc:spChg chg="add del">
          <ac:chgData name="iqra ashraf" userId="aef14e9191c4554b" providerId="LiveId" clId="{EDD60DA7-D1CF-471B-9C75-C5066C2BB377}" dt="2024-01-21T16:25:01.443" v="6659" actId="478"/>
          <ac:spMkLst>
            <pc:docMk/>
            <pc:sldMk cId="1780966504" sldId="289"/>
            <ac:spMk id="6" creationId="{E179DA1F-44D8-834C-7156-59F4DDEA3E4E}"/>
          </ac:spMkLst>
        </pc:spChg>
        <pc:picChg chg="add mod">
          <ac:chgData name="iqra ashraf" userId="aef14e9191c4554b" providerId="LiveId" clId="{EDD60DA7-D1CF-471B-9C75-C5066C2BB377}" dt="2024-01-21T13:15:29.430" v="4185"/>
          <ac:picMkLst>
            <pc:docMk/>
            <pc:sldMk cId="1780966504" sldId="289"/>
            <ac:picMk id="4" creationId="{F6E0C80F-BDCB-78ED-9AE4-B73E751D5FCD}"/>
          </ac:picMkLst>
        </pc:picChg>
        <pc:picChg chg="add mod">
          <ac:chgData name="iqra ashraf" userId="aef14e9191c4554b" providerId="LiveId" clId="{EDD60DA7-D1CF-471B-9C75-C5066C2BB377}" dt="2024-01-21T13:31:58.322" v="4398"/>
          <ac:picMkLst>
            <pc:docMk/>
            <pc:sldMk cId="1780966504" sldId="289"/>
            <ac:picMk id="5" creationId="{379B45FB-34A4-1587-04AA-861ACAC11C5E}"/>
          </ac:picMkLst>
        </pc:picChg>
        <pc:picChg chg="add mod modCrop">
          <ac:chgData name="iqra ashraf" userId="aef14e9191c4554b" providerId="LiveId" clId="{EDD60DA7-D1CF-471B-9C75-C5066C2BB377}" dt="2024-01-29T08:13:59.830" v="13340" actId="14100"/>
          <ac:picMkLst>
            <pc:docMk/>
            <pc:sldMk cId="1780966504" sldId="289"/>
            <ac:picMk id="8" creationId="{6E3482AB-0980-47E4-77F4-3BEE0F04666D}"/>
          </ac:picMkLst>
        </pc:picChg>
      </pc:sldChg>
      <pc:sldChg chg="addSp modSp mod setBg">
        <pc:chgData name="iqra ashraf" userId="aef14e9191c4554b" providerId="LiveId" clId="{EDD60DA7-D1CF-471B-9C75-C5066C2BB377}" dt="2024-01-31T10:13:40.306" v="13434" actId="14734"/>
        <pc:sldMkLst>
          <pc:docMk/>
          <pc:sldMk cId="886986059" sldId="290"/>
        </pc:sldMkLst>
        <pc:spChg chg="add mod">
          <ac:chgData name="iqra ashraf" userId="aef14e9191c4554b" providerId="LiveId" clId="{EDD60DA7-D1CF-471B-9C75-C5066C2BB377}" dt="2024-01-31T10:12:50.070" v="13424" actId="1076"/>
          <ac:spMkLst>
            <pc:docMk/>
            <pc:sldMk cId="886986059" sldId="290"/>
            <ac:spMk id="3" creationId="{A0415DBC-1CE4-11AF-7276-EC6D354D0C43}"/>
          </ac:spMkLst>
        </pc:spChg>
        <pc:spChg chg="add mod">
          <ac:chgData name="iqra ashraf" userId="aef14e9191c4554b" providerId="LiveId" clId="{EDD60DA7-D1CF-471B-9C75-C5066C2BB377}" dt="2024-01-31T10:12:53.673" v="13425" actId="1076"/>
          <ac:spMkLst>
            <pc:docMk/>
            <pc:sldMk cId="886986059" sldId="290"/>
            <ac:spMk id="4" creationId="{725762FB-71D7-99B3-CE17-7B4757046F74}"/>
          </ac:spMkLst>
        </pc:spChg>
        <pc:spChg chg="add mod">
          <ac:chgData name="iqra ashraf" userId="aef14e9191c4554b" providerId="LiveId" clId="{EDD60DA7-D1CF-471B-9C75-C5066C2BB377}" dt="2024-01-31T10:13:31.845" v="13433" actId="1076"/>
          <ac:spMkLst>
            <pc:docMk/>
            <pc:sldMk cId="886986059" sldId="290"/>
            <ac:spMk id="5" creationId="{A44B6803-9E2C-3329-45F4-1986E089AE5F}"/>
          </ac:spMkLst>
        </pc:spChg>
        <pc:spChg chg="add mod">
          <ac:chgData name="iqra ashraf" userId="aef14e9191c4554b" providerId="LiveId" clId="{EDD60DA7-D1CF-471B-9C75-C5066C2BB377}" dt="2024-01-31T10:13:00.821" v="13427" actId="1076"/>
          <ac:spMkLst>
            <pc:docMk/>
            <pc:sldMk cId="886986059" sldId="290"/>
            <ac:spMk id="6" creationId="{7A42C5E3-C4D1-B20F-3125-41F6DEACC6CF}"/>
          </ac:spMkLst>
        </pc:spChg>
        <pc:graphicFrameChg chg="mod modGraphic">
          <ac:chgData name="iqra ashraf" userId="aef14e9191c4554b" providerId="LiveId" clId="{EDD60DA7-D1CF-471B-9C75-C5066C2BB377}" dt="2024-01-31T10:13:40.306" v="13434" actId="14734"/>
          <ac:graphicFrameMkLst>
            <pc:docMk/>
            <pc:sldMk cId="886986059" sldId="290"/>
            <ac:graphicFrameMk id="2" creationId="{595C22DA-D309-F54C-0DCA-6FE946B92462}"/>
          </ac:graphicFrameMkLst>
        </pc:graphicFrameChg>
      </pc:sldChg>
      <pc:sldChg chg="addSp modSp mod">
        <pc:chgData name="iqra ashraf" userId="aef14e9191c4554b" providerId="LiveId" clId="{EDD60DA7-D1CF-471B-9C75-C5066C2BB377}" dt="2024-01-23T18:04:35.487" v="7994" actId="20577"/>
        <pc:sldMkLst>
          <pc:docMk/>
          <pc:sldMk cId="852841194" sldId="291"/>
        </pc:sldMkLst>
        <pc:spChg chg="add mod">
          <ac:chgData name="iqra ashraf" userId="aef14e9191c4554b" providerId="LiveId" clId="{EDD60DA7-D1CF-471B-9C75-C5066C2BB377}" dt="2024-01-23T17:18:55.236" v="7618" actId="1076"/>
          <ac:spMkLst>
            <pc:docMk/>
            <pc:sldMk cId="852841194" sldId="291"/>
            <ac:spMk id="3" creationId="{1E078D48-01E5-86EA-17DA-2E4AB6D6C4E9}"/>
          </ac:spMkLst>
        </pc:spChg>
        <pc:spChg chg="add mod">
          <ac:chgData name="iqra ashraf" userId="aef14e9191c4554b" providerId="LiveId" clId="{EDD60DA7-D1CF-471B-9C75-C5066C2BB377}" dt="2024-01-23T17:19:02.399" v="7620" actId="1076"/>
          <ac:spMkLst>
            <pc:docMk/>
            <pc:sldMk cId="852841194" sldId="291"/>
            <ac:spMk id="4" creationId="{950424AC-0A24-A249-879B-67D7A3F0D298}"/>
          </ac:spMkLst>
        </pc:spChg>
        <pc:spChg chg="add mod">
          <ac:chgData name="iqra ashraf" userId="aef14e9191c4554b" providerId="LiveId" clId="{EDD60DA7-D1CF-471B-9C75-C5066C2BB377}" dt="2024-01-23T17:19:12.023" v="7622" actId="1076"/>
          <ac:spMkLst>
            <pc:docMk/>
            <pc:sldMk cId="852841194" sldId="291"/>
            <ac:spMk id="5" creationId="{589E7811-5176-4C5E-1B2D-3D2EBEDEE979}"/>
          </ac:spMkLst>
        </pc:spChg>
        <pc:spChg chg="add mod">
          <ac:chgData name="iqra ashraf" userId="aef14e9191c4554b" providerId="LiveId" clId="{EDD60DA7-D1CF-471B-9C75-C5066C2BB377}" dt="2024-01-23T17:20:24.857" v="7642" actId="1076"/>
          <ac:spMkLst>
            <pc:docMk/>
            <pc:sldMk cId="852841194" sldId="291"/>
            <ac:spMk id="6" creationId="{DB0CDD49-224F-3656-8EDC-7C289B951603}"/>
          </ac:spMkLst>
        </pc:spChg>
        <pc:spChg chg="add mod">
          <ac:chgData name="iqra ashraf" userId="aef14e9191c4554b" providerId="LiveId" clId="{EDD60DA7-D1CF-471B-9C75-C5066C2BB377}" dt="2024-01-23T17:19:58.953" v="7638" actId="1076"/>
          <ac:spMkLst>
            <pc:docMk/>
            <pc:sldMk cId="852841194" sldId="291"/>
            <ac:spMk id="7" creationId="{74498541-5D9D-54E9-9618-08869AA2EC60}"/>
          </ac:spMkLst>
        </pc:spChg>
        <pc:spChg chg="add mod">
          <ac:chgData name="iqra ashraf" userId="aef14e9191c4554b" providerId="LiveId" clId="{EDD60DA7-D1CF-471B-9C75-C5066C2BB377}" dt="2024-01-23T17:20:15.494" v="7641" actId="1076"/>
          <ac:spMkLst>
            <pc:docMk/>
            <pc:sldMk cId="852841194" sldId="291"/>
            <ac:spMk id="8" creationId="{867EF000-F840-CA79-EDEF-6C4645805D6C}"/>
          </ac:spMkLst>
        </pc:spChg>
        <pc:spChg chg="add mod">
          <ac:chgData name="iqra ashraf" userId="aef14e9191c4554b" providerId="LiveId" clId="{EDD60DA7-D1CF-471B-9C75-C5066C2BB377}" dt="2024-01-23T17:20:34.943" v="7644" actId="1076"/>
          <ac:spMkLst>
            <pc:docMk/>
            <pc:sldMk cId="852841194" sldId="291"/>
            <ac:spMk id="9" creationId="{6960C5B1-9697-7854-1DEF-23CC47A496E6}"/>
          </ac:spMkLst>
        </pc:spChg>
        <pc:graphicFrameChg chg="mod modGraphic">
          <ac:chgData name="iqra ashraf" userId="aef14e9191c4554b" providerId="LiveId" clId="{EDD60DA7-D1CF-471B-9C75-C5066C2BB377}" dt="2024-01-23T18:04:35.487" v="7994" actId="20577"/>
          <ac:graphicFrameMkLst>
            <pc:docMk/>
            <pc:sldMk cId="852841194" sldId="291"/>
            <ac:graphicFrameMk id="2" creationId="{45BD35A1-325E-19CB-D2CD-620777DF5E60}"/>
          </ac:graphicFrameMkLst>
        </pc:graphicFrameChg>
      </pc:sldChg>
      <pc:sldChg chg="addSp modSp mod">
        <pc:chgData name="iqra ashraf" userId="aef14e9191c4554b" providerId="LiveId" clId="{EDD60DA7-D1CF-471B-9C75-C5066C2BB377}" dt="2024-01-27T14:52:11.118" v="11984" actId="1076"/>
        <pc:sldMkLst>
          <pc:docMk/>
          <pc:sldMk cId="1395740303" sldId="292"/>
        </pc:sldMkLst>
        <pc:spChg chg="mod">
          <ac:chgData name="iqra ashraf" userId="aef14e9191c4554b" providerId="LiveId" clId="{EDD60DA7-D1CF-471B-9C75-C5066C2BB377}" dt="2024-01-21T13:32:20.518" v="4401"/>
          <ac:spMkLst>
            <pc:docMk/>
            <pc:sldMk cId="1395740303" sldId="292"/>
            <ac:spMk id="2" creationId="{AB00B181-5B5D-D71F-06BA-29B29FFD2EAA}"/>
          </ac:spMkLst>
        </pc:spChg>
        <pc:spChg chg="mod">
          <ac:chgData name="iqra ashraf" userId="aef14e9191c4554b" providerId="LiveId" clId="{EDD60DA7-D1CF-471B-9C75-C5066C2BB377}" dt="2024-01-23T17:23:04.580" v="7682" actId="113"/>
          <ac:spMkLst>
            <pc:docMk/>
            <pc:sldMk cId="1395740303" sldId="292"/>
            <ac:spMk id="3" creationId="{88D1F000-DDCF-B4C1-2B9E-3CFFB9064663}"/>
          </ac:spMkLst>
        </pc:spChg>
        <pc:picChg chg="add mod">
          <ac:chgData name="iqra ashraf" userId="aef14e9191c4554b" providerId="LiveId" clId="{EDD60DA7-D1CF-471B-9C75-C5066C2BB377}" dt="2024-01-21T13:32:10.038" v="4399"/>
          <ac:picMkLst>
            <pc:docMk/>
            <pc:sldMk cId="1395740303" sldId="292"/>
            <ac:picMk id="4" creationId="{309FCDD1-0691-83FC-578B-E3C667A7DFDB}"/>
          </ac:picMkLst>
        </pc:picChg>
        <pc:picChg chg="add mod">
          <ac:chgData name="iqra ashraf" userId="aef14e9191c4554b" providerId="LiveId" clId="{EDD60DA7-D1CF-471B-9C75-C5066C2BB377}" dt="2024-01-21T14:12:39.394" v="5274"/>
          <ac:picMkLst>
            <pc:docMk/>
            <pc:sldMk cId="1395740303" sldId="292"/>
            <ac:picMk id="5" creationId="{6CCBCBC5-E004-4B2A-44B8-8AA8EF030FA6}"/>
          </ac:picMkLst>
        </pc:picChg>
        <pc:picChg chg="add mod">
          <ac:chgData name="iqra ashraf" userId="aef14e9191c4554b" providerId="LiveId" clId="{EDD60DA7-D1CF-471B-9C75-C5066C2BB377}" dt="2024-01-27T14:51:48.582" v="11979" actId="1076"/>
          <ac:picMkLst>
            <pc:docMk/>
            <pc:sldMk cId="1395740303" sldId="292"/>
            <ac:picMk id="6" creationId="{85547341-56B6-F714-321D-A5ABE0E3FFEE}"/>
          </ac:picMkLst>
        </pc:picChg>
        <pc:picChg chg="add mod">
          <ac:chgData name="iqra ashraf" userId="aef14e9191c4554b" providerId="LiveId" clId="{EDD60DA7-D1CF-471B-9C75-C5066C2BB377}" dt="2024-01-27T14:52:11.118" v="11984" actId="1076"/>
          <ac:picMkLst>
            <pc:docMk/>
            <pc:sldMk cId="1395740303" sldId="292"/>
            <ac:picMk id="7" creationId="{D12F74E0-5941-F9FF-90F1-C71F2399A71A}"/>
          </ac:picMkLst>
        </pc:picChg>
      </pc:sldChg>
      <pc:sldChg chg="addSp modSp mod">
        <pc:chgData name="iqra ashraf" userId="aef14e9191c4554b" providerId="LiveId" clId="{EDD60DA7-D1CF-471B-9C75-C5066C2BB377}" dt="2024-01-27T14:53:19.792" v="11992" actId="20577"/>
        <pc:sldMkLst>
          <pc:docMk/>
          <pc:sldMk cId="2604125461" sldId="293"/>
        </pc:sldMkLst>
        <pc:spChg chg="mod">
          <ac:chgData name="iqra ashraf" userId="aef14e9191c4554b" providerId="LiveId" clId="{EDD60DA7-D1CF-471B-9C75-C5066C2BB377}" dt="2024-01-21T13:32:29.044" v="4403" actId="14100"/>
          <ac:spMkLst>
            <pc:docMk/>
            <pc:sldMk cId="2604125461" sldId="293"/>
            <ac:spMk id="2" creationId="{0E0156B2-748C-1809-390E-CD42416EA6ED}"/>
          </ac:spMkLst>
        </pc:spChg>
        <pc:spChg chg="mod">
          <ac:chgData name="iqra ashraf" userId="aef14e9191c4554b" providerId="LiveId" clId="{EDD60DA7-D1CF-471B-9C75-C5066C2BB377}" dt="2024-01-27T14:53:19.792" v="11992" actId="20577"/>
          <ac:spMkLst>
            <pc:docMk/>
            <pc:sldMk cId="2604125461" sldId="293"/>
            <ac:spMk id="3" creationId="{AC4C868F-018B-9721-0D13-736EFD4E7A40}"/>
          </ac:spMkLst>
        </pc:spChg>
        <pc:picChg chg="add mod">
          <ac:chgData name="iqra ashraf" userId="aef14e9191c4554b" providerId="LiveId" clId="{EDD60DA7-D1CF-471B-9C75-C5066C2BB377}" dt="2024-01-21T13:32:33.093" v="4404"/>
          <ac:picMkLst>
            <pc:docMk/>
            <pc:sldMk cId="2604125461" sldId="293"/>
            <ac:picMk id="4" creationId="{DA103B53-5C1C-09ED-7075-872752C62B69}"/>
          </ac:picMkLst>
        </pc:picChg>
        <pc:picChg chg="add mod">
          <ac:chgData name="iqra ashraf" userId="aef14e9191c4554b" providerId="LiveId" clId="{EDD60DA7-D1CF-471B-9C75-C5066C2BB377}" dt="2024-01-21T14:12:42.826" v="5275"/>
          <ac:picMkLst>
            <pc:docMk/>
            <pc:sldMk cId="2604125461" sldId="293"/>
            <ac:picMk id="5" creationId="{9197F8DA-FD4E-9A63-F36A-93E5E9CEC10B}"/>
          </ac:picMkLst>
        </pc:picChg>
      </pc:sldChg>
      <pc:sldChg chg="addSp modSp mod">
        <pc:chgData name="iqra ashraf" userId="aef14e9191c4554b" providerId="LiveId" clId="{EDD60DA7-D1CF-471B-9C75-C5066C2BB377}" dt="2024-01-21T16:54:13.527" v="7090" actId="255"/>
        <pc:sldMkLst>
          <pc:docMk/>
          <pc:sldMk cId="2993037922" sldId="294"/>
        </pc:sldMkLst>
        <pc:spChg chg="mod">
          <ac:chgData name="iqra ashraf" userId="aef14e9191c4554b" providerId="LiveId" clId="{EDD60DA7-D1CF-471B-9C75-C5066C2BB377}" dt="2024-01-21T16:53:26.681" v="7083" actId="14100"/>
          <ac:spMkLst>
            <pc:docMk/>
            <pc:sldMk cId="2993037922" sldId="294"/>
            <ac:spMk id="2" creationId="{39728151-3047-1651-5AE0-9AF0E13EB756}"/>
          </ac:spMkLst>
        </pc:spChg>
        <pc:spChg chg="mod">
          <ac:chgData name="iqra ashraf" userId="aef14e9191c4554b" providerId="LiveId" clId="{EDD60DA7-D1CF-471B-9C75-C5066C2BB377}" dt="2024-01-21T16:54:13.527" v="7090" actId="255"/>
          <ac:spMkLst>
            <pc:docMk/>
            <pc:sldMk cId="2993037922" sldId="294"/>
            <ac:spMk id="3" creationId="{3D1C0B00-A28F-70B7-6325-9819C8FA5BC6}"/>
          </ac:spMkLst>
        </pc:spChg>
        <pc:picChg chg="add mod">
          <ac:chgData name="iqra ashraf" userId="aef14e9191c4554b" providerId="LiveId" clId="{EDD60DA7-D1CF-471B-9C75-C5066C2BB377}" dt="2024-01-21T13:33:08.089" v="4411"/>
          <ac:picMkLst>
            <pc:docMk/>
            <pc:sldMk cId="2993037922" sldId="294"/>
            <ac:picMk id="4" creationId="{DBE4998B-1F18-82AD-B265-A06DF201A05F}"/>
          </ac:picMkLst>
        </pc:picChg>
        <pc:picChg chg="add mod">
          <ac:chgData name="iqra ashraf" userId="aef14e9191c4554b" providerId="LiveId" clId="{EDD60DA7-D1CF-471B-9C75-C5066C2BB377}" dt="2024-01-21T14:12:52.495" v="5277"/>
          <ac:picMkLst>
            <pc:docMk/>
            <pc:sldMk cId="2993037922" sldId="294"/>
            <ac:picMk id="5" creationId="{084B3062-E12D-3FBE-6D80-5893D9B480FB}"/>
          </ac:picMkLst>
        </pc:picChg>
      </pc:sldChg>
      <pc:sldChg chg="addSp delSp modSp mod">
        <pc:chgData name="iqra ashraf" userId="aef14e9191c4554b" providerId="LiveId" clId="{EDD60DA7-D1CF-471B-9C75-C5066C2BB377}" dt="2024-01-21T16:54:52.162" v="7100"/>
        <pc:sldMkLst>
          <pc:docMk/>
          <pc:sldMk cId="159649688" sldId="295"/>
        </pc:sldMkLst>
        <pc:spChg chg="mod">
          <ac:chgData name="iqra ashraf" userId="aef14e9191c4554b" providerId="LiveId" clId="{EDD60DA7-D1CF-471B-9C75-C5066C2BB377}" dt="2024-01-21T13:33:17.712" v="4413" actId="14100"/>
          <ac:spMkLst>
            <pc:docMk/>
            <pc:sldMk cId="159649688" sldId="295"/>
            <ac:spMk id="2" creationId="{E11F9822-C921-F47E-5E6E-C585159839C5}"/>
          </ac:spMkLst>
        </pc:spChg>
        <pc:spChg chg="mod">
          <ac:chgData name="iqra ashraf" userId="aef14e9191c4554b" providerId="LiveId" clId="{EDD60DA7-D1CF-471B-9C75-C5066C2BB377}" dt="2024-01-21T16:54:52.162" v="7100"/>
          <ac:spMkLst>
            <pc:docMk/>
            <pc:sldMk cId="159649688" sldId="295"/>
            <ac:spMk id="3" creationId="{88AD810B-33B4-5129-4117-F57E6218684E}"/>
          </ac:spMkLst>
        </pc:spChg>
        <pc:picChg chg="add mod">
          <ac:chgData name="iqra ashraf" userId="aef14e9191c4554b" providerId="LiveId" clId="{EDD60DA7-D1CF-471B-9C75-C5066C2BB377}" dt="2024-01-21T13:33:13.700" v="4412"/>
          <ac:picMkLst>
            <pc:docMk/>
            <pc:sldMk cId="159649688" sldId="295"/>
            <ac:picMk id="4" creationId="{34F09DEF-2B1B-2EB8-AA41-1434AF3B1729}"/>
          </ac:picMkLst>
        </pc:picChg>
        <pc:picChg chg="add del mod">
          <ac:chgData name="iqra ashraf" userId="aef14e9191c4554b" providerId="LiveId" clId="{EDD60DA7-D1CF-471B-9C75-C5066C2BB377}" dt="2024-01-21T14:09:00.874" v="5205" actId="478"/>
          <ac:picMkLst>
            <pc:docMk/>
            <pc:sldMk cId="159649688" sldId="295"/>
            <ac:picMk id="6" creationId="{17E8D604-7C7B-9B67-0BEA-EB3D15C687AC}"/>
          </ac:picMkLst>
        </pc:picChg>
        <pc:picChg chg="add mod">
          <ac:chgData name="iqra ashraf" userId="aef14e9191c4554b" providerId="LiveId" clId="{EDD60DA7-D1CF-471B-9C75-C5066C2BB377}" dt="2024-01-21T14:12:56.500" v="5278"/>
          <ac:picMkLst>
            <pc:docMk/>
            <pc:sldMk cId="159649688" sldId="295"/>
            <ac:picMk id="7" creationId="{6B3FB46F-4CBA-3A65-A2C0-6E9FF9513FF3}"/>
          </ac:picMkLst>
        </pc:picChg>
      </pc:sldChg>
      <pc:sldChg chg="addSp modSp mod modAnim">
        <pc:chgData name="iqra ashraf" userId="aef14e9191c4554b" providerId="LiveId" clId="{EDD60DA7-D1CF-471B-9C75-C5066C2BB377}" dt="2024-02-05T10:54:20.295" v="14161" actId="20577"/>
        <pc:sldMkLst>
          <pc:docMk/>
          <pc:sldMk cId="2376102233" sldId="296"/>
        </pc:sldMkLst>
        <pc:spChg chg="mod">
          <ac:chgData name="iqra ashraf" userId="aef14e9191c4554b" providerId="LiveId" clId="{EDD60DA7-D1CF-471B-9C75-C5066C2BB377}" dt="2024-01-27T16:13:36.277" v="13131" actId="255"/>
          <ac:spMkLst>
            <pc:docMk/>
            <pc:sldMk cId="2376102233" sldId="296"/>
            <ac:spMk id="2" creationId="{A24600A1-D180-C1A1-7A24-244FDC3716F2}"/>
          </ac:spMkLst>
        </pc:spChg>
        <pc:spChg chg="mod">
          <ac:chgData name="iqra ashraf" userId="aef14e9191c4554b" providerId="LiveId" clId="{EDD60DA7-D1CF-471B-9C75-C5066C2BB377}" dt="2024-02-05T10:54:20.295" v="14161" actId="20577"/>
          <ac:spMkLst>
            <pc:docMk/>
            <pc:sldMk cId="2376102233" sldId="296"/>
            <ac:spMk id="3" creationId="{A022DB7B-8DF2-135B-3DA1-882F5EDE44C9}"/>
          </ac:spMkLst>
        </pc:spChg>
        <pc:picChg chg="add mod">
          <ac:chgData name="iqra ashraf" userId="aef14e9191c4554b" providerId="LiveId" clId="{EDD60DA7-D1CF-471B-9C75-C5066C2BB377}" dt="2024-01-21T13:33:43.620" v="4419"/>
          <ac:picMkLst>
            <pc:docMk/>
            <pc:sldMk cId="2376102233" sldId="296"/>
            <ac:picMk id="4" creationId="{5A4C892E-1548-90F4-3504-CAE75D609A4E}"/>
          </ac:picMkLst>
        </pc:picChg>
        <pc:picChg chg="add mod">
          <ac:chgData name="iqra ashraf" userId="aef14e9191c4554b" providerId="LiveId" clId="{EDD60DA7-D1CF-471B-9C75-C5066C2BB377}" dt="2024-01-21T14:17:03.878" v="5285"/>
          <ac:picMkLst>
            <pc:docMk/>
            <pc:sldMk cId="2376102233" sldId="296"/>
            <ac:picMk id="5" creationId="{7460974D-EB33-8227-FD2C-2CED3FBAD490}"/>
          </ac:picMkLst>
        </pc:picChg>
      </pc:sldChg>
      <pc:sldChg chg="addSp delSp modSp mod">
        <pc:chgData name="iqra ashraf" userId="aef14e9191c4554b" providerId="LiveId" clId="{EDD60DA7-D1CF-471B-9C75-C5066C2BB377}" dt="2024-02-02T15:44:29.786" v="13962" actId="1076"/>
        <pc:sldMkLst>
          <pc:docMk/>
          <pc:sldMk cId="3353872940" sldId="297"/>
        </pc:sldMkLst>
        <pc:spChg chg="add mod">
          <ac:chgData name="iqra ashraf" userId="aef14e9191c4554b" providerId="LiveId" clId="{EDD60DA7-D1CF-471B-9C75-C5066C2BB377}" dt="2024-02-02T15:44:05.512" v="13957" actId="1076"/>
          <ac:spMkLst>
            <pc:docMk/>
            <pc:sldMk cId="3353872940" sldId="297"/>
            <ac:spMk id="3" creationId="{E0D8051C-C9BD-7A7B-E594-6DB2B156F7F9}"/>
          </ac:spMkLst>
        </pc:spChg>
        <pc:spChg chg="add mod">
          <ac:chgData name="iqra ashraf" userId="aef14e9191c4554b" providerId="LiveId" clId="{EDD60DA7-D1CF-471B-9C75-C5066C2BB377}" dt="2024-02-02T15:44:10.095" v="13958" actId="1076"/>
          <ac:spMkLst>
            <pc:docMk/>
            <pc:sldMk cId="3353872940" sldId="297"/>
            <ac:spMk id="4" creationId="{897B2990-535E-EECA-6C9C-0E517304C7E9}"/>
          </ac:spMkLst>
        </pc:spChg>
        <pc:spChg chg="add mod">
          <ac:chgData name="iqra ashraf" userId="aef14e9191c4554b" providerId="LiveId" clId="{EDD60DA7-D1CF-471B-9C75-C5066C2BB377}" dt="2024-02-02T15:44:13.466" v="13959" actId="1076"/>
          <ac:spMkLst>
            <pc:docMk/>
            <pc:sldMk cId="3353872940" sldId="297"/>
            <ac:spMk id="5" creationId="{82D63BE7-045D-190C-76B6-1AB9A92A73C2}"/>
          </ac:spMkLst>
        </pc:spChg>
        <pc:spChg chg="add mod">
          <ac:chgData name="iqra ashraf" userId="aef14e9191c4554b" providerId="LiveId" clId="{EDD60DA7-D1CF-471B-9C75-C5066C2BB377}" dt="2024-02-02T15:44:02.395" v="13956" actId="1076"/>
          <ac:spMkLst>
            <pc:docMk/>
            <pc:sldMk cId="3353872940" sldId="297"/>
            <ac:spMk id="6" creationId="{37CB044E-1986-BB1B-1F71-30E2F1AC7FEB}"/>
          </ac:spMkLst>
        </pc:spChg>
        <pc:spChg chg="add del mod">
          <ac:chgData name="iqra ashraf" userId="aef14e9191c4554b" providerId="LiveId" clId="{EDD60DA7-D1CF-471B-9C75-C5066C2BB377}" dt="2024-01-27T14:46:08.924" v="11792" actId="478"/>
          <ac:spMkLst>
            <pc:docMk/>
            <pc:sldMk cId="3353872940" sldId="297"/>
            <ac:spMk id="6" creationId="{90612A8A-5A4E-7B42-068D-9137C5CC677B}"/>
          </ac:spMkLst>
        </pc:spChg>
        <pc:spChg chg="add mod">
          <ac:chgData name="iqra ashraf" userId="aef14e9191c4554b" providerId="LiveId" clId="{EDD60DA7-D1CF-471B-9C75-C5066C2BB377}" dt="2024-02-02T15:43:54.042" v="13953" actId="1076"/>
          <ac:spMkLst>
            <pc:docMk/>
            <pc:sldMk cId="3353872940" sldId="297"/>
            <ac:spMk id="7" creationId="{0F964092-40D8-7A1D-AFFE-857916414626}"/>
          </ac:spMkLst>
        </pc:spChg>
        <pc:spChg chg="add mod">
          <ac:chgData name="iqra ashraf" userId="aef14e9191c4554b" providerId="LiveId" clId="{EDD60DA7-D1CF-471B-9C75-C5066C2BB377}" dt="2024-02-02T15:44:00.018" v="13955" actId="1076"/>
          <ac:spMkLst>
            <pc:docMk/>
            <pc:sldMk cId="3353872940" sldId="297"/>
            <ac:spMk id="8" creationId="{D6394452-E2F5-BDD0-4A7D-F160915D08E4}"/>
          </ac:spMkLst>
        </pc:spChg>
        <pc:spChg chg="add mod">
          <ac:chgData name="iqra ashraf" userId="aef14e9191c4554b" providerId="LiveId" clId="{EDD60DA7-D1CF-471B-9C75-C5066C2BB377}" dt="2024-02-02T15:44:21.461" v="13960" actId="1076"/>
          <ac:spMkLst>
            <pc:docMk/>
            <pc:sldMk cId="3353872940" sldId="297"/>
            <ac:spMk id="9" creationId="{896E12D6-192A-3075-304B-C22849FB3541}"/>
          </ac:spMkLst>
        </pc:spChg>
        <pc:spChg chg="add mod">
          <ac:chgData name="iqra ashraf" userId="aef14e9191c4554b" providerId="LiveId" clId="{EDD60DA7-D1CF-471B-9C75-C5066C2BB377}" dt="2024-02-02T15:44:29.786" v="13962" actId="1076"/>
          <ac:spMkLst>
            <pc:docMk/>
            <pc:sldMk cId="3353872940" sldId="297"/>
            <ac:spMk id="10" creationId="{DF85ECAB-80AB-2165-A26A-00ACB1F86919}"/>
          </ac:spMkLst>
        </pc:spChg>
        <pc:graphicFrameChg chg="add del mod modGraphic">
          <ac:chgData name="iqra ashraf" userId="aef14e9191c4554b" providerId="LiveId" clId="{EDD60DA7-D1CF-471B-9C75-C5066C2BB377}" dt="2024-02-02T15:43:50.428" v="13952" actId="14734"/>
          <ac:graphicFrameMkLst>
            <pc:docMk/>
            <pc:sldMk cId="3353872940" sldId="297"/>
            <ac:graphicFrameMk id="2" creationId="{1AA8012A-626C-9141-B3E0-686AAC10AE40}"/>
          </ac:graphicFrameMkLst>
        </pc:graphicFrameChg>
      </pc:sldChg>
      <pc:sldChg chg="addSp modSp add del mod ord">
        <pc:chgData name="iqra ashraf" userId="aef14e9191c4554b" providerId="LiveId" clId="{EDD60DA7-D1CF-471B-9C75-C5066C2BB377}" dt="2024-01-31T10:23:33.702" v="13532"/>
        <pc:sldMkLst>
          <pc:docMk/>
          <pc:sldMk cId="3078383952" sldId="298"/>
        </pc:sldMkLst>
        <pc:spChg chg="mod">
          <ac:chgData name="iqra ashraf" userId="aef14e9191c4554b" providerId="LiveId" clId="{EDD60DA7-D1CF-471B-9C75-C5066C2BB377}" dt="2024-01-21T13:34:04.698" v="4424" actId="14100"/>
          <ac:spMkLst>
            <pc:docMk/>
            <pc:sldMk cId="3078383952" sldId="298"/>
            <ac:spMk id="2" creationId="{70CFE742-527A-F3CB-D70F-D90D30298021}"/>
          </ac:spMkLst>
        </pc:spChg>
        <pc:spChg chg="mod">
          <ac:chgData name="iqra ashraf" userId="aef14e9191c4554b" providerId="LiveId" clId="{EDD60DA7-D1CF-471B-9C75-C5066C2BB377}" dt="2024-01-27T15:13:21.183" v="12717" actId="20577"/>
          <ac:spMkLst>
            <pc:docMk/>
            <pc:sldMk cId="3078383952" sldId="298"/>
            <ac:spMk id="3" creationId="{5A227F67-C571-CC43-3A83-A1B4984F7D73}"/>
          </ac:spMkLst>
        </pc:spChg>
        <pc:picChg chg="add mod">
          <ac:chgData name="iqra ashraf" userId="aef14e9191c4554b" providerId="LiveId" clId="{EDD60DA7-D1CF-471B-9C75-C5066C2BB377}" dt="2024-01-21T13:34:07.413" v="4425"/>
          <ac:picMkLst>
            <pc:docMk/>
            <pc:sldMk cId="3078383952" sldId="298"/>
            <ac:picMk id="4" creationId="{F2460122-318A-2683-5151-2954A54BE789}"/>
          </ac:picMkLst>
        </pc:picChg>
        <pc:picChg chg="add mod">
          <ac:chgData name="iqra ashraf" userId="aef14e9191c4554b" providerId="LiveId" clId="{EDD60DA7-D1CF-471B-9C75-C5066C2BB377}" dt="2024-01-21T14:18:13.793" v="5293"/>
          <ac:picMkLst>
            <pc:docMk/>
            <pc:sldMk cId="3078383952" sldId="298"/>
            <ac:picMk id="5" creationId="{363B392D-2DF2-5309-639D-BED408D65053}"/>
          </ac:picMkLst>
        </pc:picChg>
      </pc:sldChg>
      <pc:sldChg chg="addSp modSp add del mod ord">
        <pc:chgData name="iqra ashraf" userId="aef14e9191c4554b" providerId="LiveId" clId="{EDD60DA7-D1CF-471B-9C75-C5066C2BB377}" dt="2024-01-31T10:23:48.899" v="13535"/>
        <pc:sldMkLst>
          <pc:docMk/>
          <pc:sldMk cId="3785692469" sldId="299"/>
        </pc:sldMkLst>
        <pc:spChg chg="mod">
          <ac:chgData name="iqra ashraf" userId="aef14e9191c4554b" providerId="LiveId" clId="{EDD60DA7-D1CF-471B-9C75-C5066C2BB377}" dt="2024-01-21T13:34:24.876" v="4426" actId="14100"/>
          <ac:spMkLst>
            <pc:docMk/>
            <pc:sldMk cId="3785692469" sldId="299"/>
            <ac:spMk id="2" creationId="{CE3A4440-F68E-3132-64CE-FE67B237EE8B}"/>
          </ac:spMkLst>
        </pc:spChg>
        <pc:spChg chg="mod">
          <ac:chgData name="iqra ashraf" userId="aef14e9191c4554b" providerId="LiveId" clId="{EDD60DA7-D1CF-471B-9C75-C5066C2BB377}" dt="2024-01-23T17:55:33.080" v="7946" actId="33524"/>
          <ac:spMkLst>
            <pc:docMk/>
            <pc:sldMk cId="3785692469" sldId="299"/>
            <ac:spMk id="3" creationId="{10591152-C75D-4958-82E6-D8329D05E2C3}"/>
          </ac:spMkLst>
        </pc:spChg>
        <pc:picChg chg="add mod">
          <ac:chgData name="iqra ashraf" userId="aef14e9191c4554b" providerId="LiveId" clId="{EDD60DA7-D1CF-471B-9C75-C5066C2BB377}" dt="2024-01-21T13:34:27.278" v="4427"/>
          <ac:picMkLst>
            <pc:docMk/>
            <pc:sldMk cId="3785692469" sldId="299"/>
            <ac:picMk id="4" creationId="{C1CFC2D5-05F9-95C4-6DB4-1E604EF7720D}"/>
          </ac:picMkLst>
        </pc:picChg>
        <pc:picChg chg="add mod">
          <ac:chgData name="iqra ashraf" userId="aef14e9191c4554b" providerId="LiveId" clId="{EDD60DA7-D1CF-471B-9C75-C5066C2BB377}" dt="2024-01-21T14:18:18.104" v="5294"/>
          <ac:picMkLst>
            <pc:docMk/>
            <pc:sldMk cId="3785692469" sldId="299"/>
            <ac:picMk id="5" creationId="{0DB0F0A9-AAE7-E44B-7199-FF3144AEDF8C}"/>
          </ac:picMkLst>
        </pc:picChg>
      </pc:sldChg>
      <pc:sldChg chg="addSp modSp mod ord">
        <pc:chgData name="iqra ashraf" userId="aef14e9191c4554b" providerId="LiveId" clId="{EDD60DA7-D1CF-471B-9C75-C5066C2BB377}" dt="2024-01-23T17:22:44.321" v="7679"/>
        <pc:sldMkLst>
          <pc:docMk/>
          <pc:sldMk cId="3784544585" sldId="300"/>
        </pc:sldMkLst>
        <pc:picChg chg="add mod">
          <ac:chgData name="iqra ashraf" userId="aef14e9191c4554b" providerId="LiveId" clId="{EDD60DA7-D1CF-471B-9C75-C5066C2BB377}" dt="2024-01-23T17:22:32.196" v="7677"/>
          <ac:picMkLst>
            <pc:docMk/>
            <pc:sldMk cId="3784544585" sldId="300"/>
            <ac:picMk id="2" creationId="{0818719B-C5B0-2D43-21CB-E534702C1FA4}"/>
          </ac:picMkLst>
        </pc:picChg>
        <pc:picChg chg="mod modCrop">
          <ac:chgData name="iqra ashraf" userId="aef14e9191c4554b" providerId="LiveId" clId="{EDD60DA7-D1CF-471B-9C75-C5066C2BB377}" dt="2024-01-21T13:01:40.875" v="3808" actId="1076"/>
          <ac:picMkLst>
            <pc:docMk/>
            <pc:sldMk cId="3784544585" sldId="300"/>
            <ac:picMk id="3" creationId="{7F89E4B0-4B6C-57A6-CD90-AF33CAA2A7EE}"/>
          </ac:picMkLst>
        </pc:picChg>
        <pc:picChg chg="add mod">
          <ac:chgData name="iqra ashraf" userId="aef14e9191c4554b" providerId="LiveId" clId="{EDD60DA7-D1CF-471B-9C75-C5066C2BB377}" dt="2024-01-23T17:22:44.321" v="7679"/>
          <ac:picMkLst>
            <pc:docMk/>
            <pc:sldMk cId="3784544585" sldId="300"/>
            <ac:picMk id="4" creationId="{88ABD4E5-C0B8-6D2F-E0FE-774BD03FFBDA}"/>
          </ac:picMkLst>
        </pc:picChg>
      </pc:sldChg>
      <pc:sldChg chg="addSp modSp add del mod ord">
        <pc:chgData name="iqra ashraf" userId="aef14e9191c4554b" providerId="LiveId" clId="{EDD60DA7-D1CF-471B-9C75-C5066C2BB377}" dt="2024-01-31T10:24:10.250" v="13538"/>
        <pc:sldMkLst>
          <pc:docMk/>
          <pc:sldMk cId="4167267560" sldId="301"/>
        </pc:sldMkLst>
        <pc:spChg chg="mod">
          <ac:chgData name="iqra ashraf" userId="aef14e9191c4554b" providerId="LiveId" clId="{EDD60DA7-D1CF-471B-9C75-C5066C2BB377}" dt="2024-01-21T13:10:36.658" v="4097" actId="255"/>
          <ac:spMkLst>
            <pc:docMk/>
            <pc:sldMk cId="4167267560" sldId="301"/>
            <ac:spMk id="2" creationId="{D821D497-A8C2-68A0-33CC-30859F799E60}"/>
          </ac:spMkLst>
        </pc:spChg>
        <pc:spChg chg="mod">
          <ac:chgData name="iqra ashraf" userId="aef14e9191c4554b" providerId="LiveId" clId="{EDD60DA7-D1CF-471B-9C75-C5066C2BB377}" dt="2024-01-21T13:10:54.929" v="4101" actId="20577"/>
          <ac:spMkLst>
            <pc:docMk/>
            <pc:sldMk cId="4167267560" sldId="301"/>
            <ac:spMk id="3" creationId="{F1E0F466-1FAA-5DD6-8CD6-CD8342739962}"/>
          </ac:spMkLst>
        </pc:spChg>
        <pc:spChg chg="mod">
          <ac:chgData name="iqra ashraf" userId="aef14e9191c4554b" providerId="LiveId" clId="{EDD60DA7-D1CF-471B-9C75-C5066C2BB377}" dt="2024-01-27T15:12:57.715" v="12690" actId="20577"/>
          <ac:spMkLst>
            <pc:docMk/>
            <pc:sldMk cId="4167267560" sldId="301"/>
            <ac:spMk id="5" creationId="{BD967FA5-D132-73D5-A6EA-82A25228CFF6}"/>
          </ac:spMkLst>
        </pc:spChg>
        <pc:spChg chg="add mod">
          <ac:chgData name="iqra ashraf" userId="aef14e9191c4554b" providerId="LiveId" clId="{EDD60DA7-D1CF-471B-9C75-C5066C2BB377}" dt="2024-01-27T15:12:09.695" v="12662" actId="207"/>
          <ac:spMkLst>
            <pc:docMk/>
            <pc:sldMk cId="4167267560" sldId="301"/>
            <ac:spMk id="7" creationId="{DE2B9BEA-9182-53CF-853A-DEAF93DF3960}"/>
          </ac:spMkLst>
        </pc:spChg>
        <pc:spChg chg="add mod">
          <ac:chgData name="iqra ashraf" userId="aef14e9191c4554b" providerId="LiveId" clId="{EDD60DA7-D1CF-471B-9C75-C5066C2BB377}" dt="2024-01-27T15:12:23.500" v="12664" actId="1076"/>
          <ac:spMkLst>
            <pc:docMk/>
            <pc:sldMk cId="4167267560" sldId="301"/>
            <ac:spMk id="8" creationId="{E531F223-8F22-B2E4-04CC-00C1F651A4FC}"/>
          </ac:spMkLst>
        </pc:spChg>
        <pc:picChg chg="add mod">
          <ac:chgData name="iqra ashraf" userId="aef14e9191c4554b" providerId="LiveId" clId="{EDD60DA7-D1CF-471B-9C75-C5066C2BB377}" dt="2024-01-21T13:34:32.223" v="4428"/>
          <ac:picMkLst>
            <pc:docMk/>
            <pc:sldMk cId="4167267560" sldId="301"/>
            <ac:picMk id="4" creationId="{66910079-2294-7E01-7C45-9D6CA53347F7}"/>
          </ac:picMkLst>
        </pc:picChg>
        <pc:picChg chg="add mod">
          <ac:chgData name="iqra ashraf" userId="aef14e9191c4554b" providerId="LiveId" clId="{EDD60DA7-D1CF-471B-9C75-C5066C2BB377}" dt="2024-01-21T14:18:22.216" v="5295"/>
          <ac:picMkLst>
            <pc:docMk/>
            <pc:sldMk cId="4167267560" sldId="301"/>
            <ac:picMk id="6" creationId="{6BA1DFCE-1AC6-BA5E-69BB-98D511B4C598}"/>
          </ac:picMkLst>
        </pc:picChg>
        <pc:picChg chg="mod modCrop">
          <ac:chgData name="iqra ashraf" userId="aef14e9191c4554b" providerId="LiveId" clId="{EDD60DA7-D1CF-471B-9C75-C5066C2BB377}" dt="2024-01-21T13:12:01.627" v="4153" actId="14100"/>
          <ac:picMkLst>
            <pc:docMk/>
            <pc:sldMk cId="4167267560" sldId="301"/>
            <ac:picMk id="12" creationId="{FFCE0F12-01FA-085A-E792-2AA4E3607189}"/>
          </ac:picMkLst>
        </pc:picChg>
        <pc:picChg chg="mod">
          <ac:chgData name="iqra ashraf" userId="aef14e9191c4554b" providerId="LiveId" clId="{EDD60DA7-D1CF-471B-9C75-C5066C2BB377}" dt="2024-01-21T13:12:06.036" v="4154" actId="14100"/>
          <ac:picMkLst>
            <pc:docMk/>
            <pc:sldMk cId="4167267560" sldId="301"/>
            <ac:picMk id="14" creationId="{096A49F0-426F-E188-C03B-7D5FE0F846CE}"/>
          </ac:picMkLst>
        </pc:picChg>
      </pc:sldChg>
      <pc:sldChg chg="addSp modSp del mod">
        <pc:chgData name="iqra ashraf" userId="aef14e9191c4554b" providerId="LiveId" clId="{EDD60DA7-D1CF-471B-9C75-C5066C2BB377}" dt="2024-01-23T17:49:20.733" v="7869" actId="2696"/>
        <pc:sldMkLst>
          <pc:docMk/>
          <pc:sldMk cId="2997351488" sldId="302"/>
        </pc:sldMkLst>
        <pc:spChg chg="mod">
          <ac:chgData name="iqra ashraf" userId="aef14e9191c4554b" providerId="LiveId" clId="{EDD60DA7-D1CF-471B-9C75-C5066C2BB377}" dt="2024-01-21T13:32:55.330" v="4408" actId="14100"/>
          <ac:spMkLst>
            <pc:docMk/>
            <pc:sldMk cId="2997351488" sldId="302"/>
            <ac:spMk id="2" creationId="{5C36C789-6933-5946-5D78-981D943FD14B}"/>
          </ac:spMkLst>
        </pc:spChg>
        <pc:spChg chg="mod">
          <ac:chgData name="iqra ashraf" userId="aef14e9191c4554b" providerId="LiveId" clId="{EDD60DA7-D1CF-471B-9C75-C5066C2BB377}" dt="2024-01-21T16:53:20.900" v="7082" actId="255"/>
          <ac:spMkLst>
            <pc:docMk/>
            <pc:sldMk cId="2997351488" sldId="302"/>
            <ac:spMk id="3" creationId="{87A327B0-7E0A-7A18-BD67-1DC105CCCC4F}"/>
          </ac:spMkLst>
        </pc:spChg>
        <pc:picChg chg="add mod">
          <ac:chgData name="iqra ashraf" userId="aef14e9191c4554b" providerId="LiveId" clId="{EDD60DA7-D1CF-471B-9C75-C5066C2BB377}" dt="2024-01-21T13:32:50.970" v="4407"/>
          <ac:picMkLst>
            <pc:docMk/>
            <pc:sldMk cId="2997351488" sldId="302"/>
            <ac:picMk id="4" creationId="{C2E2A163-6A3C-8988-B591-1391B9B94DA4}"/>
          </ac:picMkLst>
        </pc:picChg>
        <pc:picChg chg="add mod">
          <ac:chgData name="iqra ashraf" userId="aef14e9191c4554b" providerId="LiveId" clId="{EDD60DA7-D1CF-471B-9C75-C5066C2BB377}" dt="2024-01-21T14:12:47.683" v="5276"/>
          <ac:picMkLst>
            <pc:docMk/>
            <pc:sldMk cId="2997351488" sldId="302"/>
            <ac:picMk id="5" creationId="{59DD6918-4D8A-6401-1FED-2C38D021728E}"/>
          </ac:picMkLst>
        </pc:picChg>
      </pc:sldChg>
      <pc:sldChg chg="addSp delSp modSp new mod setBg modClrScheme chgLayout">
        <pc:chgData name="iqra ashraf" userId="aef14e9191c4554b" providerId="LiveId" clId="{EDD60DA7-D1CF-471B-9C75-C5066C2BB377}" dt="2024-01-27T16:23:02.140" v="13244" actId="1440"/>
        <pc:sldMkLst>
          <pc:docMk/>
          <pc:sldMk cId="1787182646" sldId="303"/>
        </pc:sldMkLst>
        <pc:spChg chg="del">
          <ac:chgData name="iqra ashraf" userId="aef14e9191c4554b" providerId="LiveId" clId="{EDD60DA7-D1CF-471B-9C75-C5066C2BB377}" dt="2024-01-20T07:18:02.549" v="141" actId="478"/>
          <ac:spMkLst>
            <pc:docMk/>
            <pc:sldMk cId="1787182646" sldId="303"/>
            <ac:spMk id="2" creationId="{07E2A9E3-71E5-E29B-5ED0-94EDBD98DBA8}"/>
          </ac:spMkLst>
        </pc:spChg>
        <pc:spChg chg="del">
          <ac:chgData name="iqra ashraf" userId="aef14e9191c4554b" providerId="LiveId" clId="{EDD60DA7-D1CF-471B-9C75-C5066C2BB377}" dt="2024-01-20T07:18:04.070" v="142" actId="478"/>
          <ac:spMkLst>
            <pc:docMk/>
            <pc:sldMk cId="1787182646" sldId="303"/>
            <ac:spMk id="3" creationId="{7FD0A816-04B7-30F6-CA10-23ECA2C68778}"/>
          </ac:spMkLst>
        </pc:spChg>
        <pc:spChg chg="add del mod ord">
          <ac:chgData name="iqra ashraf" userId="aef14e9191c4554b" providerId="LiveId" clId="{EDD60DA7-D1CF-471B-9C75-C5066C2BB377}" dt="2024-01-20T07:21:11.518" v="148" actId="6264"/>
          <ac:spMkLst>
            <pc:docMk/>
            <pc:sldMk cId="1787182646" sldId="303"/>
            <ac:spMk id="5" creationId="{AB5C0FD7-B822-B010-2B32-84D0F0D7CCC9}"/>
          </ac:spMkLst>
        </pc:spChg>
        <pc:spChg chg="add del mod ord">
          <ac:chgData name="iqra ashraf" userId="aef14e9191c4554b" providerId="LiveId" clId="{EDD60DA7-D1CF-471B-9C75-C5066C2BB377}" dt="2024-01-20T07:21:11.518" v="148" actId="6264"/>
          <ac:spMkLst>
            <pc:docMk/>
            <pc:sldMk cId="1787182646" sldId="303"/>
            <ac:spMk id="6" creationId="{201D8A2D-F92A-D1B7-2EFB-AC9036C26EA4}"/>
          </ac:spMkLst>
        </pc:spChg>
        <pc:spChg chg="add del">
          <ac:chgData name="iqra ashraf" userId="aef14e9191c4554b" providerId="LiveId" clId="{EDD60DA7-D1CF-471B-9C75-C5066C2BB377}" dt="2024-01-21T13:28:46.257" v="4364" actId="26606"/>
          <ac:spMkLst>
            <pc:docMk/>
            <pc:sldMk cId="1787182646" sldId="303"/>
            <ac:spMk id="14" creationId="{92E0D38D-356D-534F-E866-CA7C6E7F5D16}"/>
          </ac:spMkLst>
        </pc:spChg>
        <pc:picChg chg="add del mod">
          <ac:chgData name="iqra ashraf" userId="aef14e9191c4554b" providerId="LiveId" clId="{EDD60DA7-D1CF-471B-9C75-C5066C2BB377}" dt="2024-01-20T07:21:49.540" v="156" actId="478"/>
          <ac:picMkLst>
            <pc:docMk/>
            <pc:sldMk cId="1787182646" sldId="303"/>
            <ac:picMk id="4" creationId="{3AC30805-CDDD-4D5D-EC21-9AF16AC89D86}"/>
          </ac:picMkLst>
        </pc:picChg>
        <pc:picChg chg="add del mod">
          <ac:chgData name="iqra ashraf" userId="aef14e9191c4554b" providerId="LiveId" clId="{EDD60DA7-D1CF-471B-9C75-C5066C2BB377}" dt="2024-01-21T13:28:26.624" v="4357" actId="478"/>
          <ac:picMkLst>
            <pc:docMk/>
            <pc:sldMk cId="1787182646" sldId="303"/>
            <ac:picMk id="7" creationId="{C802DC9F-CD14-640A-B239-11E8B0EB211D}"/>
          </ac:picMkLst>
        </pc:picChg>
        <pc:picChg chg="add mod">
          <ac:chgData name="iqra ashraf" userId="aef14e9191c4554b" providerId="LiveId" clId="{EDD60DA7-D1CF-471B-9C75-C5066C2BB377}" dt="2024-01-27T16:23:02.140" v="13244" actId="1440"/>
          <ac:picMkLst>
            <pc:docMk/>
            <pc:sldMk cId="1787182646" sldId="303"/>
            <ac:picMk id="9" creationId="{D5724CAF-7456-F46C-4EC8-D75718875B6B}"/>
          </ac:picMkLst>
        </pc:picChg>
      </pc:sldChg>
      <pc:sldChg chg="addSp modSp new mod ord">
        <pc:chgData name="iqra ashraf" userId="aef14e9191c4554b" providerId="LiveId" clId="{EDD60DA7-D1CF-471B-9C75-C5066C2BB377}" dt="2024-01-27T12:24:20.068" v="8602" actId="20577"/>
        <pc:sldMkLst>
          <pc:docMk/>
          <pc:sldMk cId="2903417487" sldId="304"/>
        </pc:sldMkLst>
        <pc:spChg chg="mod">
          <ac:chgData name="iqra ashraf" userId="aef14e9191c4554b" providerId="LiveId" clId="{EDD60DA7-D1CF-471B-9C75-C5066C2BB377}" dt="2024-01-21T13:30:43.381" v="4379" actId="14100"/>
          <ac:spMkLst>
            <pc:docMk/>
            <pc:sldMk cId="2903417487" sldId="304"/>
            <ac:spMk id="2" creationId="{1E2BE064-0D5B-9CE3-86EA-F6EEDE901FA6}"/>
          </ac:spMkLst>
        </pc:spChg>
        <pc:spChg chg="mod">
          <ac:chgData name="iqra ashraf" userId="aef14e9191c4554b" providerId="LiveId" clId="{EDD60DA7-D1CF-471B-9C75-C5066C2BB377}" dt="2024-01-27T12:24:20.068" v="8602" actId="20577"/>
          <ac:spMkLst>
            <pc:docMk/>
            <pc:sldMk cId="2903417487" sldId="304"/>
            <ac:spMk id="3" creationId="{32D7178C-D30E-D834-B9D1-EDE6BAFD77E6}"/>
          </ac:spMkLst>
        </pc:spChg>
        <pc:picChg chg="add mod">
          <ac:chgData name="iqra ashraf" userId="aef14e9191c4554b" providerId="LiveId" clId="{EDD60DA7-D1CF-471B-9C75-C5066C2BB377}" dt="2024-01-21T13:14:46.564" v="4176"/>
          <ac:picMkLst>
            <pc:docMk/>
            <pc:sldMk cId="2903417487" sldId="304"/>
            <ac:picMk id="4" creationId="{39DCED50-FBC1-7A5C-8564-DB5957A563AE}"/>
          </ac:picMkLst>
        </pc:picChg>
        <pc:picChg chg="add mod">
          <ac:chgData name="iqra ashraf" userId="aef14e9191c4554b" providerId="LiveId" clId="{EDD60DA7-D1CF-471B-9C75-C5066C2BB377}" dt="2024-01-21T13:30:45.560" v="4380"/>
          <ac:picMkLst>
            <pc:docMk/>
            <pc:sldMk cId="2903417487" sldId="304"/>
            <ac:picMk id="5" creationId="{731D9599-30B9-A4DD-D208-E47C6E5782D1}"/>
          </ac:picMkLst>
        </pc:picChg>
      </pc:sldChg>
      <pc:sldChg chg="addSp delSp modSp new mod ord modClrScheme chgLayout">
        <pc:chgData name="iqra ashraf" userId="aef14e9191c4554b" providerId="LiveId" clId="{EDD60DA7-D1CF-471B-9C75-C5066C2BB377}" dt="2024-01-27T15:10:50.088" v="12622"/>
        <pc:sldMkLst>
          <pc:docMk/>
          <pc:sldMk cId="895428803" sldId="305"/>
        </pc:sldMkLst>
        <pc:spChg chg="mod ord">
          <ac:chgData name="iqra ashraf" userId="aef14e9191c4554b" providerId="LiveId" clId="{EDD60DA7-D1CF-471B-9C75-C5066C2BB377}" dt="2024-01-21T13:45:59.364" v="4734" actId="1076"/>
          <ac:spMkLst>
            <pc:docMk/>
            <pc:sldMk cId="895428803" sldId="305"/>
            <ac:spMk id="2" creationId="{0366EAE4-B8E3-3A5D-BC20-7CF499040E2F}"/>
          </ac:spMkLst>
        </pc:spChg>
        <pc:spChg chg="del">
          <ac:chgData name="iqra ashraf" userId="aef14e9191c4554b" providerId="LiveId" clId="{EDD60DA7-D1CF-471B-9C75-C5066C2BB377}" dt="2024-01-21T13:16:54.953" v="4209" actId="700"/>
          <ac:spMkLst>
            <pc:docMk/>
            <pc:sldMk cId="895428803" sldId="305"/>
            <ac:spMk id="3" creationId="{94B2E74E-73D7-0665-CE5B-E82670272149}"/>
          </ac:spMkLst>
        </pc:spChg>
        <pc:spChg chg="add mod">
          <ac:chgData name="iqra ashraf" userId="aef14e9191c4554b" providerId="LiveId" clId="{EDD60DA7-D1CF-471B-9C75-C5066C2BB377}" dt="2024-01-23T17:53:26.988" v="7881" actId="2711"/>
          <ac:spMkLst>
            <pc:docMk/>
            <pc:sldMk cId="895428803" sldId="305"/>
            <ac:spMk id="7" creationId="{53E3516B-FCA6-4B67-2892-5AF0D2FFC907}"/>
          </ac:spMkLst>
        </pc:spChg>
        <pc:picChg chg="add mod">
          <ac:chgData name="iqra ashraf" userId="aef14e9191c4554b" providerId="LiveId" clId="{EDD60DA7-D1CF-471B-9C75-C5066C2BB377}" dt="2024-01-21T16:55:27.910" v="7103"/>
          <ac:picMkLst>
            <pc:docMk/>
            <pc:sldMk cId="895428803" sldId="305"/>
            <ac:picMk id="3" creationId="{87131E32-6067-1792-3737-9DACF6CE768C}"/>
          </ac:picMkLst>
        </pc:picChg>
        <pc:picChg chg="add del mod">
          <ac:chgData name="iqra ashraf" userId="aef14e9191c4554b" providerId="LiveId" clId="{EDD60DA7-D1CF-471B-9C75-C5066C2BB377}" dt="2024-01-23T18:19:09.078" v="8042" actId="478"/>
          <ac:picMkLst>
            <pc:docMk/>
            <pc:sldMk cId="895428803" sldId="305"/>
            <ac:picMk id="4" creationId="{C42851BA-BB2F-EE49-0B74-172392B5796C}"/>
          </ac:picMkLst>
        </pc:picChg>
        <pc:picChg chg="add mod modCrop">
          <ac:chgData name="iqra ashraf" userId="aef14e9191c4554b" providerId="LiveId" clId="{EDD60DA7-D1CF-471B-9C75-C5066C2BB377}" dt="2024-01-21T13:45:55.100" v="4733" actId="1076"/>
          <ac:picMkLst>
            <pc:docMk/>
            <pc:sldMk cId="895428803" sldId="305"/>
            <ac:picMk id="5" creationId="{75C5807B-63A5-7AC1-A659-130B4030A2F7}"/>
          </ac:picMkLst>
        </pc:picChg>
        <pc:picChg chg="add mod">
          <ac:chgData name="iqra ashraf" userId="aef14e9191c4554b" providerId="LiveId" clId="{EDD60DA7-D1CF-471B-9C75-C5066C2BB377}" dt="2024-01-21T13:33:33.420" v="4416"/>
          <ac:picMkLst>
            <pc:docMk/>
            <pc:sldMk cId="895428803" sldId="305"/>
            <ac:picMk id="6" creationId="{D9A97F5D-4A7B-B6A2-1E3F-B28DA8012877}"/>
          </ac:picMkLst>
        </pc:picChg>
        <pc:picChg chg="add del mod">
          <ac:chgData name="iqra ashraf" userId="aef14e9191c4554b" providerId="LiveId" clId="{EDD60DA7-D1CF-471B-9C75-C5066C2BB377}" dt="2024-01-24T18:28:39.593" v="8191" actId="478"/>
          <ac:picMkLst>
            <pc:docMk/>
            <pc:sldMk cId="895428803" sldId="305"/>
            <ac:picMk id="1026" creationId="{187E2291-5426-336F-6EC1-AECE4ACAADA0}"/>
          </ac:picMkLst>
        </pc:picChg>
      </pc:sldChg>
      <pc:sldChg chg="add del">
        <pc:chgData name="iqra ashraf" userId="aef14e9191c4554b" providerId="LiveId" clId="{EDD60DA7-D1CF-471B-9C75-C5066C2BB377}" dt="2024-01-21T13:14:19.802" v="4173" actId="2696"/>
        <pc:sldMkLst>
          <pc:docMk/>
          <pc:sldMk cId="1395797559" sldId="305"/>
        </pc:sldMkLst>
      </pc:sldChg>
      <pc:sldChg chg="addSp delSp modSp new mod modClrScheme modAnim chgLayout">
        <pc:chgData name="iqra ashraf" userId="aef14e9191c4554b" providerId="LiveId" clId="{EDD60DA7-D1CF-471B-9C75-C5066C2BB377}" dt="2024-01-31T10:33:18.812" v="13691" actId="1076"/>
        <pc:sldMkLst>
          <pc:docMk/>
          <pc:sldMk cId="698140125" sldId="306"/>
        </pc:sldMkLst>
        <pc:spChg chg="del mod ord">
          <ac:chgData name="iqra ashraf" userId="aef14e9191c4554b" providerId="LiveId" clId="{EDD60DA7-D1CF-471B-9C75-C5066C2BB377}" dt="2024-01-21T13:21:53.084" v="4320" actId="700"/>
          <ac:spMkLst>
            <pc:docMk/>
            <pc:sldMk cId="698140125" sldId="306"/>
            <ac:spMk id="2" creationId="{72BD8E6F-F6E2-F5FD-ABC5-5B620FBD1CB7}"/>
          </ac:spMkLst>
        </pc:spChg>
        <pc:spChg chg="del">
          <ac:chgData name="iqra ashraf" userId="aef14e9191c4554b" providerId="LiveId" clId="{EDD60DA7-D1CF-471B-9C75-C5066C2BB377}" dt="2024-01-21T13:21:53.084" v="4320" actId="700"/>
          <ac:spMkLst>
            <pc:docMk/>
            <pc:sldMk cId="698140125" sldId="306"/>
            <ac:spMk id="3" creationId="{D1DBA0C7-3AD2-BD2E-9147-B14C6F437FCE}"/>
          </ac:spMkLst>
        </pc:spChg>
        <pc:spChg chg="add mod ord">
          <ac:chgData name="iqra ashraf" userId="aef14e9191c4554b" providerId="LiveId" clId="{EDD60DA7-D1CF-471B-9C75-C5066C2BB377}" dt="2024-01-21T17:19:03.661" v="7151" actId="14100"/>
          <ac:spMkLst>
            <pc:docMk/>
            <pc:sldMk cId="698140125" sldId="306"/>
            <ac:spMk id="4" creationId="{1EF26546-3D13-3EAF-CA3A-F91664CD8D89}"/>
          </ac:spMkLst>
        </pc:spChg>
        <pc:picChg chg="add mod">
          <ac:chgData name="iqra ashraf" userId="aef14e9191c4554b" providerId="LiveId" clId="{EDD60DA7-D1CF-471B-9C75-C5066C2BB377}" dt="2024-01-31T10:33:18.812" v="13691" actId="1076"/>
          <ac:picMkLst>
            <pc:docMk/>
            <pc:sldMk cId="698140125" sldId="306"/>
            <ac:picMk id="6" creationId="{0ECC8A03-BF6C-E12C-31C9-F50616289EC5}"/>
          </ac:picMkLst>
        </pc:picChg>
        <pc:picChg chg="add mod">
          <ac:chgData name="iqra ashraf" userId="aef14e9191c4554b" providerId="LiveId" clId="{EDD60DA7-D1CF-471B-9C75-C5066C2BB377}" dt="2024-01-21T13:33:22.388" v="4414"/>
          <ac:picMkLst>
            <pc:docMk/>
            <pc:sldMk cId="698140125" sldId="306"/>
            <ac:picMk id="7" creationId="{6FD212DD-03D0-5BAA-6E1B-340B50C84B1B}"/>
          </ac:picMkLst>
        </pc:picChg>
        <pc:picChg chg="add mod">
          <ac:chgData name="iqra ashraf" userId="aef14e9191c4554b" providerId="LiveId" clId="{EDD60DA7-D1CF-471B-9C75-C5066C2BB377}" dt="2024-01-21T14:13:04.582" v="5280"/>
          <ac:picMkLst>
            <pc:docMk/>
            <pc:sldMk cId="698140125" sldId="306"/>
            <ac:picMk id="8" creationId="{6AFFFDEA-E426-7A2E-DF45-D200F78281C3}"/>
          </ac:picMkLst>
        </pc:picChg>
      </pc:sldChg>
      <pc:sldChg chg="addSp delSp modSp new mod">
        <pc:chgData name="iqra ashraf" userId="aef14e9191c4554b" providerId="LiveId" clId="{EDD60DA7-D1CF-471B-9C75-C5066C2BB377}" dt="2024-01-27T13:29:58.113" v="11390" actId="21"/>
        <pc:sldMkLst>
          <pc:docMk/>
          <pc:sldMk cId="1474377656" sldId="307"/>
        </pc:sldMkLst>
        <pc:spChg chg="mod">
          <ac:chgData name="iqra ashraf" userId="aef14e9191c4554b" providerId="LiveId" clId="{EDD60DA7-D1CF-471B-9C75-C5066C2BB377}" dt="2024-01-23T18:22:18.071" v="8062" actId="1076"/>
          <ac:spMkLst>
            <pc:docMk/>
            <pc:sldMk cId="1474377656" sldId="307"/>
            <ac:spMk id="2" creationId="{9674BF09-0B77-3EDC-CC88-B93505A1B071}"/>
          </ac:spMkLst>
        </pc:spChg>
        <pc:spChg chg="add del">
          <ac:chgData name="iqra ashraf" userId="aef14e9191c4554b" providerId="LiveId" clId="{EDD60DA7-D1CF-471B-9C75-C5066C2BB377}" dt="2024-01-21T13:35:53.961" v="4483" actId="478"/>
          <ac:spMkLst>
            <pc:docMk/>
            <pc:sldMk cId="1474377656" sldId="307"/>
            <ac:spMk id="4" creationId="{5ED9E687-CBF2-A5E5-88E0-F51332EE7773}"/>
          </ac:spMkLst>
        </pc:spChg>
        <pc:spChg chg="add del mod">
          <ac:chgData name="iqra ashraf" userId="aef14e9191c4554b" providerId="LiveId" clId="{EDD60DA7-D1CF-471B-9C75-C5066C2BB377}" dt="2024-01-21T13:36:13.027" v="4488"/>
          <ac:spMkLst>
            <pc:docMk/>
            <pc:sldMk cId="1474377656" sldId="307"/>
            <ac:spMk id="6" creationId="{430D493F-66EB-AB7E-19BD-8B5F65A76B79}"/>
          </ac:spMkLst>
        </pc:spChg>
        <pc:spChg chg="add mod">
          <ac:chgData name="iqra ashraf" userId="aef14e9191c4554b" providerId="LiveId" clId="{EDD60DA7-D1CF-471B-9C75-C5066C2BB377}" dt="2024-01-23T17:53:37.808" v="7882" actId="113"/>
          <ac:spMkLst>
            <pc:docMk/>
            <pc:sldMk cId="1474377656" sldId="307"/>
            <ac:spMk id="7" creationId="{204A25A4-F253-D745-CCB4-E3F4102FE969}"/>
          </ac:spMkLst>
        </pc:spChg>
        <pc:picChg chg="add mod">
          <ac:chgData name="iqra ashraf" userId="aef14e9191c4554b" providerId="LiveId" clId="{EDD60DA7-D1CF-471B-9C75-C5066C2BB377}" dt="2024-01-23T18:07:03.542" v="8001"/>
          <ac:picMkLst>
            <pc:docMk/>
            <pc:sldMk cId="1474377656" sldId="307"/>
            <ac:picMk id="4" creationId="{745CF968-8D43-1033-E96D-A1BC832D88F3}"/>
          </ac:picMkLst>
        </pc:picChg>
        <pc:picChg chg="add mod">
          <ac:chgData name="iqra ashraf" userId="aef14e9191c4554b" providerId="LiveId" clId="{EDD60DA7-D1CF-471B-9C75-C5066C2BB377}" dt="2024-01-21T13:36:01.058" v="4484"/>
          <ac:picMkLst>
            <pc:docMk/>
            <pc:sldMk cId="1474377656" sldId="307"/>
            <ac:picMk id="5" creationId="{5D69FBA6-2C64-6634-6F56-BF546615DB06}"/>
          </ac:picMkLst>
        </pc:picChg>
        <pc:picChg chg="add del mod">
          <ac:chgData name="iqra ashraf" userId="aef14e9191c4554b" providerId="LiveId" clId="{EDD60DA7-D1CF-471B-9C75-C5066C2BB377}" dt="2024-01-27T13:29:58.113" v="11390" actId="21"/>
          <ac:picMkLst>
            <pc:docMk/>
            <pc:sldMk cId="1474377656" sldId="307"/>
            <ac:picMk id="8" creationId="{0AC6D152-A49D-5F0E-9EDA-ED1A5D6B25EA}"/>
          </ac:picMkLst>
        </pc:picChg>
        <pc:picChg chg="add del mod">
          <ac:chgData name="iqra ashraf" userId="aef14e9191c4554b" providerId="LiveId" clId="{EDD60DA7-D1CF-471B-9C75-C5066C2BB377}" dt="2024-01-23T17:51:46.443" v="7870" actId="478"/>
          <ac:picMkLst>
            <pc:docMk/>
            <pc:sldMk cId="1474377656" sldId="307"/>
            <ac:picMk id="9" creationId="{19FCF0F1-8976-714D-3F90-57FC0FE576E5}"/>
          </ac:picMkLst>
        </pc:picChg>
        <pc:picChg chg="add mod">
          <ac:chgData name="iqra ashraf" userId="aef14e9191c4554b" providerId="LiveId" clId="{EDD60DA7-D1CF-471B-9C75-C5066C2BB377}" dt="2024-01-21T14:13:15.039" v="5282"/>
          <ac:picMkLst>
            <pc:docMk/>
            <pc:sldMk cId="1474377656" sldId="307"/>
            <ac:picMk id="10" creationId="{7A415BA2-7E34-AF24-BBF3-7C61DC6DF61C}"/>
          </ac:picMkLst>
        </pc:picChg>
      </pc:sldChg>
      <pc:sldChg chg="addSp delSp modSp new mod">
        <pc:chgData name="iqra ashraf" userId="aef14e9191c4554b" providerId="LiveId" clId="{EDD60DA7-D1CF-471B-9C75-C5066C2BB377}" dt="2024-01-27T15:54:34.777" v="12979"/>
        <pc:sldMkLst>
          <pc:docMk/>
          <pc:sldMk cId="3054444573" sldId="308"/>
        </pc:sldMkLst>
        <pc:spChg chg="mod">
          <ac:chgData name="iqra ashraf" userId="aef14e9191c4554b" providerId="LiveId" clId="{EDD60DA7-D1CF-471B-9C75-C5066C2BB377}" dt="2024-01-21T16:55:54.382" v="7105" actId="255"/>
          <ac:spMkLst>
            <pc:docMk/>
            <pc:sldMk cId="3054444573" sldId="308"/>
            <ac:spMk id="2" creationId="{6CD7CD76-1EDC-08A2-A6A8-B548AEDD1BEA}"/>
          </ac:spMkLst>
        </pc:spChg>
        <pc:spChg chg="add mod">
          <ac:chgData name="iqra ashraf" userId="aef14e9191c4554b" providerId="LiveId" clId="{EDD60DA7-D1CF-471B-9C75-C5066C2BB377}" dt="2024-01-23T17:54:25.897" v="7887" actId="113"/>
          <ac:spMkLst>
            <pc:docMk/>
            <pc:sldMk cId="3054444573" sldId="308"/>
            <ac:spMk id="4" creationId="{6B617FB9-2514-3372-D693-8FEDABC42BFC}"/>
          </ac:spMkLst>
        </pc:spChg>
        <pc:spChg chg="add del mod">
          <ac:chgData name="iqra ashraf" userId="aef14e9191c4554b" providerId="LiveId" clId="{EDD60DA7-D1CF-471B-9C75-C5066C2BB377}" dt="2024-01-21T13:39:29.251" v="4608"/>
          <ac:spMkLst>
            <pc:docMk/>
            <pc:sldMk cId="3054444573" sldId="308"/>
            <ac:spMk id="5" creationId="{41177311-48C3-972F-A53C-43C3418EC32C}"/>
          </ac:spMkLst>
        </pc:spChg>
        <pc:picChg chg="add mod">
          <ac:chgData name="iqra ashraf" userId="aef14e9191c4554b" providerId="LiveId" clId="{EDD60DA7-D1CF-471B-9C75-C5066C2BB377}" dt="2024-01-21T13:36:04.129" v="4485"/>
          <ac:picMkLst>
            <pc:docMk/>
            <pc:sldMk cId="3054444573" sldId="308"/>
            <ac:picMk id="3" creationId="{10B9778D-0F5A-858A-903C-C647002E18ED}"/>
          </ac:picMkLst>
        </pc:picChg>
        <pc:picChg chg="add mod">
          <ac:chgData name="iqra ashraf" userId="aef14e9191c4554b" providerId="LiveId" clId="{EDD60DA7-D1CF-471B-9C75-C5066C2BB377}" dt="2024-01-27T15:54:34.777" v="12979"/>
          <ac:picMkLst>
            <pc:docMk/>
            <pc:sldMk cId="3054444573" sldId="308"/>
            <ac:picMk id="7" creationId="{0F68DDD5-FCF0-464B-CBC8-E61DB9D7EE73}"/>
          </ac:picMkLst>
        </pc:picChg>
        <pc:picChg chg="add mod">
          <ac:chgData name="iqra ashraf" userId="aef14e9191c4554b" providerId="LiveId" clId="{EDD60DA7-D1CF-471B-9C75-C5066C2BB377}" dt="2024-01-23T17:54:03.808" v="7885"/>
          <ac:picMkLst>
            <pc:docMk/>
            <pc:sldMk cId="3054444573" sldId="308"/>
            <ac:picMk id="9" creationId="{33DF31C6-8F99-3263-6C5B-5420EAC00AA1}"/>
          </ac:picMkLst>
        </pc:picChg>
        <pc:picChg chg="add mod">
          <ac:chgData name="iqra ashraf" userId="aef14e9191c4554b" providerId="LiveId" clId="{EDD60DA7-D1CF-471B-9C75-C5066C2BB377}" dt="2024-01-21T14:16:59.425" v="5284"/>
          <ac:picMkLst>
            <pc:docMk/>
            <pc:sldMk cId="3054444573" sldId="308"/>
            <ac:picMk id="10" creationId="{3A557BB5-CEEE-18FF-16C0-5741A200223C}"/>
          </ac:picMkLst>
        </pc:picChg>
      </pc:sldChg>
      <pc:sldChg chg="addSp delSp modSp new mod modClrScheme chgLayout">
        <pc:chgData name="iqra ashraf" userId="aef14e9191c4554b" providerId="LiveId" clId="{EDD60DA7-D1CF-471B-9C75-C5066C2BB377}" dt="2024-01-23T18:20:10.061" v="8052"/>
        <pc:sldMkLst>
          <pc:docMk/>
          <pc:sldMk cId="2271566282" sldId="309"/>
        </pc:sldMkLst>
        <pc:spChg chg="del">
          <ac:chgData name="iqra ashraf" userId="aef14e9191c4554b" providerId="LiveId" clId="{EDD60DA7-D1CF-471B-9C75-C5066C2BB377}" dt="2024-01-21T14:09:07.031" v="5207" actId="478"/>
          <ac:spMkLst>
            <pc:docMk/>
            <pc:sldMk cId="2271566282" sldId="309"/>
            <ac:spMk id="2" creationId="{FEFCEA4D-5F34-22DD-85F3-75D56ADA875C}"/>
          </ac:spMkLst>
        </pc:spChg>
        <pc:spChg chg="del">
          <ac:chgData name="iqra ashraf" userId="aef14e9191c4554b" providerId="LiveId" clId="{EDD60DA7-D1CF-471B-9C75-C5066C2BB377}" dt="2024-01-21T14:09:09.180" v="5208" actId="478"/>
          <ac:spMkLst>
            <pc:docMk/>
            <pc:sldMk cId="2271566282" sldId="309"/>
            <ac:spMk id="3" creationId="{BC3DFFEA-C386-B299-70DD-E3A705B2563D}"/>
          </ac:spMkLst>
        </pc:spChg>
        <pc:spChg chg="add mod">
          <ac:chgData name="iqra ashraf" userId="aef14e9191c4554b" providerId="LiveId" clId="{EDD60DA7-D1CF-471B-9C75-C5066C2BB377}" dt="2024-01-23T18:19:40.695" v="8049" actId="14100"/>
          <ac:spMkLst>
            <pc:docMk/>
            <pc:sldMk cId="2271566282" sldId="309"/>
            <ac:spMk id="16" creationId="{164BEA08-B942-7452-DB46-17CC8F441FEC}"/>
          </ac:spMkLst>
        </pc:spChg>
        <pc:picChg chg="add mod">
          <ac:chgData name="iqra ashraf" userId="aef14e9191c4554b" providerId="LiveId" clId="{EDD60DA7-D1CF-471B-9C75-C5066C2BB377}" dt="2024-01-23T18:20:10.061" v="8052"/>
          <ac:picMkLst>
            <pc:docMk/>
            <pc:sldMk cId="2271566282" sldId="309"/>
            <ac:picMk id="2" creationId="{DE7BFFD3-F95C-3A92-DD47-98126E63F7C8}"/>
          </ac:picMkLst>
        </pc:picChg>
        <pc:picChg chg="add mod">
          <ac:chgData name="iqra ashraf" userId="aef14e9191c4554b" providerId="LiveId" clId="{EDD60DA7-D1CF-471B-9C75-C5066C2BB377}" dt="2024-01-21T14:11:29.199" v="5234" actId="26606"/>
          <ac:picMkLst>
            <pc:docMk/>
            <pc:sldMk cId="2271566282" sldId="309"/>
            <ac:picMk id="5" creationId="{0CE08845-7790-D2E0-B885-3D91C033D28A}"/>
          </ac:picMkLst>
        </pc:picChg>
        <pc:picChg chg="add mod ord">
          <ac:chgData name="iqra ashraf" userId="aef14e9191c4554b" providerId="LiveId" clId="{EDD60DA7-D1CF-471B-9C75-C5066C2BB377}" dt="2024-01-21T14:11:29.199" v="5234" actId="26606"/>
          <ac:picMkLst>
            <pc:docMk/>
            <pc:sldMk cId="2271566282" sldId="309"/>
            <ac:picMk id="7" creationId="{AEA4B579-086A-54CC-5AF2-F5F4D9975423}"/>
          </ac:picMkLst>
        </pc:picChg>
        <pc:picChg chg="add mod">
          <ac:chgData name="iqra ashraf" userId="aef14e9191c4554b" providerId="LiveId" clId="{EDD60DA7-D1CF-471B-9C75-C5066C2BB377}" dt="2024-01-21T14:11:29.199" v="5234" actId="26606"/>
          <ac:picMkLst>
            <pc:docMk/>
            <pc:sldMk cId="2271566282" sldId="309"/>
            <ac:picMk id="9" creationId="{D6A88F0C-4C8B-7F06-8FEA-751713CB95BE}"/>
          </ac:picMkLst>
        </pc:picChg>
        <pc:picChg chg="add mod">
          <ac:chgData name="iqra ashraf" userId="aef14e9191c4554b" providerId="LiveId" clId="{EDD60DA7-D1CF-471B-9C75-C5066C2BB377}" dt="2024-01-21T14:11:29.199" v="5234" actId="26606"/>
          <ac:picMkLst>
            <pc:docMk/>
            <pc:sldMk cId="2271566282" sldId="309"/>
            <ac:picMk id="11" creationId="{32F8952F-DBBC-054D-AEF5-5DFE03AACA24}"/>
          </ac:picMkLst>
        </pc:picChg>
        <pc:picChg chg="add mod">
          <ac:chgData name="iqra ashraf" userId="aef14e9191c4554b" providerId="LiveId" clId="{EDD60DA7-D1CF-471B-9C75-C5066C2BB377}" dt="2024-01-21T14:12:21.226" v="5273"/>
          <ac:picMkLst>
            <pc:docMk/>
            <pc:sldMk cId="2271566282" sldId="309"/>
            <ac:picMk id="12" creationId="{82EB3551-68C8-927D-8192-317E56DD0ED8}"/>
          </ac:picMkLst>
        </pc:picChg>
        <pc:picChg chg="add mod">
          <ac:chgData name="iqra ashraf" userId="aef14e9191c4554b" providerId="LiveId" clId="{EDD60DA7-D1CF-471B-9C75-C5066C2BB377}" dt="2024-01-21T14:13:00.105" v="5279"/>
          <ac:picMkLst>
            <pc:docMk/>
            <pc:sldMk cId="2271566282" sldId="309"/>
            <ac:picMk id="13" creationId="{7E136F88-C4FF-759F-8869-880CE51CE857}"/>
          </ac:picMkLst>
        </pc:picChg>
      </pc:sldChg>
      <pc:sldChg chg="new del">
        <pc:chgData name="iqra ashraf" userId="aef14e9191c4554b" providerId="LiveId" clId="{EDD60DA7-D1CF-471B-9C75-C5066C2BB377}" dt="2024-01-21T14:22:58.074" v="5315" actId="2696"/>
        <pc:sldMkLst>
          <pc:docMk/>
          <pc:sldMk cId="3461957834" sldId="310"/>
        </pc:sldMkLst>
      </pc:sldChg>
      <pc:sldChg chg="addSp delSp modSp new add del mod ord modClrScheme modAnim chgLayout">
        <pc:chgData name="iqra ashraf" userId="aef14e9191c4554b" providerId="LiveId" clId="{EDD60DA7-D1CF-471B-9C75-C5066C2BB377}" dt="2024-01-31T10:24:38.916" v="13543"/>
        <pc:sldMkLst>
          <pc:docMk/>
          <pc:sldMk cId="2306873708" sldId="311"/>
        </pc:sldMkLst>
        <pc:spChg chg="del">
          <ac:chgData name="iqra ashraf" userId="aef14e9191c4554b" providerId="LiveId" clId="{EDD60DA7-D1CF-471B-9C75-C5066C2BB377}" dt="2024-01-21T14:20:01.465" v="5312" actId="700"/>
          <ac:spMkLst>
            <pc:docMk/>
            <pc:sldMk cId="2306873708" sldId="311"/>
            <ac:spMk id="2" creationId="{51CA41A5-8055-AC98-CB57-2170739952C6}"/>
          </ac:spMkLst>
        </pc:spChg>
        <pc:spChg chg="add mod">
          <ac:chgData name="iqra ashraf" userId="aef14e9191c4554b" providerId="LiveId" clId="{EDD60DA7-D1CF-471B-9C75-C5066C2BB377}" dt="2024-01-23T18:12:41.209" v="8027" actId="207"/>
          <ac:spMkLst>
            <pc:docMk/>
            <pc:sldMk cId="2306873708" sldId="311"/>
            <ac:spMk id="3" creationId="{185A03A5-3EC9-9625-845E-568206EB59DF}"/>
          </ac:spMkLst>
        </pc:spChg>
        <pc:spChg chg="del">
          <ac:chgData name="iqra ashraf" userId="aef14e9191c4554b" providerId="LiveId" clId="{EDD60DA7-D1CF-471B-9C75-C5066C2BB377}" dt="2024-01-21T14:20:01.465" v="5312" actId="700"/>
          <ac:spMkLst>
            <pc:docMk/>
            <pc:sldMk cId="2306873708" sldId="311"/>
            <ac:spMk id="3" creationId="{56B84F7D-B334-8498-B82A-AB97D8F873F5}"/>
          </ac:spMkLst>
        </pc:spChg>
        <pc:spChg chg="del">
          <ac:chgData name="iqra ashraf" userId="aef14e9191c4554b" providerId="LiveId" clId="{EDD60DA7-D1CF-471B-9C75-C5066C2BB377}" dt="2024-01-21T14:20:01.465" v="5312" actId="700"/>
          <ac:spMkLst>
            <pc:docMk/>
            <pc:sldMk cId="2306873708" sldId="311"/>
            <ac:spMk id="4" creationId="{1718FFB1-3E34-7E74-D916-2AB2EDFEC7B6}"/>
          </ac:spMkLst>
        </pc:spChg>
        <pc:spChg chg="del">
          <ac:chgData name="iqra ashraf" userId="aef14e9191c4554b" providerId="LiveId" clId="{EDD60DA7-D1CF-471B-9C75-C5066C2BB377}" dt="2024-01-21T14:20:01.465" v="5312" actId="700"/>
          <ac:spMkLst>
            <pc:docMk/>
            <pc:sldMk cId="2306873708" sldId="311"/>
            <ac:spMk id="5" creationId="{CC2AF5E7-AA08-3CA1-FD21-D6BAC4FC92D7}"/>
          </ac:spMkLst>
        </pc:spChg>
        <pc:spChg chg="del">
          <ac:chgData name="iqra ashraf" userId="aef14e9191c4554b" providerId="LiveId" clId="{EDD60DA7-D1CF-471B-9C75-C5066C2BB377}" dt="2024-01-21T14:20:01.465" v="5312" actId="700"/>
          <ac:spMkLst>
            <pc:docMk/>
            <pc:sldMk cId="2306873708" sldId="311"/>
            <ac:spMk id="6" creationId="{B40D798D-61FB-DB34-3208-C8AFEA6F2F89}"/>
          </ac:spMkLst>
        </pc:spChg>
        <pc:spChg chg="add del mod">
          <ac:chgData name="iqra ashraf" userId="aef14e9191c4554b" providerId="LiveId" clId="{EDD60DA7-D1CF-471B-9C75-C5066C2BB377}" dt="2024-01-21T14:23:13.327" v="5321" actId="26606"/>
          <ac:spMkLst>
            <pc:docMk/>
            <pc:sldMk cId="2306873708" sldId="311"/>
            <ac:spMk id="13" creationId="{F9EBC515-4A28-CDF4-E0FC-E813387C35EE}"/>
          </ac:spMkLst>
        </pc:spChg>
        <pc:picChg chg="add mod">
          <ac:chgData name="iqra ashraf" userId="aef14e9191c4554b" providerId="LiveId" clId="{EDD60DA7-D1CF-471B-9C75-C5066C2BB377}" dt="2024-01-23T18:10:51.757" v="8023" actId="1076"/>
          <ac:picMkLst>
            <pc:docMk/>
            <pc:sldMk cId="2306873708" sldId="311"/>
            <ac:picMk id="2" creationId="{2A19EE07-4C06-412B-0834-4F01E5664C22}"/>
          </ac:picMkLst>
        </pc:picChg>
        <pc:picChg chg="add del mod">
          <ac:chgData name="iqra ashraf" userId="aef14e9191c4554b" providerId="LiveId" clId="{EDD60DA7-D1CF-471B-9C75-C5066C2BB377}" dt="2024-01-27T12:44:40.536" v="9834" actId="478"/>
          <ac:picMkLst>
            <pc:docMk/>
            <pc:sldMk cId="2306873708" sldId="311"/>
            <ac:picMk id="4" creationId="{00821106-B250-B406-738F-FFC354530C5D}"/>
          </ac:picMkLst>
        </pc:picChg>
        <pc:picChg chg="add del mod">
          <ac:chgData name="iqra ashraf" userId="aef14e9191c4554b" providerId="LiveId" clId="{EDD60DA7-D1CF-471B-9C75-C5066C2BB377}" dt="2024-01-27T12:44:42.591" v="9835" actId="478"/>
          <ac:picMkLst>
            <pc:docMk/>
            <pc:sldMk cId="2306873708" sldId="311"/>
            <ac:picMk id="5" creationId="{9BB3263E-7FC7-164F-7BB9-B4159C33DC1D}"/>
          </ac:picMkLst>
        </pc:picChg>
        <pc:picChg chg="add mod ord modCrop">
          <ac:chgData name="iqra ashraf" userId="aef14e9191c4554b" providerId="LiveId" clId="{EDD60DA7-D1CF-471B-9C75-C5066C2BB377}" dt="2024-01-27T12:44:32.322" v="9833" actId="14100"/>
          <ac:picMkLst>
            <pc:docMk/>
            <pc:sldMk cId="2306873708" sldId="311"/>
            <ac:picMk id="6" creationId="{41BFF9EA-77F7-DEC7-56C0-ADEFC97CFB02}"/>
          </ac:picMkLst>
        </pc:picChg>
        <pc:picChg chg="add del mod">
          <ac:chgData name="iqra ashraf" userId="aef14e9191c4554b" providerId="LiveId" clId="{EDD60DA7-D1CF-471B-9C75-C5066C2BB377}" dt="2024-01-23T18:09:39.885" v="8007" actId="478"/>
          <ac:picMkLst>
            <pc:docMk/>
            <pc:sldMk cId="2306873708" sldId="311"/>
            <ac:picMk id="8" creationId="{DFFDF665-91DE-AA50-D982-BD00D045F4C3}"/>
          </ac:picMkLst>
        </pc:picChg>
      </pc:sldChg>
      <pc:sldChg chg="delSp new del mod ord modClrScheme chgLayout">
        <pc:chgData name="iqra ashraf" userId="aef14e9191c4554b" providerId="LiveId" clId="{EDD60DA7-D1CF-471B-9C75-C5066C2BB377}" dt="2024-01-21T14:34:40.097" v="5475" actId="2696"/>
        <pc:sldMkLst>
          <pc:docMk/>
          <pc:sldMk cId="130852092" sldId="312"/>
        </pc:sldMkLst>
        <pc:spChg chg="del">
          <ac:chgData name="iqra ashraf" userId="aef14e9191c4554b" providerId="LiveId" clId="{EDD60DA7-D1CF-471B-9C75-C5066C2BB377}" dt="2024-01-21T14:24:09.994" v="5352" actId="700"/>
          <ac:spMkLst>
            <pc:docMk/>
            <pc:sldMk cId="130852092" sldId="312"/>
            <ac:spMk id="2" creationId="{019759DC-36D2-5F8B-CCE2-A02B2C8E3C78}"/>
          </ac:spMkLst>
        </pc:spChg>
        <pc:spChg chg="del">
          <ac:chgData name="iqra ashraf" userId="aef14e9191c4554b" providerId="LiveId" clId="{EDD60DA7-D1CF-471B-9C75-C5066C2BB377}" dt="2024-01-21T14:24:09.994" v="5352" actId="700"/>
          <ac:spMkLst>
            <pc:docMk/>
            <pc:sldMk cId="130852092" sldId="312"/>
            <ac:spMk id="3" creationId="{F195CE9A-48E4-D694-B9C2-75B40BAA8CF0}"/>
          </ac:spMkLst>
        </pc:spChg>
      </pc:sldChg>
      <pc:sldChg chg="new del">
        <pc:chgData name="iqra ashraf" userId="aef14e9191c4554b" providerId="LiveId" clId="{EDD60DA7-D1CF-471B-9C75-C5066C2BB377}" dt="2024-01-21T14:34:43.090" v="5476" actId="2696"/>
        <pc:sldMkLst>
          <pc:docMk/>
          <pc:sldMk cId="3274150641" sldId="313"/>
        </pc:sldMkLst>
      </pc:sldChg>
      <pc:sldChg chg="delSp new del mod modClrScheme chgLayout">
        <pc:chgData name="iqra ashraf" userId="aef14e9191c4554b" providerId="LiveId" clId="{EDD60DA7-D1CF-471B-9C75-C5066C2BB377}" dt="2024-01-21T14:34:46.284" v="5477" actId="2696"/>
        <pc:sldMkLst>
          <pc:docMk/>
          <pc:sldMk cId="1825455933" sldId="314"/>
        </pc:sldMkLst>
        <pc:spChg chg="del">
          <ac:chgData name="iqra ashraf" userId="aef14e9191c4554b" providerId="LiveId" clId="{EDD60DA7-D1CF-471B-9C75-C5066C2BB377}" dt="2024-01-21T14:24:17.983" v="5353" actId="700"/>
          <ac:spMkLst>
            <pc:docMk/>
            <pc:sldMk cId="1825455933" sldId="314"/>
            <ac:spMk id="2" creationId="{6E35A083-5AD3-855A-CD3C-2A3665C686C4}"/>
          </ac:spMkLst>
        </pc:spChg>
        <pc:spChg chg="del">
          <ac:chgData name="iqra ashraf" userId="aef14e9191c4554b" providerId="LiveId" clId="{EDD60DA7-D1CF-471B-9C75-C5066C2BB377}" dt="2024-01-21T14:24:17.983" v="5353" actId="700"/>
          <ac:spMkLst>
            <pc:docMk/>
            <pc:sldMk cId="1825455933" sldId="314"/>
            <ac:spMk id="3" creationId="{B653B252-BF79-2877-0BEB-EFA293FCF48C}"/>
          </ac:spMkLst>
        </pc:spChg>
      </pc:sldChg>
      <pc:sldChg chg="new del">
        <pc:chgData name="iqra ashraf" userId="aef14e9191c4554b" providerId="LiveId" clId="{EDD60DA7-D1CF-471B-9C75-C5066C2BB377}" dt="2024-01-21T14:35:54.337" v="5502" actId="2696"/>
        <pc:sldMkLst>
          <pc:docMk/>
          <pc:sldMk cId="1749747077" sldId="315"/>
        </pc:sldMkLst>
      </pc:sldChg>
      <pc:sldChg chg="new del">
        <pc:chgData name="iqra ashraf" userId="aef14e9191c4554b" providerId="LiveId" clId="{EDD60DA7-D1CF-471B-9C75-C5066C2BB377}" dt="2024-01-21T14:34:50.315" v="5478" actId="2696"/>
        <pc:sldMkLst>
          <pc:docMk/>
          <pc:sldMk cId="1546293134" sldId="316"/>
        </pc:sldMkLst>
      </pc:sldChg>
      <pc:sldChg chg="new del">
        <pc:chgData name="iqra ashraf" userId="aef14e9191c4554b" providerId="LiveId" clId="{EDD60DA7-D1CF-471B-9C75-C5066C2BB377}" dt="2024-01-21T14:34:53.273" v="5479" actId="2696"/>
        <pc:sldMkLst>
          <pc:docMk/>
          <pc:sldMk cId="1721394805" sldId="317"/>
        </pc:sldMkLst>
      </pc:sldChg>
      <pc:sldChg chg="new del">
        <pc:chgData name="iqra ashraf" userId="aef14e9191c4554b" providerId="LiveId" clId="{EDD60DA7-D1CF-471B-9C75-C5066C2BB377}" dt="2024-01-21T14:34:56.293" v="5480" actId="2696"/>
        <pc:sldMkLst>
          <pc:docMk/>
          <pc:sldMk cId="2408158444" sldId="318"/>
        </pc:sldMkLst>
      </pc:sldChg>
      <pc:sldChg chg="new del">
        <pc:chgData name="iqra ashraf" userId="aef14e9191c4554b" providerId="LiveId" clId="{EDD60DA7-D1CF-471B-9C75-C5066C2BB377}" dt="2024-01-21T14:34:59.174" v="5481" actId="2696"/>
        <pc:sldMkLst>
          <pc:docMk/>
          <pc:sldMk cId="3130574092" sldId="319"/>
        </pc:sldMkLst>
      </pc:sldChg>
      <pc:sldChg chg="new del">
        <pc:chgData name="iqra ashraf" userId="aef14e9191c4554b" providerId="LiveId" clId="{EDD60DA7-D1CF-471B-9C75-C5066C2BB377}" dt="2024-01-21T14:35:02.364" v="5482" actId="2696"/>
        <pc:sldMkLst>
          <pc:docMk/>
          <pc:sldMk cId="2609770126" sldId="320"/>
        </pc:sldMkLst>
      </pc:sldChg>
      <pc:sldChg chg="new del">
        <pc:chgData name="iqra ashraf" userId="aef14e9191c4554b" providerId="LiveId" clId="{EDD60DA7-D1CF-471B-9C75-C5066C2BB377}" dt="2024-01-21T14:35:05.386" v="5483" actId="2696"/>
        <pc:sldMkLst>
          <pc:docMk/>
          <pc:sldMk cId="1782909682" sldId="321"/>
        </pc:sldMkLst>
      </pc:sldChg>
      <pc:sldChg chg="new del">
        <pc:chgData name="iqra ashraf" userId="aef14e9191c4554b" providerId="LiveId" clId="{EDD60DA7-D1CF-471B-9C75-C5066C2BB377}" dt="2024-01-21T14:35:08.101" v="5484" actId="2696"/>
        <pc:sldMkLst>
          <pc:docMk/>
          <pc:sldMk cId="2779763189" sldId="322"/>
        </pc:sldMkLst>
      </pc:sldChg>
      <pc:sldChg chg="new del">
        <pc:chgData name="iqra ashraf" userId="aef14e9191c4554b" providerId="LiveId" clId="{EDD60DA7-D1CF-471B-9C75-C5066C2BB377}" dt="2024-01-21T14:35:11.415" v="5485" actId="2696"/>
        <pc:sldMkLst>
          <pc:docMk/>
          <pc:sldMk cId="1936667722" sldId="323"/>
        </pc:sldMkLst>
      </pc:sldChg>
      <pc:sldChg chg="new del">
        <pc:chgData name="iqra ashraf" userId="aef14e9191c4554b" providerId="LiveId" clId="{EDD60DA7-D1CF-471B-9C75-C5066C2BB377}" dt="2024-01-21T14:35:14.019" v="5486" actId="2696"/>
        <pc:sldMkLst>
          <pc:docMk/>
          <pc:sldMk cId="3737548102" sldId="324"/>
        </pc:sldMkLst>
      </pc:sldChg>
      <pc:sldChg chg="new del">
        <pc:chgData name="iqra ashraf" userId="aef14e9191c4554b" providerId="LiveId" clId="{EDD60DA7-D1CF-471B-9C75-C5066C2BB377}" dt="2024-01-21T14:35:16.203" v="5487" actId="2696"/>
        <pc:sldMkLst>
          <pc:docMk/>
          <pc:sldMk cId="702535640" sldId="325"/>
        </pc:sldMkLst>
      </pc:sldChg>
      <pc:sldChg chg="new del">
        <pc:chgData name="iqra ashraf" userId="aef14e9191c4554b" providerId="LiveId" clId="{EDD60DA7-D1CF-471B-9C75-C5066C2BB377}" dt="2024-01-21T14:35:18.380" v="5488" actId="2696"/>
        <pc:sldMkLst>
          <pc:docMk/>
          <pc:sldMk cId="1274238846" sldId="326"/>
        </pc:sldMkLst>
      </pc:sldChg>
      <pc:sldChg chg="new del">
        <pc:chgData name="iqra ashraf" userId="aef14e9191c4554b" providerId="LiveId" clId="{EDD60DA7-D1CF-471B-9C75-C5066C2BB377}" dt="2024-01-21T14:35:20.776" v="5489" actId="2696"/>
        <pc:sldMkLst>
          <pc:docMk/>
          <pc:sldMk cId="247842701" sldId="327"/>
        </pc:sldMkLst>
      </pc:sldChg>
      <pc:sldChg chg="new del">
        <pc:chgData name="iqra ashraf" userId="aef14e9191c4554b" providerId="LiveId" clId="{EDD60DA7-D1CF-471B-9C75-C5066C2BB377}" dt="2024-01-21T14:35:22.817" v="5490" actId="2696"/>
        <pc:sldMkLst>
          <pc:docMk/>
          <pc:sldMk cId="944391251" sldId="328"/>
        </pc:sldMkLst>
      </pc:sldChg>
      <pc:sldChg chg="new del">
        <pc:chgData name="iqra ashraf" userId="aef14e9191c4554b" providerId="LiveId" clId="{EDD60DA7-D1CF-471B-9C75-C5066C2BB377}" dt="2024-01-21T14:35:25.796" v="5491" actId="2696"/>
        <pc:sldMkLst>
          <pc:docMk/>
          <pc:sldMk cId="636039894" sldId="329"/>
        </pc:sldMkLst>
      </pc:sldChg>
      <pc:sldChg chg="new del">
        <pc:chgData name="iqra ashraf" userId="aef14e9191c4554b" providerId="LiveId" clId="{EDD60DA7-D1CF-471B-9C75-C5066C2BB377}" dt="2024-01-21T14:35:28.663" v="5492" actId="2696"/>
        <pc:sldMkLst>
          <pc:docMk/>
          <pc:sldMk cId="1529947608" sldId="330"/>
        </pc:sldMkLst>
      </pc:sldChg>
      <pc:sldChg chg="new del">
        <pc:chgData name="iqra ashraf" userId="aef14e9191c4554b" providerId="LiveId" clId="{EDD60DA7-D1CF-471B-9C75-C5066C2BB377}" dt="2024-01-21T14:35:31.407" v="5493" actId="2696"/>
        <pc:sldMkLst>
          <pc:docMk/>
          <pc:sldMk cId="3475428491" sldId="331"/>
        </pc:sldMkLst>
      </pc:sldChg>
      <pc:sldChg chg="new del">
        <pc:chgData name="iqra ashraf" userId="aef14e9191c4554b" providerId="LiveId" clId="{EDD60DA7-D1CF-471B-9C75-C5066C2BB377}" dt="2024-01-21T14:35:33.609" v="5494" actId="2696"/>
        <pc:sldMkLst>
          <pc:docMk/>
          <pc:sldMk cId="1182158264" sldId="332"/>
        </pc:sldMkLst>
      </pc:sldChg>
      <pc:sldChg chg="new del">
        <pc:chgData name="iqra ashraf" userId="aef14e9191c4554b" providerId="LiveId" clId="{EDD60DA7-D1CF-471B-9C75-C5066C2BB377}" dt="2024-01-21T14:35:35.684" v="5495" actId="2696"/>
        <pc:sldMkLst>
          <pc:docMk/>
          <pc:sldMk cId="3787319237" sldId="333"/>
        </pc:sldMkLst>
      </pc:sldChg>
      <pc:sldChg chg="new del">
        <pc:chgData name="iqra ashraf" userId="aef14e9191c4554b" providerId="LiveId" clId="{EDD60DA7-D1CF-471B-9C75-C5066C2BB377}" dt="2024-01-21T14:35:37.906" v="5496" actId="2696"/>
        <pc:sldMkLst>
          <pc:docMk/>
          <pc:sldMk cId="3583421425" sldId="334"/>
        </pc:sldMkLst>
      </pc:sldChg>
      <pc:sldChg chg="new del">
        <pc:chgData name="iqra ashraf" userId="aef14e9191c4554b" providerId="LiveId" clId="{EDD60DA7-D1CF-471B-9C75-C5066C2BB377}" dt="2024-01-21T14:35:40.932" v="5497" actId="2696"/>
        <pc:sldMkLst>
          <pc:docMk/>
          <pc:sldMk cId="3505689816" sldId="335"/>
        </pc:sldMkLst>
      </pc:sldChg>
      <pc:sldChg chg="new del">
        <pc:chgData name="iqra ashraf" userId="aef14e9191c4554b" providerId="LiveId" clId="{EDD60DA7-D1CF-471B-9C75-C5066C2BB377}" dt="2024-01-21T14:35:44.035" v="5498" actId="2696"/>
        <pc:sldMkLst>
          <pc:docMk/>
          <pc:sldMk cId="39113933" sldId="336"/>
        </pc:sldMkLst>
      </pc:sldChg>
      <pc:sldChg chg="new del">
        <pc:chgData name="iqra ashraf" userId="aef14e9191c4554b" providerId="LiveId" clId="{EDD60DA7-D1CF-471B-9C75-C5066C2BB377}" dt="2024-01-21T14:35:46.493" v="5499" actId="2696"/>
        <pc:sldMkLst>
          <pc:docMk/>
          <pc:sldMk cId="879580021" sldId="337"/>
        </pc:sldMkLst>
      </pc:sldChg>
      <pc:sldChg chg="new del">
        <pc:chgData name="iqra ashraf" userId="aef14e9191c4554b" providerId="LiveId" clId="{EDD60DA7-D1CF-471B-9C75-C5066C2BB377}" dt="2024-01-21T14:35:48.781" v="5500" actId="2696"/>
        <pc:sldMkLst>
          <pc:docMk/>
          <pc:sldMk cId="559055273" sldId="338"/>
        </pc:sldMkLst>
      </pc:sldChg>
      <pc:sldChg chg="delSp new del mod modClrScheme chgLayout">
        <pc:chgData name="iqra ashraf" userId="aef14e9191c4554b" providerId="LiveId" clId="{EDD60DA7-D1CF-471B-9C75-C5066C2BB377}" dt="2024-01-21T14:35:51.676" v="5501" actId="2696"/>
        <pc:sldMkLst>
          <pc:docMk/>
          <pc:sldMk cId="623008886" sldId="339"/>
        </pc:sldMkLst>
        <pc:spChg chg="del">
          <ac:chgData name="iqra ashraf" userId="aef14e9191c4554b" providerId="LiveId" clId="{EDD60DA7-D1CF-471B-9C75-C5066C2BB377}" dt="2024-01-21T14:23:51.546" v="5351" actId="700"/>
          <ac:spMkLst>
            <pc:docMk/>
            <pc:sldMk cId="623008886" sldId="339"/>
            <ac:spMk id="2" creationId="{60883354-1B3E-AEAA-4413-2C5D64C41884}"/>
          </ac:spMkLst>
        </pc:spChg>
        <pc:spChg chg="del">
          <ac:chgData name="iqra ashraf" userId="aef14e9191c4554b" providerId="LiveId" clId="{EDD60DA7-D1CF-471B-9C75-C5066C2BB377}" dt="2024-01-21T14:23:51.546" v="5351" actId="700"/>
          <ac:spMkLst>
            <pc:docMk/>
            <pc:sldMk cId="623008886" sldId="339"/>
            <ac:spMk id="3" creationId="{C2EA115F-ACC6-1BA5-E29F-25C87C1A60BD}"/>
          </ac:spMkLst>
        </pc:spChg>
      </pc:sldChg>
      <pc:sldChg chg="addSp delSp modSp add mod ord">
        <pc:chgData name="iqra ashraf" userId="aef14e9191c4554b" providerId="LiveId" clId="{EDD60DA7-D1CF-471B-9C75-C5066C2BB377}" dt="2024-01-29T08:10:26.183" v="13321" actId="1076"/>
        <pc:sldMkLst>
          <pc:docMk/>
          <pc:sldMk cId="3407112787" sldId="340"/>
        </pc:sldMkLst>
        <pc:spChg chg="mod">
          <ac:chgData name="iqra ashraf" userId="aef14e9191c4554b" providerId="LiveId" clId="{EDD60DA7-D1CF-471B-9C75-C5066C2BB377}" dt="2024-01-21T14:38:31.641" v="5515" actId="14100"/>
          <ac:spMkLst>
            <pc:docMk/>
            <pc:sldMk cId="3407112787" sldId="340"/>
            <ac:spMk id="2" creationId="{12A95CE7-93FB-7C3C-5145-643C1CED3B5F}"/>
          </ac:spMkLst>
        </pc:spChg>
        <pc:picChg chg="add mod">
          <ac:chgData name="iqra ashraf" userId="aef14e9191c4554b" providerId="LiveId" clId="{EDD60DA7-D1CF-471B-9C75-C5066C2BB377}" dt="2024-01-21T14:38:28.160" v="5514"/>
          <ac:picMkLst>
            <pc:docMk/>
            <pc:sldMk cId="3407112787" sldId="340"/>
            <ac:picMk id="3" creationId="{2A12831B-4EFC-DC36-BEC9-AFE32C1F0B75}"/>
          </ac:picMkLst>
        </pc:picChg>
        <pc:picChg chg="add mod">
          <ac:chgData name="iqra ashraf" userId="aef14e9191c4554b" providerId="LiveId" clId="{EDD60DA7-D1CF-471B-9C75-C5066C2BB377}" dt="2024-01-21T14:46:43.525" v="5599"/>
          <ac:picMkLst>
            <pc:docMk/>
            <pc:sldMk cId="3407112787" sldId="340"/>
            <ac:picMk id="4" creationId="{A02A494D-453B-AC18-E411-CBB2AEE01E4B}"/>
          </ac:picMkLst>
        </pc:picChg>
        <pc:picChg chg="add del mod">
          <ac:chgData name="iqra ashraf" userId="aef14e9191c4554b" providerId="LiveId" clId="{EDD60DA7-D1CF-471B-9C75-C5066C2BB377}" dt="2024-01-21T14:57:57.085" v="5684" actId="478"/>
          <ac:picMkLst>
            <pc:docMk/>
            <pc:sldMk cId="3407112787" sldId="340"/>
            <ac:picMk id="7" creationId="{1FD0A34A-B26F-5D20-B8A4-38DC152AB1AD}"/>
          </ac:picMkLst>
        </pc:picChg>
        <pc:picChg chg="add del mod modCrop">
          <ac:chgData name="iqra ashraf" userId="aef14e9191c4554b" providerId="LiveId" clId="{EDD60DA7-D1CF-471B-9C75-C5066C2BB377}" dt="2024-01-29T08:10:07.537" v="13315" actId="478"/>
          <ac:picMkLst>
            <pc:docMk/>
            <pc:sldMk cId="3407112787" sldId="340"/>
            <ac:picMk id="7" creationId="{E07A2E41-1E8F-C19F-4825-454B37175C77}"/>
          </ac:picMkLst>
        </pc:picChg>
        <pc:picChg chg="add mod">
          <ac:chgData name="iqra ashraf" userId="aef14e9191c4554b" providerId="LiveId" clId="{EDD60DA7-D1CF-471B-9C75-C5066C2BB377}" dt="2024-01-29T08:10:26.183" v="13321" actId="1076"/>
          <ac:picMkLst>
            <pc:docMk/>
            <pc:sldMk cId="3407112787" sldId="340"/>
            <ac:picMk id="9" creationId="{35A39F60-C617-6037-AB12-41F3264A5137}"/>
          </ac:picMkLst>
        </pc:picChg>
        <pc:picChg chg="del">
          <ac:chgData name="iqra ashraf" userId="aef14e9191c4554b" providerId="LiveId" clId="{EDD60DA7-D1CF-471B-9C75-C5066C2BB377}" dt="2024-01-21T14:38:03.057" v="5510" actId="478"/>
          <ac:picMkLst>
            <pc:docMk/>
            <pc:sldMk cId="3407112787" sldId="340"/>
            <ac:picMk id="9" creationId="{8BDD3BA9-0B37-77CF-57C4-99D1EE982FBC}"/>
          </ac:picMkLst>
        </pc:picChg>
      </pc:sldChg>
      <pc:sldChg chg="addSp delSp modSp add mod ord modNotesTx">
        <pc:chgData name="iqra ashraf" userId="aef14e9191c4554b" providerId="LiveId" clId="{EDD60DA7-D1CF-471B-9C75-C5066C2BB377}" dt="2024-01-29T08:04:51.560" v="13306"/>
        <pc:sldMkLst>
          <pc:docMk/>
          <pc:sldMk cId="2740093879" sldId="341"/>
        </pc:sldMkLst>
        <pc:spChg chg="mod">
          <ac:chgData name="iqra ashraf" userId="aef14e9191c4554b" providerId="LiveId" clId="{EDD60DA7-D1CF-471B-9C75-C5066C2BB377}" dt="2024-01-21T14:40:30.929" v="5546" actId="255"/>
          <ac:spMkLst>
            <pc:docMk/>
            <pc:sldMk cId="2740093879" sldId="341"/>
            <ac:spMk id="2" creationId="{34113256-2AB2-AE91-5347-375629D9B6E4}"/>
          </ac:spMkLst>
        </pc:spChg>
        <pc:spChg chg="mod">
          <ac:chgData name="iqra ashraf" userId="aef14e9191c4554b" providerId="LiveId" clId="{EDD60DA7-D1CF-471B-9C75-C5066C2BB377}" dt="2024-01-29T08:04:49.069" v="13305" actId="27636"/>
          <ac:spMkLst>
            <pc:docMk/>
            <pc:sldMk cId="2740093879" sldId="341"/>
            <ac:spMk id="3" creationId="{0D86D5C7-B1CD-4FF3-3904-86E7E77E282E}"/>
          </ac:spMkLst>
        </pc:spChg>
        <pc:picChg chg="add mod">
          <ac:chgData name="iqra ashraf" userId="aef14e9191c4554b" providerId="LiveId" clId="{EDD60DA7-D1CF-471B-9C75-C5066C2BB377}" dt="2024-01-21T14:46:47.361" v="5600"/>
          <ac:picMkLst>
            <pc:docMk/>
            <pc:sldMk cId="2740093879" sldId="341"/>
            <ac:picMk id="4" creationId="{A76FCCE0-2082-3719-A3B5-F296E551147D}"/>
          </ac:picMkLst>
        </pc:picChg>
        <pc:picChg chg="del">
          <ac:chgData name="iqra ashraf" userId="aef14e9191c4554b" providerId="LiveId" clId="{EDD60DA7-D1CF-471B-9C75-C5066C2BB377}" dt="2024-01-21T14:38:39.296" v="5517" actId="478"/>
          <ac:picMkLst>
            <pc:docMk/>
            <pc:sldMk cId="2740093879" sldId="341"/>
            <ac:picMk id="5" creationId="{B0D82BED-347E-8EA6-81AE-DC74C5955676}"/>
          </ac:picMkLst>
        </pc:picChg>
        <pc:picChg chg="add mod">
          <ac:chgData name="iqra ashraf" userId="aef14e9191c4554b" providerId="LiveId" clId="{EDD60DA7-D1CF-471B-9C75-C5066C2BB377}" dt="2024-01-21T14:49:04.875" v="5625"/>
          <ac:picMkLst>
            <pc:docMk/>
            <pc:sldMk cId="2740093879" sldId="341"/>
            <ac:picMk id="6" creationId="{785A6784-BD6B-025A-7731-12A3AC386473}"/>
          </ac:picMkLst>
        </pc:picChg>
        <pc:picChg chg="del">
          <ac:chgData name="iqra ashraf" userId="aef14e9191c4554b" providerId="LiveId" clId="{EDD60DA7-D1CF-471B-9C75-C5066C2BB377}" dt="2024-01-21T14:38:36.917" v="5516" actId="478"/>
          <ac:picMkLst>
            <pc:docMk/>
            <pc:sldMk cId="2740093879" sldId="341"/>
            <ac:picMk id="8" creationId="{D80F8F1D-A694-57E1-7CB5-BE1A21588814}"/>
          </ac:picMkLst>
        </pc:picChg>
      </pc:sldChg>
      <pc:sldChg chg="addSp delSp modSp add mod setBg delDesignElem modNotesTx">
        <pc:chgData name="iqra ashraf" userId="aef14e9191c4554b" providerId="LiveId" clId="{EDD60DA7-D1CF-471B-9C75-C5066C2BB377}" dt="2024-01-27T15:52:53.870" v="12975" actId="207"/>
        <pc:sldMkLst>
          <pc:docMk/>
          <pc:sldMk cId="984914991" sldId="342"/>
        </pc:sldMkLst>
        <pc:spChg chg="mod">
          <ac:chgData name="iqra ashraf" userId="aef14e9191c4554b" providerId="LiveId" clId="{EDD60DA7-D1CF-471B-9C75-C5066C2BB377}" dt="2024-01-27T15:52:53.870" v="12975" actId="207"/>
          <ac:spMkLst>
            <pc:docMk/>
            <pc:sldMk cId="984914991" sldId="342"/>
            <ac:spMk id="2" creationId="{954B1C73-9E47-3283-1EF1-CA7197A75132}"/>
          </ac:spMkLst>
        </pc:spChg>
        <pc:spChg chg="del">
          <ac:chgData name="iqra ashraf" userId="aef14e9191c4554b" providerId="LiveId" clId="{EDD60DA7-D1CF-471B-9C75-C5066C2BB377}" dt="2024-01-21T14:26:26.711" v="5369"/>
          <ac:spMkLst>
            <pc:docMk/>
            <pc:sldMk cId="984914991" sldId="342"/>
            <ac:spMk id="10" creationId="{B7BD7FCF-A254-4A97-A15C-319B67622677}"/>
          </ac:spMkLst>
        </pc:spChg>
        <pc:spChg chg="del">
          <ac:chgData name="iqra ashraf" userId="aef14e9191c4554b" providerId="LiveId" clId="{EDD60DA7-D1CF-471B-9C75-C5066C2BB377}" dt="2024-01-21T14:26:26.711" v="5369"/>
          <ac:spMkLst>
            <pc:docMk/>
            <pc:sldMk cId="984914991" sldId="342"/>
            <ac:spMk id="12" creationId="{52FFAF72-6204-4676-9C6F-9A4CC4D91805}"/>
          </ac:spMkLst>
        </pc:spChg>
        <pc:picChg chg="add del mod">
          <ac:chgData name="iqra ashraf" userId="aef14e9191c4554b" providerId="LiveId" clId="{EDD60DA7-D1CF-471B-9C75-C5066C2BB377}" dt="2024-01-21T14:49:14.300" v="5627" actId="478"/>
          <ac:picMkLst>
            <pc:docMk/>
            <pc:sldMk cId="984914991" sldId="342"/>
            <ac:picMk id="3" creationId="{56CC8CA1-9929-9DCF-EC12-6E9EA30A0DD1}"/>
          </ac:picMkLst>
        </pc:picChg>
        <pc:picChg chg="mod">
          <ac:chgData name="iqra ashraf" userId="aef14e9191c4554b" providerId="LiveId" clId="{EDD60DA7-D1CF-471B-9C75-C5066C2BB377}" dt="2024-01-21T14:59:55.893" v="5720" actId="1076"/>
          <ac:picMkLst>
            <pc:docMk/>
            <pc:sldMk cId="984914991" sldId="342"/>
            <ac:picMk id="7" creationId="{3C19AA3C-4213-A822-3498-CD9696AADB33}"/>
          </ac:picMkLst>
        </pc:picChg>
        <pc:picChg chg="del">
          <ac:chgData name="iqra ashraf" userId="aef14e9191c4554b" providerId="LiveId" clId="{EDD60DA7-D1CF-471B-9C75-C5066C2BB377}" dt="2024-01-21T14:38:42.357" v="5518" actId="478"/>
          <ac:picMkLst>
            <pc:docMk/>
            <pc:sldMk cId="984914991" sldId="342"/>
            <ac:picMk id="8" creationId="{4CEB2C77-48F6-DF17-EBBD-466D9554F0F2}"/>
          </ac:picMkLst>
        </pc:picChg>
      </pc:sldChg>
      <pc:sldChg chg="addSp delSp modSp add mod ord modAnim">
        <pc:chgData name="iqra ashraf" userId="aef14e9191c4554b" providerId="LiveId" clId="{EDD60DA7-D1CF-471B-9C75-C5066C2BB377}" dt="2024-01-21T16:39:43.478" v="6916"/>
        <pc:sldMkLst>
          <pc:docMk/>
          <pc:sldMk cId="192690955" sldId="343"/>
        </pc:sldMkLst>
        <pc:spChg chg="mod">
          <ac:chgData name="iqra ashraf" userId="aef14e9191c4554b" providerId="LiveId" clId="{EDD60DA7-D1CF-471B-9C75-C5066C2BB377}" dt="2024-01-21T15:00:05.405" v="5721" actId="14100"/>
          <ac:spMkLst>
            <pc:docMk/>
            <pc:sldMk cId="192690955" sldId="343"/>
            <ac:spMk id="2" creationId="{C64F0C17-13E2-8653-68B2-64937229498A}"/>
          </ac:spMkLst>
        </pc:spChg>
        <pc:spChg chg="mod">
          <ac:chgData name="iqra ashraf" userId="aef14e9191c4554b" providerId="LiveId" clId="{EDD60DA7-D1CF-471B-9C75-C5066C2BB377}" dt="2024-01-21T15:48:11.424" v="5733" actId="255"/>
          <ac:spMkLst>
            <pc:docMk/>
            <pc:sldMk cId="192690955" sldId="343"/>
            <ac:spMk id="3" creationId="{E4DB39B9-526B-FFD8-5FCA-B7E1CD425954}"/>
          </ac:spMkLst>
        </pc:spChg>
        <pc:picChg chg="del">
          <ac:chgData name="iqra ashraf" userId="aef14e9191c4554b" providerId="LiveId" clId="{EDD60DA7-D1CF-471B-9C75-C5066C2BB377}" dt="2024-01-21T14:38:45.126" v="5519" actId="478"/>
          <ac:picMkLst>
            <pc:docMk/>
            <pc:sldMk cId="192690955" sldId="343"/>
            <ac:picMk id="4" creationId="{4C45D6B2-742E-A717-244D-14ED16FBFE7C}"/>
          </ac:picMkLst>
        </pc:picChg>
        <pc:picChg chg="add mod">
          <ac:chgData name="iqra ashraf" userId="aef14e9191c4554b" providerId="LiveId" clId="{EDD60DA7-D1CF-471B-9C75-C5066C2BB377}" dt="2024-01-21T14:46:53.120" v="5601"/>
          <ac:picMkLst>
            <pc:docMk/>
            <pc:sldMk cId="192690955" sldId="343"/>
            <ac:picMk id="5" creationId="{76E73C8C-8CBB-D434-22B2-9D6E9B146C80}"/>
          </ac:picMkLst>
        </pc:picChg>
        <pc:picChg chg="add mod">
          <ac:chgData name="iqra ashraf" userId="aef14e9191c4554b" providerId="LiveId" clId="{EDD60DA7-D1CF-471B-9C75-C5066C2BB377}" dt="2024-01-21T14:49:18.213" v="5628"/>
          <ac:picMkLst>
            <pc:docMk/>
            <pc:sldMk cId="192690955" sldId="343"/>
            <ac:picMk id="6" creationId="{B0CD26D2-B4A6-04E1-30ED-05C5C1EB3E56}"/>
          </ac:picMkLst>
        </pc:picChg>
      </pc:sldChg>
      <pc:sldChg chg="addSp delSp modSp add mod modAnim">
        <pc:chgData name="iqra ashraf" userId="aef14e9191c4554b" providerId="LiveId" clId="{EDD60DA7-D1CF-471B-9C75-C5066C2BB377}" dt="2024-01-23T18:02:28.285" v="7978" actId="14100"/>
        <pc:sldMkLst>
          <pc:docMk/>
          <pc:sldMk cId="1227566383" sldId="344"/>
        </pc:sldMkLst>
        <pc:spChg chg="mod">
          <ac:chgData name="iqra ashraf" userId="aef14e9191c4554b" providerId="LiveId" clId="{EDD60DA7-D1CF-471B-9C75-C5066C2BB377}" dt="2024-01-23T18:02:28.285" v="7978" actId="14100"/>
          <ac:spMkLst>
            <pc:docMk/>
            <pc:sldMk cId="1227566383" sldId="344"/>
            <ac:spMk id="3" creationId="{46C2F538-15AD-9FF4-FCAE-3BA31208472B}"/>
          </ac:spMkLst>
        </pc:spChg>
        <pc:picChg chg="add del mod">
          <ac:chgData name="iqra ashraf" userId="aef14e9191c4554b" providerId="LiveId" clId="{EDD60DA7-D1CF-471B-9C75-C5066C2BB377}" dt="2024-01-23T18:01:30.594" v="7966"/>
          <ac:picMkLst>
            <pc:docMk/>
            <pc:sldMk cId="1227566383" sldId="344"/>
            <ac:picMk id="2" creationId="{79443671-AB09-3D40-3E49-A905B6B75A1A}"/>
          </ac:picMkLst>
        </pc:picChg>
        <pc:picChg chg="del">
          <ac:chgData name="iqra ashraf" userId="aef14e9191c4554b" providerId="LiveId" clId="{EDD60DA7-D1CF-471B-9C75-C5066C2BB377}" dt="2024-01-21T14:38:49.911" v="5520" actId="478"/>
          <ac:picMkLst>
            <pc:docMk/>
            <pc:sldMk cId="1227566383" sldId="344"/>
            <ac:picMk id="4" creationId="{B4CF641E-CC16-2C84-EA52-F1BA6CA98CE7}"/>
          </ac:picMkLst>
        </pc:picChg>
        <pc:picChg chg="add mod">
          <ac:chgData name="iqra ashraf" userId="aef14e9191c4554b" providerId="LiveId" clId="{EDD60DA7-D1CF-471B-9C75-C5066C2BB377}" dt="2024-01-23T18:02:19.375" v="7976"/>
          <ac:picMkLst>
            <pc:docMk/>
            <pc:sldMk cId="1227566383" sldId="344"/>
            <ac:picMk id="4" creationId="{BEF8965E-E39D-28A9-C94E-6595590CCC19}"/>
          </ac:picMkLst>
        </pc:picChg>
      </pc:sldChg>
      <pc:sldChg chg="addSp delSp modSp add mod ord">
        <pc:chgData name="iqra ashraf" userId="aef14e9191c4554b" providerId="LiveId" clId="{EDD60DA7-D1CF-471B-9C75-C5066C2BB377}" dt="2024-01-21T14:49:24.600" v="5629"/>
        <pc:sldMkLst>
          <pc:docMk/>
          <pc:sldMk cId="3300179820" sldId="345"/>
        </pc:sldMkLst>
        <pc:picChg chg="add mod">
          <ac:chgData name="iqra ashraf" userId="aef14e9191c4554b" providerId="LiveId" clId="{EDD60DA7-D1CF-471B-9C75-C5066C2BB377}" dt="2024-01-21T14:47:01.944" v="5602"/>
          <ac:picMkLst>
            <pc:docMk/>
            <pc:sldMk cId="3300179820" sldId="345"/>
            <ac:picMk id="2" creationId="{B0864C4C-7D59-5DC1-E876-2632A1D5BD35}"/>
          </ac:picMkLst>
        </pc:picChg>
        <pc:picChg chg="add mod">
          <ac:chgData name="iqra ashraf" userId="aef14e9191c4554b" providerId="LiveId" clId="{EDD60DA7-D1CF-471B-9C75-C5066C2BB377}" dt="2024-01-21T14:49:24.600" v="5629"/>
          <ac:picMkLst>
            <pc:docMk/>
            <pc:sldMk cId="3300179820" sldId="345"/>
            <ac:picMk id="3" creationId="{C19F8BD1-8E80-DE01-2139-79C418726D5D}"/>
          </ac:picMkLst>
        </pc:picChg>
        <pc:picChg chg="del">
          <ac:chgData name="iqra ashraf" userId="aef14e9191c4554b" providerId="LiveId" clId="{EDD60DA7-D1CF-471B-9C75-C5066C2BB377}" dt="2024-01-21T14:38:58.223" v="5523" actId="478"/>
          <ac:picMkLst>
            <pc:docMk/>
            <pc:sldMk cId="3300179820" sldId="345"/>
            <ac:picMk id="12" creationId="{8DEF0398-F59A-30CB-C4CD-56DF3B6B02D1}"/>
          </ac:picMkLst>
        </pc:picChg>
      </pc:sldChg>
      <pc:sldChg chg="addSp delSp modSp add mod ord">
        <pc:chgData name="iqra ashraf" userId="aef14e9191c4554b" providerId="LiveId" clId="{EDD60DA7-D1CF-471B-9C75-C5066C2BB377}" dt="2024-01-23T18:05:33.530" v="7999" actId="255"/>
        <pc:sldMkLst>
          <pc:docMk/>
          <pc:sldMk cId="2362431532" sldId="346"/>
        </pc:sldMkLst>
        <pc:spChg chg="mod">
          <ac:chgData name="iqra ashraf" userId="aef14e9191c4554b" providerId="LiveId" clId="{EDD60DA7-D1CF-471B-9C75-C5066C2BB377}" dt="2024-01-23T18:05:33.530" v="7999" actId="255"/>
          <ac:spMkLst>
            <pc:docMk/>
            <pc:sldMk cId="2362431532" sldId="346"/>
            <ac:spMk id="2" creationId="{BD2E3A64-2520-E7AB-2023-70546673935E}"/>
          </ac:spMkLst>
        </pc:spChg>
        <pc:picChg chg="add mod">
          <ac:chgData name="iqra ashraf" userId="aef14e9191c4554b" providerId="LiveId" clId="{EDD60DA7-D1CF-471B-9C75-C5066C2BB377}" dt="2024-01-21T14:47:05.074" v="5603"/>
          <ac:picMkLst>
            <pc:docMk/>
            <pc:sldMk cId="2362431532" sldId="346"/>
            <ac:picMk id="3" creationId="{48918427-6EA0-CBCC-F45C-93732F98E526}"/>
          </ac:picMkLst>
        </pc:picChg>
        <pc:picChg chg="del">
          <ac:chgData name="iqra ashraf" userId="aef14e9191c4554b" providerId="LiveId" clId="{EDD60DA7-D1CF-471B-9C75-C5066C2BB377}" dt="2024-01-21T14:39:00.977" v="5524" actId="478"/>
          <ac:picMkLst>
            <pc:docMk/>
            <pc:sldMk cId="2362431532" sldId="346"/>
            <ac:picMk id="4" creationId="{348D5374-30D9-785C-FB73-2D9247E9C5C4}"/>
          </ac:picMkLst>
        </pc:picChg>
        <pc:picChg chg="add mod">
          <ac:chgData name="iqra ashraf" userId="aef14e9191c4554b" providerId="LiveId" clId="{EDD60DA7-D1CF-471B-9C75-C5066C2BB377}" dt="2024-01-21T14:49:27.944" v="5630"/>
          <ac:picMkLst>
            <pc:docMk/>
            <pc:sldMk cId="2362431532" sldId="346"/>
            <ac:picMk id="5" creationId="{C03BC604-A5DF-7065-2147-2FB88A217B98}"/>
          </ac:picMkLst>
        </pc:picChg>
      </pc:sldChg>
      <pc:sldChg chg="addSp delSp modSp add mod ord">
        <pc:chgData name="iqra ashraf" userId="aef14e9191c4554b" providerId="LiveId" clId="{EDD60DA7-D1CF-471B-9C75-C5066C2BB377}" dt="2024-01-29T08:00:40.945" v="13276" actId="1076"/>
        <pc:sldMkLst>
          <pc:docMk/>
          <pc:sldMk cId="1203238430" sldId="347"/>
        </pc:sldMkLst>
        <pc:spChg chg="add del mod ord">
          <ac:chgData name="iqra ashraf" userId="aef14e9191c4554b" providerId="LiveId" clId="{EDD60DA7-D1CF-471B-9C75-C5066C2BB377}" dt="2024-01-27T15:51:06.086" v="12950" actId="11529"/>
          <ac:spMkLst>
            <pc:docMk/>
            <pc:sldMk cId="1203238430" sldId="347"/>
            <ac:spMk id="4" creationId="{F3E034CE-11EA-9801-578C-F3693DD65B8B}"/>
          </ac:spMkLst>
        </pc:spChg>
        <pc:picChg chg="add mod">
          <ac:chgData name="iqra ashraf" userId="aef14e9191c4554b" providerId="LiveId" clId="{EDD60DA7-D1CF-471B-9C75-C5066C2BB377}" dt="2024-01-21T14:47:11.299" v="5604"/>
          <ac:picMkLst>
            <pc:docMk/>
            <pc:sldMk cId="1203238430" sldId="347"/>
            <ac:picMk id="2" creationId="{172E3FAD-3C86-3802-C3EA-9805C21CA790}"/>
          </ac:picMkLst>
        </pc:picChg>
        <pc:picChg chg="add mod">
          <ac:chgData name="iqra ashraf" userId="aef14e9191c4554b" providerId="LiveId" clId="{EDD60DA7-D1CF-471B-9C75-C5066C2BB377}" dt="2024-01-21T14:49:31.340" v="5631"/>
          <ac:picMkLst>
            <pc:docMk/>
            <pc:sldMk cId="1203238430" sldId="347"/>
            <ac:picMk id="3" creationId="{62635E35-5C1C-58B8-944B-0AC3A50489E6}"/>
          </ac:picMkLst>
        </pc:picChg>
        <pc:picChg chg="mod">
          <ac:chgData name="iqra ashraf" userId="aef14e9191c4554b" providerId="LiveId" clId="{EDD60DA7-D1CF-471B-9C75-C5066C2BB377}" dt="2024-01-21T15:54:26.339" v="5768" actId="1076"/>
          <ac:picMkLst>
            <pc:docMk/>
            <pc:sldMk cId="1203238430" sldId="347"/>
            <ac:picMk id="5" creationId="{13F4684C-37AC-5C22-E359-922FF8A9D852}"/>
          </ac:picMkLst>
        </pc:picChg>
        <pc:picChg chg="add mod">
          <ac:chgData name="iqra ashraf" userId="aef14e9191c4554b" providerId="LiveId" clId="{EDD60DA7-D1CF-471B-9C75-C5066C2BB377}" dt="2024-01-29T08:00:30.288" v="13274" actId="1076"/>
          <ac:picMkLst>
            <pc:docMk/>
            <pc:sldMk cId="1203238430" sldId="347"/>
            <ac:picMk id="6" creationId="{1E5C0C3A-2EE9-CFE2-E175-64E74AEABE73}"/>
          </ac:picMkLst>
        </pc:picChg>
        <pc:picChg chg="add mod">
          <ac:chgData name="iqra ashraf" userId="aef14e9191c4554b" providerId="LiveId" clId="{EDD60DA7-D1CF-471B-9C75-C5066C2BB377}" dt="2024-01-29T08:00:40.945" v="13276" actId="1076"/>
          <ac:picMkLst>
            <pc:docMk/>
            <pc:sldMk cId="1203238430" sldId="347"/>
            <ac:picMk id="8" creationId="{9B206587-5EF2-F732-999C-8583A246BA3D}"/>
          </ac:picMkLst>
        </pc:picChg>
        <pc:picChg chg="del">
          <ac:chgData name="iqra ashraf" userId="aef14e9191c4554b" providerId="LiveId" clId="{EDD60DA7-D1CF-471B-9C75-C5066C2BB377}" dt="2024-01-21T14:39:03.688" v="5525" actId="478"/>
          <ac:picMkLst>
            <pc:docMk/>
            <pc:sldMk cId="1203238430" sldId="347"/>
            <ac:picMk id="8" creationId="{D9AEE706-C67A-AC39-40B5-20AF6AA5A9B2}"/>
          </ac:picMkLst>
        </pc:picChg>
        <pc:inkChg chg="add del">
          <ac:chgData name="iqra ashraf" userId="aef14e9191c4554b" providerId="LiveId" clId="{EDD60DA7-D1CF-471B-9C75-C5066C2BB377}" dt="2024-01-21T15:50:51.628" v="5752" actId="9405"/>
          <ac:inkMkLst>
            <pc:docMk/>
            <pc:sldMk cId="1203238430" sldId="347"/>
            <ac:inkMk id="4" creationId="{382E6CF7-F436-5730-BCA8-04779F6B1916}"/>
          </ac:inkMkLst>
        </pc:inkChg>
        <pc:inkChg chg="add del">
          <ac:chgData name="iqra ashraf" userId="aef14e9191c4554b" providerId="LiveId" clId="{EDD60DA7-D1CF-471B-9C75-C5066C2BB377}" dt="2024-01-21T15:51:12.772" v="5754" actId="9405"/>
          <ac:inkMkLst>
            <pc:docMk/>
            <pc:sldMk cId="1203238430" sldId="347"/>
            <ac:inkMk id="6" creationId="{086B1F86-E95F-102F-1D8F-DB9B542352CD}"/>
          </ac:inkMkLst>
        </pc:inkChg>
        <pc:inkChg chg="add del">
          <ac:chgData name="iqra ashraf" userId="aef14e9191c4554b" providerId="LiveId" clId="{EDD60DA7-D1CF-471B-9C75-C5066C2BB377}" dt="2024-01-29T07:58:31.757" v="13252" actId="478"/>
          <ac:inkMkLst>
            <pc:docMk/>
            <pc:sldMk cId="1203238430" sldId="347"/>
            <ac:inkMk id="7" creationId="{6A812492-B4C4-812B-AB53-818DD2D6C204}"/>
          </ac:inkMkLst>
        </pc:inkChg>
        <pc:inkChg chg="add del">
          <ac:chgData name="iqra ashraf" userId="aef14e9191c4554b" providerId="LiveId" clId="{EDD60DA7-D1CF-471B-9C75-C5066C2BB377}" dt="2024-01-29T07:58:10.016" v="13245" actId="478"/>
          <ac:inkMkLst>
            <pc:docMk/>
            <pc:sldMk cId="1203238430" sldId="347"/>
            <ac:inkMk id="9" creationId="{CB790F2A-8FA8-1B0F-B3C6-4C516DA839D0}"/>
          </ac:inkMkLst>
        </pc:inkChg>
      </pc:sldChg>
      <pc:sldChg chg="addSp delSp modSp add mod">
        <pc:chgData name="iqra ashraf" userId="aef14e9191c4554b" providerId="LiveId" clId="{EDD60DA7-D1CF-471B-9C75-C5066C2BB377}" dt="2024-01-29T08:00:04.651" v="13271" actId="1076"/>
        <pc:sldMkLst>
          <pc:docMk/>
          <pc:sldMk cId="41419216" sldId="348"/>
        </pc:sldMkLst>
        <pc:picChg chg="add mod">
          <ac:chgData name="iqra ashraf" userId="aef14e9191c4554b" providerId="LiveId" clId="{EDD60DA7-D1CF-471B-9C75-C5066C2BB377}" dt="2024-01-21T14:47:19.263" v="5606"/>
          <ac:picMkLst>
            <pc:docMk/>
            <pc:sldMk cId="41419216" sldId="348"/>
            <ac:picMk id="2" creationId="{1627B2FF-494D-D066-EF5D-D1364B770AE6}"/>
          </ac:picMkLst>
        </pc:picChg>
        <pc:picChg chg="del">
          <ac:chgData name="iqra ashraf" userId="aef14e9191c4554b" providerId="LiveId" clId="{EDD60DA7-D1CF-471B-9C75-C5066C2BB377}" dt="2024-01-21T14:39:06.302" v="5526" actId="478"/>
          <ac:picMkLst>
            <pc:docMk/>
            <pc:sldMk cId="41419216" sldId="348"/>
            <ac:picMk id="7" creationId="{B52502C1-6292-88A8-234B-A715AC206A02}"/>
          </ac:picMkLst>
        </pc:picChg>
        <pc:picChg chg="add mod">
          <ac:chgData name="iqra ashraf" userId="aef14e9191c4554b" providerId="LiveId" clId="{EDD60DA7-D1CF-471B-9C75-C5066C2BB377}" dt="2024-01-29T07:59:36.326" v="13264" actId="14100"/>
          <ac:picMkLst>
            <pc:docMk/>
            <pc:sldMk cId="41419216" sldId="348"/>
            <ac:picMk id="7" creationId="{D6E09DC9-DB78-CB03-6963-3B1BFDB7413E}"/>
          </ac:picMkLst>
        </pc:picChg>
        <pc:picChg chg="add mod">
          <ac:chgData name="iqra ashraf" userId="aef14e9191c4554b" providerId="LiveId" clId="{EDD60DA7-D1CF-471B-9C75-C5066C2BB377}" dt="2024-01-29T07:59:42.072" v="13265" actId="1076"/>
          <ac:picMkLst>
            <pc:docMk/>
            <pc:sldMk cId="41419216" sldId="348"/>
            <ac:picMk id="9" creationId="{D3AA9006-4CB2-E842-85D4-E5B083D6DB90}"/>
          </ac:picMkLst>
        </pc:picChg>
        <pc:picChg chg="add del mod">
          <ac:chgData name="iqra ashraf" userId="aef14e9191c4554b" providerId="LiveId" clId="{EDD60DA7-D1CF-471B-9C75-C5066C2BB377}" dt="2024-01-29T07:59:52.174" v="13269" actId="478"/>
          <ac:picMkLst>
            <pc:docMk/>
            <pc:sldMk cId="41419216" sldId="348"/>
            <ac:picMk id="10" creationId="{5977D912-CC88-69FA-82C8-A4A60CBF4CFC}"/>
          </ac:picMkLst>
        </pc:picChg>
        <pc:picChg chg="add mod">
          <ac:chgData name="iqra ashraf" userId="aef14e9191c4554b" providerId="LiveId" clId="{EDD60DA7-D1CF-471B-9C75-C5066C2BB377}" dt="2024-01-29T08:00:04.651" v="13271" actId="1076"/>
          <ac:picMkLst>
            <pc:docMk/>
            <pc:sldMk cId="41419216" sldId="348"/>
            <ac:picMk id="11" creationId="{300BBAFE-C1BF-88E7-D4FC-9D84FA8DBEC4}"/>
          </ac:picMkLst>
        </pc:picChg>
        <pc:inkChg chg="add del">
          <ac:chgData name="iqra ashraf" userId="aef14e9191c4554b" providerId="LiveId" clId="{EDD60DA7-D1CF-471B-9C75-C5066C2BB377}" dt="2024-01-29T07:58:52.004" v="13256" actId="478"/>
          <ac:inkMkLst>
            <pc:docMk/>
            <pc:sldMk cId="41419216" sldId="348"/>
            <ac:inkMk id="3" creationId="{C657E2EF-91D9-40C3-E34E-0DD6E8432E15}"/>
          </ac:inkMkLst>
        </pc:inkChg>
        <pc:inkChg chg="add del">
          <ac:chgData name="iqra ashraf" userId="aef14e9191c4554b" providerId="LiveId" clId="{EDD60DA7-D1CF-471B-9C75-C5066C2BB377}" dt="2024-01-29T07:59:32.140" v="13263" actId="478"/>
          <ac:inkMkLst>
            <pc:docMk/>
            <pc:sldMk cId="41419216" sldId="348"/>
            <ac:inkMk id="5" creationId="{225E019F-A72D-7A6A-4D6A-9C01E3C38F15}"/>
          </ac:inkMkLst>
        </pc:inkChg>
        <pc:inkChg chg="add del">
          <ac:chgData name="iqra ashraf" userId="aef14e9191c4554b" providerId="LiveId" clId="{EDD60DA7-D1CF-471B-9C75-C5066C2BB377}" dt="2024-01-29T07:59:46.285" v="13267" actId="478"/>
          <ac:inkMkLst>
            <pc:docMk/>
            <pc:sldMk cId="41419216" sldId="348"/>
            <ac:inkMk id="6" creationId="{40C633B5-82E3-FE63-1F04-2A8D106C145E}"/>
          </ac:inkMkLst>
        </pc:inkChg>
        <pc:inkChg chg="add del">
          <ac:chgData name="iqra ashraf" userId="aef14e9191c4554b" providerId="LiveId" clId="{EDD60DA7-D1CF-471B-9C75-C5066C2BB377}" dt="2024-01-29T07:59:44.686" v="13266" actId="478"/>
          <ac:inkMkLst>
            <pc:docMk/>
            <pc:sldMk cId="41419216" sldId="348"/>
            <ac:inkMk id="8" creationId="{BE356A13-5008-9D3B-F254-E5CCC0E54A65}"/>
          </ac:inkMkLst>
        </pc:inkChg>
      </pc:sldChg>
      <pc:sldChg chg="addSp delSp modSp add mod">
        <pc:chgData name="iqra ashraf" userId="aef14e9191c4554b" providerId="LiveId" clId="{EDD60DA7-D1CF-471B-9C75-C5066C2BB377}" dt="2024-01-29T08:01:46.188" v="13291" actId="1076"/>
        <pc:sldMkLst>
          <pc:docMk/>
          <pc:sldMk cId="796090842" sldId="349"/>
        </pc:sldMkLst>
        <pc:picChg chg="add mod">
          <ac:chgData name="iqra ashraf" userId="aef14e9191c4554b" providerId="LiveId" clId="{EDD60DA7-D1CF-471B-9C75-C5066C2BB377}" dt="2024-01-21T14:47:22.841" v="5607"/>
          <ac:picMkLst>
            <pc:docMk/>
            <pc:sldMk cId="796090842" sldId="349"/>
            <ac:picMk id="2" creationId="{3E247B12-851F-A784-C96E-F975A527A71E}"/>
          </ac:picMkLst>
        </pc:picChg>
        <pc:picChg chg="add mod">
          <ac:chgData name="iqra ashraf" userId="aef14e9191c4554b" providerId="LiveId" clId="{EDD60DA7-D1CF-471B-9C75-C5066C2BB377}" dt="2024-01-29T08:00:53.507" v="13279" actId="1076"/>
          <ac:picMkLst>
            <pc:docMk/>
            <pc:sldMk cId="796090842" sldId="349"/>
            <ac:picMk id="6" creationId="{598ABC9F-AD84-4816-4BA8-D08E8E3FEBE7}"/>
          </ac:picMkLst>
        </pc:picChg>
        <pc:picChg chg="del">
          <ac:chgData name="iqra ashraf" userId="aef14e9191c4554b" providerId="LiveId" clId="{EDD60DA7-D1CF-471B-9C75-C5066C2BB377}" dt="2024-01-21T14:39:10.620" v="5527" actId="478"/>
          <ac:picMkLst>
            <pc:docMk/>
            <pc:sldMk cId="796090842" sldId="349"/>
            <ac:picMk id="6" creationId="{CB9BB7EC-0122-61B2-BF37-DB0BD08510C1}"/>
          </ac:picMkLst>
        </pc:picChg>
        <pc:picChg chg="add mod">
          <ac:chgData name="iqra ashraf" userId="aef14e9191c4554b" providerId="LiveId" clId="{EDD60DA7-D1CF-471B-9C75-C5066C2BB377}" dt="2024-01-29T08:01:18.331" v="13286" actId="1076"/>
          <ac:picMkLst>
            <pc:docMk/>
            <pc:sldMk cId="796090842" sldId="349"/>
            <ac:picMk id="9" creationId="{38EF9618-8E77-D5EF-CDEC-8CD4BD0273F0}"/>
          </ac:picMkLst>
        </pc:picChg>
        <pc:picChg chg="add mod">
          <ac:chgData name="iqra ashraf" userId="aef14e9191c4554b" providerId="LiveId" clId="{EDD60DA7-D1CF-471B-9C75-C5066C2BB377}" dt="2024-01-29T08:01:22.833" v="13287" actId="1076"/>
          <ac:picMkLst>
            <pc:docMk/>
            <pc:sldMk cId="796090842" sldId="349"/>
            <ac:picMk id="10" creationId="{6C5C65D1-2527-8B4F-03C4-64046326D9D0}"/>
          </ac:picMkLst>
        </pc:picChg>
        <pc:picChg chg="add mod">
          <ac:chgData name="iqra ashraf" userId="aef14e9191c4554b" providerId="LiveId" clId="{EDD60DA7-D1CF-471B-9C75-C5066C2BB377}" dt="2024-01-29T08:01:46.188" v="13291" actId="1076"/>
          <ac:picMkLst>
            <pc:docMk/>
            <pc:sldMk cId="796090842" sldId="349"/>
            <ac:picMk id="11" creationId="{B39D6E4F-AA98-1364-BD58-8542FE0711FA}"/>
          </ac:picMkLst>
        </pc:picChg>
        <pc:inkChg chg="add del">
          <ac:chgData name="iqra ashraf" userId="aef14e9191c4554b" providerId="LiveId" clId="{EDD60DA7-D1CF-471B-9C75-C5066C2BB377}" dt="2024-01-29T08:00:45.360" v="13277" actId="478"/>
          <ac:inkMkLst>
            <pc:docMk/>
            <pc:sldMk cId="796090842" sldId="349"/>
            <ac:inkMk id="3" creationId="{8B6EF824-87F5-839C-2F4A-CA489D4EEA1F}"/>
          </ac:inkMkLst>
        </pc:inkChg>
        <pc:inkChg chg="add del">
          <ac:chgData name="iqra ashraf" userId="aef14e9191c4554b" providerId="LiveId" clId="{EDD60DA7-D1CF-471B-9C75-C5066C2BB377}" dt="2024-01-29T08:00:55.202" v="13280" actId="478"/>
          <ac:inkMkLst>
            <pc:docMk/>
            <pc:sldMk cId="796090842" sldId="349"/>
            <ac:inkMk id="7" creationId="{AECD61E9-7685-232E-C4E5-F895E8588E42}"/>
          </ac:inkMkLst>
        </pc:inkChg>
        <pc:inkChg chg="add del">
          <ac:chgData name="iqra ashraf" userId="aef14e9191c4554b" providerId="LiveId" clId="{EDD60DA7-D1CF-471B-9C75-C5066C2BB377}" dt="2024-01-29T08:00:57.877" v="13281" actId="478"/>
          <ac:inkMkLst>
            <pc:docMk/>
            <pc:sldMk cId="796090842" sldId="349"/>
            <ac:inkMk id="8" creationId="{740FFC51-848E-9F6D-92D8-D2174EF8E5F6}"/>
          </ac:inkMkLst>
        </pc:inkChg>
        <pc:inkChg chg="add del mod">
          <ac:chgData name="iqra ashraf" userId="aef14e9191c4554b" providerId="LiveId" clId="{EDD60DA7-D1CF-471B-9C75-C5066C2BB377}" dt="2024-01-21T16:32:57.096" v="6845" actId="21"/>
          <ac:inkMkLst>
            <pc:docMk/>
            <pc:sldMk cId="796090842" sldId="349"/>
            <ac:inkMk id="9" creationId="{EC75A2B4-17DE-F861-C3B0-932393C392A0}"/>
          </ac:inkMkLst>
        </pc:inkChg>
        <pc:inkChg chg="add del mod">
          <ac:chgData name="iqra ashraf" userId="aef14e9191c4554b" providerId="LiveId" clId="{EDD60DA7-D1CF-471B-9C75-C5066C2BB377}" dt="2024-01-21T16:33:18.038" v="6849" actId="21"/>
          <ac:inkMkLst>
            <pc:docMk/>
            <pc:sldMk cId="796090842" sldId="349"/>
            <ac:inkMk id="10" creationId="{EE9EFB03-1F7F-5CD2-6BDD-4A1D147B6017}"/>
          </ac:inkMkLst>
        </pc:inkChg>
        <pc:inkChg chg="add del mod">
          <ac:chgData name="iqra ashraf" userId="aef14e9191c4554b" providerId="LiveId" clId="{EDD60DA7-D1CF-471B-9C75-C5066C2BB377}" dt="2024-01-21T16:33:10.869" v="6847" actId="21"/>
          <ac:inkMkLst>
            <pc:docMk/>
            <pc:sldMk cId="796090842" sldId="349"/>
            <ac:inkMk id="11" creationId="{D831AF20-1469-CB36-B086-4EB3007AAFEE}"/>
          </ac:inkMkLst>
        </pc:inkChg>
        <pc:inkChg chg="add del">
          <ac:chgData name="iqra ashraf" userId="aef14e9191c4554b" providerId="LiveId" clId="{EDD60DA7-D1CF-471B-9C75-C5066C2BB377}" dt="2024-01-29T08:01:25.888" v="13288" actId="478"/>
          <ac:inkMkLst>
            <pc:docMk/>
            <pc:sldMk cId="796090842" sldId="349"/>
            <ac:inkMk id="12" creationId="{8E1FA5F6-BCE8-3D5D-0DC8-722C2D096482}"/>
          </ac:inkMkLst>
        </pc:inkChg>
      </pc:sldChg>
      <pc:sldChg chg="addSp delSp modSp add del mod">
        <pc:chgData name="iqra ashraf" userId="aef14e9191c4554b" providerId="LiveId" clId="{EDD60DA7-D1CF-471B-9C75-C5066C2BB377}" dt="2024-01-21T15:56:11.764" v="5850" actId="2696"/>
        <pc:sldMkLst>
          <pc:docMk/>
          <pc:sldMk cId="1835684800" sldId="350"/>
        </pc:sldMkLst>
        <pc:spChg chg="mod">
          <ac:chgData name="iqra ashraf" userId="aef14e9191c4554b" providerId="LiveId" clId="{EDD60DA7-D1CF-471B-9C75-C5066C2BB377}" dt="2024-01-21T14:50:05.782" v="5640" actId="14100"/>
          <ac:spMkLst>
            <pc:docMk/>
            <pc:sldMk cId="1835684800" sldId="350"/>
            <ac:spMk id="2" creationId="{0F66C478-1DDC-0F69-EFE0-CE85F122A3B1}"/>
          </ac:spMkLst>
        </pc:spChg>
        <pc:spChg chg="mod">
          <ac:chgData name="iqra ashraf" userId="aef14e9191c4554b" providerId="LiveId" clId="{EDD60DA7-D1CF-471B-9C75-C5066C2BB377}" dt="2024-01-21T14:30:00.266" v="5414" actId="14100"/>
          <ac:spMkLst>
            <pc:docMk/>
            <pc:sldMk cId="1835684800" sldId="350"/>
            <ac:spMk id="3" creationId="{87C40126-9167-70C2-BEC4-A306EF931CA1}"/>
          </ac:spMkLst>
        </pc:spChg>
        <pc:picChg chg="del">
          <ac:chgData name="iqra ashraf" userId="aef14e9191c4554b" providerId="LiveId" clId="{EDD60DA7-D1CF-471B-9C75-C5066C2BB377}" dt="2024-01-21T14:39:29.008" v="5529" actId="478"/>
          <ac:picMkLst>
            <pc:docMk/>
            <pc:sldMk cId="1835684800" sldId="350"/>
            <ac:picMk id="4" creationId="{8B43E35B-7126-FF5C-57C5-55738264685F}"/>
          </ac:picMkLst>
        </pc:picChg>
        <pc:picChg chg="add mod">
          <ac:chgData name="iqra ashraf" userId="aef14e9191c4554b" providerId="LiveId" clId="{EDD60DA7-D1CF-471B-9C75-C5066C2BB377}" dt="2024-01-21T14:47:30.691" v="5609"/>
          <ac:picMkLst>
            <pc:docMk/>
            <pc:sldMk cId="1835684800" sldId="350"/>
            <ac:picMk id="5" creationId="{49FA7D4D-7938-A8EB-F0D9-C1BB5E0A790F}"/>
          </ac:picMkLst>
        </pc:picChg>
        <pc:picChg chg="add mod">
          <ac:chgData name="iqra ashraf" userId="aef14e9191c4554b" providerId="LiveId" clId="{EDD60DA7-D1CF-471B-9C75-C5066C2BB377}" dt="2024-01-21T14:49:59.964" v="5638"/>
          <ac:picMkLst>
            <pc:docMk/>
            <pc:sldMk cId="1835684800" sldId="350"/>
            <ac:picMk id="6" creationId="{ACA479AA-D16F-6F0E-EA83-E6F016858931}"/>
          </ac:picMkLst>
        </pc:picChg>
      </pc:sldChg>
      <pc:sldChg chg="addSp delSp modSp add del mod">
        <pc:chgData name="iqra ashraf" userId="aef14e9191c4554b" providerId="LiveId" clId="{EDD60DA7-D1CF-471B-9C75-C5066C2BB377}" dt="2024-01-21T15:56:15.316" v="5851" actId="2696"/>
        <pc:sldMkLst>
          <pc:docMk/>
          <pc:sldMk cId="1866351068" sldId="351"/>
        </pc:sldMkLst>
        <pc:spChg chg="mod">
          <ac:chgData name="iqra ashraf" userId="aef14e9191c4554b" providerId="LiveId" clId="{EDD60DA7-D1CF-471B-9C75-C5066C2BB377}" dt="2024-01-21T14:41:32.651" v="5557" actId="207"/>
          <ac:spMkLst>
            <pc:docMk/>
            <pc:sldMk cId="1866351068" sldId="351"/>
            <ac:spMk id="2" creationId="{BFFB1D9B-3A15-3E9B-1342-BCA9BC3AABD0}"/>
          </ac:spMkLst>
        </pc:spChg>
        <pc:graphicFrameChg chg="add del modGraphic">
          <ac:chgData name="iqra ashraf" userId="aef14e9191c4554b" providerId="LiveId" clId="{EDD60DA7-D1CF-471B-9C75-C5066C2BB377}" dt="2024-01-21T14:30:16.507" v="5416" actId="27309"/>
          <ac:graphicFrameMkLst>
            <pc:docMk/>
            <pc:sldMk cId="1866351068" sldId="351"/>
            <ac:graphicFrameMk id="6" creationId="{69196A94-22B7-BC07-ECE5-56B5E1EB1A7D}"/>
          </ac:graphicFrameMkLst>
        </pc:graphicFrameChg>
        <pc:picChg chg="del">
          <ac:chgData name="iqra ashraf" userId="aef14e9191c4554b" providerId="LiveId" clId="{EDD60DA7-D1CF-471B-9C75-C5066C2BB377}" dt="2024-01-21T14:39:31.647" v="5530" actId="478"/>
          <ac:picMkLst>
            <pc:docMk/>
            <pc:sldMk cId="1866351068" sldId="351"/>
            <ac:picMk id="4" creationId="{E269C6ED-7FD3-6DE1-10B6-6704BFF785BF}"/>
          </ac:picMkLst>
        </pc:picChg>
        <pc:picChg chg="add mod">
          <ac:chgData name="iqra ashraf" userId="aef14e9191c4554b" providerId="LiveId" clId="{EDD60DA7-D1CF-471B-9C75-C5066C2BB377}" dt="2024-01-21T14:47:35.280" v="5610"/>
          <ac:picMkLst>
            <pc:docMk/>
            <pc:sldMk cId="1866351068" sldId="351"/>
            <ac:picMk id="7" creationId="{C901140C-4D6C-09BE-9302-74301E5E3974}"/>
          </ac:picMkLst>
        </pc:picChg>
        <pc:picChg chg="add mod">
          <ac:chgData name="iqra ashraf" userId="aef14e9191c4554b" providerId="LiveId" clId="{EDD60DA7-D1CF-471B-9C75-C5066C2BB377}" dt="2024-01-21T14:50:09.278" v="5641"/>
          <ac:picMkLst>
            <pc:docMk/>
            <pc:sldMk cId="1866351068" sldId="351"/>
            <ac:picMk id="8" creationId="{AAAE5902-3845-6564-C53F-F12ED9E65926}"/>
          </ac:picMkLst>
        </pc:picChg>
      </pc:sldChg>
      <pc:sldChg chg="addSp delSp modSp add del mod">
        <pc:chgData name="iqra ashraf" userId="aef14e9191c4554b" providerId="LiveId" clId="{EDD60DA7-D1CF-471B-9C75-C5066C2BB377}" dt="2024-01-21T17:01:14.692" v="7113" actId="2696"/>
        <pc:sldMkLst>
          <pc:docMk/>
          <pc:sldMk cId="2971658409" sldId="352"/>
        </pc:sldMkLst>
        <pc:spChg chg="mod">
          <ac:chgData name="iqra ashraf" userId="aef14e9191c4554b" providerId="LiveId" clId="{EDD60DA7-D1CF-471B-9C75-C5066C2BB377}" dt="2024-01-21T14:42:39.171" v="5559" actId="207"/>
          <ac:spMkLst>
            <pc:docMk/>
            <pc:sldMk cId="2971658409" sldId="352"/>
            <ac:spMk id="2" creationId="{BFFB1D9B-3A15-3E9B-1342-BCA9BC3AABD0}"/>
          </ac:spMkLst>
        </pc:spChg>
        <pc:picChg chg="del">
          <ac:chgData name="iqra ashraf" userId="aef14e9191c4554b" providerId="LiveId" clId="{EDD60DA7-D1CF-471B-9C75-C5066C2BB377}" dt="2024-01-21T14:39:34.394" v="5531" actId="478"/>
          <ac:picMkLst>
            <pc:docMk/>
            <pc:sldMk cId="2971658409" sldId="352"/>
            <ac:picMk id="4" creationId="{E269C6ED-7FD3-6DE1-10B6-6704BFF785BF}"/>
          </ac:picMkLst>
        </pc:picChg>
        <pc:picChg chg="add mod">
          <ac:chgData name="iqra ashraf" userId="aef14e9191c4554b" providerId="LiveId" clId="{EDD60DA7-D1CF-471B-9C75-C5066C2BB377}" dt="2024-01-21T14:47:40.361" v="5611"/>
          <ac:picMkLst>
            <pc:docMk/>
            <pc:sldMk cId="2971658409" sldId="352"/>
            <ac:picMk id="5" creationId="{7DA8F51C-529F-6B87-17BD-307BE78F29DD}"/>
          </ac:picMkLst>
        </pc:picChg>
        <pc:picChg chg="add mod">
          <ac:chgData name="iqra ashraf" userId="aef14e9191c4554b" providerId="LiveId" clId="{EDD60DA7-D1CF-471B-9C75-C5066C2BB377}" dt="2024-01-21T14:50:12.509" v="5642"/>
          <ac:picMkLst>
            <pc:docMk/>
            <pc:sldMk cId="2971658409" sldId="352"/>
            <ac:picMk id="6" creationId="{45F10015-A959-20F4-AF5A-726B4892B528}"/>
          </ac:picMkLst>
        </pc:picChg>
      </pc:sldChg>
      <pc:sldChg chg="addSp delSp modSp add mod ord setBg">
        <pc:chgData name="iqra ashraf" userId="aef14e9191c4554b" providerId="LiveId" clId="{EDD60DA7-D1CF-471B-9C75-C5066C2BB377}" dt="2024-01-21T17:43:21.986" v="7161"/>
        <pc:sldMkLst>
          <pc:docMk/>
          <pc:sldMk cId="3486097219" sldId="353"/>
        </pc:sldMkLst>
        <pc:picChg chg="add mod">
          <ac:chgData name="iqra ashraf" userId="aef14e9191c4554b" providerId="LiveId" clId="{EDD60DA7-D1CF-471B-9C75-C5066C2BB377}" dt="2024-01-21T14:47:44.138" v="5612"/>
          <ac:picMkLst>
            <pc:docMk/>
            <pc:sldMk cId="3486097219" sldId="353"/>
            <ac:picMk id="2" creationId="{5D8BFCE5-AFAD-5E9D-D54C-DA0C5EBC33F2}"/>
          </ac:picMkLst>
        </pc:picChg>
        <pc:picChg chg="add mod">
          <ac:chgData name="iqra ashraf" userId="aef14e9191c4554b" providerId="LiveId" clId="{EDD60DA7-D1CF-471B-9C75-C5066C2BB377}" dt="2024-01-21T14:50:16.222" v="5643"/>
          <ac:picMkLst>
            <pc:docMk/>
            <pc:sldMk cId="3486097219" sldId="353"/>
            <ac:picMk id="3" creationId="{3445ADBE-BF84-589A-50DD-D5560FB95EC2}"/>
          </ac:picMkLst>
        </pc:picChg>
        <pc:picChg chg="del">
          <ac:chgData name="iqra ashraf" userId="aef14e9191c4554b" providerId="LiveId" clId="{EDD60DA7-D1CF-471B-9C75-C5066C2BB377}" dt="2024-01-21T14:39:37.214" v="5532" actId="478"/>
          <ac:picMkLst>
            <pc:docMk/>
            <pc:sldMk cId="3486097219" sldId="353"/>
            <ac:picMk id="8" creationId="{624DBA3D-3075-C1B1-63B0-43B9883161F6}"/>
          </ac:picMkLst>
        </pc:picChg>
      </pc:sldChg>
      <pc:sldChg chg="addSp delSp modSp add mod">
        <pc:chgData name="iqra ashraf" userId="aef14e9191c4554b" providerId="LiveId" clId="{EDD60DA7-D1CF-471B-9C75-C5066C2BB377}" dt="2024-01-21T16:02:19.552" v="6172"/>
        <pc:sldMkLst>
          <pc:docMk/>
          <pc:sldMk cId="4091687886" sldId="354"/>
        </pc:sldMkLst>
        <pc:spChg chg="mod">
          <ac:chgData name="iqra ashraf" userId="aef14e9191c4554b" providerId="LiveId" clId="{EDD60DA7-D1CF-471B-9C75-C5066C2BB377}" dt="2024-01-21T14:50:34.119" v="5647" actId="14100"/>
          <ac:spMkLst>
            <pc:docMk/>
            <pc:sldMk cId="4091687886" sldId="354"/>
            <ac:spMk id="2" creationId="{F54FEF8D-1FA3-F3E2-BCDF-61F3DCF0FEF2}"/>
          </ac:spMkLst>
        </pc:spChg>
        <pc:spChg chg="mod">
          <ac:chgData name="iqra ashraf" userId="aef14e9191c4554b" providerId="LiveId" clId="{EDD60DA7-D1CF-471B-9C75-C5066C2BB377}" dt="2024-01-21T16:01:17.579" v="6165" actId="20577"/>
          <ac:spMkLst>
            <pc:docMk/>
            <pc:sldMk cId="4091687886" sldId="354"/>
            <ac:spMk id="3" creationId="{CC11E012-4153-1B84-722B-1CB1E7852E2B}"/>
          </ac:spMkLst>
        </pc:spChg>
        <pc:picChg chg="add mod">
          <ac:chgData name="iqra ashraf" userId="aef14e9191c4554b" providerId="LiveId" clId="{EDD60DA7-D1CF-471B-9C75-C5066C2BB377}" dt="2024-01-21T16:02:19.552" v="6172"/>
          <ac:picMkLst>
            <pc:docMk/>
            <pc:sldMk cId="4091687886" sldId="354"/>
            <ac:picMk id="4" creationId="{1F360A5B-FA09-6507-1A70-C5595842819A}"/>
          </ac:picMkLst>
        </pc:picChg>
        <pc:picChg chg="del">
          <ac:chgData name="iqra ashraf" userId="aef14e9191c4554b" providerId="LiveId" clId="{EDD60DA7-D1CF-471B-9C75-C5066C2BB377}" dt="2024-01-21T14:39:42.634" v="5534" actId="478"/>
          <ac:picMkLst>
            <pc:docMk/>
            <pc:sldMk cId="4091687886" sldId="354"/>
            <ac:picMk id="4" creationId="{22AC6A9C-3FF1-9EA2-5A23-8249752C1791}"/>
          </ac:picMkLst>
        </pc:picChg>
        <pc:picChg chg="add mod">
          <ac:chgData name="iqra ashraf" userId="aef14e9191c4554b" providerId="LiveId" clId="{EDD60DA7-D1CF-471B-9C75-C5066C2BB377}" dt="2024-01-21T14:47:53.023" v="5614"/>
          <ac:picMkLst>
            <pc:docMk/>
            <pc:sldMk cId="4091687886" sldId="354"/>
            <ac:picMk id="5" creationId="{2F75AE00-F119-94D1-AC52-97B349F4CB6F}"/>
          </ac:picMkLst>
        </pc:picChg>
        <pc:picChg chg="add mod">
          <ac:chgData name="iqra ashraf" userId="aef14e9191c4554b" providerId="LiveId" clId="{EDD60DA7-D1CF-471B-9C75-C5066C2BB377}" dt="2024-01-21T14:50:29.505" v="5646"/>
          <ac:picMkLst>
            <pc:docMk/>
            <pc:sldMk cId="4091687886" sldId="354"/>
            <ac:picMk id="6" creationId="{B76EC38C-6FD0-EEFB-AA67-A92E12838696}"/>
          </ac:picMkLst>
        </pc:picChg>
      </pc:sldChg>
      <pc:sldChg chg="addSp delSp modSp add mod ord">
        <pc:chgData name="iqra ashraf" userId="aef14e9191c4554b" providerId="LiveId" clId="{EDD60DA7-D1CF-471B-9C75-C5066C2BB377}" dt="2024-01-27T15:53:36.467" v="12978" actId="478"/>
        <pc:sldMkLst>
          <pc:docMk/>
          <pc:sldMk cId="2902636259" sldId="355"/>
        </pc:sldMkLst>
        <pc:spChg chg="mod">
          <ac:chgData name="iqra ashraf" userId="aef14e9191c4554b" providerId="LiveId" clId="{EDD60DA7-D1CF-471B-9C75-C5066C2BB377}" dt="2024-01-21T14:51:32.323" v="5663" actId="14100"/>
          <ac:spMkLst>
            <pc:docMk/>
            <pc:sldMk cId="2902636259" sldId="355"/>
            <ac:spMk id="2" creationId="{F5EAFDCC-997B-07B3-5FC8-CEFDD5473189}"/>
          </ac:spMkLst>
        </pc:spChg>
        <pc:spChg chg="mod">
          <ac:chgData name="iqra ashraf" userId="aef14e9191c4554b" providerId="LiveId" clId="{EDD60DA7-D1CF-471B-9C75-C5066C2BB377}" dt="2024-01-21T14:45:21.335" v="5584" actId="255"/>
          <ac:spMkLst>
            <pc:docMk/>
            <pc:sldMk cId="2902636259" sldId="355"/>
            <ac:spMk id="3" creationId="{42E5CA66-67EB-388D-59A5-30072D4B0A59}"/>
          </ac:spMkLst>
        </pc:spChg>
        <pc:picChg chg="add del mod">
          <ac:chgData name="iqra ashraf" userId="aef14e9191c4554b" providerId="LiveId" clId="{EDD60DA7-D1CF-471B-9C75-C5066C2BB377}" dt="2024-01-21T17:03:21.844" v="7126" actId="478"/>
          <ac:picMkLst>
            <pc:docMk/>
            <pc:sldMk cId="2902636259" sldId="355"/>
            <ac:picMk id="4" creationId="{00961F66-3C7B-7A19-311D-C6C3DCC7E43D}"/>
          </ac:picMkLst>
        </pc:picChg>
        <pc:picChg chg="del">
          <ac:chgData name="iqra ashraf" userId="aef14e9191c4554b" providerId="LiveId" clId="{EDD60DA7-D1CF-471B-9C75-C5066C2BB377}" dt="2024-01-21T14:40:11.910" v="5544" actId="478"/>
          <ac:picMkLst>
            <pc:docMk/>
            <pc:sldMk cId="2902636259" sldId="355"/>
            <ac:picMk id="4" creationId="{A626B722-CB06-34A7-08BC-5B0DAABE1F9D}"/>
          </ac:picMkLst>
        </pc:picChg>
        <pc:picChg chg="add mod">
          <ac:chgData name="iqra ashraf" userId="aef14e9191c4554b" providerId="LiveId" clId="{EDD60DA7-D1CF-471B-9C75-C5066C2BB377}" dt="2024-01-21T14:48:39.979" v="5623"/>
          <ac:picMkLst>
            <pc:docMk/>
            <pc:sldMk cId="2902636259" sldId="355"/>
            <ac:picMk id="5" creationId="{8EEEB005-1508-A44C-8965-05FC9E2A9EBD}"/>
          </ac:picMkLst>
        </pc:picChg>
        <pc:picChg chg="add mod">
          <ac:chgData name="iqra ashraf" userId="aef14e9191c4554b" providerId="LiveId" clId="{EDD60DA7-D1CF-471B-9C75-C5066C2BB377}" dt="2024-01-21T14:51:34.596" v="5664"/>
          <ac:picMkLst>
            <pc:docMk/>
            <pc:sldMk cId="2902636259" sldId="355"/>
            <ac:picMk id="6" creationId="{53C8B629-410D-9A92-E507-C94CAD9B2B1B}"/>
          </ac:picMkLst>
        </pc:picChg>
        <pc:picChg chg="add del mod">
          <ac:chgData name="iqra ashraf" userId="aef14e9191c4554b" providerId="LiveId" clId="{EDD60DA7-D1CF-471B-9C75-C5066C2BB377}" dt="2024-01-27T15:53:36.467" v="12978" actId="478"/>
          <ac:picMkLst>
            <pc:docMk/>
            <pc:sldMk cId="2902636259" sldId="355"/>
            <ac:picMk id="7" creationId="{C4AA0083-029D-D0BF-9F02-9C32257B4830}"/>
          </ac:picMkLst>
        </pc:picChg>
      </pc:sldChg>
      <pc:sldChg chg="addSp modSp add del mod ord">
        <pc:chgData name="iqra ashraf" userId="aef14e9191c4554b" providerId="LiveId" clId="{EDD60DA7-D1CF-471B-9C75-C5066C2BB377}" dt="2024-01-21T16:09:39.441" v="6226" actId="2696"/>
        <pc:sldMkLst>
          <pc:docMk/>
          <pc:sldMk cId="3406917435" sldId="356"/>
        </pc:sldMkLst>
        <pc:picChg chg="add mod">
          <ac:chgData name="iqra ashraf" userId="aef14e9191c4554b" providerId="LiveId" clId="{EDD60DA7-D1CF-471B-9C75-C5066C2BB377}" dt="2024-01-21T14:48:46.757" v="5624"/>
          <ac:picMkLst>
            <pc:docMk/>
            <pc:sldMk cId="3406917435" sldId="356"/>
            <ac:picMk id="2" creationId="{F706D8FF-3D15-123E-B94C-D31138F3DDED}"/>
          </ac:picMkLst>
        </pc:picChg>
        <pc:picChg chg="add mod">
          <ac:chgData name="iqra ashraf" userId="aef14e9191c4554b" providerId="LiveId" clId="{EDD60DA7-D1CF-471B-9C75-C5066C2BB377}" dt="2024-01-21T14:51:53.150" v="5666"/>
          <ac:picMkLst>
            <pc:docMk/>
            <pc:sldMk cId="3406917435" sldId="356"/>
            <ac:picMk id="3" creationId="{BE20B1F5-EBC8-1EFD-3983-EA51F1A673B2}"/>
          </ac:picMkLst>
        </pc:picChg>
        <pc:picChg chg="mod">
          <ac:chgData name="iqra ashraf" userId="aef14e9191c4554b" providerId="LiveId" clId="{EDD60DA7-D1CF-471B-9C75-C5066C2BB377}" dt="2024-01-21T14:45:55.869" v="5596" actId="14100"/>
          <ac:picMkLst>
            <pc:docMk/>
            <pc:sldMk cId="3406917435" sldId="356"/>
            <ac:picMk id="5" creationId="{78280193-3220-C4CB-B223-F433581F7D00}"/>
          </ac:picMkLst>
        </pc:picChg>
      </pc:sldChg>
      <pc:sldChg chg="addSp delSp modSp new mod delAnim modAnim">
        <pc:chgData name="iqra ashraf" userId="aef14e9191c4554b" providerId="LiveId" clId="{EDD60DA7-D1CF-471B-9C75-C5066C2BB377}" dt="2024-01-27T16:03:58.211" v="13002" actId="1076"/>
        <pc:sldMkLst>
          <pc:docMk/>
          <pc:sldMk cId="4128506124" sldId="357"/>
        </pc:sldMkLst>
        <pc:spChg chg="del">
          <ac:chgData name="iqra ashraf" userId="aef14e9191c4554b" providerId="LiveId" clId="{EDD60DA7-D1CF-471B-9C75-C5066C2BB377}" dt="2024-01-21T14:52:30.646" v="5668" actId="478"/>
          <ac:spMkLst>
            <pc:docMk/>
            <pc:sldMk cId="4128506124" sldId="357"/>
            <ac:spMk id="2" creationId="{9799A504-7C54-1D5D-9B15-76D4FF2CA56E}"/>
          </ac:spMkLst>
        </pc:spChg>
        <pc:spChg chg="del">
          <ac:chgData name="iqra ashraf" userId="aef14e9191c4554b" providerId="LiveId" clId="{EDD60DA7-D1CF-471B-9C75-C5066C2BB377}" dt="2024-01-21T14:52:32.264" v="5669" actId="478"/>
          <ac:spMkLst>
            <pc:docMk/>
            <pc:sldMk cId="4128506124" sldId="357"/>
            <ac:spMk id="3" creationId="{28E26E27-9937-748A-1B60-E164EF8D6CCF}"/>
          </ac:spMkLst>
        </pc:spChg>
        <pc:picChg chg="add del mod">
          <ac:chgData name="iqra ashraf" userId="aef14e9191c4554b" providerId="LiveId" clId="{EDD60DA7-D1CF-471B-9C75-C5066C2BB377}" dt="2024-01-27T16:03:23.938" v="12997" actId="478"/>
          <ac:picMkLst>
            <pc:docMk/>
            <pc:sldMk cId="4128506124" sldId="357"/>
            <ac:picMk id="2" creationId="{4970403F-D22C-9008-96F1-3B420CD82C1B}"/>
          </ac:picMkLst>
        </pc:picChg>
        <pc:picChg chg="add del mod">
          <ac:chgData name="iqra ashraf" userId="aef14e9191c4554b" providerId="LiveId" clId="{EDD60DA7-D1CF-471B-9C75-C5066C2BB377}" dt="2024-01-23T18:09:02.223" v="8003" actId="478"/>
          <ac:picMkLst>
            <pc:docMk/>
            <pc:sldMk cId="4128506124" sldId="357"/>
            <ac:picMk id="2" creationId="{4B31176B-1ADA-8BC9-B196-C75A74327DFA}"/>
          </ac:picMkLst>
        </pc:picChg>
        <pc:picChg chg="add del mod">
          <ac:chgData name="iqra ashraf" userId="aef14e9191c4554b" providerId="LiveId" clId="{EDD60DA7-D1CF-471B-9C75-C5066C2BB377}" dt="2024-01-23T18:09:04.943" v="8004" actId="478"/>
          <ac:picMkLst>
            <pc:docMk/>
            <pc:sldMk cId="4128506124" sldId="357"/>
            <ac:picMk id="3" creationId="{ACCA533B-90C5-97D5-E1DF-D503C47F428D}"/>
          </ac:picMkLst>
        </pc:picChg>
        <pc:picChg chg="add del mod">
          <ac:chgData name="iqra ashraf" userId="aef14e9191c4554b" providerId="LiveId" clId="{EDD60DA7-D1CF-471B-9C75-C5066C2BB377}" dt="2024-01-27T16:03:18.881" v="12996" actId="478"/>
          <ac:picMkLst>
            <pc:docMk/>
            <pc:sldMk cId="4128506124" sldId="357"/>
            <ac:picMk id="4" creationId="{546FCCCD-3154-EDF6-82D0-BAA102799C2E}"/>
          </ac:picMkLst>
        </pc:picChg>
        <pc:picChg chg="add del mod modCrop">
          <ac:chgData name="iqra ashraf" userId="aef14e9191c4554b" providerId="LiveId" clId="{EDD60DA7-D1CF-471B-9C75-C5066C2BB377}" dt="2024-01-27T16:02:26.171" v="12985" actId="478"/>
          <ac:picMkLst>
            <pc:docMk/>
            <pc:sldMk cId="4128506124" sldId="357"/>
            <ac:picMk id="5" creationId="{B919AF09-D5FB-A9E9-3131-55B527D036C3}"/>
          </ac:picMkLst>
        </pc:picChg>
        <pc:picChg chg="add mod">
          <ac:chgData name="iqra ashraf" userId="aef14e9191c4554b" providerId="LiveId" clId="{EDD60DA7-D1CF-471B-9C75-C5066C2BB377}" dt="2024-01-27T16:03:30.608" v="13000" actId="26606"/>
          <ac:picMkLst>
            <pc:docMk/>
            <pc:sldMk cId="4128506124" sldId="357"/>
            <ac:picMk id="6" creationId="{2C21F123-8302-8E5D-02B4-8D6ECFED23C0}"/>
          </ac:picMkLst>
        </pc:picChg>
        <pc:picChg chg="add del mod">
          <ac:chgData name="iqra ashraf" userId="aef14e9191c4554b" providerId="LiveId" clId="{EDD60DA7-D1CF-471B-9C75-C5066C2BB377}" dt="2024-01-23T18:09:22.974" v="8006" actId="478"/>
          <ac:picMkLst>
            <pc:docMk/>
            <pc:sldMk cId="4128506124" sldId="357"/>
            <ac:picMk id="6" creationId="{EA6E1B3B-5107-121E-43CB-E65661EDF601}"/>
          </ac:picMkLst>
        </pc:picChg>
        <pc:picChg chg="add mod">
          <ac:chgData name="iqra ashraf" userId="aef14e9191c4554b" providerId="LiveId" clId="{EDD60DA7-D1CF-471B-9C75-C5066C2BB377}" dt="2024-01-27T16:03:58.211" v="13002" actId="1076"/>
          <ac:picMkLst>
            <pc:docMk/>
            <pc:sldMk cId="4128506124" sldId="357"/>
            <ac:picMk id="7" creationId="{87B3A315-8D83-A715-8303-AB2362F58F4E}"/>
          </ac:picMkLst>
        </pc:picChg>
      </pc:sldChg>
      <pc:sldChg chg="addSp delSp modSp new mod">
        <pc:chgData name="iqra ashraf" userId="aef14e9191c4554b" providerId="LiveId" clId="{EDD60DA7-D1CF-471B-9C75-C5066C2BB377}" dt="2024-02-02T15:48:57.229" v="14124" actId="20577"/>
        <pc:sldMkLst>
          <pc:docMk/>
          <pc:sldMk cId="93771913" sldId="358"/>
        </pc:sldMkLst>
        <pc:spChg chg="del">
          <ac:chgData name="iqra ashraf" userId="aef14e9191c4554b" providerId="LiveId" clId="{EDD60DA7-D1CF-471B-9C75-C5066C2BB377}" dt="2024-01-21T15:55:59.445" v="5849" actId="478"/>
          <ac:spMkLst>
            <pc:docMk/>
            <pc:sldMk cId="93771913" sldId="358"/>
            <ac:spMk id="2" creationId="{397D29AF-ED4C-9321-2C6C-4763D6601CF7}"/>
          </ac:spMkLst>
        </pc:spChg>
        <pc:spChg chg="mod">
          <ac:chgData name="iqra ashraf" userId="aef14e9191c4554b" providerId="LiveId" clId="{EDD60DA7-D1CF-471B-9C75-C5066C2BB377}" dt="2024-02-02T15:48:57.229" v="14124" actId="20577"/>
          <ac:spMkLst>
            <pc:docMk/>
            <pc:sldMk cId="93771913" sldId="358"/>
            <ac:spMk id="3" creationId="{2CF6FD85-C27A-613B-6DF8-EDA9F83C3F38}"/>
          </ac:spMkLst>
        </pc:spChg>
        <pc:picChg chg="add mod">
          <ac:chgData name="iqra ashraf" userId="aef14e9191c4554b" providerId="LiveId" clId="{EDD60DA7-D1CF-471B-9C75-C5066C2BB377}" dt="2024-01-23T18:01:00.976" v="7962"/>
          <ac:picMkLst>
            <pc:docMk/>
            <pc:sldMk cId="93771913" sldId="358"/>
            <ac:picMk id="2" creationId="{4E87B76C-4952-4BA1-7CF5-32CE9295ED86}"/>
          </ac:picMkLst>
        </pc:picChg>
        <pc:picChg chg="add mod">
          <ac:chgData name="iqra ashraf" userId="aef14e9191c4554b" providerId="LiveId" clId="{EDD60DA7-D1CF-471B-9C75-C5066C2BB377}" dt="2024-01-23T18:01:09.259" v="7963"/>
          <ac:picMkLst>
            <pc:docMk/>
            <pc:sldMk cId="93771913" sldId="358"/>
            <ac:picMk id="4" creationId="{68AD412C-14D8-08BA-B873-6E2E87ECF0A3}"/>
          </ac:picMkLst>
        </pc:picChg>
      </pc:sldChg>
      <pc:sldChg chg="addSp delSp modSp new mod modClrScheme chgLayout">
        <pc:chgData name="iqra ashraf" userId="aef14e9191c4554b" providerId="LiveId" clId="{EDD60DA7-D1CF-471B-9C75-C5066C2BB377}" dt="2024-01-21T16:15:00.402" v="6284" actId="1076"/>
        <pc:sldMkLst>
          <pc:docMk/>
          <pc:sldMk cId="2075902482" sldId="359"/>
        </pc:sldMkLst>
        <pc:spChg chg="mod">
          <ac:chgData name="iqra ashraf" userId="aef14e9191c4554b" providerId="LiveId" clId="{EDD60DA7-D1CF-471B-9C75-C5066C2BB377}" dt="2024-01-21T16:14:27.078" v="6279" actId="26606"/>
          <ac:spMkLst>
            <pc:docMk/>
            <pc:sldMk cId="2075902482" sldId="359"/>
            <ac:spMk id="2" creationId="{D7A95606-871A-F9FF-DEC2-D0E94BF436F3}"/>
          </ac:spMkLst>
        </pc:spChg>
        <pc:spChg chg="del">
          <ac:chgData name="iqra ashraf" userId="aef14e9191c4554b" providerId="LiveId" clId="{EDD60DA7-D1CF-471B-9C75-C5066C2BB377}" dt="2024-01-21T16:12:23.419" v="6257" actId="478"/>
          <ac:spMkLst>
            <pc:docMk/>
            <pc:sldMk cId="2075902482" sldId="359"/>
            <ac:spMk id="3" creationId="{F16BFC40-A4C9-B421-1E95-25E79DB6B1CC}"/>
          </ac:spMkLst>
        </pc:spChg>
        <pc:spChg chg="add del mod">
          <ac:chgData name="iqra ashraf" userId="aef14e9191c4554b" providerId="LiveId" clId="{EDD60DA7-D1CF-471B-9C75-C5066C2BB377}" dt="2024-01-21T16:14:27.078" v="6279" actId="26606"/>
          <ac:spMkLst>
            <pc:docMk/>
            <pc:sldMk cId="2075902482" sldId="359"/>
            <ac:spMk id="14" creationId="{BC38CA2C-591C-84B2-D9FB-7259103A6A36}"/>
          </ac:spMkLst>
        </pc:spChg>
        <pc:spChg chg="add del mod">
          <ac:chgData name="iqra ashraf" userId="aef14e9191c4554b" providerId="LiveId" clId="{EDD60DA7-D1CF-471B-9C75-C5066C2BB377}" dt="2024-01-21T16:14:27.078" v="6279" actId="26606"/>
          <ac:spMkLst>
            <pc:docMk/>
            <pc:sldMk cId="2075902482" sldId="359"/>
            <ac:spMk id="16" creationId="{3A024426-EFDC-5B7A-4F28-BC33D55D8BCF}"/>
          </ac:spMkLst>
        </pc:spChg>
        <pc:spChg chg="add del mod">
          <ac:chgData name="iqra ashraf" userId="aef14e9191c4554b" providerId="LiveId" clId="{EDD60DA7-D1CF-471B-9C75-C5066C2BB377}" dt="2024-01-21T16:14:27.078" v="6279" actId="26606"/>
          <ac:spMkLst>
            <pc:docMk/>
            <pc:sldMk cId="2075902482" sldId="359"/>
            <ac:spMk id="18" creationId="{AB9B8423-8732-DD46-50A8-1C1690FB3DD4}"/>
          </ac:spMkLst>
        </pc:spChg>
        <pc:picChg chg="add mod">
          <ac:chgData name="iqra ashraf" userId="aef14e9191c4554b" providerId="LiveId" clId="{EDD60DA7-D1CF-471B-9C75-C5066C2BB377}" dt="2024-01-21T16:14:27.078" v="6279" actId="26606"/>
          <ac:picMkLst>
            <pc:docMk/>
            <pc:sldMk cId="2075902482" sldId="359"/>
            <ac:picMk id="5" creationId="{3434AC14-4481-F90D-398F-6461A4E8AFC8}"/>
          </ac:picMkLst>
        </pc:picChg>
        <pc:picChg chg="add mod">
          <ac:chgData name="iqra ashraf" userId="aef14e9191c4554b" providerId="LiveId" clId="{EDD60DA7-D1CF-471B-9C75-C5066C2BB377}" dt="2024-01-21T16:15:00.402" v="6284" actId="1076"/>
          <ac:picMkLst>
            <pc:docMk/>
            <pc:sldMk cId="2075902482" sldId="359"/>
            <ac:picMk id="7" creationId="{6636AB43-4702-5EB4-1319-AB63AB203BE3}"/>
          </ac:picMkLst>
        </pc:picChg>
        <pc:picChg chg="add mod ord">
          <ac:chgData name="iqra ashraf" userId="aef14e9191c4554b" providerId="LiveId" clId="{EDD60DA7-D1CF-471B-9C75-C5066C2BB377}" dt="2024-01-21T16:14:55.763" v="6283" actId="1076"/>
          <ac:picMkLst>
            <pc:docMk/>
            <pc:sldMk cId="2075902482" sldId="359"/>
            <ac:picMk id="9" creationId="{1C0098DA-85A6-4678-45A0-F11669863B52}"/>
          </ac:picMkLst>
        </pc:picChg>
      </pc:sldChg>
      <pc:sldChg chg="addSp delSp modSp new mod delAnim modAnim">
        <pc:chgData name="iqra ashraf" userId="aef14e9191c4554b" providerId="LiveId" clId="{EDD60DA7-D1CF-471B-9C75-C5066C2BB377}" dt="2024-01-31T10:08:11.051" v="13362" actId="478"/>
        <pc:sldMkLst>
          <pc:docMk/>
          <pc:sldMk cId="4115628273" sldId="360"/>
        </pc:sldMkLst>
        <pc:spChg chg="mod">
          <ac:chgData name="iqra ashraf" userId="aef14e9191c4554b" providerId="LiveId" clId="{EDD60DA7-D1CF-471B-9C75-C5066C2BB377}" dt="2024-01-27T15:31:31.181" v="12889" actId="1076"/>
          <ac:spMkLst>
            <pc:docMk/>
            <pc:sldMk cId="4115628273" sldId="360"/>
            <ac:spMk id="2" creationId="{EE6EDA0E-45DA-4FB8-CBA2-E514C95580ED}"/>
          </ac:spMkLst>
        </pc:spChg>
        <pc:spChg chg="del">
          <ac:chgData name="iqra ashraf" userId="aef14e9191c4554b" providerId="LiveId" clId="{EDD60DA7-D1CF-471B-9C75-C5066C2BB377}" dt="2024-01-27T15:27:59.677" v="12857" actId="478"/>
          <ac:spMkLst>
            <pc:docMk/>
            <pc:sldMk cId="4115628273" sldId="360"/>
            <ac:spMk id="3" creationId="{899A3B4B-1EAB-441B-3C8B-ADB07E63C240}"/>
          </ac:spMkLst>
        </pc:spChg>
        <pc:picChg chg="add mod">
          <ac:chgData name="iqra ashraf" userId="aef14e9191c4554b" providerId="LiveId" clId="{EDD60DA7-D1CF-471B-9C75-C5066C2BB377}" dt="2024-01-23T17:07:38.549" v="7295"/>
          <ac:picMkLst>
            <pc:docMk/>
            <pc:sldMk cId="4115628273" sldId="360"/>
            <ac:picMk id="4" creationId="{54DAD0D1-D6E9-F432-9865-B2E7F951EC01}"/>
          </ac:picMkLst>
        </pc:picChg>
        <pc:picChg chg="add mod">
          <ac:chgData name="iqra ashraf" userId="aef14e9191c4554b" providerId="LiveId" clId="{EDD60DA7-D1CF-471B-9C75-C5066C2BB377}" dt="2024-01-23T17:07:45.492" v="7296"/>
          <ac:picMkLst>
            <pc:docMk/>
            <pc:sldMk cId="4115628273" sldId="360"/>
            <ac:picMk id="5" creationId="{D1BCF1B9-4417-5AC6-0CD4-7EA56C6A85F4}"/>
          </ac:picMkLst>
        </pc:picChg>
        <pc:picChg chg="add del mod modCrop">
          <ac:chgData name="iqra ashraf" userId="aef14e9191c4554b" providerId="LiveId" clId="{EDD60DA7-D1CF-471B-9C75-C5066C2BB377}" dt="2024-01-31T10:08:11.051" v="13362" actId="478"/>
          <ac:picMkLst>
            <pc:docMk/>
            <pc:sldMk cId="4115628273" sldId="360"/>
            <ac:picMk id="6" creationId="{95FD08DF-C088-7A99-5741-644285E1B8F4}"/>
          </ac:picMkLst>
        </pc:picChg>
      </pc:sldChg>
      <pc:sldChg chg="addSp modSp new mod">
        <pc:chgData name="iqra ashraf" userId="aef14e9191c4554b" providerId="LiveId" clId="{EDD60DA7-D1CF-471B-9C75-C5066C2BB377}" dt="2024-01-23T17:22:46.859" v="7680"/>
        <pc:sldMkLst>
          <pc:docMk/>
          <pc:sldMk cId="1699681219" sldId="361"/>
        </pc:sldMkLst>
        <pc:spChg chg="add mod">
          <ac:chgData name="iqra ashraf" userId="aef14e9191c4554b" providerId="LiveId" clId="{EDD60DA7-D1CF-471B-9C75-C5066C2BB377}" dt="2024-01-23T17:22:19.237" v="7676" actId="14100"/>
          <ac:spMkLst>
            <pc:docMk/>
            <pc:sldMk cId="1699681219" sldId="361"/>
            <ac:spMk id="2" creationId="{FE6791B7-3924-3F19-C286-569E90675A16}"/>
          </ac:spMkLst>
        </pc:spChg>
        <pc:picChg chg="add mod">
          <ac:chgData name="iqra ashraf" userId="aef14e9191c4554b" providerId="LiveId" clId="{EDD60DA7-D1CF-471B-9C75-C5066C2BB377}" dt="2024-01-23T17:22:35.471" v="7678"/>
          <ac:picMkLst>
            <pc:docMk/>
            <pc:sldMk cId="1699681219" sldId="361"/>
            <ac:picMk id="3" creationId="{F6D36B75-97D0-78D8-DB74-EE3E6DEB3857}"/>
          </ac:picMkLst>
        </pc:picChg>
        <pc:picChg chg="add mod">
          <ac:chgData name="iqra ashraf" userId="aef14e9191c4554b" providerId="LiveId" clId="{EDD60DA7-D1CF-471B-9C75-C5066C2BB377}" dt="2024-01-23T17:22:46.859" v="7680"/>
          <ac:picMkLst>
            <pc:docMk/>
            <pc:sldMk cId="1699681219" sldId="361"/>
            <ac:picMk id="4" creationId="{19646EC4-1526-27FD-48D9-C7DCD59A41DB}"/>
          </ac:picMkLst>
        </pc:picChg>
      </pc:sldChg>
      <pc:sldChg chg="addSp delSp modSp new mod">
        <pc:chgData name="iqra ashraf" userId="aef14e9191c4554b" providerId="LiveId" clId="{EDD60DA7-D1CF-471B-9C75-C5066C2BB377}" dt="2024-01-31T10:14:53.882" v="13442"/>
        <pc:sldMkLst>
          <pc:docMk/>
          <pc:sldMk cId="308555739" sldId="362"/>
        </pc:sldMkLst>
        <pc:spChg chg="del">
          <ac:chgData name="iqra ashraf" userId="aef14e9191c4554b" providerId="LiveId" clId="{EDD60DA7-D1CF-471B-9C75-C5066C2BB377}" dt="2024-01-23T17:26:33.098" v="7696" actId="478"/>
          <ac:spMkLst>
            <pc:docMk/>
            <pc:sldMk cId="308555739" sldId="362"/>
            <ac:spMk id="2" creationId="{8E04C241-25F6-E1CC-B309-11717BAC5507}"/>
          </ac:spMkLst>
        </pc:spChg>
        <pc:spChg chg="add del mod">
          <ac:chgData name="iqra ashraf" userId="aef14e9191c4554b" providerId="LiveId" clId="{EDD60DA7-D1CF-471B-9C75-C5066C2BB377}" dt="2024-01-31T05:10:57.371" v="13359" actId="478"/>
          <ac:spMkLst>
            <pc:docMk/>
            <pc:sldMk cId="308555739" sldId="362"/>
            <ac:spMk id="2" creationId="{CDE39654-38D8-9A4D-17EC-A578B3AAEA3B}"/>
          </ac:spMkLst>
        </pc:spChg>
        <pc:spChg chg="del">
          <ac:chgData name="iqra ashraf" userId="aef14e9191c4554b" providerId="LiveId" clId="{EDD60DA7-D1CF-471B-9C75-C5066C2BB377}" dt="2024-01-23T17:26:35.202" v="7697" actId="478"/>
          <ac:spMkLst>
            <pc:docMk/>
            <pc:sldMk cId="308555739" sldId="362"/>
            <ac:spMk id="3" creationId="{485DA9FA-7106-912D-DFA0-3A1C23D78B76}"/>
          </ac:spMkLst>
        </pc:spChg>
        <pc:spChg chg="add mod">
          <ac:chgData name="iqra ashraf" userId="aef14e9191c4554b" providerId="LiveId" clId="{EDD60DA7-D1CF-471B-9C75-C5066C2BB377}" dt="2024-01-31T10:14:38.340" v="13440" actId="1076"/>
          <ac:spMkLst>
            <pc:docMk/>
            <pc:sldMk cId="308555739" sldId="362"/>
            <ac:spMk id="6" creationId="{08092C6B-EC5E-226C-9F17-5A7C714684CB}"/>
          </ac:spMkLst>
        </pc:spChg>
        <pc:picChg chg="add mod">
          <ac:chgData name="iqra ashraf" userId="aef14e9191c4554b" providerId="LiveId" clId="{EDD60DA7-D1CF-471B-9C75-C5066C2BB377}" dt="2024-01-31T10:14:46.384" v="13441"/>
          <ac:picMkLst>
            <pc:docMk/>
            <pc:sldMk cId="308555739" sldId="362"/>
            <ac:picMk id="2" creationId="{AA542D8C-C997-29C0-7622-680898885C68}"/>
          </ac:picMkLst>
        </pc:picChg>
        <pc:picChg chg="add mod">
          <ac:chgData name="iqra ashraf" userId="aef14e9191c4554b" providerId="LiveId" clId="{EDD60DA7-D1CF-471B-9C75-C5066C2BB377}" dt="2024-01-31T10:14:53.882" v="13442"/>
          <ac:picMkLst>
            <pc:docMk/>
            <pc:sldMk cId="308555739" sldId="362"/>
            <ac:picMk id="3" creationId="{BD3F7BF9-8629-0070-2551-6F3D2DA2FD9E}"/>
          </ac:picMkLst>
        </pc:picChg>
        <pc:picChg chg="add mod modCrop">
          <ac:chgData name="iqra ashraf" userId="aef14e9191c4554b" providerId="LiveId" clId="{EDD60DA7-D1CF-471B-9C75-C5066C2BB377}" dt="2024-01-31T10:14:34.753" v="13439" actId="14100"/>
          <ac:picMkLst>
            <pc:docMk/>
            <pc:sldMk cId="308555739" sldId="362"/>
            <ac:picMk id="5" creationId="{B1014AF8-AC83-CB37-4BD0-F7F85E0C8A3D}"/>
          </ac:picMkLst>
        </pc:picChg>
      </pc:sldChg>
      <pc:sldChg chg="addSp delSp modSp new mod">
        <pc:chgData name="iqra ashraf" userId="aef14e9191c4554b" providerId="LiveId" clId="{EDD60DA7-D1CF-471B-9C75-C5066C2BB377}" dt="2024-01-31T10:16:20.550" v="13462"/>
        <pc:sldMkLst>
          <pc:docMk/>
          <pc:sldMk cId="2814651418" sldId="363"/>
        </pc:sldMkLst>
        <pc:spChg chg="add mod">
          <ac:chgData name="iqra ashraf" userId="aef14e9191c4554b" providerId="LiveId" clId="{EDD60DA7-D1CF-471B-9C75-C5066C2BB377}" dt="2024-01-31T10:15:51.666" v="13461" actId="1076"/>
          <ac:spMkLst>
            <pc:docMk/>
            <pc:sldMk cId="2814651418" sldId="363"/>
            <ac:spMk id="2" creationId="{91FC613F-9A5C-0A41-5CDB-0FB1C298E4BF}"/>
          </ac:spMkLst>
        </pc:spChg>
        <pc:spChg chg="del">
          <ac:chgData name="iqra ashraf" userId="aef14e9191c4554b" providerId="LiveId" clId="{EDD60DA7-D1CF-471B-9C75-C5066C2BB377}" dt="2024-01-23T17:27:19.399" v="7709" actId="478"/>
          <ac:spMkLst>
            <pc:docMk/>
            <pc:sldMk cId="2814651418" sldId="363"/>
            <ac:spMk id="2" creationId="{BD6A312B-6971-377B-DEEC-87B1ED4CCB84}"/>
          </ac:spMkLst>
        </pc:spChg>
        <pc:spChg chg="del">
          <ac:chgData name="iqra ashraf" userId="aef14e9191c4554b" providerId="LiveId" clId="{EDD60DA7-D1CF-471B-9C75-C5066C2BB377}" dt="2024-01-23T17:27:22.006" v="7710" actId="478"/>
          <ac:spMkLst>
            <pc:docMk/>
            <pc:sldMk cId="2814651418" sldId="363"/>
            <ac:spMk id="3" creationId="{3C31C5D5-6AB0-F097-5F3E-E949C60EEE08}"/>
          </ac:spMkLst>
        </pc:spChg>
        <pc:picChg chg="add mod modCrop">
          <ac:chgData name="iqra ashraf" userId="aef14e9191c4554b" providerId="LiveId" clId="{EDD60DA7-D1CF-471B-9C75-C5066C2BB377}" dt="2024-01-31T10:16:20.550" v="13462"/>
          <ac:picMkLst>
            <pc:docMk/>
            <pc:sldMk cId="2814651418" sldId="363"/>
            <ac:picMk id="5" creationId="{9C84CE77-7488-0AA0-B970-98BCD1F0AB1F}"/>
          </ac:picMkLst>
        </pc:picChg>
      </pc:sldChg>
      <pc:sldChg chg="addSp delSp modSp new del mod">
        <pc:chgData name="iqra ashraf" userId="aef14e9191c4554b" providerId="LiveId" clId="{EDD60DA7-D1CF-471B-9C75-C5066C2BB377}" dt="2024-01-27T14:52:18.996" v="11985" actId="2696"/>
        <pc:sldMkLst>
          <pc:docMk/>
          <pc:sldMk cId="2202860896" sldId="364"/>
        </pc:sldMkLst>
        <pc:spChg chg="del">
          <ac:chgData name="iqra ashraf" userId="aef14e9191c4554b" providerId="LiveId" clId="{EDD60DA7-D1CF-471B-9C75-C5066C2BB377}" dt="2024-01-23T17:29:05.581" v="7719" actId="478"/>
          <ac:spMkLst>
            <pc:docMk/>
            <pc:sldMk cId="2202860896" sldId="364"/>
            <ac:spMk id="2" creationId="{C84BF53D-5F07-3237-4DE1-A59611A12A17}"/>
          </ac:spMkLst>
        </pc:spChg>
        <pc:spChg chg="del">
          <ac:chgData name="iqra ashraf" userId="aef14e9191c4554b" providerId="LiveId" clId="{EDD60DA7-D1CF-471B-9C75-C5066C2BB377}" dt="2024-01-23T17:29:09.235" v="7720" actId="478"/>
          <ac:spMkLst>
            <pc:docMk/>
            <pc:sldMk cId="2202860896" sldId="364"/>
            <ac:spMk id="3" creationId="{C2596A8B-122D-B128-5AA0-2FD1182E943C}"/>
          </ac:spMkLst>
        </pc:spChg>
        <pc:picChg chg="add mod modCrop">
          <ac:chgData name="iqra ashraf" userId="aef14e9191c4554b" providerId="LiveId" clId="{EDD60DA7-D1CF-471B-9C75-C5066C2BB377}" dt="2024-01-23T17:41:45.539" v="7744" actId="14100"/>
          <ac:picMkLst>
            <pc:docMk/>
            <pc:sldMk cId="2202860896" sldId="364"/>
            <ac:picMk id="5" creationId="{8E62F85C-A05C-A162-20EA-3C38409781E0}"/>
          </ac:picMkLst>
        </pc:picChg>
        <pc:picChg chg="add mod modCrop">
          <ac:chgData name="iqra ashraf" userId="aef14e9191c4554b" providerId="LiveId" clId="{EDD60DA7-D1CF-471B-9C75-C5066C2BB377}" dt="2024-01-23T17:40:56.998" v="7740" actId="14100"/>
          <ac:picMkLst>
            <pc:docMk/>
            <pc:sldMk cId="2202860896" sldId="364"/>
            <ac:picMk id="7" creationId="{C57046EE-AAA8-413E-ABF9-759209B65E05}"/>
          </ac:picMkLst>
        </pc:picChg>
      </pc:sldChg>
      <pc:sldChg chg="addSp delSp modSp new del mod">
        <pc:chgData name="iqra ashraf" userId="aef14e9191c4554b" providerId="LiveId" clId="{EDD60DA7-D1CF-471B-9C75-C5066C2BB377}" dt="2024-01-27T15:53:19.969" v="12976" actId="2696"/>
        <pc:sldMkLst>
          <pc:docMk/>
          <pc:sldMk cId="2759919030" sldId="365"/>
        </pc:sldMkLst>
        <pc:spChg chg="del">
          <ac:chgData name="iqra ashraf" userId="aef14e9191c4554b" providerId="LiveId" clId="{EDD60DA7-D1CF-471B-9C75-C5066C2BB377}" dt="2024-01-27T12:40:57.714" v="9801" actId="478"/>
          <ac:spMkLst>
            <pc:docMk/>
            <pc:sldMk cId="2759919030" sldId="365"/>
            <ac:spMk id="2" creationId="{4F20B5DB-E548-7AE6-8E05-9275E159FC9B}"/>
          </ac:spMkLst>
        </pc:spChg>
        <pc:spChg chg="del">
          <ac:chgData name="iqra ashraf" userId="aef14e9191c4554b" providerId="LiveId" clId="{EDD60DA7-D1CF-471B-9C75-C5066C2BB377}" dt="2024-01-27T12:40:59.823" v="9802" actId="478"/>
          <ac:spMkLst>
            <pc:docMk/>
            <pc:sldMk cId="2759919030" sldId="365"/>
            <ac:spMk id="3" creationId="{C1EB8E2B-0CAB-FB35-09AC-6E8F51F7446F}"/>
          </ac:spMkLst>
        </pc:spChg>
        <pc:picChg chg="add mod modCrop">
          <ac:chgData name="iqra ashraf" userId="aef14e9191c4554b" providerId="LiveId" clId="{EDD60DA7-D1CF-471B-9C75-C5066C2BB377}" dt="2024-01-27T12:42:43.453" v="9815" actId="14100"/>
          <ac:picMkLst>
            <pc:docMk/>
            <pc:sldMk cId="2759919030" sldId="365"/>
            <ac:picMk id="5" creationId="{072C65F6-62C9-9656-F90F-4D278D1D8F69}"/>
          </ac:picMkLst>
        </pc:picChg>
      </pc:sldChg>
      <pc:sldChg chg="addSp delSp modSp new mod">
        <pc:chgData name="iqra ashraf" userId="aef14e9191c4554b" providerId="LiveId" clId="{EDD60DA7-D1CF-471B-9C75-C5066C2BB377}" dt="2024-01-31T10:38:03.812" v="13694" actId="1076"/>
        <pc:sldMkLst>
          <pc:docMk/>
          <pc:sldMk cId="999141501" sldId="366"/>
        </pc:sldMkLst>
        <pc:spChg chg="mod">
          <ac:chgData name="iqra ashraf" userId="aef14e9191c4554b" providerId="LiveId" clId="{EDD60DA7-D1CF-471B-9C75-C5066C2BB377}" dt="2024-01-27T13:32:24.930" v="11402" actId="1076"/>
          <ac:spMkLst>
            <pc:docMk/>
            <pc:sldMk cId="999141501" sldId="366"/>
            <ac:spMk id="2" creationId="{483DC86A-BB03-9689-2A43-AE1BF65392FB}"/>
          </ac:spMkLst>
        </pc:spChg>
        <pc:spChg chg="del">
          <ac:chgData name="iqra ashraf" userId="aef14e9191c4554b" providerId="LiveId" clId="{EDD60DA7-D1CF-471B-9C75-C5066C2BB377}" dt="2024-01-27T12:48:18.352" v="9837" actId="478"/>
          <ac:spMkLst>
            <pc:docMk/>
            <pc:sldMk cId="999141501" sldId="366"/>
            <ac:spMk id="3" creationId="{666D43EB-D078-48EE-9F7F-114BA968DFCC}"/>
          </ac:spMkLst>
        </pc:spChg>
        <pc:picChg chg="add mod">
          <ac:chgData name="iqra ashraf" userId="aef14e9191c4554b" providerId="LiveId" clId="{EDD60DA7-D1CF-471B-9C75-C5066C2BB377}" dt="2024-01-27T12:49:10.868" v="9870"/>
          <ac:picMkLst>
            <pc:docMk/>
            <pc:sldMk cId="999141501" sldId="366"/>
            <ac:picMk id="4" creationId="{EE0573C9-FEC7-72E6-5AD3-167F169B9B5C}"/>
          </ac:picMkLst>
        </pc:picChg>
        <pc:picChg chg="add mod">
          <ac:chgData name="iqra ashraf" userId="aef14e9191c4554b" providerId="LiveId" clId="{EDD60DA7-D1CF-471B-9C75-C5066C2BB377}" dt="2024-01-27T12:49:18.291" v="9871"/>
          <ac:picMkLst>
            <pc:docMk/>
            <pc:sldMk cId="999141501" sldId="366"/>
            <ac:picMk id="5" creationId="{B3E4C4F7-563D-ACF7-EC71-00B2D0C1787C}"/>
          </ac:picMkLst>
        </pc:picChg>
        <pc:picChg chg="add mod">
          <ac:chgData name="iqra ashraf" userId="aef14e9191c4554b" providerId="LiveId" clId="{EDD60DA7-D1CF-471B-9C75-C5066C2BB377}" dt="2024-01-31T10:38:03.812" v="13694" actId="1076"/>
          <ac:picMkLst>
            <pc:docMk/>
            <pc:sldMk cId="999141501" sldId="366"/>
            <ac:picMk id="7" creationId="{CB35CD47-EAF4-18F6-CB7E-D0DC0F7EC117}"/>
          </ac:picMkLst>
        </pc:picChg>
      </pc:sldChg>
      <pc:sldChg chg="addSp delSp modSp new mod modClrScheme chgLayout">
        <pc:chgData name="iqra ashraf" userId="aef14e9191c4554b" providerId="LiveId" clId="{EDD60DA7-D1CF-471B-9C75-C5066C2BB377}" dt="2024-01-31T10:10:59.675" v="13413" actId="207"/>
        <pc:sldMkLst>
          <pc:docMk/>
          <pc:sldMk cId="2496262118" sldId="367"/>
        </pc:sldMkLst>
        <pc:spChg chg="mod ord">
          <ac:chgData name="iqra ashraf" userId="aef14e9191c4554b" providerId="LiveId" clId="{EDD60DA7-D1CF-471B-9C75-C5066C2BB377}" dt="2024-01-27T13:12:34.015" v="10094" actId="14100"/>
          <ac:spMkLst>
            <pc:docMk/>
            <pc:sldMk cId="2496262118" sldId="367"/>
            <ac:spMk id="2" creationId="{47FC979B-A949-EC81-A2B1-FDFCC34F1180}"/>
          </ac:spMkLst>
        </pc:spChg>
        <pc:spChg chg="del">
          <ac:chgData name="iqra ashraf" userId="aef14e9191c4554b" providerId="LiveId" clId="{EDD60DA7-D1CF-471B-9C75-C5066C2BB377}" dt="2024-01-27T13:00:16.554" v="9956"/>
          <ac:spMkLst>
            <pc:docMk/>
            <pc:sldMk cId="2496262118" sldId="367"/>
            <ac:spMk id="3" creationId="{0A842F9E-F491-A3F6-4CED-EAB9ACB82D96}"/>
          </ac:spMkLst>
        </pc:spChg>
        <pc:spChg chg="add del mod">
          <ac:chgData name="iqra ashraf" userId="aef14e9191c4554b" providerId="LiveId" clId="{EDD60DA7-D1CF-471B-9C75-C5066C2BB377}" dt="2024-01-31T10:09:01.461" v="13365" actId="478"/>
          <ac:spMkLst>
            <pc:docMk/>
            <pc:sldMk cId="2496262118" sldId="367"/>
            <ac:spMk id="4" creationId="{886FA3DB-31AA-44D1-326B-B74E99CC3FC8}"/>
          </ac:spMkLst>
        </pc:spChg>
        <pc:spChg chg="add del">
          <ac:chgData name="iqra ashraf" userId="aef14e9191c4554b" providerId="LiveId" clId="{EDD60DA7-D1CF-471B-9C75-C5066C2BB377}" dt="2024-01-27T13:00:07.041" v="9955" actId="478"/>
          <ac:spMkLst>
            <pc:docMk/>
            <pc:sldMk cId="2496262118" sldId="367"/>
            <ac:spMk id="5" creationId="{5CECC617-4B35-1F78-7B13-EA4DBEE0BDB1}"/>
          </ac:spMkLst>
        </pc:spChg>
        <pc:spChg chg="add mod">
          <ac:chgData name="iqra ashraf" userId="aef14e9191c4554b" providerId="LiveId" clId="{EDD60DA7-D1CF-471B-9C75-C5066C2BB377}" dt="2024-01-31T10:10:59.675" v="13413" actId="207"/>
          <ac:spMkLst>
            <pc:docMk/>
            <pc:sldMk cId="2496262118" sldId="367"/>
            <ac:spMk id="9" creationId="{47787BBC-211F-CCA4-00AC-86EA1EF06796}"/>
          </ac:spMkLst>
        </pc:spChg>
        <pc:spChg chg="add del mod">
          <ac:chgData name="iqra ashraf" userId="aef14e9191c4554b" providerId="LiveId" clId="{EDD60DA7-D1CF-471B-9C75-C5066C2BB377}" dt="2024-01-27T13:11:37.167" v="10082" actId="26606"/>
          <ac:spMkLst>
            <pc:docMk/>
            <pc:sldMk cId="2496262118" sldId="367"/>
            <ac:spMk id="12" creationId="{444E97D4-1EED-5A36-7BF6-F5379FD6206A}"/>
          </ac:spMkLst>
        </pc:spChg>
        <pc:picChg chg="add del mod ord">
          <ac:chgData name="iqra ashraf" userId="aef14e9191c4554b" providerId="LiveId" clId="{EDD60DA7-D1CF-471B-9C75-C5066C2BB377}" dt="2024-01-31T10:08:42.375" v="13364" actId="21"/>
          <ac:picMkLst>
            <pc:docMk/>
            <pc:sldMk cId="2496262118" sldId="367"/>
            <ac:picMk id="7" creationId="{4FA17AE9-3B5A-8563-A794-6E37B9BDC329}"/>
          </ac:picMkLst>
        </pc:picChg>
        <pc:picChg chg="add mod">
          <ac:chgData name="iqra ashraf" userId="aef14e9191c4554b" providerId="LiveId" clId="{EDD60DA7-D1CF-471B-9C75-C5066C2BB377}" dt="2024-01-27T15:15:58.430" v="12826"/>
          <ac:picMkLst>
            <pc:docMk/>
            <pc:sldMk cId="2496262118" sldId="367"/>
            <ac:picMk id="8" creationId="{C3D4EEAA-FDFE-5F4F-91CF-BCD3207639DF}"/>
          </ac:picMkLst>
        </pc:picChg>
        <pc:picChg chg="add mod">
          <ac:chgData name="iqra ashraf" userId="aef14e9191c4554b" providerId="LiveId" clId="{EDD60DA7-D1CF-471B-9C75-C5066C2BB377}" dt="2024-01-27T15:16:27.058" v="12833"/>
          <ac:picMkLst>
            <pc:docMk/>
            <pc:sldMk cId="2496262118" sldId="367"/>
            <ac:picMk id="10" creationId="{8C9A862C-525B-F2DB-8DE7-9AC4651276F9}"/>
          </ac:picMkLst>
        </pc:picChg>
      </pc:sldChg>
      <pc:sldChg chg="addSp delSp modSp new mod">
        <pc:chgData name="iqra ashraf" userId="aef14e9191c4554b" providerId="LiveId" clId="{EDD60DA7-D1CF-471B-9C75-C5066C2BB377}" dt="2024-01-31T10:10:48.059" v="13412" actId="20577"/>
        <pc:sldMkLst>
          <pc:docMk/>
          <pc:sldMk cId="2837205491" sldId="368"/>
        </pc:sldMkLst>
        <pc:spChg chg="mod">
          <ac:chgData name="iqra ashraf" userId="aef14e9191c4554b" providerId="LiveId" clId="{EDD60DA7-D1CF-471B-9C75-C5066C2BB377}" dt="2024-01-27T13:00:43.242" v="10008" actId="20577"/>
          <ac:spMkLst>
            <pc:docMk/>
            <pc:sldMk cId="2837205491" sldId="368"/>
            <ac:spMk id="2" creationId="{102ACE9A-0206-FA62-441E-9A33B5FA643E}"/>
          </ac:spMkLst>
        </pc:spChg>
        <pc:spChg chg="del">
          <ac:chgData name="iqra ashraf" userId="aef14e9191c4554b" providerId="LiveId" clId="{EDD60DA7-D1CF-471B-9C75-C5066C2BB377}" dt="2024-01-27T13:04:12.808" v="10043"/>
          <ac:spMkLst>
            <pc:docMk/>
            <pc:sldMk cId="2837205491" sldId="368"/>
            <ac:spMk id="3" creationId="{7B2F1CDE-E15B-F678-C26B-8231038F5966}"/>
          </ac:spMkLst>
        </pc:spChg>
        <pc:spChg chg="add del mod">
          <ac:chgData name="iqra ashraf" userId="aef14e9191c4554b" providerId="LiveId" clId="{EDD60DA7-D1CF-471B-9C75-C5066C2BB377}" dt="2024-01-31T10:10:33.155" v="13409" actId="478"/>
          <ac:spMkLst>
            <pc:docMk/>
            <pc:sldMk cId="2837205491" sldId="368"/>
            <ac:spMk id="4" creationId="{9879E519-9814-03BC-750C-98B4BE5EC662}"/>
          </ac:spMkLst>
        </pc:spChg>
        <pc:spChg chg="add mod">
          <ac:chgData name="iqra ashraf" userId="aef14e9191c4554b" providerId="LiveId" clId="{EDD60DA7-D1CF-471B-9C75-C5066C2BB377}" dt="2024-01-27T13:14:58.641" v="10258" actId="6549"/>
          <ac:spMkLst>
            <pc:docMk/>
            <pc:sldMk cId="2837205491" sldId="368"/>
            <ac:spMk id="6" creationId="{C586EDBF-467E-BBFE-E080-023BBAB8C979}"/>
          </ac:spMkLst>
        </pc:spChg>
        <pc:spChg chg="add mod">
          <ac:chgData name="iqra ashraf" userId="aef14e9191c4554b" providerId="LiveId" clId="{EDD60DA7-D1CF-471B-9C75-C5066C2BB377}" dt="2024-01-31T10:10:48.059" v="13412" actId="20577"/>
          <ac:spMkLst>
            <pc:docMk/>
            <pc:sldMk cId="2837205491" sldId="368"/>
            <ac:spMk id="7" creationId="{B37DF725-6C20-ED3B-007A-0E4AC05C9047}"/>
          </ac:spMkLst>
        </pc:spChg>
        <pc:picChg chg="add del mod">
          <ac:chgData name="iqra ashraf" userId="aef14e9191c4554b" providerId="LiveId" clId="{EDD60DA7-D1CF-471B-9C75-C5066C2BB377}" dt="2024-01-31T10:10:23.561" v="13408" actId="478"/>
          <ac:picMkLst>
            <pc:docMk/>
            <pc:sldMk cId="2837205491" sldId="368"/>
            <ac:picMk id="5" creationId="{8E5FA805-E61D-9225-F7A7-15792F1AFA8E}"/>
          </ac:picMkLst>
        </pc:picChg>
        <pc:picChg chg="add mod">
          <ac:chgData name="iqra ashraf" userId="aef14e9191c4554b" providerId="LiveId" clId="{EDD60DA7-D1CF-471B-9C75-C5066C2BB377}" dt="2024-01-27T15:15:54.330" v="12825"/>
          <ac:picMkLst>
            <pc:docMk/>
            <pc:sldMk cId="2837205491" sldId="368"/>
            <ac:picMk id="8" creationId="{E8790B5B-7AD6-326D-4427-28F61696970F}"/>
          </ac:picMkLst>
        </pc:picChg>
        <pc:picChg chg="add mod">
          <ac:chgData name="iqra ashraf" userId="aef14e9191c4554b" providerId="LiveId" clId="{EDD60DA7-D1CF-471B-9C75-C5066C2BB377}" dt="2024-01-27T15:16:38.184" v="12836"/>
          <ac:picMkLst>
            <pc:docMk/>
            <pc:sldMk cId="2837205491" sldId="368"/>
            <ac:picMk id="9" creationId="{355B3403-4719-8374-9D4D-6E89EC04C541}"/>
          </ac:picMkLst>
        </pc:picChg>
      </pc:sldChg>
      <pc:sldChg chg="addSp delSp modSp new mod ord">
        <pc:chgData name="iqra ashraf" userId="aef14e9191c4554b" providerId="LiveId" clId="{EDD60DA7-D1CF-471B-9C75-C5066C2BB377}" dt="2024-01-31T10:12:05.021" v="13419" actId="478"/>
        <pc:sldMkLst>
          <pc:docMk/>
          <pc:sldMk cId="1771756646" sldId="369"/>
        </pc:sldMkLst>
        <pc:spChg chg="mod">
          <ac:chgData name="iqra ashraf" userId="aef14e9191c4554b" providerId="LiveId" clId="{EDD60DA7-D1CF-471B-9C75-C5066C2BB377}" dt="2024-01-27T13:00:54.090" v="10035" actId="20577"/>
          <ac:spMkLst>
            <pc:docMk/>
            <pc:sldMk cId="1771756646" sldId="369"/>
            <ac:spMk id="2" creationId="{864CA0D8-8DCA-4C78-BE3A-D7BF9B95408F}"/>
          </ac:spMkLst>
        </pc:spChg>
        <pc:spChg chg="del">
          <ac:chgData name="iqra ashraf" userId="aef14e9191c4554b" providerId="LiveId" clId="{EDD60DA7-D1CF-471B-9C75-C5066C2BB377}" dt="2024-01-27T13:01:41.925" v="10036"/>
          <ac:spMkLst>
            <pc:docMk/>
            <pc:sldMk cId="1771756646" sldId="369"/>
            <ac:spMk id="3" creationId="{B7DE9AD4-97CD-2B14-FC42-83DDB90BCA83}"/>
          </ac:spMkLst>
        </pc:spChg>
        <pc:spChg chg="add del mod">
          <ac:chgData name="iqra ashraf" userId="aef14e9191c4554b" providerId="LiveId" clId="{EDD60DA7-D1CF-471B-9C75-C5066C2BB377}" dt="2024-01-31T10:12:05.021" v="13419" actId="478"/>
          <ac:spMkLst>
            <pc:docMk/>
            <pc:sldMk cId="1771756646" sldId="369"/>
            <ac:spMk id="4" creationId="{92C2F9EA-3C98-648D-5776-C60C5BF7DB6D}"/>
          </ac:spMkLst>
        </pc:spChg>
        <pc:spChg chg="add mod">
          <ac:chgData name="iqra ashraf" userId="aef14e9191c4554b" providerId="LiveId" clId="{EDD60DA7-D1CF-471B-9C75-C5066C2BB377}" dt="2024-01-27T13:14:39.707" v="10254" actId="5793"/>
          <ac:spMkLst>
            <pc:docMk/>
            <pc:sldMk cId="1771756646" sldId="369"/>
            <ac:spMk id="6" creationId="{30C33B7E-96FB-4200-EF59-C270EE24B303}"/>
          </ac:spMkLst>
        </pc:spChg>
        <pc:spChg chg="add mod">
          <ac:chgData name="iqra ashraf" userId="aef14e9191c4554b" providerId="LiveId" clId="{EDD60DA7-D1CF-471B-9C75-C5066C2BB377}" dt="2024-01-27T15:15:31.667" v="12822" actId="113"/>
          <ac:spMkLst>
            <pc:docMk/>
            <pc:sldMk cId="1771756646" sldId="369"/>
            <ac:spMk id="8" creationId="{F02CEE1E-9C70-E34D-6360-1DF7DA36F820}"/>
          </ac:spMkLst>
        </pc:spChg>
        <pc:picChg chg="add del mod">
          <ac:chgData name="iqra ashraf" userId="aef14e9191c4554b" providerId="LiveId" clId="{EDD60DA7-D1CF-471B-9C75-C5066C2BB377}" dt="2024-01-31T10:12:01.837" v="13418" actId="21"/>
          <ac:picMkLst>
            <pc:docMk/>
            <pc:sldMk cId="1771756646" sldId="369"/>
            <ac:picMk id="5" creationId="{549609A2-2049-64B4-37F1-B6D156975BED}"/>
          </ac:picMkLst>
        </pc:picChg>
        <pc:picChg chg="add mod">
          <ac:chgData name="iqra ashraf" userId="aef14e9191c4554b" providerId="LiveId" clId="{EDD60DA7-D1CF-471B-9C75-C5066C2BB377}" dt="2024-01-27T15:15:44.498" v="12823"/>
          <ac:picMkLst>
            <pc:docMk/>
            <pc:sldMk cId="1771756646" sldId="369"/>
            <ac:picMk id="9" creationId="{95215080-479D-19C5-48F2-D382EE82594E}"/>
          </ac:picMkLst>
        </pc:picChg>
        <pc:picChg chg="add mod">
          <ac:chgData name="iqra ashraf" userId="aef14e9191c4554b" providerId="LiveId" clId="{EDD60DA7-D1CF-471B-9C75-C5066C2BB377}" dt="2024-01-27T15:16:42.241" v="12837"/>
          <ac:picMkLst>
            <pc:docMk/>
            <pc:sldMk cId="1771756646" sldId="369"/>
            <ac:picMk id="10" creationId="{E9B3E6F5-F75B-7593-FA36-D8201E48FC6D}"/>
          </ac:picMkLst>
        </pc:picChg>
      </pc:sldChg>
      <pc:sldChg chg="addSp modSp new mod">
        <pc:chgData name="iqra ashraf" userId="aef14e9191c4554b" providerId="LiveId" clId="{EDD60DA7-D1CF-471B-9C75-C5066C2BB377}" dt="2024-01-27T15:16:23.243" v="12832"/>
        <pc:sldMkLst>
          <pc:docMk/>
          <pc:sldMk cId="950115761" sldId="370"/>
        </pc:sldMkLst>
        <pc:spChg chg="mod">
          <ac:chgData name="iqra ashraf" userId="aef14e9191c4554b" providerId="LiveId" clId="{EDD60DA7-D1CF-471B-9C75-C5066C2BB377}" dt="2024-01-27T13:22:39.638" v="10867"/>
          <ac:spMkLst>
            <pc:docMk/>
            <pc:sldMk cId="950115761" sldId="370"/>
            <ac:spMk id="2" creationId="{ADA7F6FA-F673-368E-C78B-80340195B4D7}"/>
          </ac:spMkLst>
        </pc:spChg>
        <pc:spChg chg="mod">
          <ac:chgData name="iqra ashraf" userId="aef14e9191c4554b" providerId="LiveId" clId="{EDD60DA7-D1CF-471B-9C75-C5066C2BB377}" dt="2024-01-27T14:40:14.155" v="11475" actId="20577"/>
          <ac:spMkLst>
            <pc:docMk/>
            <pc:sldMk cId="950115761" sldId="370"/>
            <ac:spMk id="3" creationId="{412F139D-3CFA-CA93-29C4-EA99D8132565}"/>
          </ac:spMkLst>
        </pc:spChg>
        <pc:picChg chg="add mod">
          <ac:chgData name="iqra ashraf" userId="aef14e9191c4554b" providerId="LiveId" clId="{EDD60DA7-D1CF-471B-9C75-C5066C2BB377}" dt="2024-01-27T15:16:12.513" v="12831"/>
          <ac:picMkLst>
            <pc:docMk/>
            <pc:sldMk cId="950115761" sldId="370"/>
            <ac:picMk id="4" creationId="{9802F5CD-FF1D-696C-B5AA-51F0574A1C70}"/>
          </ac:picMkLst>
        </pc:picChg>
        <pc:picChg chg="add mod">
          <ac:chgData name="iqra ashraf" userId="aef14e9191c4554b" providerId="LiveId" clId="{EDD60DA7-D1CF-471B-9C75-C5066C2BB377}" dt="2024-01-27T15:16:23.243" v="12832"/>
          <ac:picMkLst>
            <pc:docMk/>
            <pc:sldMk cId="950115761" sldId="370"/>
            <ac:picMk id="5" creationId="{7C146800-15D1-ED13-5AD3-E38FB597E61D}"/>
          </ac:picMkLst>
        </pc:picChg>
      </pc:sldChg>
      <pc:sldChg chg="addSp delSp modSp new mod">
        <pc:chgData name="iqra ashraf" userId="aef14e9191c4554b" providerId="LiveId" clId="{EDD60DA7-D1CF-471B-9C75-C5066C2BB377}" dt="2024-01-27T15:07:59.686" v="12474" actId="20577"/>
        <pc:sldMkLst>
          <pc:docMk/>
          <pc:sldMk cId="1171896867" sldId="371"/>
        </pc:sldMkLst>
        <pc:spChg chg="del">
          <ac:chgData name="iqra ashraf" userId="aef14e9191c4554b" providerId="LiveId" clId="{EDD60DA7-D1CF-471B-9C75-C5066C2BB377}" dt="2024-01-27T14:59:59.733" v="12157" actId="478"/>
          <ac:spMkLst>
            <pc:docMk/>
            <pc:sldMk cId="1171896867" sldId="371"/>
            <ac:spMk id="2" creationId="{BDD3E176-1650-897A-8E61-1EFEBFACBF76}"/>
          </ac:spMkLst>
        </pc:spChg>
        <pc:spChg chg="del">
          <ac:chgData name="iqra ashraf" userId="aef14e9191c4554b" providerId="LiveId" clId="{EDD60DA7-D1CF-471B-9C75-C5066C2BB377}" dt="2024-01-27T15:00:01.678" v="12158" actId="478"/>
          <ac:spMkLst>
            <pc:docMk/>
            <pc:sldMk cId="1171896867" sldId="371"/>
            <ac:spMk id="3" creationId="{BD287449-B9AB-D649-8338-404EEEB02BF2}"/>
          </ac:spMkLst>
        </pc:spChg>
        <pc:spChg chg="add del mod">
          <ac:chgData name="iqra ashraf" userId="aef14e9191c4554b" providerId="LiveId" clId="{EDD60DA7-D1CF-471B-9C75-C5066C2BB377}" dt="2024-01-27T15:02:27.539" v="12286" actId="478"/>
          <ac:spMkLst>
            <pc:docMk/>
            <pc:sldMk cId="1171896867" sldId="371"/>
            <ac:spMk id="4" creationId="{9E6CB8FC-E9CE-1113-D123-25AD57BFF9D9}"/>
          </ac:spMkLst>
        </pc:spChg>
        <pc:spChg chg="add mod">
          <ac:chgData name="iqra ashraf" userId="aef14e9191c4554b" providerId="LiveId" clId="{EDD60DA7-D1CF-471B-9C75-C5066C2BB377}" dt="2024-01-27T15:07:59.686" v="12474" actId="20577"/>
          <ac:spMkLst>
            <pc:docMk/>
            <pc:sldMk cId="1171896867" sldId="371"/>
            <ac:spMk id="5" creationId="{45D30DB7-722C-6BB9-1EF3-1DE12DC978C7}"/>
          </ac:spMkLst>
        </pc:spChg>
        <pc:spChg chg="add mod">
          <ac:chgData name="iqra ashraf" userId="aef14e9191c4554b" providerId="LiveId" clId="{EDD60DA7-D1CF-471B-9C75-C5066C2BB377}" dt="2024-01-27T15:04:04.579" v="12399" actId="1076"/>
          <ac:spMkLst>
            <pc:docMk/>
            <pc:sldMk cId="1171896867" sldId="371"/>
            <ac:spMk id="7" creationId="{EA3EBE86-0392-2D8F-41FE-DE873028EA35}"/>
          </ac:spMkLst>
        </pc:spChg>
        <pc:picChg chg="add mod modCrop">
          <ac:chgData name="iqra ashraf" userId="aef14e9191c4554b" providerId="LiveId" clId="{EDD60DA7-D1CF-471B-9C75-C5066C2BB377}" dt="2024-01-27T15:06:51.258" v="12409" actId="14100"/>
          <ac:picMkLst>
            <pc:docMk/>
            <pc:sldMk cId="1171896867" sldId="371"/>
            <ac:picMk id="9" creationId="{AB7A298E-06D7-960E-AF60-FED43B7F67A9}"/>
          </ac:picMkLst>
        </pc:picChg>
        <pc:picChg chg="add mod">
          <ac:chgData name="iqra ashraf" userId="aef14e9191c4554b" providerId="LiveId" clId="{EDD60DA7-D1CF-471B-9C75-C5066C2BB377}" dt="2024-01-27T15:07:05.609" v="12410"/>
          <ac:picMkLst>
            <pc:docMk/>
            <pc:sldMk cId="1171896867" sldId="371"/>
            <ac:picMk id="10" creationId="{AD2D6922-667B-6900-9B8E-B9A363980726}"/>
          </ac:picMkLst>
        </pc:picChg>
        <pc:picChg chg="add mod">
          <ac:chgData name="iqra ashraf" userId="aef14e9191c4554b" providerId="LiveId" clId="{EDD60DA7-D1CF-471B-9C75-C5066C2BB377}" dt="2024-01-27T15:07:21.910" v="12411"/>
          <ac:picMkLst>
            <pc:docMk/>
            <pc:sldMk cId="1171896867" sldId="371"/>
            <ac:picMk id="11" creationId="{E1395C36-FD64-C188-4EE5-8A98B9EFF49E}"/>
          </ac:picMkLst>
        </pc:picChg>
      </pc:sldChg>
      <pc:sldChg chg="delSp modSp new mod">
        <pc:chgData name="iqra ashraf" userId="aef14e9191c4554b" providerId="LiveId" clId="{EDD60DA7-D1CF-471B-9C75-C5066C2BB377}" dt="2024-01-27T15:11:21.278" v="12657" actId="478"/>
        <pc:sldMkLst>
          <pc:docMk/>
          <pc:sldMk cId="1069931532" sldId="372"/>
        </pc:sldMkLst>
        <pc:spChg chg="mod">
          <ac:chgData name="iqra ashraf" userId="aef14e9191c4554b" providerId="LiveId" clId="{EDD60DA7-D1CF-471B-9C75-C5066C2BB377}" dt="2024-01-27T15:11:19.252" v="12656"/>
          <ac:spMkLst>
            <pc:docMk/>
            <pc:sldMk cId="1069931532" sldId="372"/>
            <ac:spMk id="2" creationId="{163838FB-AE65-933F-AE52-90373708DE67}"/>
          </ac:spMkLst>
        </pc:spChg>
        <pc:spChg chg="del">
          <ac:chgData name="iqra ashraf" userId="aef14e9191c4554b" providerId="LiveId" clId="{EDD60DA7-D1CF-471B-9C75-C5066C2BB377}" dt="2024-01-27T15:11:21.278" v="12657" actId="478"/>
          <ac:spMkLst>
            <pc:docMk/>
            <pc:sldMk cId="1069931532" sldId="372"/>
            <ac:spMk id="3" creationId="{38AE629E-CD81-D8FB-611E-3F82250DE42A}"/>
          </ac:spMkLst>
        </pc:spChg>
      </pc:sldChg>
      <pc:sldChg chg="addSp delSp modSp new del mod modAnim">
        <pc:chgData name="iqra ashraf" userId="aef14e9191c4554b" providerId="LiveId" clId="{EDD60DA7-D1CF-471B-9C75-C5066C2BB377}" dt="2024-01-29T08:11:13.450" v="13322" actId="2696"/>
        <pc:sldMkLst>
          <pc:docMk/>
          <pc:sldMk cId="892996137" sldId="373"/>
        </pc:sldMkLst>
        <pc:spChg chg="del">
          <ac:chgData name="iqra ashraf" userId="aef14e9191c4554b" providerId="LiveId" clId="{EDD60DA7-D1CF-471B-9C75-C5066C2BB377}" dt="2024-01-27T15:39:36.812" v="12892" actId="478"/>
          <ac:spMkLst>
            <pc:docMk/>
            <pc:sldMk cId="892996137" sldId="373"/>
            <ac:spMk id="2" creationId="{1D316FB5-A9D8-A0B0-6E3D-D5255872E4BC}"/>
          </ac:spMkLst>
        </pc:spChg>
        <pc:spChg chg="del">
          <ac:chgData name="iqra ashraf" userId="aef14e9191c4554b" providerId="LiveId" clId="{EDD60DA7-D1CF-471B-9C75-C5066C2BB377}" dt="2024-01-27T15:39:34.034" v="12891" actId="478"/>
          <ac:spMkLst>
            <pc:docMk/>
            <pc:sldMk cId="892996137" sldId="373"/>
            <ac:spMk id="3" creationId="{E5A54839-F5E2-8693-7E45-B0A41E2798D4}"/>
          </ac:spMkLst>
        </pc:spChg>
        <pc:picChg chg="add mod">
          <ac:chgData name="iqra ashraf" userId="aef14e9191c4554b" providerId="LiveId" clId="{EDD60DA7-D1CF-471B-9C75-C5066C2BB377}" dt="2024-01-27T15:40:09.350" v="12902" actId="14100"/>
          <ac:picMkLst>
            <pc:docMk/>
            <pc:sldMk cId="892996137" sldId="373"/>
            <ac:picMk id="4" creationId="{1618B6FE-2977-56F9-A2C3-6F55B6190D79}"/>
          </ac:picMkLst>
        </pc:picChg>
      </pc:sldChg>
      <pc:sldChg chg="addSp delSp modSp new mod modClrScheme chgLayout">
        <pc:chgData name="iqra ashraf" userId="aef14e9191c4554b" providerId="LiveId" clId="{EDD60DA7-D1CF-471B-9C75-C5066C2BB377}" dt="2024-01-31T10:17:35.580" v="13487"/>
        <pc:sldMkLst>
          <pc:docMk/>
          <pc:sldMk cId="1547158689" sldId="373"/>
        </pc:sldMkLst>
        <pc:spChg chg="add del mod ord">
          <ac:chgData name="iqra ashraf" userId="aef14e9191c4554b" providerId="LiveId" clId="{EDD60DA7-D1CF-471B-9C75-C5066C2BB377}" dt="2024-01-31T10:16:56.014" v="13465" actId="700"/>
          <ac:spMkLst>
            <pc:docMk/>
            <pc:sldMk cId="1547158689" sldId="373"/>
            <ac:spMk id="2" creationId="{616E7560-C379-19AE-FF84-B438BDC9ADED}"/>
          </ac:spMkLst>
        </pc:spChg>
        <pc:spChg chg="add del mod">
          <ac:chgData name="iqra ashraf" userId="aef14e9191c4554b" providerId="LiveId" clId="{EDD60DA7-D1CF-471B-9C75-C5066C2BB377}" dt="2024-01-31T10:16:56.014" v="13465" actId="700"/>
          <ac:spMkLst>
            <pc:docMk/>
            <pc:sldMk cId="1547158689" sldId="373"/>
            <ac:spMk id="3" creationId="{2B807406-B65A-F621-F102-F072941ED7AD}"/>
          </ac:spMkLst>
        </pc:spChg>
        <pc:spChg chg="add mod ord">
          <ac:chgData name="iqra ashraf" userId="aef14e9191c4554b" providerId="LiveId" clId="{EDD60DA7-D1CF-471B-9C75-C5066C2BB377}" dt="2024-01-31T10:17:21.741" v="13485" actId="1076"/>
          <ac:spMkLst>
            <pc:docMk/>
            <pc:sldMk cId="1547158689" sldId="373"/>
            <ac:spMk id="4" creationId="{4D8D3280-BC16-BFF5-E5E2-6721672B1A6D}"/>
          </ac:spMkLst>
        </pc:spChg>
        <pc:picChg chg="add mod">
          <ac:chgData name="iqra ashraf" userId="aef14e9191c4554b" providerId="LiveId" clId="{EDD60DA7-D1CF-471B-9C75-C5066C2BB377}" dt="2024-01-31T10:17:28.421" v="13486"/>
          <ac:picMkLst>
            <pc:docMk/>
            <pc:sldMk cId="1547158689" sldId="373"/>
            <ac:picMk id="5" creationId="{E304B17E-EB7D-F977-7740-D61D0B6F34D5}"/>
          </ac:picMkLst>
        </pc:picChg>
        <pc:picChg chg="add mod">
          <ac:chgData name="iqra ashraf" userId="aef14e9191c4554b" providerId="LiveId" clId="{EDD60DA7-D1CF-471B-9C75-C5066C2BB377}" dt="2024-01-31T10:17:35.580" v="13487"/>
          <ac:picMkLst>
            <pc:docMk/>
            <pc:sldMk cId="1547158689" sldId="373"/>
            <ac:picMk id="6" creationId="{D9FDAD24-124D-2541-5AE0-4B6E169A40C4}"/>
          </ac:picMkLst>
        </pc:picChg>
      </pc:sldChg>
      <pc:sldChg chg="delSp new del mod">
        <pc:chgData name="iqra ashraf" userId="aef14e9191c4554b" providerId="LiveId" clId="{EDD60DA7-D1CF-471B-9C75-C5066C2BB377}" dt="2024-01-31T10:24:42.186" v="13544" actId="2696"/>
        <pc:sldMkLst>
          <pc:docMk/>
          <pc:sldMk cId="1106082877" sldId="374"/>
        </pc:sldMkLst>
        <pc:spChg chg="del">
          <ac:chgData name="iqra ashraf" userId="aef14e9191c4554b" providerId="LiveId" clId="{EDD60DA7-D1CF-471B-9C75-C5066C2BB377}" dt="2024-01-31T10:23:26.715" v="13528" actId="478"/>
          <ac:spMkLst>
            <pc:docMk/>
            <pc:sldMk cId="1106082877" sldId="374"/>
            <ac:spMk id="2" creationId="{AA925488-8F77-1044-5F07-C97BCBE718B8}"/>
          </ac:spMkLst>
        </pc:spChg>
        <pc:spChg chg="del">
          <ac:chgData name="iqra ashraf" userId="aef14e9191c4554b" providerId="LiveId" clId="{EDD60DA7-D1CF-471B-9C75-C5066C2BB377}" dt="2024-01-31T10:23:28.490" v="13529" actId="478"/>
          <ac:spMkLst>
            <pc:docMk/>
            <pc:sldMk cId="1106082877" sldId="374"/>
            <ac:spMk id="3" creationId="{C45AD3BD-BBA3-4DCA-DEFA-76016743595D}"/>
          </ac:spMkLst>
        </pc:spChg>
      </pc:sldChg>
      <pc:sldChg chg="addSp delSp modSp new del mod">
        <pc:chgData name="iqra ashraf" userId="aef14e9191c4554b" providerId="LiveId" clId="{EDD60DA7-D1CF-471B-9C75-C5066C2BB377}" dt="2024-01-31T10:43:36.568" v="13708" actId="680"/>
        <pc:sldMkLst>
          <pc:docMk/>
          <pc:sldMk cId="1447915813" sldId="374"/>
        </pc:sldMkLst>
        <pc:spChg chg="add del">
          <ac:chgData name="iqra ashraf" userId="aef14e9191c4554b" providerId="LiveId" clId="{EDD60DA7-D1CF-471B-9C75-C5066C2BB377}" dt="2024-01-31T10:43:36.405" v="13707" actId="478"/>
          <ac:spMkLst>
            <pc:docMk/>
            <pc:sldMk cId="1447915813" sldId="374"/>
            <ac:spMk id="2" creationId="{8BE8173C-8C37-F48E-F733-F2492FF1C184}"/>
          </ac:spMkLst>
        </pc:spChg>
        <pc:spChg chg="mod">
          <ac:chgData name="iqra ashraf" userId="aef14e9191c4554b" providerId="LiveId" clId="{EDD60DA7-D1CF-471B-9C75-C5066C2BB377}" dt="2024-01-31T10:43:36.197" v="13706"/>
          <ac:spMkLst>
            <pc:docMk/>
            <pc:sldMk cId="1447915813" sldId="374"/>
            <ac:spMk id="3" creationId="{8210A260-A8EE-F2CD-F211-FA6D35A6EB1D}"/>
          </ac:spMkLst>
        </pc:spChg>
      </pc:sldChg>
      <pc:sldChg chg="addSp delSp modSp new mod modAnim">
        <pc:chgData name="iqra ashraf" userId="aef14e9191c4554b" providerId="LiveId" clId="{EDD60DA7-D1CF-471B-9C75-C5066C2BB377}" dt="2024-01-31T10:58:39.066" v="13802"/>
        <pc:sldMkLst>
          <pc:docMk/>
          <pc:sldMk cId="4120464073" sldId="374"/>
        </pc:sldMkLst>
        <pc:spChg chg="del">
          <ac:chgData name="iqra ashraf" userId="aef14e9191c4554b" providerId="LiveId" clId="{EDD60DA7-D1CF-471B-9C75-C5066C2BB377}" dt="2024-01-31T10:43:46.129" v="13710" actId="478"/>
          <ac:spMkLst>
            <pc:docMk/>
            <pc:sldMk cId="4120464073" sldId="374"/>
            <ac:spMk id="2" creationId="{E582CB6C-A21D-2FED-17E9-EB6BD8258820}"/>
          </ac:spMkLst>
        </pc:spChg>
        <pc:spChg chg="del">
          <ac:chgData name="iqra ashraf" userId="aef14e9191c4554b" providerId="LiveId" clId="{EDD60DA7-D1CF-471B-9C75-C5066C2BB377}" dt="2024-01-31T10:43:49.019" v="13711" actId="478"/>
          <ac:spMkLst>
            <pc:docMk/>
            <pc:sldMk cId="4120464073" sldId="374"/>
            <ac:spMk id="3" creationId="{AB632F1B-C9B1-F420-245A-AE3908902B2A}"/>
          </ac:spMkLst>
        </pc:spChg>
        <pc:spChg chg="add mod">
          <ac:chgData name="iqra ashraf" userId="aef14e9191c4554b" providerId="LiveId" clId="{EDD60DA7-D1CF-471B-9C75-C5066C2BB377}" dt="2024-01-31T10:54:59.312" v="13765" actId="20577"/>
          <ac:spMkLst>
            <pc:docMk/>
            <pc:sldMk cId="4120464073" sldId="374"/>
            <ac:spMk id="5" creationId="{6B5122E9-9081-2195-5C67-1B12C89BEDFA}"/>
          </ac:spMkLst>
        </pc:spChg>
        <pc:picChg chg="add mod">
          <ac:chgData name="iqra ashraf" userId="aef14e9191c4554b" providerId="LiveId" clId="{EDD60DA7-D1CF-471B-9C75-C5066C2BB377}" dt="2024-01-31T10:53:34.377" v="13741"/>
          <ac:picMkLst>
            <pc:docMk/>
            <pc:sldMk cId="4120464073" sldId="374"/>
            <ac:picMk id="7" creationId="{68FB9CB9-F134-C164-5171-443B5D8DF5DB}"/>
          </ac:picMkLst>
        </pc:picChg>
      </pc:sldChg>
      <pc:sldChg chg="new del">
        <pc:chgData name="iqra ashraf" userId="aef14e9191c4554b" providerId="LiveId" clId="{EDD60DA7-D1CF-471B-9C75-C5066C2BB377}" dt="2024-01-31T10:24:45.120" v="13545" actId="2696"/>
        <pc:sldMkLst>
          <pc:docMk/>
          <pc:sldMk cId="4171538978" sldId="375"/>
        </pc:sldMkLst>
      </pc:sldChg>
      <pc:sldChg chg="new del">
        <pc:chgData name="iqra ashraf" userId="aef14e9191c4554b" providerId="LiveId" clId="{EDD60DA7-D1CF-471B-9C75-C5066C2BB377}" dt="2024-01-31T10:24:50.380" v="13546" actId="2696"/>
        <pc:sldMkLst>
          <pc:docMk/>
          <pc:sldMk cId="126826802" sldId="376"/>
        </pc:sldMkLst>
      </pc:sldChg>
      <pc:sldChg chg="new del">
        <pc:chgData name="iqra ashraf" userId="aef14e9191c4554b" providerId="LiveId" clId="{EDD60DA7-D1CF-471B-9C75-C5066C2BB377}" dt="2024-01-31T10:24:53.809" v="13547" actId="2696"/>
        <pc:sldMkLst>
          <pc:docMk/>
          <pc:sldMk cId="3219745927" sldId="377"/>
        </pc:sldMkLst>
      </pc:sldChg>
      <pc:sldMasterChg chg="modSp setBg modSldLayout">
        <pc:chgData name="iqra ashraf" userId="aef14e9191c4554b" providerId="LiveId" clId="{EDD60DA7-D1CF-471B-9C75-C5066C2BB377}" dt="2024-01-21T17:46:14.298" v="7164"/>
        <pc:sldMasterMkLst>
          <pc:docMk/>
          <pc:sldMasterMk cId="0" sldId="2147483648"/>
        </pc:sldMasterMkLst>
        <pc:spChg chg="mod">
          <ac:chgData name="iqra ashraf" userId="aef14e9191c4554b" providerId="LiveId" clId="{EDD60DA7-D1CF-471B-9C75-C5066C2BB377}" dt="2024-01-20T07:21:32.327" v="154"/>
          <ac:spMkLst>
            <pc:docMk/>
            <pc:sldMasterMk cId="0" sldId="2147483648"/>
            <ac:spMk id="1048576" creationId="{00000000-0000-0000-0000-000000000000}"/>
          </ac:spMkLst>
        </pc:spChg>
        <pc:spChg chg="mod">
          <ac:chgData name="iqra ashraf" userId="aef14e9191c4554b" providerId="LiveId" clId="{EDD60DA7-D1CF-471B-9C75-C5066C2BB377}" dt="2024-01-20T07:21:32.327" v="154"/>
          <ac:spMkLst>
            <pc:docMk/>
            <pc:sldMasterMk cId="0" sldId="2147483648"/>
            <ac:spMk id="1048577" creationId="{00000000-0000-0000-0000-000000000000}"/>
          </ac:spMkLst>
        </pc:spChg>
        <pc:spChg chg="mod">
          <ac:chgData name="iqra ashraf" userId="aef14e9191c4554b" providerId="LiveId" clId="{EDD60DA7-D1CF-471B-9C75-C5066C2BB377}" dt="2024-01-20T07:21:32.327" v="154"/>
          <ac:spMkLst>
            <pc:docMk/>
            <pc:sldMasterMk cId="0" sldId="2147483648"/>
            <ac:spMk id="1048578" creationId="{00000000-0000-0000-0000-000000000000}"/>
          </ac:spMkLst>
        </pc:spChg>
        <pc:spChg chg="mod">
          <ac:chgData name="iqra ashraf" userId="aef14e9191c4554b" providerId="LiveId" clId="{EDD60DA7-D1CF-471B-9C75-C5066C2BB377}" dt="2024-01-20T07:21:32.327" v="154"/>
          <ac:spMkLst>
            <pc:docMk/>
            <pc:sldMasterMk cId="0" sldId="2147483648"/>
            <ac:spMk id="1048579" creationId="{00000000-0000-0000-0000-000000000000}"/>
          </ac:spMkLst>
        </pc:spChg>
        <pc:spChg chg="mod">
          <ac:chgData name="iqra ashraf" userId="aef14e9191c4554b" providerId="LiveId" clId="{EDD60DA7-D1CF-471B-9C75-C5066C2BB377}" dt="2024-01-20T07:21:32.327" v="154"/>
          <ac:spMkLst>
            <pc:docMk/>
            <pc:sldMasterMk cId="0" sldId="2147483648"/>
            <ac:spMk id="1048580" creationId="{00000000-0000-0000-0000-000000000000}"/>
          </ac:spMkLst>
        </pc:spChg>
        <pc:spChg chg="mod">
          <ac:chgData name="iqra ashraf" userId="aef14e9191c4554b" providerId="LiveId" clId="{EDD60DA7-D1CF-471B-9C75-C5066C2BB377}" dt="2024-01-20T07:21:32.327" v="154"/>
          <ac:spMkLst>
            <pc:docMk/>
            <pc:sldMasterMk cId="0" sldId="2147483648"/>
            <ac:spMk id="1048581" creationId="{00000000-0000-0000-0000-000000000000}"/>
          </ac:spMkLst>
        </pc:spChg>
        <pc:spChg chg="mod">
          <ac:chgData name="iqra ashraf" userId="aef14e9191c4554b" providerId="LiveId" clId="{EDD60DA7-D1CF-471B-9C75-C5066C2BB377}" dt="2024-01-20T07:21:32.327" v="154"/>
          <ac:spMkLst>
            <pc:docMk/>
            <pc:sldMasterMk cId="0" sldId="2147483648"/>
            <ac:spMk id="1048582" creationId="{00000000-0000-0000-0000-000000000000}"/>
          </ac:spMkLst>
        </pc:spChg>
        <pc:spChg chg="mod">
          <ac:chgData name="iqra ashraf" userId="aef14e9191c4554b" providerId="LiveId" clId="{EDD60DA7-D1CF-471B-9C75-C5066C2BB377}" dt="2024-01-20T07:21:32.327" v="154"/>
          <ac:spMkLst>
            <pc:docMk/>
            <pc:sldMasterMk cId="0" sldId="2147483648"/>
            <ac:spMk id="1048583" creationId="{00000000-0000-0000-0000-000000000000}"/>
          </ac:spMkLst>
        </pc:spChg>
        <pc:spChg chg="mod">
          <ac:chgData name="iqra ashraf" userId="aef14e9191c4554b" providerId="LiveId" clId="{EDD60DA7-D1CF-471B-9C75-C5066C2BB377}" dt="2024-01-20T07:21:32.327" v="154"/>
          <ac:spMkLst>
            <pc:docMk/>
            <pc:sldMasterMk cId="0" sldId="2147483648"/>
            <ac:spMk id="1048584" creationId="{00000000-0000-0000-0000-000000000000}"/>
          </ac:spMkLst>
        </pc:spChg>
        <pc:spChg chg="mod">
          <ac:chgData name="iqra ashraf" userId="aef14e9191c4554b" providerId="LiveId" clId="{EDD60DA7-D1CF-471B-9C75-C5066C2BB377}" dt="2024-01-20T07:21:32.327" v="154"/>
          <ac:spMkLst>
            <pc:docMk/>
            <pc:sldMasterMk cId="0" sldId="2147483648"/>
            <ac:spMk id="1048585" creationId="{00000000-0000-0000-0000-000000000000}"/>
          </ac:spMkLst>
        </pc:spChg>
        <pc:spChg chg="mod">
          <ac:chgData name="iqra ashraf" userId="aef14e9191c4554b" providerId="LiveId" clId="{EDD60DA7-D1CF-471B-9C75-C5066C2BB377}" dt="2024-01-20T07:21:32.327" v="154"/>
          <ac:spMkLst>
            <pc:docMk/>
            <pc:sldMasterMk cId="0" sldId="2147483648"/>
            <ac:spMk id="1048586" creationId="{00000000-0000-0000-0000-000000000000}"/>
          </ac:spMkLst>
        </pc:spChg>
        <pc:spChg chg="mod">
          <ac:chgData name="iqra ashraf" userId="aef14e9191c4554b" providerId="LiveId" clId="{EDD60DA7-D1CF-471B-9C75-C5066C2BB377}" dt="2024-01-20T07:21:32.327" v="154"/>
          <ac:spMkLst>
            <pc:docMk/>
            <pc:sldMasterMk cId="0" sldId="2147483648"/>
            <ac:spMk id="1048587" creationId="{00000000-0000-0000-0000-000000000000}"/>
          </ac:spMkLst>
        </pc:spChg>
        <pc:spChg chg="mod">
          <ac:chgData name="iqra ashraf" userId="aef14e9191c4554b" providerId="LiveId" clId="{EDD60DA7-D1CF-471B-9C75-C5066C2BB377}" dt="2024-01-20T07:21:32.327" v="154"/>
          <ac:spMkLst>
            <pc:docMk/>
            <pc:sldMasterMk cId="0" sldId="2147483648"/>
            <ac:spMk id="1048588" creationId="{00000000-0000-0000-0000-000000000000}"/>
          </ac:spMkLst>
        </pc:spChg>
        <pc:spChg chg="mod">
          <ac:chgData name="iqra ashraf" userId="aef14e9191c4554b" providerId="LiveId" clId="{EDD60DA7-D1CF-471B-9C75-C5066C2BB377}" dt="2024-01-20T07:21:32.327" v="154"/>
          <ac:spMkLst>
            <pc:docMk/>
            <pc:sldMasterMk cId="0" sldId="2147483648"/>
            <ac:spMk id="1048589" creationId="{00000000-0000-0000-0000-000000000000}"/>
          </ac:spMkLst>
        </pc:spChg>
        <pc:sldLayoutChg chg="modSp setBg">
          <pc:chgData name="iqra ashraf" userId="aef14e9191c4554b" providerId="LiveId" clId="{EDD60DA7-D1CF-471B-9C75-C5066C2BB377}" dt="2024-01-21T17:46:14.298" v="7164"/>
          <pc:sldLayoutMkLst>
            <pc:docMk/>
            <pc:sldMasterMk cId="0" sldId="2147483648"/>
            <pc:sldLayoutMk cId="0" sldId="2147483649"/>
          </pc:sldLayoutMkLst>
          <pc:spChg chg="mod">
            <ac:chgData name="iqra ashraf" userId="aef14e9191c4554b" providerId="LiveId" clId="{EDD60DA7-D1CF-471B-9C75-C5066C2BB377}" dt="2024-01-20T07:21:32.327" v="154"/>
            <ac:spMkLst>
              <pc:docMk/>
              <pc:sldMasterMk cId="0" sldId="2147483648"/>
              <pc:sldLayoutMk cId="0" sldId="2147483649"/>
              <ac:spMk id="1048590"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49"/>
              <ac:spMk id="1048591" creationId="{00000000-0000-0000-0000-000000000000}"/>
            </ac:spMkLst>
          </pc:spChg>
        </pc:sldLayoutChg>
        <pc:sldLayoutChg chg="setBg">
          <pc:chgData name="iqra ashraf" userId="aef14e9191c4554b" providerId="LiveId" clId="{EDD60DA7-D1CF-471B-9C75-C5066C2BB377}" dt="2024-01-21T17:46:14.298" v="7164"/>
          <pc:sldLayoutMkLst>
            <pc:docMk/>
            <pc:sldMasterMk cId="0" sldId="2147483648"/>
            <pc:sldLayoutMk cId="0" sldId="2147483650"/>
          </pc:sldLayoutMkLst>
        </pc:sldLayoutChg>
        <pc:sldLayoutChg chg="modSp setBg">
          <pc:chgData name="iqra ashraf" userId="aef14e9191c4554b" providerId="LiveId" clId="{EDD60DA7-D1CF-471B-9C75-C5066C2BB377}" dt="2024-01-21T17:46:14.298" v="7164"/>
          <pc:sldLayoutMkLst>
            <pc:docMk/>
            <pc:sldMasterMk cId="0" sldId="2147483648"/>
            <pc:sldLayoutMk cId="0" sldId="2147483651"/>
          </pc:sldLayoutMkLst>
          <pc:spChg chg="mod">
            <ac:chgData name="iqra ashraf" userId="aef14e9191c4554b" providerId="LiveId" clId="{EDD60DA7-D1CF-471B-9C75-C5066C2BB377}" dt="2024-01-20T07:21:32.327" v="154"/>
            <ac:spMkLst>
              <pc:docMk/>
              <pc:sldMasterMk cId="0" sldId="2147483648"/>
              <pc:sldLayoutMk cId="0" sldId="2147483651"/>
              <ac:spMk id="1048662"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1"/>
              <ac:spMk id="1048663"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2"/>
          </pc:sldLayoutMkLst>
          <pc:spChg chg="mod">
            <ac:chgData name="iqra ashraf" userId="aef14e9191c4554b" providerId="LiveId" clId="{EDD60DA7-D1CF-471B-9C75-C5066C2BB377}" dt="2024-01-20T07:21:32.327" v="154"/>
            <ac:spMkLst>
              <pc:docMk/>
              <pc:sldMasterMk cId="0" sldId="2147483648"/>
              <pc:sldLayoutMk cId="0" sldId="2147483652"/>
              <ac:spMk id="1048668"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2"/>
              <ac:spMk id="1048669"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3"/>
          </pc:sldLayoutMkLst>
          <pc:spChg chg="mod">
            <ac:chgData name="iqra ashraf" userId="aef14e9191c4554b" providerId="LiveId" clId="{EDD60DA7-D1CF-471B-9C75-C5066C2BB377}" dt="2024-01-20T07:21:32.327" v="154"/>
            <ac:spMkLst>
              <pc:docMk/>
              <pc:sldMasterMk cId="0" sldId="2147483648"/>
              <pc:sldLayoutMk cId="0" sldId="2147483653"/>
              <ac:spMk id="1048673"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3"/>
              <ac:spMk id="1048674"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3"/>
              <ac:spMk id="1048675"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3"/>
              <ac:spMk id="1048677"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4"/>
          </pc:sldLayoutMkLst>
          <pc:spChg chg="mod">
            <ac:chgData name="iqra ashraf" userId="aef14e9191c4554b" providerId="LiveId" clId="{EDD60DA7-D1CF-471B-9C75-C5066C2BB377}" dt="2024-01-20T07:21:32.327" v="154"/>
            <ac:spMkLst>
              <pc:docMk/>
              <pc:sldMasterMk cId="0" sldId="2147483648"/>
              <pc:sldLayoutMk cId="0" sldId="2147483654"/>
              <ac:spMk id="1048630" creationId="{00000000-0000-0000-0000-000000000000}"/>
            </ac:spMkLst>
          </pc:spChg>
        </pc:sldLayoutChg>
        <pc:sldLayoutChg chg="setBg">
          <pc:chgData name="iqra ashraf" userId="aef14e9191c4554b" providerId="LiveId" clId="{EDD60DA7-D1CF-471B-9C75-C5066C2BB377}" dt="2024-01-21T17:46:14.298" v="7164"/>
          <pc:sldLayoutMkLst>
            <pc:docMk/>
            <pc:sldMasterMk cId="0" sldId="2147483648"/>
            <pc:sldLayoutMk cId="0" sldId="2147483655"/>
          </pc:sldLayoutMkLst>
        </pc:sldLayoutChg>
        <pc:sldLayoutChg chg="modSp setBg">
          <pc:chgData name="iqra ashraf" userId="aef14e9191c4554b" providerId="LiveId" clId="{EDD60DA7-D1CF-471B-9C75-C5066C2BB377}" dt="2024-01-21T17:46:14.298" v="7164"/>
          <pc:sldLayoutMkLst>
            <pc:docMk/>
            <pc:sldMasterMk cId="0" sldId="2147483648"/>
            <pc:sldLayoutMk cId="0" sldId="2147483656"/>
          </pc:sldLayoutMkLst>
          <pc:spChg chg="mod">
            <ac:chgData name="iqra ashraf" userId="aef14e9191c4554b" providerId="LiveId" clId="{EDD60DA7-D1CF-471B-9C75-C5066C2BB377}" dt="2024-01-20T07:21:32.327" v="154"/>
            <ac:spMkLst>
              <pc:docMk/>
              <pc:sldMasterMk cId="0" sldId="2147483648"/>
              <pc:sldLayoutMk cId="0" sldId="2147483656"/>
              <ac:spMk id="1048682"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6"/>
              <ac:spMk id="1048683"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7"/>
          </pc:sldLayoutMkLst>
          <pc:spChg chg="mod">
            <ac:chgData name="iqra ashraf" userId="aef14e9191c4554b" providerId="LiveId" clId="{EDD60DA7-D1CF-471B-9C75-C5066C2BB377}" dt="2024-01-20T07:21:32.327" v="154"/>
            <ac:spMkLst>
              <pc:docMk/>
              <pc:sldMasterMk cId="0" sldId="2147483648"/>
              <pc:sldLayoutMk cId="0" sldId="2147483657"/>
              <ac:spMk id="1048642"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7"/>
              <ac:spMk id="1048644"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7"/>
              <ac:spMk id="1048645"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8"/>
          </pc:sldLayoutMkLst>
          <pc:spChg chg="mod">
            <ac:chgData name="iqra ashraf" userId="aef14e9191c4554b" providerId="LiveId" clId="{EDD60DA7-D1CF-471B-9C75-C5066C2BB377}" dt="2024-01-20T07:21:32.327" v="154"/>
            <ac:spMkLst>
              <pc:docMk/>
              <pc:sldMasterMk cId="0" sldId="2147483648"/>
              <pc:sldLayoutMk cId="0" sldId="2147483658"/>
              <ac:spMk id="1048649"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0"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1"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3"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4"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5"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6"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7"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8"/>
              <ac:spMk id="1048658" creationId="{00000000-0000-0000-0000-000000000000}"/>
            </ac:spMkLst>
          </pc:spChg>
        </pc:sldLayoutChg>
        <pc:sldLayoutChg chg="modSp setBg">
          <pc:chgData name="iqra ashraf" userId="aef14e9191c4554b" providerId="LiveId" clId="{EDD60DA7-D1CF-471B-9C75-C5066C2BB377}" dt="2024-01-21T17:46:14.298" v="7164"/>
          <pc:sldLayoutMkLst>
            <pc:docMk/>
            <pc:sldMasterMk cId="0" sldId="2147483648"/>
            <pc:sldLayoutMk cId="0" sldId="2147483659"/>
          </pc:sldLayoutMkLst>
          <pc:spChg chg="mod">
            <ac:chgData name="iqra ashraf" userId="aef14e9191c4554b" providerId="LiveId" clId="{EDD60DA7-D1CF-471B-9C75-C5066C2BB377}" dt="2024-01-20T07:21:32.327" v="154"/>
            <ac:spMkLst>
              <pc:docMk/>
              <pc:sldMasterMk cId="0" sldId="2147483648"/>
              <pc:sldLayoutMk cId="0" sldId="2147483659"/>
              <ac:spMk id="1048635"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9"/>
              <ac:spMk id="1048636"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9"/>
              <ac:spMk id="1048637" creationId="{00000000-0000-0000-0000-000000000000}"/>
            </ac:spMkLst>
          </pc:spChg>
          <pc:spChg chg="mod">
            <ac:chgData name="iqra ashraf" userId="aef14e9191c4554b" providerId="LiveId" clId="{EDD60DA7-D1CF-471B-9C75-C5066C2BB377}" dt="2024-01-20T07:21:32.327" v="154"/>
            <ac:spMkLst>
              <pc:docMk/>
              <pc:sldMasterMk cId="0" sldId="2147483648"/>
              <pc:sldLayoutMk cId="0" sldId="2147483659"/>
              <ac:spMk id="1048638" creationId="{00000000-0000-0000-0000-000000000000}"/>
            </ac:spMkLst>
          </pc:spChg>
        </pc:sldLayoutChg>
      </pc:sldMasterChg>
    </pc:docChg>
  </pc:docChgLst>
  <pc:docChgLst>
    <pc:chgData name="iqra ashraf" userId="aef14e9191c4554b" providerId="LiveId" clId="{6139D9D6-E79F-4B60-A7C2-03CB4C998B0D}"/>
    <pc:docChg chg="undo custSel addSld delSld modSld sldOrd">
      <pc:chgData name="iqra ashraf" userId="aef14e9191c4554b" providerId="LiveId" clId="{6139D9D6-E79F-4B60-A7C2-03CB4C998B0D}" dt="2024-03-14T19:42:35.405" v="1220" actId="1076"/>
      <pc:docMkLst>
        <pc:docMk/>
      </pc:docMkLst>
      <pc:sldChg chg="modSp modAnim">
        <pc:chgData name="iqra ashraf" userId="aef14e9191c4554b" providerId="LiveId" clId="{6139D9D6-E79F-4B60-A7C2-03CB4C998B0D}" dt="2024-03-14T19:27:54.915" v="1086" actId="313"/>
        <pc:sldMkLst>
          <pc:docMk/>
          <pc:sldMk cId="3767722910" sldId="256"/>
        </pc:sldMkLst>
        <pc:spChg chg="mod">
          <ac:chgData name="iqra ashraf" userId="aef14e9191c4554b" providerId="LiveId" clId="{6139D9D6-E79F-4B60-A7C2-03CB4C998B0D}" dt="2024-03-14T19:27:54.915" v="1086" actId="313"/>
          <ac:spMkLst>
            <pc:docMk/>
            <pc:sldMk cId="3767722910" sldId="256"/>
            <ac:spMk id="7" creationId="{CA0B702B-D755-B080-606D-BDD7EDFCF80C}"/>
          </ac:spMkLst>
        </pc:spChg>
      </pc:sldChg>
      <pc:sldChg chg="modSp mod">
        <pc:chgData name="iqra ashraf" userId="aef14e9191c4554b" providerId="LiveId" clId="{6139D9D6-E79F-4B60-A7C2-03CB4C998B0D}" dt="2024-03-14T18:29:34.882" v="10" actId="1076"/>
        <pc:sldMkLst>
          <pc:docMk/>
          <pc:sldMk cId="0" sldId="259"/>
        </pc:sldMkLst>
        <pc:spChg chg="mod">
          <ac:chgData name="iqra ashraf" userId="aef14e9191c4554b" providerId="LiveId" clId="{6139D9D6-E79F-4B60-A7C2-03CB4C998B0D}" dt="2024-03-14T18:29:34.882" v="10" actId="1076"/>
          <ac:spMkLst>
            <pc:docMk/>
            <pc:sldMk cId="0" sldId="259"/>
            <ac:spMk id="9" creationId="{C272ED19-74A0-A49A-E4E9-173D9F81CEFD}"/>
          </ac:spMkLst>
        </pc:spChg>
      </pc:sldChg>
      <pc:sldChg chg="modSp mod modAnim">
        <pc:chgData name="iqra ashraf" userId="aef14e9191c4554b" providerId="LiveId" clId="{6139D9D6-E79F-4B60-A7C2-03CB4C998B0D}" dt="2024-03-14T18:34:34.887" v="49" actId="20577"/>
        <pc:sldMkLst>
          <pc:docMk/>
          <pc:sldMk cId="0" sldId="260"/>
        </pc:sldMkLst>
        <pc:spChg chg="mod">
          <ac:chgData name="iqra ashraf" userId="aef14e9191c4554b" providerId="LiveId" clId="{6139D9D6-E79F-4B60-A7C2-03CB4C998B0D}" dt="2024-03-14T18:34:34.887" v="49" actId="20577"/>
          <ac:spMkLst>
            <pc:docMk/>
            <pc:sldMk cId="0" sldId="260"/>
            <ac:spMk id="1048607" creationId="{00000000-0000-0000-0000-000000000000}"/>
          </ac:spMkLst>
        </pc:spChg>
      </pc:sldChg>
      <pc:sldChg chg="modSp mod">
        <pc:chgData name="iqra ashraf" userId="aef14e9191c4554b" providerId="LiveId" clId="{6139D9D6-E79F-4B60-A7C2-03CB4C998B0D}" dt="2024-03-14T18:38:04.700" v="83" actId="20577"/>
        <pc:sldMkLst>
          <pc:docMk/>
          <pc:sldMk cId="0" sldId="263"/>
        </pc:sldMkLst>
        <pc:spChg chg="mod">
          <ac:chgData name="iqra ashraf" userId="aef14e9191c4554b" providerId="LiveId" clId="{6139D9D6-E79F-4B60-A7C2-03CB4C998B0D}" dt="2024-03-14T18:38:04.700" v="83" actId="20577"/>
          <ac:spMkLst>
            <pc:docMk/>
            <pc:sldMk cId="0" sldId="263"/>
            <ac:spMk id="1048613" creationId="{00000000-0000-0000-0000-000000000000}"/>
          </ac:spMkLst>
        </pc:spChg>
      </pc:sldChg>
      <pc:sldChg chg="modSp mod">
        <pc:chgData name="iqra ashraf" userId="aef14e9191c4554b" providerId="LiveId" clId="{6139D9D6-E79F-4B60-A7C2-03CB4C998B0D}" dt="2024-03-14T18:38:41.081" v="110" actId="20577"/>
        <pc:sldMkLst>
          <pc:docMk/>
          <pc:sldMk cId="0" sldId="266"/>
        </pc:sldMkLst>
        <pc:spChg chg="mod">
          <ac:chgData name="iqra ashraf" userId="aef14e9191c4554b" providerId="LiveId" clId="{6139D9D6-E79F-4B60-A7C2-03CB4C998B0D}" dt="2024-03-14T18:38:41.081" v="110" actId="20577"/>
          <ac:spMkLst>
            <pc:docMk/>
            <pc:sldMk cId="0" sldId="266"/>
            <ac:spMk id="1048619" creationId="{00000000-0000-0000-0000-000000000000}"/>
          </ac:spMkLst>
        </pc:spChg>
      </pc:sldChg>
      <pc:sldChg chg="modSp mod">
        <pc:chgData name="iqra ashraf" userId="aef14e9191c4554b" providerId="LiveId" clId="{6139D9D6-E79F-4B60-A7C2-03CB4C998B0D}" dt="2024-03-14T19:30:49.215" v="1144" actId="20577"/>
        <pc:sldMkLst>
          <pc:docMk/>
          <pc:sldMk cId="0" sldId="267"/>
        </pc:sldMkLst>
        <pc:spChg chg="mod">
          <ac:chgData name="iqra ashraf" userId="aef14e9191c4554b" providerId="LiveId" clId="{6139D9D6-E79F-4B60-A7C2-03CB4C998B0D}" dt="2024-03-14T19:30:13.452" v="1118" actId="255"/>
          <ac:spMkLst>
            <pc:docMk/>
            <pc:sldMk cId="0" sldId="267"/>
            <ac:spMk id="1048620" creationId="{00000000-0000-0000-0000-000000000000}"/>
          </ac:spMkLst>
        </pc:spChg>
        <pc:spChg chg="mod">
          <ac:chgData name="iqra ashraf" userId="aef14e9191c4554b" providerId="LiveId" clId="{6139D9D6-E79F-4B60-A7C2-03CB4C998B0D}" dt="2024-03-14T19:30:49.215" v="1144" actId="20577"/>
          <ac:spMkLst>
            <pc:docMk/>
            <pc:sldMk cId="0" sldId="267"/>
            <ac:spMk id="1048621" creationId="{00000000-0000-0000-0000-000000000000}"/>
          </ac:spMkLst>
        </pc:spChg>
      </pc:sldChg>
      <pc:sldChg chg="modSp mod">
        <pc:chgData name="iqra ashraf" userId="aef14e9191c4554b" providerId="LiveId" clId="{6139D9D6-E79F-4B60-A7C2-03CB4C998B0D}" dt="2024-03-14T19:30:01.505" v="1117" actId="255"/>
        <pc:sldMkLst>
          <pc:docMk/>
          <pc:sldMk cId="0" sldId="268"/>
        </pc:sldMkLst>
        <pc:spChg chg="mod">
          <ac:chgData name="iqra ashraf" userId="aef14e9191c4554b" providerId="LiveId" clId="{6139D9D6-E79F-4B60-A7C2-03CB4C998B0D}" dt="2024-03-14T19:30:01.505" v="1117" actId="255"/>
          <ac:spMkLst>
            <pc:docMk/>
            <pc:sldMk cId="0" sldId="268"/>
            <ac:spMk id="1048622" creationId="{00000000-0000-0000-0000-000000000000}"/>
          </ac:spMkLst>
        </pc:spChg>
        <pc:spChg chg="mod">
          <ac:chgData name="iqra ashraf" userId="aef14e9191c4554b" providerId="LiveId" clId="{6139D9D6-E79F-4B60-A7C2-03CB4C998B0D}" dt="2024-03-14T18:46:26.829" v="393" actId="20577"/>
          <ac:spMkLst>
            <pc:docMk/>
            <pc:sldMk cId="0" sldId="268"/>
            <ac:spMk id="1048623" creationId="{00000000-0000-0000-0000-000000000000}"/>
          </ac:spMkLst>
        </pc:spChg>
      </pc:sldChg>
      <pc:sldChg chg="modSp mod">
        <pc:chgData name="iqra ashraf" userId="aef14e9191c4554b" providerId="LiveId" clId="{6139D9D6-E79F-4B60-A7C2-03CB4C998B0D}" dt="2024-03-14T19:29:31.232" v="1114" actId="255"/>
        <pc:sldMkLst>
          <pc:docMk/>
          <pc:sldMk cId="0" sldId="269"/>
        </pc:sldMkLst>
        <pc:spChg chg="mod">
          <ac:chgData name="iqra ashraf" userId="aef14e9191c4554b" providerId="LiveId" clId="{6139D9D6-E79F-4B60-A7C2-03CB4C998B0D}" dt="2024-03-14T19:29:31.232" v="1114" actId="255"/>
          <ac:spMkLst>
            <pc:docMk/>
            <pc:sldMk cId="0" sldId="269"/>
            <ac:spMk id="1048624" creationId="{00000000-0000-0000-0000-000000000000}"/>
          </ac:spMkLst>
        </pc:spChg>
        <pc:spChg chg="mod">
          <ac:chgData name="iqra ashraf" userId="aef14e9191c4554b" providerId="LiveId" clId="{6139D9D6-E79F-4B60-A7C2-03CB4C998B0D}" dt="2024-03-14T18:47:01.726" v="459" actId="20577"/>
          <ac:spMkLst>
            <pc:docMk/>
            <pc:sldMk cId="0" sldId="269"/>
            <ac:spMk id="1048625" creationId="{00000000-0000-0000-0000-000000000000}"/>
          </ac:spMkLst>
        </pc:spChg>
      </pc:sldChg>
      <pc:sldChg chg="modSp mod">
        <pc:chgData name="iqra ashraf" userId="aef14e9191c4554b" providerId="LiveId" clId="{6139D9D6-E79F-4B60-A7C2-03CB4C998B0D}" dt="2024-03-14T19:37:57.893" v="1190" actId="255"/>
        <pc:sldMkLst>
          <pc:docMk/>
          <pc:sldMk cId="3025172036" sldId="270"/>
        </pc:sldMkLst>
        <pc:spChg chg="mod">
          <ac:chgData name="iqra ashraf" userId="aef14e9191c4554b" providerId="LiveId" clId="{6139D9D6-E79F-4B60-A7C2-03CB4C998B0D}" dt="2024-03-14T19:37:57.893" v="1190" actId="255"/>
          <ac:spMkLst>
            <pc:docMk/>
            <pc:sldMk cId="3025172036" sldId="270"/>
            <ac:spMk id="2" creationId="{6F8A16C4-B337-7FD2-7DEA-86797D3CDC91}"/>
          </ac:spMkLst>
        </pc:spChg>
      </pc:sldChg>
      <pc:sldChg chg="modSp mod">
        <pc:chgData name="iqra ashraf" userId="aef14e9191c4554b" providerId="LiveId" clId="{6139D9D6-E79F-4B60-A7C2-03CB4C998B0D}" dt="2024-03-14T19:38:21.525" v="1193" actId="255"/>
        <pc:sldMkLst>
          <pc:docMk/>
          <pc:sldMk cId="3273368354" sldId="275"/>
        </pc:sldMkLst>
        <pc:spChg chg="mod">
          <ac:chgData name="iqra ashraf" userId="aef14e9191c4554b" providerId="LiveId" clId="{6139D9D6-E79F-4B60-A7C2-03CB4C998B0D}" dt="2024-03-14T19:38:21.525" v="1193" actId="255"/>
          <ac:spMkLst>
            <pc:docMk/>
            <pc:sldMk cId="3273368354" sldId="275"/>
            <ac:spMk id="2" creationId="{3A355BC9-E3A1-5882-246A-0BECEDBCDC4F}"/>
          </ac:spMkLst>
        </pc:spChg>
      </pc:sldChg>
      <pc:sldChg chg="modSp mod">
        <pc:chgData name="iqra ashraf" userId="aef14e9191c4554b" providerId="LiveId" clId="{6139D9D6-E79F-4B60-A7C2-03CB4C998B0D}" dt="2024-03-14T19:41:26.750" v="1214" actId="1076"/>
        <pc:sldMkLst>
          <pc:docMk/>
          <pc:sldMk cId="656745474" sldId="281"/>
        </pc:sldMkLst>
        <pc:graphicFrameChg chg="mod modGraphic">
          <ac:chgData name="iqra ashraf" userId="aef14e9191c4554b" providerId="LiveId" clId="{6139D9D6-E79F-4B60-A7C2-03CB4C998B0D}" dt="2024-03-14T19:41:26.750" v="1214" actId="1076"/>
          <ac:graphicFrameMkLst>
            <pc:docMk/>
            <pc:sldMk cId="656745474" sldId="281"/>
            <ac:graphicFrameMk id="4" creationId="{7076C334-2507-C7F7-B43E-46726315D8BF}"/>
          </ac:graphicFrameMkLst>
        </pc:graphicFrameChg>
      </pc:sldChg>
      <pc:sldChg chg="modSp mod">
        <pc:chgData name="iqra ashraf" userId="aef14e9191c4554b" providerId="LiveId" clId="{6139D9D6-E79F-4B60-A7C2-03CB4C998B0D}" dt="2024-03-14T19:41:37.458" v="1215" actId="14100"/>
        <pc:sldMkLst>
          <pc:docMk/>
          <pc:sldMk cId="1207873413" sldId="282"/>
        </pc:sldMkLst>
        <pc:graphicFrameChg chg="mod modGraphic">
          <ac:chgData name="iqra ashraf" userId="aef14e9191c4554b" providerId="LiveId" clId="{6139D9D6-E79F-4B60-A7C2-03CB4C998B0D}" dt="2024-03-14T19:41:37.458" v="1215" actId="14100"/>
          <ac:graphicFrameMkLst>
            <pc:docMk/>
            <pc:sldMk cId="1207873413" sldId="282"/>
            <ac:graphicFrameMk id="4" creationId="{B88C3B25-D840-77A7-54F4-07A6F2EC0128}"/>
          </ac:graphicFrameMkLst>
        </pc:graphicFrameChg>
      </pc:sldChg>
      <pc:sldChg chg="modSp mod">
        <pc:chgData name="iqra ashraf" userId="aef14e9191c4554b" providerId="LiveId" clId="{6139D9D6-E79F-4B60-A7C2-03CB4C998B0D}" dt="2024-03-14T19:41:58.021" v="1216" actId="255"/>
        <pc:sldMkLst>
          <pc:docMk/>
          <pc:sldMk cId="4066200682" sldId="283"/>
        </pc:sldMkLst>
        <pc:spChg chg="mod">
          <ac:chgData name="iqra ashraf" userId="aef14e9191c4554b" providerId="LiveId" clId="{6139D9D6-E79F-4B60-A7C2-03CB4C998B0D}" dt="2024-03-14T19:41:58.021" v="1216" actId="255"/>
          <ac:spMkLst>
            <pc:docMk/>
            <pc:sldMk cId="4066200682" sldId="283"/>
            <ac:spMk id="2" creationId="{3FAA1A14-324F-00E6-1B69-4AA8A0F030D9}"/>
          </ac:spMkLst>
        </pc:spChg>
      </pc:sldChg>
      <pc:sldChg chg="delSp mod delAnim">
        <pc:chgData name="iqra ashraf" userId="aef14e9191c4554b" providerId="LiveId" clId="{6139D9D6-E79F-4B60-A7C2-03CB4C998B0D}" dt="2024-03-14T19:42:26.101" v="1218" actId="21"/>
        <pc:sldMkLst>
          <pc:docMk/>
          <pc:sldMk cId="1619595837" sldId="285"/>
        </pc:sldMkLst>
        <pc:picChg chg="del">
          <ac:chgData name="iqra ashraf" userId="aef14e9191c4554b" providerId="LiveId" clId="{6139D9D6-E79F-4B60-A7C2-03CB4C998B0D}" dt="2024-03-14T19:42:26.101" v="1218" actId="21"/>
          <ac:picMkLst>
            <pc:docMk/>
            <pc:sldMk cId="1619595837" sldId="285"/>
            <ac:picMk id="3" creationId="{BA1F5AEB-F1C8-3D5A-C2D9-C1209C2B033F}"/>
          </ac:picMkLst>
        </pc:picChg>
      </pc:sldChg>
      <pc:sldChg chg="modSp mod">
        <pc:chgData name="iqra ashraf" userId="aef14e9191c4554b" providerId="LiveId" clId="{6139D9D6-E79F-4B60-A7C2-03CB4C998B0D}" dt="2024-03-14T19:32:24.640" v="1160" actId="255"/>
        <pc:sldMkLst>
          <pc:docMk/>
          <pc:sldMk cId="2164537593" sldId="288"/>
        </pc:sldMkLst>
        <pc:spChg chg="mod">
          <ac:chgData name="iqra ashraf" userId="aef14e9191c4554b" providerId="LiveId" clId="{6139D9D6-E79F-4B60-A7C2-03CB4C998B0D}" dt="2024-03-14T19:32:24.640" v="1160" actId="255"/>
          <ac:spMkLst>
            <pc:docMk/>
            <pc:sldMk cId="2164537593" sldId="288"/>
            <ac:spMk id="2" creationId="{867115B8-67C1-9A3C-ACF8-0321E534307B}"/>
          </ac:spMkLst>
        </pc:spChg>
      </pc:sldChg>
      <pc:sldChg chg="modSp mod">
        <pc:chgData name="iqra ashraf" userId="aef14e9191c4554b" providerId="LiveId" clId="{6139D9D6-E79F-4B60-A7C2-03CB4C998B0D}" dt="2024-03-14T19:32:44.315" v="1161" actId="255"/>
        <pc:sldMkLst>
          <pc:docMk/>
          <pc:sldMk cId="886986059" sldId="290"/>
        </pc:sldMkLst>
        <pc:graphicFrameChg chg="modGraphic">
          <ac:chgData name="iqra ashraf" userId="aef14e9191c4554b" providerId="LiveId" clId="{6139D9D6-E79F-4B60-A7C2-03CB4C998B0D}" dt="2024-03-14T19:32:44.315" v="1161" actId="255"/>
          <ac:graphicFrameMkLst>
            <pc:docMk/>
            <pc:sldMk cId="886986059" sldId="290"/>
            <ac:graphicFrameMk id="2" creationId="{595C22DA-D309-F54C-0DCA-6FE946B92462}"/>
          </ac:graphicFrameMkLst>
        </pc:graphicFrameChg>
      </pc:sldChg>
      <pc:sldChg chg="modSp mod">
        <pc:chgData name="iqra ashraf" userId="aef14e9191c4554b" providerId="LiveId" clId="{6139D9D6-E79F-4B60-A7C2-03CB4C998B0D}" dt="2024-03-14T19:34:30.447" v="1176" actId="1076"/>
        <pc:sldMkLst>
          <pc:docMk/>
          <pc:sldMk cId="852841194" sldId="291"/>
        </pc:sldMkLst>
        <pc:spChg chg="mod">
          <ac:chgData name="iqra ashraf" userId="aef14e9191c4554b" providerId="LiveId" clId="{6139D9D6-E79F-4B60-A7C2-03CB4C998B0D}" dt="2024-03-14T19:34:30.447" v="1176" actId="1076"/>
          <ac:spMkLst>
            <pc:docMk/>
            <pc:sldMk cId="852841194" sldId="291"/>
            <ac:spMk id="3" creationId="{1E078D48-01E5-86EA-17DA-2E4AB6D6C4E9}"/>
          </ac:spMkLst>
        </pc:spChg>
        <pc:spChg chg="mod">
          <ac:chgData name="iqra ashraf" userId="aef14e9191c4554b" providerId="LiveId" clId="{6139D9D6-E79F-4B60-A7C2-03CB4C998B0D}" dt="2024-03-14T19:34:11.286" v="1172" actId="1076"/>
          <ac:spMkLst>
            <pc:docMk/>
            <pc:sldMk cId="852841194" sldId="291"/>
            <ac:spMk id="4" creationId="{950424AC-0A24-A249-879B-67D7A3F0D298}"/>
          </ac:spMkLst>
        </pc:spChg>
        <pc:spChg chg="mod">
          <ac:chgData name="iqra ashraf" userId="aef14e9191c4554b" providerId="LiveId" clId="{6139D9D6-E79F-4B60-A7C2-03CB4C998B0D}" dt="2024-03-14T19:34:15.956" v="1173" actId="1076"/>
          <ac:spMkLst>
            <pc:docMk/>
            <pc:sldMk cId="852841194" sldId="291"/>
            <ac:spMk id="5" creationId="{589E7811-5176-4C5E-1B2D-3D2EBEDEE979}"/>
          </ac:spMkLst>
        </pc:spChg>
        <pc:spChg chg="mod">
          <ac:chgData name="iqra ashraf" userId="aef14e9191c4554b" providerId="LiveId" clId="{6139D9D6-E79F-4B60-A7C2-03CB4C998B0D}" dt="2024-03-14T19:33:52.575" v="1168" actId="1076"/>
          <ac:spMkLst>
            <pc:docMk/>
            <pc:sldMk cId="852841194" sldId="291"/>
            <ac:spMk id="6" creationId="{DB0CDD49-224F-3656-8EDC-7C289B951603}"/>
          </ac:spMkLst>
        </pc:spChg>
        <pc:spChg chg="mod">
          <ac:chgData name="iqra ashraf" userId="aef14e9191c4554b" providerId="LiveId" clId="{6139D9D6-E79F-4B60-A7C2-03CB4C998B0D}" dt="2024-03-14T19:34:24.097" v="1175" actId="1076"/>
          <ac:spMkLst>
            <pc:docMk/>
            <pc:sldMk cId="852841194" sldId="291"/>
            <ac:spMk id="7" creationId="{74498541-5D9D-54E9-9618-08869AA2EC60}"/>
          </ac:spMkLst>
        </pc:spChg>
        <pc:spChg chg="mod">
          <ac:chgData name="iqra ashraf" userId="aef14e9191c4554b" providerId="LiveId" clId="{6139D9D6-E79F-4B60-A7C2-03CB4C998B0D}" dt="2024-03-14T19:34:19.659" v="1174" actId="1076"/>
          <ac:spMkLst>
            <pc:docMk/>
            <pc:sldMk cId="852841194" sldId="291"/>
            <ac:spMk id="8" creationId="{867EF000-F840-CA79-EDEF-6C4645805D6C}"/>
          </ac:spMkLst>
        </pc:spChg>
        <pc:spChg chg="mod">
          <ac:chgData name="iqra ashraf" userId="aef14e9191c4554b" providerId="LiveId" clId="{6139D9D6-E79F-4B60-A7C2-03CB4C998B0D}" dt="2024-03-14T19:33:45.487" v="1167" actId="1076"/>
          <ac:spMkLst>
            <pc:docMk/>
            <pc:sldMk cId="852841194" sldId="291"/>
            <ac:spMk id="9" creationId="{6960C5B1-9697-7854-1DEF-23CC47A496E6}"/>
          </ac:spMkLst>
        </pc:spChg>
        <pc:graphicFrameChg chg="modGraphic">
          <ac:chgData name="iqra ashraf" userId="aef14e9191c4554b" providerId="LiveId" clId="{6139D9D6-E79F-4B60-A7C2-03CB4C998B0D}" dt="2024-03-14T19:32:50.921" v="1162" actId="255"/>
          <ac:graphicFrameMkLst>
            <pc:docMk/>
            <pc:sldMk cId="852841194" sldId="291"/>
            <ac:graphicFrameMk id="2" creationId="{45BD35A1-325E-19CB-D2CD-620777DF5E60}"/>
          </ac:graphicFrameMkLst>
        </pc:graphicFrameChg>
      </pc:sldChg>
      <pc:sldChg chg="modSp mod">
        <pc:chgData name="iqra ashraf" userId="aef14e9191c4554b" providerId="LiveId" clId="{6139D9D6-E79F-4B60-A7C2-03CB4C998B0D}" dt="2024-03-14T19:34:47.792" v="1178" actId="255"/>
        <pc:sldMkLst>
          <pc:docMk/>
          <pc:sldMk cId="1395740303" sldId="292"/>
        </pc:sldMkLst>
        <pc:spChg chg="mod">
          <ac:chgData name="iqra ashraf" userId="aef14e9191c4554b" providerId="LiveId" clId="{6139D9D6-E79F-4B60-A7C2-03CB4C998B0D}" dt="2024-03-14T19:34:47.792" v="1178" actId="255"/>
          <ac:spMkLst>
            <pc:docMk/>
            <pc:sldMk cId="1395740303" sldId="292"/>
            <ac:spMk id="2" creationId="{AB00B181-5B5D-D71F-06BA-29B29FFD2EAA}"/>
          </ac:spMkLst>
        </pc:spChg>
      </pc:sldChg>
      <pc:sldChg chg="modSp mod">
        <pc:chgData name="iqra ashraf" userId="aef14e9191c4554b" providerId="LiveId" clId="{6139D9D6-E79F-4B60-A7C2-03CB4C998B0D}" dt="2024-03-14T19:34:55.542" v="1179" actId="255"/>
        <pc:sldMkLst>
          <pc:docMk/>
          <pc:sldMk cId="2604125461" sldId="293"/>
        </pc:sldMkLst>
        <pc:spChg chg="mod">
          <ac:chgData name="iqra ashraf" userId="aef14e9191c4554b" providerId="LiveId" clId="{6139D9D6-E79F-4B60-A7C2-03CB4C998B0D}" dt="2024-03-14T19:34:55.542" v="1179" actId="255"/>
          <ac:spMkLst>
            <pc:docMk/>
            <pc:sldMk cId="2604125461" sldId="293"/>
            <ac:spMk id="2" creationId="{0E0156B2-748C-1809-390E-CD42416EA6ED}"/>
          </ac:spMkLst>
        </pc:spChg>
      </pc:sldChg>
      <pc:sldChg chg="modSp mod">
        <pc:chgData name="iqra ashraf" userId="aef14e9191c4554b" providerId="LiveId" clId="{6139D9D6-E79F-4B60-A7C2-03CB4C998B0D}" dt="2024-03-14T19:36:37.085" v="1184" actId="5793"/>
        <pc:sldMkLst>
          <pc:docMk/>
          <pc:sldMk cId="159649688" sldId="295"/>
        </pc:sldMkLst>
        <pc:spChg chg="mod">
          <ac:chgData name="iqra ashraf" userId="aef14e9191c4554b" providerId="LiveId" clId="{6139D9D6-E79F-4B60-A7C2-03CB4C998B0D}" dt="2024-03-14T19:36:37.085" v="1184" actId="5793"/>
          <ac:spMkLst>
            <pc:docMk/>
            <pc:sldMk cId="159649688" sldId="295"/>
            <ac:spMk id="3" creationId="{88AD810B-33B4-5129-4117-F57E6218684E}"/>
          </ac:spMkLst>
        </pc:spChg>
      </pc:sldChg>
      <pc:sldChg chg="modSp">
        <pc:chgData name="iqra ashraf" userId="aef14e9191c4554b" providerId="LiveId" clId="{6139D9D6-E79F-4B60-A7C2-03CB4C998B0D}" dt="2024-03-14T19:14:04.184" v="881" actId="20577"/>
        <pc:sldMkLst>
          <pc:docMk/>
          <pc:sldMk cId="2376102233" sldId="296"/>
        </pc:sldMkLst>
        <pc:spChg chg="mod">
          <ac:chgData name="iqra ashraf" userId="aef14e9191c4554b" providerId="LiveId" clId="{6139D9D6-E79F-4B60-A7C2-03CB4C998B0D}" dt="2024-03-14T19:14:04.184" v="881" actId="20577"/>
          <ac:spMkLst>
            <pc:docMk/>
            <pc:sldMk cId="2376102233" sldId="296"/>
            <ac:spMk id="3" creationId="{A022DB7B-8DF2-135B-3DA1-882F5EDE44C9}"/>
          </ac:spMkLst>
        </pc:spChg>
      </pc:sldChg>
      <pc:sldChg chg="modSp mod">
        <pc:chgData name="iqra ashraf" userId="aef14e9191c4554b" providerId="LiveId" clId="{6139D9D6-E79F-4B60-A7C2-03CB4C998B0D}" dt="2024-03-14T19:33:36.377" v="1166" actId="207"/>
        <pc:sldMkLst>
          <pc:docMk/>
          <pc:sldMk cId="3353872940" sldId="297"/>
        </pc:sldMkLst>
        <pc:spChg chg="mod">
          <ac:chgData name="iqra ashraf" userId="aef14e9191c4554b" providerId="LiveId" clId="{6139D9D6-E79F-4B60-A7C2-03CB4C998B0D}" dt="2024-03-14T18:51:27.668" v="686" actId="1076"/>
          <ac:spMkLst>
            <pc:docMk/>
            <pc:sldMk cId="3353872940" sldId="297"/>
            <ac:spMk id="3" creationId="{E0D8051C-C9BD-7A7B-E594-6DB2B156F7F9}"/>
          </ac:spMkLst>
        </pc:spChg>
        <pc:spChg chg="mod">
          <ac:chgData name="iqra ashraf" userId="aef14e9191c4554b" providerId="LiveId" clId="{6139D9D6-E79F-4B60-A7C2-03CB4C998B0D}" dt="2024-03-14T18:51:55.344" v="691" actId="1076"/>
          <ac:spMkLst>
            <pc:docMk/>
            <pc:sldMk cId="3353872940" sldId="297"/>
            <ac:spMk id="5" creationId="{82D63BE7-045D-190C-76B6-1AB9A92A73C2}"/>
          </ac:spMkLst>
        </pc:spChg>
        <pc:spChg chg="mod">
          <ac:chgData name="iqra ashraf" userId="aef14e9191c4554b" providerId="LiveId" clId="{6139D9D6-E79F-4B60-A7C2-03CB4C998B0D}" dt="2024-03-14T18:51:48.593" v="690" actId="1076"/>
          <ac:spMkLst>
            <pc:docMk/>
            <pc:sldMk cId="3353872940" sldId="297"/>
            <ac:spMk id="6" creationId="{37CB044E-1986-BB1B-1F71-30E2F1AC7FEB}"/>
          </ac:spMkLst>
        </pc:spChg>
        <pc:spChg chg="mod">
          <ac:chgData name="iqra ashraf" userId="aef14e9191c4554b" providerId="LiveId" clId="{6139D9D6-E79F-4B60-A7C2-03CB4C998B0D}" dt="2024-03-14T18:52:00.509" v="692" actId="1076"/>
          <ac:spMkLst>
            <pc:docMk/>
            <pc:sldMk cId="3353872940" sldId="297"/>
            <ac:spMk id="7" creationId="{0F964092-40D8-7A1D-AFFE-857916414626}"/>
          </ac:spMkLst>
        </pc:spChg>
        <pc:spChg chg="mod">
          <ac:chgData name="iqra ashraf" userId="aef14e9191c4554b" providerId="LiveId" clId="{6139D9D6-E79F-4B60-A7C2-03CB4C998B0D}" dt="2024-03-14T18:51:43.216" v="689" actId="1076"/>
          <ac:spMkLst>
            <pc:docMk/>
            <pc:sldMk cId="3353872940" sldId="297"/>
            <ac:spMk id="8" creationId="{D6394452-E2F5-BDD0-4A7D-F160915D08E4}"/>
          </ac:spMkLst>
        </pc:spChg>
        <pc:spChg chg="mod">
          <ac:chgData name="iqra ashraf" userId="aef14e9191c4554b" providerId="LiveId" clId="{6139D9D6-E79F-4B60-A7C2-03CB4C998B0D}" dt="2024-03-14T18:51:36.475" v="688" actId="1076"/>
          <ac:spMkLst>
            <pc:docMk/>
            <pc:sldMk cId="3353872940" sldId="297"/>
            <ac:spMk id="9" creationId="{896E12D6-192A-3075-304B-C22849FB3541}"/>
          </ac:spMkLst>
        </pc:spChg>
        <pc:spChg chg="mod">
          <ac:chgData name="iqra ashraf" userId="aef14e9191c4554b" providerId="LiveId" clId="{6139D9D6-E79F-4B60-A7C2-03CB4C998B0D}" dt="2024-03-14T18:51:32.465" v="687" actId="1076"/>
          <ac:spMkLst>
            <pc:docMk/>
            <pc:sldMk cId="3353872940" sldId="297"/>
            <ac:spMk id="10" creationId="{DF85ECAB-80AB-2165-A26A-00ACB1F86919}"/>
          </ac:spMkLst>
        </pc:spChg>
        <pc:graphicFrameChg chg="mod modGraphic">
          <ac:chgData name="iqra ashraf" userId="aef14e9191c4554b" providerId="LiveId" clId="{6139D9D6-E79F-4B60-A7C2-03CB4C998B0D}" dt="2024-03-14T19:33:36.377" v="1166" actId="207"/>
          <ac:graphicFrameMkLst>
            <pc:docMk/>
            <pc:sldMk cId="3353872940" sldId="297"/>
            <ac:graphicFrameMk id="2" creationId="{1AA8012A-626C-9141-B3E0-686AAC10AE40}"/>
          </ac:graphicFrameMkLst>
        </pc:graphicFrameChg>
      </pc:sldChg>
      <pc:sldChg chg="modSp mod">
        <pc:chgData name="iqra ashraf" userId="aef14e9191c4554b" providerId="LiveId" clId="{6139D9D6-E79F-4B60-A7C2-03CB4C998B0D}" dt="2024-03-14T19:15:02.614" v="904" actId="255"/>
        <pc:sldMkLst>
          <pc:docMk/>
          <pc:sldMk cId="3078383952" sldId="298"/>
        </pc:sldMkLst>
        <pc:spChg chg="mod">
          <ac:chgData name="iqra ashraf" userId="aef14e9191c4554b" providerId="LiveId" clId="{6139D9D6-E79F-4B60-A7C2-03CB4C998B0D}" dt="2024-03-14T19:15:02.614" v="904" actId="255"/>
          <ac:spMkLst>
            <pc:docMk/>
            <pc:sldMk cId="3078383952" sldId="298"/>
            <ac:spMk id="2" creationId="{70CFE742-527A-F3CB-D70F-D90D30298021}"/>
          </ac:spMkLst>
        </pc:spChg>
        <pc:spChg chg="mod">
          <ac:chgData name="iqra ashraf" userId="aef14e9191c4554b" providerId="LiveId" clId="{6139D9D6-E79F-4B60-A7C2-03CB4C998B0D}" dt="2024-03-14T19:14:40.097" v="902" actId="27636"/>
          <ac:spMkLst>
            <pc:docMk/>
            <pc:sldMk cId="3078383952" sldId="298"/>
            <ac:spMk id="3" creationId="{5A227F67-C571-CC43-3A83-A1B4984F7D73}"/>
          </ac:spMkLst>
        </pc:spChg>
      </pc:sldChg>
      <pc:sldChg chg="modSp mod">
        <pc:chgData name="iqra ashraf" userId="aef14e9191c4554b" providerId="LiveId" clId="{6139D9D6-E79F-4B60-A7C2-03CB4C998B0D}" dt="2024-03-14T19:16:21.080" v="1052" actId="255"/>
        <pc:sldMkLst>
          <pc:docMk/>
          <pc:sldMk cId="3785692469" sldId="299"/>
        </pc:sldMkLst>
        <pc:spChg chg="mod">
          <ac:chgData name="iqra ashraf" userId="aef14e9191c4554b" providerId="LiveId" clId="{6139D9D6-E79F-4B60-A7C2-03CB4C998B0D}" dt="2024-03-14T19:14:54.423" v="903" actId="255"/>
          <ac:spMkLst>
            <pc:docMk/>
            <pc:sldMk cId="3785692469" sldId="299"/>
            <ac:spMk id="2" creationId="{CE3A4440-F68E-3132-64CE-FE67B237EE8B}"/>
          </ac:spMkLst>
        </pc:spChg>
        <pc:spChg chg="mod">
          <ac:chgData name="iqra ashraf" userId="aef14e9191c4554b" providerId="LiveId" clId="{6139D9D6-E79F-4B60-A7C2-03CB4C998B0D}" dt="2024-03-14T19:16:21.080" v="1052" actId="255"/>
          <ac:spMkLst>
            <pc:docMk/>
            <pc:sldMk cId="3785692469" sldId="299"/>
            <ac:spMk id="3" creationId="{10591152-C75D-4958-82E6-D8329D05E2C3}"/>
          </ac:spMkLst>
        </pc:spChg>
      </pc:sldChg>
      <pc:sldChg chg="addSp modSp mod">
        <pc:chgData name="iqra ashraf" userId="aef14e9191c4554b" providerId="LiveId" clId="{6139D9D6-E79F-4B60-A7C2-03CB4C998B0D}" dt="2024-03-14T19:34:39.262" v="1177" actId="20577"/>
        <pc:sldMkLst>
          <pc:docMk/>
          <pc:sldMk cId="3784544585" sldId="300"/>
        </pc:sldMkLst>
        <pc:spChg chg="add mod">
          <ac:chgData name="iqra ashraf" userId="aef14e9191c4554b" providerId="LiveId" clId="{6139D9D6-E79F-4B60-A7C2-03CB4C998B0D}" dt="2024-03-14T19:34:39.262" v="1177" actId="20577"/>
          <ac:spMkLst>
            <pc:docMk/>
            <pc:sldMk cId="3784544585" sldId="300"/>
            <ac:spMk id="7" creationId="{355640BE-5F8A-AD0D-1AA5-6395A015D399}"/>
          </ac:spMkLst>
        </pc:spChg>
        <pc:picChg chg="mod">
          <ac:chgData name="iqra ashraf" userId="aef14e9191c4554b" providerId="LiveId" clId="{6139D9D6-E79F-4B60-A7C2-03CB4C998B0D}" dt="2024-03-14T18:54:03.729" v="704" actId="1076"/>
          <ac:picMkLst>
            <pc:docMk/>
            <pc:sldMk cId="3784544585" sldId="300"/>
            <ac:picMk id="3" creationId="{7F89E4B0-4B6C-57A6-CD90-AF33CAA2A7EE}"/>
          </ac:picMkLst>
        </pc:picChg>
        <pc:picChg chg="add mod modCrop">
          <ac:chgData name="iqra ashraf" userId="aef14e9191c4554b" providerId="LiveId" clId="{6139D9D6-E79F-4B60-A7C2-03CB4C998B0D}" dt="2024-03-14T18:54:07.765" v="705" actId="1076"/>
          <ac:picMkLst>
            <pc:docMk/>
            <pc:sldMk cId="3784544585" sldId="300"/>
            <ac:picMk id="5" creationId="{D1252DEB-E735-579E-813A-6E4B15BABD76}"/>
          </ac:picMkLst>
        </pc:picChg>
      </pc:sldChg>
      <pc:sldChg chg="modSp mod modAnim">
        <pc:chgData name="iqra ashraf" userId="aef14e9191c4554b" providerId="LiveId" clId="{6139D9D6-E79F-4B60-A7C2-03CB4C998B0D}" dt="2024-03-14T18:35:54.679" v="55"/>
        <pc:sldMkLst>
          <pc:docMk/>
          <pc:sldMk cId="2903417487" sldId="304"/>
        </pc:sldMkLst>
        <pc:spChg chg="mod">
          <ac:chgData name="iqra ashraf" userId="aef14e9191c4554b" providerId="LiveId" clId="{6139D9D6-E79F-4B60-A7C2-03CB4C998B0D}" dt="2024-03-14T18:35:42.650" v="53" actId="255"/>
          <ac:spMkLst>
            <pc:docMk/>
            <pc:sldMk cId="2903417487" sldId="304"/>
            <ac:spMk id="3" creationId="{32D7178C-D30E-D834-B9D1-EDE6BAFD77E6}"/>
          </ac:spMkLst>
        </pc:spChg>
      </pc:sldChg>
      <pc:sldChg chg="delSp modSp del mod delAnim">
        <pc:chgData name="iqra ashraf" userId="aef14e9191c4554b" providerId="LiveId" clId="{6139D9D6-E79F-4B60-A7C2-03CB4C998B0D}" dt="2024-03-14T19:12:23.676" v="783" actId="2696"/>
        <pc:sldMkLst>
          <pc:docMk/>
          <pc:sldMk cId="698140125" sldId="306"/>
        </pc:sldMkLst>
        <pc:spChg chg="mod">
          <ac:chgData name="iqra ashraf" userId="aef14e9191c4554b" providerId="LiveId" clId="{6139D9D6-E79F-4B60-A7C2-03CB4C998B0D}" dt="2024-03-14T03:56:13.711" v="8" actId="1076"/>
          <ac:spMkLst>
            <pc:docMk/>
            <pc:sldMk cId="698140125" sldId="306"/>
            <ac:spMk id="4" creationId="{1EF26546-3D13-3EAF-CA3A-F91664CD8D89}"/>
          </ac:spMkLst>
        </pc:spChg>
        <pc:picChg chg="del">
          <ac:chgData name="iqra ashraf" userId="aef14e9191c4554b" providerId="LiveId" clId="{6139D9D6-E79F-4B60-A7C2-03CB4C998B0D}" dt="2024-03-14T03:56:03.328" v="7" actId="478"/>
          <ac:picMkLst>
            <pc:docMk/>
            <pc:sldMk cId="698140125" sldId="306"/>
            <ac:picMk id="6" creationId="{0ECC8A03-BF6C-E12C-31C9-F50616289EC5}"/>
          </ac:picMkLst>
        </pc:picChg>
      </pc:sldChg>
      <pc:sldChg chg="modSp mod">
        <pc:chgData name="iqra ashraf" userId="aef14e9191c4554b" providerId="LiveId" clId="{6139D9D6-E79F-4B60-A7C2-03CB4C998B0D}" dt="2024-03-14T19:12:56.042" v="834" actId="20577"/>
        <pc:sldMkLst>
          <pc:docMk/>
          <pc:sldMk cId="1474377656" sldId="307"/>
        </pc:sldMkLst>
        <pc:spChg chg="mod">
          <ac:chgData name="iqra ashraf" userId="aef14e9191c4554b" providerId="LiveId" clId="{6139D9D6-E79F-4B60-A7C2-03CB4C998B0D}" dt="2024-03-14T19:12:56.042" v="834" actId="20577"/>
          <ac:spMkLst>
            <pc:docMk/>
            <pc:sldMk cId="1474377656" sldId="307"/>
            <ac:spMk id="7" creationId="{204A25A4-F253-D745-CCB4-E3F4102FE969}"/>
          </ac:spMkLst>
        </pc:spChg>
      </pc:sldChg>
      <pc:sldChg chg="ord">
        <pc:chgData name="iqra ashraf" userId="aef14e9191c4554b" providerId="LiveId" clId="{6139D9D6-E79F-4B60-A7C2-03CB4C998B0D}" dt="2024-03-14T19:13:16.270" v="836"/>
        <pc:sldMkLst>
          <pc:docMk/>
          <pc:sldMk cId="3054444573" sldId="308"/>
        </pc:sldMkLst>
      </pc:sldChg>
      <pc:sldChg chg="addSp delSp modSp mod ord delAnim modAnim">
        <pc:chgData name="iqra ashraf" userId="aef14e9191c4554b" providerId="LiveId" clId="{6139D9D6-E79F-4B60-A7C2-03CB4C998B0D}" dt="2024-03-14T19:42:35.405" v="1220" actId="1076"/>
        <pc:sldMkLst>
          <pc:docMk/>
          <pc:sldMk cId="2306873708" sldId="311"/>
        </pc:sldMkLst>
        <pc:picChg chg="del">
          <ac:chgData name="iqra ashraf" userId="aef14e9191c4554b" providerId="LiveId" clId="{6139D9D6-E79F-4B60-A7C2-03CB4C998B0D}" dt="2024-02-29T08:21:27.735" v="4" actId="21"/>
          <ac:picMkLst>
            <pc:docMk/>
            <pc:sldMk cId="2306873708" sldId="311"/>
            <ac:picMk id="2" creationId="{2A19EE07-4C06-412B-0834-4F01E5664C22}"/>
          </ac:picMkLst>
        </pc:picChg>
        <pc:picChg chg="add mod">
          <ac:chgData name="iqra ashraf" userId="aef14e9191c4554b" providerId="LiveId" clId="{6139D9D6-E79F-4B60-A7C2-03CB4C998B0D}" dt="2024-03-14T19:42:35.405" v="1220" actId="1076"/>
          <ac:picMkLst>
            <pc:docMk/>
            <pc:sldMk cId="2306873708" sldId="311"/>
            <ac:picMk id="2" creationId="{DF90FE35-DD5E-04C4-5EBD-0EEE940E18D4}"/>
          </ac:picMkLst>
        </pc:picChg>
      </pc:sldChg>
      <pc:sldChg chg="addSp delSp modSp mod">
        <pc:chgData name="iqra ashraf" userId="aef14e9191c4554b" providerId="LiveId" clId="{6139D9D6-E79F-4B60-A7C2-03CB4C998B0D}" dt="2024-03-14T19:37:03.362" v="1186" actId="14100"/>
        <pc:sldMkLst>
          <pc:docMk/>
          <pc:sldMk cId="3407112787" sldId="340"/>
        </pc:sldMkLst>
        <pc:spChg chg="mod">
          <ac:chgData name="iqra ashraf" userId="aef14e9191c4554b" providerId="LiveId" clId="{6139D9D6-E79F-4B60-A7C2-03CB4C998B0D}" dt="2024-03-14T19:37:03.362" v="1186" actId="14100"/>
          <ac:spMkLst>
            <pc:docMk/>
            <pc:sldMk cId="3407112787" sldId="340"/>
            <ac:spMk id="2" creationId="{12A95CE7-93FB-7C3C-5145-643C1CED3B5F}"/>
          </ac:spMkLst>
        </pc:spChg>
        <pc:spChg chg="mod">
          <ac:chgData name="iqra ashraf" userId="aef14e9191c4554b" providerId="LiveId" clId="{6139D9D6-E79F-4B60-A7C2-03CB4C998B0D}" dt="2024-03-14T19:21:38.752" v="1078" actId="14100"/>
          <ac:spMkLst>
            <pc:docMk/>
            <pc:sldMk cId="3407112787" sldId="340"/>
            <ac:spMk id="6" creationId="{53FCD370-2356-BCA4-3D13-FC8B0035D3F5}"/>
          </ac:spMkLst>
        </pc:spChg>
        <pc:picChg chg="add mod modCrop">
          <ac:chgData name="iqra ashraf" userId="aef14e9191c4554b" providerId="LiveId" clId="{6139D9D6-E79F-4B60-A7C2-03CB4C998B0D}" dt="2024-03-14T19:22:05.622" v="1083" actId="732"/>
          <ac:picMkLst>
            <pc:docMk/>
            <pc:sldMk cId="3407112787" sldId="340"/>
            <ac:picMk id="7" creationId="{671D4943-D44A-2EA4-CE37-265B1CB55C12}"/>
          </ac:picMkLst>
        </pc:picChg>
        <pc:picChg chg="del">
          <ac:chgData name="iqra ashraf" userId="aef14e9191c4554b" providerId="LiveId" clId="{6139D9D6-E79F-4B60-A7C2-03CB4C998B0D}" dt="2024-03-14T19:18:37.499" v="1070" actId="478"/>
          <ac:picMkLst>
            <pc:docMk/>
            <pc:sldMk cId="3407112787" sldId="340"/>
            <ac:picMk id="9" creationId="{35A39F60-C617-6037-AB12-41F3264A5137}"/>
          </ac:picMkLst>
        </pc:picChg>
      </pc:sldChg>
      <pc:sldChg chg="modSp mod">
        <pc:chgData name="iqra ashraf" userId="aef14e9191c4554b" providerId="LiveId" clId="{6139D9D6-E79F-4B60-A7C2-03CB4C998B0D}" dt="2024-03-14T19:37:28.125" v="1188" actId="20577"/>
        <pc:sldMkLst>
          <pc:docMk/>
          <pc:sldMk cId="2740093879" sldId="341"/>
        </pc:sldMkLst>
        <pc:spChg chg="mod">
          <ac:chgData name="iqra ashraf" userId="aef14e9191c4554b" providerId="LiveId" clId="{6139D9D6-E79F-4B60-A7C2-03CB4C998B0D}" dt="2024-03-14T19:37:22.330" v="1187" actId="255"/>
          <ac:spMkLst>
            <pc:docMk/>
            <pc:sldMk cId="2740093879" sldId="341"/>
            <ac:spMk id="2" creationId="{34113256-2AB2-AE91-5347-375629D9B6E4}"/>
          </ac:spMkLst>
        </pc:spChg>
        <pc:spChg chg="mod">
          <ac:chgData name="iqra ashraf" userId="aef14e9191c4554b" providerId="LiveId" clId="{6139D9D6-E79F-4B60-A7C2-03CB4C998B0D}" dt="2024-03-14T19:37:28.125" v="1188" actId="20577"/>
          <ac:spMkLst>
            <pc:docMk/>
            <pc:sldMk cId="2740093879" sldId="341"/>
            <ac:spMk id="3" creationId="{0D86D5C7-B1CD-4FF3-3904-86E7E77E282E}"/>
          </ac:spMkLst>
        </pc:spChg>
      </pc:sldChg>
      <pc:sldChg chg="modSp mod">
        <pc:chgData name="iqra ashraf" userId="aef14e9191c4554b" providerId="LiveId" clId="{6139D9D6-E79F-4B60-A7C2-03CB4C998B0D}" dt="2024-03-14T19:37:40.744" v="1189" actId="255"/>
        <pc:sldMkLst>
          <pc:docMk/>
          <pc:sldMk cId="192690955" sldId="343"/>
        </pc:sldMkLst>
        <pc:spChg chg="mod">
          <ac:chgData name="iqra ashraf" userId="aef14e9191c4554b" providerId="LiveId" clId="{6139D9D6-E79F-4B60-A7C2-03CB4C998B0D}" dt="2024-03-14T19:37:40.744" v="1189" actId="255"/>
          <ac:spMkLst>
            <pc:docMk/>
            <pc:sldMk cId="192690955" sldId="343"/>
            <ac:spMk id="2" creationId="{C64F0C17-13E2-8653-68B2-64937229498A}"/>
          </ac:spMkLst>
        </pc:spChg>
      </pc:sldChg>
      <pc:sldChg chg="modSp mod">
        <pc:chgData name="iqra ashraf" userId="aef14e9191c4554b" providerId="LiveId" clId="{6139D9D6-E79F-4B60-A7C2-03CB4C998B0D}" dt="2024-03-14T19:38:10.351" v="1192" actId="20577"/>
        <pc:sldMkLst>
          <pc:docMk/>
          <pc:sldMk cId="4091687886" sldId="354"/>
        </pc:sldMkLst>
        <pc:spChg chg="mod">
          <ac:chgData name="iqra ashraf" userId="aef14e9191c4554b" providerId="LiveId" clId="{6139D9D6-E79F-4B60-A7C2-03CB4C998B0D}" dt="2024-03-14T19:38:06.278" v="1191" actId="255"/>
          <ac:spMkLst>
            <pc:docMk/>
            <pc:sldMk cId="4091687886" sldId="354"/>
            <ac:spMk id="2" creationId="{F54FEF8D-1FA3-F3E2-BCDF-61F3DCF0FEF2}"/>
          </ac:spMkLst>
        </pc:spChg>
        <pc:spChg chg="mod">
          <ac:chgData name="iqra ashraf" userId="aef14e9191c4554b" providerId="LiveId" clId="{6139D9D6-E79F-4B60-A7C2-03CB4C998B0D}" dt="2024-03-14T19:38:10.351" v="1192" actId="20577"/>
          <ac:spMkLst>
            <pc:docMk/>
            <pc:sldMk cId="4091687886" sldId="354"/>
            <ac:spMk id="3" creationId="{CC11E012-4153-1B84-722B-1CB1E7852E2B}"/>
          </ac:spMkLst>
        </pc:spChg>
      </pc:sldChg>
      <pc:sldChg chg="modSp mod">
        <pc:chgData name="iqra ashraf" userId="aef14e9191c4554b" providerId="LiveId" clId="{6139D9D6-E79F-4B60-A7C2-03CB4C998B0D}" dt="2024-03-14T19:42:05.922" v="1217" actId="255"/>
        <pc:sldMkLst>
          <pc:docMk/>
          <pc:sldMk cId="2902636259" sldId="355"/>
        </pc:sldMkLst>
        <pc:spChg chg="mod">
          <ac:chgData name="iqra ashraf" userId="aef14e9191c4554b" providerId="LiveId" clId="{6139D9D6-E79F-4B60-A7C2-03CB4C998B0D}" dt="2024-03-14T19:42:05.922" v="1217" actId="255"/>
          <ac:spMkLst>
            <pc:docMk/>
            <pc:sldMk cId="2902636259" sldId="355"/>
            <ac:spMk id="2" creationId="{F5EAFDCC-997B-07B3-5FC8-CEFDD5473189}"/>
          </ac:spMkLst>
        </pc:spChg>
      </pc:sldChg>
      <pc:sldChg chg="addSp delSp modSp mod">
        <pc:chgData name="iqra ashraf" userId="aef14e9191c4554b" providerId="LiveId" clId="{6139D9D6-E79F-4B60-A7C2-03CB4C998B0D}" dt="2024-03-14T19:29:47.642" v="1116" actId="1076"/>
        <pc:sldMkLst>
          <pc:docMk/>
          <pc:sldMk cId="4115628273" sldId="360"/>
        </pc:sldMkLst>
        <pc:spChg chg="del">
          <ac:chgData name="iqra ashraf" userId="aef14e9191c4554b" providerId="LiveId" clId="{6139D9D6-E79F-4B60-A7C2-03CB4C998B0D}" dt="2024-03-14T18:40:39.592" v="222" actId="478"/>
          <ac:spMkLst>
            <pc:docMk/>
            <pc:sldMk cId="4115628273" sldId="360"/>
            <ac:spMk id="2" creationId="{EE6EDA0E-45DA-4FB8-CBA2-E514C95580ED}"/>
          </ac:spMkLst>
        </pc:spChg>
        <pc:spChg chg="add del mod">
          <ac:chgData name="iqra ashraf" userId="aef14e9191c4554b" providerId="LiveId" clId="{6139D9D6-E79F-4B60-A7C2-03CB4C998B0D}" dt="2024-03-14T18:40:41.902" v="223" actId="478"/>
          <ac:spMkLst>
            <pc:docMk/>
            <pc:sldMk cId="4115628273" sldId="360"/>
            <ac:spMk id="6" creationId="{E0D22EB4-2617-9338-8564-8E39468DE5DB}"/>
          </ac:spMkLst>
        </pc:spChg>
        <pc:spChg chg="add mod">
          <ac:chgData name="iqra ashraf" userId="aef14e9191c4554b" providerId="LiveId" clId="{6139D9D6-E79F-4B60-A7C2-03CB4C998B0D}" dt="2024-03-14T19:29:47.642" v="1116" actId="1076"/>
          <ac:spMkLst>
            <pc:docMk/>
            <pc:sldMk cId="4115628273" sldId="360"/>
            <ac:spMk id="7" creationId="{686AFC40-64FA-DB05-5E2C-08CAC07B9C61}"/>
          </ac:spMkLst>
        </pc:spChg>
        <pc:spChg chg="add mod">
          <ac:chgData name="iqra ashraf" userId="aef14e9191c4554b" providerId="LiveId" clId="{6139D9D6-E79F-4B60-A7C2-03CB4C998B0D}" dt="2024-03-14T18:45:33.379" v="389" actId="20577"/>
          <ac:spMkLst>
            <pc:docMk/>
            <pc:sldMk cId="4115628273" sldId="360"/>
            <ac:spMk id="9" creationId="{C349DD6C-CA93-1136-E71D-34F2CDAD6005}"/>
          </ac:spMkLst>
        </pc:spChg>
      </pc:sldChg>
      <pc:sldChg chg="delSp modSp del mod">
        <pc:chgData name="iqra ashraf" userId="aef14e9191c4554b" providerId="LiveId" clId="{6139D9D6-E79F-4B60-A7C2-03CB4C998B0D}" dt="2024-03-14T18:54:25.356" v="709" actId="2696"/>
        <pc:sldMkLst>
          <pc:docMk/>
          <pc:sldMk cId="1699681219" sldId="361"/>
        </pc:sldMkLst>
        <pc:spChg chg="del mod">
          <ac:chgData name="iqra ashraf" userId="aef14e9191c4554b" providerId="LiveId" clId="{6139D9D6-E79F-4B60-A7C2-03CB4C998B0D}" dt="2024-03-14T18:54:22.887" v="708"/>
          <ac:spMkLst>
            <pc:docMk/>
            <pc:sldMk cId="1699681219" sldId="361"/>
            <ac:spMk id="2" creationId="{FE6791B7-3924-3F19-C286-569E90675A16}"/>
          </ac:spMkLst>
        </pc:spChg>
        <pc:picChg chg="del mod">
          <ac:chgData name="iqra ashraf" userId="aef14e9191c4554b" providerId="LiveId" clId="{6139D9D6-E79F-4B60-A7C2-03CB4C998B0D}" dt="2024-03-14T18:53:18.997" v="695" actId="21"/>
          <ac:picMkLst>
            <pc:docMk/>
            <pc:sldMk cId="1699681219" sldId="361"/>
            <ac:picMk id="5" creationId="{C7178A0E-BA03-1305-37B7-6E6F6794FE36}"/>
          </ac:picMkLst>
        </pc:picChg>
      </pc:sldChg>
      <pc:sldChg chg="modSp mod">
        <pc:chgData name="iqra ashraf" userId="aef14e9191c4554b" providerId="LiveId" clId="{6139D9D6-E79F-4B60-A7C2-03CB4C998B0D}" dt="2024-03-14T18:55:37.999" v="723" actId="14100"/>
        <pc:sldMkLst>
          <pc:docMk/>
          <pc:sldMk cId="308555739" sldId="362"/>
        </pc:sldMkLst>
        <pc:picChg chg="mod">
          <ac:chgData name="iqra ashraf" userId="aef14e9191c4554b" providerId="LiveId" clId="{6139D9D6-E79F-4B60-A7C2-03CB4C998B0D}" dt="2024-03-14T18:55:37.999" v="723" actId="14100"/>
          <ac:picMkLst>
            <pc:docMk/>
            <pc:sldMk cId="308555739" sldId="362"/>
            <ac:picMk id="5" creationId="{B1014AF8-AC83-CB37-4BD0-F7F85E0C8A3D}"/>
          </ac:picMkLst>
        </pc:picChg>
      </pc:sldChg>
      <pc:sldChg chg="modSp mod ord">
        <pc:chgData name="iqra ashraf" userId="aef14e9191c4554b" providerId="LiveId" clId="{6139D9D6-E79F-4B60-A7C2-03CB4C998B0D}" dt="2024-03-14T18:56:17.899" v="731" actId="732"/>
        <pc:sldMkLst>
          <pc:docMk/>
          <pc:sldMk cId="2814651418" sldId="363"/>
        </pc:sldMkLst>
        <pc:picChg chg="mod modCrop">
          <ac:chgData name="iqra ashraf" userId="aef14e9191c4554b" providerId="LiveId" clId="{6139D9D6-E79F-4B60-A7C2-03CB4C998B0D}" dt="2024-03-14T18:56:17.899" v="731" actId="732"/>
          <ac:picMkLst>
            <pc:docMk/>
            <pc:sldMk cId="2814651418" sldId="363"/>
            <ac:picMk id="5" creationId="{9C84CE77-7488-0AA0-B970-98BCD1F0AB1F}"/>
          </ac:picMkLst>
        </pc:picChg>
      </pc:sldChg>
      <pc:sldChg chg="modSp mod">
        <pc:chgData name="iqra ashraf" userId="aef14e9191c4554b" providerId="LiveId" clId="{6139D9D6-E79F-4B60-A7C2-03CB4C998B0D}" dt="2024-03-14T19:31:16.496" v="1149" actId="14100"/>
        <pc:sldMkLst>
          <pc:docMk/>
          <pc:sldMk cId="2496262118" sldId="367"/>
        </pc:sldMkLst>
        <pc:spChg chg="mod">
          <ac:chgData name="iqra ashraf" userId="aef14e9191c4554b" providerId="LiveId" clId="{6139D9D6-E79F-4B60-A7C2-03CB4C998B0D}" dt="2024-03-14T19:31:16.496" v="1149" actId="14100"/>
          <ac:spMkLst>
            <pc:docMk/>
            <pc:sldMk cId="2496262118" sldId="367"/>
            <ac:spMk id="2" creationId="{47FC979B-A949-EC81-A2B1-FDFCC34F1180}"/>
          </ac:spMkLst>
        </pc:spChg>
        <pc:spChg chg="mod">
          <ac:chgData name="iqra ashraf" userId="aef14e9191c4554b" providerId="LiveId" clId="{6139D9D6-E79F-4B60-A7C2-03CB4C998B0D}" dt="2024-03-14T18:49:06.304" v="661" actId="115"/>
          <ac:spMkLst>
            <pc:docMk/>
            <pc:sldMk cId="2496262118" sldId="367"/>
            <ac:spMk id="9" creationId="{47787BBC-211F-CCA4-00AC-86EA1EF06796}"/>
          </ac:spMkLst>
        </pc:spChg>
      </pc:sldChg>
      <pc:sldChg chg="modSp mod">
        <pc:chgData name="iqra ashraf" userId="aef14e9191c4554b" providerId="LiveId" clId="{6139D9D6-E79F-4B60-A7C2-03CB4C998B0D}" dt="2024-03-14T19:31:40.113" v="1153" actId="14100"/>
        <pc:sldMkLst>
          <pc:docMk/>
          <pc:sldMk cId="2837205491" sldId="368"/>
        </pc:sldMkLst>
        <pc:spChg chg="mod">
          <ac:chgData name="iqra ashraf" userId="aef14e9191c4554b" providerId="LiveId" clId="{6139D9D6-E79F-4B60-A7C2-03CB4C998B0D}" dt="2024-03-14T19:31:40.113" v="1153" actId="14100"/>
          <ac:spMkLst>
            <pc:docMk/>
            <pc:sldMk cId="2837205491" sldId="368"/>
            <ac:spMk id="2" creationId="{102ACE9A-0206-FA62-441E-9A33B5FA643E}"/>
          </ac:spMkLst>
        </pc:spChg>
        <pc:spChg chg="mod">
          <ac:chgData name="iqra ashraf" userId="aef14e9191c4554b" providerId="LiveId" clId="{6139D9D6-E79F-4B60-A7C2-03CB4C998B0D}" dt="2024-03-14T18:49:16.523" v="662" actId="207"/>
          <ac:spMkLst>
            <pc:docMk/>
            <pc:sldMk cId="2837205491" sldId="368"/>
            <ac:spMk id="7" creationId="{B37DF725-6C20-ED3B-007A-0E4AC05C9047}"/>
          </ac:spMkLst>
        </pc:spChg>
      </pc:sldChg>
      <pc:sldChg chg="modSp mod">
        <pc:chgData name="iqra ashraf" userId="aef14e9191c4554b" providerId="LiveId" clId="{6139D9D6-E79F-4B60-A7C2-03CB4C998B0D}" dt="2024-03-14T19:32:15.946" v="1159" actId="14100"/>
        <pc:sldMkLst>
          <pc:docMk/>
          <pc:sldMk cId="1771756646" sldId="369"/>
        </pc:sldMkLst>
        <pc:spChg chg="mod">
          <ac:chgData name="iqra ashraf" userId="aef14e9191c4554b" providerId="LiveId" clId="{6139D9D6-E79F-4B60-A7C2-03CB4C998B0D}" dt="2024-03-14T19:32:01.641" v="1158" actId="14100"/>
          <ac:spMkLst>
            <pc:docMk/>
            <pc:sldMk cId="1771756646" sldId="369"/>
            <ac:spMk id="2" creationId="{864CA0D8-8DCA-4C78-BE3A-D7BF9B95408F}"/>
          </ac:spMkLst>
        </pc:spChg>
        <pc:spChg chg="mod">
          <ac:chgData name="iqra ashraf" userId="aef14e9191c4554b" providerId="LiveId" clId="{6139D9D6-E79F-4B60-A7C2-03CB4C998B0D}" dt="2024-03-14T19:32:15.946" v="1159" actId="14100"/>
          <ac:spMkLst>
            <pc:docMk/>
            <pc:sldMk cId="1771756646" sldId="369"/>
            <ac:spMk id="8" creationId="{F02CEE1E-9C70-E34D-6360-1DF7DA36F820}"/>
          </ac:spMkLst>
        </pc:spChg>
      </pc:sldChg>
      <pc:sldChg chg="modSp mod">
        <pc:chgData name="iqra ashraf" userId="aef14e9191c4554b" providerId="LiveId" clId="{6139D9D6-E79F-4B60-A7C2-03CB4C998B0D}" dt="2024-03-14T19:29:23.792" v="1113" actId="14100"/>
        <pc:sldMkLst>
          <pc:docMk/>
          <pc:sldMk cId="950115761" sldId="370"/>
        </pc:sldMkLst>
        <pc:spChg chg="mod">
          <ac:chgData name="iqra ashraf" userId="aef14e9191c4554b" providerId="LiveId" clId="{6139D9D6-E79F-4B60-A7C2-03CB4C998B0D}" dt="2024-03-14T19:29:23.792" v="1113" actId="14100"/>
          <ac:spMkLst>
            <pc:docMk/>
            <pc:sldMk cId="950115761" sldId="370"/>
            <ac:spMk id="2" creationId="{ADA7F6FA-F673-368E-C78B-80340195B4D7}"/>
          </ac:spMkLst>
        </pc:spChg>
        <pc:spChg chg="mod">
          <ac:chgData name="iqra ashraf" userId="aef14e9191c4554b" providerId="LiveId" clId="{6139D9D6-E79F-4B60-A7C2-03CB4C998B0D}" dt="2024-03-14T18:47:29.747" v="505" actId="20577"/>
          <ac:spMkLst>
            <pc:docMk/>
            <pc:sldMk cId="950115761" sldId="370"/>
            <ac:spMk id="3" creationId="{412F139D-3CFA-CA93-29C4-EA99D8132565}"/>
          </ac:spMkLst>
        </pc:spChg>
      </pc:sldChg>
      <pc:sldChg chg="modSp mod">
        <pc:chgData name="iqra ashraf" userId="aef14e9191c4554b" providerId="LiveId" clId="{6139D9D6-E79F-4B60-A7C2-03CB4C998B0D}" dt="2024-03-14T18:56:33.012" v="735" actId="20577"/>
        <pc:sldMkLst>
          <pc:docMk/>
          <pc:sldMk cId="1171896867" sldId="371"/>
        </pc:sldMkLst>
        <pc:spChg chg="mod">
          <ac:chgData name="iqra ashraf" userId="aef14e9191c4554b" providerId="LiveId" clId="{6139D9D6-E79F-4B60-A7C2-03CB4C998B0D}" dt="2024-03-14T18:56:33.012" v="735" actId="20577"/>
          <ac:spMkLst>
            <pc:docMk/>
            <pc:sldMk cId="1171896867" sldId="371"/>
            <ac:spMk id="5" creationId="{45D30DB7-722C-6BB9-1EF3-1DE12DC978C7}"/>
          </ac:spMkLst>
        </pc:spChg>
      </pc:sldChg>
      <pc:sldChg chg="addSp modSp mod">
        <pc:chgData name="iqra ashraf" userId="aef14e9191c4554b" providerId="LiveId" clId="{6139D9D6-E79F-4B60-A7C2-03CB4C998B0D}" dt="2024-02-29T08:19:58.490" v="3" actId="14100"/>
        <pc:sldMkLst>
          <pc:docMk/>
          <pc:sldMk cId="1069931532" sldId="372"/>
        </pc:sldMkLst>
        <pc:picChg chg="add mod">
          <ac:chgData name="iqra ashraf" userId="aef14e9191c4554b" providerId="LiveId" clId="{6139D9D6-E79F-4B60-A7C2-03CB4C998B0D}" dt="2024-02-29T08:19:58.490" v="3" actId="14100"/>
          <ac:picMkLst>
            <pc:docMk/>
            <pc:sldMk cId="1069931532" sldId="372"/>
            <ac:picMk id="3" creationId="{DD70FBE6-8DE5-4936-FE53-F6FF43082D07}"/>
          </ac:picMkLst>
        </pc:picChg>
      </pc:sldChg>
      <pc:sldChg chg="mod modShow">
        <pc:chgData name="iqra ashraf" userId="aef14e9191c4554b" providerId="LiveId" clId="{6139D9D6-E79F-4B60-A7C2-03CB4C998B0D}" dt="2024-03-14T19:18:11.659" v="1069" actId="729"/>
        <pc:sldMkLst>
          <pc:docMk/>
          <pc:sldMk cId="4120464073" sldId="374"/>
        </pc:sldMkLst>
      </pc:sldChg>
      <pc:sldChg chg="addSp modSp new mod">
        <pc:chgData name="iqra ashraf" userId="aef14e9191c4554b" providerId="LiveId" clId="{6139D9D6-E79F-4B60-A7C2-03CB4C998B0D}" dt="2024-03-14T18:34:12.773" v="48" actId="14100"/>
        <pc:sldMkLst>
          <pc:docMk/>
          <pc:sldMk cId="951168522" sldId="375"/>
        </pc:sldMkLst>
        <pc:spChg chg="mod">
          <ac:chgData name="iqra ashraf" userId="aef14e9191c4554b" providerId="LiveId" clId="{6139D9D6-E79F-4B60-A7C2-03CB4C998B0D}" dt="2024-03-14T18:34:12.773" v="48" actId="14100"/>
          <ac:spMkLst>
            <pc:docMk/>
            <pc:sldMk cId="951168522" sldId="375"/>
            <ac:spMk id="2" creationId="{2E476AB6-CF57-C77E-AE7D-1A14040E3F10}"/>
          </ac:spMkLst>
        </pc:spChg>
        <pc:spChg chg="mod">
          <ac:chgData name="iqra ashraf" userId="aef14e9191c4554b" providerId="LiveId" clId="{6139D9D6-E79F-4B60-A7C2-03CB4C998B0D}" dt="2024-03-14T18:31:51.152" v="41" actId="255"/>
          <ac:spMkLst>
            <pc:docMk/>
            <pc:sldMk cId="951168522" sldId="375"/>
            <ac:spMk id="3" creationId="{BF06EE48-4A96-7E12-0421-51368925AA5F}"/>
          </ac:spMkLst>
        </pc:spChg>
        <pc:picChg chg="add mod">
          <ac:chgData name="iqra ashraf" userId="aef14e9191c4554b" providerId="LiveId" clId="{6139D9D6-E79F-4B60-A7C2-03CB4C998B0D}" dt="2024-03-14T18:33:54.302" v="45"/>
          <ac:picMkLst>
            <pc:docMk/>
            <pc:sldMk cId="951168522" sldId="375"/>
            <ac:picMk id="4" creationId="{60BD3E0D-B945-C335-B4F5-DC1B1211AF98}"/>
          </ac:picMkLst>
        </pc:picChg>
        <pc:picChg chg="add mod">
          <ac:chgData name="iqra ashraf" userId="aef14e9191c4554b" providerId="LiveId" clId="{6139D9D6-E79F-4B60-A7C2-03CB4C998B0D}" dt="2024-03-14T18:34:03.928" v="46"/>
          <ac:picMkLst>
            <pc:docMk/>
            <pc:sldMk cId="951168522" sldId="375"/>
            <ac:picMk id="5" creationId="{CE8D3F5D-6DF0-B50C-DD0F-DCF7CA9C2A9D}"/>
          </ac:picMkLst>
        </pc:picChg>
      </pc:sldChg>
      <pc:sldChg chg="addSp modSp new mod">
        <pc:chgData name="iqra ashraf" userId="aef14e9191c4554b" providerId="LiveId" clId="{6139D9D6-E79F-4B60-A7C2-03CB4C998B0D}" dt="2024-03-14T18:37:46.926" v="78" actId="20577"/>
        <pc:sldMkLst>
          <pc:docMk/>
          <pc:sldMk cId="1844300448" sldId="376"/>
        </pc:sldMkLst>
        <pc:spChg chg="mod">
          <ac:chgData name="iqra ashraf" userId="aef14e9191c4554b" providerId="LiveId" clId="{6139D9D6-E79F-4B60-A7C2-03CB4C998B0D}" dt="2024-03-14T18:37:46.926" v="78" actId="20577"/>
          <ac:spMkLst>
            <pc:docMk/>
            <pc:sldMk cId="1844300448" sldId="376"/>
            <ac:spMk id="2" creationId="{78A16C4A-EF9C-3DD5-C54C-3EEAA2C82226}"/>
          </ac:spMkLst>
        </pc:spChg>
        <pc:spChg chg="mod">
          <ac:chgData name="iqra ashraf" userId="aef14e9191c4554b" providerId="LiveId" clId="{6139D9D6-E79F-4B60-A7C2-03CB4C998B0D}" dt="2024-03-14T18:37:13.691" v="67" actId="5793"/>
          <ac:spMkLst>
            <pc:docMk/>
            <pc:sldMk cId="1844300448" sldId="376"/>
            <ac:spMk id="3" creationId="{7780BDE5-60E9-DC33-C852-4AA260E1A4C4}"/>
          </ac:spMkLst>
        </pc:spChg>
        <pc:picChg chg="add mod">
          <ac:chgData name="iqra ashraf" userId="aef14e9191c4554b" providerId="LiveId" clId="{6139D9D6-E79F-4B60-A7C2-03CB4C998B0D}" dt="2024-03-14T18:37:22.528" v="68"/>
          <ac:picMkLst>
            <pc:docMk/>
            <pc:sldMk cId="1844300448" sldId="376"/>
            <ac:picMk id="4" creationId="{2412171F-E803-F29C-3D3E-01DA627AD83F}"/>
          </ac:picMkLst>
        </pc:picChg>
        <pc:picChg chg="add mod">
          <ac:chgData name="iqra ashraf" userId="aef14e9191c4554b" providerId="LiveId" clId="{6139D9D6-E79F-4B60-A7C2-03CB4C998B0D}" dt="2024-03-14T18:37:39.064" v="70"/>
          <ac:picMkLst>
            <pc:docMk/>
            <pc:sldMk cId="1844300448" sldId="376"/>
            <ac:picMk id="5" creationId="{A7210712-D53D-8AE3-4D82-CECB212D17FA}"/>
          </ac:picMkLst>
        </pc:picChg>
      </pc:sldChg>
      <pc:sldChg chg="addSp delSp modSp new mod">
        <pc:chgData name="iqra ashraf" userId="aef14e9191c4554b" providerId="LiveId" clId="{6139D9D6-E79F-4B60-A7C2-03CB4C998B0D}" dt="2024-03-14T19:04:42.119" v="761" actId="26606"/>
        <pc:sldMkLst>
          <pc:docMk/>
          <pc:sldMk cId="3947739954" sldId="377"/>
        </pc:sldMkLst>
        <pc:spChg chg="del">
          <ac:chgData name="iqra ashraf" userId="aef14e9191c4554b" providerId="LiveId" clId="{6139D9D6-E79F-4B60-A7C2-03CB4C998B0D}" dt="2024-03-14T18:56:56.388" v="740" actId="478"/>
          <ac:spMkLst>
            <pc:docMk/>
            <pc:sldMk cId="3947739954" sldId="377"/>
            <ac:spMk id="2" creationId="{E029ACD7-6A42-B92F-544D-3B76B8D44DB4}"/>
          </ac:spMkLst>
        </pc:spChg>
        <pc:spChg chg="del">
          <ac:chgData name="iqra ashraf" userId="aef14e9191c4554b" providerId="LiveId" clId="{6139D9D6-E79F-4B60-A7C2-03CB4C998B0D}" dt="2024-03-14T18:56:58.377" v="741" actId="478"/>
          <ac:spMkLst>
            <pc:docMk/>
            <pc:sldMk cId="3947739954" sldId="377"/>
            <ac:spMk id="3" creationId="{79F0CAD2-3CB1-82ED-4B23-5E19A95C8A4C}"/>
          </ac:spMkLst>
        </pc:spChg>
        <pc:picChg chg="add mod">
          <ac:chgData name="iqra ashraf" userId="aef14e9191c4554b" providerId="LiveId" clId="{6139D9D6-E79F-4B60-A7C2-03CB4C998B0D}" dt="2024-03-14T19:04:42.119" v="761" actId="26606"/>
          <ac:picMkLst>
            <pc:docMk/>
            <pc:sldMk cId="3947739954" sldId="377"/>
            <ac:picMk id="5" creationId="{2ECF4629-E945-8BF9-1E3B-7C8D5896C8F7}"/>
          </ac:picMkLst>
        </pc:picChg>
      </pc:sldChg>
      <pc:sldChg chg="addSp delSp modSp new mod">
        <pc:chgData name="iqra ashraf" userId="aef14e9191c4554b" providerId="LiveId" clId="{6139D9D6-E79F-4B60-A7C2-03CB4C998B0D}" dt="2024-03-14T19:04:28.831" v="760" actId="14100"/>
        <pc:sldMkLst>
          <pc:docMk/>
          <pc:sldMk cId="3703114681" sldId="378"/>
        </pc:sldMkLst>
        <pc:spChg chg="del">
          <ac:chgData name="iqra ashraf" userId="aef14e9191c4554b" providerId="LiveId" clId="{6139D9D6-E79F-4B60-A7C2-03CB4C998B0D}" dt="2024-03-14T18:57:01.600" v="742" actId="478"/>
          <ac:spMkLst>
            <pc:docMk/>
            <pc:sldMk cId="3703114681" sldId="378"/>
            <ac:spMk id="2" creationId="{34CCC3A9-1AB2-3665-D26E-91F9299745A7}"/>
          </ac:spMkLst>
        </pc:spChg>
        <pc:spChg chg="del">
          <ac:chgData name="iqra ashraf" userId="aef14e9191c4554b" providerId="LiveId" clId="{6139D9D6-E79F-4B60-A7C2-03CB4C998B0D}" dt="2024-03-14T18:57:04.539" v="743" actId="478"/>
          <ac:spMkLst>
            <pc:docMk/>
            <pc:sldMk cId="3703114681" sldId="378"/>
            <ac:spMk id="3" creationId="{7A935394-9EAD-6919-0050-CDD40314129C}"/>
          </ac:spMkLst>
        </pc:spChg>
        <pc:picChg chg="add mod">
          <ac:chgData name="iqra ashraf" userId="aef14e9191c4554b" providerId="LiveId" clId="{6139D9D6-E79F-4B60-A7C2-03CB4C998B0D}" dt="2024-03-14T19:04:28.831" v="760" actId="14100"/>
          <ac:picMkLst>
            <pc:docMk/>
            <pc:sldMk cId="3703114681" sldId="378"/>
            <ac:picMk id="5" creationId="{E77D6F54-AB9F-5ECF-D658-13165F51DB26}"/>
          </ac:picMkLst>
        </pc:picChg>
      </pc:sldChg>
      <pc:sldChg chg="addSp delSp modSp new mod">
        <pc:chgData name="iqra ashraf" userId="aef14e9191c4554b" providerId="LiveId" clId="{6139D9D6-E79F-4B60-A7C2-03CB4C998B0D}" dt="2024-03-14T19:07:23.636" v="769" actId="962"/>
        <pc:sldMkLst>
          <pc:docMk/>
          <pc:sldMk cId="1798783713" sldId="379"/>
        </pc:sldMkLst>
        <pc:spChg chg="del">
          <ac:chgData name="iqra ashraf" userId="aef14e9191c4554b" providerId="LiveId" clId="{6139D9D6-E79F-4B60-A7C2-03CB4C998B0D}" dt="2024-03-14T18:57:07.991" v="744" actId="478"/>
          <ac:spMkLst>
            <pc:docMk/>
            <pc:sldMk cId="1798783713" sldId="379"/>
            <ac:spMk id="2" creationId="{B7F5B45E-8B7D-6F72-FDDC-27BC97D36047}"/>
          </ac:spMkLst>
        </pc:spChg>
        <pc:spChg chg="del">
          <ac:chgData name="iqra ashraf" userId="aef14e9191c4554b" providerId="LiveId" clId="{6139D9D6-E79F-4B60-A7C2-03CB4C998B0D}" dt="2024-03-14T18:57:10.627" v="745" actId="478"/>
          <ac:spMkLst>
            <pc:docMk/>
            <pc:sldMk cId="1798783713" sldId="379"/>
            <ac:spMk id="3" creationId="{FB1AAA59-E892-2220-913F-ED080741019B}"/>
          </ac:spMkLst>
        </pc:spChg>
        <pc:picChg chg="add mod">
          <ac:chgData name="iqra ashraf" userId="aef14e9191c4554b" providerId="LiveId" clId="{6139D9D6-E79F-4B60-A7C2-03CB4C998B0D}" dt="2024-03-14T19:07:23.636" v="769" actId="962"/>
          <ac:picMkLst>
            <pc:docMk/>
            <pc:sldMk cId="1798783713" sldId="379"/>
            <ac:picMk id="5" creationId="{A009875A-42F4-522B-6EE2-9871A13A09B4}"/>
          </ac:picMkLst>
        </pc:picChg>
      </pc:sldChg>
      <pc:sldChg chg="addSp delSp modSp new mod">
        <pc:chgData name="iqra ashraf" userId="aef14e9191c4554b" providerId="LiveId" clId="{6139D9D6-E79F-4B60-A7C2-03CB4C998B0D}" dt="2024-03-14T19:09:40.394" v="775" actId="962"/>
        <pc:sldMkLst>
          <pc:docMk/>
          <pc:sldMk cId="3336638573" sldId="380"/>
        </pc:sldMkLst>
        <pc:spChg chg="del">
          <ac:chgData name="iqra ashraf" userId="aef14e9191c4554b" providerId="LiveId" clId="{6139D9D6-E79F-4B60-A7C2-03CB4C998B0D}" dt="2024-03-14T18:57:13.949" v="746" actId="478"/>
          <ac:spMkLst>
            <pc:docMk/>
            <pc:sldMk cId="3336638573" sldId="380"/>
            <ac:spMk id="2" creationId="{0A65E04C-8E11-AC06-8A5B-D4B4B09EA27A}"/>
          </ac:spMkLst>
        </pc:spChg>
        <pc:spChg chg="del">
          <ac:chgData name="iqra ashraf" userId="aef14e9191c4554b" providerId="LiveId" clId="{6139D9D6-E79F-4B60-A7C2-03CB4C998B0D}" dt="2024-03-14T18:57:15.802" v="747" actId="478"/>
          <ac:spMkLst>
            <pc:docMk/>
            <pc:sldMk cId="3336638573" sldId="380"/>
            <ac:spMk id="3" creationId="{5B0EAE60-3A58-FA7D-0B92-FAD1CCA1CF59}"/>
          </ac:spMkLst>
        </pc:spChg>
        <pc:picChg chg="add mod">
          <ac:chgData name="iqra ashraf" userId="aef14e9191c4554b" providerId="LiveId" clId="{6139D9D6-E79F-4B60-A7C2-03CB4C998B0D}" dt="2024-03-14T19:09:40.394" v="775" actId="962"/>
          <ac:picMkLst>
            <pc:docMk/>
            <pc:sldMk cId="3336638573" sldId="380"/>
            <ac:picMk id="5" creationId="{F578950D-2995-D266-8DE4-76004EF6FAEE}"/>
          </ac:picMkLst>
        </pc:picChg>
      </pc:sldChg>
      <pc:sldChg chg="addSp delSp modSp new mod">
        <pc:chgData name="iqra ashraf" userId="aef14e9191c4554b" providerId="LiveId" clId="{6139D9D6-E79F-4B60-A7C2-03CB4C998B0D}" dt="2024-03-14T19:11:49.609" v="782" actId="26606"/>
        <pc:sldMkLst>
          <pc:docMk/>
          <pc:sldMk cId="2347379580" sldId="381"/>
        </pc:sldMkLst>
        <pc:spChg chg="del">
          <ac:chgData name="iqra ashraf" userId="aef14e9191c4554b" providerId="LiveId" clId="{6139D9D6-E79F-4B60-A7C2-03CB4C998B0D}" dt="2024-03-14T19:11:40.461" v="777" actId="478"/>
          <ac:spMkLst>
            <pc:docMk/>
            <pc:sldMk cId="2347379580" sldId="381"/>
            <ac:spMk id="2" creationId="{33B5901D-1451-F153-B73C-2F4F4EF206EA}"/>
          </ac:spMkLst>
        </pc:spChg>
        <pc:spChg chg="del">
          <ac:chgData name="iqra ashraf" userId="aef14e9191c4554b" providerId="LiveId" clId="{6139D9D6-E79F-4B60-A7C2-03CB4C998B0D}" dt="2024-03-14T19:11:42.294" v="778" actId="478"/>
          <ac:spMkLst>
            <pc:docMk/>
            <pc:sldMk cId="2347379580" sldId="381"/>
            <ac:spMk id="3" creationId="{22E9A2A4-4E6C-10CE-0508-1603CD4F1299}"/>
          </ac:spMkLst>
        </pc:spChg>
        <pc:picChg chg="add mod">
          <ac:chgData name="iqra ashraf" userId="aef14e9191c4554b" providerId="LiveId" clId="{6139D9D6-E79F-4B60-A7C2-03CB4C998B0D}" dt="2024-03-14T19:11:49.609" v="782" actId="26606"/>
          <ac:picMkLst>
            <pc:docMk/>
            <pc:sldMk cId="2347379580" sldId="381"/>
            <ac:picMk id="5" creationId="{8598D968-00CF-0EBA-3DC3-8C7815146A85}"/>
          </ac:picMkLst>
        </pc:picChg>
      </pc:sldChg>
    </pc:docChg>
  </pc:docChgLst>
  <pc:docChgLst>
    <pc:chgData name="iqra ashraf" userId="aef14e9191c4554b" providerId="LiveId" clId="{A7D346C3-57B5-B045-88CE-A943F33E631F}"/>
    <pc:docChg chg="undo custSel addSld modSld">
      <pc:chgData name="iqra ashraf" userId="aef14e9191c4554b" providerId="LiveId" clId="{A7D346C3-57B5-B045-88CE-A943F33E631F}" dt="2024-03-23T09:19:58.795" v="87" actId="14100"/>
      <pc:docMkLst>
        <pc:docMk/>
      </pc:docMkLst>
      <pc:sldChg chg="modSp">
        <pc:chgData name="iqra ashraf" userId="aef14e9191c4554b" providerId="LiveId" clId="{A7D346C3-57B5-B045-88CE-A943F33E631F}" dt="2024-03-23T09:19:58.795" v="87" actId="14100"/>
        <pc:sldMkLst>
          <pc:docMk/>
          <pc:sldMk cId="0" sldId="257"/>
        </pc:sldMkLst>
        <pc:picChg chg="mod">
          <ac:chgData name="iqra ashraf" userId="aef14e9191c4554b" providerId="LiveId" clId="{A7D346C3-57B5-B045-88CE-A943F33E631F}" dt="2024-03-23T09:19:58.795" v="87" actId="14100"/>
          <ac:picMkLst>
            <pc:docMk/>
            <pc:sldMk cId="0" sldId="257"/>
            <ac:picMk id="7" creationId="{A07814DF-7CEF-7B83-8469-629B04ED00BD}"/>
          </ac:picMkLst>
        </pc:picChg>
      </pc:sldChg>
      <pc:sldChg chg="modSp">
        <pc:chgData name="iqra ashraf" userId="aef14e9191c4554b" providerId="LiveId" clId="{A7D346C3-57B5-B045-88CE-A943F33E631F}" dt="2024-01-27T17:06:57.087" v="4" actId="255"/>
        <pc:sldMkLst>
          <pc:docMk/>
          <pc:sldMk cId="0" sldId="268"/>
        </pc:sldMkLst>
        <pc:spChg chg="mod">
          <ac:chgData name="iqra ashraf" userId="aef14e9191c4554b" providerId="LiveId" clId="{A7D346C3-57B5-B045-88CE-A943F33E631F}" dt="2024-01-27T17:06:57.087" v="4" actId="255"/>
          <ac:spMkLst>
            <pc:docMk/>
            <pc:sldMk cId="0" sldId="268"/>
            <ac:spMk id="1048623" creationId="{00000000-0000-0000-0000-000000000000}"/>
          </ac:spMkLst>
        </pc:spChg>
      </pc:sldChg>
      <pc:sldChg chg="modSp">
        <pc:chgData name="iqra ashraf" userId="aef14e9191c4554b" providerId="LiveId" clId="{A7D346C3-57B5-B045-88CE-A943F33E631F}" dt="2024-01-27T17:15:28.771" v="10" actId="20577"/>
        <pc:sldMkLst>
          <pc:docMk/>
          <pc:sldMk cId="0" sldId="269"/>
        </pc:sldMkLst>
        <pc:spChg chg="mod">
          <ac:chgData name="iqra ashraf" userId="aef14e9191c4554b" providerId="LiveId" clId="{A7D346C3-57B5-B045-88CE-A943F33E631F}" dt="2024-01-27T17:15:28.771" v="10" actId="20577"/>
          <ac:spMkLst>
            <pc:docMk/>
            <pc:sldMk cId="0" sldId="269"/>
            <ac:spMk id="1048625" creationId="{00000000-0000-0000-0000-000000000000}"/>
          </ac:spMkLst>
        </pc:spChg>
      </pc:sldChg>
      <pc:sldChg chg="mod modClrScheme chgLayout">
        <pc:chgData name="iqra ashraf" userId="aef14e9191c4554b" providerId="LiveId" clId="{A7D346C3-57B5-B045-88CE-A943F33E631F}" dt="2024-03-19T20:14:49.320" v="24" actId="700"/>
        <pc:sldMkLst>
          <pc:docMk/>
          <pc:sldMk cId="2493119112" sldId="287"/>
        </pc:sldMkLst>
      </pc:sldChg>
      <pc:sldChg chg="modSp">
        <pc:chgData name="iqra ashraf" userId="aef14e9191c4554b" providerId="LiveId" clId="{A7D346C3-57B5-B045-88CE-A943F33E631F}" dt="2024-01-27T17:05:57.889" v="1" actId="20577"/>
        <pc:sldMkLst>
          <pc:docMk/>
          <pc:sldMk cId="2376102233" sldId="296"/>
        </pc:sldMkLst>
        <pc:spChg chg="mod">
          <ac:chgData name="iqra ashraf" userId="aef14e9191c4554b" providerId="LiveId" clId="{A7D346C3-57B5-B045-88CE-A943F33E631F}" dt="2024-01-27T17:05:57.889" v="1" actId="20577"/>
          <ac:spMkLst>
            <pc:docMk/>
            <pc:sldMk cId="2376102233" sldId="296"/>
            <ac:spMk id="3" creationId="{A022DB7B-8DF2-135B-3DA1-882F5EDE44C9}"/>
          </ac:spMkLst>
        </pc:spChg>
      </pc:sldChg>
      <pc:sldChg chg="modSp">
        <pc:chgData name="iqra ashraf" userId="aef14e9191c4554b" providerId="LiveId" clId="{A7D346C3-57B5-B045-88CE-A943F33E631F}" dt="2024-01-27T17:05:35.166" v="0" actId="20577"/>
        <pc:sldMkLst>
          <pc:docMk/>
          <pc:sldMk cId="2740093879" sldId="341"/>
        </pc:sldMkLst>
        <pc:spChg chg="mod">
          <ac:chgData name="iqra ashraf" userId="aef14e9191c4554b" providerId="LiveId" clId="{A7D346C3-57B5-B045-88CE-A943F33E631F}" dt="2024-01-27T17:05:35.166" v="0" actId="20577"/>
          <ac:spMkLst>
            <pc:docMk/>
            <pc:sldMk cId="2740093879" sldId="341"/>
            <ac:spMk id="2" creationId="{34113256-2AB2-AE91-5347-375629D9B6E4}"/>
          </ac:spMkLst>
        </pc:spChg>
      </pc:sldChg>
      <pc:sldChg chg="addSp modSp">
        <pc:chgData name="iqra ashraf" userId="aef14e9191c4554b" providerId="LiveId" clId="{A7D346C3-57B5-B045-88CE-A943F33E631F}" dt="2024-03-14T00:35:02.950" v="22" actId="1076"/>
        <pc:sldMkLst>
          <pc:docMk/>
          <pc:sldMk cId="1699681219" sldId="361"/>
        </pc:sldMkLst>
        <pc:spChg chg="mod">
          <ac:chgData name="iqra ashraf" userId="aef14e9191c4554b" providerId="LiveId" clId="{A7D346C3-57B5-B045-88CE-A943F33E631F}" dt="2024-03-14T00:34:48.649" v="16" actId="14100"/>
          <ac:spMkLst>
            <pc:docMk/>
            <pc:sldMk cId="1699681219" sldId="361"/>
            <ac:spMk id="2" creationId="{FE6791B7-3924-3F19-C286-569E90675A16}"/>
          </ac:spMkLst>
        </pc:spChg>
        <pc:picChg chg="add mod">
          <ac:chgData name="iqra ashraf" userId="aef14e9191c4554b" providerId="LiveId" clId="{A7D346C3-57B5-B045-88CE-A943F33E631F}" dt="2024-03-14T00:35:02.950" v="22" actId="1076"/>
          <ac:picMkLst>
            <pc:docMk/>
            <pc:sldMk cId="1699681219" sldId="361"/>
            <ac:picMk id="5" creationId="{C7178A0E-BA03-1305-37B7-6E6F6794FE36}"/>
          </ac:picMkLst>
        </pc:picChg>
      </pc:sldChg>
      <pc:sldChg chg="modSp">
        <pc:chgData name="iqra ashraf" userId="aef14e9191c4554b" providerId="LiveId" clId="{A7D346C3-57B5-B045-88CE-A943F33E631F}" dt="2024-01-27T17:15:45.496" v="12" actId="20577"/>
        <pc:sldMkLst>
          <pc:docMk/>
          <pc:sldMk cId="950115761" sldId="370"/>
        </pc:sldMkLst>
        <pc:spChg chg="mod">
          <ac:chgData name="iqra ashraf" userId="aef14e9191c4554b" providerId="LiveId" clId="{A7D346C3-57B5-B045-88CE-A943F33E631F}" dt="2024-01-27T17:15:45.496" v="12" actId="20577"/>
          <ac:spMkLst>
            <pc:docMk/>
            <pc:sldMk cId="950115761" sldId="370"/>
            <ac:spMk id="3" creationId="{412F139D-3CFA-CA93-29C4-EA99D8132565}"/>
          </ac:spMkLst>
        </pc:spChg>
      </pc:sldChg>
      <pc:sldChg chg="modSp">
        <pc:chgData name="iqra ashraf" userId="aef14e9191c4554b" providerId="LiveId" clId="{A7D346C3-57B5-B045-88CE-A943F33E631F}" dt="2024-03-18T15:07:24.251" v="23" actId="1076"/>
        <pc:sldMkLst>
          <pc:docMk/>
          <pc:sldMk cId="951168522" sldId="375"/>
        </pc:sldMkLst>
        <pc:spChg chg="mod">
          <ac:chgData name="iqra ashraf" userId="aef14e9191c4554b" providerId="LiveId" clId="{A7D346C3-57B5-B045-88CE-A943F33E631F}" dt="2024-03-18T15:07:24.251" v="23" actId="1076"/>
          <ac:spMkLst>
            <pc:docMk/>
            <pc:sldMk cId="951168522" sldId="375"/>
            <ac:spMk id="2" creationId="{2E476AB6-CF57-C77E-AE7D-1A14040E3F10}"/>
          </ac:spMkLst>
        </pc:spChg>
      </pc:sldChg>
      <pc:sldChg chg="addSp delSp modSp new">
        <pc:chgData name="iqra ashraf" userId="aef14e9191c4554b" providerId="LiveId" clId="{A7D346C3-57B5-B045-88CE-A943F33E631F}" dt="2024-03-19T20:20:11.012" v="85" actId="1076"/>
        <pc:sldMkLst>
          <pc:docMk/>
          <pc:sldMk cId="1788306920" sldId="382"/>
        </pc:sldMkLst>
        <pc:picChg chg="add del mod">
          <ac:chgData name="iqra ashraf" userId="aef14e9191c4554b" providerId="LiveId" clId="{A7D346C3-57B5-B045-88CE-A943F33E631F}" dt="2024-03-19T20:18:48.655" v="68" actId="931"/>
          <ac:picMkLst>
            <pc:docMk/>
            <pc:sldMk cId="1788306920" sldId="382"/>
            <ac:picMk id="2" creationId="{1A9BA8B4-D056-1F05-C1D6-C8F1A0AA0B5E}"/>
          </ac:picMkLst>
        </pc:picChg>
        <pc:picChg chg="add mod">
          <ac:chgData name="iqra ashraf" userId="aef14e9191c4554b" providerId="LiveId" clId="{A7D346C3-57B5-B045-88CE-A943F33E631F}" dt="2024-03-19T20:20:11.012" v="85" actId="1076"/>
          <ac:picMkLst>
            <pc:docMk/>
            <pc:sldMk cId="1788306920" sldId="382"/>
            <ac:picMk id="7" creationId="{355EDAC5-BC53-70FC-146C-AA1B32CED7EF}"/>
          </ac:picMkLst>
        </pc:picChg>
        <pc:inkChg chg="add del">
          <ac:chgData name="iqra ashraf" userId="aef14e9191c4554b" providerId="LiveId" clId="{A7D346C3-57B5-B045-88CE-A943F33E631F}" dt="2024-03-19T20:17:42.875" v="48"/>
          <ac:inkMkLst>
            <pc:docMk/>
            <pc:sldMk cId="1788306920" sldId="382"/>
            <ac:inkMk id="3" creationId="{0F53514C-06D3-D28D-C0D5-3AD0F00F056E}"/>
          </ac:inkMkLst>
        </pc:inkChg>
        <pc:inkChg chg="add del">
          <ac:chgData name="iqra ashraf" userId="aef14e9191c4554b" providerId="LiveId" clId="{A7D346C3-57B5-B045-88CE-A943F33E631F}" dt="2024-03-19T20:17:41.959" v="47"/>
          <ac:inkMkLst>
            <pc:docMk/>
            <pc:sldMk cId="1788306920" sldId="382"/>
            <ac:inkMk id="4" creationId="{B04A2861-552B-D723-6177-36D3CD7090D3}"/>
          </ac:inkMkLst>
        </pc:inkChg>
        <pc:inkChg chg="add del reco">
          <ac:chgData name="iqra ashraf" userId="aef14e9191c4554b" providerId="LiveId" clId="{A7D346C3-57B5-B045-88CE-A943F33E631F}" dt="2024-03-19T20:17:41.959" v="47"/>
          <ac:inkMkLst>
            <pc:docMk/>
            <pc:sldMk cId="1788306920" sldId="382"/>
            <ac:inkMk id="5" creationId="{B5475E9A-FBF1-DC2A-54B4-E052796B10DF}"/>
          </ac:inkMkLst>
        </pc:inkChg>
        <pc:inkChg chg="add del">
          <ac:chgData name="iqra ashraf" userId="aef14e9191c4554b" providerId="LiveId" clId="{A7D346C3-57B5-B045-88CE-A943F33E631F}" dt="2024-03-19T20:17:41.208" v="46"/>
          <ac:inkMkLst>
            <pc:docMk/>
            <pc:sldMk cId="1788306920" sldId="382"/>
            <ac:inkMk id="6" creationId="{33CB88D3-F202-D234-D408-65693CEF3384}"/>
          </ac:inkMkLst>
        </pc:inkChg>
      </pc:sldChg>
    </pc:docChg>
  </pc:docChgLst>
  <pc:docChgLst>
    <pc:chgData name="iqra ashraf" userId="aef14e9191c4554b" providerId="LiveId" clId="{E9D3EF89-7D50-4202-85B4-BD8F707E77FE}"/>
    <pc:docChg chg="undo redo custSel addSld delSld modSld sldOrd">
      <pc:chgData name="iqra ashraf" userId="aef14e9191c4554b" providerId="LiveId" clId="{E9D3EF89-7D50-4202-85B4-BD8F707E77FE}" dt="2024-04-16T16:17:53.071" v="1602"/>
      <pc:docMkLst>
        <pc:docMk/>
      </pc:docMkLst>
      <pc:sldChg chg="modSp mod">
        <pc:chgData name="iqra ashraf" userId="aef14e9191c4554b" providerId="LiveId" clId="{E9D3EF89-7D50-4202-85B4-BD8F707E77FE}" dt="2024-03-30T17:09:17.257" v="105" actId="20577"/>
        <pc:sldMkLst>
          <pc:docMk/>
          <pc:sldMk cId="0" sldId="263"/>
        </pc:sldMkLst>
        <pc:spChg chg="mod">
          <ac:chgData name="iqra ashraf" userId="aef14e9191c4554b" providerId="LiveId" clId="{E9D3EF89-7D50-4202-85B4-BD8F707E77FE}" dt="2024-03-30T17:09:17.257" v="105" actId="20577"/>
          <ac:spMkLst>
            <pc:docMk/>
            <pc:sldMk cId="0" sldId="263"/>
            <ac:spMk id="1048613" creationId="{00000000-0000-0000-0000-000000000000}"/>
          </ac:spMkLst>
        </pc:spChg>
      </pc:sldChg>
      <pc:sldChg chg="modSp mod">
        <pc:chgData name="iqra ashraf" userId="aef14e9191c4554b" providerId="LiveId" clId="{E9D3EF89-7D50-4202-85B4-BD8F707E77FE}" dt="2024-04-16T16:10:05.125" v="1574" actId="20577"/>
        <pc:sldMkLst>
          <pc:docMk/>
          <pc:sldMk cId="0" sldId="264"/>
        </pc:sldMkLst>
        <pc:spChg chg="mod">
          <ac:chgData name="iqra ashraf" userId="aef14e9191c4554b" providerId="LiveId" clId="{E9D3EF89-7D50-4202-85B4-BD8F707E77FE}" dt="2024-04-16T16:10:05.125" v="1574" actId="20577"/>
          <ac:spMkLst>
            <pc:docMk/>
            <pc:sldMk cId="0" sldId="264"/>
            <ac:spMk id="1048615" creationId="{00000000-0000-0000-0000-000000000000}"/>
          </ac:spMkLst>
        </pc:spChg>
      </pc:sldChg>
      <pc:sldChg chg="modSp mod">
        <pc:chgData name="iqra ashraf" userId="aef14e9191c4554b" providerId="LiveId" clId="{E9D3EF89-7D50-4202-85B4-BD8F707E77FE}" dt="2024-03-30T17:19:17.617" v="153" actId="255"/>
        <pc:sldMkLst>
          <pc:docMk/>
          <pc:sldMk cId="0" sldId="266"/>
        </pc:sldMkLst>
        <pc:spChg chg="mod">
          <ac:chgData name="iqra ashraf" userId="aef14e9191c4554b" providerId="LiveId" clId="{E9D3EF89-7D50-4202-85B4-BD8F707E77FE}" dt="2024-03-30T17:19:17.617" v="153" actId="255"/>
          <ac:spMkLst>
            <pc:docMk/>
            <pc:sldMk cId="0" sldId="266"/>
            <ac:spMk id="1048618" creationId="{00000000-0000-0000-0000-000000000000}"/>
          </ac:spMkLst>
        </pc:spChg>
      </pc:sldChg>
      <pc:sldChg chg="modSp mod">
        <pc:chgData name="iqra ashraf" userId="aef14e9191c4554b" providerId="LiveId" clId="{E9D3EF89-7D50-4202-85B4-BD8F707E77FE}" dt="2024-04-16T04:25:40.190" v="1001" actId="207"/>
        <pc:sldMkLst>
          <pc:docMk/>
          <pc:sldMk cId="0" sldId="268"/>
        </pc:sldMkLst>
        <pc:spChg chg="mod">
          <ac:chgData name="iqra ashraf" userId="aef14e9191c4554b" providerId="LiveId" clId="{E9D3EF89-7D50-4202-85B4-BD8F707E77FE}" dt="2024-03-30T17:20:09.566" v="154"/>
          <ac:spMkLst>
            <pc:docMk/>
            <pc:sldMk cId="0" sldId="268"/>
            <ac:spMk id="1048622" creationId="{00000000-0000-0000-0000-000000000000}"/>
          </ac:spMkLst>
        </pc:spChg>
        <pc:spChg chg="mod">
          <ac:chgData name="iqra ashraf" userId="aef14e9191c4554b" providerId="LiveId" clId="{E9D3EF89-7D50-4202-85B4-BD8F707E77FE}" dt="2024-04-16T04:25:40.190" v="1001" actId="207"/>
          <ac:spMkLst>
            <pc:docMk/>
            <pc:sldMk cId="0" sldId="268"/>
            <ac:spMk id="1048623" creationId="{00000000-0000-0000-0000-000000000000}"/>
          </ac:spMkLst>
        </pc:spChg>
      </pc:sldChg>
      <pc:sldChg chg="modSp mod">
        <pc:chgData name="iqra ashraf" userId="aef14e9191c4554b" providerId="LiveId" clId="{E9D3EF89-7D50-4202-85B4-BD8F707E77FE}" dt="2024-04-16T04:25:57.965" v="1003" actId="207"/>
        <pc:sldMkLst>
          <pc:docMk/>
          <pc:sldMk cId="0" sldId="269"/>
        </pc:sldMkLst>
        <pc:spChg chg="mod">
          <ac:chgData name="iqra ashraf" userId="aef14e9191c4554b" providerId="LiveId" clId="{E9D3EF89-7D50-4202-85B4-BD8F707E77FE}" dt="2024-04-16T04:25:57.965" v="1003" actId="207"/>
          <ac:spMkLst>
            <pc:docMk/>
            <pc:sldMk cId="0" sldId="269"/>
            <ac:spMk id="1048625" creationId="{00000000-0000-0000-0000-000000000000}"/>
          </ac:spMkLst>
        </pc:spChg>
      </pc:sldChg>
      <pc:sldChg chg="ord">
        <pc:chgData name="iqra ashraf" userId="aef14e9191c4554b" providerId="LiveId" clId="{E9D3EF89-7D50-4202-85B4-BD8F707E77FE}" dt="2024-04-16T04:00:57.929" v="417" actId="20578"/>
        <pc:sldMkLst>
          <pc:docMk/>
          <pc:sldMk cId="1619595837" sldId="285"/>
        </pc:sldMkLst>
      </pc:sldChg>
      <pc:sldChg chg="modSp mod">
        <pc:chgData name="iqra ashraf" userId="aef14e9191c4554b" providerId="LiveId" clId="{E9D3EF89-7D50-4202-85B4-BD8F707E77FE}" dt="2024-03-30T17:04:04.101" v="97" actId="14100"/>
        <pc:sldMkLst>
          <pc:docMk/>
          <pc:sldMk cId="2493119112" sldId="287"/>
        </pc:sldMkLst>
        <pc:picChg chg="mod modCrop">
          <ac:chgData name="iqra ashraf" userId="aef14e9191c4554b" providerId="LiveId" clId="{E9D3EF89-7D50-4202-85B4-BD8F707E77FE}" dt="2024-03-30T17:04:04.101" v="97" actId="14100"/>
          <ac:picMkLst>
            <pc:docMk/>
            <pc:sldMk cId="2493119112" sldId="287"/>
            <ac:picMk id="4" creationId="{F49C64AE-7AA2-3057-4E0C-F578E936E579}"/>
          </ac:picMkLst>
        </pc:picChg>
      </pc:sldChg>
      <pc:sldChg chg="modSp mod">
        <pc:chgData name="iqra ashraf" userId="aef14e9191c4554b" providerId="LiveId" clId="{E9D3EF89-7D50-4202-85B4-BD8F707E77FE}" dt="2024-04-16T16:10:43.657" v="1577" actId="20577"/>
        <pc:sldMkLst>
          <pc:docMk/>
          <pc:sldMk cId="886986059" sldId="290"/>
        </pc:sldMkLst>
        <pc:spChg chg="mod">
          <ac:chgData name="iqra ashraf" userId="aef14e9191c4554b" providerId="LiveId" clId="{E9D3EF89-7D50-4202-85B4-BD8F707E77FE}" dt="2024-04-16T04:18:31.877" v="992" actId="1076"/>
          <ac:spMkLst>
            <pc:docMk/>
            <pc:sldMk cId="886986059" sldId="290"/>
            <ac:spMk id="3" creationId="{A0415DBC-1CE4-11AF-7276-EC6D354D0C43}"/>
          </ac:spMkLst>
        </pc:spChg>
        <pc:spChg chg="mod">
          <ac:chgData name="iqra ashraf" userId="aef14e9191c4554b" providerId="LiveId" clId="{E9D3EF89-7D50-4202-85B4-BD8F707E77FE}" dt="2024-04-16T04:28:05.441" v="1023" actId="1076"/>
          <ac:spMkLst>
            <pc:docMk/>
            <pc:sldMk cId="886986059" sldId="290"/>
            <ac:spMk id="4" creationId="{725762FB-71D7-99B3-CE17-7B4757046F74}"/>
          </ac:spMkLst>
        </pc:spChg>
        <pc:spChg chg="mod">
          <ac:chgData name="iqra ashraf" userId="aef14e9191c4554b" providerId="LiveId" clId="{E9D3EF89-7D50-4202-85B4-BD8F707E77FE}" dt="2024-04-16T04:28:07.804" v="1024" actId="1076"/>
          <ac:spMkLst>
            <pc:docMk/>
            <pc:sldMk cId="886986059" sldId="290"/>
            <ac:spMk id="5" creationId="{A44B6803-9E2C-3329-45F4-1986E089AE5F}"/>
          </ac:spMkLst>
        </pc:spChg>
        <pc:spChg chg="mod">
          <ac:chgData name="iqra ashraf" userId="aef14e9191c4554b" providerId="LiveId" clId="{E9D3EF89-7D50-4202-85B4-BD8F707E77FE}" dt="2024-04-16T04:28:19.311" v="1026" actId="1076"/>
          <ac:spMkLst>
            <pc:docMk/>
            <pc:sldMk cId="886986059" sldId="290"/>
            <ac:spMk id="6" creationId="{7A42C5E3-C4D1-B20F-3125-41F6DEACC6CF}"/>
          </ac:spMkLst>
        </pc:spChg>
        <pc:graphicFrameChg chg="mod modGraphic">
          <ac:chgData name="iqra ashraf" userId="aef14e9191c4554b" providerId="LiveId" clId="{E9D3EF89-7D50-4202-85B4-BD8F707E77FE}" dt="2024-04-16T16:10:43.657" v="1577" actId="20577"/>
          <ac:graphicFrameMkLst>
            <pc:docMk/>
            <pc:sldMk cId="886986059" sldId="290"/>
            <ac:graphicFrameMk id="2" creationId="{595C22DA-D309-F54C-0DCA-6FE946B92462}"/>
          </ac:graphicFrameMkLst>
        </pc:graphicFrameChg>
      </pc:sldChg>
      <pc:sldChg chg="modSp mod">
        <pc:chgData name="iqra ashraf" userId="aef14e9191c4554b" providerId="LiveId" clId="{E9D3EF89-7D50-4202-85B4-BD8F707E77FE}" dt="2024-04-16T16:10:59.742" v="1596" actId="20577"/>
        <pc:sldMkLst>
          <pc:docMk/>
          <pc:sldMk cId="852841194" sldId="291"/>
        </pc:sldMkLst>
        <pc:graphicFrameChg chg="mod modGraphic">
          <ac:chgData name="iqra ashraf" userId="aef14e9191c4554b" providerId="LiveId" clId="{E9D3EF89-7D50-4202-85B4-BD8F707E77FE}" dt="2024-04-16T16:10:59.742" v="1596" actId="20577"/>
          <ac:graphicFrameMkLst>
            <pc:docMk/>
            <pc:sldMk cId="852841194" sldId="291"/>
            <ac:graphicFrameMk id="2" creationId="{45BD35A1-325E-19CB-D2CD-620777DF5E60}"/>
          </ac:graphicFrameMkLst>
        </pc:graphicFrameChg>
      </pc:sldChg>
      <pc:sldChg chg="modSp mod">
        <pc:chgData name="iqra ashraf" userId="aef14e9191c4554b" providerId="LiveId" clId="{E9D3EF89-7D50-4202-85B4-BD8F707E77FE}" dt="2024-03-30T17:12:07.475" v="151" actId="115"/>
        <pc:sldMkLst>
          <pc:docMk/>
          <pc:sldMk cId="1395740303" sldId="292"/>
        </pc:sldMkLst>
        <pc:spChg chg="mod">
          <ac:chgData name="iqra ashraf" userId="aef14e9191c4554b" providerId="LiveId" clId="{E9D3EF89-7D50-4202-85B4-BD8F707E77FE}" dt="2024-03-30T17:12:07.475" v="151" actId="115"/>
          <ac:spMkLst>
            <pc:docMk/>
            <pc:sldMk cId="1395740303" sldId="292"/>
            <ac:spMk id="3" creationId="{88D1F000-DDCF-B4C1-2B9E-3CFFB9064663}"/>
          </ac:spMkLst>
        </pc:spChg>
      </pc:sldChg>
      <pc:sldChg chg="modSp mod">
        <pc:chgData name="iqra ashraf" userId="aef14e9191c4554b" providerId="LiveId" clId="{E9D3EF89-7D50-4202-85B4-BD8F707E77FE}" dt="2024-04-16T04:29:27.594" v="1037" actId="1076"/>
        <pc:sldMkLst>
          <pc:docMk/>
          <pc:sldMk cId="3353872940" sldId="297"/>
        </pc:sldMkLst>
        <pc:spChg chg="mod">
          <ac:chgData name="iqra ashraf" userId="aef14e9191c4554b" providerId="LiveId" clId="{E9D3EF89-7D50-4202-85B4-BD8F707E77FE}" dt="2024-04-16T04:29:00.386" v="1033" actId="1076"/>
          <ac:spMkLst>
            <pc:docMk/>
            <pc:sldMk cId="3353872940" sldId="297"/>
            <ac:spMk id="7" creationId="{0F964092-40D8-7A1D-AFFE-857916414626}"/>
          </ac:spMkLst>
        </pc:spChg>
        <pc:spChg chg="mod">
          <ac:chgData name="iqra ashraf" userId="aef14e9191c4554b" providerId="LiveId" clId="{E9D3EF89-7D50-4202-85B4-BD8F707E77FE}" dt="2024-04-16T04:29:10.812" v="1034" actId="1076"/>
          <ac:spMkLst>
            <pc:docMk/>
            <pc:sldMk cId="3353872940" sldId="297"/>
            <ac:spMk id="9" creationId="{896E12D6-192A-3075-304B-C22849FB3541}"/>
          </ac:spMkLst>
        </pc:spChg>
        <pc:spChg chg="mod">
          <ac:chgData name="iqra ashraf" userId="aef14e9191c4554b" providerId="LiveId" clId="{E9D3EF89-7D50-4202-85B4-BD8F707E77FE}" dt="2024-04-16T04:29:27.594" v="1037" actId="1076"/>
          <ac:spMkLst>
            <pc:docMk/>
            <pc:sldMk cId="3353872940" sldId="297"/>
            <ac:spMk id="10" creationId="{DF85ECAB-80AB-2165-A26A-00ACB1F86919}"/>
          </ac:spMkLst>
        </pc:spChg>
        <pc:graphicFrameChg chg="mod modGraphic">
          <ac:chgData name="iqra ashraf" userId="aef14e9191c4554b" providerId="LiveId" clId="{E9D3EF89-7D50-4202-85B4-BD8F707E77FE}" dt="2024-04-16T04:28:54.412" v="1032" actId="14100"/>
          <ac:graphicFrameMkLst>
            <pc:docMk/>
            <pc:sldMk cId="3353872940" sldId="297"/>
            <ac:graphicFrameMk id="2" creationId="{1AA8012A-626C-9141-B3E0-686AAC10AE40}"/>
          </ac:graphicFrameMkLst>
        </pc:graphicFrameChg>
      </pc:sldChg>
      <pc:sldChg chg="modSp mod">
        <pc:chgData name="iqra ashraf" userId="aef14e9191c4554b" providerId="LiveId" clId="{E9D3EF89-7D50-4202-85B4-BD8F707E77FE}" dt="2024-04-16T16:06:12.836" v="1314" actId="313"/>
        <pc:sldMkLst>
          <pc:docMk/>
          <pc:sldMk cId="3078383952" sldId="298"/>
        </pc:sldMkLst>
        <pc:spChg chg="mod">
          <ac:chgData name="iqra ashraf" userId="aef14e9191c4554b" providerId="LiveId" clId="{E9D3EF89-7D50-4202-85B4-BD8F707E77FE}" dt="2024-04-16T16:06:12.836" v="1314" actId="313"/>
          <ac:spMkLst>
            <pc:docMk/>
            <pc:sldMk cId="3078383952" sldId="298"/>
            <ac:spMk id="3" creationId="{5A227F67-C571-CC43-3A83-A1B4984F7D73}"/>
          </ac:spMkLst>
        </pc:spChg>
      </pc:sldChg>
      <pc:sldChg chg="addSp delSp modSp mod">
        <pc:chgData name="iqra ashraf" userId="aef14e9191c4554b" providerId="LiveId" clId="{E9D3EF89-7D50-4202-85B4-BD8F707E77FE}" dt="2024-04-15T05:02:39.792" v="405" actId="1076"/>
        <pc:sldMkLst>
          <pc:docMk/>
          <pc:sldMk cId="3784544585" sldId="300"/>
        </pc:sldMkLst>
        <pc:spChg chg="add mod">
          <ac:chgData name="iqra ashraf" userId="aef14e9191c4554b" providerId="LiveId" clId="{E9D3EF89-7D50-4202-85B4-BD8F707E77FE}" dt="2024-04-15T05:02:39.792" v="405" actId="1076"/>
          <ac:spMkLst>
            <pc:docMk/>
            <pc:sldMk cId="3784544585" sldId="300"/>
            <ac:spMk id="6" creationId="{694735ED-C95B-1211-AD4C-9B7A64095205}"/>
          </ac:spMkLst>
        </pc:spChg>
        <pc:picChg chg="del mod">
          <ac:chgData name="iqra ashraf" userId="aef14e9191c4554b" providerId="LiveId" clId="{E9D3EF89-7D50-4202-85B4-BD8F707E77FE}" dt="2024-04-15T05:02:34.736" v="404" actId="478"/>
          <ac:picMkLst>
            <pc:docMk/>
            <pc:sldMk cId="3784544585" sldId="300"/>
            <ac:picMk id="5" creationId="{D1252DEB-E735-579E-813A-6E4B15BABD76}"/>
          </ac:picMkLst>
        </pc:picChg>
      </pc:sldChg>
      <pc:sldChg chg="addSp delSp modSp mod">
        <pc:chgData name="iqra ashraf" userId="aef14e9191c4554b" providerId="LiveId" clId="{E9D3EF89-7D50-4202-85B4-BD8F707E77FE}" dt="2024-03-30T17:03:34.185" v="90" actId="26606"/>
        <pc:sldMkLst>
          <pc:docMk/>
          <pc:sldMk cId="1787182646" sldId="303"/>
        </pc:sldMkLst>
        <pc:spChg chg="add del">
          <ac:chgData name="iqra ashraf" userId="aef14e9191c4554b" providerId="LiveId" clId="{E9D3EF89-7D50-4202-85B4-BD8F707E77FE}" dt="2024-03-30T17:03:34.185" v="90" actId="26606"/>
          <ac:spMkLst>
            <pc:docMk/>
            <pc:sldMk cId="1787182646" sldId="303"/>
            <ac:spMk id="11" creationId="{37E830F6-9112-B35D-552F-EAFB082EE54F}"/>
          </ac:spMkLst>
        </pc:spChg>
        <pc:picChg chg="mod">
          <ac:chgData name="iqra ashraf" userId="aef14e9191c4554b" providerId="LiveId" clId="{E9D3EF89-7D50-4202-85B4-BD8F707E77FE}" dt="2024-03-30T17:03:34.185" v="90" actId="26606"/>
          <ac:picMkLst>
            <pc:docMk/>
            <pc:sldMk cId="1787182646" sldId="303"/>
            <ac:picMk id="9" creationId="{D5724CAF-7456-F46C-4EC8-D75718875B6B}"/>
          </ac:picMkLst>
        </pc:picChg>
      </pc:sldChg>
      <pc:sldChg chg="modSp mod">
        <pc:chgData name="iqra ashraf" userId="aef14e9191c4554b" providerId="LiveId" clId="{E9D3EF89-7D50-4202-85B4-BD8F707E77FE}" dt="2024-03-30T17:18:59.163" v="152"/>
        <pc:sldMkLst>
          <pc:docMk/>
          <pc:sldMk cId="2903417487" sldId="304"/>
        </pc:sldMkLst>
        <pc:spChg chg="mod">
          <ac:chgData name="iqra ashraf" userId="aef14e9191c4554b" providerId="LiveId" clId="{E9D3EF89-7D50-4202-85B4-BD8F707E77FE}" dt="2024-03-30T17:18:59.163" v="152"/>
          <ac:spMkLst>
            <pc:docMk/>
            <pc:sldMk cId="2903417487" sldId="304"/>
            <ac:spMk id="2" creationId="{1E2BE064-0D5B-9CE3-86EA-F6EEDE901FA6}"/>
          </ac:spMkLst>
        </pc:spChg>
      </pc:sldChg>
      <pc:sldChg chg="del">
        <pc:chgData name="iqra ashraf" userId="aef14e9191c4554b" providerId="LiveId" clId="{E9D3EF89-7D50-4202-85B4-BD8F707E77FE}" dt="2024-04-03T15:19:56.220" v="155" actId="2696"/>
        <pc:sldMkLst>
          <pc:docMk/>
          <pc:sldMk cId="895428803" sldId="305"/>
        </pc:sldMkLst>
      </pc:sldChg>
      <pc:sldChg chg="modSp mod ord">
        <pc:chgData name="iqra ashraf" userId="aef14e9191c4554b" providerId="LiveId" clId="{E9D3EF89-7D50-4202-85B4-BD8F707E77FE}" dt="2024-04-16T16:06:55.758" v="1316" actId="20577"/>
        <pc:sldMkLst>
          <pc:docMk/>
          <pc:sldMk cId="3054444573" sldId="308"/>
        </pc:sldMkLst>
        <pc:spChg chg="mod">
          <ac:chgData name="iqra ashraf" userId="aef14e9191c4554b" providerId="LiveId" clId="{E9D3EF89-7D50-4202-85B4-BD8F707E77FE}" dt="2024-04-16T16:06:55.758" v="1316" actId="20577"/>
          <ac:spMkLst>
            <pc:docMk/>
            <pc:sldMk cId="3054444573" sldId="308"/>
            <ac:spMk id="4" creationId="{6B617FB9-2514-3372-D693-8FEDABC42BFC}"/>
          </ac:spMkLst>
        </pc:spChg>
      </pc:sldChg>
      <pc:sldChg chg="addSp delSp modSp mod ord">
        <pc:chgData name="iqra ashraf" userId="aef14e9191c4554b" providerId="LiveId" clId="{E9D3EF89-7D50-4202-85B4-BD8F707E77FE}" dt="2024-04-16T05:23:43.993" v="1282"/>
        <pc:sldMkLst>
          <pc:docMk/>
          <pc:sldMk cId="2271566282" sldId="309"/>
        </pc:sldMkLst>
        <pc:spChg chg="mod">
          <ac:chgData name="iqra ashraf" userId="aef14e9191c4554b" providerId="LiveId" clId="{E9D3EF89-7D50-4202-85B4-BD8F707E77FE}" dt="2024-04-16T04:46:35.899" v="1119" actId="20577"/>
          <ac:spMkLst>
            <pc:docMk/>
            <pc:sldMk cId="2271566282" sldId="309"/>
            <ac:spMk id="16" creationId="{164BEA08-B942-7452-DB46-17CC8F441FEC}"/>
          </ac:spMkLst>
        </pc:spChg>
        <pc:picChg chg="del">
          <ac:chgData name="iqra ashraf" userId="aef14e9191c4554b" providerId="LiveId" clId="{E9D3EF89-7D50-4202-85B4-BD8F707E77FE}" dt="2024-04-16T05:23:14.664" v="1280" actId="478"/>
          <ac:picMkLst>
            <pc:docMk/>
            <pc:sldMk cId="2271566282" sldId="309"/>
            <ac:picMk id="2" creationId="{DE7BFFD3-F95C-3A92-DD47-98126E63F7C8}"/>
          </ac:picMkLst>
        </pc:picChg>
        <pc:picChg chg="add del">
          <ac:chgData name="iqra ashraf" userId="aef14e9191c4554b" providerId="LiveId" clId="{E9D3EF89-7D50-4202-85B4-BD8F707E77FE}" dt="2024-04-16T04:46:11.503" v="1095" actId="478"/>
          <ac:picMkLst>
            <pc:docMk/>
            <pc:sldMk cId="2271566282" sldId="309"/>
            <ac:picMk id="4" creationId="{7EC52AF5-4C72-837F-49A6-116CF76CFEC0}"/>
          </ac:picMkLst>
        </pc:picChg>
        <pc:picChg chg="del">
          <ac:chgData name="iqra ashraf" userId="aef14e9191c4554b" providerId="LiveId" clId="{E9D3EF89-7D50-4202-85B4-BD8F707E77FE}" dt="2024-04-16T04:45:55.841" v="1091" actId="478"/>
          <ac:picMkLst>
            <pc:docMk/>
            <pc:sldMk cId="2271566282" sldId="309"/>
            <ac:picMk id="5" creationId="{0CE08845-7790-D2E0-B885-3D91C033D28A}"/>
          </ac:picMkLst>
        </pc:picChg>
        <pc:picChg chg="del">
          <ac:chgData name="iqra ashraf" userId="aef14e9191c4554b" providerId="LiveId" clId="{E9D3EF89-7D50-4202-85B4-BD8F707E77FE}" dt="2024-04-16T04:45:58.878" v="1093" actId="478"/>
          <ac:picMkLst>
            <pc:docMk/>
            <pc:sldMk cId="2271566282" sldId="309"/>
            <ac:picMk id="7" creationId="{AEA4B579-086A-54CC-5AF2-F5F4D9975423}"/>
          </ac:picMkLst>
        </pc:picChg>
        <pc:picChg chg="del">
          <ac:chgData name="iqra ashraf" userId="aef14e9191c4554b" providerId="LiveId" clId="{E9D3EF89-7D50-4202-85B4-BD8F707E77FE}" dt="2024-04-16T04:45:52.995" v="1090" actId="478"/>
          <ac:picMkLst>
            <pc:docMk/>
            <pc:sldMk cId="2271566282" sldId="309"/>
            <ac:picMk id="9" creationId="{D6A88F0C-4C8B-7F06-8FEA-751713CB95BE}"/>
          </ac:picMkLst>
        </pc:picChg>
        <pc:picChg chg="del">
          <ac:chgData name="iqra ashraf" userId="aef14e9191c4554b" providerId="LiveId" clId="{E9D3EF89-7D50-4202-85B4-BD8F707E77FE}" dt="2024-04-16T04:45:57.307" v="1092" actId="478"/>
          <ac:picMkLst>
            <pc:docMk/>
            <pc:sldMk cId="2271566282" sldId="309"/>
            <ac:picMk id="11" creationId="{32F8952F-DBBC-054D-AEF5-5DFE03AACA24}"/>
          </ac:picMkLst>
        </pc:picChg>
      </pc:sldChg>
      <pc:sldChg chg="modSp mod">
        <pc:chgData name="iqra ashraf" userId="aef14e9191c4554b" providerId="LiveId" clId="{E9D3EF89-7D50-4202-85B4-BD8F707E77FE}" dt="2024-04-16T16:12:52.249" v="1601" actId="255"/>
        <pc:sldMkLst>
          <pc:docMk/>
          <pc:sldMk cId="3407112787" sldId="340"/>
        </pc:sldMkLst>
        <pc:spChg chg="mod">
          <ac:chgData name="iqra ashraf" userId="aef14e9191c4554b" providerId="LiveId" clId="{E9D3EF89-7D50-4202-85B4-BD8F707E77FE}" dt="2024-04-16T16:12:52.249" v="1601" actId="255"/>
          <ac:spMkLst>
            <pc:docMk/>
            <pc:sldMk cId="3407112787" sldId="340"/>
            <ac:spMk id="6" creationId="{53FCD370-2356-BCA4-3D13-FC8B0035D3F5}"/>
          </ac:spMkLst>
        </pc:spChg>
      </pc:sldChg>
      <pc:sldChg chg="modSp mod">
        <pc:chgData name="iqra ashraf" userId="aef14e9191c4554b" providerId="LiveId" clId="{E9D3EF89-7D50-4202-85B4-BD8F707E77FE}" dt="2024-04-14T19:05:44.995" v="168" actId="20577"/>
        <pc:sldMkLst>
          <pc:docMk/>
          <pc:sldMk cId="2902636259" sldId="355"/>
        </pc:sldMkLst>
        <pc:spChg chg="mod">
          <ac:chgData name="iqra ashraf" userId="aef14e9191c4554b" providerId="LiveId" clId="{E9D3EF89-7D50-4202-85B4-BD8F707E77FE}" dt="2024-04-14T19:05:44.995" v="168" actId="20577"/>
          <ac:spMkLst>
            <pc:docMk/>
            <pc:sldMk cId="2902636259" sldId="355"/>
            <ac:spMk id="3" creationId="{42E5CA66-67EB-388D-59A5-30072D4B0A59}"/>
          </ac:spMkLst>
        </pc:spChg>
      </pc:sldChg>
      <pc:sldChg chg="modSp mod">
        <pc:chgData name="iqra ashraf" userId="aef14e9191c4554b" providerId="LiveId" clId="{E9D3EF89-7D50-4202-85B4-BD8F707E77FE}" dt="2024-04-16T04:25:49.005" v="1002" actId="207"/>
        <pc:sldMkLst>
          <pc:docMk/>
          <pc:sldMk cId="4115628273" sldId="360"/>
        </pc:sldMkLst>
        <pc:spChg chg="mod">
          <ac:chgData name="iqra ashraf" userId="aef14e9191c4554b" providerId="LiveId" clId="{E9D3EF89-7D50-4202-85B4-BD8F707E77FE}" dt="2024-04-16T04:25:49.005" v="1002" actId="207"/>
          <ac:spMkLst>
            <pc:docMk/>
            <pc:sldMk cId="4115628273" sldId="360"/>
            <ac:spMk id="9" creationId="{C349DD6C-CA93-1136-E71D-34F2CDAD6005}"/>
          </ac:spMkLst>
        </pc:spChg>
      </pc:sldChg>
      <pc:sldChg chg="modSp add mod ord">
        <pc:chgData name="iqra ashraf" userId="aef14e9191c4554b" providerId="LiveId" clId="{E9D3EF89-7D50-4202-85B4-BD8F707E77FE}" dt="2024-04-16T16:05:30.309" v="1309" actId="27636"/>
        <pc:sldMkLst>
          <pc:docMk/>
          <pc:sldMk cId="4080672172" sldId="361"/>
        </pc:sldMkLst>
        <pc:spChg chg="mod">
          <ac:chgData name="iqra ashraf" userId="aef14e9191c4554b" providerId="LiveId" clId="{E9D3EF89-7D50-4202-85B4-BD8F707E77FE}" dt="2024-04-16T16:05:30.309" v="1309" actId="27636"/>
          <ac:spMkLst>
            <pc:docMk/>
            <pc:sldMk cId="4080672172" sldId="361"/>
            <ac:spMk id="3" creationId="{10591152-C75D-4958-82E6-D8329D05E2C3}"/>
          </ac:spMkLst>
        </pc:spChg>
      </pc:sldChg>
      <pc:sldChg chg="add ord">
        <pc:chgData name="iqra ashraf" userId="aef14e9191c4554b" providerId="LiveId" clId="{E9D3EF89-7D50-4202-85B4-BD8F707E77FE}" dt="2024-04-16T16:04:47.409" v="1304"/>
        <pc:sldMkLst>
          <pc:docMk/>
          <pc:sldMk cId="1258593430" sldId="364"/>
        </pc:sldMkLst>
      </pc:sldChg>
      <pc:sldChg chg="delSp modSp mod">
        <pc:chgData name="iqra ashraf" userId="aef14e9191c4554b" providerId="LiveId" clId="{E9D3EF89-7D50-4202-85B4-BD8F707E77FE}" dt="2024-04-15T04:00:33.518" v="170" actId="1076"/>
        <pc:sldMkLst>
          <pc:docMk/>
          <pc:sldMk cId="999141501" sldId="366"/>
        </pc:sldMkLst>
        <pc:spChg chg="mod">
          <ac:chgData name="iqra ashraf" userId="aef14e9191c4554b" providerId="LiveId" clId="{E9D3EF89-7D50-4202-85B4-BD8F707E77FE}" dt="2024-04-15T04:00:33.518" v="170" actId="1076"/>
          <ac:spMkLst>
            <pc:docMk/>
            <pc:sldMk cId="999141501" sldId="366"/>
            <ac:spMk id="2" creationId="{483DC86A-BB03-9689-2A43-AE1BF65392FB}"/>
          </ac:spMkLst>
        </pc:spChg>
        <pc:picChg chg="del">
          <ac:chgData name="iqra ashraf" userId="aef14e9191c4554b" providerId="LiveId" clId="{E9D3EF89-7D50-4202-85B4-BD8F707E77FE}" dt="2024-04-15T04:00:29.731" v="169" actId="478"/>
          <ac:picMkLst>
            <pc:docMk/>
            <pc:sldMk cId="999141501" sldId="366"/>
            <ac:picMk id="7" creationId="{CB35CD47-EAF4-18F6-CB7E-D0DC0F7EC117}"/>
          </ac:picMkLst>
        </pc:picChg>
      </pc:sldChg>
      <pc:sldChg chg="modSp mod">
        <pc:chgData name="iqra ashraf" userId="aef14e9191c4554b" providerId="LiveId" clId="{E9D3EF89-7D50-4202-85B4-BD8F707E77FE}" dt="2024-04-16T04:26:11.876" v="1004" actId="207"/>
        <pc:sldMkLst>
          <pc:docMk/>
          <pc:sldMk cId="2496262118" sldId="367"/>
        </pc:sldMkLst>
        <pc:spChg chg="mod">
          <ac:chgData name="iqra ashraf" userId="aef14e9191c4554b" providerId="LiveId" clId="{E9D3EF89-7D50-4202-85B4-BD8F707E77FE}" dt="2024-04-16T04:26:11.876" v="1004" actId="207"/>
          <ac:spMkLst>
            <pc:docMk/>
            <pc:sldMk cId="2496262118" sldId="367"/>
            <ac:spMk id="9" creationId="{47787BBC-211F-CCA4-00AC-86EA1EF06796}"/>
          </ac:spMkLst>
        </pc:spChg>
      </pc:sldChg>
      <pc:sldChg chg="modSp mod">
        <pc:chgData name="iqra ashraf" userId="aef14e9191c4554b" providerId="LiveId" clId="{E9D3EF89-7D50-4202-85B4-BD8F707E77FE}" dt="2024-04-16T04:26:47.454" v="1010" actId="14100"/>
        <pc:sldMkLst>
          <pc:docMk/>
          <pc:sldMk cId="2837205491" sldId="368"/>
        </pc:sldMkLst>
        <pc:spChg chg="mod">
          <ac:chgData name="iqra ashraf" userId="aef14e9191c4554b" providerId="LiveId" clId="{E9D3EF89-7D50-4202-85B4-BD8F707E77FE}" dt="2024-04-16T04:26:47.454" v="1010" actId="14100"/>
          <ac:spMkLst>
            <pc:docMk/>
            <pc:sldMk cId="2837205491" sldId="368"/>
            <ac:spMk id="7" creationId="{B37DF725-6C20-ED3B-007A-0E4AC05C9047}"/>
          </ac:spMkLst>
        </pc:spChg>
      </pc:sldChg>
      <pc:sldChg chg="modSp mod">
        <pc:chgData name="iqra ashraf" userId="aef14e9191c4554b" providerId="LiveId" clId="{E9D3EF89-7D50-4202-85B4-BD8F707E77FE}" dt="2024-04-16T16:11:18.589" v="1598" actId="20577"/>
        <pc:sldMkLst>
          <pc:docMk/>
          <pc:sldMk cId="1171896867" sldId="371"/>
        </pc:sldMkLst>
        <pc:spChg chg="mod">
          <ac:chgData name="iqra ashraf" userId="aef14e9191c4554b" providerId="LiveId" clId="{E9D3EF89-7D50-4202-85B4-BD8F707E77FE}" dt="2024-04-16T16:11:18.589" v="1598" actId="20577"/>
          <ac:spMkLst>
            <pc:docMk/>
            <pc:sldMk cId="1171896867" sldId="371"/>
            <ac:spMk id="5" creationId="{45D30DB7-722C-6BB9-1EF3-1DE12DC978C7}"/>
          </ac:spMkLst>
        </pc:spChg>
      </pc:sldChg>
      <pc:sldChg chg="del">
        <pc:chgData name="iqra ashraf" userId="aef14e9191c4554b" providerId="LiveId" clId="{E9D3EF89-7D50-4202-85B4-BD8F707E77FE}" dt="2024-04-03T15:20:02.735" v="156" actId="2696"/>
        <pc:sldMkLst>
          <pc:docMk/>
          <pc:sldMk cId="1547158689" sldId="373"/>
        </pc:sldMkLst>
      </pc:sldChg>
      <pc:sldChg chg="modSp">
        <pc:chgData name="iqra ashraf" userId="aef14e9191c4554b" providerId="LiveId" clId="{E9D3EF89-7D50-4202-85B4-BD8F707E77FE}" dt="2024-04-16T16:17:53.071" v="1602"/>
        <pc:sldMkLst>
          <pc:docMk/>
          <pc:sldMk cId="4120464073" sldId="374"/>
        </pc:sldMkLst>
        <pc:picChg chg="mod">
          <ac:chgData name="iqra ashraf" userId="aef14e9191c4554b" providerId="LiveId" clId="{E9D3EF89-7D50-4202-85B4-BD8F707E77FE}" dt="2024-04-16T16:17:53.071" v="1602"/>
          <ac:picMkLst>
            <pc:docMk/>
            <pc:sldMk cId="4120464073" sldId="374"/>
            <ac:picMk id="7" creationId="{68FB9CB9-F134-C164-5171-443B5D8DF5DB}"/>
          </ac:picMkLst>
        </pc:picChg>
      </pc:sldChg>
      <pc:sldChg chg="modSp mod">
        <pc:chgData name="iqra ashraf" userId="aef14e9191c4554b" providerId="LiveId" clId="{E9D3EF89-7D50-4202-85B4-BD8F707E77FE}" dt="2024-04-15T04:59:59.335" v="306" actId="20577"/>
        <pc:sldMkLst>
          <pc:docMk/>
          <pc:sldMk cId="1844300448" sldId="376"/>
        </pc:sldMkLst>
        <pc:spChg chg="mod">
          <ac:chgData name="iqra ashraf" userId="aef14e9191c4554b" providerId="LiveId" clId="{E9D3EF89-7D50-4202-85B4-BD8F707E77FE}" dt="2024-04-15T04:59:59.335" v="306" actId="20577"/>
          <ac:spMkLst>
            <pc:docMk/>
            <pc:sldMk cId="1844300448" sldId="376"/>
            <ac:spMk id="3" creationId="{7780BDE5-60E9-DC33-C852-4AA260E1A4C4}"/>
          </ac:spMkLst>
        </pc:spChg>
      </pc:sldChg>
      <pc:sldChg chg="modSp mod">
        <pc:chgData name="iqra ashraf" userId="aef14e9191c4554b" providerId="LiveId" clId="{E9D3EF89-7D50-4202-85B4-BD8F707E77FE}" dt="2024-03-30T16:59:10.909" v="68" actId="1076"/>
        <pc:sldMkLst>
          <pc:docMk/>
          <pc:sldMk cId="1788306920" sldId="382"/>
        </pc:sldMkLst>
        <pc:picChg chg="mod">
          <ac:chgData name="iqra ashraf" userId="aef14e9191c4554b" providerId="LiveId" clId="{E9D3EF89-7D50-4202-85B4-BD8F707E77FE}" dt="2024-03-30T16:59:10.909" v="68" actId="1076"/>
          <ac:picMkLst>
            <pc:docMk/>
            <pc:sldMk cId="1788306920" sldId="382"/>
            <ac:picMk id="7" creationId="{355EDAC5-BC53-70FC-146C-AA1B32CED7EF}"/>
          </ac:picMkLst>
        </pc:picChg>
      </pc:sldChg>
      <pc:sldChg chg="addSp delSp modSp new mod modClrScheme chgLayout">
        <pc:chgData name="iqra ashraf" userId="aef14e9191c4554b" providerId="LiveId" clId="{E9D3EF89-7D50-4202-85B4-BD8F707E77FE}" dt="2024-03-30T17:06:26.581" v="104" actId="5793"/>
        <pc:sldMkLst>
          <pc:docMk/>
          <pc:sldMk cId="2592527070" sldId="383"/>
        </pc:sldMkLst>
        <pc:spChg chg="add mod ord">
          <ac:chgData name="iqra ashraf" userId="aef14e9191c4554b" providerId="LiveId" clId="{E9D3EF89-7D50-4202-85B4-BD8F707E77FE}" dt="2024-03-30T17:06:26.581" v="104" actId="5793"/>
          <ac:spMkLst>
            <pc:docMk/>
            <pc:sldMk cId="2592527070" sldId="383"/>
            <ac:spMk id="3" creationId="{1D089BA0-DDC1-BCF8-56DE-C0F7C9DF38BC}"/>
          </ac:spMkLst>
        </pc:spChg>
        <pc:spChg chg="add del mod">
          <ac:chgData name="iqra ashraf" userId="aef14e9191c4554b" providerId="LiveId" clId="{E9D3EF89-7D50-4202-85B4-BD8F707E77FE}" dt="2024-03-30T17:01:40.191" v="76" actId="26606"/>
          <ac:spMkLst>
            <pc:docMk/>
            <pc:sldMk cId="2592527070" sldId="383"/>
            <ac:spMk id="10" creationId="{DA7D611C-153F-1F53-8F8E-4D35769F038D}"/>
          </ac:spMkLst>
        </pc:spChg>
        <pc:spChg chg="add del mod">
          <ac:chgData name="iqra ashraf" userId="aef14e9191c4554b" providerId="LiveId" clId="{E9D3EF89-7D50-4202-85B4-BD8F707E77FE}" dt="2024-03-30T17:02:35.749" v="88" actId="26606"/>
          <ac:spMkLst>
            <pc:docMk/>
            <pc:sldMk cId="2592527070" sldId="383"/>
            <ac:spMk id="12" creationId="{500AD33E-599F-635F-24B6-AEDD34786636}"/>
          </ac:spMkLst>
        </pc:spChg>
        <pc:picChg chg="add mod">
          <ac:chgData name="iqra ashraf" userId="aef14e9191c4554b" providerId="LiveId" clId="{E9D3EF89-7D50-4202-85B4-BD8F707E77FE}" dt="2024-03-30T17:02:35.749" v="88" actId="26606"/>
          <ac:picMkLst>
            <pc:docMk/>
            <pc:sldMk cId="2592527070" sldId="383"/>
            <ac:picMk id="5" creationId="{0A6EA201-87DD-1A39-2E0D-B39EA77F2922}"/>
          </ac:picMkLst>
        </pc:picChg>
      </pc:sldChg>
      <pc:sldChg chg="addSp modSp new mod ord">
        <pc:chgData name="iqra ashraf" userId="aef14e9191c4554b" providerId="LiveId" clId="{E9D3EF89-7D50-4202-85B4-BD8F707E77FE}" dt="2024-04-16T04:13:31.650" v="919" actId="1076"/>
        <pc:sldMkLst>
          <pc:docMk/>
          <pc:sldMk cId="3151786477" sldId="384"/>
        </pc:sldMkLst>
        <pc:spChg chg="mod">
          <ac:chgData name="iqra ashraf" userId="aef14e9191c4554b" providerId="LiveId" clId="{E9D3EF89-7D50-4202-85B4-BD8F707E77FE}" dt="2024-04-16T04:13:31.650" v="919" actId="1076"/>
          <ac:spMkLst>
            <pc:docMk/>
            <pc:sldMk cId="3151786477" sldId="384"/>
            <ac:spMk id="2" creationId="{67C3D871-6F92-260B-C616-0E0DF660A897}"/>
          </ac:spMkLst>
        </pc:spChg>
        <pc:spChg chg="mod">
          <ac:chgData name="iqra ashraf" userId="aef14e9191c4554b" providerId="LiveId" clId="{E9D3EF89-7D50-4202-85B4-BD8F707E77FE}" dt="2024-04-16T04:12:04.130" v="909" actId="27636"/>
          <ac:spMkLst>
            <pc:docMk/>
            <pc:sldMk cId="3151786477" sldId="384"/>
            <ac:spMk id="3" creationId="{ED60AE64-1D85-4EC0-3070-43262C7990E3}"/>
          </ac:spMkLst>
        </pc:spChg>
        <pc:picChg chg="add mod">
          <ac:chgData name="iqra ashraf" userId="aef14e9191c4554b" providerId="LiveId" clId="{E9D3EF89-7D50-4202-85B4-BD8F707E77FE}" dt="2024-04-16T04:03:24.094" v="461"/>
          <ac:picMkLst>
            <pc:docMk/>
            <pc:sldMk cId="3151786477" sldId="384"/>
            <ac:picMk id="4" creationId="{5C1721E3-511A-18D7-24CD-EB0EEA900503}"/>
          </ac:picMkLst>
        </pc:picChg>
        <pc:picChg chg="add mod">
          <ac:chgData name="iqra ashraf" userId="aef14e9191c4554b" providerId="LiveId" clId="{E9D3EF89-7D50-4202-85B4-BD8F707E77FE}" dt="2024-04-16T04:03:48.752" v="466"/>
          <ac:picMkLst>
            <pc:docMk/>
            <pc:sldMk cId="3151786477" sldId="384"/>
            <ac:picMk id="5" creationId="{A7418E4F-D776-54FF-8D21-F7D1A7830E65}"/>
          </ac:picMkLst>
        </pc:picChg>
      </pc:sldChg>
      <pc:sldChg chg="addSp delSp modSp new del mod ord modClrScheme chgLayout">
        <pc:chgData name="iqra ashraf" userId="aef14e9191c4554b" providerId="LiveId" clId="{E9D3EF89-7D50-4202-85B4-BD8F707E77FE}" dt="2024-04-16T05:18:29.260" v="1133" actId="2696"/>
        <pc:sldMkLst>
          <pc:docMk/>
          <pc:sldMk cId="4091391292" sldId="385"/>
        </pc:sldMkLst>
        <pc:spChg chg="del">
          <ac:chgData name="iqra ashraf" userId="aef14e9191c4554b" providerId="LiveId" clId="{E9D3EF89-7D50-4202-85B4-BD8F707E77FE}" dt="2024-04-16T04:38:25.656" v="1040" actId="700"/>
          <ac:spMkLst>
            <pc:docMk/>
            <pc:sldMk cId="4091391292" sldId="385"/>
            <ac:spMk id="2" creationId="{22E4FEB7-B461-455C-680F-842E47F3CAD6}"/>
          </ac:spMkLst>
        </pc:spChg>
        <pc:spChg chg="del">
          <ac:chgData name="iqra ashraf" userId="aef14e9191c4554b" providerId="LiveId" clId="{E9D3EF89-7D50-4202-85B4-BD8F707E77FE}" dt="2024-04-16T04:38:25.656" v="1040" actId="700"/>
          <ac:spMkLst>
            <pc:docMk/>
            <pc:sldMk cId="4091391292" sldId="385"/>
            <ac:spMk id="3" creationId="{4F0D952D-EF03-DEBB-C70C-BB0C45E9A34B}"/>
          </ac:spMkLst>
        </pc:spChg>
        <pc:spChg chg="del">
          <ac:chgData name="iqra ashraf" userId="aef14e9191c4554b" providerId="LiveId" clId="{E9D3EF89-7D50-4202-85B4-BD8F707E77FE}" dt="2024-04-16T04:38:25.656" v="1040" actId="700"/>
          <ac:spMkLst>
            <pc:docMk/>
            <pc:sldMk cId="4091391292" sldId="385"/>
            <ac:spMk id="4" creationId="{5BCAE492-3145-0A68-FDB0-FCF8EABCBD6E}"/>
          </ac:spMkLst>
        </pc:spChg>
        <pc:spChg chg="del">
          <ac:chgData name="iqra ashraf" userId="aef14e9191c4554b" providerId="LiveId" clId="{E9D3EF89-7D50-4202-85B4-BD8F707E77FE}" dt="2024-04-16T04:38:25.656" v="1040" actId="700"/>
          <ac:spMkLst>
            <pc:docMk/>
            <pc:sldMk cId="4091391292" sldId="385"/>
            <ac:spMk id="5" creationId="{A5D28F77-372E-0877-B006-9AFF435E8A66}"/>
          </ac:spMkLst>
        </pc:spChg>
        <pc:spChg chg="del">
          <ac:chgData name="iqra ashraf" userId="aef14e9191c4554b" providerId="LiveId" clId="{E9D3EF89-7D50-4202-85B4-BD8F707E77FE}" dt="2024-04-16T04:38:25.656" v="1040" actId="700"/>
          <ac:spMkLst>
            <pc:docMk/>
            <pc:sldMk cId="4091391292" sldId="385"/>
            <ac:spMk id="6" creationId="{9CAC4552-877E-8D33-F07C-C88E00434A18}"/>
          </ac:spMkLst>
        </pc:spChg>
        <pc:picChg chg="add mod modCrop">
          <ac:chgData name="iqra ashraf" userId="aef14e9191c4554b" providerId="LiveId" clId="{E9D3EF89-7D50-4202-85B4-BD8F707E77FE}" dt="2024-04-16T04:41:46.168" v="1077" actId="14100"/>
          <ac:picMkLst>
            <pc:docMk/>
            <pc:sldMk cId="4091391292" sldId="385"/>
            <ac:picMk id="8" creationId="{988247F7-A3FC-C305-C669-3B2E650A3337}"/>
          </ac:picMkLst>
        </pc:picChg>
      </pc:sldChg>
      <pc:sldChg chg="addSp delSp modSp new del mod modClrScheme chgLayout">
        <pc:chgData name="iqra ashraf" userId="aef14e9191c4554b" providerId="LiveId" clId="{E9D3EF89-7D50-4202-85B4-BD8F707E77FE}" dt="2024-04-16T05:21:24.385" v="1154" actId="2696"/>
        <pc:sldMkLst>
          <pc:docMk/>
          <pc:sldMk cId="255700688" sldId="386"/>
        </pc:sldMkLst>
        <pc:spChg chg="del">
          <ac:chgData name="iqra ashraf" userId="aef14e9191c4554b" providerId="LiveId" clId="{E9D3EF89-7D50-4202-85B4-BD8F707E77FE}" dt="2024-04-16T04:38:33.100" v="1041" actId="700"/>
          <ac:spMkLst>
            <pc:docMk/>
            <pc:sldMk cId="255700688" sldId="386"/>
            <ac:spMk id="2" creationId="{BA29C76B-BDA4-F990-DD48-3E7C698711A2}"/>
          </ac:spMkLst>
        </pc:spChg>
        <pc:spChg chg="del">
          <ac:chgData name="iqra ashraf" userId="aef14e9191c4554b" providerId="LiveId" clId="{E9D3EF89-7D50-4202-85B4-BD8F707E77FE}" dt="2024-04-16T04:38:33.100" v="1041" actId="700"/>
          <ac:spMkLst>
            <pc:docMk/>
            <pc:sldMk cId="255700688" sldId="386"/>
            <ac:spMk id="3" creationId="{5E9C984C-4543-B0B0-B3A9-B038D6C516F3}"/>
          </ac:spMkLst>
        </pc:spChg>
        <pc:spChg chg="del">
          <ac:chgData name="iqra ashraf" userId="aef14e9191c4554b" providerId="LiveId" clId="{E9D3EF89-7D50-4202-85B4-BD8F707E77FE}" dt="2024-04-16T04:38:33.100" v="1041" actId="700"/>
          <ac:spMkLst>
            <pc:docMk/>
            <pc:sldMk cId="255700688" sldId="386"/>
            <ac:spMk id="4" creationId="{DF4F59B8-E548-28FE-21AF-289D2FB78E92}"/>
          </ac:spMkLst>
        </pc:spChg>
        <pc:spChg chg="del">
          <ac:chgData name="iqra ashraf" userId="aef14e9191c4554b" providerId="LiveId" clId="{E9D3EF89-7D50-4202-85B4-BD8F707E77FE}" dt="2024-04-16T04:38:33.100" v="1041" actId="700"/>
          <ac:spMkLst>
            <pc:docMk/>
            <pc:sldMk cId="255700688" sldId="386"/>
            <ac:spMk id="5" creationId="{61E8E353-8269-BED5-9C7C-88BCFE2DE6A1}"/>
          </ac:spMkLst>
        </pc:spChg>
        <pc:spChg chg="del">
          <ac:chgData name="iqra ashraf" userId="aef14e9191c4554b" providerId="LiveId" clId="{E9D3EF89-7D50-4202-85B4-BD8F707E77FE}" dt="2024-04-16T04:38:33.100" v="1041" actId="700"/>
          <ac:spMkLst>
            <pc:docMk/>
            <pc:sldMk cId="255700688" sldId="386"/>
            <ac:spMk id="6" creationId="{1984F3CA-F1B9-A8F3-8C78-5E8CAEEFB2D4}"/>
          </ac:spMkLst>
        </pc:spChg>
        <pc:picChg chg="add mod modCrop">
          <ac:chgData name="iqra ashraf" userId="aef14e9191c4554b" providerId="LiveId" clId="{E9D3EF89-7D50-4202-85B4-BD8F707E77FE}" dt="2024-04-16T04:40:59.507" v="1066" actId="14100"/>
          <ac:picMkLst>
            <pc:docMk/>
            <pc:sldMk cId="255700688" sldId="386"/>
            <ac:picMk id="8" creationId="{9BC9AC26-B33C-51C3-618F-2968EDFBCAB9}"/>
          </ac:picMkLst>
        </pc:picChg>
      </pc:sldChg>
      <pc:sldChg chg="addSp modSp new del mod">
        <pc:chgData name="iqra ashraf" userId="aef14e9191c4554b" providerId="LiveId" clId="{E9D3EF89-7D50-4202-85B4-BD8F707E77FE}" dt="2024-04-16T05:18:25.330" v="1132" actId="2696"/>
        <pc:sldMkLst>
          <pc:docMk/>
          <pc:sldMk cId="3889761741" sldId="387"/>
        </pc:sldMkLst>
        <pc:picChg chg="add mod modCrop">
          <ac:chgData name="iqra ashraf" userId="aef14e9191c4554b" providerId="LiveId" clId="{E9D3EF89-7D50-4202-85B4-BD8F707E77FE}" dt="2024-04-16T04:42:54.738" v="1089" actId="14100"/>
          <ac:picMkLst>
            <pc:docMk/>
            <pc:sldMk cId="3889761741" sldId="387"/>
            <ac:picMk id="3" creationId="{7E26D7D6-65BD-D99E-5A93-1AD283EBDB63}"/>
          </ac:picMkLst>
        </pc:picChg>
      </pc:sldChg>
      <pc:sldChg chg="addSp modSp new mod">
        <pc:chgData name="iqra ashraf" userId="aef14e9191c4554b" providerId="LiveId" clId="{E9D3EF89-7D50-4202-85B4-BD8F707E77FE}" dt="2024-04-16T05:21:19.924" v="1153" actId="1076"/>
        <pc:sldMkLst>
          <pc:docMk/>
          <pc:sldMk cId="3907197764" sldId="388"/>
        </pc:sldMkLst>
        <pc:picChg chg="add mod modCrop">
          <ac:chgData name="iqra ashraf" userId="aef14e9191c4554b" providerId="LiveId" clId="{E9D3EF89-7D50-4202-85B4-BD8F707E77FE}" dt="2024-04-16T05:21:19.924" v="1153" actId="1076"/>
          <ac:picMkLst>
            <pc:docMk/>
            <pc:sldMk cId="3907197764" sldId="388"/>
            <ac:picMk id="3" creationId="{F17E656E-333B-B9A9-4F4D-53709B00410D}"/>
          </ac:picMkLst>
        </pc:picChg>
      </pc:sldChg>
      <pc:sldChg chg="addSp delSp modSp new mod ord modClrScheme chgLayout">
        <pc:chgData name="iqra ashraf" userId="aef14e9191c4554b" providerId="LiveId" clId="{E9D3EF89-7D50-4202-85B4-BD8F707E77FE}" dt="2024-04-16T05:23:49.959" v="1284"/>
        <pc:sldMkLst>
          <pc:docMk/>
          <pc:sldMk cId="2537766583" sldId="389"/>
        </pc:sldMkLst>
        <pc:spChg chg="del mod ord">
          <ac:chgData name="iqra ashraf" userId="aef14e9191c4554b" providerId="LiveId" clId="{E9D3EF89-7D50-4202-85B4-BD8F707E77FE}" dt="2024-04-16T05:21:43.392" v="1156" actId="700"/>
          <ac:spMkLst>
            <pc:docMk/>
            <pc:sldMk cId="2537766583" sldId="389"/>
            <ac:spMk id="2" creationId="{64D8C54F-27ED-FCCE-74A2-EC91F0D3B3E9}"/>
          </ac:spMkLst>
        </pc:spChg>
        <pc:spChg chg="del">
          <ac:chgData name="iqra ashraf" userId="aef14e9191c4554b" providerId="LiveId" clId="{E9D3EF89-7D50-4202-85B4-BD8F707E77FE}" dt="2024-04-16T05:21:43.392" v="1156" actId="700"/>
          <ac:spMkLst>
            <pc:docMk/>
            <pc:sldMk cId="2537766583" sldId="389"/>
            <ac:spMk id="3" creationId="{389987F7-ACE2-FBD8-2E1A-ADD86BC3B4FE}"/>
          </ac:spMkLst>
        </pc:spChg>
        <pc:spChg chg="del">
          <ac:chgData name="iqra ashraf" userId="aef14e9191c4554b" providerId="LiveId" clId="{E9D3EF89-7D50-4202-85B4-BD8F707E77FE}" dt="2024-04-16T05:21:43.392" v="1156" actId="700"/>
          <ac:spMkLst>
            <pc:docMk/>
            <pc:sldMk cId="2537766583" sldId="389"/>
            <ac:spMk id="4" creationId="{10798B2E-B702-9777-9B8C-84123176FDAE}"/>
          </ac:spMkLst>
        </pc:spChg>
        <pc:spChg chg="del">
          <ac:chgData name="iqra ashraf" userId="aef14e9191c4554b" providerId="LiveId" clId="{E9D3EF89-7D50-4202-85B4-BD8F707E77FE}" dt="2024-04-16T05:21:43.392" v="1156" actId="700"/>
          <ac:spMkLst>
            <pc:docMk/>
            <pc:sldMk cId="2537766583" sldId="389"/>
            <ac:spMk id="5" creationId="{71A563D7-E898-117C-9A12-DB88122B63F6}"/>
          </ac:spMkLst>
        </pc:spChg>
        <pc:spChg chg="del">
          <ac:chgData name="iqra ashraf" userId="aef14e9191c4554b" providerId="LiveId" clId="{E9D3EF89-7D50-4202-85B4-BD8F707E77FE}" dt="2024-04-16T05:21:43.392" v="1156" actId="700"/>
          <ac:spMkLst>
            <pc:docMk/>
            <pc:sldMk cId="2537766583" sldId="389"/>
            <ac:spMk id="6" creationId="{00F72849-9633-53EB-FD7E-17255211228E}"/>
          </ac:spMkLst>
        </pc:spChg>
        <pc:spChg chg="add del mod ord">
          <ac:chgData name="iqra ashraf" userId="aef14e9191c4554b" providerId="LiveId" clId="{E9D3EF89-7D50-4202-85B4-BD8F707E77FE}" dt="2024-04-16T05:21:50.812" v="1157" actId="700"/>
          <ac:spMkLst>
            <pc:docMk/>
            <pc:sldMk cId="2537766583" sldId="389"/>
            <ac:spMk id="7" creationId="{0801A611-F1BF-C95F-57A3-0469AB82B9E3}"/>
          </ac:spMkLst>
        </pc:spChg>
        <pc:spChg chg="add del mod ord">
          <ac:chgData name="iqra ashraf" userId="aef14e9191c4554b" providerId="LiveId" clId="{E9D3EF89-7D50-4202-85B4-BD8F707E77FE}" dt="2024-04-16T05:21:50.812" v="1157" actId="700"/>
          <ac:spMkLst>
            <pc:docMk/>
            <pc:sldMk cId="2537766583" sldId="389"/>
            <ac:spMk id="8" creationId="{1AE04318-24CC-6D55-6D84-367E836F83DB}"/>
          </ac:spMkLst>
        </pc:spChg>
        <pc:spChg chg="add mod">
          <ac:chgData name="iqra ashraf" userId="aef14e9191c4554b" providerId="LiveId" clId="{E9D3EF89-7D50-4202-85B4-BD8F707E77FE}" dt="2024-04-16T05:22:54.650" v="1277" actId="20577"/>
          <ac:spMkLst>
            <pc:docMk/>
            <pc:sldMk cId="2537766583" sldId="389"/>
            <ac:spMk id="9" creationId="{C4E2A402-CC6D-BD07-E5E3-CF51C18CAA56}"/>
          </ac:spMkLst>
        </pc:spChg>
        <pc:spChg chg="add mod">
          <ac:chgData name="iqra ashraf" userId="aef14e9191c4554b" providerId="LiveId" clId="{E9D3EF89-7D50-4202-85B4-BD8F707E77FE}" dt="2024-04-16T05:22:48.328" v="1268" actId="20577"/>
          <ac:spMkLst>
            <pc:docMk/>
            <pc:sldMk cId="2537766583" sldId="389"/>
            <ac:spMk id="10" creationId="{A35B2E38-ACEA-E1C9-E506-960E09711A05}"/>
          </ac:spMkLst>
        </pc:spChg>
        <pc:picChg chg="add mod">
          <ac:chgData name="iqra ashraf" userId="aef14e9191c4554b" providerId="LiveId" clId="{E9D3EF89-7D50-4202-85B4-BD8F707E77FE}" dt="2024-04-16T05:23:03.294" v="1278"/>
          <ac:picMkLst>
            <pc:docMk/>
            <pc:sldMk cId="2537766583" sldId="389"/>
            <ac:picMk id="11" creationId="{179C0A93-8004-4BAB-7F20-ED56D140EA14}"/>
          </ac:picMkLst>
        </pc:picChg>
        <pc:picChg chg="add mod">
          <ac:chgData name="iqra ashraf" userId="aef14e9191c4554b" providerId="LiveId" clId="{E9D3EF89-7D50-4202-85B4-BD8F707E77FE}" dt="2024-04-16T05:23:11.122" v="1279"/>
          <ac:picMkLst>
            <pc:docMk/>
            <pc:sldMk cId="2537766583" sldId="389"/>
            <ac:picMk id="12" creationId="{C2163612-8867-D34F-988A-FA8E0A071529}"/>
          </ac:picMkLst>
        </pc:picChg>
      </pc:sldChg>
      <pc:sldChg chg="delSp new del mod">
        <pc:chgData name="iqra ashraf" userId="aef14e9191c4554b" providerId="LiveId" clId="{E9D3EF89-7D50-4202-85B4-BD8F707E77FE}" dt="2024-04-16T16:04:50.376" v="1305" actId="2696"/>
        <pc:sldMkLst>
          <pc:docMk/>
          <pc:sldMk cId="1635280211" sldId="390"/>
        </pc:sldMkLst>
        <pc:spChg chg="del">
          <ac:chgData name="iqra ashraf" userId="aef14e9191c4554b" providerId="LiveId" clId="{E9D3EF89-7D50-4202-85B4-BD8F707E77FE}" dt="2024-04-16T16:02:33.694" v="1286" actId="478"/>
          <ac:spMkLst>
            <pc:docMk/>
            <pc:sldMk cId="1635280211" sldId="390"/>
            <ac:spMk id="2" creationId="{235D6806-F054-2318-30C9-48978DD38021}"/>
          </ac:spMkLst>
        </pc:spChg>
      </pc:sldChg>
      <pc:sldChg chg="modSp add mod ord">
        <pc:chgData name="iqra ashraf" userId="aef14e9191c4554b" providerId="LiveId" clId="{E9D3EF89-7D50-4202-85B4-BD8F707E77FE}" dt="2024-04-16T16:05:15.350" v="1306" actId="255"/>
        <pc:sldMkLst>
          <pc:docMk/>
          <pc:sldMk cId="3378657970" sldId="391"/>
        </pc:sldMkLst>
        <pc:spChg chg="mod">
          <ac:chgData name="iqra ashraf" userId="aef14e9191c4554b" providerId="LiveId" clId="{E9D3EF89-7D50-4202-85B4-BD8F707E77FE}" dt="2024-04-16T16:05:15.350" v="1306" actId="255"/>
          <ac:spMkLst>
            <pc:docMk/>
            <pc:sldMk cId="3378657970" sldId="391"/>
            <ac:spMk id="3" creationId="{10591152-C75D-4958-82E6-D8329D05E2C3}"/>
          </ac:spMkLst>
        </pc:spChg>
      </pc:sldChg>
      <pc:sldChg chg="modSp add mod ord">
        <pc:chgData name="iqra ashraf" userId="aef14e9191c4554b" providerId="LiveId" clId="{E9D3EF89-7D50-4202-85B4-BD8F707E77FE}" dt="2024-04-16T16:05:22.249" v="1307" actId="255"/>
        <pc:sldMkLst>
          <pc:docMk/>
          <pc:sldMk cId="4171582495" sldId="392"/>
        </pc:sldMkLst>
        <pc:spChg chg="mod">
          <ac:chgData name="iqra ashraf" userId="aef14e9191c4554b" providerId="LiveId" clId="{E9D3EF89-7D50-4202-85B4-BD8F707E77FE}" dt="2024-04-16T16:05:22.249" v="1307" actId="255"/>
          <ac:spMkLst>
            <pc:docMk/>
            <pc:sldMk cId="4171582495" sldId="392"/>
            <ac:spMk id="3" creationId="{10591152-C75D-4958-82E6-D8329D05E2C3}"/>
          </ac:spMkLst>
        </pc:spChg>
      </pc:sldChg>
      <pc:sldChg chg="add ord">
        <pc:chgData name="iqra ashraf" userId="aef14e9191c4554b" providerId="LiveId" clId="{E9D3EF89-7D50-4202-85B4-BD8F707E77FE}" dt="2024-04-16T16:04:12.093" v="1298"/>
        <pc:sldMkLst>
          <pc:docMk/>
          <pc:sldMk cId="333181729" sldId="393"/>
        </pc:sldMkLst>
      </pc:sldChg>
      <pc:sldChg chg="modSp add mod ord">
        <pc:chgData name="iqra ashraf" userId="aef14e9191c4554b" providerId="LiveId" clId="{E9D3EF89-7D50-4202-85B4-BD8F707E77FE}" dt="2024-04-16T16:05:49.666" v="1313" actId="20577"/>
        <pc:sldMkLst>
          <pc:docMk/>
          <pc:sldMk cId="213539907" sldId="394"/>
        </pc:sldMkLst>
        <pc:spChg chg="mod">
          <ac:chgData name="iqra ashraf" userId="aef14e9191c4554b" providerId="LiveId" clId="{E9D3EF89-7D50-4202-85B4-BD8F707E77FE}" dt="2024-04-16T16:05:49.666" v="1313" actId="20577"/>
          <ac:spMkLst>
            <pc:docMk/>
            <pc:sldMk cId="213539907" sldId="394"/>
            <ac:spMk id="3" creationId="{10591152-C75D-4958-82E6-D8329D05E2C3}"/>
          </ac:spMkLst>
        </pc:spChg>
      </pc:sldChg>
      <pc:sldChg chg="modSp new del mod">
        <pc:chgData name="iqra ashraf" userId="aef14e9191c4554b" providerId="LiveId" clId="{E9D3EF89-7D50-4202-85B4-BD8F707E77FE}" dt="2024-04-16T16:10:13.908" v="1575" actId="2696"/>
        <pc:sldMkLst>
          <pc:docMk/>
          <pc:sldMk cId="3273466321" sldId="395"/>
        </pc:sldMkLst>
        <pc:spChg chg="mod">
          <ac:chgData name="iqra ashraf" userId="aef14e9191c4554b" providerId="LiveId" clId="{E9D3EF89-7D50-4202-85B4-BD8F707E77FE}" dt="2024-04-16T16:08:35.098" v="1353" actId="2711"/>
          <ac:spMkLst>
            <pc:docMk/>
            <pc:sldMk cId="3273466321" sldId="395"/>
            <ac:spMk id="2" creationId="{22C7AA2D-EDD7-9A8C-2479-3841DF2CED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87"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1048688"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65459-4C01-9248-BDAA-F28591FAF6F5}" type="datetimeFigureOut">
              <a:rPr lang="en-US" smtClean="0"/>
              <a:t>4/17/2024</a:t>
            </a:fld>
            <a:endParaRPr lang="en-US"/>
          </a:p>
        </p:txBody>
      </p:sp>
      <p:sp>
        <p:nvSpPr>
          <p:cNvPr id="1048689"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1048690"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1"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1048692"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330319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69327042-6B61-B148-8485-8BBBFAA13D24}" type="slidenum">
              <a:rPr lang="en-US" smtClean="0"/>
              <a:t>1</a:t>
            </a:fld>
            <a:endParaRPr lang="en-US"/>
          </a:p>
        </p:txBody>
      </p:sp>
    </p:spTree>
    <p:extLst>
      <p:ext uri="{BB962C8B-B14F-4D97-AF65-F5344CB8AC3E}">
        <p14:creationId xmlns:p14="http://schemas.microsoft.com/office/powerpoint/2010/main" val="334308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32323"/>
                </a:solidFill>
                <a:latin typeface="Calibri" panose="020F0502020204030204" pitchFamily="34" charset="0"/>
                <a:cs typeface="Calibri" panose="020F0502020204030204" pitchFamily="34" charset="0"/>
              </a:rPr>
              <a:t>Patients present with variable clinical features ranging from mild joint and skin involvement to life-threatening kidney, hematologic, or central nervous system involvement. The clinical heterogeneity of SLE and the lack of pathognomonic features or tests pose a diagnostic challenge for the clinician. To complicate matters, patients may present with only a few clinical features of SLE, which can resemble other autoimmune, infectious, or hematologic diseases.</a:t>
            </a:r>
            <a:endParaRPr lang="aa-ET" sz="1200">
              <a:latin typeface="Calibri" panose="020F0502020204030204" pitchFamily="34" charset="0"/>
              <a:cs typeface="Calibri" panose="020F0502020204030204" pitchFamily="34" charset="0"/>
            </a:endParaRPr>
          </a:p>
          <a:p>
            <a:endParaRPr lang="aa-ET"/>
          </a:p>
        </p:txBody>
      </p:sp>
      <p:sp>
        <p:nvSpPr>
          <p:cNvPr id="4" name="Slide Number Placeholder 3"/>
          <p:cNvSpPr>
            <a:spLocks noGrp="1"/>
          </p:cNvSpPr>
          <p:nvPr>
            <p:ph type="sldNum" sz="quarter" idx="5"/>
          </p:nvPr>
        </p:nvSpPr>
        <p:spPr/>
        <p:txBody>
          <a:bodyPr/>
          <a:lstStyle/>
          <a:p>
            <a:fld id="{69327042-6B61-B148-8485-8BBBFAA13D24}" type="slidenum">
              <a:rPr lang="en-US" smtClean="0"/>
              <a:t>64</a:t>
            </a:fld>
            <a:endParaRPr lang="en-US"/>
          </a:p>
        </p:txBody>
      </p:sp>
    </p:spTree>
    <p:extLst>
      <p:ext uri="{BB962C8B-B14F-4D97-AF65-F5344CB8AC3E}">
        <p14:creationId xmlns:p14="http://schemas.microsoft.com/office/powerpoint/2010/main" val="123929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a:solidFill>
                  <a:srgbClr val="666666"/>
                </a:solidFill>
                <a:latin typeface="Calibri" panose="020F0502020204030204" pitchFamily="34" charset="0"/>
                <a:cs typeface="Calibri" panose="020F0502020204030204" pitchFamily="34" charset="0"/>
              </a:rPr>
              <a:t>Genetic, environmental, hormonal, epigenetic, and immunoregulatory factors act either sequentially or simultaneously on the immune system. The action of pathogenic factors results in the generation of autoantibodies, immune complexes, autoreactive or inflammatory T cells, and inflammatory cytokines that may initiate and amplify inflammation and damage to various organs. The target organ affected may be further damaged by local factors.</a:t>
            </a:r>
            <a:r>
              <a:rPr lang="en-US" sz="1800" kern="1200">
                <a:effectLst>
                  <a:outerShdw blurRad="38100" dist="38100" dir="2700000" algn="tl">
                    <a:srgbClr val="000000">
                      <a:alpha val="43137"/>
                    </a:srgbClr>
                  </a:outerShdw>
                </a:effectLst>
                <a:ea typeface="+mj-ea"/>
                <a:cs typeface="+mj-cs"/>
              </a:rPr>
              <a:t/>
            </a:r>
            <a:br>
              <a:rPr lang="en-US" sz="1800" kern="1200">
                <a:effectLst>
                  <a:outerShdw blurRad="38100" dist="38100" dir="2700000" algn="tl">
                    <a:srgbClr val="000000">
                      <a:alpha val="43137"/>
                    </a:srgbClr>
                  </a:outerShdw>
                </a:effectLst>
                <a:ea typeface="+mj-ea"/>
                <a:cs typeface="+mj-cs"/>
              </a:rPr>
            </a:br>
            <a:endParaRPr lang="aa-ET"/>
          </a:p>
        </p:txBody>
      </p:sp>
      <p:sp>
        <p:nvSpPr>
          <p:cNvPr id="4" name="Slide Number Placeholder 3"/>
          <p:cNvSpPr>
            <a:spLocks noGrp="1"/>
          </p:cNvSpPr>
          <p:nvPr>
            <p:ph type="sldNum" sz="quarter" idx="5"/>
          </p:nvPr>
        </p:nvSpPr>
        <p:spPr/>
        <p:txBody>
          <a:bodyPr/>
          <a:lstStyle/>
          <a:p>
            <a:fld id="{69327042-6B61-B148-8485-8BBBFAA13D24}" type="slidenum">
              <a:rPr lang="en-US" smtClean="0"/>
              <a:t>65</a:t>
            </a:fld>
            <a:endParaRPr lang="en-US"/>
          </a:p>
        </p:txBody>
      </p:sp>
    </p:spTree>
    <p:extLst>
      <p:ext uri="{BB962C8B-B14F-4D97-AF65-F5344CB8AC3E}">
        <p14:creationId xmlns:p14="http://schemas.microsoft.com/office/powerpoint/2010/main" val="330713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aa-ET"/>
          </a:p>
        </p:txBody>
      </p:sp>
      <p:sp>
        <p:nvSpPr>
          <p:cNvPr id="4" name="Slide Number Placeholder 3"/>
          <p:cNvSpPr>
            <a:spLocks noGrp="1"/>
          </p:cNvSpPr>
          <p:nvPr>
            <p:ph type="sldNum" sz="quarter" idx="5"/>
          </p:nvPr>
        </p:nvSpPr>
        <p:spPr/>
        <p:txBody>
          <a:bodyPr/>
          <a:lstStyle/>
          <a:p>
            <a:fld id="{69327042-6B61-B148-8485-8BBBFAA13D24}" type="slidenum">
              <a:rPr lang="en-US" smtClean="0"/>
              <a:t>73</a:t>
            </a:fld>
            <a:endParaRPr lang="en-US"/>
          </a:p>
        </p:txBody>
      </p:sp>
    </p:spTree>
    <p:extLst>
      <p:ext uri="{BB962C8B-B14F-4D97-AF65-F5344CB8AC3E}">
        <p14:creationId xmlns:p14="http://schemas.microsoft.com/office/powerpoint/2010/main" val="49543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In most patients, the illness pursues a relapsing and remitting course. Prednisone, often needed in doses of 40 mg/day orally or more during severe flares, can usually be tapered to low doses (5–10 mg/day) or be discontinued when the disease is inactive. However, there are some in whom the disease pursues a virulent course, leading to serious impairment of vital structures such as lungs, heart, brain, or kidneys, and the disease may lead to death.</a:t>
            </a:r>
          </a:p>
          <a:p>
            <a:endParaRPr lang="en-US"/>
          </a:p>
          <a:p>
            <a:endParaRPr lang="aa-ET"/>
          </a:p>
        </p:txBody>
      </p:sp>
      <p:sp>
        <p:nvSpPr>
          <p:cNvPr id="4" name="Slide Number Placeholder 3"/>
          <p:cNvSpPr>
            <a:spLocks noGrp="1"/>
          </p:cNvSpPr>
          <p:nvPr>
            <p:ph type="sldNum" sz="quarter" idx="5"/>
          </p:nvPr>
        </p:nvSpPr>
        <p:spPr/>
        <p:txBody>
          <a:bodyPr/>
          <a:lstStyle/>
          <a:p>
            <a:fld id="{69327042-6B61-B148-8485-8BBBFAA13D24}" type="slidenum">
              <a:rPr lang="en-US" smtClean="0"/>
              <a:t>89</a:t>
            </a:fld>
            <a:endParaRPr lang="en-US"/>
          </a:p>
        </p:txBody>
      </p:sp>
    </p:spTree>
    <p:extLst>
      <p:ext uri="{BB962C8B-B14F-4D97-AF65-F5344CB8AC3E}">
        <p14:creationId xmlns:p14="http://schemas.microsoft.com/office/powerpoint/2010/main" val="1603495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590" name="Title 1"/>
          <p:cNvSpPr>
            <a:spLocks noGrp="1"/>
          </p:cNvSpPr>
          <p:nvPr>
            <p:ph type="title"/>
          </p:nvPr>
        </p:nvSpPr>
        <p:spPr>
          <a:xfrm>
            <a:off x="1013733" y="2271771"/>
            <a:ext cx="4827134" cy="776702"/>
          </a:xfrm>
          <a:prstGeom prst="rect">
            <a:avLst/>
          </a:prstGeom>
        </p:spPr>
        <p:txBody>
          <a:bodyPr vert="horz" rtlCol="0" anchor="b"/>
          <a:lstStyle>
            <a:lvl1pPr lvl="0" algn="ctr">
              <a:defRPr lang="en-US" sz="2475" dirty="0"/>
            </a:lvl1pPr>
          </a:lstStyle>
          <a:p>
            <a:r>
              <a:rPr lang="en-US"/>
              <a:t>Click to edit Master title style</a:t>
            </a:r>
          </a:p>
        </p:txBody>
      </p:sp>
      <p:sp>
        <p:nvSpPr>
          <p:cNvPr id="1048591" name="Subtitle 2"/>
          <p:cNvSpPr>
            <a:spLocks noGrp="1"/>
          </p:cNvSpPr>
          <p:nvPr>
            <p:ph type="subTitle" idx="1"/>
          </p:nvPr>
        </p:nvSpPr>
        <p:spPr>
          <a:xfrm>
            <a:off x="1013733" y="3056698"/>
            <a:ext cx="4827134" cy="494945"/>
          </a:xfrm>
          <a:prstGeom prst="rect">
            <a:avLst/>
          </a:prstGeom>
        </p:spPr>
        <p:txBody>
          <a:bodyPr vert="horz" lIns="91440" rtlCol="0" anchor="t">
            <a:noAutofit/>
          </a:bodyPr>
          <a:lstStyle>
            <a:lvl1pPr marL="0" lvl="0" indent="0" algn="ctr">
              <a:lnSpc>
                <a:spcPct val="100000"/>
              </a:lnSpc>
              <a:spcBef>
                <a:spcPts val="0"/>
              </a:spcBef>
              <a:buNone/>
              <a:defRPr lang="en-US" sz="788" b="0" i="0" baseline="0" dirty="0">
                <a:solidFill>
                  <a:schemeClr val="accent1"/>
                </a:solidFill>
                <a:latin typeface="+mn-lt"/>
              </a:defRPr>
            </a:lvl1pPr>
            <a:lvl2pPr marL="257175" lvl="1" indent="0" algn="ctr">
              <a:buNone/>
              <a:defRPr lang="en-US" dirty="0">
                <a:solidFill>
                  <a:schemeClr val="tx1">
                    <a:tint val="75000"/>
                  </a:schemeClr>
                </a:solidFill>
              </a:defRPr>
            </a:lvl2pPr>
            <a:lvl3pPr marL="514350" lvl="2" indent="0" algn="ctr">
              <a:buNone/>
              <a:defRPr lang="en-US" dirty="0">
                <a:solidFill>
                  <a:schemeClr val="tx1">
                    <a:tint val="75000"/>
                  </a:schemeClr>
                </a:solidFill>
              </a:defRPr>
            </a:lvl3pPr>
            <a:lvl4pPr marL="771525" lvl="3" indent="0" algn="ctr">
              <a:buNone/>
              <a:defRPr lang="en-US" dirty="0">
                <a:solidFill>
                  <a:schemeClr val="tx1">
                    <a:tint val="75000"/>
                  </a:schemeClr>
                </a:solidFill>
              </a:defRPr>
            </a:lvl4pPr>
            <a:lvl5pPr marL="1028700" lvl="4" indent="0" algn="ctr">
              <a:buNone/>
              <a:defRPr lang="en-US" dirty="0">
                <a:solidFill>
                  <a:schemeClr val="tx1">
                    <a:tint val="75000"/>
                  </a:schemeClr>
                </a:solidFill>
              </a:defRPr>
            </a:lvl5pPr>
            <a:lvl6pPr marL="1285875" lvl="5" indent="0" algn="ctr">
              <a:buNone/>
              <a:defRPr lang="en-US" dirty="0">
                <a:solidFill>
                  <a:schemeClr val="tx1">
                    <a:tint val="75000"/>
                  </a:schemeClr>
                </a:solidFill>
              </a:defRPr>
            </a:lvl6pPr>
            <a:lvl7pPr marL="1543050" lvl="6" indent="0" algn="ctr">
              <a:buNone/>
              <a:defRPr lang="en-US" dirty="0">
                <a:solidFill>
                  <a:schemeClr val="tx1">
                    <a:tint val="75000"/>
                  </a:schemeClr>
                </a:solidFill>
              </a:defRPr>
            </a:lvl7pPr>
            <a:lvl8pPr marL="1800225" lvl="7" indent="0" algn="ctr">
              <a:buNone/>
              <a:defRPr lang="en-US" dirty="0">
                <a:solidFill>
                  <a:schemeClr val="tx1">
                    <a:tint val="75000"/>
                  </a:schemeClr>
                </a:solidFill>
              </a:defRPr>
            </a:lvl8pPr>
            <a:lvl9pPr marL="2057400" lvl="8" indent="0" algn="ctr">
              <a:buNone/>
              <a:defRPr lang="en-US" dirty="0">
                <a:solidFill>
                  <a:schemeClr val="tx1">
                    <a:tint val="75000"/>
                  </a:schemeClr>
                </a:solidFill>
              </a:defRPr>
            </a:lvl9pPr>
          </a:lstStyle>
          <a:p>
            <a:r>
              <a:rPr lang="en-US"/>
              <a:t>Click to edit Master subtitle style</a:t>
            </a:r>
          </a:p>
        </p:txBody>
      </p:sp>
      <p:sp>
        <p:nvSpPr>
          <p:cNvPr id="1048592" name="Slide Number Placeholder 5"/>
          <p:cNvSpPr>
            <a:spLocks noGrp="1"/>
          </p:cNvSpPr>
          <p:nvPr>
            <p:ph type="sldNum" sz="quarter" idx="12"/>
          </p:nvPr>
        </p:nvSpPr>
        <p:spPr/>
        <p:txBody>
          <a:bodyPr rtlCol="0"/>
          <a:lstStyle>
            <a:lvl1pPr lvl="0"/>
          </a:lstStyle>
          <a:p>
            <a:r>
              <a:rPr lang="en-US"/>
              <a:t>&lt;#&gt;</a:t>
            </a:r>
          </a:p>
        </p:txBody>
      </p:sp>
      <p:sp>
        <p:nvSpPr>
          <p:cNvPr id="1048593" name="Footer Placeholder 4"/>
          <p:cNvSpPr>
            <a:spLocks noGrp="1"/>
          </p:cNvSpPr>
          <p:nvPr>
            <p:ph type="ftr" sz="quarter" idx="11"/>
          </p:nvPr>
        </p:nvSpPr>
        <p:spPr/>
        <p:txBody>
          <a:bodyPr rtlCol="0"/>
          <a:lstStyle>
            <a:lvl1pPr lvl="0"/>
          </a:lstStyle>
          <a:p>
            <a:r>
              <a:rPr lang="en-US"/>
              <a:t>Footer</a:t>
            </a:r>
          </a:p>
        </p:txBody>
      </p:sp>
      <p:sp>
        <p:nvSpPr>
          <p:cNvPr id="1048594" name="Date Placeholder 3"/>
          <p:cNvSpPr>
            <a:spLocks noGrp="1"/>
          </p:cNvSpPr>
          <p:nvPr>
            <p:ph type="dt" sz="half" idx="10"/>
          </p:nvPr>
        </p:nvSpPr>
        <p:spPr/>
        <p:txBody>
          <a:bodyPr rtlCol="0"/>
          <a:lstStyle>
            <a:lvl1pPr lvl="0"/>
          </a:lstStyle>
          <a:p>
            <a:r>
              <a:rPr lang="en-US"/>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Text, and Images">
    <p:spTree>
      <p:nvGrpSpPr>
        <p:cNvPr id="1" name=""/>
        <p:cNvGrpSpPr/>
        <p:nvPr/>
      </p:nvGrpSpPr>
      <p:grpSpPr>
        <a:xfrm>
          <a:off x="0" y="0"/>
          <a:ext cx="0" cy="0"/>
          <a:chOff x="0" y="0"/>
          <a:chExt cx="0" cy="0"/>
        </a:xfrm>
      </p:grpSpPr>
      <p:sp>
        <p:nvSpPr>
          <p:cNvPr id="1048649" name="Rectangle 19"/>
          <p:cNvSpPr/>
          <p:nvPr/>
        </p:nvSpPr>
        <p:spPr>
          <a:xfrm>
            <a:off x="581029" y="1417640"/>
            <a:ext cx="1387897"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0" name="Rectangle 20"/>
          <p:cNvSpPr/>
          <p:nvPr/>
        </p:nvSpPr>
        <p:spPr>
          <a:xfrm>
            <a:off x="2081214" y="1417640"/>
            <a:ext cx="2685239" cy="2192337"/>
          </a:xfrm>
          <a:prstGeom prst="rect">
            <a:avLst/>
          </a:pr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1" name="Rectangle 22"/>
          <p:cNvSpPr/>
          <p:nvPr/>
        </p:nvSpPr>
        <p:spPr>
          <a:xfrm>
            <a:off x="4872038" y="1417640"/>
            <a:ext cx="1412082" cy="2192337"/>
          </a:xfrm>
          <a:custGeom>
            <a:avLst/>
            <a:gdLst/>
            <a:ahLst/>
            <a:cxnLst/>
            <a:rect l="0" t="0" r="r" b="b"/>
            <a:pathLst>
              <a:path w="1882776" h="2192337">
                <a:moveTo>
                  <a:pt x="9525" y="0"/>
                </a:moveTo>
                <a:lnTo>
                  <a:pt x="1882777" y="0"/>
                </a:lnTo>
                <a:lnTo>
                  <a:pt x="1882777" y="2192337"/>
                </a:lnTo>
                <a:lnTo>
                  <a:pt x="9525" y="2192337"/>
                </a:lnTo>
                <a:close/>
              </a:path>
            </a:pathLst>
          </a:custGeom>
          <a:noFill/>
          <a:ln w="6350" cap="flat">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52" name="Title 1"/>
          <p:cNvSpPr>
            <a:spLocks noGrp="1"/>
          </p:cNvSpPr>
          <p:nvPr>
            <p:ph type="title"/>
          </p:nvPr>
        </p:nvSpPr>
        <p:spPr/>
        <p:txBody>
          <a:bodyPr rtlCol="0"/>
          <a:lstStyle>
            <a:lvl1pPr lvl="0"/>
          </a:lstStyle>
          <a:p>
            <a:r>
              <a:rPr lang="en-US"/>
              <a:t>Click to edit Master title style</a:t>
            </a:r>
          </a:p>
        </p:txBody>
      </p:sp>
      <p:sp>
        <p:nvSpPr>
          <p:cNvPr id="1048653" name="Picture Placeholder 2"/>
          <p:cNvSpPr>
            <a:spLocks noGrp="1"/>
          </p:cNvSpPr>
          <p:nvPr>
            <p:ph type="pic" idx="1"/>
          </p:nvPr>
        </p:nvSpPr>
        <p:spPr>
          <a:xfrm>
            <a:off x="626272" y="1474790"/>
            <a:ext cx="1292624" cy="2074863"/>
          </a:xfrm>
          <a:solidFill>
            <a:schemeClr val="bg1">
              <a:lumMod val="95000"/>
            </a:schemeClr>
          </a:solidFill>
          <a:ln w="38100">
            <a:noFill/>
            <a:miter lim="800000"/>
          </a:ln>
        </p:spPr>
        <p:txBody>
          <a:bodyPr rtlCol="0"/>
          <a:lstStyle/>
          <a:p>
            <a:r>
              <a:rPr lang="en-US"/>
              <a:t>Click icon to add picture</a:t>
            </a:r>
          </a:p>
        </p:txBody>
      </p:sp>
      <p:sp>
        <p:nvSpPr>
          <p:cNvPr id="1048654" name="Content Placeholder 2"/>
          <p:cNvSpPr>
            <a:spLocks noGrp="1"/>
          </p:cNvSpPr>
          <p:nvPr>
            <p:ph type="body" idx="2"/>
          </p:nvPr>
        </p:nvSpPr>
        <p:spPr>
          <a:xfrm>
            <a:off x="571501" y="3810003"/>
            <a:ext cx="1385888"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5" name="Picture Placeholder 2"/>
          <p:cNvSpPr>
            <a:spLocks noGrp="1"/>
          </p:cNvSpPr>
          <p:nvPr>
            <p:ph type="pic" idx="3"/>
          </p:nvPr>
        </p:nvSpPr>
        <p:spPr>
          <a:xfrm>
            <a:off x="2126457" y="1474790"/>
            <a:ext cx="2594753" cy="2074863"/>
          </a:xfrm>
          <a:solidFill>
            <a:schemeClr val="bg1">
              <a:lumMod val="95000"/>
            </a:schemeClr>
          </a:solidFill>
          <a:ln w="38100">
            <a:noFill/>
            <a:miter lim="800000"/>
          </a:ln>
        </p:spPr>
        <p:txBody>
          <a:bodyPr rtlCol="0"/>
          <a:lstStyle/>
          <a:p>
            <a:r>
              <a:rPr lang="en-US"/>
              <a:t>Click icon to add picture</a:t>
            </a:r>
          </a:p>
        </p:txBody>
      </p:sp>
      <p:sp>
        <p:nvSpPr>
          <p:cNvPr id="1048656" name="Content Placeholder 2"/>
          <p:cNvSpPr>
            <a:spLocks noGrp="1"/>
          </p:cNvSpPr>
          <p:nvPr>
            <p:ph type="body" idx="4"/>
          </p:nvPr>
        </p:nvSpPr>
        <p:spPr>
          <a:xfrm>
            <a:off x="2083172" y="3810003"/>
            <a:ext cx="2683281"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7" name="Picture Placeholder 2"/>
          <p:cNvSpPr>
            <a:spLocks noGrp="1"/>
          </p:cNvSpPr>
          <p:nvPr>
            <p:ph type="pic" idx="5"/>
          </p:nvPr>
        </p:nvSpPr>
        <p:spPr>
          <a:xfrm>
            <a:off x="4936332" y="1474790"/>
            <a:ext cx="1293019" cy="2074863"/>
          </a:xfrm>
          <a:solidFill>
            <a:schemeClr val="bg1">
              <a:lumMod val="95000"/>
            </a:schemeClr>
          </a:solidFill>
          <a:ln w="38100">
            <a:noFill/>
            <a:miter lim="800000"/>
          </a:ln>
        </p:spPr>
        <p:txBody>
          <a:bodyPr rtlCol="0"/>
          <a:lstStyle/>
          <a:p>
            <a:r>
              <a:rPr lang="en-US"/>
              <a:t>Click icon to add picture</a:t>
            </a:r>
          </a:p>
        </p:txBody>
      </p:sp>
      <p:sp>
        <p:nvSpPr>
          <p:cNvPr id="1048658" name="Content Placeholder 2"/>
          <p:cNvSpPr>
            <a:spLocks noGrp="1"/>
          </p:cNvSpPr>
          <p:nvPr>
            <p:ph type="body" idx="6"/>
          </p:nvPr>
        </p:nvSpPr>
        <p:spPr>
          <a:xfrm>
            <a:off x="4872039" y="3810003"/>
            <a:ext cx="1412081" cy="523875"/>
          </a:xfrm>
          <a:prstGeom prst="rect">
            <a:avLst/>
          </a:prstGeom>
        </p:spPr>
        <p:txBody>
          <a:bodyPr vert="horz" rtlCol="0" anchor="t">
            <a:normAutofit/>
          </a:bodyPr>
          <a:lstStyle>
            <a:lvl1pPr marL="0" lvl="0" indent="0" algn="ctr">
              <a:lnSpc>
                <a:spcPct val="100000"/>
              </a:lnSpc>
              <a:buFont typeface="Arial"/>
              <a:buNone/>
              <a:defRPr lang="en-US" sz="675" b="0" dirty="0">
                <a:solidFill>
                  <a:schemeClr val="tx1">
                    <a:lumMod val="85000"/>
                    <a:lumOff val="15000"/>
                  </a:schemeClr>
                </a:solidFill>
                <a:latin typeface="+mn-lt"/>
              </a:defRPr>
            </a:lvl1pPr>
            <a:lvl2pPr lvl="1">
              <a:lnSpc>
                <a:spcPct val="129999"/>
              </a:lnSpc>
              <a:defRPr lang="en-US" sz="563" dirty="0">
                <a:solidFill>
                  <a:schemeClr val="bg1">
                    <a:lumMod val="65000"/>
                  </a:schemeClr>
                </a:solidFill>
              </a:defRPr>
            </a:lvl2pPr>
            <a:lvl3pPr lvl="2">
              <a:lnSpc>
                <a:spcPts val="675"/>
              </a:lnSpc>
              <a:defRPr lang="en-US" sz="591" i="1" dirty="0">
                <a:solidFill>
                  <a:schemeClr val="tx2">
                    <a:lumMod val="50000"/>
                    <a:lumOff val="50000"/>
                  </a:schemeClr>
                </a:solidFill>
              </a:defRPr>
            </a:lvl3pPr>
            <a:lvl4pPr lvl="3">
              <a:lnSpc>
                <a:spcPts val="675"/>
              </a:lnSpc>
              <a:defRPr lang="en-US" sz="591" i="0" dirty="0">
                <a:solidFill>
                  <a:schemeClr val="tx2">
                    <a:lumMod val="50000"/>
                    <a:lumOff val="50000"/>
                  </a:schemeClr>
                </a:solidFill>
              </a:defRPr>
            </a:lvl4pPr>
            <a:lvl5pPr lvl="4">
              <a:lnSpc>
                <a:spcPts val="675"/>
              </a:lnSpc>
              <a:buFont typeface="Arial"/>
              <a:buChar char="»"/>
              <a:defRPr lang="en-US" sz="591" i="1" dirty="0">
                <a:solidFill>
                  <a:schemeClr val="tx2">
                    <a:lumMod val="50000"/>
                    <a:lumOff val="50000"/>
                  </a:schemeClr>
                </a:solidFill>
              </a:defRPr>
            </a:lvl5pPr>
          </a:lstStyle>
          <a:p>
            <a:pPr lvl="0"/>
            <a:r>
              <a:rPr lang="en-US"/>
              <a:t>Click to edit Master text styles</a:t>
            </a:r>
          </a:p>
        </p:txBody>
      </p:sp>
      <p:sp>
        <p:nvSpPr>
          <p:cNvPr id="1048659" name="Slide Number Placeholder 4"/>
          <p:cNvSpPr>
            <a:spLocks noGrp="1"/>
          </p:cNvSpPr>
          <p:nvPr>
            <p:ph type="sldNum" sz="quarter" idx="12"/>
          </p:nvPr>
        </p:nvSpPr>
        <p:spPr/>
        <p:txBody>
          <a:bodyPr rtlCol="0"/>
          <a:lstStyle/>
          <a:p>
            <a:r>
              <a:rPr lang="en-US"/>
              <a:t>&lt;#&gt;</a:t>
            </a:r>
          </a:p>
        </p:txBody>
      </p:sp>
      <p:sp>
        <p:nvSpPr>
          <p:cNvPr id="1048660" name="Footer Placeholder 3"/>
          <p:cNvSpPr>
            <a:spLocks noGrp="1"/>
          </p:cNvSpPr>
          <p:nvPr>
            <p:ph type="ftr" sz="quarter" idx="11"/>
          </p:nvPr>
        </p:nvSpPr>
        <p:spPr/>
        <p:txBody>
          <a:bodyPr rtlCol="0"/>
          <a:lstStyle/>
          <a:p>
            <a:r>
              <a:rPr lang="en-US"/>
              <a:t>Footer</a:t>
            </a:r>
          </a:p>
        </p:txBody>
      </p:sp>
      <p:sp>
        <p:nvSpPr>
          <p:cNvPr id="1048661" name="Date Placeholder 1"/>
          <p:cNvSpPr>
            <a:spLocks noGrp="1"/>
          </p:cNvSpPr>
          <p:nvPr>
            <p:ph type="dt" sz="half" idx="10"/>
          </p:nvPr>
        </p:nvSpPr>
        <p:spPr/>
        <p:txBody>
          <a:bodyPr rtlCol="0"/>
          <a:lstStyle/>
          <a:p>
            <a:r>
              <a:rPr lang="en-US"/>
              <a:t>Date</a:t>
            </a:r>
          </a:p>
        </p:txBody>
      </p:sp>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sp>
        <p:nvSpPr>
          <p:cNvPr id="1048634" name="Title 1"/>
          <p:cNvSpPr>
            <a:spLocks noGrp="1"/>
          </p:cNvSpPr>
          <p:nvPr>
            <p:ph type="title"/>
          </p:nvPr>
        </p:nvSpPr>
        <p:spPr/>
        <p:txBody>
          <a:bodyPr rtlCol="0"/>
          <a:lstStyle>
            <a:lvl1pPr lvl="0"/>
          </a:lstStyle>
          <a:p>
            <a:r>
              <a:rPr lang="en-US"/>
              <a:t>Click to edit Master title style</a:t>
            </a:r>
          </a:p>
        </p:txBody>
      </p:sp>
      <p:sp>
        <p:nvSpPr>
          <p:cNvPr id="1048635" name="Picture Placeholder 2"/>
          <p:cNvSpPr>
            <a:spLocks noGrp="1"/>
          </p:cNvSpPr>
          <p:nvPr>
            <p:ph type="pic" idx="1"/>
          </p:nvPr>
        </p:nvSpPr>
        <p:spPr>
          <a:xfrm>
            <a:off x="228601"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6" name="Picture Placeholder 2"/>
          <p:cNvSpPr>
            <a:spLocks noGrp="1"/>
          </p:cNvSpPr>
          <p:nvPr>
            <p:ph type="pic" idx="2"/>
          </p:nvPr>
        </p:nvSpPr>
        <p:spPr>
          <a:xfrm>
            <a:off x="1852613"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7" name="Picture Placeholder 2"/>
          <p:cNvSpPr>
            <a:spLocks noGrp="1"/>
          </p:cNvSpPr>
          <p:nvPr>
            <p:ph type="pic" idx="3"/>
          </p:nvPr>
        </p:nvSpPr>
        <p:spPr>
          <a:xfrm>
            <a:off x="3476626"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8" name="Picture Placeholder 2"/>
          <p:cNvSpPr>
            <a:spLocks noGrp="1"/>
          </p:cNvSpPr>
          <p:nvPr>
            <p:ph type="pic" idx="4"/>
          </p:nvPr>
        </p:nvSpPr>
        <p:spPr>
          <a:xfrm>
            <a:off x="5100638" y="1733550"/>
            <a:ext cx="1571625" cy="2190750"/>
          </a:xfrm>
          <a:solidFill>
            <a:schemeClr val="bg1">
              <a:lumMod val="95000"/>
            </a:schemeClr>
          </a:solidFill>
          <a:ln w="38100">
            <a:noFill/>
            <a:miter lim="800000"/>
          </a:ln>
        </p:spPr>
        <p:txBody>
          <a:bodyPr rtlCol="0"/>
          <a:lstStyle/>
          <a:p>
            <a:r>
              <a:rPr lang="en-US"/>
              <a:t>Click icon to add picture</a:t>
            </a:r>
          </a:p>
        </p:txBody>
      </p:sp>
      <p:sp>
        <p:nvSpPr>
          <p:cNvPr id="1048639" name="Slide Number Placeholder 4"/>
          <p:cNvSpPr>
            <a:spLocks noGrp="1"/>
          </p:cNvSpPr>
          <p:nvPr>
            <p:ph type="sldNum" sz="quarter" idx="12"/>
          </p:nvPr>
        </p:nvSpPr>
        <p:spPr/>
        <p:txBody>
          <a:bodyPr rtlCol="0"/>
          <a:lstStyle/>
          <a:p>
            <a:r>
              <a:rPr lang="en-US"/>
              <a:t>&lt;#&gt;</a:t>
            </a:r>
          </a:p>
        </p:txBody>
      </p:sp>
      <p:sp>
        <p:nvSpPr>
          <p:cNvPr id="1048640" name="Footer Placeholder 3"/>
          <p:cNvSpPr>
            <a:spLocks noGrp="1"/>
          </p:cNvSpPr>
          <p:nvPr>
            <p:ph type="ftr" sz="quarter" idx="11"/>
          </p:nvPr>
        </p:nvSpPr>
        <p:spPr/>
        <p:txBody>
          <a:bodyPr rtlCol="0"/>
          <a:lstStyle/>
          <a:p>
            <a:r>
              <a:rPr lang="en-US"/>
              <a:t>Footer</a:t>
            </a:r>
          </a:p>
        </p:txBody>
      </p:sp>
      <p:sp>
        <p:nvSpPr>
          <p:cNvPr id="1048641" name="Date Placeholder 1"/>
          <p:cNvSpPr>
            <a:spLocks noGrp="1"/>
          </p:cNvSpPr>
          <p:nvPr>
            <p:ph type="dt" sz="half" idx="10"/>
          </p:nvPr>
        </p:nvSpPr>
        <p:spPr/>
        <p:txBody>
          <a:bodyPr rtlCol="0"/>
          <a:lstStyle/>
          <a:p>
            <a:r>
              <a:rPr lang="en-US"/>
              <a:t>Date</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7" name="Title 7"/>
          <p:cNvSpPr>
            <a:spLocks noGrp="1"/>
          </p:cNvSpPr>
          <p:nvPr>
            <p:ph type="title"/>
          </p:nvPr>
        </p:nvSpPr>
        <p:spPr/>
        <p:txBody>
          <a:bodyPr rtlCol="0"/>
          <a:lstStyle>
            <a:lvl1pPr lvl="0"/>
          </a:lstStyle>
          <a:p>
            <a:r>
              <a:rPr lang="en-US"/>
              <a:t>Click to edit Master title style</a:t>
            </a:r>
          </a:p>
        </p:txBody>
      </p:sp>
      <p:sp>
        <p:nvSpPr>
          <p:cNvPr id="1048598" name="Content Placeholder 2"/>
          <p:cNvSpPr>
            <a:spLocks noGrp="1"/>
          </p:cNvSpPr>
          <p:nvPr>
            <p:ph idx="1"/>
          </p:nvPr>
        </p:nvSpPr>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99" name="Slide Number Placeholder 4"/>
          <p:cNvSpPr>
            <a:spLocks noGrp="1"/>
          </p:cNvSpPr>
          <p:nvPr>
            <p:ph type="sldNum" sz="quarter" idx="12"/>
          </p:nvPr>
        </p:nvSpPr>
        <p:spPr/>
        <p:txBody>
          <a:bodyPr rtlCol="0"/>
          <a:lstStyle/>
          <a:p>
            <a:r>
              <a:rPr lang="en-US"/>
              <a:t>&lt;#&gt;</a:t>
            </a:r>
          </a:p>
        </p:txBody>
      </p:sp>
      <p:sp>
        <p:nvSpPr>
          <p:cNvPr id="1048600" name="Footer Placeholder 3"/>
          <p:cNvSpPr>
            <a:spLocks noGrp="1"/>
          </p:cNvSpPr>
          <p:nvPr>
            <p:ph type="ftr" sz="quarter" idx="11"/>
          </p:nvPr>
        </p:nvSpPr>
        <p:spPr/>
        <p:txBody>
          <a:bodyPr rtlCol="0"/>
          <a:lstStyle/>
          <a:p>
            <a:r>
              <a:rPr lang="en-US"/>
              <a:t>Footer</a:t>
            </a:r>
          </a:p>
        </p:txBody>
      </p:sp>
      <p:sp>
        <p:nvSpPr>
          <p:cNvPr id="1048601"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662" name="Text Placeholder 2"/>
          <p:cNvSpPr>
            <a:spLocks noGrp="1"/>
          </p:cNvSpPr>
          <p:nvPr>
            <p:ph type="body"/>
          </p:nvPr>
        </p:nvSpPr>
        <p:spPr>
          <a:xfrm>
            <a:off x="571500" y="2192059"/>
            <a:ext cx="5715000" cy="511812"/>
          </a:xfrm>
          <a:prstGeom prst="rect">
            <a:avLst/>
          </a:prstGeom>
        </p:spPr>
        <p:txBody>
          <a:bodyPr vert="horz" rtlCol="0" anchor="b">
            <a:normAutofit/>
          </a:bodyPr>
          <a:lstStyle>
            <a:lvl1pPr marL="0" lvl="0" indent="0">
              <a:lnSpc>
                <a:spcPct val="100000"/>
              </a:lnSpc>
              <a:buNone/>
              <a:defRPr lang="en-US" sz="788" b="0" i="0" dirty="0">
                <a:solidFill>
                  <a:schemeClr val="accent1"/>
                </a:solidFill>
                <a:latin typeface="+mn-lt"/>
              </a:defRPr>
            </a:lvl1pPr>
            <a:lvl2pPr marL="257175" lvl="1" indent="0">
              <a:buNone/>
              <a:defRPr lang="en-US" sz="1013" dirty="0">
                <a:solidFill>
                  <a:schemeClr val="tx1">
                    <a:tint val="75000"/>
                  </a:schemeClr>
                </a:solidFill>
              </a:defRPr>
            </a:lvl2pPr>
            <a:lvl3pPr marL="514350" lvl="2" indent="0">
              <a:buNone/>
              <a:defRPr lang="en-US" sz="900" dirty="0">
                <a:solidFill>
                  <a:schemeClr val="tx1">
                    <a:tint val="75000"/>
                  </a:schemeClr>
                </a:solidFill>
              </a:defRPr>
            </a:lvl3pPr>
            <a:lvl4pPr marL="771525" lvl="3" indent="0">
              <a:buNone/>
              <a:defRPr lang="en-US" sz="788" dirty="0">
                <a:solidFill>
                  <a:schemeClr val="tx1">
                    <a:tint val="75000"/>
                  </a:schemeClr>
                </a:solidFill>
              </a:defRPr>
            </a:lvl4pPr>
            <a:lvl5pPr marL="1028700" lvl="4" indent="0">
              <a:buNone/>
              <a:defRPr lang="en-US" sz="788" dirty="0">
                <a:solidFill>
                  <a:schemeClr val="tx1">
                    <a:tint val="75000"/>
                  </a:schemeClr>
                </a:solidFill>
              </a:defRPr>
            </a:lvl5pPr>
            <a:lvl6pPr marL="1285875" lvl="5" indent="0">
              <a:buNone/>
              <a:defRPr lang="en-US" sz="788" dirty="0">
                <a:solidFill>
                  <a:schemeClr val="tx1">
                    <a:tint val="75000"/>
                  </a:schemeClr>
                </a:solidFill>
              </a:defRPr>
            </a:lvl6pPr>
            <a:lvl7pPr marL="1543050" lvl="6" indent="0">
              <a:buNone/>
              <a:defRPr lang="en-US" sz="788" dirty="0">
                <a:solidFill>
                  <a:schemeClr val="tx1">
                    <a:tint val="75000"/>
                  </a:schemeClr>
                </a:solidFill>
              </a:defRPr>
            </a:lvl7pPr>
            <a:lvl8pPr marL="1800225" lvl="7" indent="0">
              <a:buNone/>
              <a:defRPr lang="en-US" sz="788" dirty="0">
                <a:solidFill>
                  <a:schemeClr val="tx1">
                    <a:tint val="75000"/>
                  </a:schemeClr>
                </a:solidFill>
              </a:defRPr>
            </a:lvl8pPr>
            <a:lvl9pPr marL="2057400" lvl="8" indent="0">
              <a:buNone/>
              <a:defRPr lang="en-US" sz="788" dirty="0">
                <a:solidFill>
                  <a:schemeClr val="tx1">
                    <a:tint val="75000"/>
                  </a:schemeClr>
                </a:solidFill>
              </a:defRPr>
            </a:lvl9pPr>
          </a:lstStyle>
          <a:p>
            <a:pPr lvl="0"/>
            <a:r>
              <a:rPr lang="en-US"/>
              <a:t>Click to edit Master text styles</a:t>
            </a:r>
          </a:p>
        </p:txBody>
      </p:sp>
      <p:sp>
        <p:nvSpPr>
          <p:cNvPr id="1048663" name="Title 1"/>
          <p:cNvSpPr>
            <a:spLocks noGrp="1"/>
          </p:cNvSpPr>
          <p:nvPr>
            <p:ph type="title" idx="1"/>
          </p:nvPr>
        </p:nvSpPr>
        <p:spPr>
          <a:xfrm>
            <a:off x="571500" y="2735662"/>
            <a:ext cx="5715000" cy="882263"/>
          </a:xfrm>
          <a:prstGeom prst="rect">
            <a:avLst/>
          </a:prstGeom>
        </p:spPr>
        <p:txBody>
          <a:bodyPr vert="horz" rtlCol="0" anchor="t"/>
          <a:lstStyle>
            <a:lvl1pPr lvl="0">
              <a:defRPr lang="en-US" sz="2250" dirty="0"/>
            </a:lvl1pPr>
          </a:lstStyle>
          <a:p>
            <a:r>
              <a:rPr lang="en-US"/>
              <a:t>Click to edit Master title style</a:t>
            </a:r>
          </a:p>
        </p:txBody>
      </p:sp>
      <p:sp>
        <p:nvSpPr>
          <p:cNvPr id="1048664" name="Slide Number Placeholder 5"/>
          <p:cNvSpPr>
            <a:spLocks noGrp="1"/>
          </p:cNvSpPr>
          <p:nvPr>
            <p:ph type="sldNum" sz="quarter" idx="12"/>
          </p:nvPr>
        </p:nvSpPr>
        <p:spPr/>
        <p:txBody>
          <a:bodyPr rtlCol="0"/>
          <a:lstStyle>
            <a:lvl1pPr lvl="0"/>
          </a:lstStyle>
          <a:p>
            <a:r>
              <a:rPr lang="en-US"/>
              <a:t>&lt;#&gt;</a:t>
            </a:r>
          </a:p>
        </p:txBody>
      </p:sp>
      <p:sp>
        <p:nvSpPr>
          <p:cNvPr id="1048665" name="Footer Placeholder 4"/>
          <p:cNvSpPr>
            <a:spLocks noGrp="1"/>
          </p:cNvSpPr>
          <p:nvPr>
            <p:ph type="ftr" sz="quarter" idx="11"/>
          </p:nvPr>
        </p:nvSpPr>
        <p:spPr/>
        <p:txBody>
          <a:bodyPr rtlCol="0"/>
          <a:lstStyle>
            <a:lvl1pPr lvl="0"/>
          </a:lstStyle>
          <a:p>
            <a:r>
              <a:rPr lang="en-US"/>
              <a:t>Footer</a:t>
            </a:r>
          </a:p>
        </p:txBody>
      </p:sp>
      <p:sp>
        <p:nvSpPr>
          <p:cNvPr id="1048666" name="Date Placeholder 3"/>
          <p:cNvSpPr>
            <a:spLocks noGrp="1"/>
          </p:cNvSpPr>
          <p:nvPr>
            <p:ph type="dt" sz="half" idx="10"/>
          </p:nvPr>
        </p:nvSpPr>
        <p:spPr/>
        <p:txBody>
          <a:bodyPr rtlCol="0"/>
          <a:lstStyle>
            <a:lvl1pPr lvl="0"/>
          </a:lstStyle>
          <a:p>
            <a:r>
              <a:rPr lang="en-US"/>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667" name="Title 1"/>
          <p:cNvSpPr>
            <a:spLocks noGrp="1"/>
          </p:cNvSpPr>
          <p:nvPr>
            <p:ph type="title"/>
          </p:nvPr>
        </p:nvSpPr>
        <p:spPr/>
        <p:txBody>
          <a:bodyPr rtlCol="0"/>
          <a:lstStyle>
            <a:lvl1pPr lvl="0"/>
          </a:lstStyle>
          <a:p>
            <a:r>
              <a:rPr lang="en-US"/>
              <a:t>Click to edit Master title style</a:t>
            </a:r>
          </a:p>
        </p:txBody>
      </p:sp>
      <p:sp>
        <p:nvSpPr>
          <p:cNvPr id="1048668" name="Content Placeholder 2"/>
          <p:cNvSpPr>
            <a:spLocks noGrp="1"/>
          </p:cNvSpPr>
          <p:nvPr>
            <p:ph idx="1"/>
          </p:nvPr>
        </p:nvSpPr>
        <p:spPr>
          <a:xfrm>
            <a:off x="571501" y="1403352"/>
            <a:ext cx="2714625" cy="3069050"/>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69" name="Content Placeholder 2"/>
          <p:cNvSpPr>
            <a:spLocks noGrp="1"/>
          </p:cNvSpPr>
          <p:nvPr>
            <p:ph idx="2"/>
          </p:nvPr>
        </p:nvSpPr>
        <p:spPr>
          <a:xfrm>
            <a:off x="3564731" y="1403352"/>
            <a:ext cx="2714625" cy="3069050"/>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0" name="Slide Number Placeholder 6"/>
          <p:cNvSpPr>
            <a:spLocks noGrp="1"/>
          </p:cNvSpPr>
          <p:nvPr>
            <p:ph type="sldNum" sz="quarter" idx="12"/>
          </p:nvPr>
        </p:nvSpPr>
        <p:spPr/>
        <p:txBody>
          <a:bodyPr rtlCol="0"/>
          <a:lstStyle/>
          <a:p>
            <a:r>
              <a:rPr lang="en-US"/>
              <a:t>&lt;#&gt;</a:t>
            </a:r>
          </a:p>
        </p:txBody>
      </p:sp>
      <p:sp>
        <p:nvSpPr>
          <p:cNvPr id="1048671" name="Footer Placeholder 5"/>
          <p:cNvSpPr>
            <a:spLocks noGrp="1"/>
          </p:cNvSpPr>
          <p:nvPr>
            <p:ph type="ftr" sz="quarter" idx="11"/>
          </p:nvPr>
        </p:nvSpPr>
        <p:spPr/>
        <p:txBody>
          <a:bodyPr rtlCol="0"/>
          <a:lstStyle/>
          <a:p>
            <a:r>
              <a:rPr lang="en-US"/>
              <a:t>Footer</a:t>
            </a:r>
          </a:p>
        </p:txBody>
      </p:sp>
      <p:sp>
        <p:nvSpPr>
          <p:cNvPr id="1048672" name="Date Placeholder 4"/>
          <p:cNvSpPr>
            <a:spLocks noGrp="1"/>
          </p:cNvSpPr>
          <p:nvPr>
            <p:ph type="dt" sz="half" idx="10"/>
          </p:nvPr>
        </p:nvSpPr>
        <p:spPr/>
        <p:txBody>
          <a:bodyPr rtlCol="0"/>
          <a:lstStyle/>
          <a:p>
            <a:r>
              <a:rPr lang="en-US"/>
              <a:t>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673" name="Text Placeholder 2"/>
          <p:cNvSpPr>
            <a:spLocks noGrp="1"/>
          </p:cNvSpPr>
          <p:nvPr>
            <p:ph type="body"/>
          </p:nvPr>
        </p:nvSpPr>
        <p:spPr>
          <a:xfrm>
            <a:off x="571501" y="1400175"/>
            <a:ext cx="2714625" cy="540644"/>
          </a:xfrm>
          <a:prstGeom prst="rect">
            <a:avLst/>
          </a:prstGeom>
        </p:spPr>
        <p:txBody>
          <a:bodyPr vert="horz" rtlCol="0" anchor="ctr">
            <a:normAutofit/>
          </a:bodyPr>
          <a:lstStyle>
            <a:lvl1pPr marL="0" lvl="0" indent="0">
              <a:buNone/>
              <a:defRPr lang="en-US" sz="900" b="0" i="0" cap="none" dirty="0">
                <a:solidFill>
                  <a:schemeClr val="accent1"/>
                </a:solidFill>
                <a:latin typeface="+mn-lt"/>
              </a:defRPr>
            </a:lvl1pPr>
            <a:lvl2pPr marL="257175" lvl="1" indent="0">
              <a:buNone/>
              <a:defRPr lang="en-US" sz="1125" b="1" dirty="0">
                <a:latin typeface="+mn-lt"/>
              </a:defRPr>
            </a:lvl2pPr>
            <a:lvl3pPr marL="514350" lvl="2" indent="0">
              <a:buNone/>
              <a:defRPr lang="en-US" sz="1013" b="1" dirty="0">
                <a:latin typeface="+mn-lt"/>
              </a:defRPr>
            </a:lvl3pPr>
            <a:lvl4pPr marL="771525" lvl="3" indent="0">
              <a:buNone/>
              <a:defRPr lang="en-US" sz="900" b="1" dirty="0">
                <a:latin typeface="+mn-lt"/>
              </a:defRPr>
            </a:lvl4pPr>
            <a:lvl5pPr marL="1028700" lvl="4" indent="0">
              <a:buNone/>
              <a:defRPr lang="en-US" sz="900" b="1" dirty="0">
                <a:latin typeface="+mn-lt"/>
              </a:defRPr>
            </a:lvl5pPr>
            <a:lvl6pPr marL="1285875" lvl="5" indent="0">
              <a:buNone/>
              <a:defRPr lang="en-US" sz="900" b="1" dirty="0">
                <a:latin typeface="+mn-lt"/>
              </a:defRPr>
            </a:lvl6pPr>
            <a:lvl7pPr marL="1543050" lvl="6" indent="0">
              <a:buNone/>
              <a:defRPr lang="en-US" sz="900" b="1" dirty="0">
                <a:latin typeface="+mn-lt"/>
              </a:defRPr>
            </a:lvl7pPr>
            <a:lvl8pPr marL="1800225" lvl="7" indent="0">
              <a:buNone/>
              <a:defRPr lang="en-US" sz="900" b="1" dirty="0">
                <a:latin typeface="+mn-lt"/>
              </a:defRPr>
            </a:lvl8pPr>
            <a:lvl9pPr marL="2057400" lvl="8" indent="0">
              <a:buNone/>
              <a:defRPr lang="en-US" sz="900" b="1" dirty="0">
                <a:latin typeface="+mn-lt"/>
              </a:defRPr>
            </a:lvl9pPr>
          </a:lstStyle>
          <a:p>
            <a:pPr lvl="0"/>
            <a:r>
              <a:rPr lang="en-US"/>
              <a:t>Click to edit Master text styles</a:t>
            </a:r>
          </a:p>
        </p:txBody>
      </p:sp>
      <p:sp>
        <p:nvSpPr>
          <p:cNvPr id="1048674" name="Text Placeholder 4"/>
          <p:cNvSpPr>
            <a:spLocks noGrp="1"/>
          </p:cNvSpPr>
          <p:nvPr>
            <p:ph type="body" idx="1"/>
          </p:nvPr>
        </p:nvSpPr>
        <p:spPr>
          <a:xfrm>
            <a:off x="3566039" y="1400175"/>
            <a:ext cx="2714625" cy="540644"/>
          </a:xfrm>
          <a:prstGeom prst="rect">
            <a:avLst/>
          </a:prstGeom>
        </p:spPr>
        <p:txBody>
          <a:bodyPr vert="horz" rtlCol="0" anchor="ctr">
            <a:normAutofit/>
          </a:bodyPr>
          <a:lstStyle>
            <a:lvl1pPr marL="0" lvl="0" indent="0">
              <a:buNone/>
              <a:defRPr lang="en-US" sz="900" b="0" i="0" cap="none" dirty="0">
                <a:solidFill>
                  <a:schemeClr val="accent1"/>
                </a:solidFill>
                <a:latin typeface="+mn-lt"/>
              </a:defRPr>
            </a:lvl1pPr>
            <a:lvl2pPr marL="257175" lvl="1" indent="0">
              <a:buNone/>
              <a:defRPr lang="en-US" sz="1125" b="1" dirty="0">
                <a:latin typeface="+mn-lt"/>
              </a:defRPr>
            </a:lvl2pPr>
            <a:lvl3pPr marL="514350" lvl="2" indent="0">
              <a:buNone/>
              <a:defRPr lang="en-US" sz="1013" b="1" dirty="0">
                <a:latin typeface="+mn-lt"/>
              </a:defRPr>
            </a:lvl3pPr>
            <a:lvl4pPr marL="771525" lvl="3" indent="0">
              <a:buNone/>
              <a:defRPr lang="en-US" sz="900" b="1" dirty="0">
                <a:latin typeface="+mn-lt"/>
              </a:defRPr>
            </a:lvl4pPr>
            <a:lvl5pPr marL="1028700" lvl="4" indent="0">
              <a:buNone/>
              <a:defRPr lang="en-US" sz="900" b="1" dirty="0">
                <a:latin typeface="+mn-lt"/>
              </a:defRPr>
            </a:lvl5pPr>
            <a:lvl6pPr marL="1285875" lvl="5" indent="0">
              <a:buNone/>
              <a:defRPr lang="en-US" sz="900" b="1" dirty="0">
                <a:latin typeface="+mn-lt"/>
              </a:defRPr>
            </a:lvl6pPr>
            <a:lvl7pPr marL="1543050" lvl="6" indent="0">
              <a:buNone/>
              <a:defRPr lang="en-US" sz="900" b="1" dirty="0">
                <a:latin typeface="+mn-lt"/>
              </a:defRPr>
            </a:lvl7pPr>
            <a:lvl8pPr marL="1800225" lvl="7" indent="0">
              <a:buNone/>
              <a:defRPr lang="en-US" sz="900" b="1" dirty="0">
                <a:latin typeface="+mn-lt"/>
              </a:defRPr>
            </a:lvl8pPr>
            <a:lvl9pPr marL="2057400" lvl="8" indent="0">
              <a:buNone/>
              <a:defRPr lang="en-US" sz="900" b="1" dirty="0">
                <a:latin typeface="+mn-lt"/>
              </a:defRPr>
            </a:lvl9pPr>
          </a:lstStyle>
          <a:p>
            <a:pPr lvl="0"/>
            <a:r>
              <a:rPr lang="en-US"/>
              <a:t>Click to edit Master text styles</a:t>
            </a:r>
          </a:p>
        </p:txBody>
      </p:sp>
      <p:sp>
        <p:nvSpPr>
          <p:cNvPr id="1048675" name="Content Placeholder 2"/>
          <p:cNvSpPr>
            <a:spLocks noGrp="1"/>
          </p:cNvSpPr>
          <p:nvPr>
            <p:ph idx="2"/>
          </p:nvPr>
        </p:nvSpPr>
        <p:spPr>
          <a:xfrm>
            <a:off x="571501" y="1961540"/>
            <a:ext cx="2714625" cy="251086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6" name="Title 1"/>
          <p:cNvSpPr>
            <a:spLocks noGrp="1"/>
          </p:cNvSpPr>
          <p:nvPr>
            <p:ph type="title" idx="3"/>
          </p:nvPr>
        </p:nvSpPr>
        <p:spPr/>
        <p:txBody>
          <a:bodyPr rtlCol="0"/>
          <a:lstStyle>
            <a:lvl1pPr lvl="0"/>
          </a:lstStyle>
          <a:p>
            <a:r>
              <a:rPr lang="en-US"/>
              <a:t>Click to edit Master title style</a:t>
            </a:r>
          </a:p>
        </p:txBody>
      </p:sp>
      <p:sp>
        <p:nvSpPr>
          <p:cNvPr id="1048677" name="Content Placeholder 2"/>
          <p:cNvSpPr>
            <a:spLocks noGrp="1"/>
          </p:cNvSpPr>
          <p:nvPr>
            <p:ph idx="4"/>
          </p:nvPr>
        </p:nvSpPr>
        <p:spPr>
          <a:xfrm>
            <a:off x="3563582" y="1961540"/>
            <a:ext cx="2714625" cy="251086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78" name="Date Placeholder 4"/>
          <p:cNvSpPr>
            <a:spLocks noGrp="1"/>
          </p:cNvSpPr>
          <p:nvPr>
            <p:ph type="dt" sz="half" idx="10"/>
          </p:nvPr>
        </p:nvSpPr>
        <p:spPr/>
        <p:txBody>
          <a:bodyPr rtlCol="0"/>
          <a:lstStyle/>
          <a:p>
            <a:r>
              <a:rPr lang="en-US"/>
              <a:t>Date</a:t>
            </a:r>
          </a:p>
        </p:txBody>
      </p:sp>
      <p:sp>
        <p:nvSpPr>
          <p:cNvPr id="1048679" name="Footer Placeholder 5"/>
          <p:cNvSpPr>
            <a:spLocks noGrp="1"/>
          </p:cNvSpPr>
          <p:nvPr>
            <p:ph type="ftr" sz="quarter" idx="11"/>
          </p:nvPr>
        </p:nvSpPr>
        <p:spPr/>
        <p:txBody>
          <a:bodyPr rtlCol="0"/>
          <a:lstStyle/>
          <a:p>
            <a:r>
              <a:rPr lang="en-US"/>
              <a:t>Footer</a:t>
            </a:r>
          </a:p>
        </p:txBody>
      </p:sp>
      <p:sp>
        <p:nvSpPr>
          <p:cNvPr id="1048680" name="Slide Number Placeholder 6"/>
          <p:cNvSpPr>
            <a:spLocks noGrp="1"/>
          </p:cNvSpPr>
          <p:nvPr>
            <p:ph type="sldNum" sz="quarter" idx="12"/>
          </p:nvPr>
        </p:nvSpPr>
        <p:spPr/>
        <p:txBody>
          <a:bodyPr rtlCol="0"/>
          <a:lstStyle/>
          <a:p>
            <a:r>
              <a:rPr lang="en-US"/>
              <a:t>&lt;#&gt;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630" name="Title 1"/>
          <p:cNvSpPr>
            <a:spLocks noGrp="1"/>
          </p:cNvSpPr>
          <p:nvPr>
            <p:ph type="title"/>
          </p:nvPr>
        </p:nvSpPr>
        <p:spPr>
          <a:xfrm>
            <a:off x="571500" y="1914525"/>
            <a:ext cx="5715000" cy="857250"/>
          </a:xfrm>
        </p:spPr>
        <p:txBody>
          <a:bodyPr vert="horz" rtlCol="0" anchor="ctr"/>
          <a:lstStyle>
            <a:lvl1pPr lvl="0" algn="ctr">
              <a:defRPr lang="en-US" sz="2025" dirty="0"/>
            </a:lvl1pPr>
          </a:lstStyle>
          <a:p>
            <a:r>
              <a:rPr lang="en-US"/>
              <a:t>Click to edit Master title style</a:t>
            </a:r>
          </a:p>
        </p:txBody>
      </p:sp>
      <p:sp>
        <p:nvSpPr>
          <p:cNvPr id="1048631" name="Slide Number Placeholder 3"/>
          <p:cNvSpPr>
            <a:spLocks noGrp="1"/>
          </p:cNvSpPr>
          <p:nvPr>
            <p:ph type="sldNum" sz="quarter" idx="12"/>
          </p:nvPr>
        </p:nvSpPr>
        <p:spPr/>
        <p:txBody>
          <a:bodyPr rtlCol="0"/>
          <a:lstStyle/>
          <a:p>
            <a:r>
              <a:rPr lang="en-US"/>
              <a:t>&lt;#&gt;</a:t>
            </a:r>
          </a:p>
        </p:txBody>
      </p:sp>
      <p:sp>
        <p:nvSpPr>
          <p:cNvPr id="1048632" name="Footer Placeholder 2"/>
          <p:cNvSpPr>
            <a:spLocks noGrp="1"/>
          </p:cNvSpPr>
          <p:nvPr>
            <p:ph type="ftr" sz="quarter" idx="11"/>
          </p:nvPr>
        </p:nvSpPr>
        <p:spPr/>
        <p:txBody>
          <a:bodyPr rtlCol="0"/>
          <a:lstStyle/>
          <a:p>
            <a:r>
              <a:rPr lang="en-US"/>
              <a:t>Footer</a:t>
            </a:r>
          </a:p>
        </p:txBody>
      </p:sp>
      <p:sp>
        <p:nvSpPr>
          <p:cNvPr id="1048633"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626" name="Slide Number Placeholder 3"/>
          <p:cNvSpPr>
            <a:spLocks noGrp="1"/>
          </p:cNvSpPr>
          <p:nvPr>
            <p:ph type="sldNum" sz="quarter" idx="12"/>
          </p:nvPr>
        </p:nvSpPr>
        <p:spPr/>
        <p:txBody>
          <a:bodyPr rtlCol="0"/>
          <a:lstStyle/>
          <a:p>
            <a:r>
              <a:rPr lang="en-US"/>
              <a:t>&lt;#&gt;</a:t>
            </a:r>
          </a:p>
        </p:txBody>
      </p:sp>
      <p:sp>
        <p:nvSpPr>
          <p:cNvPr id="1048627" name="Footer Placeholder 2"/>
          <p:cNvSpPr>
            <a:spLocks noGrp="1"/>
          </p:cNvSpPr>
          <p:nvPr>
            <p:ph type="ftr" sz="quarter" idx="11"/>
          </p:nvPr>
        </p:nvSpPr>
        <p:spPr/>
        <p:txBody>
          <a:bodyPr rtlCol="0"/>
          <a:lstStyle/>
          <a:p>
            <a:r>
              <a:rPr lang="en-US"/>
              <a:t>Footer</a:t>
            </a:r>
          </a:p>
        </p:txBody>
      </p:sp>
      <p:sp>
        <p:nvSpPr>
          <p:cNvPr id="1048628"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681" name="Title 1"/>
          <p:cNvSpPr>
            <a:spLocks noGrp="1"/>
          </p:cNvSpPr>
          <p:nvPr>
            <p:ph type="title"/>
          </p:nvPr>
        </p:nvSpPr>
        <p:spPr/>
        <p:txBody>
          <a:bodyPr rtlCol="0"/>
          <a:lstStyle>
            <a:lvl1pPr lvl="0"/>
          </a:lstStyle>
          <a:p>
            <a:r>
              <a:rPr lang="en-US"/>
              <a:t>Click to edit Master title style</a:t>
            </a:r>
          </a:p>
        </p:txBody>
      </p:sp>
      <p:sp>
        <p:nvSpPr>
          <p:cNvPr id="1048682" name="Text Placeholder 3"/>
          <p:cNvSpPr>
            <a:spLocks noGrp="1"/>
          </p:cNvSpPr>
          <p:nvPr>
            <p:ph type="body" idx="1"/>
          </p:nvPr>
        </p:nvSpPr>
        <p:spPr>
          <a:xfrm>
            <a:off x="571502" y="1455900"/>
            <a:ext cx="21167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a:t>Click to edit Master text styles</a:t>
            </a:r>
          </a:p>
        </p:txBody>
      </p:sp>
      <p:sp>
        <p:nvSpPr>
          <p:cNvPr id="1048683" name="Content Placeholder 2"/>
          <p:cNvSpPr>
            <a:spLocks noGrp="1"/>
          </p:cNvSpPr>
          <p:nvPr>
            <p:ph idx="2"/>
          </p:nvPr>
        </p:nvSpPr>
        <p:spPr>
          <a:xfrm>
            <a:off x="2832568" y="1447800"/>
            <a:ext cx="3453932" cy="3000375"/>
          </a:xfrm>
        </p:spPr>
        <p:txBody>
          <a:bodyPr rtlCol="0"/>
          <a:lstStyle>
            <a:lvl1pPr lvl="0"/>
            <a:lvl2pPr lvl="1"/>
            <a:lvl3pPr lvl="2"/>
            <a:lvl4pPr lvl="3"/>
            <a:lvl5pPr lvl="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4" name="Slide Number Placeholder 3"/>
          <p:cNvSpPr>
            <a:spLocks noGrp="1"/>
          </p:cNvSpPr>
          <p:nvPr>
            <p:ph type="sldNum" sz="quarter" idx="12"/>
          </p:nvPr>
        </p:nvSpPr>
        <p:spPr/>
        <p:txBody>
          <a:bodyPr rtlCol="0"/>
          <a:lstStyle/>
          <a:p>
            <a:r>
              <a:rPr lang="en-US"/>
              <a:t>&lt;#&gt;</a:t>
            </a:r>
          </a:p>
        </p:txBody>
      </p:sp>
      <p:sp>
        <p:nvSpPr>
          <p:cNvPr id="1048685" name="Footer Placeholder 2"/>
          <p:cNvSpPr>
            <a:spLocks noGrp="1"/>
          </p:cNvSpPr>
          <p:nvPr>
            <p:ph type="ftr" sz="quarter" idx="11"/>
          </p:nvPr>
        </p:nvSpPr>
        <p:spPr/>
        <p:txBody>
          <a:bodyPr rtlCol="0"/>
          <a:lstStyle/>
          <a:p>
            <a:r>
              <a:rPr lang="en-US"/>
              <a:t>Footer</a:t>
            </a:r>
          </a:p>
        </p:txBody>
      </p:sp>
      <p:sp>
        <p:nvSpPr>
          <p:cNvPr id="1048686" name="Date Placeholder 1"/>
          <p:cNvSpPr>
            <a:spLocks noGrp="1"/>
          </p:cNvSpPr>
          <p:nvPr>
            <p:ph type="dt" sz="half" idx="10"/>
          </p:nvPr>
        </p:nvSpPr>
        <p:spPr/>
        <p:txBody>
          <a:bodyPr rtlCol="0"/>
          <a:lstStyle/>
          <a:p>
            <a:r>
              <a:rPr lang="en-US"/>
              <a:t>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642" name="Rectangle 16"/>
          <p:cNvSpPr/>
          <p:nvPr/>
        </p:nvSpPr>
        <p:spPr>
          <a:xfrm>
            <a:off x="2788731" y="1437414"/>
            <a:ext cx="3497770" cy="3037029"/>
          </a:xfrm>
          <a:prstGeom prst="rect">
            <a:avLst/>
          </a:prstGeom>
          <a:noFill/>
          <a:ln w="6350" cap="flat">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vert="horz" rtlCol="0" anchor="ctr"/>
          <a:lstStyle/>
          <a:p>
            <a:pPr algn="ctr"/>
            <a:endParaRPr lang="en-US" sz="1013">
              <a:latin typeface="+mn-lt"/>
            </a:endParaRPr>
          </a:p>
        </p:txBody>
      </p:sp>
      <p:sp>
        <p:nvSpPr>
          <p:cNvPr id="1048643" name="Title 1"/>
          <p:cNvSpPr>
            <a:spLocks noGrp="1"/>
          </p:cNvSpPr>
          <p:nvPr>
            <p:ph type="title"/>
          </p:nvPr>
        </p:nvSpPr>
        <p:spPr/>
        <p:txBody>
          <a:bodyPr rtlCol="0"/>
          <a:lstStyle>
            <a:lvl1pPr lvl="0"/>
          </a:lstStyle>
          <a:p>
            <a:r>
              <a:rPr lang="en-US"/>
              <a:t>Click to edit Master title style</a:t>
            </a:r>
          </a:p>
        </p:txBody>
      </p:sp>
      <p:sp>
        <p:nvSpPr>
          <p:cNvPr id="1048644" name="Text Placeholder 3"/>
          <p:cNvSpPr>
            <a:spLocks noGrp="1"/>
          </p:cNvSpPr>
          <p:nvPr>
            <p:ph type="body" idx="1"/>
          </p:nvPr>
        </p:nvSpPr>
        <p:spPr>
          <a:xfrm>
            <a:off x="571502" y="1455900"/>
            <a:ext cx="2116799" cy="2984400"/>
          </a:xfrm>
        </p:spPr>
        <p:txBody>
          <a:bodyPr vert="horz" lIns="91440" tIns="93600" rIns="91440" bIns="45720" rtlCol="0" anchor="t">
            <a:normAutofit/>
          </a:bodyPr>
          <a:lstStyle>
            <a:lvl1pPr marL="0" lvl="0" indent="0">
              <a:lnSpc>
                <a:spcPct val="100000"/>
              </a:lnSpc>
              <a:buNone/>
              <a:defRPr lang="en-US" b="0" dirty="0">
                <a:latin typeface="+mn-lt"/>
              </a:defRPr>
            </a:lvl1pPr>
          </a:lstStyle>
          <a:p>
            <a:r>
              <a:rPr lang="en-US"/>
              <a:t>Click to edit Master text styles</a:t>
            </a:r>
          </a:p>
        </p:txBody>
      </p:sp>
      <p:sp>
        <p:nvSpPr>
          <p:cNvPr id="1048645" name="Picture Placeholder 2"/>
          <p:cNvSpPr>
            <a:spLocks noGrp="1"/>
          </p:cNvSpPr>
          <p:nvPr>
            <p:ph type="pic" idx="2"/>
          </p:nvPr>
        </p:nvSpPr>
        <p:spPr>
          <a:xfrm>
            <a:off x="2831416" y="1492944"/>
            <a:ext cx="3407462" cy="2925962"/>
          </a:xfrm>
          <a:solidFill>
            <a:schemeClr val="bg1">
              <a:lumMod val="95000"/>
            </a:schemeClr>
          </a:solidFill>
          <a:ln w="38100">
            <a:noFill/>
            <a:miter lim="800000"/>
          </a:ln>
        </p:spPr>
        <p:txBody>
          <a:bodyPr rtlCol="0"/>
          <a:lstStyle/>
          <a:p>
            <a:r>
              <a:rPr lang="en-US"/>
              <a:t>Click icon to add picture</a:t>
            </a:r>
          </a:p>
        </p:txBody>
      </p:sp>
      <p:sp>
        <p:nvSpPr>
          <p:cNvPr id="1048646" name="Slide Number Placeholder 4"/>
          <p:cNvSpPr>
            <a:spLocks noGrp="1"/>
          </p:cNvSpPr>
          <p:nvPr>
            <p:ph type="sldNum" sz="quarter" idx="12"/>
          </p:nvPr>
        </p:nvSpPr>
        <p:spPr/>
        <p:txBody>
          <a:bodyPr rtlCol="0"/>
          <a:lstStyle/>
          <a:p>
            <a:r>
              <a:rPr lang="en-US"/>
              <a:t>&lt;#&gt;</a:t>
            </a:r>
          </a:p>
        </p:txBody>
      </p:sp>
      <p:sp>
        <p:nvSpPr>
          <p:cNvPr id="1048647" name="Footer Placeholder 3"/>
          <p:cNvSpPr>
            <a:spLocks noGrp="1"/>
          </p:cNvSpPr>
          <p:nvPr>
            <p:ph type="ftr" sz="quarter" idx="11"/>
          </p:nvPr>
        </p:nvSpPr>
        <p:spPr/>
        <p:txBody>
          <a:bodyPr rtlCol="0"/>
          <a:lstStyle/>
          <a:p>
            <a:r>
              <a:rPr lang="en-US"/>
              <a:t>Footer</a:t>
            </a:r>
          </a:p>
        </p:txBody>
      </p:sp>
      <p:sp>
        <p:nvSpPr>
          <p:cNvPr id="1048648" name="Date Placeholder 1"/>
          <p:cNvSpPr>
            <a:spLocks noGrp="1"/>
          </p:cNvSpPr>
          <p:nvPr>
            <p:ph type="dt" sz="half" idx="10"/>
          </p:nvPr>
        </p:nvSpPr>
        <p:spPr/>
        <p:txBody>
          <a:bodyPr rtlCol="0"/>
          <a:lstStyle/>
          <a:p>
            <a:r>
              <a:rPr lang="en-US"/>
              <a:t>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Master1">
    <p:bg>
      <p:bgPr>
        <a:solidFill>
          <a:schemeClr val="bg1"/>
        </a:solidFill>
        <a:effectLst/>
      </p:bgPr>
    </p:bg>
    <p:spTree>
      <p:nvGrpSpPr>
        <p:cNvPr id="1" name=""/>
        <p:cNvGrpSpPr/>
        <p:nvPr/>
      </p:nvGrpSpPr>
      <p:grpSpPr>
        <a:xfrm>
          <a:off x="0" y="0"/>
          <a:ext cx="0" cy="0"/>
          <a:chOff x="0" y="0"/>
          <a:chExt cx="0" cy="0"/>
        </a:xfrm>
      </p:grpSpPr>
      <p:sp>
        <p:nvSpPr>
          <p:cNvPr id="1048576"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77"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78"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79"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80"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81"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82" name="Slide Number Placeholder 5" hidden="1"/>
          <p:cNvSpPr txBox="1">
            <a:spLocks noGrp="1"/>
          </p:cNvSpPr>
          <p:nvPr/>
        </p:nvSpPr>
        <p:spPr>
          <a:xfrm>
            <a:off x="4592586" y="4771233"/>
            <a:ext cx="1600200" cy="273844"/>
          </a:xfrm>
          <a:prstGeom prst="rect">
            <a:avLst/>
          </a:prstGeom>
          <a:effectLst/>
        </p:spPr>
        <p:txBody>
          <a:bodyPr vert="horz" lIns="51435" tIns="25718" rIns="51435" bIns="25718" numCol="1" spcCol="0" rtlCol="0" anchor="ctr"/>
          <a:lstStyle>
            <a:lvl1pPr marL="0" lvl="0" algn="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r" rtl="0">
              <a:defRPr lang="en-US" sz="600" b="0" i="0" dirty="0">
                <a:solidFill>
                  <a:schemeClr val="bg1">
                    <a:lumMod val="50000"/>
                  </a:schemeClr>
                </a:solidFill>
                <a:latin typeface="+mn-lt"/>
              </a:defRPr>
            </a:pPr>
            <a:r>
              <a:rPr lang="en-US" sz="338"/>
              <a:t>&lt;#&gt;</a:t>
            </a:r>
          </a:p>
        </p:txBody>
      </p:sp>
      <p:sp>
        <p:nvSpPr>
          <p:cNvPr id="1048583" name="Footer Placeholder 4" hidden="1"/>
          <p:cNvSpPr txBox="1">
            <a:spLocks noGrp="1"/>
          </p:cNvSpPr>
          <p:nvPr/>
        </p:nvSpPr>
        <p:spPr>
          <a:xfrm>
            <a:off x="2343150" y="4771233"/>
            <a:ext cx="2171700" cy="273844"/>
          </a:xfrm>
          <a:prstGeom prst="rect">
            <a:avLst/>
          </a:prstGeom>
          <a:effectLst/>
        </p:spPr>
        <p:txBody>
          <a:bodyPr vert="horz" lIns="51435" tIns="25718" rIns="51435" bIns="25718" numCol="1" spcCol="0" rtlCol="0" anchor="ctr"/>
          <a:lstStyle>
            <a:lvl1pPr marL="0" lvl="0" algn="ctr"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ctr" rtl="0">
              <a:defRPr lang="en-US" sz="600" b="0" i="0" dirty="0">
                <a:solidFill>
                  <a:schemeClr val="bg1">
                    <a:lumMod val="50000"/>
                  </a:schemeClr>
                </a:solidFill>
                <a:latin typeface="+mn-lt"/>
              </a:defRPr>
            </a:pPr>
            <a:r>
              <a:rPr lang="en-US" sz="338"/>
              <a:t>Footer</a:t>
            </a:r>
          </a:p>
        </p:txBody>
      </p:sp>
      <p:sp>
        <p:nvSpPr>
          <p:cNvPr id="1048584" name="Date Placeholder 3" hidden="1"/>
          <p:cNvSpPr txBox="1">
            <a:spLocks noGrp="1"/>
          </p:cNvSpPr>
          <p:nvPr/>
        </p:nvSpPr>
        <p:spPr>
          <a:xfrm>
            <a:off x="670975" y="4771233"/>
            <a:ext cx="1600200" cy="273844"/>
          </a:xfrm>
          <a:prstGeom prst="rect">
            <a:avLst/>
          </a:prstGeom>
          <a:effectLst/>
        </p:spPr>
        <p:txBody>
          <a:bodyPr vert="horz" lIns="51435" tIns="25718" rIns="51435" bIns="25718" numCol="1" spcCol="0" rtlCol="0" anchor="ctr"/>
          <a:lstStyle>
            <a:lvl1pPr marL="0" lvl="0" algn="l" rtl="0">
              <a:lnSpc>
                <a:spcPct val="100000"/>
              </a:lnSpc>
              <a:defRPr lang="en-US" sz="600" b="0" i="0" dirty="0">
                <a:solidFill>
                  <a:schemeClr val="bg1">
                    <a:lumMod val="50000"/>
                  </a:schemeClr>
                </a:solidFill>
                <a:latin typeface="Roboto"/>
              </a:defRPr>
            </a:lvl1pPr>
            <a:lvl2pPr marL="457200" lvl="1" algn="l" rtl="0">
              <a:lnSpc>
                <a:spcPct val="100000"/>
              </a:lnSpc>
              <a:defRPr lang="en-US" sz="1800" dirty="0">
                <a:solidFill>
                  <a:schemeClr val="tx1"/>
                </a:solidFill>
                <a:latin typeface="Roboto"/>
              </a:defRPr>
            </a:lvl2pPr>
            <a:lvl3pPr marL="914400" lvl="2" algn="l" rtl="0">
              <a:lnSpc>
                <a:spcPct val="100000"/>
              </a:lnSpc>
              <a:defRPr lang="en-US" sz="1800" dirty="0">
                <a:solidFill>
                  <a:schemeClr val="tx1"/>
                </a:solidFill>
                <a:latin typeface="Roboto"/>
              </a:defRPr>
            </a:lvl3pPr>
            <a:lvl4pPr marL="1371600" lvl="3" algn="l" rtl="0">
              <a:lnSpc>
                <a:spcPct val="100000"/>
              </a:lnSpc>
              <a:defRPr lang="en-US" sz="1800" dirty="0">
                <a:solidFill>
                  <a:schemeClr val="tx1"/>
                </a:solidFill>
                <a:latin typeface="Roboto"/>
              </a:defRPr>
            </a:lvl4pPr>
            <a:lvl5pPr marL="1828800" lvl="4" algn="l" rtl="0">
              <a:lnSpc>
                <a:spcPct val="100000"/>
              </a:lnSpc>
              <a:defRPr lang="en-US" sz="1800" dirty="0">
                <a:solidFill>
                  <a:schemeClr val="tx1"/>
                </a:solidFill>
                <a:latin typeface="Roboto"/>
              </a:defRPr>
            </a:lvl5pPr>
            <a:lvl6pPr marL="2286000" lvl="5" algn="l" rtl="0">
              <a:lnSpc>
                <a:spcPct val="100000"/>
              </a:lnSpc>
              <a:defRPr lang="en-US" sz="1800" dirty="0">
                <a:solidFill>
                  <a:schemeClr val="tx1"/>
                </a:solidFill>
                <a:latin typeface="Roboto"/>
              </a:defRPr>
            </a:lvl6pPr>
            <a:lvl7pPr marL="2743200" lvl="6" algn="l" rtl="0">
              <a:lnSpc>
                <a:spcPct val="100000"/>
              </a:lnSpc>
              <a:defRPr lang="en-US" sz="1800" dirty="0">
                <a:solidFill>
                  <a:schemeClr val="tx1"/>
                </a:solidFill>
                <a:latin typeface="Roboto"/>
              </a:defRPr>
            </a:lvl7pPr>
            <a:lvl8pPr marL="3200400" lvl="7" algn="l" rtl="0">
              <a:lnSpc>
                <a:spcPct val="100000"/>
              </a:lnSpc>
              <a:defRPr lang="en-US" sz="1800" dirty="0">
                <a:solidFill>
                  <a:schemeClr val="tx1"/>
                </a:solidFill>
                <a:latin typeface="Roboto"/>
              </a:defRPr>
            </a:lvl8pPr>
            <a:lvl9pPr marL="3657600" lvl="8" algn="l" rtl="0">
              <a:lnSpc>
                <a:spcPct val="100000"/>
              </a:lnSpc>
              <a:defRPr lang="en-US" sz="1800" dirty="0">
                <a:solidFill>
                  <a:schemeClr val="tx1"/>
                </a:solidFill>
                <a:latin typeface="Roboto"/>
              </a:defRPr>
            </a:lvl9pPr>
          </a:lstStyle>
          <a:p>
            <a:pPr marL="0" lvl="0" algn="l" rtl="0">
              <a:defRPr lang="en-US" sz="600" b="0" i="0" dirty="0">
                <a:solidFill>
                  <a:schemeClr val="bg1">
                    <a:lumMod val="50000"/>
                  </a:schemeClr>
                </a:solidFill>
                <a:latin typeface="+mn-lt"/>
              </a:defRPr>
            </a:pPr>
            <a:r>
              <a:rPr lang="en-US" sz="338"/>
              <a:t>Date</a:t>
            </a:r>
          </a:p>
        </p:txBody>
      </p:sp>
      <p:sp>
        <p:nvSpPr>
          <p:cNvPr id="1048585" name="Title Placeholder 1"/>
          <p:cNvSpPr>
            <a:spLocks noGrp="1"/>
          </p:cNvSpPr>
          <p:nvPr>
            <p:ph type="title"/>
          </p:nvPr>
        </p:nvSpPr>
        <p:spPr>
          <a:xfrm>
            <a:off x="571500" y="349045"/>
            <a:ext cx="5715000" cy="857250"/>
          </a:xfrm>
          <a:prstGeom prst="rect">
            <a:avLst/>
          </a:prstGeom>
        </p:spPr>
        <p:txBody>
          <a:bodyPr vert="horz" lIns="91440" tIns="45720" rIns="91440" bIns="45720" rtlCol="0" anchor="b">
            <a:noAutofit/>
          </a:bodyPr>
          <a:lstStyle/>
          <a:p>
            <a:r>
              <a:rPr lang="en-US"/>
              <a:t>Click to edit Master title style</a:t>
            </a:r>
          </a:p>
        </p:txBody>
      </p:sp>
      <p:sp>
        <p:nvSpPr>
          <p:cNvPr id="1048586" name="Text Placeholder 2"/>
          <p:cNvSpPr>
            <a:spLocks noGrp="1"/>
          </p:cNvSpPr>
          <p:nvPr>
            <p:ph type="body" idx="1"/>
          </p:nvPr>
        </p:nvSpPr>
        <p:spPr>
          <a:xfrm>
            <a:off x="571500" y="1428750"/>
            <a:ext cx="5715000" cy="3048000"/>
          </a:xfrm>
          <a:prstGeom prst="rect">
            <a:avLst/>
          </a:prstGeom>
        </p:spPr>
        <p:txBody>
          <a:bodyPr vert="horz" lIns="91440" tIns="9360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587" name="Slide Number Placeholder 5"/>
          <p:cNvSpPr>
            <a:spLocks noGrp="1"/>
          </p:cNvSpPr>
          <p:nvPr>
            <p:ph type="sldNum" sz="quarter" idx="4"/>
          </p:nvPr>
        </p:nvSpPr>
        <p:spPr>
          <a:xfrm>
            <a:off x="5825862" y="4695033"/>
            <a:ext cx="459764" cy="285750"/>
          </a:xfrm>
          <a:prstGeom prst="rect">
            <a:avLst/>
          </a:prstGeom>
        </p:spPr>
        <p:txBody>
          <a:bodyPr vert="horz" lIns="91440" tIns="45720" rIns="91440" bIns="45720" rtlCol="0" anchor="ctr"/>
          <a:lstStyle>
            <a:lvl1pPr lvl="0" algn="r">
              <a:defRPr lang="en-US" sz="338" b="0" i="0" dirty="0">
                <a:solidFill>
                  <a:schemeClr val="bg1">
                    <a:lumMod val="50000"/>
                  </a:schemeClr>
                </a:solidFill>
                <a:latin typeface="+mn-lt"/>
              </a:defRPr>
            </a:lvl1pPr>
          </a:lstStyle>
          <a:p>
            <a:r>
              <a:rPr lang="en-US"/>
              <a:t>&lt;#&gt;</a:t>
            </a:r>
          </a:p>
        </p:txBody>
      </p:sp>
      <p:sp>
        <p:nvSpPr>
          <p:cNvPr id="1048588" name="Footer Placeholder 4"/>
          <p:cNvSpPr>
            <a:spLocks noGrp="1"/>
          </p:cNvSpPr>
          <p:nvPr>
            <p:ph type="ftr" sz="quarter" idx="3"/>
          </p:nvPr>
        </p:nvSpPr>
        <p:spPr>
          <a:xfrm>
            <a:off x="1871663" y="4686300"/>
            <a:ext cx="3886200" cy="285750"/>
          </a:xfrm>
          <a:prstGeom prst="rect">
            <a:avLst/>
          </a:prstGeom>
        </p:spPr>
        <p:txBody>
          <a:bodyPr vert="horz" lIns="91440" tIns="45720" rIns="91440" bIns="45720" rtlCol="0" anchor="ctr"/>
          <a:lstStyle>
            <a:lvl1pPr lvl="0" algn="ctr">
              <a:defRPr lang="en-US" sz="338" b="0" i="0" dirty="0">
                <a:solidFill>
                  <a:schemeClr val="bg1">
                    <a:lumMod val="50000"/>
                  </a:schemeClr>
                </a:solidFill>
                <a:latin typeface="+mn-lt"/>
              </a:defRPr>
            </a:lvl1pPr>
          </a:lstStyle>
          <a:p>
            <a:r>
              <a:rPr lang="en-US"/>
              <a:t>Footer</a:t>
            </a:r>
          </a:p>
        </p:txBody>
      </p:sp>
      <p:sp>
        <p:nvSpPr>
          <p:cNvPr id="1048589" name="Date Placeholder 3"/>
          <p:cNvSpPr>
            <a:spLocks noGrp="1"/>
          </p:cNvSpPr>
          <p:nvPr>
            <p:ph type="dt" sz="half" idx="2"/>
          </p:nvPr>
        </p:nvSpPr>
        <p:spPr>
          <a:xfrm>
            <a:off x="571501" y="4695033"/>
            <a:ext cx="1229678" cy="285750"/>
          </a:xfrm>
          <a:prstGeom prst="rect">
            <a:avLst/>
          </a:prstGeom>
        </p:spPr>
        <p:txBody>
          <a:bodyPr vert="horz" lIns="91440" tIns="45720" rIns="91440" bIns="45720" rtlCol="0" anchor="ctr"/>
          <a:lstStyle>
            <a:lvl1pPr lvl="0" algn="l">
              <a:defRPr lang="en-US" sz="338" b="0" i="0" dirty="0">
                <a:solidFill>
                  <a:schemeClr val="bg1">
                    <a:lumMod val="50000"/>
                  </a:schemeClr>
                </a:solidFill>
                <a:latin typeface="+mn-lt"/>
              </a:defRPr>
            </a:lvl1pPr>
          </a:lstStyle>
          <a:p>
            <a:r>
              <a:rPr lang="en-US"/>
              <a:t>Date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ftr="0" dt="0"/>
  <p:txStyles>
    <p:titleStyle>
      <a:lvl1pPr lvl="0" algn="l" rtl="0">
        <a:lnSpc>
          <a:spcPct val="100000"/>
        </a:lnSpc>
        <a:spcBef>
          <a:spcPct val="0"/>
        </a:spcBef>
        <a:buNone/>
        <a:defRPr lang="en-US" sz="1800" b="1" i="0" dirty="0">
          <a:solidFill>
            <a:schemeClr val="tx1"/>
          </a:solidFill>
          <a:latin typeface="+mj-lt"/>
        </a:defRPr>
      </a:lvl1pPr>
    </p:titleStyle>
    <p:bodyStyle>
      <a:lvl1pPr marL="192881" lvl="0" indent="-192881" algn="l" rtl="0">
        <a:spcBef>
          <a:spcPts val="675"/>
        </a:spcBef>
        <a:buClr>
          <a:schemeClr val="accent1"/>
        </a:buClr>
        <a:buFont typeface="Arial"/>
        <a:buChar char="•"/>
        <a:defRPr lang="en-US" sz="900" b="0" i="0" dirty="0">
          <a:solidFill>
            <a:schemeClr val="tx1"/>
          </a:solidFill>
          <a:latin typeface="+mn-lt"/>
        </a:defRPr>
      </a:lvl1pPr>
      <a:lvl2pPr marL="417910" lvl="1" indent="-160735" algn="l" rtl="0">
        <a:spcBef>
          <a:spcPts val="169"/>
        </a:spcBef>
        <a:buClr>
          <a:schemeClr val="tx1">
            <a:lumMod val="50000"/>
            <a:lumOff val="50000"/>
          </a:schemeClr>
        </a:buClr>
        <a:buFont typeface="Arial"/>
        <a:buChar char="-"/>
        <a:defRPr lang="en-US" sz="788" b="0" i="0" dirty="0">
          <a:solidFill>
            <a:schemeClr val="bg1">
              <a:lumMod val="50000"/>
            </a:schemeClr>
          </a:solidFill>
          <a:latin typeface="+mn-lt"/>
        </a:defRPr>
      </a:lvl2pPr>
      <a:lvl3pPr marL="642938" lvl="2" indent="-128588" algn="l" rtl="0">
        <a:spcBef>
          <a:spcPts val="169"/>
        </a:spcBef>
        <a:buClr>
          <a:schemeClr val="tx1">
            <a:lumMod val="50000"/>
            <a:lumOff val="50000"/>
          </a:schemeClr>
        </a:buClr>
        <a:buFont typeface="Arial"/>
        <a:buChar char="-"/>
        <a:defRPr lang="en-US" sz="675" b="0" i="0" dirty="0">
          <a:solidFill>
            <a:schemeClr val="bg1">
              <a:lumMod val="50000"/>
            </a:schemeClr>
          </a:solidFill>
          <a:latin typeface="+mn-lt"/>
        </a:defRPr>
      </a:lvl3pPr>
      <a:lvl4pPr marL="900113" lvl="3" indent="-128588" algn="l" rtl="0">
        <a:spcBef>
          <a:spcPts val="169"/>
        </a:spcBef>
        <a:buClr>
          <a:schemeClr val="tx1">
            <a:lumMod val="50000"/>
            <a:lumOff val="50000"/>
          </a:schemeClr>
        </a:buClr>
        <a:buFont typeface="Arial"/>
        <a:buChar char="-"/>
        <a:defRPr lang="en-US" sz="563" b="0" i="0" dirty="0">
          <a:solidFill>
            <a:schemeClr val="bg1">
              <a:lumMod val="50000"/>
            </a:schemeClr>
          </a:solidFill>
          <a:latin typeface="+mn-lt"/>
        </a:defRPr>
      </a:lvl4pPr>
      <a:lvl5pPr marL="1157288" lvl="4" indent="-128588" algn="l" rtl="0">
        <a:spcBef>
          <a:spcPts val="169"/>
        </a:spcBef>
        <a:buClr>
          <a:schemeClr val="tx1">
            <a:lumMod val="50000"/>
            <a:lumOff val="50000"/>
          </a:schemeClr>
        </a:buClr>
        <a:buFont typeface="Arial"/>
        <a:buChar char="-"/>
        <a:defRPr lang="en-US" sz="506" b="0" i="0" dirty="0">
          <a:solidFill>
            <a:schemeClr val="bg1">
              <a:lumMod val="50000"/>
            </a:schemeClr>
          </a:solidFill>
          <a:latin typeface="+mn-lt"/>
        </a:defRPr>
      </a:lvl5pPr>
      <a:lvl6pPr marL="1414463" lvl="5" indent="-128588" algn="l" rtl="0">
        <a:spcBef>
          <a:spcPct val="20000"/>
        </a:spcBef>
        <a:buFont typeface="Arial"/>
        <a:buChar char="-"/>
        <a:defRPr lang="en-US" sz="506" b="0" i="0" dirty="0">
          <a:solidFill>
            <a:schemeClr val="bg1">
              <a:lumMod val="50000"/>
            </a:schemeClr>
          </a:solidFill>
          <a:latin typeface="+mn-lt"/>
        </a:defRPr>
      </a:lvl6pPr>
      <a:lvl7pPr marL="1671638" lvl="6" indent="-128588" algn="l" rtl="0">
        <a:spcBef>
          <a:spcPct val="20000"/>
        </a:spcBef>
        <a:buFont typeface="Arial"/>
        <a:buChar char="-"/>
        <a:defRPr lang="en-US" sz="506" b="0" i="0" dirty="0">
          <a:solidFill>
            <a:schemeClr val="bg1">
              <a:lumMod val="50000"/>
            </a:schemeClr>
          </a:solidFill>
          <a:latin typeface="+mn-lt"/>
        </a:defRPr>
      </a:lvl7pPr>
      <a:lvl8pPr marL="1928813" lvl="7" indent="-128588" algn="l" rtl="0">
        <a:spcBef>
          <a:spcPct val="20000"/>
        </a:spcBef>
        <a:buFont typeface="Arial"/>
        <a:buChar char="-"/>
        <a:defRPr lang="en-US" sz="506" b="0" i="0" dirty="0">
          <a:solidFill>
            <a:schemeClr val="bg1">
              <a:lumMod val="50000"/>
            </a:schemeClr>
          </a:solidFill>
          <a:latin typeface="+mn-lt"/>
        </a:defRPr>
      </a:lvl8pPr>
      <a:lvl9pPr marL="2185988" lvl="8" indent="-128588" algn="l" rtl="0">
        <a:spcBef>
          <a:spcPct val="20000"/>
        </a:spcBef>
        <a:buFont typeface="Arial"/>
        <a:buChar char="-"/>
        <a:defRPr lang="en-US" sz="506" b="0" i="0" dirty="0">
          <a:solidFill>
            <a:schemeClr val="bg1">
              <a:lumMod val="50000"/>
            </a:schemeClr>
          </a:solidFill>
          <a:latin typeface="+mn-lt"/>
        </a:defRPr>
      </a:lvl9pPr>
    </p:bodyStyle>
    <p:otherStyle>
      <a:lvl1pPr marL="0" lvl="0" algn="l" rtl="0">
        <a:defRPr lang="en-US" sz="1013" dirty="0">
          <a:solidFill>
            <a:schemeClr val="tx1"/>
          </a:solidFill>
          <a:latin typeface="+mn-lt"/>
        </a:defRPr>
      </a:lvl1pPr>
      <a:lvl2pPr marL="257175" lvl="1" algn="l" rtl="0">
        <a:defRPr lang="en-US" sz="1013" dirty="0">
          <a:solidFill>
            <a:schemeClr val="tx1"/>
          </a:solidFill>
          <a:latin typeface="+mn-lt"/>
        </a:defRPr>
      </a:lvl2pPr>
      <a:lvl3pPr marL="514350" lvl="2" algn="l" rtl="0">
        <a:defRPr lang="en-US" sz="1013" dirty="0">
          <a:solidFill>
            <a:schemeClr val="tx1"/>
          </a:solidFill>
          <a:latin typeface="+mn-lt"/>
        </a:defRPr>
      </a:lvl3pPr>
      <a:lvl4pPr marL="771525" lvl="3" algn="l" rtl="0">
        <a:defRPr lang="en-US" sz="1013" dirty="0">
          <a:solidFill>
            <a:schemeClr val="tx1"/>
          </a:solidFill>
          <a:latin typeface="+mn-lt"/>
        </a:defRPr>
      </a:lvl4pPr>
      <a:lvl5pPr marL="1028700" lvl="4" algn="l" rtl="0">
        <a:defRPr lang="en-US" sz="1013" dirty="0">
          <a:solidFill>
            <a:schemeClr val="tx1"/>
          </a:solidFill>
          <a:latin typeface="+mn-lt"/>
        </a:defRPr>
      </a:lvl5pPr>
      <a:lvl6pPr marL="1285875" lvl="5" algn="l" rtl="0">
        <a:defRPr lang="en-US" sz="1013" dirty="0">
          <a:solidFill>
            <a:schemeClr val="tx1"/>
          </a:solidFill>
          <a:latin typeface="+mn-lt"/>
        </a:defRPr>
      </a:lvl6pPr>
      <a:lvl7pPr marL="1543050" lvl="6" algn="l" rtl="0">
        <a:defRPr lang="en-US" sz="1013" dirty="0">
          <a:solidFill>
            <a:schemeClr val="tx1"/>
          </a:solidFill>
          <a:latin typeface="+mn-lt"/>
        </a:defRPr>
      </a:lvl7pPr>
      <a:lvl8pPr marL="1800225" lvl="7" algn="l" rtl="0">
        <a:defRPr lang="en-US" sz="1013" dirty="0">
          <a:solidFill>
            <a:schemeClr val="tx1"/>
          </a:solidFill>
          <a:latin typeface="+mn-lt"/>
        </a:defRPr>
      </a:lvl8pPr>
      <a:lvl9pPr marL="2057400" lvl="8" algn="l" rtl="0">
        <a:defRPr lang="en-US" sz="1013" dirty="0">
          <a:solidFill>
            <a:schemeClr val="tx1"/>
          </a:solidFill>
          <a:latin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30.gif"/><Relationship Id="rId4" Type="http://schemas.openxmlformats.org/officeDocument/2006/relationships/image" Target="../media/image29.gif"/></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6.jpe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39.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0.jpeg"/><Relationship Id="rId4" Type="http://schemas.openxmlformats.org/officeDocument/2006/relationships/image" Target="../media/image49.jpeg"/></Relationships>
</file>

<file path=ppt/slides/_rels/slide7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9.jpeg"/><Relationship Id="rId4" Type="http://schemas.openxmlformats.org/officeDocument/2006/relationships/image" Target="../media/image6.jpeg"/></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6.jpeg"/></Relationships>
</file>

<file path=ppt/slides/_rels/slide7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uptodate.com/contents/hydroxychloroquine-drug-information?search=systemic%20lupus%20erythematosus%20management&amp;topicRef=4675&amp;source=see_link"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39.jpeg"/></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6.jpeg"/></Relationships>
</file>

<file path=ppt/slides/_rels/slide8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9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urple circle with gold text&#10;&#10;Description automatically generated">
            <a:extLst>
              <a:ext uri="{FF2B5EF4-FFF2-40B4-BE49-F238E27FC236}">
                <a16:creationId xmlns:a16="http://schemas.microsoft.com/office/drawing/2014/main" xmlns="" id="{D5724CAF-7456-F46C-4EC8-D75718875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494" y="807244"/>
            <a:ext cx="3529013" cy="3529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182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BE064-0D5B-9CE3-86EA-F6EEDE901FA6}"/>
              </a:ext>
            </a:extLst>
          </p:cNvPr>
          <p:cNvSpPr>
            <a:spLocks noGrp="1"/>
          </p:cNvSpPr>
          <p:nvPr>
            <p:ph type="title"/>
          </p:nvPr>
        </p:nvSpPr>
        <p:spPr>
          <a:xfrm>
            <a:off x="742950" y="1085850"/>
            <a:ext cx="5543550" cy="461809"/>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PRESENTING ILLNESS (contd.) </a:t>
            </a:r>
            <a:endParaRPr lang="aa-ET" sz="2400">
              <a:solidFill>
                <a:schemeClr val="accent6"/>
              </a:solidFill>
            </a:endParaRPr>
          </a:p>
        </p:txBody>
      </p:sp>
      <p:sp>
        <p:nvSpPr>
          <p:cNvPr id="3" name="Content Placeholder 2">
            <a:extLst>
              <a:ext uri="{FF2B5EF4-FFF2-40B4-BE49-F238E27FC236}">
                <a16:creationId xmlns:a16="http://schemas.microsoft.com/office/drawing/2014/main" xmlns="" id="{32D7178C-D30E-D834-B9D1-EDE6BAFD77E6}"/>
              </a:ext>
            </a:extLst>
          </p:cNvPr>
          <p:cNvSpPr>
            <a:spLocks noGrp="1"/>
          </p:cNvSpPr>
          <p:nvPr>
            <p:ph idx="1"/>
          </p:nvPr>
        </p:nvSpPr>
        <p:spPr/>
        <p:txBody>
          <a:bodyPr/>
          <a:lstStyle/>
          <a:p>
            <a:r>
              <a:rPr lang="en-US" sz="1200">
                <a:latin typeface="Calibri" panose="020F0502020204030204" pitchFamily="34" charset="0"/>
                <a:cs typeface="Calibri" panose="020F0502020204030204" pitchFamily="34" charset="0"/>
              </a:rPr>
              <a:t>She presented to Medical unit 1 OPD with history of chest pain for past two months. It was acute in onset, intermittent, retrosternal, non radiating , relieved on sitting up and worse on deep inspiration. Chest pain was </a:t>
            </a:r>
            <a:r>
              <a:rPr lang="en-US" sz="1200" err="1">
                <a:latin typeface="Calibri" panose="020F0502020204030204" pitchFamily="34" charset="0"/>
                <a:cs typeface="Calibri" panose="020F0502020204030204" pitchFamily="34" charset="0"/>
              </a:rPr>
              <a:t>was</a:t>
            </a:r>
            <a:r>
              <a:rPr lang="en-US" sz="1200">
                <a:latin typeface="Calibri" panose="020F0502020204030204" pitchFamily="34" charset="0"/>
                <a:cs typeface="Calibri" panose="020F0502020204030204" pitchFamily="34" charset="0"/>
              </a:rPr>
              <a:t> not associated with cough, sputum ,fever, shortness of breath, sweating or apprehension.</a:t>
            </a:r>
          </a:p>
          <a:p>
            <a:r>
              <a:rPr lang="en-US" sz="1200">
                <a:latin typeface="Calibri" panose="020F0502020204030204" pitchFamily="34" charset="0"/>
                <a:cs typeface="Calibri" panose="020F0502020204030204" pitchFamily="34" charset="0"/>
              </a:rPr>
              <a:t>She started having drooping of both eyelids for past one week. It was acute in onset, more in evening, associated with double vision , improved after rest and aggravated in morning. No history of head or eye trauma, thyroid surgery, visual disturbances, color desaturation, lower limb weakness ,headache, </a:t>
            </a:r>
            <a:r>
              <a:rPr lang="en-US" sz="1200" err="1">
                <a:latin typeface="Calibri" panose="020F0502020204030204" pitchFamily="34" charset="0"/>
                <a:cs typeface="Calibri" panose="020F0502020204030204" pitchFamily="34" charset="0"/>
              </a:rPr>
              <a:t>exopthalmous</a:t>
            </a:r>
            <a:r>
              <a:rPr lang="en-US" sz="1200">
                <a:latin typeface="Calibri" panose="020F0502020204030204" pitchFamily="34" charset="0"/>
                <a:cs typeface="Calibri" panose="020F0502020204030204" pitchFamily="34" charset="0"/>
              </a:rPr>
              <a:t> or proptosis.</a:t>
            </a:r>
          </a:p>
          <a:p>
            <a:pPr marL="0" indent="0">
              <a:buNone/>
            </a:pPr>
            <a:r>
              <a:rPr lang="en-US">
                <a:latin typeface="Calibri" panose="020F0502020204030204" pitchFamily="34" charset="0"/>
                <a:cs typeface="Calibri" panose="020F0502020204030204" pitchFamily="34" charset="0"/>
              </a:rPr>
              <a:t> </a:t>
            </a:r>
            <a:endParaRPr lang="aa-ET">
              <a:latin typeface="Calibri" panose="020F0502020204030204" pitchFamily="34" charset="0"/>
              <a:cs typeface="Calibri" panose="020F0502020204030204" pitchFamily="34" charset="0"/>
            </a:endParaRPr>
          </a:p>
        </p:txBody>
      </p:sp>
      <p:pic>
        <p:nvPicPr>
          <p:cNvPr id="4" name="Picture 3" descr="A circular logo with text and symbols&#10;&#10;Description automatically generated">
            <a:extLst>
              <a:ext uri="{FF2B5EF4-FFF2-40B4-BE49-F238E27FC236}">
                <a16:creationId xmlns:a16="http://schemas.microsoft.com/office/drawing/2014/main" xmlns="" id="{39DCED50-FBC1-7A5C-8564-DB5957A56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logo of a medical service&#10;&#10;Description automatically generated">
            <a:extLst>
              <a:ext uri="{FF2B5EF4-FFF2-40B4-BE49-F238E27FC236}">
                <a16:creationId xmlns:a16="http://schemas.microsoft.com/office/drawing/2014/main" xmlns="" id="{731D9599-30B9-A4DD-D208-E47C6E578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extLst>
      <p:ext uri="{BB962C8B-B14F-4D97-AF65-F5344CB8AC3E}">
        <p14:creationId xmlns:p14="http://schemas.microsoft.com/office/powerpoint/2010/main" val="29034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Title 7"/>
          <p:cNvSpPr>
            <a:spLocks noGrp="1"/>
          </p:cNvSpPr>
          <p:nvPr>
            <p:ph type="title"/>
          </p:nvPr>
        </p:nvSpPr>
        <p:spPr>
          <a:xfrm>
            <a:off x="685800" y="904721"/>
            <a:ext cx="5600700"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SYSTEMIC ENQUIRY </a:t>
            </a:r>
          </a:p>
        </p:txBody>
      </p:sp>
      <p:sp>
        <p:nvSpPr>
          <p:cNvPr id="1048613" name="Content Placeholder 2"/>
          <p:cNvSpPr>
            <a:spLocks noGrp="1"/>
          </p:cNvSpPr>
          <p:nvPr>
            <p:ph idx="1"/>
          </p:nvPr>
        </p:nvSpPr>
        <p:spPr>
          <a:xfrm>
            <a:off x="571500" y="1714500"/>
            <a:ext cx="5790741" cy="2407013"/>
          </a:xfrm>
        </p:spPr>
        <p:txBody>
          <a:bodyPr vert="horz" rtlCol="0">
            <a:normAutofit fontScale="98750"/>
          </a:bodyPr>
          <a:lstStyle/>
          <a:p>
            <a:r>
              <a:rPr lang="en-US" sz="1200">
                <a:latin typeface="Calibri" panose="020F0502020204030204" pitchFamily="34" charset="0"/>
                <a:cs typeface="Calibri" panose="020F0502020204030204" pitchFamily="34" charset="0"/>
              </a:rPr>
              <a:t>There is history of Generalized weakness and lethargy, decreased appetite ,weight loss- </a:t>
            </a:r>
            <a:r>
              <a:rPr lang="en-US" sz="1200" err="1">
                <a:latin typeface="Calibri" panose="020F0502020204030204" pitchFamily="34" charset="0"/>
                <a:cs typeface="Calibri" panose="020F0502020204030204" pitchFamily="34" charset="0"/>
              </a:rPr>
              <a:t>upto</a:t>
            </a:r>
            <a:r>
              <a:rPr lang="en-US" sz="1200">
                <a:latin typeface="Calibri" panose="020F0502020204030204" pitchFamily="34" charset="0"/>
                <a:cs typeface="Calibri" panose="020F0502020204030204" pitchFamily="34" charset="0"/>
              </a:rPr>
              <a:t> 8 kg in one year.</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History of photosensitive Rash involving face.</a:t>
            </a:r>
          </a:p>
          <a:p>
            <a:r>
              <a:rPr lang="en-US" sz="1200">
                <a:latin typeface="Calibri" panose="020F0502020204030204" pitchFamily="34" charset="0"/>
                <a:cs typeface="Calibri" panose="020F0502020204030204" pitchFamily="34" charset="0"/>
              </a:rPr>
              <a:t>Polyuria, periorbital puffiness, pedal edema and frothy urine for past six months.</a:t>
            </a:r>
          </a:p>
          <a:p>
            <a:r>
              <a:rPr lang="en-US" sz="1200">
                <a:latin typeface="Calibri" panose="020F0502020204030204" pitchFamily="34" charset="0"/>
                <a:cs typeface="Calibri" panose="020F0502020204030204" pitchFamily="34" charset="0"/>
              </a:rPr>
              <a:t>History of significant hair loss in last one year with previous history of loss of lateral eyebrows.</a:t>
            </a:r>
          </a:p>
          <a:p>
            <a:r>
              <a:rPr lang="en-US" sz="1200">
                <a:latin typeface="Calibri" panose="020F0502020204030204" pitchFamily="34" charset="0"/>
                <a:cs typeface="Calibri" panose="020F0502020204030204" pitchFamily="34" charset="0"/>
              </a:rPr>
              <a:t>On and off history of self resolving joint pains involving knee joints, small joints of hands, wrist, elbow and shoulder joints.</a:t>
            </a:r>
            <a:endParaRPr lang="en-US"/>
          </a:p>
          <a:p>
            <a:pPr>
              <a:buFont typeface="Wingdings"/>
              <a:buChar char=""/>
            </a:pPr>
            <a:endParaRPr lang="en-US"/>
          </a:p>
          <a:p>
            <a:pPr>
              <a:buFont typeface="Wingdings"/>
              <a:buChar char=""/>
            </a:pPr>
            <a:endParaRPr lang="en-US"/>
          </a:p>
        </p:txBody>
      </p:sp>
      <p:pic>
        <p:nvPicPr>
          <p:cNvPr id="2" name="Picture 1" descr="A circular logo with text and symbols&#10;&#10;Description automatically generated">
            <a:extLst>
              <a:ext uri="{FF2B5EF4-FFF2-40B4-BE49-F238E27FC236}">
                <a16:creationId xmlns:a16="http://schemas.microsoft.com/office/drawing/2014/main" xmlns="" id="{1DCB171E-05BC-C5E2-55EE-0F6D1B76B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66B47308-C5A1-3786-9F4F-2E48B72476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16C4A-EF9C-3DD5-C54C-3EEAA2C82226}"/>
              </a:ext>
            </a:extLst>
          </p:cNvPr>
          <p:cNvSpPr>
            <a:spLocks noGrp="1"/>
          </p:cNvSpPr>
          <p:nvPr>
            <p:ph type="title"/>
          </p:nvPr>
        </p:nvSpPr>
        <p:spPr>
          <a:xfrm>
            <a:off x="728826" y="904721"/>
            <a:ext cx="5557674"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SYSTEMIC ENQUIRY (contd.)</a:t>
            </a:r>
            <a:endParaRPr lang="aa-ET" sz="2400"/>
          </a:p>
        </p:txBody>
      </p:sp>
      <p:sp>
        <p:nvSpPr>
          <p:cNvPr id="3" name="Content Placeholder 2">
            <a:extLst>
              <a:ext uri="{FF2B5EF4-FFF2-40B4-BE49-F238E27FC236}">
                <a16:creationId xmlns:a16="http://schemas.microsoft.com/office/drawing/2014/main" xmlns="" id="{7780BDE5-60E9-DC33-C852-4AA260E1A4C4}"/>
              </a:ext>
            </a:extLst>
          </p:cNvPr>
          <p:cNvSpPr>
            <a:spLocks noGrp="1"/>
          </p:cNvSpPr>
          <p:nvPr>
            <p:ph idx="1"/>
          </p:nvPr>
        </p:nvSpPr>
        <p:spPr/>
        <p:txBody>
          <a:bodyPr/>
          <a:lstStyle/>
          <a:p>
            <a:r>
              <a:rPr lang="en-US" sz="1200">
                <a:latin typeface="Calibri" panose="020F0502020204030204" pitchFamily="34" charset="0"/>
                <a:cs typeface="Calibri" panose="020F0502020204030204" pitchFamily="34" charset="0"/>
              </a:rPr>
              <a:t>History of cervical and axillary swellings from one year</a:t>
            </a:r>
          </a:p>
          <a:p>
            <a:r>
              <a:rPr lang="en-US" sz="1200">
                <a:latin typeface="Calibri" panose="020F0502020204030204" pitchFamily="34" charset="0"/>
                <a:cs typeface="Calibri" panose="020F0502020204030204" pitchFamily="34" charset="0"/>
              </a:rPr>
              <a:t>She had Menorrhagia and irregular menstrual cycles from one year</a:t>
            </a:r>
          </a:p>
          <a:p>
            <a:r>
              <a:rPr lang="en-US" sz="1200">
                <a:latin typeface="Calibri" panose="020F0502020204030204" pitchFamily="34" charset="0"/>
                <a:cs typeface="Calibri" panose="020F0502020204030204" pitchFamily="34" charset="0"/>
              </a:rPr>
              <a:t>There was history of color changes of hands and feet upon cold exposure, white to blue to red (Raynaud phenomena positive)</a:t>
            </a:r>
          </a:p>
          <a:p>
            <a:r>
              <a:rPr lang="en-US" sz="1200">
                <a:latin typeface="Calibri" panose="020F0502020204030204" pitchFamily="34" charset="0"/>
                <a:cs typeface="Calibri" panose="020F0502020204030204" pitchFamily="34" charset="0"/>
              </a:rPr>
              <a:t>Constipation was off and on, relieved by itself, not associated with vomiting or alternating bowel habits.</a:t>
            </a:r>
          </a:p>
          <a:p>
            <a:pPr marL="0" indent="0">
              <a:buNone/>
            </a:pPr>
            <a:endParaRPr lang="aa-ET"/>
          </a:p>
        </p:txBody>
      </p:sp>
      <p:pic>
        <p:nvPicPr>
          <p:cNvPr id="4" name="Picture 3" descr="A logo of a medical service&#10;&#10;Description automatically generated">
            <a:extLst>
              <a:ext uri="{FF2B5EF4-FFF2-40B4-BE49-F238E27FC236}">
                <a16:creationId xmlns:a16="http://schemas.microsoft.com/office/drawing/2014/main" xmlns="" id="{2412171F-E803-F29C-3D3E-01DA627AD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A7210712-D53D-8AE3-4D82-CECB212D1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1844300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Title 7"/>
          <p:cNvSpPr>
            <a:spLocks noGrp="1"/>
          </p:cNvSpPr>
          <p:nvPr>
            <p:ph type="title"/>
          </p:nvPr>
        </p:nvSpPr>
        <p:spPr>
          <a:xfrm>
            <a:off x="685800" y="904721"/>
            <a:ext cx="5600700"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 MEDICAL HISTORY </a:t>
            </a:r>
          </a:p>
        </p:txBody>
      </p:sp>
      <p:sp>
        <p:nvSpPr>
          <p:cNvPr id="1048615" name="Content Placeholder 2"/>
          <p:cNvSpPr>
            <a:spLocks noGrp="1"/>
          </p:cNvSpPr>
          <p:nvPr>
            <p:ph idx="1"/>
          </p:nvPr>
        </p:nvSpPr>
        <p:spPr/>
        <p:txBody>
          <a:bodyPr rtlCol="0">
            <a:normAutofit/>
          </a:bodyPr>
          <a:lstStyle/>
          <a:p>
            <a:r>
              <a:rPr lang="en-US" sz="1200">
                <a:latin typeface="Calibri" panose="020F0502020204030204" pitchFamily="34" charset="0"/>
                <a:cs typeface="Calibri" panose="020F0502020204030204" pitchFamily="34" charset="0"/>
              </a:rPr>
              <a:t>Took alternative medications 4 years back for joint pains.</a:t>
            </a:r>
          </a:p>
          <a:p>
            <a:r>
              <a:rPr lang="en-US" sz="1200">
                <a:latin typeface="Calibri" panose="020F0502020204030204" pitchFamily="34" charset="0"/>
                <a:cs typeface="Calibri" panose="020F0502020204030204" pitchFamily="34" charset="0"/>
              </a:rPr>
              <a:t>History of hospital admission for severe abdominal pain, discharged and labelled as abdominal TB</a:t>
            </a:r>
          </a:p>
          <a:p>
            <a:r>
              <a:rPr lang="en-US" sz="1200">
                <a:latin typeface="Calibri" panose="020F0502020204030204" pitchFamily="34" charset="0"/>
                <a:cs typeface="Calibri" panose="020F0502020204030204" pitchFamily="34" charset="0"/>
              </a:rPr>
              <a:t>Received Multiple antibiotic regimes in last 4 years. </a:t>
            </a:r>
          </a:p>
          <a:p>
            <a:r>
              <a:rPr lang="en-US" sz="1200">
                <a:latin typeface="Calibri" panose="020F0502020204030204" pitchFamily="34" charset="0"/>
                <a:cs typeface="Calibri" panose="020F0502020204030204" pitchFamily="34" charset="0"/>
              </a:rPr>
              <a:t>Gynecological visits for menstrual irregularities in last one year.</a:t>
            </a:r>
          </a:p>
          <a:p>
            <a:r>
              <a:rPr lang="en-US" sz="1200">
                <a:latin typeface="Calibri" panose="020F0502020204030204" pitchFamily="34" charset="0"/>
                <a:cs typeface="Calibri" panose="020F0502020204030204" pitchFamily="34" charset="0"/>
              </a:rPr>
              <a:t>No history of  miscarriages or abortions and all three children of hers were born via spontaneous vaginal delivery.</a:t>
            </a:r>
          </a:p>
        </p:txBody>
      </p:sp>
      <p:pic>
        <p:nvPicPr>
          <p:cNvPr id="2" name="Picture 1" descr="A circular logo with text and symbols&#10;&#10;Description automatically generated">
            <a:extLst>
              <a:ext uri="{FF2B5EF4-FFF2-40B4-BE49-F238E27FC236}">
                <a16:creationId xmlns:a16="http://schemas.microsoft.com/office/drawing/2014/main" xmlns="" id="{56D79E76-29A6-3EEF-F0F9-1A8DE4F5E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DF95E8F4-DB7D-4875-24E0-DA9DC99DC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8" name="Title 7"/>
          <p:cNvSpPr>
            <a:spLocks noGrp="1"/>
          </p:cNvSpPr>
          <p:nvPr>
            <p:ph type="title"/>
          </p:nvPr>
        </p:nvSpPr>
        <p:spPr>
          <a:xfrm>
            <a:off x="728826" y="904721"/>
            <a:ext cx="5557674"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SOCIOECONOMIC HISTORY </a:t>
            </a:r>
          </a:p>
        </p:txBody>
      </p:sp>
      <p:sp>
        <p:nvSpPr>
          <p:cNvPr id="1048619" name="Content Placeholder 2"/>
          <p:cNvSpPr>
            <a:spLocks noGrp="1"/>
          </p:cNvSpPr>
          <p:nvPr>
            <p:ph idx="1"/>
          </p:nvPr>
        </p:nvSpPr>
        <p:spPr/>
        <p:txBody>
          <a:bodyPr rtlCol="0">
            <a:normAutofit/>
          </a:bodyPr>
          <a:lstStyle/>
          <a:p>
            <a:r>
              <a:rPr lang="en-US" sz="1350">
                <a:latin typeface="Calibri" panose="020F0502020204030204" pitchFamily="34" charset="0"/>
                <a:cs typeface="Calibri" panose="020F0502020204030204" pitchFamily="34" charset="0"/>
              </a:rPr>
              <a:t>Belongs to middle socioeconomic class.</a:t>
            </a:r>
          </a:p>
        </p:txBody>
      </p:sp>
      <p:pic>
        <p:nvPicPr>
          <p:cNvPr id="2" name="Picture 1" descr="A circular logo with text and symbols&#10;&#10;Description automatically generated">
            <a:extLst>
              <a:ext uri="{FF2B5EF4-FFF2-40B4-BE49-F238E27FC236}">
                <a16:creationId xmlns:a16="http://schemas.microsoft.com/office/drawing/2014/main" xmlns="" id="{5C870889-FBD5-531C-0F90-D1AA13777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42F13359-B608-E2C5-73A2-8009F1F2FB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0" name="Title 7"/>
          <p:cNvSpPr>
            <a:spLocks noGrp="1"/>
          </p:cNvSpPr>
          <p:nvPr>
            <p:ph type="title"/>
          </p:nvPr>
        </p:nvSpPr>
        <p:spPr>
          <a:xfrm>
            <a:off x="685800" y="904721"/>
            <a:ext cx="5600700"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 PHYSICAL EXAMINATION</a:t>
            </a:r>
          </a:p>
        </p:txBody>
      </p:sp>
      <p:sp>
        <p:nvSpPr>
          <p:cNvPr id="1048621" name="Content Placeholder 2"/>
          <p:cNvSpPr>
            <a:spLocks noGrp="1"/>
          </p:cNvSpPr>
          <p:nvPr>
            <p:ph idx="1"/>
          </p:nvPr>
        </p:nvSpPr>
        <p:spPr/>
        <p:txBody>
          <a:bodyPr rtlCol="0"/>
          <a:lstStyle/>
          <a:p>
            <a:r>
              <a:rPr lang="en-US" sz="1350">
                <a:latin typeface="Calibri" panose="020F0502020204030204" pitchFamily="34" charset="0"/>
                <a:cs typeface="Calibri" panose="020F0502020204030204" pitchFamily="34" charset="0"/>
              </a:rPr>
              <a:t>A young anxious looking female with persistent frowning over forehead lying comfortably on bed with following vitals.</a:t>
            </a:r>
          </a:p>
          <a:p>
            <a:r>
              <a:rPr lang="en-US" sz="1350">
                <a:latin typeface="Calibri" panose="020F0502020204030204" pitchFamily="34" charset="0"/>
                <a:cs typeface="Calibri" panose="020F0502020204030204" pitchFamily="34" charset="0"/>
              </a:rPr>
              <a:t>Pulse =68 beats /min  </a:t>
            </a:r>
          </a:p>
          <a:p>
            <a:r>
              <a:rPr lang="en-US" sz="1350">
                <a:latin typeface="Calibri" panose="020F0502020204030204" pitchFamily="34" charset="0"/>
                <a:cs typeface="Calibri" panose="020F0502020204030204" pitchFamily="34" charset="0"/>
              </a:rPr>
              <a:t>BP =130/90 mmHg</a:t>
            </a:r>
          </a:p>
          <a:p>
            <a:r>
              <a:rPr lang="en-US" sz="1350">
                <a:latin typeface="Calibri" panose="020F0502020204030204" pitchFamily="34" charset="0"/>
                <a:cs typeface="Calibri" panose="020F0502020204030204" pitchFamily="34" charset="0"/>
              </a:rPr>
              <a:t>RR =18/min</a:t>
            </a:r>
          </a:p>
          <a:p>
            <a:r>
              <a:rPr lang="en-US" sz="1350">
                <a:latin typeface="Calibri" panose="020F0502020204030204" pitchFamily="34" charset="0"/>
                <a:cs typeface="Calibri" panose="020F0502020204030204" pitchFamily="34" charset="0"/>
              </a:rPr>
              <a:t>Temp =98 F</a:t>
            </a:r>
          </a:p>
          <a:p>
            <a:pPr marL="0" indent="0">
              <a:buNone/>
            </a:pPr>
            <a:endParaRPr lang="en-US" sz="1050">
              <a:latin typeface="Calibri" panose="020F0502020204030204" pitchFamily="34" charset="0"/>
              <a:cs typeface="Calibri" panose="020F0502020204030204" pitchFamily="34" charset="0"/>
            </a:endParaRPr>
          </a:p>
          <a:p>
            <a:endParaRPr lang="en-US"/>
          </a:p>
        </p:txBody>
      </p:sp>
      <p:pic>
        <p:nvPicPr>
          <p:cNvPr id="2" name="Picture 1" descr="A circular logo with text and symbols&#10;&#10;Description automatically generated">
            <a:extLst>
              <a:ext uri="{FF2B5EF4-FFF2-40B4-BE49-F238E27FC236}">
                <a16:creationId xmlns:a16="http://schemas.microsoft.com/office/drawing/2014/main" xmlns="" id="{91373E85-5F88-E7E1-FEF2-0809E85FD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00EDEB52-C6F7-7A06-B7FE-EFE888233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itle 7"/>
          <p:cNvSpPr>
            <a:spLocks noGrp="1"/>
          </p:cNvSpPr>
          <p:nvPr>
            <p:ph type="title"/>
          </p:nvPr>
        </p:nvSpPr>
        <p:spPr>
          <a:xfrm>
            <a:off x="685800" y="904721"/>
            <a:ext cx="5600700"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 PHYSICAL EXAMINATION (contd.)</a:t>
            </a:r>
          </a:p>
        </p:txBody>
      </p:sp>
      <p:sp>
        <p:nvSpPr>
          <p:cNvPr id="1048623" name="Content Placeholder 2"/>
          <p:cNvSpPr>
            <a:spLocks noGrp="1"/>
          </p:cNvSpPr>
          <p:nvPr>
            <p:ph idx="1"/>
          </p:nvPr>
        </p:nvSpPr>
        <p:spPr>
          <a:xfrm>
            <a:off x="571500" y="1714500"/>
            <a:ext cx="5715000" cy="2645786"/>
          </a:xfrm>
        </p:spPr>
        <p:txBody>
          <a:bodyPr rtlCol="0">
            <a:normAutofit/>
          </a:bodyPr>
          <a:lstStyle/>
          <a:p>
            <a:r>
              <a:rPr lang="en-US" sz="1350" b="1">
                <a:solidFill>
                  <a:srgbClr val="7030A0"/>
                </a:solidFill>
                <a:latin typeface="Calibri" panose="020F0502020204030204" pitchFamily="34" charset="0"/>
                <a:cs typeface="Calibri" panose="020F0502020204030204" pitchFamily="34" charset="0"/>
              </a:rPr>
              <a:t>Visible ptosis of both eyes </a:t>
            </a:r>
          </a:p>
          <a:p>
            <a:r>
              <a:rPr lang="en-US" sz="1350" b="1">
                <a:solidFill>
                  <a:srgbClr val="7030A0"/>
                </a:solidFill>
                <a:latin typeface="Calibri" panose="020F0502020204030204" pitchFamily="34" charset="0"/>
                <a:cs typeface="Calibri" panose="020F0502020204030204" pitchFamily="34" charset="0"/>
              </a:rPr>
              <a:t>Mild Conjunctival pallor observed</a:t>
            </a:r>
          </a:p>
          <a:p>
            <a:r>
              <a:rPr lang="en-US" sz="1350" b="1">
                <a:solidFill>
                  <a:srgbClr val="7030A0"/>
                </a:solidFill>
                <a:latin typeface="Calibri" panose="020F0502020204030204" pitchFamily="34" charset="0"/>
                <a:cs typeface="Calibri" panose="020F0502020204030204" pitchFamily="34" charset="0"/>
              </a:rPr>
              <a:t>B/L palpable anterior cervical and axillary lymph nodes.</a:t>
            </a:r>
          </a:p>
          <a:p>
            <a:r>
              <a:rPr lang="en-US" sz="1350" b="1">
                <a:solidFill>
                  <a:srgbClr val="7030A0"/>
                </a:solidFill>
                <a:latin typeface="Calibri" panose="020F0502020204030204" pitchFamily="34" charset="0"/>
                <a:cs typeface="Calibri" panose="020F0502020204030204" pitchFamily="34" charset="0"/>
              </a:rPr>
              <a:t>They were 3 to 4 in number located in left posterior cervical and right anterior cervical chain, small in  size up-to 1cm, firm, non tender, non rubbery, discreet with no overlying skin changes or discharge.</a:t>
            </a:r>
          </a:p>
        </p:txBody>
      </p:sp>
      <p:pic>
        <p:nvPicPr>
          <p:cNvPr id="2" name="Picture 1" descr="A circular logo with text and symbols&#10;&#10;Description automatically generated">
            <a:extLst>
              <a:ext uri="{FF2B5EF4-FFF2-40B4-BE49-F238E27FC236}">
                <a16:creationId xmlns:a16="http://schemas.microsoft.com/office/drawing/2014/main" xmlns="" id="{759765B3-815D-CC25-D56F-7768DBE74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C1EB2673-2CDF-F9C4-8707-BE46E56AF2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rcular logo with text and symbols&#10;&#10;Description automatically generated">
            <a:extLst>
              <a:ext uri="{FF2B5EF4-FFF2-40B4-BE49-F238E27FC236}">
                <a16:creationId xmlns:a16="http://schemas.microsoft.com/office/drawing/2014/main" xmlns="" id="{54DAD0D1-D6E9-F432-9865-B2E7F951E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logo of a medical service&#10;&#10;Description automatically generated">
            <a:extLst>
              <a:ext uri="{FF2B5EF4-FFF2-40B4-BE49-F238E27FC236}">
                <a16:creationId xmlns:a16="http://schemas.microsoft.com/office/drawing/2014/main" xmlns="" id="{D1BCF1B9-4417-5AC6-0CD4-7EA56C6A8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
        <p:nvSpPr>
          <p:cNvPr id="7" name="Title 7">
            <a:extLst>
              <a:ext uri="{FF2B5EF4-FFF2-40B4-BE49-F238E27FC236}">
                <a16:creationId xmlns:a16="http://schemas.microsoft.com/office/drawing/2014/main" xmlns="" id="{686AFC40-64FA-DB05-5E2C-08CAC07B9C61}"/>
              </a:ext>
            </a:extLst>
          </p:cNvPr>
          <p:cNvSpPr>
            <a:spLocks noGrp="1"/>
          </p:cNvSpPr>
          <p:nvPr>
            <p:ph type="title"/>
          </p:nvPr>
        </p:nvSpPr>
        <p:spPr>
          <a:xfrm>
            <a:off x="728826" y="976419"/>
            <a:ext cx="5600700"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 PHYSICAL EXAMINATION (contd.)</a:t>
            </a:r>
          </a:p>
        </p:txBody>
      </p:sp>
      <p:sp>
        <p:nvSpPr>
          <p:cNvPr id="9" name="TextBox 8">
            <a:extLst>
              <a:ext uri="{FF2B5EF4-FFF2-40B4-BE49-F238E27FC236}">
                <a16:creationId xmlns:a16="http://schemas.microsoft.com/office/drawing/2014/main" xmlns="" id="{C349DD6C-CA93-1136-E71D-34F2CDAD6005}"/>
              </a:ext>
            </a:extLst>
          </p:cNvPr>
          <p:cNvSpPr txBox="1"/>
          <p:nvPr/>
        </p:nvSpPr>
        <p:spPr>
          <a:xfrm>
            <a:off x="728826" y="1684031"/>
            <a:ext cx="5443374" cy="2377574"/>
          </a:xfrm>
          <a:prstGeom prst="rect">
            <a:avLst/>
          </a:prstGeom>
          <a:noFill/>
        </p:spPr>
        <p:txBody>
          <a:bodyPr wrap="square">
            <a:spAutoFit/>
          </a:bodyPr>
          <a:lstStyle/>
          <a:p>
            <a:pPr marL="214313" indent="-214313">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There was a firm diffusely enlarged midline swelling in the front of neck, size about 5*5 cm. It was non tender, non nodular , moved with deglutition and not on tongue protrusion.  No overlying skin changes were observed. No bruit was audible and Pemberton sign was negative. There were no eye signs like exophthalmos, lid lag, lid retraction. There was neither delayed ankle jerk nor pretibial myxedema.</a:t>
            </a:r>
          </a:p>
          <a:p>
            <a:pPr marL="214313" indent="-214313">
              <a:buFont typeface="Arial" panose="020B0604020202020204" pitchFamily="34" charset="0"/>
              <a:buChar char="•"/>
            </a:pPr>
            <a:r>
              <a:rPr lang="en-US" sz="1350" b="1" u="sng">
                <a:solidFill>
                  <a:srgbClr val="7030A0"/>
                </a:solidFill>
                <a:latin typeface="Calibri" panose="020F0502020204030204" pitchFamily="34" charset="0"/>
                <a:cs typeface="Calibri" panose="020F0502020204030204" pitchFamily="34" charset="0"/>
              </a:rPr>
              <a:t>ENLARGED THYROID GLAND GRADE II WITH NO CLINICAL SIGNS OF HYPO OR HYPERTHYROIDISM OR RETROSTERNAL EXTENSION</a:t>
            </a:r>
          </a:p>
          <a:p>
            <a:pPr marL="214313" indent="-214313">
              <a:buFont typeface="Arial" panose="020B0604020202020204" pitchFamily="34" charset="0"/>
              <a:buChar char="•"/>
            </a:pPr>
            <a:r>
              <a:rPr lang="en-US" sz="1350" b="1">
                <a:latin typeface="Calibri" panose="020F0502020204030204" pitchFamily="34" charset="0"/>
                <a:cs typeface="Calibri" panose="020F0502020204030204" pitchFamily="34" charset="0"/>
              </a:rPr>
              <a:t>No koilonychia, leukonychia , jaundice or pedal edema was observed.</a:t>
            </a:r>
          </a:p>
          <a:p>
            <a:pPr marL="214313" indent="-214313">
              <a:buFont typeface="Arial" panose="020B0604020202020204" pitchFamily="34" charset="0"/>
              <a:buChar char="•"/>
            </a:pPr>
            <a:endParaRPr lang="en-US" sz="135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15628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3DC86A-BB03-9689-2A43-AE1BF65392FB}"/>
              </a:ext>
            </a:extLst>
          </p:cNvPr>
          <p:cNvSpPr>
            <a:spLocks noGrp="1"/>
          </p:cNvSpPr>
          <p:nvPr>
            <p:ph type="title"/>
          </p:nvPr>
        </p:nvSpPr>
        <p:spPr>
          <a:xfrm>
            <a:off x="1273137" y="2138478"/>
            <a:ext cx="4311726" cy="669275"/>
          </a:xfrm>
        </p:spPr>
        <p:txBody>
          <a:bodyPr/>
          <a:lstStyle/>
          <a:p>
            <a:r>
              <a:rPr lang="en-US" sz="27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SYSTEMIC EXAMINATION</a:t>
            </a:r>
            <a:endParaRPr lang="aa-ET" sz="27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EE0573C9-FEC7-72E6-5AD3-167F169B9B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B3E4C4F7-563D-ACF7-EC71-00B2D0C178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9991415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7"/>
          <p:cNvSpPr>
            <a:spLocks noGrp="1"/>
          </p:cNvSpPr>
          <p:nvPr>
            <p:ph type="title"/>
          </p:nvPr>
        </p:nvSpPr>
        <p:spPr>
          <a:xfrm>
            <a:off x="685800" y="904721"/>
            <a:ext cx="5600700" cy="642938"/>
          </a:xfrm>
        </p:spPr>
        <p:txBody>
          <a:bodyPr rtlCol="0"/>
          <a:lstStyle/>
          <a:p>
            <a:r>
              <a:rPr lang="en-US" sz="21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NEUROLOGICAL EXAMINATION</a:t>
            </a:r>
          </a:p>
        </p:txBody>
      </p:sp>
      <p:sp>
        <p:nvSpPr>
          <p:cNvPr id="1048625" name="Content Placeholder 2"/>
          <p:cNvSpPr>
            <a:spLocks noGrp="1"/>
          </p:cNvSpPr>
          <p:nvPr>
            <p:ph idx="1"/>
          </p:nvPr>
        </p:nvSpPr>
        <p:spPr>
          <a:xfrm>
            <a:off x="571500" y="1714500"/>
            <a:ext cx="5799004" cy="2605317"/>
          </a:xfrm>
        </p:spPr>
        <p:txBody>
          <a:bodyPr rtlCol="0">
            <a:noAutofit/>
          </a:bodyPr>
          <a:lstStyle/>
          <a:p>
            <a:pPr>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Upon eye examination, there was evidence of </a:t>
            </a:r>
            <a:r>
              <a:rPr lang="en-GB" sz="1350" b="1">
                <a:solidFill>
                  <a:srgbClr val="7030A0"/>
                </a:solidFill>
                <a:latin typeface="Calibri" panose="020F0502020204030204" pitchFamily="34" charset="0"/>
                <a:cs typeface="Calibri" panose="020F0502020204030204" pitchFamily="34" charset="0"/>
              </a:rPr>
              <a:t>non - </a:t>
            </a:r>
            <a:r>
              <a:rPr lang="en-US" sz="1350" b="1">
                <a:solidFill>
                  <a:srgbClr val="7030A0"/>
                </a:solidFill>
                <a:latin typeface="Calibri" panose="020F0502020204030204" pitchFamily="34" charset="0"/>
                <a:cs typeface="Calibri" panose="020F0502020204030204" pitchFamily="34" charset="0"/>
              </a:rPr>
              <a:t>fatigable ptosis with negative Simpson’s test,-</a:t>
            </a:r>
            <a:r>
              <a:rPr lang="en-US" sz="1350" b="1" err="1">
                <a:solidFill>
                  <a:srgbClr val="7030A0"/>
                </a:solidFill>
                <a:latin typeface="Calibri" panose="020F0502020204030204" pitchFamily="34" charset="0"/>
                <a:cs typeface="Calibri" panose="020F0502020204030204" pitchFamily="34" charset="0"/>
              </a:rPr>
              <a:t>ve</a:t>
            </a:r>
            <a:r>
              <a:rPr lang="en-US" sz="1350" b="1">
                <a:solidFill>
                  <a:srgbClr val="7030A0"/>
                </a:solidFill>
                <a:latin typeface="Calibri" panose="020F0502020204030204" pitchFamily="34" charset="0"/>
                <a:cs typeface="Calibri" panose="020F0502020204030204" pitchFamily="34" charset="0"/>
              </a:rPr>
              <a:t> Ice pack test, -</a:t>
            </a:r>
            <a:r>
              <a:rPr lang="en-US" sz="1350" b="1" err="1">
                <a:solidFill>
                  <a:srgbClr val="7030A0"/>
                </a:solidFill>
                <a:latin typeface="Calibri" panose="020F0502020204030204" pitchFamily="34" charset="0"/>
                <a:cs typeface="Calibri" panose="020F0502020204030204" pitchFamily="34" charset="0"/>
              </a:rPr>
              <a:t>ve</a:t>
            </a:r>
            <a:r>
              <a:rPr lang="en-US" sz="1350" b="1">
                <a:solidFill>
                  <a:srgbClr val="7030A0"/>
                </a:solidFill>
                <a:latin typeface="Calibri" panose="020F0502020204030204" pitchFamily="34" charset="0"/>
                <a:cs typeface="Calibri" panose="020F0502020204030204" pitchFamily="34" charset="0"/>
              </a:rPr>
              <a:t> rest test)</a:t>
            </a:r>
          </a:p>
          <a:p>
            <a:pPr>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There was bilateral symmetrical drooping of eyelids. Right eye aperture was 4mm and left was 5mm. </a:t>
            </a:r>
          </a:p>
          <a:p>
            <a:pPr>
              <a:buFont typeface="Arial" panose="020B0604020202020204" pitchFamily="34" charset="0"/>
              <a:buChar char="•"/>
            </a:pPr>
            <a:r>
              <a:rPr lang="en-US" sz="1350" b="1">
                <a:latin typeface="Calibri" panose="020F0502020204030204" pitchFamily="34" charset="0"/>
                <a:cs typeface="Calibri" panose="020F0502020204030204" pitchFamily="34" charset="0"/>
              </a:rPr>
              <a:t>Pupils were bilaterally equally reactive round and regular, no evidence of ophthalmoplegia in any plane. Visual field was intact. </a:t>
            </a:r>
          </a:p>
          <a:p>
            <a:pPr>
              <a:buFont typeface="Arial" panose="020B0604020202020204" pitchFamily="34" charset="0"/>
              <a:buChar char="•"/>
            </a:pPr>
            <a:r>
              <a:rPr lang="en-US" sz="1350" b="1">
                <a:latin typeface="Calibri" panose="020F0502020204030204" pitchFamily="34" charset="0"/>
                <a:cs typeface="Calibri" panose="020F0502020204030204" pitchFamily="34" charset="0"/>
              </a:rPr>
              <a:t>Bilateral clear disc margins without any evidence of optic atrophy or disc blurring.</a:t>
            </a:r>
          </a:p>
          <a:p>
            <a:pPr>
              <a:buFont typeface="Arial" panose="020B0604020202020204" pitchFamily="34" charset="0"/>
              <a:buChar char="•"/>
            </a:pPr>
            <a:r>
              <a:rPr lang="en-US" sz="1350" b="1">
                <a:latin typeface="Calibri" panose="020F0502020204030204" pitchFamily="34" charset="0"/>
                <a:cs typeface="Calibri" panose="020F0502020204030204" pitchFamily="34" charset="0"/>
              </a:rPr>
              <a:t>Rest of the cranial nerve examination was intact.</a:t>
            </a:r>
          </a:p>
        </p:txBody>
      </p:sp>
      <p:pic>
        <p:nvPicPr>
          <p:cNvPr id="2" name="Picture 1" descr="A circular logo with text and symbols&#10;&#10;Description automatically generated">
            <a:extLst>
              <a:ext uri="{FF2B5EF4-FFF2-40B4-BE49-F238E27FC236}">
                <a16:creationId xmlns:a16="http://schemas.microsoft.com/office/drawing/2014/main" xmlns="" id="{50A4161D-811E-8900-A8C5-05ABDB8FE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02029E07-7C2E-0D8A-EF6D-35C8A9250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49C64AE-7AA2-3057-4E0C-F578E936E579}"/>
              </a:ext>
              <a:ext uri="{C183D7F6-B498-43B3-948B-1728B52AA6E4}">
                <adec:decorative xmlns:adec="http://schemas.microsoft.com/office/drawing/2017/decorative" xmlns="" val="1"/>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36269" b="24204"/>
          <a:stretch/>
        </p:blipFill>
        <p:spPr>
          <a:xfrm>
            <a:off x="0" y="642938"/>
            <a:ext cx="6858000" cy="3857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3119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A7F6FA-F673-368E-C78B-80340195B4D7}"/>
              </a:ext>
            </a:extLst>
          </p:cNvPr>
          <p:cNvSpPr>
            <a:spLocks noGrp="1"/>
          </p:cNvSpPr>
          <p:nvPr>
            <p:ph type="title"/>
          </p:nvPr>
        </p:nvSpPr>
        <p:spPr>
          <a:xfrm>
            <a:off x="669274" y="904721"/>
            <a:ext cx="5617226"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NEUROLOGICAL EXAMINATION (contd.)</a:t>
            </a:r>
            <a:endParaRPr lang="aa-ET" sz="2400"/>
          </a:p>
        </p:txBody>
      </p:sp>
      <p:sp>
        <p:nvSpPr>
          <p:cNvPr id="3" name="Content Placeholder 2">
            <a:extLst>
              <a:ext uri="{FF2B5EF4-FFF2-40B4-BE49-F238E27FC236}">
                <a16:creationId xmlns:a16="http://schemas.microsoft.com/office/drawing/2014/main" xmlns="" id="{412F139D-3CFA-CA93-29C4-EA99D8132565}"/>
              </a:ext>
            </a:extLst>
          </p:cNvPr>
          <p:cNvSpPr>
            <a:spLocks noGrp="1"/>
          </p:cNvSpPr>
          <p:nvPr>
            <p:ph idx="1"/>
          </p:nvPr>
        </p:nvSpPr>
        <p:spPr/>
        <p:txBody>
          <a:bodyPr>
            <a:normAutofit/>
          </a:bodyPr>
          <a:lstStyle/>
          <a:p>
            <a:pPr>
              <a:buFont typeface="Arial" panose="020B0604020202020204" pitchFamily="34" charset="0"/>
              <a:buChar char="•"/>
            </a:pPr>
            <a:r>
              <a:rPr lang="en-US" sz="1350" b="1">
                <a:latin typeface="Calibri" panose="020F0502020204030204" pitchFamily="34" charset="0"/>
                <a:cs typeface="Calibri" panose="020F0502020204030204" pitchFamily="34" charset="0"/>
              </a:rPr>
              <a:t>Tone was normal, power was </a:t>
            </a:r>
            <a:r>
              <a:rPr lang="en-GB" sz="1350" b="1">
                <a:latin typeface="Calibri" panose="020F0502020204030204" pitchFamily="34" charset="0"/>
                <a:cs typeface="Calibri" panose="020F0502020204030204" pitchFamily="34" charset="0"/>
              </a:rPr>
              <a:t>5</a:t>
            </a:r>
            <a:r>
              <a:rPr lang="en-US" sz="1350" b="1">
                <a:latin typeface="Calibri" panose="020F0502020204030204" pitchFamily="34" charset="0"/>
                <a:cs typeface="Calibri" panose="020F0502020204030204" pitchFamily="34" charset="0"/>
              </a:rPr>
              <a:t>/5 in both upper and lower limbs and at both distal and proximal joints.</a:t>
            </a:r>
          </a:p>
          <a:p>
            <a:r>
              <a:rPr lang="en-US" sz="1350" b="1">
                <a:latin typeface="Calibri" panose="020F0502020204030204" pitchFamily="34" charset="0"/>
                <a:cs typeface="Calibri" panose="020F0502020204030204" pitchFamily="34" charset="0"/>
              </a:rPr>
              <a:t>Reflexes were intact</a:t>
            </a:r>
          </a:p>
          <a:p>
            <a:r>
              <a:rPr lang="en-US" sz="1350" b="1" err="1">
                <a:latin typeface="Calibri" panose="020F0502020204030204" pitchFamily="34" charset="0"/>
                <a:cs typeface="Calibri" panose="020F0502020204030204" pitchFamily="34" charset="0"/>
              </a:rPr>
              <a:t>Plantars</a:t>
            </a:r>
            <a:r>
              <a:rPr lang="en-US" sz="1350" b="1">
                <a:latin typeface="Calibri" panose="020F0502020204030204" pitchFamily="34" charset="0"/>
                <a:cs typeface="Calibri" panose="020F0502020204030204" pitchFamily="34" charset="0"/>
              </a:rPr>
              <a:t> were down-going bilaterally </a:t>
            </a:r>
          </a:p>
          <a:p>
            <a:r>
              <a:rPr lang="en-US" sz="1350" b="1">
                <a:latin typeface="Calibri" panose="020F0502020204030204" pitchFamily="34" charset="0"/>
                <a:cs typeface="Calibri" panose="020F0502020204030204" pitchFamily="34" charset="0"/>
              </a:rPr>
              <a:t>No impairment in gait and coordination</a:t>
            </a:r>
          </a:p>
          <a:p>
            <a:r>
              <a:rPr lang="en-US" sz="1350" b="1">
                <a:latin typeface="Calibri" panose="020F0502020204030204" pitchFamily="34" charset="0"/>
                <a:cs typeface="Calibri" panose="020F0502020204030204" pitchFamily="34" charset="0"/>
              </a:rPr>
              <a:t>No difficulty in over head abduction and in getting up from sitting position even after repeated muscle movements </a:t>
            </a:r>
          </a:p>
          <a:p>
            <a:r>
              <a:rPr lang="en-US" sz="1350" b="1">
                <a:latin typeface="Calibri" panose="020F0502020204030204" pitchFamily="34" charset="0"/>
                <a:cs typeface="Calibri" panose="020F0502020204030204" pitchFamily="34" charset="0"/>
              </a:rPr>
              <a:t>Sensory system , sense of vibration and proprioception was intact.</a:t>
            </a:r>
          </a:p>
          <a:p>
            <a:endParaRPr lang="aa-ET"/>
          </a:p>
        </p:txBody>
      </p:sp>
      <p:pic>
        <p:nvPicPr>
          <p:cNvPr id="4" name="Picture 3" descr="A logo of a medical service&#10;&#10;Description automatically generated">
            <a:extLst>
              <a:ext uri="{FF2B5EF4-FFF2-40B4-BE49-F238E27FC236}">
                <a16:creationId xmlns:a16="http://schemas.microsoft.com/office/drawing/2014/main" xmlns="" id="{9802F5CD-FF1D-696C-B5AA-51F0574A1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7C146800-15D1-ED13-5AD3-E38FB597E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950115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C979B-A949-EC81-A2B1-FDFCC34F1180}"/>
              </a:ext>
            </a:extLst>
          </p:cNvPr>
          <p:cNvSpPr>
            <a:spLocks noGrp="1"/>
          </p:cNvSpPr>
          <p:nvPr>
            <p:ph type="title"/>
          </p:nvPr>
        </p:nvSpPr>
        <p:spPr>
          <a:xfrm>
            <a:off x="809739" y="904721"/>
            <a:ext cx="5131107" cy="648002"/>
          </a:xfrm>
        </p:spPr>
        <p:txBody>
          <a:bodyPr anchor="b">
            <a:noAutofit/>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RESPIRATORY SYSTEM EXAMINATION</a:t>
            </a:r>
            <a:endParaRPr lang="aa-ET" sz="2400">
              <a:solidFill>
                <a:schemeClr val="accent6"/>
              </a:solidFill>
              <a:latin typeface="Calibri" panose="020F0502020204030204" pitchFamily="34" charset="0"/>
              <a:cs typeface="Calibri" panose="020F0502020204030204" pitchFamily="34" charset="0"/>
            </a:endParaRPr>
          </a:p>
        </p:txBody>
      </p:sp>
      <p:sp>
        <p:nvSpPr>
          <p:cNvPr id="9" name="Text Placeholder 2">
            <a:extLst>
              <a:ext uri="{FF2B5EF4-FFF2-40B4-BE49-F238E27FC236}">
                <a16:creationId xmlns:a16="http://schemas.microsoft.com/office/drawing/2014/main" xmlns="" id="{47787BBC-211F-CCA4-00AC-86EA1EF06796}"/>
              </a:ext>
            </a:extLst>
          </p:cNvPr>
          <p:cNvSpPr>
            <a:spLocks noGrp="1"/>
          </p:cNvSpPr>
          <p:nvPr>
            <p:ph type="body" idx="1"/>
          </p:nvPr>
        </p:nvSpPr>
        <p:spPr>
          <a:xfrm>
            <a:off x="571501" y="1734863"/>
            <a:ext cx="5600699" cy="2238300"/>
          </a:xfrm>
        </p:spPr>
        <p:txBody>
          <a:bodyPr>
            <a:normAutofit/>
          </a:bodyPr>
          <a:lstStyle/>
          <a:p>
            <a:pPr marL="128588" indent="-128588">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Reduced left sided chest movements</a:t>
            </a:r>
          </a:p>
          <a:p>
            <a:pPr marL="128588" indent="-128588">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Stony dull percussion note below left 5</a:t>
            </a:r>
            <a:r>
              <a:rPr lang="en-US" sz="1350" b="1" baseline="30000">
                <a:solidFill>
                  <a:srgbClr val="7030A0"/>
                </a:solidFill>
                <a:latin typeface="Calibri" panose="020F0502020204030204" pitchFamily="34" charset="0"/>
                <a:cs typeface="Calibri" panose="020F0502020204030204" pitchFamily="34" charset="0"/>
              </a:rPr>
              <a:t>th</a:t>
            </a:r>
            <a:r>
              <a:rPr lang="en-US" sz="1350" b="1">
                <a:solidFill>
                  <a:srgbClr val="7030A0"/>
                </a:solidFill>
                <a:latin typeface="Calibri" panose="020F0502020204030204" pitchFamily="34" charset="0"/>
                <a:cs typeface="Calibri" panose="020F0502020204030204" pitchFamily="34" charset="0"/>
              </a:rPr>
              <a:t> rib </a:t>
            </a:r>
          </a:p>
          <a:p>
            <a:pPr marL="128588" indent="-128588">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Decreased breath sounds below left 5</a:t>
            </a:r>
            <a:r>
              <a:rPr lang="en-US" sz="1350" b="1" baseline="30000">
                <a:solidFill>
                  <a:srgbClr val="7030A0"/>
                </a:solidFill>
                <a:latin typeface="Calibri" panose="020F0502020204030204" pitchFamily="34" charset="0"/>
                <a:cs typeface="Calibri" panose="020F0502020204030204" pitchFamily="34" charset="0"/>
              </a:rPr>
              <a:t>th</a:t>
            </a:r>
            <a:r>
              <a:rPr lang="en-US" sz="1350" b="1">
                <a:solidFill>
                  <a:srgbClr val="7030A0"/>
                </a:solidFill>
                <a:latin typeface="Calibri" panose="020F0502020204030204" pitchFamily="34" charset="0"/>
                <a:cs typeface="Calibri" panose="020F0502020204030204" pitchFamily="34" charset="0"/>
              </a:rPr>
              <a:t> rib</a:t>
            </a:r>
          </a:p>
          <a:p>
            <a:pPr marL="128588" indent="-128588">
              <a:buFont typeface="Arial" panose="020B0604020202020204" pitchFamily="34" charset="0"/>
              <a:buChar char="•"/>
            </a:pPr>
            <a:r>
              <a:rPr lang="en-US" sz="1350" b="1">
                <a:solidFill>
                  <a:srgbClr val="7030A0"/>
                </a:solidFill>
                <a:latin typeface="Calibri" panose="020F0502020204030204" pitchFamily="34" charset="0"/>
                <a:cs typeface="Calibri" panose="020F0502020204030204" pitchFamily="34" charset="0"/>
              </a:rPr>
              <a:t>Reduced vocal resonance</a:t>
            </a:r>
          </a:p>
          <a:p>
            <a:r>
              <a:rPr lang="en-US" sz="1500" b="1" u="sng">
                <a:solidFill>
                  <a:srgbClr val="7030A0"/>
                </a:solidFill>
                <a:latin typeface="Calibri" panose="020F0502020204030204" pitchFamily="34" charset="0"/>
                <a:cs typeface="Calibri" panose="020F0502020204030204" pitchFamily="34" charset="0"/>
              </a:rPr>
              <a:t>FINDINGS WERE CONSISTENT WITH MILD LEFT SIDED PLEURAL EFFUSION.</a:t>
            </a:r>
          </a:p>
        </p:txBody>
      </p:sp>
      <p:pic>
        <p:nvPicPr>
          <p:cNvPr id="8" name="Picture 7" descr="A logo of a medical service&#10;&#10;Description automatically generated">
            <a:extLst>
              <a:ext uri="{FF2B5EF4-FFF2-40B4-BE49-F238E27FC236}">
                <a16:creationId xmlns:a16="http://schemas.microsoft.com/office/drawing/2014/main" xmlns="" id="{C3D4EEAA-FDFE-5F4F-91CF-BCD32076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10" name="Picture 9" descr="A circular logo with text and symbols&#10;&#10;Description automatically generated">
            <a:extLst>
              <a:ext uri="{FF2B5EF4-FFF2-40B4-BE49-F238E27FC236}">
                <a16:creationId xmlns:a16="http://schemas.microsoft.com/office/drawing/2014/main" xmlns="" id="{8C9A862C-525B-F2DB-8DE7-9AC465127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496262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ACE9A-0206-FA62-441E-9A33B5FA643E}"/>
              </a:ext>
            </a:extLst>
          </p:cNvPr>
          <p:cNvSpPr>
            <a:spLocks noGrp="1"/>
          </p:cNvSpPr>
          <p:nvPr>
            <p:ph type="title"/>
          </p:nvPr>
        </p:nvSpPr>
        <p:spPr>
          <a:xfrm>
            <a:off x="751901" y="1015652"/>
            <a:ext cx="5197208" cy="532007"/>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GASTROINTESTINAL SYSTEM EXAMINATION</a:t>
            </a:r>
            <a:endParaRPr lang="aa-ET" sz="2400"/>
          </a:p>
        </p:txBody>
      </p:sp>
      <p:sp>
        <p:nvSpPr>
          <p:cNvPr id="6" name="Text Placeholder 2">
            <a:extLst>
              <a:ext uri="{FF2B5EF4-FFF2-40B4-BE49-F238E27FC236}">
                <a16:creationId xmlns:a16="http://schemas.microsoft.com/office/drawing/2014/main" xmlns="" id="{C586EDBF-467E-BBFE-E080-023BBAB8C979}"/>
              </a:ext>
            </a:extLst>
          </p:cNvPr>
          <p:cNvSpPr txBox="1">
            <a:spLocks/>
          </p:cNvSpPr>
          <p:nvPr/>
        </p:nvSpPr>
        <p:spPr>
          <a:xfrm>
            <a:off x="571502" y="1734863"/>
            <a:ext cx="4204310" cy="2238300"/>
          </a:xfrm>
          <a:prstGeom prst="rect">
            <a:avLst/>
          </a:prstGeom>
        </p:spPr>
        <p:txBody>
          <a:bodyPr vert="horz" lIns="68580" tIns="70200" rIns="68580" bIns="34290" rtlCol="0">
            <a:normAutofit/>
          </a:bodyPr>
          <a:lstStyle>
            <a:lvl1pPr marL="257175" lvl="0" indent="-257175" algn="l" rtl="0">
              <a:spcBef>
                <a:spcPts val="900"/>
              </a:spcBef>
              <a:buClr>
                <a:schemeClr val="accent1"/>
              </a:buClr>
              <a:buFont typeface="Arial"/>
              <a:buChar char="•"/>
              <a:defRPr lang="en-US" sz="1200" b="0" i="0" dirty="0">
                <a:solidFill>
                  <a:schemeClr val="tx1"/>
                </a:solidFill>
                <a:latin typeface="+mn-lt"/>
              </a:defRPr>
            </a:lvl1pPr>
            <a:lvl2pPr marL="557213" lvl="1" indent="-214313" algn="l" rtl="0">
              <a:spcBef>
                <a:spcPts val="225"/>
              </a:spcBef>
              <a:buClr>
                <a:schemeClr val="tx1">
                  <a:lumMod val="50000"/>
                  <a:lumOff val="50000"/>
                </a:schemeClr>
              </a:buClr>
              <a:buFont typeface="Arial"/>
              <a:buChar char="-"/>
              <a:defRPr lang="en-US" sz="1050" b="0" i="0" dirty="0">
                <a:solidFill>
                  <a:schemeClr val="bg1">
                    <a:lumMod val="50000"/>
                  </a:schemeClr>
                </a:solidFill>
                <a:latin typeface="+mn-lt"/>
              </a:defRPr>
            </a:lvl2pPr>
            <a:lvl3pPr marL="857250" lvl="2" indent="-171450" algn="l" rtl="0">
              <a:spcBef>
                <a:spcPts val="225"/>
              </a:spcBef>
              <a:buClr>
                <a:schemeClr val="tx1">
                  <a:lumMod val="50000"/>
                  <a:lumOff val="50000"/>
                </a:schemeClr>
              </a:buClr>
              <a:buFont typeface="Arial"/>
              <a:buChar char="-"/>
              <a:defRPr lang="en-US" sz="900" b="0" i="0" dirty="0">
                <a:solidFill>
                  <a:schemeClr val="bg1">
                    <a:lumMod val="50000"/>
                  </a:schemeClr>
                </a:solidFill>
                <a:latin typeface="+mn-lt"/>
              </a:defRPr>
            </a:lvl3pPr>
            <a:lvl4pPr marL="1200150" lvl="3" indent="-171450" algn="l" rtl="0">
              <a:spcBef>
                <a:spcPts val="225"/>
              </a:spcBef>
              <a:buClr>
                <a:schemeClr val="tx1">
                  <a:lumMod val="50000"/>
                  <a:lumOff val="50000"/>
                </a:schemeClr>
              </a:buClr>
              <a:buFont typeface="Arial"/>
              <a:buChar char="-"/>
              <a:defRPr lang="en-US" sz="750" b="0" i="0" dirty="0">
                <a:solidFill>
                  <a:schemeClr val="bg1">
                    <a:lumMod val="50000"/>
                  </a:schemeClr>
                </a:solidFill>
                <a:latin typeface="+mn-lt"/>
              </a:defRPr>
            </a:lvl4pPr>
            <a:lvl5pPr marL="1543050" lvl="4" indent="-171450" algn="l" rtl="0">
              <a:spcBef>
                <a:spcPts val="225"/>
              </a:spcBef>
              <a:buClr>
                <a:schemeClr val="tx1">
                  <a:lumMod val="50000"/>
                  <a:lumOff val="50000"/>
                </a:schemeClr>
              </a:buClr>
              <a:buFont typeface="Arial"/>
              <a:buChar char="-"/>
              <a:defRPr lang="en-US" sz="675" b="0" i="0" dirty="0">
                <a:solidFill>
                  <a:schemeClr val="bg1">
                    <a:lumMod val="50000"/>
                  </a:schemeClr>
                </a:solidFill>
                <a:latin typeface="+mn-lt"/>
              </a:defRPr>
            </a:lvl5pPr>
            <a:lvl6pPr marL="1885950" lvl="5" indent="-171450" algn="l" rtl="0">
              <a:spcBef>
                <a:spcPct val="20000"/>
              </a:spcBef>
              <a:buFont typeface="Arial"/>
              <a:buChar char="-"/>
              <a:defRPr lang="en-US" sz="675" b="0" i="0" dirty="0">
                <a:solidFill>
                  <a:schemeClr val="bg1">
                    <a:lumMod val="50000"/>
                  </a:schemeClr>
                </a:solidFill>
                <a:latin typeface="+mn-lt"/>
              </a:defRPr>
            </a:lvl6pPr>
            <a:lvl7pPr marL="2228850" lvl="6" indent="-171450" algn="l" rtl="0">
              <a:spcBef>
                <a:spcPct val="20000"/>
              </a:spcBef>
              <a:buFont typeface="Arial"/>
              <a:buChar char="-"/>
              <a:defRPr lang="en-US" sz="675" b="0" i="0" dirty="0">
                <a:solidFill>
                  <a:schemeClr val="bg1">
                    <a:lumMod val="50000"/>
                  </a:schemeClr>
                </a:solidFill>
                <a:latin typeface="+mn-lt"/>
              </a:defRPr>
            </a:lvl7pPr>
            <a:lvl8pPr marL="2571750" lvl="7" indent="-171450" algn="l" rtl="0">
              <a:spcBef>
                <a:spcPct val="20000"/>
              </a:spcBef>
              <a:buFont typeface="Arial"/>
              <a:buChar char="-"/>
              <a:defRPr lang="en-US" sz="675" b="0" i="0" dirty="0">
                <a:solidFill>
                  <a:schemeClr val="bg1">
                    <a:lumMod val="50000"/>
                  </a:schemeClr>
                </a:solidFill>
                <a:latin typeface="+mn-lt"/>
              </a:defRPr>
            </a:lvl8pPr>
            <a:lvl9pPr marL="2914650" lvl="8" indent="-171450" algn="l" rtl="0">
              <a:spcBef>
                <a:spcPct val="20000"/>
              </a:spcBef>
              <a:buFont typeface="Arial"/>
              <a:buChar char="-"/>
              <a:defRPr lang="en-US" sz="675" b="0" i="0" dirty="0">
                <a:solidFill>
                  <a:schemeClr val="bg1">
                    <a:lumMod val="50000"/>
                  </a:schemeClr>
                </a:solidFill>
                <a:latin typeface="+mn-lt"/>
              </a:defRPr>
            </a:lvl9pPr>
          </a:lstStyle>
          <a:p>
            <a:endParaRPr lang="en-US" sz="9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B37DF725-6C20-ED3B-007A-0E4AC05C9047}"/>
              </a:ext>
            </a:extLst>
          </p:cNvPr>
          <p:cNvSpPr txBox="1"/>
          <p:nvPr/>
        </p:nvSpPr>
        <p:spPr>
          <a:xfrm>
            <a:off x="751901" y="1799709"/>
            <a:ext cx="5733566" cy="1200329"/>
          </a:xfrm>
          <a:prstGeom prst="rect">
            <a:avLst/>
          </a:prstGeom>
          <a:noFill/>
        </p:spPr>
        <p:txBody>
          <a:bodyPr wrap="square" rtlCol="0">
            <a:spAutoFit/>
          </a:bodyPr>
          <a:lstStyle/>
          <a:p>
            <a:pPr marL="214313" indent="-214313">
              <a:buFont typeface="Arial" panose="020B0604020202020204" pitchFamily="34" charset="0"/>
              <a:buChar char="•"/>
            </a:pPr>
            <a:r>
              <a:rPr lang="en-US" sz="1350" b="1">
                <a:latin typeface="Calibri" panose="020F0502020204030204" pitchFamily="34" charset="0"/>
                <a:cs typeface="Calibri" panose="020F0502020204030204" pitchFamily="34" charset="0"/>
              </a:rPr>
              <a:t>Abdomen was soft, non tender, non distended.</a:t>
            </a:r>
          </a:p>
          <a:p>
            <a:pPr marL="214313" indent="-214313">
              <a:buFont typeface="Arial" panose="020B0604020202020204" pitchFamily="34" charset="0"/>
              <a:buChar char="•"/>
            </a:pPr>
            <a:r>
              <a:rPr lang="en-US" sz="1350" b="1">
                <a:latin typeface="Calibri" panose="020F0502020204030204" pitchFamily="34" charset="0"/>
                <a:cs typeface="Calibri" panose="020F0502020204030204" pitchFamily="34" charset="0"/>
              </a:rPr>
              <a:t>Liver span was normal</a:t>
            </a:r>
          </a:p>
          <a:p>
            <a:pPr marL="214313" indent="-214313">
              <a:buFont typeface="Arial" panose="020B0604020202020204" pitchFamily="34" charset="0"/>
              <a:buChar char="•"/>
            </a:pPr>
            <a:r>
              <a:rPr lang="en-US" b="1">
                <a:solidFill>
                  <a:srgbClr val="7030A0"/>
                </a:solidFill>
                <a:latin typeface="Calibri" panose="020F0502020204030204" pitchFamily="34" charset="0"/>
                <a:cs typeface="Calibri" panose="020F0502020204030204" pitchFamily="34" charset="0"/>
              </a:rPr>
              <a:t>Spleen was palpable 3 fingers below left costal margin.</a:t>
            </a:r>
          </a:p>
          <a:p>
            <a:pPr marL="214313" indent="-214313">
              <a:buFont typeface="Arial" panose="020B0604020202020204" pitchFamily="34" charset="0"/>
              <a:buChar char="•"/>
            </a:pPr>
            <a:r>
              <a:rPr lang="en-US" sz="1350" b="1">
                <a:latin typeface="Calibri" panose="020F0502020204030204" pitchFamily="34" charset="0"/>
                <a:cs typeface="Calibri" panose="020F0502020204030204" pitchFamily="34" charset="0"/>
              </a:rPr>
              <a:t>No evidence of ascites.</a:t>
            </a:r>
          </a:p>
          <a:p>
            <a:pPr marL="214313" indent="-214313">
              <a:buFont typeface="Arial" panose="020B0604020202020204" pitchFamily="34" charset="0"/>
              <a:buChar char="•"/>
            </a:pPr>
            <a:r>
              <a:rPr lang="en-US" sz="1350" b="1">
                <a:latin typeface="Calibri" panose="020F0502020204030204" pitchFamily="34" charset="0"/>
                <a:cs typeface="Calibri" panose="020F0502020204030204" pitchFamily="34" charset="0"/>
              </a:rPr>
              <a:t>Rest of the exam was unremarkable.</a:t>
            </a:r>
            <a:endParaRPr lang="aa-ET" sz="1350" b="1">
              <a:latin typeface="Calibri" panose="020F0502020204030204" pitchFamily="34" charset="0"/>
              <a:cs typeface="Calibri" panose="020F0502020204030204" pitchFamily="34" charset="0"/>
            </a:endParaRPr>
          </a:p>
        </p:txBody>
      </p:sp>
      <p:pic>
        <p:nvPicPr>
          <p:cNvPr id="8" name="Picture 7" descr="A logo of a medical service&#10;&#10;Description automatically generated">
            <a:extLst>
              <a:ext uri="{FF2B5EF4-FFF2-40B4-BE49-F238E27FC236}">
                <a16:creationId xmlns:a16="http://schemas.microsoft.com/office/drawing/2014/main" xmlns="" id="{E8790B5B-7AD6-326D-4427-28F616969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9" name="Picture 8" descr="A circular logo with text and symbols&#10;&#10;Description automatically generated">
            <a:extLst>
              <a:ext uri="{FF2B5EF4-FFF2-40B4-BE49-F238E27FC236}">
                <a16:creationId xmlns:a16="http://schemas.microsoft.com/office/drawing/2014/main" xmlns="" id="{355B3403-4719-8374-9D4D-6E89EC04C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837205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CA0D8-8DCA-4C78-BE3A-D7BF9B95408F}"/>
              </a:ext>
            </a:extLst>
          </p:cNvPr>
          <p:cNvSpPr>
            <a:spLocks noGrp="1"/>
          </p:cNvSpPr>
          <p:nvPr>
            <p:ph type="title"/>
          </p:nvPr>
        </p:nvSpPr>
        <p:spPr>
          <a:xfrm>
            <a:off x="728826" y="1031282"/>
            <a:ext cx="5443374" cy="516377"/>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CARDIOVASCULAR SYSTEM EXAMINATION</a:t>
            </a:r>
            <a:endParaRPr lang="aa-ET" sz="2400"/>
          </a:p>
        </p:txBody>
      </p:sp>
      <p:sp>
        <p:nvSpPr>
          <p:cNvPr id="6" name="Text Placeholder 2">
            <a:extLst>
              <a:ext uri="{FF2B5EF4-FFF2-40B4-BE49-F238E27FC236}">
                <a16:creationId xmlns:a16="http://schemas.microsoft.com/office/drawing/2014/main" xmlns="" id="{30C33B7E-96FB-4200-EF59-C270EE24B303}"/>
              </a:ext>
            </a:extLst>
          </p:cNvPr>
          <p:cNvSpPr txBox="1">
            <a:spLocks/>
          </p:cNvSpPr>
          <p:nvPr/>
        </p:nvSpPr>
        <p:spPr>
          <a:xfrm>
            <a:off x="571502" y="1734863"/>
            <a:ext cx="4204310" cy="2238300"/>
          </a:xfrm>
          <a:prstGeom prst="rect">
            <a:avLst/>
          </a:prstGeom>
        </p:spPr>
        <p:txBody>
          <a:bodyPr vert="horz" lIns="68580" tIns="70200" rIns="68580" bIns="34290" rtlCol="0">
            <a:normAutofit/>
          </a:bodyPr>
          <a:lstStyle>
            <a:lvl1pPr marL="257175" lvl="0" indent="-257175" algn="l" rtl="0">
              <a:spcBef>
                <a:spcPts val="900"/>
              </a:spcBef>
              <a:buClr>
                <a:schemeClr val="accent1"/>
              </a:buClr>
              <a:buFont typeface="Arial"/>
              <a:buChar char="•"/>
              <a:defRPr lang="en-US" sz="1200" b="0" i="0" dirty="0">
                <a:solidFill>
                  <a:schemeClr val="tx1"/>
                </a:solidFill>
                <a:latin typeface="+mn-lt"/>
              </a:defRPr>
            </a:lvl1pPr>
            <a:lvl2pPr marL="557213" lvl="1" indent="-214313" algn="l" rtl="0">
              <a:spcBef>
                <a:spcPts val="225"/>
              </a:spcBef>
              <a:buClr>
                <a:schemeClr val="tx1">
                  <a:lumMod val="50000"/>
                  <a:lumOff val="50000"/>
                </a:schemeClr>
              </a:buClr>
              <a:buFont typeface="Arial"/>
              <a:buChar char="-"/>
              <a:defRPr lang="en-US" sz="1050" b="0" i="0" dirty="0">
                <a:solidFill>
                  <a:schemeClr val="bg1">
                    <a:lumMod val="50000"/>
                  </a:schemeClr>
                </a:solidFill>
                <a:latin typeface="+mn-lt"/>
              </a:defRPr>
            </a:lvl2pPr>
            <a:lvl3pPr marL="857250" lvl="2" indent="-171450" algn="l" rtl="0">
              <a:spcBef>
                <a:spcPts val="225"/>
              </a:spcBef>
              <a:buClr>
                <a:schemeClr val="tx1">
                  <a:lumMod val="50000"/>
                  <a:lumOff val="50000"/>
                </a:schemeClr>
              </a:buClr>
              <a:buFont typeface="Arial"/>
              <a:buChar char="-"/>
              <a:defRPr lang="en-US" sz="900" b="0" i="0" dirty="0">
                <a:solidFill>
                  <a:schemeClr val="bg1">
                    <a:lumMod val="50000"/>
                  </a:schemeClr>
                </a:solidFill>
                <a:latin typeface="+mn-lt"/>
              </a:defRPr>
            </a:lvl3pPr>
            <a:lvl4pPr marL="1200150" lvl="3" indent="-171450" algn="l" rtl="0">
              <a:spcBef>
                <a:spcPts val="225"/>
              </a:spcBef>
              <a:buClr>
                <a:schemeClr val="tx1">
                  <a:lumMod val="50000"/>
                  <a:lumOff val="50000"/>
                </a:schemeClr>
              </a:buClr>
              <a:buFont typeface="Arial"/>
              <a:buChar char="-"/>
              <a:defRPr lang="en-US" sz="750" b="0" i="0" dirty="0">
                <a:solidFill>
                  <a:schemeClr val="bg1">
                    <a:lumMod val="50000"/>
                  </a:schemeClr>
                </a:solidFill>
                <a:latin typeface="+mn-lt"/>
              </a:defRPr>
            </a:lvl4pPr>
            <a:lvl5pPr marL="1543050" lvl="4" indent="-171450" algn="l" rtl="0">
              <a:spcBef>
                <a:spcPts val="225"/>
              </a:spcBef>
              <a:buClr>
                <a:schemeClr val="tx1">
                  <a:lumMod val="50000"/>
                  <a:lumOff val="50000"/>
                </a:schemeClr>
              </a:buClr>
              <a:buFont typeface="Arial"/>
              <a:buChar char="-"/>
              <a:defRPr lang="en-US" sz="675" b="0" i="0" dirty="0">
                <a:solidFill>
                  <a:schemeClr val="bg1">
                    <a:lumMod val="50000"/>
                  </a:schemeClr>
                </a:solidFill>
                <a:latin typeface="+mn-lt"/>
              </a:defRPr>
            </a:lvl5pPr>
            <a:lvl6pPr marL="1885950" lvl="5" indent="-171450" algn="l" rtl="0">
              <a:spcBef>
                <a:spcPct val="20000"/>
              </a:spcBef>
              <a:buFont typeface="Arial"/>
              <a:buChar char="-"/>
              <a:defRPr lang="en-US" sz="675" b="0" i="0" dirty="0">
                <a:solidFill>
                  <a:schemeClr val="bg1">
                    <a:lumMod val="50000"/>
                  </a:schemeClr>
                </a:solidFill>
                <a:latin typeface="+mn-lt"/>
              </a:defRPr>
            </a:lvl6pPr>
            <a:lvl7pPr marL="2228850" lvl="6" indent="-171450" algn="l" rtl="0">
              <a:spcBef>
                <a:spcPct val="20000"/>
              </a:spcBef>
              <a:buFont typeface="Arial"/>
              <a:buChar char="-"/>
              <a:defRPr lang="en-US" sz="675" b="0" i="0" dirty="0">
                <a:solidFill>
                  <a:schemeClr val="bg1">
                    <a:lumMod val="50000"/>
                  </a:schemeClr>
                </a:solidFill>
                <a:latin typeface="+mn-lt"/>
              </a:defRPr>
            </a:lvl7pPr>
            <a:lvl8pPr marL="2571750" lvl="7" indent="-171450" algn="l" rtl="0">
              <a:spcBef>
                <a:spcPct val="20000"/>
              </a:spcBef>
              <a:buFont typeface="Arial"/>
              <a:buChar char="-"/>
              <a:defRPr lang="en-US" sz="675" b="0" i="0" dirty="0">
                <a:solidFill>
                  <a:schemeClr val="bg1">
                    <a:lumMod val="50000"/>
                  </a:schemeClr>
                </a:solidFill>
                <a:latin typeface="+mn-lt"/>
              </a:defRPr>
            </a:lvl8pPr>
            <a:lvl9pPr marL="2914650" lvl="8" indent="-171450" algn="l" rtl="0">
              <a:spcBef>
                <a:spcPct val="20000"/>
              </a:spcBef>
              <a:buFont typeface="Arial"/>
              <a:buChar char="-"/>
              <a:defRPr lang="en-US" sz="675" b="0" i="0" dirty="0">
                <a:solidFill>
                  <a:schemeClr val="bg1">
                    <a:lumMod val="50000"/>
                  </a:schemeClr>
                </a:solidFill>
                <a:latin typeface="+mn-lt"/>
              </a:defRPr>
            </a:lvl9pPr>
          </a:lstStyle>
          <a:p>
            <a:pPr marL="0" indent="0">
              <a:buNone/>
            </a:pPr>
            <a:endParaRPr lang="en-US" sz="900">
              <a:latin typeface="Calibri" panose="020F0502020204030204" pitchFamily="34" charset="0"/>
              <a:cs typeface="Calibri" panose="020F0502020204030204" pitchFamily="34" charset="0"/>
            </a:endParaRPr>
          </a:p>
          <a:p>
            <a:endParaRPr lang="en-US" sz="90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F02CEE1E-9C70-E34D-6360-1DF7DA36F820}"/>
              </a:ext>
            </a:extLst>
          </p:cNvPr>
          <p:cNvSpPr txBox="1"/>
          <p:nvPr/>
        </p:nvSpPr>
        <p:spPr>
          <a:xfrm>
            <a:off x="728826" y="1734862"/>
            <a:ext cx="3881733" cy="300082"/>
          </a:xfrm>
          <a:prstGeom prst="rect">
            <a:avLst/>
          </a:prstGeom>
          <a:noFill/>
        </p:spPr>
        <p:txBody>
          <a:bodyPr wrap="square">
            <a:spAutoFit/>
          </a:bodyPr>
          <a:lstStyle/>
          <a:p>
            <a:r>
              <a:rPr lang="en-US" sz="1350" b="1">
                <a:latin typeface="Calibri" panose="020F0502020204030204" pitchFamily="34" charset="0"/>
                <a:cs typeface="Calibri" panose="020F0502020204030204" pitchFamily="34" charset="0"/>
              </a:rPr>
              <a:t>Unremarkable cardiovascular examination</a:t>
            </a:r>
          </a:p>
        </p:txBody>
      </p:sp>
      <p:pic>
        <p:nvPicPr>
          <p:cNvPr id="9" name="Picture 8" descr="A logo of a medical service&#10;&#10;Description automatically generated">
            <a:extLst>
              <a:ext uri="{FF2B5EF4-FFF2-40B4-BE49-F238E27FC236}">
                <a16:creationId xmlns:a16="http://schemas.microsoft.com/office/drawing/2014/main" xmlns="" id="{95215080-479D-19C5-48F2-D382EE825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10" name="Picture 9" descr="A circular logo with text and symbols&#10;&#10;Description automatically generated">
            <a:extLst>
              <a:ext uri="{FF2B5EF4-FFF2-40B4-BE49-F238E27FC236}">
                <a16:creationId xmlns:a16="http://schemas.microsoft.com/office/drawing/2014/main" xmlns="" id="{E9B3E6F5-F75B-7593-FA36-D8201E48FC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17717566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7115B8-67C1-9A3C-ACF8-0321E534307B}"/>
              </a:ext>
            </a:extLst>
          </p:cNvPr>
          <p:cNvSpPr>
            <a:spLocks noGrp="1"/>
          </p:cNvSpPr>
          <p:nvPr>
            <p:ph type="title"/>
          </p:nvPr>
        </p:nvSpPr>
        <p:spPr>
          <a:xfrm>
            <a:off x="742950" y="904721"/>
            <a:ext cx="554355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DIFFERENTIAL DIAGNOSIS</a:t>
            </a:r>
          </a:p>
        </p:txBody>
      </p:sp>
      <p:sp>
        <p:nvSpPr>
          <p:cNvPr id="3" name="Content Placeholder 2">
            <a:extLst>
              <a:ext uri="{FF2B5EF4-FFF2-40B4-BE49-F238E27FC236}">
                <a16:creationId xmlns:a16="http://schemas.microsoft.com/office/drawing/2014/main" xmlns="" id="{6E366877-4764-AA49-185B-37B96E7C7215}"/>
              </a:ext>
            </a:extLst>
          </p:cNvPr>
          <p:cNvSpPr>
            <a:spLocks noGrp="1"/>
          </p:cNvSpPr>
          <p:nvPr>
            <p:ph idx="1"/>
          </p:nvPr>
        </p:nvSpPr>
        <p:spPr/>
        <p:txBody>
          <a:bodyPr/>
          <a:lstStyle/>
          <a:p>
            <a:r>
              <a:rPr lang="en-US" sz="1350" b="1">
                <a:latin typeface="Calibri" panose="020F0502020204030204" pitchFamily="34" charset="0"/>
                <a:cs typeface="Calibri" panose="020F0502020204030204" pitchFamily="34" charset="0"/>
              </a:rPr>
              <a:t>Systemic lupus Erythematosus with Myasthenia gravis overlap as a case of poly-autoimmunity </a:t>
            </a:r>
          </a:p>
          <a:p>
            <a:r>
              <a:rPr lang="en-US" sz="1350" b="1">
                <a:latin typeface="Calibri" panose="020F0502020204030204" pitchFamily="34" charset="0"/>
                <a:cs typeface="Calibri" panose="020F0502020204030204" pitchFamily="34" charset="0"/>
              </a:rPr>
              <a:t>Autoimmune thyroiditis with Myasthenia gravis</a:t>
            </a:r>
          </a:p>
          <a:p>
            <a:r>
              <a:rPr lang="en-US" sz="1350" b="1">
                <a:latin typeface="Calibri" panose="020F0502020204030204" pitchFamily="34" charset="0"/>
                <a:cs typeface="Calibri" panose="020F0502020204030204" pitchFamily="34" charset="0"/>
              </a:rPr>
              <a:t>Hodgkin’s Lymphoma </a:t>
            </a:r>
          </a:p>
          <a:p>
            <a:r>
              <a:rPr lang="en-US" sz="1350" b="1">
                <a:latin typeface="Calibri" panose="020F0502020204030204" pitchFamily="34" charset="0"/>
                <a:cs typeface="Calibri" panose="020F0502020204030204" pitchFamily="34" charset="0"/>
              </a:rPr>
              <a:t>Disseminated tuberculosis </a:t>
            </a:r>
          </a:p>
          <a:p>
            <a:r>
              <a:rPr lang="en-US" sz="1350" b="1">
                <a:latin typeface="Calibri" panose="020F0502020204030204" pitchFamily="34" charset="0"/>
                <a:cs typeface="Calibri" panose="020F0502020204030204" pitchFamily="34" charset="0"/>
              </a:rPr>
              <a:t>Myasthenia Gravis (ocular type)</a:t>
            </a:r>
          </a:p>
          <a:p>
            <a:r>
              <a:rPr lang="en-US" sz="1350" b="1">
                <a:latin typeface="Calibri" panose="020F0502020204030204" pitchFamily="34" charset="0"/>
                <a:cs typeface="Calibri" panose="020F0502020204030204" pitchFamily="34" charset="0"/>
              </a:rPr>
              <a:t>Sarcoidosis </a:t>
            </a:r>
          </a:p>
          <a:p>
            <a:pPr marL="0" indent="0">
              <a:buNone/>
            </a:pPr>
            <a:endParaRPr lang="en-US"/>
          </a:p>
          <a:p>
            <a:endParaRPr lang="en-US"/>
          </a:p>
        </p:txBody>
      </p:sp>
      <p:pic>
        <p:nvPicPr>
          <p:cNvPr id="4" name="Picture 3" descr="A circular logo with text and symbols&#10;&#10;Description automatically generated">
            <a:extLst>
              <a:ext uri="{FF2B5EF4-FFF2-40B4-BE49-F238E27FC236}">
                <a16:creationId xmlns:a16="http://schemas.microsoft.com/office/drawing/2014/main" xmlns="" id="{939B7CF3-F78B-A757-AC87-EA3E17DCE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logo of a medical service&#10;&#10;Description automatically generated">
            <a:extLst>
              <a:ext uri="{FF2B5EF4-FFF2-40B4-BE49-F238E27FC236}">
                <a16:creationId xmlns:a16="http://schemas.microsoft.com/office/drawing/2014/main" xmlns="" id="{FE759174-1C57-B43D-F26F-698484201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7" name="Picture 6">
            <a:extLst>
              <a:ext uri="{FF2B5EF4-FFF2-40B4-BE49-F238E27FC236}">
                <a16:creationId xmlns:a16="http://schemas.microsoft.com/office/drawing/2014/main" xmlns="" id="{6333C9F8-FE59-34E6-F842-550239F33DD8}"/>
              </a:ext>
            </a:extLst>
          </p:cNvPr>
          <p:cNvPicPr>
            <a:picLocks noChangeAspect="1"/>
          </p:cNvPicPr>
          <p:nvPr/>
        </p:nvPicPr>
        <p:blipFill rotWithShape="1">
          <a:blip r:embed="rId4"/>
          <a:srcRect l="30122" t="16962" r="27926" b="10441"/>
          <a:stretch/>
        </p:blipFill>
        <p:spPr>
          <a:xfrm>
            <a:off x="4755577" y="2288604"/>
            <a:ext cx="1759523" cy="1711896"/>
          </a:xfrm>
          <a:prstGeom prst="rect">
            <a:avLst/>
          </a:prstGeom>
        </p:spPr>
      </p:pic>
    </p:spTree>
    <p:extLst>
      <p:ext uri="{BB962C8B-B14F-4D97-AF65-F5344CB8AC3E}">
        <p14:creationId xmlns:p14="http://schemas.microsoft.com/office/powerpoint/2010/main" val="216453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500"/>
                                  </p:stCondLst>
                                  <p:childTnLst>
                                    <p:set>
                                      <p:cBhvr>
                                        <p:cTn id="26" dur="1" fill="hold">
                                          <p:stCondLst>
                                            <p:cond delay="4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BA3EB-A25D-3092-249E-3BDBB8D95EEA}"/>
              </a:ext>
            </a:extLst>
          </p:cNvPr>
          <p:cNvSpPr>
            <a:spLocks noGrp="1"/>
          </p:cNvSpPr>
          <p:nvPr>
            <p:ph type="title"/>
          </p:nvPr>
        </p:nvSpPr>
        <p:spPr>
          <a:xfrm>
            <a:off x="1759945" y="2346766"/>
            <a:ext cx="3767768" cy="582527"/>
          </a:xfrm>
        </p:spPr>
        <p:txBody>
          <a:bodyPr/>
          <a:lstStyle/>
          <a:p>
            <a:r>
              <a:rPr lang="en-US" sz="33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INVESTIGATIONS</a:t>
            </a:r>
          </a:p>
        </p:txBody>
      </p:sp>
      <p:pic>
        <p:nvPicPr>
          <p:cNvPr id="4" name="Picture 3" descr="A circular logo with text and symbols&#10;&#10;Description automatically generated">
            <a:extLst>
              <a:ext uri="{FF2B5EF4-FFF2-40B4-BE49-F238E27FC236}">
                <a16:creationId xmlns:a16="http://schemas.microsoft.com/office/drawing/2014/main" xmlns="" id="{F6E0C80F-BDCB-78ED-9AE4-B73E751D5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logo of a medical service&#10;&#10;Description automatically generated">
            <a:extLst>
              <a:ext uri="{FF2B5EF4-FFF2-40B4-BE49-F238E27FC236}">
                <a16:creationId xmlns:a16="http://schemas.microsoft.com/office/drawing/2014/main" xmlns="" id="{379B45FB-34A4-1587-04AA-861ACAC11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8" name="Picture 7" descr="A clipboard with a pencil and paper&#10;&#10;Description automatically generated">
            <a:extLst>
              <a:ext uri="{FF2B5EF4-FFF2-40B4-BE49-F238E27FC236}">
                <a16:creationId xmlns:a16="http://schemas.microsoft.com/office/drawing/2014/main" xmlns="" id="{6E3482AB-0980-47E4-77F4-3BEE0F0466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12" r="17984"/>
          <a:stretch/>
        </p:blipFill>
        <p:spPr>
          <a:xfrm>
            <a:off x="34209" y="1518558"/>
            <a:ext cx="1973011" cy="2444656"/>
          </a:xfrm>
          <a:prstGeom prst="rect">
            <a:avLst/>
          </a:prstGeom>
        </p:spPr>
      </p:pic>
    </p:spTree>
    <p:extLst>
      <p:ext uri="{BB962C8B-B14F-4D97-AF65-F5344CB8AC3E}">
        <p14:creationId xmlns:p14="http://schemas.microsoft.com/office/powerpoint/2010/main" val="1780966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95C22DA-D309-F54C-0DCA-6FE946B92462}"/>
              </a:ext>
            </a:extLst>
          </p:cNvPr>
          <p:cNvGraphicFramePr>
            <a:graphicFrameLocks noGrp="1"/>
          </p:cNvGraphicFramePr>
          <p:nvPr>
            <p:extLst>
              <p:ext uri="{D42A27DB-BD31-4B8C-83A1-F6EECF244321}">
                <p14:modId xmlns:p14="http://schemas.microsoft.com/office/powerpoint/2010/main" val="298837340"/>
              </p:ext>
            </p:extLst>
          </p:nvPr>
        </p:nvGraphicFramePr>
        <p:xfrm>
          <a:off x="93134" y="683216"/>
          <a:ext cx="6671733" cy="3966224"/>
        </p:xfrm>
        <a:graphic>
          <a:graphicData uri="http://schemas.openxmlformats.org/drawingml/2006/table">
            <a:tbl>
              <a:tblPr firstRow="1" bandRow="1">
                <a:tableStyleId>{073A0DAA-6AF3-43AB-8588-CEC1D06C72B9}</a:tableStyleId>
              </a:tblPr>
              <a:tblGrid>
                <a:gridCol w="2825676">
                  <a:extLst>
                    <a:ext uri="{9D8B030D-6E8A-4147-A177-3AD203B41FA5}">
                      <a16:colId xmlns:a16="http://schemas.microsoft.com/office/drawing/2014/main" xmlns="" val="3556586531"/>
                    </a:ext>
                  </a:extLst>
                </a:gridCol>
                <a:gridCol w="3846057">
                  <a:extLst>
                    <a:ext uri="{9D8B030D-6E8A-4147-A177-3AD203B41FA5}">
                      <a16:colId xmlns:a16="http://schemas.microsoft.com/office/drawing/2014/main" xmlns="" val="1431593231"/>
                    </a:ext>
                  </a:extLst>
                </a:gridCol>
              </a:tblGrid>
              <a:tr h="371475">
                <a:tc>
                  <a:txBody>
                    <a:bodyPr/>
                    <a:lstStyle/>
                    <a:p>
                      <a:r>
                        <a:rPr lang="en-US" sz="210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INVESTIGATIONS</a:t>
                      </a:r>
                    </a:p>
                  </a:txBody>
                  <a:tcPr marL="51435" marR="51435" marT="25718" marB="25718">
                    <a:solidFill>
                      <a:schemeClr val="accent5">
                        <a:lumMod val="40000"/>
                        <a:lumOff val="60000"/>
                      </a:schemeClr>
                    </a:solidFill>
                  </a:tcPr>
                </a:tc>
                <a:tc>
                  <a:txBody>
                    <a:bodyPr/>
                    <a:lstStyle/>
                    <a:p>
                      <a:r>
                        <a:rPr lang="en-US" sz="2100">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11/11/2023</a:t>
                      </a:r>
                    </a:p>
                  </a:txBody>
                  <a:tcPr marL="51435" marR="51435" marT="25718" marB="25718">
                    <a:solidFill>
                      <a:schemeClr val="accent5">
                        <a:lumMod val="40000"/>
                        <a:lumOff val="60000"/>
                      </a:schemeClr>
                    </a:solidFill>
                  </a:tcPr>
                </a:tc>
                <a:extLst>
                  <a:ext uri="{0D108BD9-81ED-4DB2-BD59-A6C34878D82A}">
                    <a16:rowId xmlns:a16="http://schemas.microsoft.com/office/drawing/2014/main" xmlns="" val="2671187967"/>
                  </a:ext>
                </a:extLst>
              </a:tr>
              <a:tr h="417195">
                <a:tc>
                  <a:txBody>
                    <a:bodyPr/>
                    <a:lstStyle/>
                    <a:p>
                      <a:r>
                        <a:rPr lang="en-US" sz="1200" b="1">
                          <a:latin typeface="Calibri" panose="020F0502020204030204" pitchFamily="34" charset="0"/>
                          <a:cs typeface="Calibri" panose="020F0502020204030204" pitchFamily="34" charset="0"/>
                        </a:rPr>
                        <a:t>WBC</a:t>
                      </a:r>
                    </a:p>
                  </a:txBody>
                  <a:tcPr marL="51435" marR="51435" marT="25718" marB="25718">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Calibri" panose="020F0502020204030204" pitchFamily="34" charset="0"/>
                          <a:cs typeface="Calibri" panose="020F0502020204030204" pitchFamily="34" charset="0"/>
                        </a:rPr>
                        <a:t>1.5</a:t>
                      </a:r>
                      <a:r>
                        <a:rPr lang="en-US" sz="1200" b="1">
                          <a:latin typeface="Calibri" panose="020F0502020204030204" pitchFamily="34" charset="0"/>
                          <a:cs typeface="Calibri" panose="020F0502020204030204" pitchFamily="34" charset="0"/>
                        </a:rPr>
                        <a:t>/ </a:t>
                      </a:r>
                      <a:r>
                        <a:rPr lang="en-US" sz="1200" b="1">
                          <a:solidFill>
                            <a:schemeClr val="dk1"/>
                          </a:solidFill>
                          <a:effectLst/>
                          <a:latin typeface="+mn-lt"/>
                          <a:ea typeface="+mn-ea"/>
                          <a:cs typeface="+mn-cs"/>
                        </a:rPr>
                        <a:t>mm</a:t>
                      </a:r>
                      <a:r>
                        <a:rPr lang="en-US" sz="1200" b="1" baseline="30000">
                          <a:solidFill>
                            <a:schemeClr val="dk1"/>
                          </a:solidFill>
                          <a:effectLst/>
                          <a:latin typeface="+mn-lt"/>
                          <a:ea typeface="+mn-ea"/>
                          <a:cs typeface="+mn-cs"/>
                        </a:rPr>
                        <a:t>3</a:t>
                      </a:r>
                      <a:endParaRPr lang="aa-ET" sz="1200" b="1">
                        <a:solidFill>
                          <a:schemeClr val="dk1"/>
                        </a:solidFill>
                        <a:effectLst/>
                        <a:latin typeface="+mn-lt"/>
                        <a:ea typeface="+mn-ea"/>
                        <a:cs typeface="+mn-cs"/>
                      </a:endParaRPr>
                    </a:p>
                    <a:p>
                      <a:r>
                        <a:rPr lang="en-US" sz="1100" b="1" err="1">
                          <a:latin typeface="Calibri" panose="020F0502020204030204" pitchFamily="34" charset="0"/>
                          <a:cs typeface="Calibri" panose="020F0502020204030204" pitchFamily="34" charset="0"/>
                        </a:rPr>
                        <a:t>Neutro</a:t>
                      </a:r>
                      <a:r>
                        <a:rPr lang="en-US" sz="1100" b="1">
                          <a:latin typeface="Calibri" panose="020F0502020204030204" pitchFamily="34" charset="0"/>
                          <a:cs typeface="Calibri" panose="020F0502020204030204" pitchFamily="34" charset="0"/>
                        </a:rPr>
                        <a:t>= 56% , </a:t>
                      </a:r>
                      <a:r>
                        <a:rPr lang="en-US" sz="1100" b="1" err="1">
                          <a:latin typeface="Calibri" panose="020F0502020204030204" pitchFamily="34" charset="0"/>
                          <a:cs typeface="Calibri" panose="020F0502020204030204" pitchFamily="34" charset="0"/>
                        </a:rPr>
                        <a:t>lympho</a:t>
                      </a:r>
                      <a:r>
                        <a:rPr lang="en-US" sz="1100" b="1">
                          <a:latin typeface="Calibri" panose="020F0502020204030204" pitchFamily="34" charset="0"/>
                          <a:cs typeface="Calibri" panose="020F0502020204030204" pitchFamily="34" charset="0"/>
                        </a:rPr>
                        <a:t>= 39%   ANC =840 ( moderate neutropenia)</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949686156"/>
                  </a:ext>
                </a:extLst>
              </a:tr>
              <a:tr h="234315">
                <a:tc>
                  <a:txBody>
                    <a:bodyPr/>
                    <a:lstStyle/>
                    <a:p>
                      <a:r>
                        <a:rPr lang="en-US" sz="1200" b="1">
                          <a:latin typeface="Calibri" panose="020F0502020204030204" pitchFamily="34" charset="0"/>
                          <a:cs typeface="Calibri" panose="020F0502020204030204" pitchFamily="34" charset="0"/>
                        </a:rPr>
                        <a:t>Hgb</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9.9 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963870058"/>
                  </a:ext>
                </a:extLst>
              </a:tr>
              <a:tr h="234315">
                <a:tc>
                  <a:txBody>
                    <a:bodyPr/>
                    <a:lstStyle/>
                    <a:p>
                      <a:r>
                        <a:rPr lang="en-US" sz="1200" b="1">
                          <a:latin typeface="Calibri" panose="020F0502020204030204" pitchFamily="34" charset="0"/>
                          <a:cs typeface="Calibri" panose="020F0502020204030204" pitchFamily="34" charset="0"/>
                        </a:rPr>
                        <a:t>MCV</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79.2 </a:t>
                      </a:r>
                      <a:r>
                        <a:rPr lang="en-US" sz="1200" b="1" err="1">
                          <a:latin typeface="Calibri" panose="020F0502020204030204" pitchFamily="34" charset="0"/>
                          <a:cs typeface="Calibri" panose="020F0502020204030204" pitchFamily="34" charset="0"/>
                        </a:rPr>
                        <a:t>fL</a:t>
                      </a:r>
                      <a:endParaRPr lang="en-US" sz="1200" b="1">
                        <a:latin typeface="Calibri" panose="020F0502020204030204" pitchFamily="34" charset="0"/>
                        <a:cs typeface="Calibri" panose="020F0502020204030204" pitchFamily="34" charset="0"/>
                      </a:endParaRPr>
                    </a:p>
                  </a:txBody>
                  <a:tcPr marL="51435" marR="51435" marT="25718" marB="25718">
                    <a:solidFill>
                      <a:schemeClr val="accent6">
                        <a:lumMod val="20000"/>
                        <a:lumOff val="80000"/>
                      </a:schemeClr>
                    </a:solidFill>
                  </a:tcPr>
                </a:tc>
                <a:extLst>
                  <a:ext uri="{0D108BD9-81ED-4DB2-BD59-A6C34878D82A}">
                    <a16:rowId xmlns:a16="http://schemas.microsoft.com/office/drawing/2014/main" xmlns="" val="3557470471"/>
                  </a:ext>
                </a:extLst>
              </a:tr>
              <a:tr h="234315">
                <a:tc>
                  <a:txBody>
                    <a:bodyPr/>
                    <a:lstStyle/>
                    <a:p>
                      <a:r>
                        <a:rPr lang="en-US" sz="1200" b="1">
                          <a:latin typeface="Calibri" panose="020F0502020204030204" pitchFamily="34" charset="0"/>
                          <a:cs typeface="Calibri" panose="020F0502020204030204" pitchFamily="34" charset="0"/>
                        </a:rPr>
                        <a:t>MCH</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27.6 </a:t>
                      </a:r>
                      <a:r>
                        <a:rPr lang="en-US" sz="1200" b="1" err="1">
                          <a:latin typeface="Calibri" panose="020F0502020204030204" pitchFamily="34" charset="0"/>
                          <a:cs typeface="Calibri" panose="020F0502020204030204" pitchFamily="34" charset="0"/>
                        </a:rPr>
                        <a:t>fL</a:t>
                      </a:r>
                      <a:endParaRPr lang="en-US" sz="1200" b="1">
                        <a:latin typeface="Calibri" panose="020F0502020204030204" pitchFamily="34" charset="0"/>
                        <a:cs typeface="Calibri" panose="020F0502020204030204" pitchFamily="34" charset="0"/>
                      </a:endParaRPr>
                    </a:p>
                  </a:txBody>
                  <a:tcPr marL="51435" marR="51435" marT="25718" marB="25718">
                    <a:solidFill>
                      <a:schemeClr val="accent6">
                        <a:lumMod val="20000"/>
                        <a:lumOff val="80000"/>
                      </a:schemeClr>
                    </a:solidFill>
                  </a:tcPr>
                </a:tc>
                <a:extLst>
                  <a:ext uri="{0D108BD9-81ED-4DB2-BD59-A6C34878D82A}">
                    <a16:rowId xmlns:a16="http://schemas.microsoft.com/office/drawing/2014/main" xmlns="" val="544663190"/>
                  </a:ext>
                </a:extLst>
              </a:tr>
              <a:tr h="417195">
                <a:tc>
                  <a:txBody>
                    <a:bodyPr/>
                    <a:lstStyle/>
                    <a:p>
                      <a:r>
                        <a:rPr lang="en-US" sz="1200" b="1">
                          <a:latin typeface="Calibri" panose="020F0502020204030204" pitchFamily="34" charset="0"/>
                          <a:cs typeface="Calibri" panose="020F0502020204030204" pitchFamily="34" charset="0"/>
                        </a:rPr>
                        <a:t>PLATELETS</a:t>
                      </a:r>
                    </a:p>
                  </a:txBody>
                  <a:tcPr marL="51435" marR="51435" marT="25718" marB="25718">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Calibri" panose="020F0502020204030204" pitchFamily="34" charset="0"/>
                          <a:cs typeface="Calibri" panose="020F0502020204030204" pitchFamily="34" charset="0"/>
                        </a:rPr>
                        <a:t>148 * </a:t>
                      </a:r>
                      <a:r>
                        <a:rPr lang="en-US" sz="1200" b="1">
                          <a:solidFill>
                            <a:schemeClr val="dk1"/>
                          </a:solidFill>
                          <a:effectLst/>
                          <a:latin typeface="Calibri" panose="020F0502020204030204" pitchFamily="34" charset="0"/>
                          <a:ea typeface="+mn-ea"/>
                          <a:cs typeface="Calibri" panose="020F0502020204030204" pitchFamily="34" charset="0"/>
                        </a:rPr>
                        <a:t>10</a:t>
                      </a:r>
                      <a:r>
                        <a:rPr lang="en-US" sz="1200" b="1" baseline="30000">
                          <a:solidFill>
                            <a:schemeClr val="dk1"/>
                          </a:solidFill>
                          <a:effectLst/>
                          <a:latin typeface="Calibri" panose="020F0502020204030204" pitchFamily="34" charset="0"/>
                          <a:ea typeface="+mn-ea"/>
                          <a:cs typeface="Calibri" panose="020F0502020204030204" pitchFamily="34" charset="0"/>
                        </a:rPr>
                        <a:t>9         </a:t>
                      </a:r>
                      <a:endParaRPr lang="aa-ET" sz="1200" b="1">
                        <a:solidFill>
                          <a:schemeClr val="dk1"/>
                        </a:solidFill>
                        <a:effectLst/>
                        <a:latin typeface="Calibri" panose="020F0502020204030204" pitchFamily="34" charset="0"/>
                        <a:ea typeface="+mn-ea"/>
                        <a:cs typeface="Calibri" panose="020F0502020204030204" pitchFamily="34" charset="0"/>
                      </a:endParaRPr>
                    </a:p>
                    <a:p>
                      <a:endParaRPr lang="en-US" sz="1200" b="1">
                        <a:latin typeface="Calibri" panose="020F0502020204030204" pitchFamily="34" charset="0"/>
                        <a:cs typeface="Calibri" panose="020F0502020204030204" pitchFamily="34" charset="0"/>
                      </a:endParaRPr>
                    </a:p>
                  </a:txBody>
                  <a:tcPr marL="51435" marR="51435" marT="25718" marB="25718">
                    <a:solidFill>
                      <a:schemeClr val="accent6">
                        <a:lumMod val="20000"/>
                        <a:lumOff val="80000"/>
                      </a:schemeClr>
                    </a:solidFill>
                  </a:tcPr>
                </a:tc>
                <a:extLst>
                  <a:ext uri="{0D108BD9-81ED-4DB2-BD59-A6C34878D82A}">
                    <a16:rowId xmlns:a16="http://schemas.microsoft.com/office/drawing/2014/main" xmlns="" val="228410963"/>
                  </a:ext>
                </a:extLst>
              </a:tr>
              <a:tr h="234315">
                <a:tc>
                  <a:txBody>
                    <a:bodyPr/>
                    <a:lstStyle/>
                    <a:p>
                      <a:r>
                        <a:rPr lang="en-US" sz="1200" b="1">
                          <a:latin typeface="Calibri" panose="020F0502020204030204" pitchFamily="34" charset="0"/>
                          <a:cs typeface="Calibri" panose="020F0502020204030204" pitchFamily="34" charset="0"/>
                        </a:rPr>
                        <a:t>ESR</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92 mm/</a:t>
                      </a:r>
                      <a:r>
                        <a:rPr lang="en-US" sz="1200" b="1" err="1">
                          <a:latin typeface="Calibri" panose="020F0502020204030204" pitchFamily="34" charset="0"/>
                          <a:cs typeface="Calibri" panose="020F0502020204030204" pitchFamily="34" charset="0"/>
                        </a:rPr>
                        <a:t>hr</a:t>
                      </a:r>
                      <a:r>
                        <a:rPr lang="en-US" sz="1200" b="1">
                          <a:latin typeface="Calibri" panose="020F0502020204030204" pitchFamily="34" charset="0"/>
                          <a:cs typeface="Calibri" panose="020F0502020204030204" pitchFamily="34" charset="0"/>
                        </a:rPr>
                        <a:t>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348920705"/>
                  </a:ext>
                </a:extLst>
              </a:tr>
              <a:tr h="234315">
                <a:tc>
                  <a:txBody>
                    <a:bodyPr/>
                    <a:lstStyle/>
                    <a:p>
                      <a:r>
                        <a:rPr lang="en-US" sz="1200" b="1">
                          <a:latin typeface="Calibri" panose="020F0502020204030204" pitchFamily="34" charset="0"/>
                          <a:cs typeface="Calibri" panose="020F0502020204030204" pitchFamily="34" charset="0"/>
                        </a:rPr>
                        <a:t>UREA</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17mg/dL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050298794"/>
                  </a:ext>
                </a:extLst>
              </a:tr>
              <a:tr h="234315">
                <a:tc>
                  <a:txBody>
                    <a:bodyPr/>
                    <a:lstStyle/>
                    <a:p>
                      <a:r>
                        <a:rPr lang="en-US" sz="1200" b="1">
                          <a:latin typeface="Calibri" panose="020F0502020204030204" pitchFamily="34" charset="0"/>
                          <a:cs typeface="Calibri" panose="020F0502020204030204" pitchFamily="34" charset="0"/>
                        </a:rPr>
                        <a:t>CREATININE</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0.6mg/dL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325710181"/>
                  </a:ext>
                </a:extLst>
              </a:tr>
              <a:tr h="234315">
                <a:tc>
                  <a:txBody>
                    <a:bodyPr/>
                    <a:lstStyle/>
                    <a:p>
                      <a:r>
                        <a:rPr lang="en-US" sz="1200" b="1">
                          <a:latin typeface="Calibri" panose="020F0502020204030204" pitchFamily="34" charset="0"/>
                          <a:cs typeface="Calibri" panose="020F0502020204030204" pitchFamily="34" charset="0"/>
                        </a:rPr>
                        <a:t>BILIIRUBIN</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0.3mg/dL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109679618"/>
                  </a:ext>
                </a:extLst>
              </a:tr>
              <a:tr h="234315">
                <a:tc>
                  <a:txBody>
                    <a:bodyPr/>
                    <a:lstStyle/>
                    <a:p>
                      <a:r>
                        <a:rPr lang="en-US" sz="1200" b="1">
                          <a:latin typeface="Calibri" panose="020F0502020204030204" pitchFamily="34" charset="0"/>
                          <a:cs typeface="Calibri" panose="020F0502020204030204" pitchFamily="34" charset="0"/>
                        </a:rPr>
                        <a:t>ALT</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20 IU/L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912508888"/>
                  </a:ext>
                </a:extLst>
              </a:tr>
              <a:tr h="234315">
                <a:tc>
                  <a:txBody>
                    <a:bodyPr/>
                    <a:lstStyle/>
                    <a:p>
                      <a:r>
                        <a:rPr lang="en-US" sz="1200" b="1">
                          <a:latin typeface="Calibri" panose="020F0502020204030204" pitchFamily="34" charset="0"/>
                          <a:cs typeface="Calibri" panose="020F0502020204030204" pitchFamily="34" charset="0"/>
                        </a:rPr>
                        <a:t>ALP</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84 IU/L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453787265"/>
                  </a:ext>
                </a:extLst>
              </a:tr>
              <a:tr h="234315">
                <a:tc>
                  <a:txBody>
                    <a:bodyPr/>
                    <a:lstStyle/>
                    <a:p>
                      <a:r>
                        <a:rPr lang="en-US" sz="1200" b="1">
                          <a:latin typeface="Calibri" panose="020F0502020204030204" pitchFamily="34" charset="0"/>
                          <a:cs typeface="Calibri" panose="020F0502020204030204" pitchFamily="34" charset="0"/>
                        </a:rPr>
                        <a:t>PT</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15/13</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524922752"/>
                  </a:ext>
                </a:extLst>
              </a:tr>
              <a:tr h="234315">
                <a:tc>
                  <a:txBody>
                    <a:bodyPr/>
                    <a:lstStyle/>
                    <a:p>
                      <a:r>
                        <a:rPr lang="en-US" sz="1200" b="1">
                          <a:latin typeface="Calibri" panose="020F0502020204030204" pitchFamily="34" charset="0"/>
                          <a:cs typeface="Calibri" panose="020F0502020204030204" pitchFamily="34" charset="0"/>
                        </a:rPr>
                        <a:t>APTT</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38/33</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812336734"/>
                  </a:ext>
                </a:extLst>
              </a:tr>
            </a:tbl>
          </a:graphicData>
        </a:graphic>
      </p:graphicFrame>
      <p:sp>
        <p:nvSpPr>
          <p:cNvPr id="3" name="Arrow: Down 2">
            <a:extLst>
              <a:ext uri="{FF2B5EF4-FFF2-40B4-BE49-F238E27FC236}">
                <a16:creationId xmlns:a16="http://schemas.microsoft.com/office/drawing/2014/main" xmlns="" id="{A0415DBC-1CE4-11AF-7276-EC6D354D0C43}"/>
              </a:ext>
            </a:extLst>
          </p:cNvPr>
          <p:cNvSpPr/>
          <p:nvPr/>
        </p:nvSpPr>
        <p:spPr>
          <a:xfrm>
            <a:off x="4481736" y="1066168"/>
            <a:ext cx="165254" cy="223091"/>
          </a:xfrm>
          <a:prstGeom prst="down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4" name="Arrow: Down 3">
            <a:extLst>
              <a:ext uri="{FF2B5EF4-FFF2-40B4-BE49-F238E27FC236}">
                <a16:creationId xmlns:a16="http://schemas.microsoft.com/office/drawing/2014/main" xmlns="" id="{725762FB-71D7-99B3-CE17-7B4757046F74}"/>
              </a:ext>
            </a:extLst>
          </p:cNvPr>
          <p:cNvSpPr/>
          <p:nvPr/>
        </p:nvSpPr>
        <p:spPr>
          <a:xfrm>
            <a:off x="4481736" y="1487056"/>
            <a:ext cx="165254" cy="223091"/>
          </a:xfrm>
          <a:prstGeom prst="down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5" name="Arrow: Down 4">
            <a:extLst>
              <a:ext uri="{FF2B5EF4-FFF2-40B4-BE49-F238E27FC236}">
                <a16:creationId xmlns:a16="http://schemas.microsoft.com/office/drawing/2014/main" xmlns="" id="{A44B6803-9E2C-3329-45F4-1986E089AE5F}"/>
              </a:ext>
            </a:extLst>
          </p:cNvPr>
          <p:cNvSpPr/>
          <p:nvPr/>
        </p:nvSpPr>
        <p:spPr>
          <a:xfrm>
            <a:off x="4499499" y="2237113"/>
            <a:ext cx="165254" cy="223091"/>
          </a:xfrm>
          <a:prstGeom prst="down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6" name="Arrow: Up 5">
            <a:extLst>
              <a:ext uri="{FF2B5EF4-FFF2-40B4-BE49-F238E27FC236}">
                <a16:creationId xmlns:a16="http://schemas.microsoft.com/office/drawing/2014/main" xmlns="" id="{7A42C5E3-C4D1-B20F-3125-41F6DEACC6CF}"/>
              </a:ext>
            </a:extLst>
          </p:cNvPr>
          <p:cNvSpPr/>
          <p:nvPr/>
        </p:nvSpPr>
        <p:spPr>
          <a:xfrm>
            <a:off x="4499499" y="2571750"/>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Tree>
    <p:extLst>
      <p:ext uri="{BB962C8B-B14F-4D97-AF65-F5344CB8AC3E}">
        <p14:creationId xmlns:p14="http://schemas.microsoft.com/office/powerpoint/2010/main" val="886986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45BD35A1-325E-19CB-D2CD-620777DF5E60}"/>
              </a:ext>
            </a:extLst>
          </p:cNvPr>
          <p:cNvGraphicFramePr>
            <a:graphicFrameLocks noGrp="1"/>
          </p:cNvGraphicFramePr>
          <p:nvPr>
            <p:extLst>
              <p:ext uri="{D42A27DB-BD31-4B8C-83A1-F6EECF244321}">
                <p14:modId xmlns:p14="http://schemas.microsoft.com/office/powerpoint/2010/main" val="2652743412"/>
              </p:ext>
            </p:extLst>
          </p:nvPr>
        </p:nvGraphicFramePr>
        <p:xfrm>
          <a:off x="0" y="642938"/>
          <a:ext cx="6858000" cy="3857622"/>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xmlns="" val="1046441308"/>
                    </a:ext>
                  </a:extLst>
                </a:gridCol>
                <a:gridCol w="3429000">
                  <a:extLst>
                    <a:ext uri="{9D8B030D-6E8A-4147-A177-3AD203B41FA5}">
                      <a16:colId xmlns:a16="http://schemas.microsoft.com/office/drawing/2014/main" xmlns="" val="548840688"/>
                    </a:ext>
                  </a:extLst>
                </a:gridCol>
              </a:tblGrid>
              <a:tr h="397752">
                <a:tc>
                  <a:txBody>
                    <a:bodyPr/>
                    <a:lstStyle/>
                    <a:p>
                      <a:r>
                        <a:rPr lang="en-US" sz="2100" b="1">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INVESTIGATIONS</a:t>
                      </a:r>
                    </a:p>
                  </a:txBody>
                  <a:tcPr marL="51435" marR="51435" marT="25718" marB="25718">
                    <a:solidFill>
                      <a:schemeClr val="accent5">
                        <a:lumMod val="40000"/>
                        <a:lumOff val="60000"/>
                      </a:schemeClr>
                    </a:solidFill>
                  </a:tcPr>
                </a:tc>
                <a:tc>
                  <a:txBody>
                    <a:bodyPr/>
                    <a:lstStyle/>
                    <a:p>
                      <a:r>
                        <a:rPr lang="en-US" sz="2100" b="1">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p>
                  </a:txBody>
                  <a:tcPr marL="51435" marR="51435" marT="25718" marB="25718">
                    <a:solidFill>
                      <a:schemeClr val="accent5">
                        <a:lumMod val="40000"/>
                        <a:lumOff val="60000"/>
                      </a:schemeClr>
                    </a:solidFill>
                  </a:tcPr>
                </a:tc>
                <a:extLst>
                  <a:ext uri="{0D108BD9-81ED-4DB2-BD59-A6C34878D82A}">
                    <a16:rowId xmlns:a16="http://schemas.microsoft.com/office/drawing/2014/main" xmlns="" val="518956410"/>
                  </a:ext>
                </a:extLst>
              </a:tr>
              <a:tr h="272867">
                <a:tc>
                  <a:txBody>
                    <a:bodyPr/>
                    <a:lstStyle/>
                    <a:p>
                      <a:r>
                        <a:rPr lang="en-US" sz="1200" b="1">
                          <a:latin typeface="Calibri" panose="020F0502020204030204" pitchFamily="34" charset="0"/>
                          <a:cs typeface="Calibri" panose="020F0502020204030204" pitchFamily="34" charset="0"/>
                        </a:rPr>
                        <a:t>SODIUM</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141 mmol/L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932313418"/>
                  </a:ext>
                </a:extLst>
              </a:tr>
              <a:tr h="272867">
                <a:tc>
                  <a:txBody>
                    <a:bodyPr/>
                    <a:lstStyle/>
                    <a:p>
                      <a:r>
                        <a:rPr lang="en-US" sz="1200" b="1">
                          <a:latin typeface="Calibri" panose="020F0502020204030204" pitchFamily="34" charset="0"/>
                          <a:cs typeface="Calibri" panose="020F0502020204030204" pitchFamily="34" charset="0"/>
                        </a:rPr>
                        <a:t>POTASSIUM</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4.1 mmol/L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087577244"/>
                  </a:ext>
                </a:extLst>
              </a:tr>
              <a:tr h="272867">
                <a:tc>
                  <a:txBody>
                    <a:bodyPr/>
                    <a:lstStyle/>
                    <a:p>
                      <a:r>
                        <a:rPr lang="en-US" sz="1200" b="1">
                          <a:latin typeface="Calibri" panose="020F0502020204030204" pitchFamily="34" charset="0"/>
                          <a:cs typeface="Calibri" panose="020F0502020204030204" pitchFamily="34" charset="0"/>
                        </a:rPr>
                        <a:t>CHLORIDE</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103 mmol/L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433435413"/>
                  </a:ext>
                </a:extLst>
              </a:tr>
              <a:tr h="272867">
                <a:tc>
                  <a:txBody>
                    <a:bodyPr/>
                    <a:lstStyle/>
                    <a:p>
                      <a:r>
                        <a:rPr lang="en-US" sz="1200" b="1">
                          <a:latin typeface="Calibri" panose="020F0502020204030204" pitchFamily="34" charset="0"/>
                          <a:cs typeface="Calibri" panose="020F0502020204030204" pitchFamily="34" charset="0"/>
                        </a:rPr>
                        <a:t>TSH</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4.7 (0.4-4.5mIU/L)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699863294"/>
                  </a:ext>
                </a:extLst>
              </a:tr>
              <a:tr h="272867">
                <a:tc>
                  <a:txBody>
                    <a:bodyPr/>
                    <a:lstStyle/>
                    <a:p>
                      <a:r>
                        <a:rPr lang="en-US" sz="1200" b="1">
                          <a:latin typeface="Calibri" panose="020F0502020204030204" pitchFamily="34" charset="0"/>
                          <a:cs typeface="Calibri" panose="020F0502020204030204" pitchFamily="34" charset="0"/>
                        </a:rPr>
                        <a:t>TOTAL T4</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7.57 ( 4.6-11uG/dl)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92340151"/>
                  </a:ext>
                </a:extLst>
              </a:tr>
              <a:tr h="260221">
                <a:tc>
                  <a:txBody>
                    <a:bodyPr/>
                    <a:lstStyle/>
                    <a:p>
                      <a:r>
                        <a:rPr lang="en-US" sz="1200" b="1">
                          <a:latin typeface="Calibri" panose="020F0502020204030204" pitchFamily="34" charset="0"/>
                          <a:cs typeface="Calibri" panose="020F0502020204030204" pitchFamily="34" charset="0"/>
                        </a:rPr>
                        <a:t>S.PROTEIN</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6.4 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4210859068"/>
                  </a:ext>
                </a:extLst>
              </a:tr>
              <a:tr h="272867">
                <a:tc>
                  <a:txBody>
                    <a:bodyPr/>
                    <a:lstStyle/>
                    <a:p>
                      <a:r>
                        <a:rPr lang="en-US" sz="1200" b="1">
                          <a:latin typeface="Calibri" panose="020F0502020204030204" pitchFamily="34" charset="0"/>
                          <a:cs typeface="Calibri" panose="020F0502020204030204" pitchFamily="34" charset="0"/>
                        </a:rPr>
                        <a:t>S.ALBUMIN</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3.4 g/dL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009470207"/>
                  </a:ext>
                </a:extLst>
              </a:tr>
              <a:tr h="272867">
                <a:tc>
                  <a:txBody>
                    <a:bodyPr/>
                    <a:lstStyle/>
                    <a:p>
                      <a:r>
                        <a:rPr lang="en-US" sz="1200" b="1">
                          <a:latin typeface="Calibri" panose="020F0502020204030204" pitchFamily="34" charset="0"/>
                          <a:cs typeface="Calibri" panose="020F0502020204030204" pitchFamily="34" charset="0"/>
                        </a:rPr>
                        <a:t>LDH</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354 U/L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289996880"/>
                  </a:ext>
                </a:extLst>
              </a:tr>
              <a:tr h="470979">
                <a:tc>
                  <a:txBody>
                    <a:bodyPr/>
                    <a:lstStyle/>
                    <a:p>
                      <a:r>
                        <a:rPr lang="en-US" sz="1200" b="1">
                          <a:latin typeface="Calibri" panose="020F0502020204030204" pitchFamily="34" charset="0"/>
                          <a:cs typeface="Calibri" panose="020F0502020204030204" pitchFamily="34" charset="0"/>
                        </a:rPr>
                        <a:t>Urinary Albumin :Creatinine ratio</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90.6 mg/g</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422531524"/>
                  </a:ext>
                </a:extLst>
              </a:tr>
              <a:tr h="272867">
                <a:tc>
                  <a:txBody>
                    <a:bodyPr/>
                    <a:lstStyle/>
                    <a:p>
                      <a:r>
                        <a:rPr lang="en-US" sz="1200" b="1">
                          <a:latin typeface="Calibri" panose="020F0502020204030204" pitchFamily="34" charset="0"/>
                          <a:cs typeface="Calibri" panose="020F0502020204030204" pitchFamily="34" charset="0"/>
                        </a:rPr>
                        <a:t>24-hour urinary protein</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1640 mg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048067622"/>
                  </a:ext>
                </a:extLst>
              </a:tr>
              <a:tr h="272867">
                <a:tc>
                  <a:txBody>
                    <a:bodyPr/>
                    <a:lstStyle/>
                    <a:p>
                      <a:r>
                        <a:rPr lang="en-US" sz="1200" b="1">
                          <a:latin typeface="Calibri" panose="020F0502020204030204" pitchFamily="34" charset="0"/>
                          <a:cs typeface="Calibri" panose="020F0502020204030204" pitchFamily="34" charset="0"/>
                        </a:rPr>
                        <a:t>C3</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0.9 (0.7-1.7)g/l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055366693"/>
                  </a:ext>
                </a:extLst>
              </a:tr>
              <a:tr h="272867">
                <a:tc>
                  <a:txBody>
                    <a:bodyPr/>
                    <a:lstStyle/>
                    <a:p>
                      <a:r>
                        <a:rPr lang="en-US" sz="1200" b="1">
                          <a:latin typeface="Calibri" panose="020F0502020204030204" pitchFamily="34" charset="0"/>
                          <a:cs typeface="Calibri" panose="020F0502020204030204" pitchFamily="34" charset="0"/>
                        </a:rPr>
                        <a:t>C4</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0.28 (0.2-0.5)g/l</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514357017"/>
                  </a:ext>
                </a:extLst>
              </a:tr>
            </a:tbl>
          </a:graphicData>
        </a:graphic>
      </p:graphicFrame>
      <p:sp>
        <p:nvSpPr>
          <p:cNvPr id="3" name="Arrow: Up 2">
            <a:extLst>
              <a:ext uri="{FF2B5EF4-FFF2-40B4-BE49-F238E27FC236}">
                <a16:creationId xmlns:a16="http://schemas.microsoft.com/office/drawing/2014/main" xmlns="" id="{1E078D48-01E5-86EA-17DA-2E4AB6D6C4E9}"/>
              </a:ext>
            </a:extLst>
          </p:cNvPr>
          <p:cNvSpPr/>
          <p:nvPr/>
        </p:nvSpPr>
        <p:spPr>
          <a:xfrm>
            <a:off x="5610340" y="3645018"/>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4" name="Arrow: Up 3">
            <a:extLst>
              <a:ext uri="{FF2B5EF4-FFF2-40B4-BE49-F238E27FC236}">
                <a16:creationId xmlns:a16="http://schemas.microsoft.com/office/drawing/2014/main" xmlns="" id="{950424AC-0A24-A249-879B-67D7A3F0D298}"/>
              </a:ext>
            </a:extLst>
          </p:cNvPr>
          <p:cNvSpPr/>
          <p:nvPr/>
        </p:nvSpPr>
        <p:spPr>
          <a:xfrm>
            <a:off x="5610340" y="3273378"/>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5" name="Arrow: Up 4">
            <a:extLst>
              <a:ext uri="{FF2B5EF4-FFF2-40B4-BE49-F238E27FC236}">
                <a16:creationId xmlns:a16="http://schemas.microsoft.com/office/drawing/2014/main" xmlns="" id="{589E7811-5176-4C5E-1B2D-3D2EBEDEE979}"/>
              </a:ext>
            </a:extLst>
          </p:cNvPr>
          <p:cNvSpPr/>
          <p:nvPr/>
        </p:nvSpPr>
        <p:spPr>
          <a:xfrm>
            <a:off x="5610340" y="2937352"/>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6" name="Arrow: Up 5">
            <a:extLst>
              <a:ext uri="{FF2B5EF4-FFF2-40B4-BE49-F238E27FC236}">
                <a16:creationId xmlns:a16="http://schemas.microsoft.com/office/drawing/2014/main" xmlns="" id="{DB0CDD49-224F-3656-8EDC-7C289B951603}"/>
              </a:ext>
            </a:extLst>
          </p:cNvPr>
          <p:cNvSpPr/>
          <p:nvPr/>
        </p:nvSpPr>
        <p:spPr>
          <a:xfrm>
            <a:off x="5610340" y="1903947"/>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7" name="Arrow: Left-Right 6">
            <a:extLst>
              <a:ext uri="{FF2B5EF4-FFF2-40B4-BE49-F238E27FC236}">
                <a16:creationId xmlns:a16="http://schemas.microsoft.com/office/drawing/2014/main" xmlns="" id="{74498541-5D9D-54E9-9618-08869AA2EC60}"/>
              </a:ext>
            </a:extLst>
          </p:cNvPr>
          <p:cNvSpPr/>
          <p:nvPr/>
        </p:nvSpPr>
        <p:spPr>
          <a:xfrm>
            <a:off x="5465744" y="3940792"/>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8" name="Arrow: Left-Right 7">
            <a:extLst>
              <a:ext uri="{FF2B5EF4-FFF2-40B4-BE49-F238E27FC236}">
                <a16:creationId xmlns:a16="http://schemas.microsoft.com/office/drawing/2014/main" xmlns="" id="{867EF000-F840-CA79-EDEF-6C4645805D6C}"/>
              </a:ext>
            </a:extLst>
          </p:cNvPr>
          <p:cNvSpPr/>
          <p:nvPr/>
        </p:nvSpPr>
        <p:spPr>
          <a:xfrm>
            <a:off x="5465744" y="4200572"/>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9" name="Arrow: Left-Right 8">
            <a:extLst>
              <a:ext uri="{FF2B5EF4-FFF2-40B4-BE49-F238E27FC236}">
                <a16:creationId xmlns:a16="http://schemas.microsoft.com/office/drawing/2014/main" xmlns="" id="{6960C5B1-9697-7854-1DEF-23CC47A496E6}"/>
              </a:ext>
            </a:extLst>
          </p:cNvPr>
          <p:cNvSpPr/>
          <p:nvPr/>
        </p:nvSpPr>
        <p:spPr>
          <a:xfrm>
            <a:off x="5465744" y="2231954"/>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Tree>
    <p:extLst>
      <p:ext uri="{BB962C8B-B14F-4D97-AF65-F5344CB8AC3E}">
        <p14:creationId xmlns:p14="http://schemas.microsoft.com/office/powerpoint/2010/main" val="8528411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1AA8012A-626C-9141-B3E0-686AAC10AE40}"/>
              </a:ext>
            </a:extLst>
          </p:cNvPr>
          <p:cNvGraphicFramePr>
            <a:graphicFrameLocks noGrp="1"/>
          </p:cNvGraphicFramePr>
          <p:nvPr>
            <p:extLst>
              <p:ext uri="{D42A27DB-BD31-4B8C-83A1-F6EECF244321}">
                <p14:modId xmlns:p14="http://schemas.microsoft.com/office/powerpoint/2010/main" val="2342841819"/>
              </p:ext>
            </p:extLst>
          </p:nvPr>
        </p:nvGraphicFramePr>
        <p:xfrm>
          <a:off x="59266" y="642938"/>
          <a:ext cx="6739467" cy="3857627"/>
        </p:xfrm>
        <a:graphic>
          <a:graphicData uri="http://schemas.openxmlformats.org/drawingml/2006/table">
            <a:tbl>
              <a:tblPr firstRow="1" bandRow="1">
                <a:tableStyleId>{073A0DAA-6AF3-43AB-8588-CEC1D06C72B9}</a:tableStyleId>
              </a:tblPr>
              <a:tblGrid>
                <a:gridCol w="2246489">
                  <a:extLst>
                    <a:ext uri="{9D8B030D-6E8A-4147-A177-3AD203B41FA5}">
                      <a16:colId xmlns:a16="http://schemas.microsoft.com/office/drawing/2014/main" xmlns="" val="3232179996"/>
                    </a:ext>
                  </a:extLst>
                </a:gridCol>
                <a:gridCol w="2246489">
                  <a:extLst>
                    <a:ext uri="{9D8B030D-6E8A-4147-A177-3AD203B41FA5}">
                      <a16:colId xmlns:a16="http://schemas.microsoft.com/office/drawing/2014/main" xmlns="" val="2373937591"/>
                    </a:ext>
                  </a:extLst>
                </a:gridCol>
                <a:gridCol w="2246489">
                  <a:extLst>
                    <a:ext uri="{9D8B030D-6E8A-4147-A177-3AD203B41FA5}">
                      <a16:colId xmlns:a16="http://schemas.microsoft.com/office/drawing/2014/main" xmlns="" val="180550219"/>
                    </a:ext>
                  </a:extLst>
                </a:gridCol>
              </a:tblGrid>
              <a:tr h="400964">
                <a:tc>
                  <a:txBody>
                    <a:bodyPr/>
                    <a:lstStyle/>
                    <a:p>
                      <a:r>
                        <a:rPr lang="en-US" sz="2100" b="1">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INVESTIGATION</a:t>
                      </a:r>
                    </a:p>
                  </a:txBody>
                  <a:tcPr marL="51435" marR="51435" marT="25718" marB="25718">
                    <a:solidFill>
                      <a:schemeClr val="accent5">
                        <a:lumMod val="40000"/>
                        <a:lumOff val="60000"/>
                      </a:schemeClr>
                    </a:solidFill>
                  </a:tcPr>
                </a:tc>
                <a:tc>
                  <a:txBody>
                    <a:bodyPr/>
                    <a:lstStyle/>
                    <a:p>
                      <a:r>
                        <a:rPr lang="en-US" sz="2100" b="1">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REPORT</a:t>
                      </a:r>
                    </a:p>
                  </a:txBody>
                  <a:tcPr marL="51435" marR="51435" marT="25718" marB="25718">
                    <a:solidFill>
                      <a:schemeClr val="accent5">
                        <a:lumMod val="40000"/>
                        <a:lumOff val="60000"/>
                      </a:schemeClr>
                    </a:solidFill>
                  </a:tcPr>
                </a:tc>
                <a:tc>
                  <a:txBody>
                    <a:bodyPr/>
                    <a:lstStyle/>
                    <a:p>
                      <a:r>
                        <a:rPr lang="en-US" sz="2100" b="1">
                          <a:solidFill>
                            <a:schemeClr val="accent6">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NORMAL VALUES </a:t>
                      </a:r>
                    </a:p>
                  </a:txBody>
                  <a:tcPr marL="51435" marR="51435" marT="25718" marB="25718">
                    <a:solidFill>
                      <a:schemeClr val="accent5">
                        <a:lumMod val="40000"/>
                        <a:lumOff val="60000"/>
                      </a:schemeClr>
                    </a:solidFill>
                  </a:tcPr>
                </a:tc>
                <a:extLst>
                  <a:ext uri="{0D108BD9-81ED-4DB2-BD59-A6C34878D82A}">
                    <a16:rowId xmlns:a16="http://schemas.microsoft.com/office/drawing/2014/main" xmlns="" val="1836160320"/>
                  </a:ext>
                </a:extLst>
              </a:tr>
              <a:tr h="375946">
                <a:tc>
                  <a:txBody>
                    <a:bodyPr/>
                    <a:lstStyle/>
                    <a:p>
                      <a:r>
                        <a:rPr lang="en-US" sz="1200" b="1" err="1">
                          <a:latin typeface="Calibri" panose="020F0502020204030204" pitchFamily="34" charset="0"/>
                          <a:cs typeface="Calibri" panose="020F0502020204030204" pitchFamily="34" charset="0"/>
                        </a:rPr>
                        <a:t>S.Iron</a:t>
                      </a:r>
                      <a:endParaRPr lang="en-US" sz="1200" b="1">
                        <a:latin typeface="Calibri" panose="020F0502020204030204" pitchFamily="34" charset="0"/>
                        <a:cs typeface="Calibri" panose="020F0502020204030204" pitchFamily="34" charset="0"/>
                      </a:endParaRP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31 g/dl</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50-170</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540135762"/>
                  </a:ext>
                </a:extLst>
              </a:tr>
              <a:tr h="306275">
                <a:tc>
                  <a:txBody>
                    <a:bodyPr/>
                    <a:lstStyle/>
                    <a:p>
                      <a:r>
                        <a:rPr lang="en-US" sz="1200" b="1">
                          <a:latin typeface="Calibri" panose="020F0502020204030204" pitchFamily="34" charset="0"/>
                          <a:cs typeface="Calibri" panose="020F0502020204030204" pitchFamily="34" charset="0"/>
                        </a:rPr>
                        <a:t>TIBC</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358ug/dl</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250-400</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2902025945"/>
                  </a:ext>
                </a:extLst>
              </a:tr>
              <a:tr h="316844">
                <a:tc>
                  <a:txBody>
                    <a:bodyPr/>
                    <a:lstStyle/>
                    <a:p>
                      <a:r>
                        <a:rPr lang="en-US" sz="1200" b="1">
                          <a:latin typeface="Calibri" panose="020F0502020204030204" pitchFamily="34" charset="0"/>
                          <a:cs typeface="Calibri" panose="020F0502020204030204" pitchFamily="34" charset="0"/>
                        </a:rPr>
                        <a:t>Folic Acid</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5.7</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3.1-20.5</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774480687"/>
                  </a:ext>
                </a:extLst>
              </a:tr>
              <a:tr h="339614">
                <a:tc>
                  <a:txBody>
                    <a:bodyPr/>
                    <a:lstStyle/>
                    <a:p>
                      <a:r>
                        <a:rPr lang="en-US" sz="1200" b="1">
                          <a:latin typeface="Calibri" panose="020F0502020204030204" pitchFamily="34" charset="0"/>
                          <a:cs typeface="Calibri" panose="020F0502020204030204" pitchFamily="34" charset="0"/>
                        </a:rPr>
                        <a:t>Vit B12</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245pg/mL</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187-883</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049362084"/>
                  </a:ext>
                </a:extLst>
              </a:tr>
              <a:tr h="316299">
                <a:tc>
                  <a:txBody>
                    <a:bodyPr/>
                    <a:lstStyle/>
                    <a:p>
                      <a:r>
                        <a:rPr lang="en-US" sz="1200" b="1">
                          <a:latin typeface="Calibri" panose="020F0502020204030204" pitchFamily="34" charset="0"/>
                          <a:cs typeface="Calibri" panose="020F0502020204030204" pitchFamily="34" charset="0"/>
                        </a:rPr>
                        <a:t>Serum Prolactin levels</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329</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81-490</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407070721"/>
                  </a:ext>
                </a:extLst>
              </a:tr>
              <a:tr h="387901">
                <a:tc>
                  <a:txBody>
                    <a:bodyPr/>
                    <a:lstStyle/>
                    <a:p>
                      <a:r>
                        <a:rPr lang="en-US" sz="1200" b="1">
                          <a:latin typeface="Calibri" panose="020F0502020204030204" pitchFamily="34" charset="0"/>
                          <a:cs typeface="Calibri" panose="020F0502020204030204" pitchFamily="34" charset="0"/>
                        </a:rPr>
                        <a:t>Serum Ionized Calcium levels</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1.19</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1.16-1.32</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160489039"/>
                  </a:ext>
                </a:extLst>
              </a:tr>
              <a:tr h="545320">
                <a:tc>
                  <a:txBody>
                    <a:bodyPr/>
                    <a:lstStyle/>
                    <a:p>
                      <a:r>
                        <a:rPr lang="en-US" sz="1200" b="1">
                          <a:latin typeface="Calibri" panose="020F0502020204030204" pitchFamily="34" charset="0"/>
                          <a:cs typeface="Calibri" panose="020F0502020204030204" pitchFamily="34" charset="0"/>
                        </a:rPr>
                        <a:t>Anti Thyroid microsomal antibodies </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37</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&gt;20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3035882853"/>
                  </a:ext>
                </a:extLst>
              </a:tr>
              <a:tr h="434232">
                <a:tc>
                  <a:txBody>
                    <a:bodyPr/>
                    <a:lstStyle/>
                    <a:p>
                      <a:r>
                        <a:rPr lang="en-US" sz="1200" b="1">
                          <a:latin typeface="Calibri" panose="020F0502020204030204" pitchFamily="34" charset="0"/>
                          <a:cs typeface="Calibri" panose="020F0502020204030204" pitchFamily="34" charset="0"/>
                        </a:rPr>
                        <a:t>Anti Thyroglobulin Antibodies </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79</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&gt;4 +</a:t>
                      </a:r>
                    </a:p>
                  </a:txBody>
                  <a:tcPr marL="51435" marR="51435" marT="25718" marB="25718">
                    <a:solidFill>
                      <a:schemeClr val="accent6">
                        <a:lumMod val="20000"/>
                        <a:lumOff val="80000"/>
                      </a:schemeClr>
                    </a:solidFill>
                  </a:tcPr>
                </a:tc>
                <a:extLst>
                  <a:ext uri="{0D108BD9-81ED-4DB2-BD59-A6C34878D82A}">
                    <a16:rowId xmlns:a16="http://schemas.microsoft.com/office/drawing/2014/main" xmlns="" val="957472551"/>
                  </a:ext>
                </a:extLst>
              </a:tr>
              <a:tr h="434232">
                <a:tc>
                  <a:txBody>
                    <a:bodyPr/>
                    <a:lstStyle/>
                    <a:p>
                      <a:r>
                        <a:rPr lang="en-US" sz="1200" b="1">
                          <a:latin typeface="Calibri" panose="020F0502020204030204" pitchFamily="34" charset="0"/>
                          <a:cs typeface="Calibri" panose="020F0502020204030204" pitchFamily="34" charset="0"/>
                        </a:rPr>
                        <a:t>QuantiFERON Gold test </a:t>
                      </a:r>
                    </a:p>
                  </a:txBody>
                  <a:tcPr marL="51435" marR="51435" marT="25718" marB="25718">
                    <a:solidFill>
                      <a:schemeClr val="accent6">
                        <a:lumMod val="20000"/>
                        <a:lumOff val="80000"/>
                      </a:schemeClr>
                    </a:solidFill>
                  </a:tcPr>
                </a:tc>
                <a:tc>
                  <a:txBody>
                    <a:bodyPr/>
                    <a:lstStyle/>
                    <a:p>
                      <a:r>
                        <a:rPr lang="en-US" sz="1200" b="1">
                          <a:latin typeface="Calibri" panose="020F0502020204030204" pitchFamily="34" charset="0"/>
                          <a:cs typeface="Calibri" panose="020F0502020204030204" pitchFamily="34" charset="0"/>
                        </a:rPr>
                        <a:t>Negative</a:t>
                      </a:r>
                    </a:p>
                  </a:txBody>
                  <a:tcPr marL="51435" marR="51435" marT="25718" marB="25718">
                    <a:solidFill>
                      <a:schemeClr val="accent6">
                        <a:lumMod val="20000"/>
                        <a:lumOff val="80000"/>
                      </a:schemeClr>
                    </a:solidFill>
                  </a:tcPr>
                </a:tc>
                <a:tc>
                  <a:txBody>
                    <a:bodyPr/>
                    <a:lstStyle/>
                    <a:p>
                      <a:endParaRPr lang="en-US" sz="1200" b="1">
                        <a:latin typeface="Calibri" panose="020F0502020204030204" pitchFamily="34" charset="0"/>
                        <a:cs typeface="Calibri" panose="020F0502020204030204" pitchFamily="34" charset="0"/>
                      </a:endParaRPr>
                    </a:p>
                  </a:txBody>
                  <a:tcPr marL="51435" marR="51435" marT="25718" marB="25718">
                    <a:solidFill>
                      <a:schemeClr val="accent6">
                        <a:lumMod val="20000"/>
                        <a:lumOff val="80000"/>
                      </a:schemeClr>
                    </a:solidFill>
                  </a:tcPr>
                </a:tc>
                <a:extLst>
                  <a:ext uri="{0D108BD9-81ED-4DB2-BD59-A6C34878D82A}">
                    <a16:rowId xmlns:a16="http://schemas.microsoft.com/office/drawing/2014/main" xmlns="" val="1466403642"/>
                  </a:ext>
                </a:extLst>
              </a:tr>
            </a:tbl>
          </a:graphicData>
        </a:graphic>
      </p:graphicFrame>
      <p:sp>
        <p:nvSpPr>
          <p:cNvPr id="3" name="Arrow: Left-Right 2">
            <a:extLst>
              <a:ext uri="{FF2B5EF4-FFF2-40B4-BE49-F238E27FC236}">
                <a16:creationId xmlns:a16="http://schemas.microsoft.com/office/drawing/2014/main" xmlns="" id="{E0D8051C-C9BD-7A7B-E594-6DB2B156F7F9}"/>
              </a:ext>
            </a:extLst>
          </p:cNvPr>
          <p:cNvSpPr/>
          <p:nvPr/>
        </p:nvSpPr>
        <p:spPr>
          <a:xfrm>
            <a:off x="3429000" y="1547281"/>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4" name="Arrow: Left-Right 3">
            <a:extLst>
              <a:ext uri="{FF2B5EF4-FFF2-40B4-BE49-F238E27FC236}">
                <a16:creationId xmlns:a16="http://schemas.microsoft.com/office/drawing/2014/main" xmlns="" id="{897B2990-535E-EECA-6C9C-0E517304C7E9}"/>
              </a:ext>
            </a:extLst>
          </p:cNvPr>
          <p:cNvSpPr/>
          <p:nvPr/>
        </p:nvSpPr>
        <p:spPr>
          <a:xfrm>
            <a:off x="3429000" y="1805625"/>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5" name="Arrow: Left-Right 4">
            <a:extLst>
              <a:ext uri="{FF2B5EF4-FFF2-40B4-BE49-F238E27FC236}">
                <a16:creationId xmlns:a16="http://schemas.microsoft.com/office/drawing/2014/main" xmlns="" id="{82D63BE7-045D-190C-76B6-1AB9A92A73C2}"/>
              </a:ext>
            </a:extLst>
          </p:cNvPr>
          <p:cNvSpPr/>
          <p:nvPr/>
        </p:nvSpPr>
        <p:spPr>
          <a:xfrm>
            <a:off x="3405480" y="2154644"/>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7" name="Arrow: Down 6">
            <a:extLst>
              <a:ext uri="{FF2B5EF4-FFF2-40B4-BE49-F238E27FC236}">
                <a16:creationId xmlns:a16="http://schemas.microsoft.com/office/drawing/2014/main" xmlns="" id="{0F964092-40D8-7A1D-AFFE-857916414626}"/>
              </a:ext>
            </a:extLst>
          </p:cNvPr>
          <p:cNvSpPr/>
          <p:nvPr/>
        </p:nvSpPr>
        <p:spPr>
          <a:xfrm>
            <a:off x="3556478" y="1098241"/>
            <a:ext cx="172296" cy="248744"/>
          </a:xfrm>
          <a:prstGeom prst="down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6" name="Arrow: Left-Right 5">
            <a:extLst>
              <a:ext uri="{FF2B5EF4-FFF2-40B4-BE49-F238E27FC236}">
                <a16:creationId xmlns:a16="http://schemas.microsoft.com/office/drawing/2014/main" xmlns="" id="{37CB044E-1986-BB1B-1F71-30E2F1AC7FEB}"/>
              </a:ext>
            </a:extLst>
          </p:cNvPr>
          <p:cNvSpPr/>
          <p:nvPr/>
        </p:nvSpPr>
        <p:spPr>
          <a:xfrm>
            <a:off x="3405480" y="2473968"/>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8" name="Arrow: Left-Right 7">
            <a:extLst>
              <a:ext uri="{FF2B5EF4-FFF2-40B4-BE49-F238E27FC236}">
                <a16:creationId xmlns:a16="http://schemas.microsoft.com/office/drawing/2014/main" xmlns="" id="{D6394452-E2F5-BDD0-4A7D-F160915D08E4}"/>
              </a:ext>
            </a:extLst>
          </p:cNvPr>
          <p:cNvSpPr/>
          <p:nvPr/>
        </p:nvSpPr>
        <p:spPr>
          <a:xfrm>
            <a:off x="3405480" y="2782109"/>
            <a:ext cx="454446" cy="165254"/>
          </a:xfrm>
          <a:prstGeom prst="leftRight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9" name="Arrow: Up 8">
            <a:extLst>
              <a:ext uri="{FF2B5EF4-FFF2-40B4-BE49-F238E27FC236}">
                <a16:creationId xmlns:a16="http://schemas.microsoft.com/office/drawing/2014/main" xmlns="" id="{896E12D6-192A-3075-304B-C22849FB3541}"/>
              </a:ext>
            </a:extLst>
          </p:cNvPr>
          <p:cNvSpPr/>
          <p:nvPr/>
        </p:nvSpPr>
        <p:spPr>
          <a:xfrm>
            <a:off x="3519466" y="3153359"/>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
        <p:nvSpPr>
          <p:cNvPr id="10" name="Arrow: Up 9">
            <a:extLst>
              <a:ext uri="{FF2B5EF4-FFF2-40B4-BE49-F238E27FC236}">
                <a16:creationId xmlns:a16="http://schemas.microsoft.com/office/drawing/2014/main" xmlns="" id="{DF85ECAB-80AB-2165-A26A-00ACB1F86919}"/>
              </a:ext>
            </a:extLst>
          </p:cNvPr>
          <p:cNvSpPr/>
          <p:nvPr/>
        </p:nvSpPr>
        <p:spPr>
          <a:xfrm>
            <a:off x="3519466" y="3708530"/>
            <a:ext cx="165254" cy="236862"/>
          </a:xfrm>
          <a:prstGeom prst="upArrow">
            <a:avLst/>
          </a:prstGeom>
          <a:solidFill>
            <a:schemeClr val="accent6">
              <a:lumMod val="75000"/>
            </a:schemeClr>
          </a:solidFill>
        </p:spPr>
        <p:style>
          <a:lnRef idx="0">
            <a:srgbClr val="000000"/>
          </a:lnRef>
          <a:fillRef idx="1">
            <a:schemeClr val="accent1"/>
          </a:fillRef>
          <a:effectRef idx="0">
            <a:schemeClr val="accent1"/>
          </a:effectRef>
          <a:fontRef idx="none">
            <a:srgbClr val="000000"/>
          </a:fontRef>
        </p:style>
        <p:txBody>
          <a:bodyPr vert="horz" rtlCol="0" anchor="ctr"/>
          <a:lstStyle/>
          <a:p>
            <a:pPr algn="ctr"/>
            <a:endParaRPr lang="aa-ET" sz="1350"/>
          </a:p>
        </p:txBody>
      </p:sp>
    </p:spTree>
    <p:extLst>
      <p:ext uri="{BB962C8B-B14F-4D97-AF65-F5344CB8AC3E}">
        <p14:creationId xmlns:p14="http://schemas.microsoft.com/office/powerpoint/2010/main" val="33538729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89E4B0-4B6C-57A6-CD90-AF33CAA2A7E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7334" t="17531" r="7334" b="34847"/>
          <a:stretch/>
        </p:blipFill>
        <p:spPr>
          <a:xfrm>
            <a:off x="203707" y="1417520"/>
            <a:ext cx="3363694" cy="2798655"/>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0818719B-C5B0-2D43-21CB-E534702C1F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88ABD4E5-C0B8-6D2F-E0FE-774BD03FFB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
        <p:nvSpPr>
          <p:cNvPr id="7" name="TextBox 6">
            <a:extLst>
              <a:ext uri="{FF2B5EF4-FFF2-40B4-BE49-F238E27FC236}">
                <a16:creationId xmlns:a16="http://schemas.microsoft.com/office/drawing/2014/main" xmlns="" id="{355640BE-5F8A-AD0D-1AA5-6395A015D399}"/>
              </a:ext>
            </a:extLst>
          </p:cNvPr>
          <p:cNvSpPr txBox="1"/>
          <p:nvPr/>
        </p:nvSpPr>
        <p:spPr>
          <a:xfrm>
            <a:off x="2181164" y="766814"/>
            <a:ext cx="2538699" cy="461665"/>
          </a:xfrm>
          <a:prstGeom prst="rect">
            <a:avLst/>
          </a:prstGeom>
          <a:noFill/>
        </p:spPr>
        <p:txBody>
          <a:bodyPr wrap="square">
            <a:spAutoFit/>
          </a:bodyPr>
          <a:lstStyle/>
          <a:p>
            <a:r>
              <a:rPr lang="en-US"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CHEST X-RAY</a:t>
            </a:r>
            <a:endParaRPr lang="aa-ET"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694735ED-C95B-1211-AD4C-9B7A64095205}"/>
              </a:ext>
            </a:extLst>
          </p:cNvPr>
          <p:cNvSpPr txBox="1"/>
          <p:nvPr/>
        </p:nvSpPr>
        <p:spPr>
          <a:xfrm>
            <a:off x="3828469" y="2158518"/>
            <a:ext cx="2682500" cy="923330"/>
          </a:xfrm>
          <a:prstGeom prst="rect">
            <a:avLst/>
          </a:prstGeom>
          <a:noFill/>
        </p:spPr>
        <p:txBody>
          <a:bodyPr wrap="square" rtlCol="0">
            <a:spAutoFit/>
          </a:bodyPr>
          <a:lstStyle/>
          <a:p>
            <a:r>
              <a:rPr lang="en-US" sz="1350" b="1">
                <a:latin typeface="Calibri" panose="020F0502020204030204" pitchFamily="34" charset="0"/>
                <a:cs typeface="Calibri" panose="020F0502020204030204" pitchFamily="34" charset="0"/>
              </a:rPr>
              <a:t>MILD BLUNTING OF LEFT SIDED  CP ANGLE .</a:t>
            </a:r>
          </a:p>
          <a:p>
            <a:r>
              <a:rPr lang="en-US" sz="1350" b="1">
                <a:latin typeface="Calibri" panose="020F0502020204030204" pitchFamily="34" charset="0"/>
                <a:cs typeface="Calibri" panose="020F0502020204030204" pitchFamily="34" charset="0"/>
              </a:rPr>
              <a:t>CONSISTENT WITH LEFT SIDED MILD PLEURAL EFFUSION</a:t>
            </a:r>
            <a:endParaRPr lang="aa-ET" sz="135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4544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55EDAC5-BC53-70FC-146C-AA1B32CED7EF}"/>
              </a:ext>
            </a:extLst>
          </p:cNvPr>
          <p:cNvPicPr>
            <a:picLocks noChangeAspect="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70709" y="790676"/>
            <a:ext cx="4916583" cy="3562149"/>
          </a:xfrm>
          <a:prstGeom prst="rect">
            <a:avLst/>
          </a:prstGeom>
        </p:spPr>
      </p:pic>
    </p:spTree>
    <p:extLst>
      <p:ext uri="{BB962C8B-B14F-4D97-AF65-F5344CB8AC3E}">
        <p14:creationId xmlns:p14="http://schemas.microsoft.com/office/powerpoint/2010/main" val="1788306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0B181-5B5D-D71F-06BA-29B29FFD2EAA}"/>
              </a:ext>
            </a:extLst>
          </p:cNvPr>
          <p:cNvSpPr>
            <a:spLocks noGrp="1"/>
          </p:cNvSpPr>
          <p:nvPr>
            <p:ph type="title"/>
          </p:nvPr>
        </p:nvSpPr>
        <p:spPr>
          <a:xfrm>
            <a:off x="728826" y="904721"/>
            <a:ext cx="5557674"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ENA PROFILE</a:t>
            </a:r>
          </a:p>
        </p:txBody>
      </p:sp>
      <p:sp>
        <p:nvSpPr>
          <p:cNvPr id="3" name="Content Placeholder 2">
            <a:extLst>
              <a:ext uri="{FF2B5EF4-FFF2-40B4-BE49-F238E27FC236}">
                <a16:creationId xmlns:a16="http://schemas.microsoft.com/office/drawing/2014/main" xmlns="" id="{88D1F000-DDCF-B4C1-2B9E-3CFFB9064663}"/>
              </a:ext>
            </a:extLst>
          </p:cNvPr>
          <p:cNvSpPr>
            <a:spLocks noGrp="1"/>
          </p:cNvSpPr>
          <p:nvPr>
            <p:ph idx="1"/>
          </p:nvPr>
        </p:nvSpPr>
        <p:spPr/>
        <p:txBody>
          <a:bodyPr>
            <a:noAutofit/>
          </a:bodyPr>
          <a:lstStyle/>
          <a:p>
            <a:pPr marL="0" indent="0">
              <a:buNone/>
            </a:pPr>
            <a:r>
              <a:rPr lang="en-US" sz="1050" u="sng">
                <a:latin typeface="Calibri" panose="020F0502020204030204" pitchFamily="34" charset="0"/>
                <a:cs typeface="Calibri" panose="020F0502020204030204" pitchFamily="34" charset="0"/>
              </a:rPr>
              <a:t>Positive  antibodies include</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ANA</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dsDNA</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Histones</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a:t>
            </a:r>
            <a:r>
              <a:rPr lang="en-US" sz="1050" b="1" err="1">
                <a:latin typeface="Calibri" panose="020F0502020204030204" pitchFamily="34" charset="0"/>
                <a:cs typeface="Calibri" panose="020F0502020204030204" pitchFamily="34" charset="0"/>
              </a:rPr>
              <a:t>Sm</a:t>
            </a:r>
            <a:endParaRPr lang="en-US" sz="1050" b="1">
              <a:latin typeface="Calibri" panose="020F0502020204030204" pitchFamily="34" charset="0"/>
              <a:cs typeface="Calibri" panose="020F0502020204030204" pitchFamily="34" charset="0"/>
            </a:endParaRP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RNP</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SSA</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CENP</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KU</a:t>
            </a:r>
          </a:p>
          <a:p>
            <a:pPr>
              <a:buFont typeface="Wingdings" panose="05000000000000000000" pitchFamily="2" charset="2"/>
              <a:buChar char="Ø"/>
            </a:pPr>
            <a:r>
              <a:rPr lang="en-US" sz="1050" b="1">
                <a:latin typeface="Calibri" panose="020F0502020204030204" pitchFamily="34" charset="0"/>
                <a:cs typeface="Calibri" panose="020F0502020204030204" pitchFamily="34" charset="0"/>
              </a:rPr>
              <a:t>Anti gp210</a:t>
            </a:r>
          </a:p>
        </p:txBody>
      </p:sp>
      <p:pic>
        <p:nvPicPr>
          <p:cNvPr id="4" name="Picture 3" descr="A logo of a medical service&#10;&#10;Description automatically generated">
            <a:extLst>
              <a:ext uri="{FF2B5EF4-FFF2-40B4-BE49-F238E27FC236}">
                <a16:creationId xmlns:a16="http://schemas.microsoft.com/office/drawing/2014/main" xmlns="" id="{309FCDD1-0691-83FC-578B-E3C667A7D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6CCBCBC5-E004-4B2A-44B8-8AA8EF030F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paper with text on it&#10;&#10;Description automatically generated">
            <a:extLst>
              <a:ext uri="{FF2B5EF4-FFF2-40B4-BE49-F238E27FC236}">
                <a16:creationId xmlns:a16="http://schemas.microsoft.com/office/drawing/2014/main" xmlns="" id="{85547341-56B6-F714-321D-A5ABE0E3FFEE}"/>
              </a:ext>
            </a:extLst>
          </p:cNvPr>
          <p:cNvPicPr>
            <a:picLocks noChangeAspect="1"/>
          </p:cNvPicPr>
          <p:nvPr/>
        </p:nvPicPr>
        <p:blipFill rotWithShape="1">
          <a:blip r:embed="rId4">
            <a:extLst>
              <a:ext uri="{28A0092B-C50C-407E-A947-70E740481C1C}">
                <a14:useLocalDpi xmlns:a14="http://schemas.microsoft.com/office/drawing/2010/main" val="0"/>
              </a:ext>
            </a:extLst>
          </a:blip>
          <a:srcRect t="8540"/>
          <a:stretch/>
        </p:blipFill>
        <p:spPr>
          <a:xfrm>
            <a:off x="2291951" y="1647593"/>
            <a:ext cx="2431424" cy="2662098"/>
          </a:xfrm>
          <a:prstGeom prst="rect">
            <a:avLst/>
          </a:prstGeom>
        </p:spPr>
      </p:pic>
      <p:pic>
        <p:nvPicPr>
          <p:cNvPr id="7" name="Picture 6" descr="A close-up of a paper&#10;&#10;Description automatically generated">
            <a:extLst>
              <a:ext uri="{FF2B5EF4-FFF2-40B4-BE49-F238E27FC236}">
                <a16:creationId xmlns:a16="http://schemas.microsoft.com/office/drawing/2014/main" xmlns="" id="{D12F74E0-5941-F9FF-90F1-C71F2399A71A}"/>
              </a:ext>
            </a:extLst>
          </p:cNvPr>
          <p:cNvPicPr>
            <a:picLocks noChangeAspect="1"/>
          </p:cNvPicPr>
          <p:nvPr/>
        </p:nvPicPr>
        <p:blipFill rotWithShape="1">
          <a:blip r:embed="rId5">
            <a:extLst>
              <a:ext uri="{28A0092B-C50C-407E-A947-70E740481C1C}">
                <a14:useLocalDpi xmlns:a14="http://schemas.microsoft.com/office/drawing/2010/main" val="0"/>
              </a:ext>
            </a:extLst>
          </a:blip>
          <a:srcRect t="10773"/>
          <a:stretch/>
        </p:blipFill>
        <p:spPr>
          <a:xfrm>
            <a:off x="4843273" y="1672811"/>
            <a:ext cx="2014727" cy="2369379"/>
          </a:xfrm>
          <a:prstGeom prst="rect">
            <a:avLst/>
          </a:prstGeom>
        </p:spPr>
      </p:pic>
    </p:spTree>
    <p:extLst>
      <p:ext uri="{BB962C8B-B14F-4D97-AF65-F5344CB8AC3E}">
        <p14:creationId xmlns:p14="http://schemas.microsoft.com/office/powerpoint/2010/main" val="1395740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156B2-748C-1809-390E-CD42416EA6ED}"/>
              </a:ext>
            </a:extLst>
          </p:cNvPr>
          <p:cNvSpPr>
            <a:spLocks noGrp="1"/>
          </p:cNvSpPr>
          <p:nvPr>
            <p:ph type="title"/>
          </p:nvPr>
        </p:nvSpPr>
        <p:spPr>
          <a:xfrm>
            <a:off x="685800" y="904721"/>
            <a:ext cx="560070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INVESTIGATIONS:</a:t>
            </a:r>
          </a:p>
        </p:txBody>
      </p:sp>
      <p:sp>
        <p:nvSpPr>
          <p:cNvPr id="3" name="Content Placeholder 2">
            <a:extLst>
              <a:ext uri="{FF2B5EF4-FFF2-40B4-BE49-F238E27FC236}">
                <a16:creationId xmlns:a16="http://schemas.microsoft.com/office/drawing/2014/main" xmlns="" id="{AC4C868F-018B-9721-0D13-736EFD4E7A40}"/>
              </a:ext>
            </a:extLst>
          </p:cNvPr>
          <p:cNvSpPr>
            <a:spLocks noGrp="1"/>
          </p:cNvSpPr>
          <p:nvPr>
            <p:ph idx="1"/>
          </p:nvPr>
        </p:nvSpPr>
        <p:spPr/>
        <p:txBody>
          <a:bodyPr>
            <a:normAutofit/>
          </a:bodyPr>
          <a:lstStyle/>
          <a:p>
            <a:pPr marL="0" indent="0">
              <a:buNone/>
            </a:pPr>
            <a:r>
              <a:rPr lang="en-US" sz="1200" b="1">
                <a:latin typeface="Calibri" panose="020F0502020204030204" pitchFamily="34" charset="0"/>
                <a:cs typeface="Calibri" panose="020F0502020204030204" pitchFamily="34" charset="0"/>
              </a:rPr>
              <a:t>ULTRASOUND ABD/PELVIS:  </a:t>
            </a:r>
            <a:r>
              <a:rPr lang="en-US" sz="1200">
                <a:latin typeface="Calibri" panose="020F0502020204030204" pitchFamily="34" charset="0"/>
                <a:cs typeface="Calibri" panose="020F0502020204030204" pitchFamily="34" charset="0"/>
              </a:rPr>
              <a:t>SPLENOMEGALY(Spleen  measuring 14.7cm)</a:t>
            </a:r>
          </a:p>
          <a:p>
            <a:pPr marL="0" indent="0">
              <a:buNone/>
            </a:pPr>
            <a:r>
              <a:rPr lang="en-US" sz="1200" b="1">
                <a:latin typeface="Calibri" panose="020F0502020204030204" pitchFamily="34" charset="0"/>
                <a:cs typeface="Calibri" panose="020F0502020204030204" pitchFamily="34" charset="0"/>
              </a:rPr>
              <a:t>FNAC Right Inguinal Lymph node: </a:t>
            </a:r>
            <a:r>
              <a:rPr lang="en-US" sz="1200">
                <a:latin typeface="Calibri" panose="020F0502020204030204" pitchFamily="34" charset="0"/>
                <a:cs typeface="Calibri" panose="020F0502020204030204" pitchFamily="34" charset="0"/>
              </a:rPr>
              <a:t>Reactive hyperplasia</a:t>
            </a:r>
          </a:p>
          <a:p>
            <a:pPr marL="0" indent="0">
              <a:buNone/>
            </a:pPr>
            <a:r>
              <a:rPr lang="en-US" sz="1200" b="1">
                <a:latin typeface="Calibri" panose="020F0502020204030204" pitchFamily="34" charset="0"/>
                <a:cs typeface="Calibri" panose="020F0502020204030204" pitchFamily="34" charset="0"/>
              </a:rPr>
              <a:t>2D ECHO:</a:t>
            </a:r>
            <a:r>
              <a:rPr lang="en-US" sz="1200">
                <a:latin typeface="Calibri" panose="020F0502020204030204" pitchFamily="34" charset="0"/>
                <a:cs typeface="Calibri" panose="020F0502020204030204" pitchFamily="34" charset="0"/>
              </a:rPr>
              <a:t>  Normal study with good LV systolic function, EF=60%</a:t>
            </a:r>
          </a:p>
          <a:p>
            <a:pPr marL="0" indent="0">
              <a:buNone/>
            </a:pPr>
            <a:r>
              <a:rPr lang="en-US" sz="1200" b="1">
                <a:latin typeface="Calibri" panose="020F0502020204030204" pitchFamily="34" charset="0"/>
                <a:cs typeface="Calibri" panose="020F0502020204030204" pitchFamily="34" charset="0"/>
              </a:rPr>
              <a:t>NCS and EMG:  </a:t>
            </a:r>
            <a:r>
              <a:rPr lang="en-US" sz="1200">
                <a:latin typeface="Calibri" panose="020F0502020204030204" pitchFamily="34" charset="0"/>
                <a:cs typeface="Calibri" panose="020F0502020204030204" pitchFamily="34" charset="0"/>
              </a:rPr>
              <a:t>Normal study</a:t>
            </a:r>
            <a:endParaRPr lang="en-US" sz="1200" b="1">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DA103B53-5C1C-09ED-7075-872752C62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9197F8DA-FD4E-9A63-F36A-93E5E9CEC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604125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aper">
            <a:extLst>
              <a:ext uri="{FF2B5EF4-FFF2-40B4-BE49-F238E27FC236}">
                <a16:creationId xmlns:a16="http://schemas.microsoft.com/office/drawing/2014/main" xmlns="" id="{9C84CE77-7488-0AA0-B970-98BCD1F0AB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08" t="11562" r="25301"/>
          <a:stretch/>
        </p:blipFill>
        <p:spPr>
          <a:xfrm>
            <a:off x="743638" y="1398876"/>
            <a:ext cx="5483114" cy="3063586"/>
          </a:xfrm>
          <a:prstGeom prst="rect">
            <a:avLst/>
          </a:prstGeom>
          <a:noFill/>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91FC613F-9A5C-0A41-5CDB-0FB1C298E4BF}"/>
              </a:ext>
            </a:extLst>
          </p:cNvPr>
          <p:cNvSpPr txBox="1"/>
          <p:nvPr/>
        </p:nvSpPr>
        <p:spPr>
          <a:xfrm>
            <a:off x="638281" y="806595"/>
            <a:ext cx="6000750" cy="461665"/>
          </a:xfrm>
          <a:prstGeom prst="rect">
            <a:avLst/>
          </a:prstGeom>
          <a:noFill/>
        </p:spPr>
        <p:txBody>
          <a:bodyPr wrap="square" rtlCol="0">
            <a:spAutoFit/>
          </a:bodyPr>
          <a:lstStyle/>
          <a:p>
            <a:r>
              <a:rPr lang="en-US"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BONE MARROW TREPHINE BIOPSY REPORT</a:t>
            </a:r>
            <a:endParaRPr lang="aa-ET"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4651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xmlns="" id="{B1014AF8-AC83-CB37-4BD0-F7F85E0C8A3D}"/>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t="28933" b="10690"/>
          <a:stretch/>
        </p:blipFill>
        <p:spPr>
          <a:xfrm>
            <a:off x="194830" y="1383289"/>
            <a:ext cx="6351443" cy="293023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xmlns="" id="{08092C6B-EC5E-226C-9F17-5A7C714684CB}"/>
              </a:ext>
            </a:extLst>
          </p:cNvPr>
          <p:cNvSpPr txBox="1"/>
          <p:nvPr/>
        </p:nvSpPr>
        <p:spPr>
          <a:xfrm>
            <a:off x="1019827" y="829974"/>
            <a:ext cx="4701448" cy="461665"/>
          </a:xfrm>
          <a:prstGeom prst="rect">
            <a:avLst/>
          </a:prstGeom>
          <a:noFill/>
        </p:spPr>
        <p:txBody>
          <a:bodyPr wrap="square" rtlCol="0">
            <a:spAutoFit/>
          </a:bodyPr>
          <a:lstStyle/>
          <a:p>
            <a:r>
              <a:rPr lang="en-US"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BONE MARROW BIOPSY REPORT</a:t>
            </a:r>
            <a:endParaRPr lang="aa-ET" sz="24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descr="A circular logo with text and symbols&#10;&#10;Description automatically generated">
            <a:extLst>
              <a:ext uri="{FF2B5EF4-FFF2-40B4-BE49-F238E27FC236}">
                <a16:creationId xmlns:a16="http://schemas.microsoft.com/office/drawing/2014/main" xmlns="" id="{AA542D8C-C997-29C0-7622-680898885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BD3F7BF9-8629-0070-2551-6F3D2DA2FD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extLst>
      <p:ext uri="{BB962C8B-B14F-4D97-AF65-F5344CB8AC3E}">
        <p14:creationId xmlns:p14="http://schemas.microsoft.com/office/powerpoint/2010/main" val="308555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5D30DB7-722C-6BB9-1EF3-1DE12DC978C7}"/>
              </a:ext>
            </a:extLst>
          </p:cNvPr>
          <p:cNvSpPr txBox="1"/>
          <p:nvPr/>
        </p:nvSpPr>
        <p:spPr>
          <a:xfrm>
            <a:off x="3838808" y="3283264"/>
            <a:ext cx="2651203" cy="830997"/>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Dr Jahangir Khan</a:t>
            </a:r>
          </a:p>
          <a:p>
            <a:r>
              <a:rPr lang="en-US" sz="1200" b="1">
                <a:latin typeface="Calibri" panose="020F0502020204030204" pitchFamily="34" charset="0"/>
                <a:cs typeface="Calibri" panose="020F0502020204030204" pitchFamily="34" charset="0"/>
              </a:rPr>
              <a:t>Consultant Radiologist</a:t>
            </a:r>
          </a:p>
          <a:p>
            <a:r>
              <a:rPr lang="en-US" sz="1200" b="1">
                <a:latin typeface="Calibri" panose="020F0502020204030204" pitchFamily="34" charset="0"/>
                <a:cs typeface="Calibri" panose="020F0502020204030204" pitchFamily="34" charset="0"/>
              </a:rPr>
              <a:t>RMU and Allied Hospitals</a:t>
            </a:r>
          </a:p>
          <a:p>
            <a:r>
              <a:rPr lang="en-US" sz="1200" b="1">
                <a:latin typeface="Calibri" panose="020F0502020204030204" pitchFamily="34" charset="0"/>
                <a:cs typeface="Calibri" panose="020F0502020204030204" pitchFamily="34" charset="0"/>
              </a:rPr>
              <a:t>Rawalpindi</a:t>
            </a:r>
            <a:endParaRPr lang="aa-ET" sz="1200" b="1">
              <a:latin typeface="Calibri" panose="020F0502020204030204" pitchFamily="34" charset="0"/>
              <a:cs typeface="Calibri" panose="020F0502020204030204" pitchFamily="34" charset="0"/>
            </a:endParaRPr>
          </a:p>
        </p:txBody>
      </p:sp>
      <p:sp>
        <p:nvSpPr>
          <p:cNvPr id="7" name="Title 6">
            <a:extLst>
              <a:ext uri="{FF2B5EF4-FFF2-40B4-BE49-F238E27FC236}">
                <a16:creationId xmlns:a16="http://schemas.microsoft.com/office/drawing/2014/main" xmlns="" id="{EA3EBE86-0392-2D8F-41FE-DE873028EA35}"/>
              </a:ext>
            </a:extLst>
          </p:cNvPr>
          <p:cNvSpPr>
            <a:spLocks noGrp="1"/>
          </p:cNvSpPr>
          <p:nvPr>
            <p:ph type="title"/>
          </p:nvPr>
        </p:nvSpPr>
        <p:spPr>
          <a:xfrm>
            <a:off x="2361272" y="2571750"/>
            <a:ext cx="2966224"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RADIOLOGY REVIEW</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descr="A close-up of an x-ray of a person's body&#10;&#10;Description automatically generated">
            <a:extLst>
              <a:ext uri="{FF2B5EF4-FFF2-40B4-BE49-F238E27FC236}">
                <a16:creationId xmlns:a16="http://schemas.microsoft.com/office/drawing/2014/main" xmlns="" id="{AB7A298E-06D7-960E-AF60-FED43B7F67A9}"/>
              </a:ext>
            </a:extLst>
          </p:cNvPr>
          <p:cNvPicPr>
            <a:picLocks noChangeAspect="1"/>
          </p:cNvPicPr>
          <p:nvPr/>
        </p:nvPicPr>
        <p:blipFill rotWithShape="1">
          <a:blip r:embed="rId2">
            <a:extLst>
              <a:ext uri="{28A0092B-C50C-407E-A947-70E740481C1C}">
                <a14:useLocalDpi xmlns:a14="http://schemas.microsoft.com/office/drawing/2010/main" val="0"/>
              </a:ext>
            </a:extLst>
          </a:blip>
          <a:srcRect b="16013"/>
          <a:stretch/>
        </p:blipFill>
        <p:spPr>
          <a:xfrm>
            <a:off x="1470611" y="726135"/>
            <a:ext cx="3916778" cy="1907295"/>
          </a:xfrm>
          <a:prstGeom prst="rect">
            <a:avLst/>
          </a:prstGeom>
        </p:spPr>
      </p:pic>
      <p:pic>
        <p:nvPicPr>
          <p:cNvPr id="10" name="Picture 9" descr="A logo of a medical service&#10;&#10;Description automatically generated">
            <a:extLst>
              <a:ext uri="{FF2B5EF4-FFF2-40B4-BE49-F238E27FC236}">
                <a16:creationId xmlns:a16="http://schemas.microsoft.com/office/drawing/2014/main" xmlns="" id="{AD2D6922-667B-6900-9B8E-B9A3639807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11" name="Picture 10" descr="A circular logo with text and symbols&#10;&#10;Description automatically generated">
            <a:extLst>
              <a:ext uri="{FF2B5EF4-FFF2-40B4-BE49-F238E27FC236}">
                <a16:creationId xmlns:a16="http://schemas.microsoft.com/office/drawing/2014/main" xmlns="" id="{E1395C36-FD64-C188-4EE5-8A98B9EFF4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1171896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838FB-AE65-933F-AE52-90373708DE67}"/>
              </a:ext>
            </a:extLst>
          </p:cNvPr>
          <p:cNvSpPr>
            <a:spLocks noGrp="1"/>
          </p:cNvSpPr>
          <p:nvPr>
            <p:ph type="title"/>
          </p:nvPr>
        </p:nvSpPr>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CT SCAN SLIDES /VIDEO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Content Placeholder 6">
            <a:extLst>
              <a:ext uri="{FF2B5EF4-FFF2-40B4-BE49-F238E27FC236}">
                <a16:creationId xmlns:a16="http://schemas.microsoft.com/office/drawing/2014/main" xmlns="" id="{DD70FBE6-8DE5-4936-FE53-F6FF43082D07}"/>
              </a:ext>
            </a:extLst>
          </p:cNvPr>
          <p:cNvPicPr>
            <a:picLocks noGrp="1" noChangeAspect="1"/>
          </p:cNvPicPr>
          <p:nvPr/>
        </p:nvPicPr>
        <p:blipFill>
          <a:blip r:embed="rId2"/>
          <a:stretch>
            <a:fillRect/>
          </a:stretch>
        </p:blipFill>
        <p:spPr>
          <a:xfrm>
            <a:off x="0" y="642938"/>
            <a:ext cx="6890349" cy="3857625"/>
          </a:xfrm>
          <a:prstGeom prst="rect">
            <a:avLst/>
          </a:prstGeom>
        </p:spPr>
      </p:pic>
    </p:spTree>
    <p:extLst>
      <p:ext uri="{BB962C8B-B14F-4D97-AF65-F5344CB8AC3E}">
        <p14:creationId xmlns:p14="http://schemas.microsoft.com/office/powerpoint/2010/main" val="10699315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hest x-ray">
            <a:extLst>
              <a:ext uri="{FF2B5EF4-FFF2-40B4-BE49-F238E27FC236}">
                <a16:creationId xmlns:a16="http://schemas.microsoft.com/office/drawing/2014/main" xmlns="" id="{2ECF4629-E945-8BF9-1E3B-7C8D5896C8F7}"/>
              </a:ext>
            </a:extLst>
          </p:cNvPr>
          <p:cNvPicPr>
            <a:picLocks noChangeAspect="1"/>
          </p:cNvPicPr>
          <p:nvPr/>
        </p:nvPicPr>
        <p:blipFill rotWithShape="1">
          <a:blip r:embed="rId2">
            <a:extLst>
              <a:ext uri="{28A0092B-C50C-407E-A947-70E740481C1C}">
                <a14:useLocalDpi xmlns:a14="http://schemas.microsoft.com/office/drawing/2010/main" val="0"/>
              </a:ext>
            </a:extLst>
          </a:blip>
          <a:srcRect l="3556" r="1" b="1"/>
          <a:stretch/>
        </p:blipFill>
        <p:spPr>
          <a:xfrm>
            <a:off x="15" y="642945"/>
            <a:ext cx="6857985" cy="3857618"/>
          </a:xfrm>
          <a:prstGeom prst="rect">
            <a:avLst/>
          </a:prstGeom>
          <a:noFill/>
        </p:spPr>
      </p:pic>
    </p:spTree>
    <p:extLst>
      <p:ext uri="{BB962C8B-B14F-4D97-AF65-F5344CB8AC3E}">
        <p14:creationId xmlns:p14="http://schemas.microsoft.com/office/powerpoint/2010/main" val="39477399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n x-ray&#10;&#10;Description automatically generated">
            <a:extLst>
              <a:ext uri="{FF2B5EF4-FFF2-40B4-BE49-F238E27FC236}">
                <a16:creationId xmlns:a16="http://schemas.microsoft.com/office/drawing/2014/main" xmlns="" id="{8598D968-00CF-0EBA-3DC3-8C7815146A85}"/>
              </a:ext>
            </a:extLst>
          </p:cNvPr>
          <p:cNvPicPr>
            <a:picLocks noChangeAspect="1"/>
          </p:cNvPicPr>
          <p:nvPr/>
        </p:nvPicPr>
        <p:blipFill rotWithShape="1">
          <a:blip r:embed="rId2">
            <a:extLst>
              <a:ext uri="{28A0092B-C50C-407E-A947-70E740481C1C}">
                <a14:useLocalDpi xmlns:a14="http://schemas.microsoft.com/office/drawing/2010/main" val="0"/>
              </a:ext>
            </a:extLst>
          </a:blip>
          <a:srcRect l="9137" r="4644" b="-1"/>
          <a:stretch/>
        </p:blipFill>
        <p:spPr>
          <a:xfrm>
            <a:off x="67866" y="681038"/>
            <a:ext cx="6722269" cy="3781425"/>
          </a:xfrm>
          <a:prstGeom prst="rect">
            <a:avLst/>
          </a:prstGeom>
          <a:noFill/>
        </p:spPr>
      </p:pic>
    </p:spTree>
    <p:extLst>
      <p:ext uri="{BB962C8B-B14F-4D97-AF65-F5344CB8AC3E}">
        <p14:creationId xmlns:p14="http://schemas.microsoft.com/office/powerpoint/2010/main" val="23473795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n x-ray of a chest&#10;&#10;Description automatically generated">
            <a:extLst>
              <a:ext uri="{FF2B5EF4-FFF2-40B4-BE49-F238E27FC236}">
                <a16:creationId xmlns:a16="http://schemas.microsoft.com/office/drawing/2014/main" xmlns="" id="{E77D6F54-AB9F-5ECF-D658-13165F51D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3660"/>
            <a:ext cx="6858000" cy="3736181"/>
          </a:xfrm>
          <a:prstGeom prst="rect">
            <a:avLst/>
          </a:prstGeom>
        </p:spPr>
      </p:pic>
    </p:spTree>
    <p:extLst>
      <p:ext uri="{BB962C8B-B14F-4D97-AF65-F5344CB8AC3E}">
        <p14:creationId xmlns:p14="http://schemas.microsoft.com/office/powerpoint/2010/main" val="3703114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dical scan">
            <a:extLst>
              <a:ext uri="{FF2B5EF4-FFF2-40B4-BE49-F238E27FC236}">
                <a16:creationId xmlns:a16="http://schemas.microsoft.com/office/drawing/2014/main" xmlns="" id="{A009875A-42F4-522B-6EE2-9871A13A09B4}"/>
              </a:ext>
            </a:extLst>
          </p:cNvPr>
          <p:cNvPicPr>
            <a:picLocks noChangeAspect="1"/>
          </p:cNvPicPr>
          <p:nvPr/>
        </p:nvPicPr>
        <p:blipFill rotWithShape="1">
          <a:blip r:embed="rId2">
            <a:extLst>
              <a:ext uri="{28A0092B-C50C-407E-A947-70E740481C1C}">
                <a14:useLocalDpi xmlns:a14="http://schemas.microsoft.com/office/drawing/2010/main" val="0"/>
              </a:ext>
            </a:extLst>
          </a:blip>
          <a:srcRect t="14118" r="2" b="2"/>
          <a:stretch/>
        </p:blipFill>
        <p:spPr>
          <a:xfrm>
            <a:off x="67866" y="681038"/>
            <a:ext cx="6722269" cy="3781425"/>
          </a:xfrm>
          <a:prstGeom prst="rect">
            <a:avLst/>
          </a:prstGeom>
          <a:noFill/>
        </p:spPr>
      </p:pic>
    </p:spTree>
    <p:extLst>
      <p:ext uri="{BB962C8B-B14F-4D97-AF65-F5344CB8AC3E}">
        <p14:creationId xmlns:p14="http://schemas.microsoft.com/office/powerpoint/2010/main" val="1798783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D089BA0-DDC1-BCF8-56DE-C0F7C9DF38BC}"/>
              </a:ext>
            </a:extLst>
          </p:cNvPr>
          <p:cNvSpPr txBox="1"/>
          <p:nvPr/>
        </p:nvSpPr>
        <p:spPr>
          <a:xfrm>
            <a:off x="590780" y="1328738"/>
            <a:ext cx="5676441" cy="2793072"/>
          </a:xfrm>
          <a:prstGeom prst="rect">
            <a:avLst/>
          </a:prstGeom>
          <a:noFill/>
        </p:spPr>
        <p:txBody>
          <a:bodyPr wrap="square">
            <a:spAutoFit/>
          </a:bodyPr>
          <a:lstStyle/>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The Most Compassionate</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taught the Quran,</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created humanity,</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˹and˺ taught them speech.</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The sun and the moon ˹travel˺ with precision.</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The stars and the trees bow down ˹in submission˺.</a:t>
            </a:r>
            <a:endParaRPr lang="en-US" sz="1350" b="1" baseline="30000">
              <a:solidFill>
                <a:schemeClr val="accent5"/>
              </a:solidFill>
              <a:latin typeface="Calibri" panose="020F0502020204030204" pitchFamily="34" charset="0"/>
              <a:cs typeface="Calibri" panose="020F0502020204030204" pitchFamily="34" charset="0"/>
            </a:endParaRP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As for the sky, He raised it ˹high˺, and set the balance ˹of justice˺</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so that you do not defraud the scales.</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Weigh with justice, and do not give short measure.</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He laid out the earth for all beings.</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In it are fruit, palm trees with date stalks,</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and grain with husks, and aromatic plants.</a:t>
            </a:r>
          </a:p>
          <a:p>
            <a:pPr marL="214313" indent="-214313">
              <a:buFont typeface="Wingdings" panose="05000000000000000000" pitchFamily="2" charset="2"/>
              <a:buChar char="§"/>
            </a:pPr>
            <a:r>
              <a:rPr lang="en-US" sz="1350" b="1">
                <a:solidFill>
                  <a:schemeClr val="accent5"/>
                </a:solidFill>
                <a:latin typeface="Calibri" panose="020F0502020204030204" pitchFamily="34" charset="0"/>
                <a:cs typeface="Calibri" panose="020F0502020204030204" pitchFamily="34" charset="0"/>
              </a:rPr>
              <a:t>Then which of your Lord’s </a:t>
            </a:r>
            <a:r>
              <a:rPr lang="en-US" sz="1350" b="1" err="1">
                <a:solidFill>
                  <a:schemeClr val="accent5"/>
                </a:solidFill>
                <a:latin typeface="Calibri" panose="020F0502020204030204" pitchFamily="34" charset="0"/>
                <a:cs typeface="Calibri" panose="020F0502020204030204" pitchFamily="34" charset="0"/>
              </a:rPr>
              <a:t>favours</a:t>
            </a:r>
            <a:r>
              <a:rPr lang="en-US" sz="1350" b="1">
                <a:solidFill>
                  <a:schemeClr val="accent5"/>
                </a:solidFill>
                <a:latin typeface="Calibri" panose="020F0502020204030204" pitchFamily="34" charset="0"/>
                <a:cs typeface="Calibri" panose="020F0502020204030204" pitchFamily="34" charset="0"/>
              </a:rPr>
              <a:t> will you ˹humans and jinn˺ both deny?</a:t>
            </a:r>
          </a:p>
        </p:txBody>
      </p:sp>
      <p:pic>
        <p:nvPicPr>
          <p:cNvPr id="5" name="Picture 4" descr="A book on a stand&#10;&#10;Description automatically generated">
            <a:extLst>
              <a:ext uri="{FF2B5EF4-FFF2-40B4-BE49-F238E27FC236}">
                <a16:creationId xmlns:a16="http://schemas.microsoft.com/office/drawing/2014/main" xmlns="" id="{0A6EA201-87DD-1A39-2E0D-B39EA77F29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784" y="835862"/>
            <a:ext cx="1900874" cy="1327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527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n x-ray of a pelvic bone">
            <a:extLst>
              <a:ext uri="{FF2B5EF4-FFF2-40B4-BE49-F238E27FC236}">
                <a16:creationId xmlns:a16="http://schemas.microsoft.com/office/drawing/2014/main" xmlns="" id="{F578950D-2995-D266-8DE4-76004EF6FAEE}"/>
              </a:ext>
            </a:extLst>
          </p:cNvPr>
          <p:cNvPicPr>
            <a:picLocks noChangeAspect="1"/>
          </p:cNvPicPr>
          <p:nvPr/>
        </p:nvPicPr>
        <p:blipFill rotWithShape="1">
          <a:blip r:embed="rId2">
            <a:extLst>
              <a:ext uri="{28A0092B-C50C-407E-A947-70E740481C1C}">
                <a14:useLocalDpi xmlns:a14="http://schemas.microsoft.com/office/drawing/2010/main" val="0"/>
              </a:ext>
            </a:extLst>
          </a:blip>
          <a:srcRect l="6382" r="2506" b="-1"/>
          <a:stretch/>
        </p:blipFill>
        <p:spPr>
          <a:xfrm>
            <a:off x="15" y="642945"/>
            <a:ext cx="6857985" cy="3857618"/>
          </a:xfrm>
          <a:prstGeom prst="rect">
            <a:avLst/>
          </a:prstGeom>
          <a:noFill/>
        </p:spPr>
      </p:pic>
    </p:spTree>
    <p:extLst>
      <p:ext uri="{BB962C8B-B14F-4D97-AF65-F5344CB8AC3E}">
        <p14:creationId xmlns:p14="http://schemas.microsoft.com/office/powerpoint/2010/main" val="3336638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0" name="Picture 2097159"/>
          <p:cNvPicPr>
            <a:picLocks/>
          </p:cNvPicPr>
          <p:nvPr/>
        </p:nvPicPr>
        <p:blipFill rotWithShape="1">
          <a:blip r:embed="rId2">
            <a:grayscl/>
          </a:blip>
          <a:srcRect t="16420" b="8519"/>
          <a:stretch/>
        </p:blipFill>
        <p:spPr>
          <a:xfrm>
            <a:off x="342900" y="742950"/>
            <a:ext cx="6115050" cy="36576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Picture 2097160"/>
          <p:cNvPicPr>
            <a:picLocks/>
          </p:cNvPicPr>
          <p:nvPr/>
        </p:nvPicPr>
        <p:blipFill rotWithShape="1">
          <a:blip r:embed="rId2">
            <a:grayscl/>
          </a:blip>
          <a:srcRect l="-14" t="15802" r="14" b="48643"/>
          <a:stretch/>
        </p:blipFill>
        <p:spPr>
          <a:xfrm>
            <a:off x="171450" y="742950"/>
            <a:ext cx="6469101" cy="3613343"/>
          </a:xfrm>
          <a:prstGeom prst="rect">
            <a:avLst/>
          </a:prstGeom>
        </p:spPr>
      </p:pic>
      <p:pic>
        <p:nvPicPr>
          <p:cNvPr id="2" name="Picture 1" descr="A blue check mark in a circle&#10;&#10;Description automatically generated">
            <a:extLst>
              <a:ext uri="{FF2B5EF4-FFF2-40B4-BE49-F238E27FC236}">
                <a16:creationId xmlns:a16="http://schemas.microsoft.com/office/drawing/2014/main" xmlns="" id="{075D3C70-F015-630C-1289-5319DE711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3196025"/>
            <a:ext cx="615734" cy="6501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C4E2A402-CC6D-BD07-E5E3-CF51C18CAA56}"/>
              </a:ext>
            </a:extLst>
          </p:cNvPr>
          <p:cNvSpPr txBox="1">
            <a:spLocks/>
          </p:cNvSpPr>
          <p:nvPr/>
        </p:nvSpPr>
        <p:spPr>
          <a:xfrm>
            <a:off x="1863762" y="2039980"/>
            <a:ext cx="3235363" cy="642938"/>
          </a:xfrm>
          <a:prstGeom prst="rect">
            <a:avLst/>
          </a:prstGeom>
        </p:spPr>
        <p:txBody>
          <a:bodyPr/>
          <a:lstStyle>
            <a:lvl1pPr lvl="0" algn="l" rtl="0">
              <a:lnSpc>
                <a:spcPct val="100000"/>
              </a:lnSpc>
              <a:spcBef>
                <a:spcPct val="0"/>
              </a:spcBef>
              <a:buNone/>
              <a:defRPr lang="en-US" sz="2400" b="1" i="0" dirty="0">
                <a:solidFill>
                  <a:schemeClr val="tx1"/>
                </a:solidFill>
                <a:latin typeface="+mj-lt"/>
              </a:defRPr>
            </a:lvl1pPr>
          </a:lstStyle>
          <a:p>
            <a:r>
              <a:rPr lang="en-US">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NEPHROLOGY  REVIEW</a:t>
            </a:r>
            <a:endParaRPr lang="en-US"/>
          </a:p>
        </p:txBody>
      </p:sp>
      <p:sp>
        <p:nvSpPr>
          <p:cNvPr id="10" name="TextBox 9">
            <a:extLst>
              <a:ext uri="{FF2B5EF4-FFF2-40B4-BE49-F238E27FC236}">
                <a16:creationId xmlns:a16="http://schemas.microsoft.com/office/drawing/2014/main" xmlns="" id="{A35B2E38-ACEA-E1C9-E506-960E09711A05}"/>
              </a:ext>
            </a:extLst>
          </p:cNvPr>
          <p:cNvSpPr txBox="1"/>
          <p:nvPr/>
        </p:nvSpPr>
        <p:spPr>
          <a:xfrm>
            <a:off x="3714750" y="3039918"/>
            <a:ext cx="2686050" cy="854080"/>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Dr Sana </a:t>
            </a:r>
            <a:r>
              <a:rPr lang="en-US" sz="1200" b="1" err="1">
                <a:latin typeface="Calibri" panose="020F0502020204030204" pitchFamily="34" charset="0"/>
                <a:cs typeface="Calibri" panose="020F0502020204030204" pitchFamily="34" charset="0"/>
              </a:rPr>
              <a:t>Kifayat</a:t>
            </a:r>
            <a:endParaRPr lang="en-US" sz="1200" b="1">
              <a:latin typeface="Calibri" panose="020F0502020204030204" pitchFamily="34" charset="0"/>
              <a:cs typeface="Calibri" panose="020F0502020204030204" pitchFamily="34" charset="0"/>
            </a:endParaRPr>
          </a:p>
          <a:p>
            <a:r>
              <a:rPr lang="en-US" sz="1200" b="1">
                <a:latin typeface="Calibri" panose="020F0502020204030204" pitchFamily="34" charset="0"/>
                <a:cs typeface="Calibri" panose="020F0502020204030204" pitchFamily="34" charset="0"/>
              </a:rPr>
              <a:t>Assistant Professor Nephrology</a:t>
            </a:r>
          </a:p>
          <a:p>
            <a:r>
              <a:rPr lang="en-US" sz="1200" b="1">
                <a:latin typeface="Calibri" panose="020F0502020204030204" pitchFamily="34" charset="0"/>
                <a:cs typeface="Calibri" panose="020F0502020204030204" pitchFamily="34" charset="0"/>
              </a:rPr>
              <a:t>Benazir Bhutto Hospital Rawalpindi</a:t>
            </a:r>
          </a:p>
          <a:p>
            <a:endParaRPr lang="en-US" sz="1350"/>
          </a:p>
        </p:txBody>
      </p:sp>
      <p:pic>
        <p:nvPicPr>
          <p:cNvPr id="11" name="Picture 10" descr="A logo of a medical service&#10;&#10;Description automatically generated">
            <a:extLst>
              <a:ext uri="{FF2B5EF4-FFF2-40B4-BE49-F238E27FC236}">
                <a16:creationId xmlns:a16="http://schemas.microsoft.com/office/drawing/2014/main" xmlns="" id="{179C0A93-8004-4BAB-7F20-ED56D140EA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12" name="Picture 11" descr="A circular logo with text and symbols&#10;&#10;Description automatically generated">
            <a:extLst>
              <a:ext uri="{FF2B5EF4-FFF2-40B4-BE49-F238E27FC236}">
                <a16:creationId xmlns:a16="http://schemas.microsoft.com/office/drawing/2014/main" xmlns="" id="{C2163612-8867-D34F-988A-FA8E0A0715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5377665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728151-3047-1651-5AE0-9AF0E13EB756}"/>
              </a:ext>
            </a:extLst>
          </p:cNvPr>
          <p:cNvSpPr>
            <a:spLocks noGrp="1"/>
          </p:cNvSpPr>
          <p:nvPr>
            <p:ph type="title"/>
          </p:nvPr>
        </p:nvSpPr>
        <p:spPr>
          <a:xfrm>
            <a:off x="728826" y="904721"/>
            <a:ext cx="5557674" cy="642938"/>
          </a:xfrm>
        </p:spPr>
        <p:txBody>
          <a:bodyPr/>
          <a:lstStyle/>
          <a:p>
            <a:r>
              <a:rPr lang="en-US" sz="21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RENAL BIOPSY</a:t>
            </a:r>
          </a:p>
        </p:txBody>
      </p:sp>
      <p:sp>
        <p:nvSpPr>
          <p:cNvPr id="3" name="Content Placeholder 2">
            <a:extLst>
              <a:ext uri="{FF2B5EF4-FFF2-40B4-BE49-F238E27FC236}">
                <a16:creationId xmlns:a16="http://schemas.microsoft.com/office/drawing/2014/main" xmlns="" id="{3D1C0B00-A28F-70B7-6325-9819C8FA5BC6}"/>
              </a:ext>
            </a:extLst>
          </p:cNvPr>
          <p:cNvSpPr>
            <a:spLocks noGrp="1"/>
          </p:cNvSpPr>
          <p:nvPr>
            <p:ph idx="1"/>
          </p:nvPr>
        </p:nvSpPr>
        <p:spPr>
          <a:xfrm>
            <a:off x="628650" y="1547659"/>
            <a:ext cx="4943475" cy="2952904"/>
          </a:xfrm>
        </p:spPr>
        <p:txBody>
          <a:bodyPr>
            <a:normAutofit fontScale="25000" lnSpcReduction="20000"/>
          </a:bodyPr>
          <a:lstStyle/>
          <a:p>
            <a:pPr>
              <a:lnSpc>
                <a:spcPct val="120000"/>
              </a:lnSpc>
            </a:pPr>
            <a:r>
              <a:rPr lang="en-US" sz="4200">
                <a:latin typeface="Calibri" panose="020F0502020204030204" pitchFamily="34" charset="0"/>
                <a:cs typeface="Calibri" panose="020F0502020204030204" pitchFamily="34" charset="0"/>
              </a:rPr>
              <a:t>Changes in glomeruli: All glomeruli show mild or thickening of glomerular basement membrane with focal spikes on sliver special stain. No segmental scarring or mesangial cell proliferation is seen. No amyloid deposition or crescents formation is seen</a:t>
            </a:r>
          </a:p>
          <a:p>
            <a:pPr>
              <a:lnSpc>
                <a:spcPct val="120000"/>
              </a:lnSpc>
            </a:pPr>
            <a:r>
              <a:rPr lang="en-US" sz="4200">
                <a:latin typeface="Calibri" panose="020F0502020204030204" pitchFamily="34" charset="0"/>
                <a:cs typeface="Calibri" panose="020F0502020204030204" pitchFamily="34" charset="0"/>
              </a:rPr>
              <a:t>Vessels: No vasculopathy is seen. </a:t>
            </a:r>
          </a:p>
          <a:p>
            <a:pPr>
              <a:lnSpc>
                <a:spcPct val="120000"/>
              </a:lnSpc>
            </a:pPr>
            <a:r>
              <a:rPr lang="en-US" sz="4200">
                <a:latin typeface="Calibri" panose="020F0502020204030204" pitchFamily="34" charset="0"/>
                <a:cs typeface="Calibri" panose="020F0502020204030204" pitchFamily="34" charset="0"/>
              </a:rPr>
              <a:t>Tubules: Minimal focal tubular atrophy is seen. </a:t>
            </a:r>
          </a:p>
          <a:p>
            <a:pPr marL="51435">
              <a:lnSpc>
                <a:spcPct val="120000"/>
              </a:lnSpc>
            </a:pPr>
            <a:r>
              <a:rPr lang="en-US" sz="4200">
                <a:latin typeface="Calibri" panose="020F0502020204030204" pitchFamily="34" charset="0"/>
                <a:cs typeface="Calibri" panose="020F0502020204030204" pitchFamily="34" charset="0"/>
              </a:rPr>
              <a:t>Interstitium: Minimal focal interstitial inflammation and scarring is seen. </a:t>
            </a:r>
          </a:p>
          <a:p>
            <a:pPr>
              <a:lnSpc>
                <a:spcPct val="120000"/>
              </a:lnSpc>
            </a:pPr>
            <a:r>
              <a:rPr lang="en-US" sz="4800" b="1">
                <a:latin typeface="Calibri" panose="020F0502020204030204" pitchFamily="34" charset="0"/>
                <a:cs typeface="Calibri" panose="020F0502020204030204" pitchFamily="34" charset="0"/>
              </a:rPr>
              <a:t>IMMUNOFLUORESCENCE: </a:t>
            </a:r>
          </a:p>
          <a:p>
            <a:pPr>
              <a:lnSpc>
                <a:spcPct val="120000"/>
              </a:lnSpc>
            </a:pPr>
            <a:r>
              <a:rPr lang="en-US" sz="4800" b="1">
                <a:solidFill>
                  <a:schemeClr val="accent6"/>
                </a:solidFill>
                <a:latin typeface="Calibri" panose="020F0502020204030204" pitchFamily="34" charset="0"/>
                <a:cs typeface="Calibri" panose="020F0502020204030204" pitchFamily="34" charset="0"/>
              </a:rPr>
              <a:t>IgG - Minimal (+/-) in the peripheral capillary walls and in mesangium</a:t>
            </a:r>
          </a:p>
          <a:p>
            <a:pPr>
              <a:lnSpc>
                <a:spcPct val="120000"/>
              </a:lnSpc>
            </a:pPr>
            <a:r>
              <a:rPr lang="en-US" sz="4800" b="1">
                <a:solidFill>
                  <a:schemeClr val="accent6"/>
                </a:solidFill>
                <a:latin typeface="Calibri" panose="020F0502020204030204" pitchFamily="34" charset="0"/>
                <a:cs typeface="Calibri" panose="020F0502020204030204" pitchFamily="34" charset="0"/>
              </a:rPr>
              <a:t>IgA - Minimal (+/-) in the peripheral capillary walls and in mesangium</a:t>
            </a:r>
          </a:p>
          <a:p>
            <a:pPr>
              <a:lnSpc>
                <a:spcPct val="120000"/>
              </a:lnSpc>
            </a:pPr>
            <a:r>
              <a:rPr lang="en-US" sz="4200">
                <a:latin typeface="Calibri" panose="020F0502020204030204" pitchFamily="34" charset="0"/>
                <a:cs typeface="Calibri" panose="020F0502020204030204" pitchFamily="34" charset="0"/>
              </a:rPr>
              <a:t>IgM - Negative </a:t>
            </a:r>
          </a:p>
          <a:p>
            <a:pPr>
              <a:lnSpc>
                <a:spcPct val="120000"/>
              </a:lnSpc>
            </a:pPr>
            <a:r>
              <a:rPr lang="en-US" sz="4200">
                <a:latin typeface="Calibri" panose="020F0502020204030204" pitchFamily="34" charset="0"/>
                <a:cs typeface="Calibri" panose="020F0502020204030204" pitchFamily="34" charset="0"/>
              </a:rPr>
              <a:t>C3 - Negative</a:t>
            </a:r>
          </a:p>
          <a:p>
            <a:pPr marL="0" indent="0">
              <a:lnSpc>
                <a:spcPct val="120000"/>
              </a:lnSpc>
              <a:buNone/>
            </a:pPr>
            <a:endParaRPr lang="en-US"/>
          </a:p>
        </p:txBody>
      </p:sp>
      <p:pic>
        <p:nvPicPr>
          <p:cNvPr id="4" name="Picture 3" descr="A logo of a medical service&#10;&#10;Description automatically generated">
            <a:extLst>
              <a:ext uri="{FF2B5EF4-FFF2-40B4-BE49-F238E27FC236}">
                <a16:creationId xmlns:a16="http://schemas.microsoft.com/office/drawing/2014/main" xmlns="" id="{DBE4998B-1F18-82AD-B265-A06DF201A0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84B3062-E12D-3FBE-6D80-5893D9B48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993037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1F9822-C921-F47E-5E6E-C585159839C5}"/>
              </a:ext>
            </a:extLst>
          </p:cNvPr>
          <p:cNvSpPr>
            <a:spLocks noGrp="1"/>
          </p:cNvSpPr>
          <p:nvPr>
            <p:ph type="title"/>
          </p:nvPr>
        </p:nvSpPr>
        <p:spPr>
          <a:xfrm>
            <a:off x="728826" y="911874"/>
            <a:ext cx="5557674" cy="635785"/>
          </a:xfrm>
        </p:spPr>
        <p:txBody>
          <a:bodyPr/>
          <a:lstStyle/>
          <a:p>
            <a:r>
              <a:rPr lang="en-US" sz="21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RENAL BIOPSY</a:t>
            </a:r>
          </a:p>
        </p:txBody>
      </p:sp>
      <p:sp>
        <p:nvSpPr>
          <p:cNvPr id="3" name="Content Placeholder 2">
            <a:extLst>
              <a:ext uri="{FF2B5EF4-FFF2-40B4-BE49-F238E27FC236}">
                <a16:creationId xmlns:a16="http://schemas.microsoft.com/office/drawing/2014/main" xmlns="" id="{88AD810B-33B4-5129-4117-F57E6218684E}"/>
              </a:ext>
            </a:extLst>
          </p:cNvPr>
          <p:cNvSpPr>
            <a:spLocks noGrp="1"/>
          </p:cNvSpPr>
          <p:nvPr>
            <p:ph idx="1"/>
          </p:nvPr>
        </p:nvSpPr>
        <p:spPr/>
        <p:txBody>
          <a:bodyPr/>
          <a:lstStyle/>
          <a:p>
            <a:pPr>
              <a:buFont typeface="Arial" panose="020B0604020202020204" pitchFamily="34" charset="0"/>
              <a:buChar char="•"/>
            </a:pPr>
            <a:r>
              <a:rPr lang="en-US" sz="1050">
                <a:latin typeface="Calibri" panose="020F0502020204030204" pitchFamily="34" charset="0"/>
                <a:cs typeface="Calibri" panose="020F0502020204030204" pitchFamily="34" charset="0"/>
              </a:rPr>
              <a:t> C4 - Negative</a:t>
            </a:r>
          </a:p>
          <a:p>
            <a:pPr>
              <a:buFont typeface="Arial" panose="020B0604020202020204" pitchFamily="34" charset="0"/>
              <a:buChar char="•"/>
            </a:pPr>
            <a:r>
              <a:rPr lang="en-US" sz="1050">
                <a:latin typeface="Calibri" panose="020F0502020204030204" pitchFamily="34" charset="0"/>
                <a:cs typeface="Calibri" panose="020F0502020204030204" pitchFamily="34" charset="0"/>
              </a:rPr>
              <a:t>C1Q- Negative</a:t>
            </a:r>
          </a:p>
          <a:p>
            <a:r>
              <a:rPr lang="en-US" sz="1050">
                <a:latin typeface="Calibri" panose="020F0502020204030204" pitchFamily="34" charset="0"/>
                <a:cs typeface="Calibri" panose="020F0502020204030204" pitchFamily="34" charset="0"/>
              </a:rPr>
              <a:t> </a:t>
            </a:r>
            <a:r>
              <a:rPr lang="en-US" sz="18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NATIVE RENAL BIOPSY:- MEMBRANOUS GLOMERULONEPHRITIS. </a:t>
            </a:r>
          </a:p>
          <a:p>
            <a:r>
              <a:rPr lang="en-US" sz="1050">
                <a:latin typeface="Calibri" panose="020F0502020204030204" pitchFamily="34" charset="0"/>
                <a:cs typeface="Calibri" panose="020F0502020204030204" pitchFamily="34" charset="0"/>
              </a:rPr>
              <a:t>COMMENTS  By Pathologist: Keeping in view the clinical history of systemic lupus erythematosus, this may represent </a:t>
            </a:r>
            <a:r>
              <a:rPr lang="en-US" sz="2100" b="1">
                <a:latin typeface="Calibri" panose="020F0502020204030204" pitchFamily="34" charset="0"/>
                <a:cs typeface="Calibri" panose="020F0502020204030204" pitchFamily="34" charset="0"/>
              </a:rPr>
              <a:t>class V lupus. </a:t>
            </a:r>
          </a:p>
          <a:p>
            <a:pPr marL="0" indent="0">
              <a:buNone/>
            </a:pPr>
            <a:endParaRPr lang="en-US"/>
          </a:p>
        </p:txBody>
      </p:sp>
      <p:pic>
        <p:nvPicPr>
          <p:cNvPr id="4" name="Picture 3" descr="A logo of a medical service&#10;&#10;Description automatically generated">
            <a:extLst>
              <a:ext uri="{FF2B5EF4-FFF2-40B4-BE49-F238E27FC236}">
                <a16:creationId xmlns:a16="http://schemas.microsoft.com/office/drawing/2014/main" xmlns="" id="{34F09DEF-2B1B-2EB8-AA41-1434AF3B17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7" name="Picture 6" descr="A circular logo with text and symbols&#10;&#10;Description automatically generated">
            <a:extLst>
              <a:ext uri="{FF2B5EF4-FFF2-40B4-BE49-F238E27FC236}">
                <a16:creationId xmlns:a16="http://schemas.microsoft.com/office/drawing/2014/main" xmlns="" id="{6B3FB46F-4CBA-3A65-A2C0-6E9FF9513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159649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xmlns="" id="{164BEA08-B942-7452-DB46-17CC8F441FEC}"/>
              </a:ext>
            </a:extLst>
          </p:cNvPr>
          <p:cNvSpPr>
            <a:spLocks noGrp="1"/>
          </p:cNvSpPr>
          <p:nvPr>
            <p:ph type="title"/>
          </p:nvPr>
        </p:nvSpPr>
        <p:spPr>
          <a:xfrm>
            <a:off x="946669" y="1971519"/>
            <a:ext cx="4319425" cy="857251"/>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MICROSCOPIC VIEW OF RENAL  LUPUS V (MEMBRANOUS)</a:t>
            </a:r>
          </a:p>
        </p:txBody>
      </p:sp>
      <p:pic>
        <p:nvPicPr>
          <p:cNvPr id="12" name="Picture 11" descr="A logo of a medical service&#10;&#10;Description automatically generated">
            <a:extLst>
              <a:ext uri="{FF2B5EF4-FFF2-40B4-BE49-F238E27FC236}">
                <a16:creationId xmlns:a16="http://schemas.microsoft.com/office/drawing/2014/main" xmlns="" id="{82EB3551-68C8-927D-8192-317E56DD0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13" name="Picture 12" descr="A circular logo with text and symbols&#10;&#10;Description automatically generated">
            <a:extLst>
              <a:ext uri="{FF2B5EF4-FFF2-40B4-BE49-F238E27FC236}">
                <a16:creationId xmlns:a16="http://schemas.microsoft.com/office/drawing/2014/main" xmlns="" id="{7E136F88-C4FF-759F-8869-880CE51CE8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271566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7E656E-333B-B9A9-4F4D-53709B00410D}"/>
              </a:ext>
            </a:extLst>
          </p:cNvPr>
          <p:cNvPicPr>
            <a:picLocks noChangeAspect="1"/>
          </p:cNvPicPr>
          <p:nvPr/>
        </p:nvPicPr>
        <p:blipFill rotWithShape="1">
          <a:blip r:embed="rId2"/>
          <a:srcRect l="27860" t="20482" r="28560" b="23266"/>
          <a:stretch/>
        </p:blipFill>
        <p:spPr>
          <a:xfrm>
            <a:off x="726141" y="635374"/>
            <a:ext cx="5204449" cy="3776943"/>
          </a:xfrm>
          <a:prstGeom prst="rect">
            <a:avLst/>
          </a:prstGeom>
        </p:spPr>
      </p:pic>
    </p:spTree>
    <p:extLst>
      <p:ext uri="{BB962C8B-B14F-4D97-AF65-F5344CB8AC3E}">
        <p14:creationId xmlns:p14="http://schemas.microsoft.com/office/powerpoint/2010/main" val="3907197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4BF09-0B77-3EDC-CC88-B93505A1B071}"/>
              </a:ext>
            </a:extLst>
          </p:cNvPr>
          <p:cNvSpPr>
            <a:spLocks noGrp="1"/>
          </p:cNvSpPr>
          <p:nvPr>
            <p:ph type="title"/>
          </p:nvPr>
        </p:nvSpPr>
        <p:spPr>
          <a:xfrm>
            <a:off x="571500" y="2039980"/>
            <a:ext cx="571500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NEUROLOGY  REVIEW</a:t>
            </a:r>
            <a:endParaRPr lang="aa-ET" sz="2400"/>
          </a:p>
        </p:txBody>
      </p:sp>
      <p:pic>
        <p:nvPicPr>
          <p:cNvPr id="5" name="Picture 4" descr="A logo of a medical service&#10;&#10;Description automatically generated">
            <a:extLst>
              <a:ext uri="{FF2B5EF4-FFF2-40B4-BE49-F238E27FC236}">
                <a16:creationId xmlns:a16="http://schemas.microsoft.com/office/drawing/2014/main" xmlns="" id="{5D69FBA6-2C64-6634-6F56-BF546615D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
        <p:nvSpPr>
          <p:cNvPr id="7" name="TextBox 6">
            <a:extLst>
              <a:ext uri="{FF2B5EF4-FFF2-40B4-BE49-F238E27FC236}">
                <a16:creationId xmlns:a16="http://schemas.microsoft.com/office/drawing/2014/main" xmlns="" id="{204A25A4-F253-D745-CCB4-E3F4102FE969}"/>
              </a:ext>
            </a:extLst>
          </p:cNvPr>
          <p:cNvSpPr txBox="1"/>
          <p:nvPr/>
        </p:nvSpPr>
        <p:spPr>
          <a:xfrm>
            <a:off x="3714750" y="3039918"/>
            <a:ext cx="2686050" cy="1038746"/>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Dr Waqas Ahmed</a:t>
            </a:r>
          </a:p>
          <a:p>
            <a:r>
              <a:rPr lang="en-US" sz="1200" b="1">
                <a:latin typeface="Calibri" panose="020F0502020204030204" pitchFamily="34" charset="0"/>
                <a:cs typeface="Calibri" panose="020F0502020204030204" pitchFamily="34" charset="0"/>
              </a:rPr>
              <a:t>FCPS Neurology</a:t>
            </a:r>
          </a:p>
          <a:p>
            <a:r>
              <a:rPr lang="en-US" sz="1200" b="1">
                <a:latin typeface="Calibri" panose="020F0502020204030204" pitchFamily="34" charset="0"/>
                <a:cs typeface="Calibri" panose="020F0502020204030204" pitchFamily="34" charset="0"/>
              </a:rPr>
              <a:t>Assistant Professor Neurology</a:t>
            </a:r>
          </a:p>
          <a:p>
            <a:r>
              <a:rPr lang="en-US" sz="1200" b="1">
                <a:latin typeface="Calibri" panose="020F0502020204030204" pitchFamily="34" charset="0"/>
                <a:cs typeface="Calibri" panose="020F0502020204030204" pitchFamily="34" charset="0"/>
              </a:rPr>
              <a:t>Benazir Bhutto Hospital Rawalpindi</a:t>
            </a:r>
          </a:p>
          <a:p>
            <a:endParaRPr lang="en-US" sz="1350"/>
          </a:p>
        </p:txBody>
      </p:sp>
      <p:pic>
        <p:nvPicPr>
          <p:cNvPr id="10" name="Picture 9" descr="A circular logo with text and symbols&#10;&#10;Description automatically generated">
            <a:extLst>
              <a:ext uri="{FF2B5EF4-FFF2-40B4-BE49-F238E27FC236}">
                <a16:creationId xmlns:a16="http://schemas.microsoft.com/office/drawing/2014/main" xmlns="" id="{7A415BA2-7E34-AF24-BBF3-7C61DC6DF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side view of a person's head&#10;&#10;Description automatically generated">
            <a:extLst>
              <a:ext uri="{FF2B5EF4-FFF2-40B4-BE49-F238E27FC236}">
                <a16:creationId xmlns:a16="http://schemas.microsoft.com/office/drawing/2014/main" xmlns="" id="{745CF968-8D43-1033-E96D-A1BC832D88F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5351" y="2678578"/>
            <a:ext cx="1474539" cy="1499531"/>
          </a:xfrm>
          <a:prstGeom prst="rect">
            <a:avLst/>
          </a:prstGeom>
        </p:spPr>
      </p:pic>
      <p:pic>
        <p:nvPicPr>
          <p:cNvPr id="8" name="Picture 7" descr="A diagram of a nerve cell&#10;&#10;Description automatically generated">
            <a:extLst>
              <a:ext uri="{FF2B5EF4-FFF2-40B4-BE49-F238E27FC236}">
                <a16:creationId xmlns:a16="http://schemas.microsoft.com/office/drawing/2014/main" xmlns="" id="{0AC6D152-A49D-5F0E-9EDA-ED1A5D6B25EA}"/>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867359" y="676978"/>
            <a:ext cx="3106757" cy="1404550"/>
          </a:xfrm>
          <a:prstGeom prst="rect">
            <a:avLst/>
          </a:prstGeom>
        </p:spPr>
      </p:pic>
    </p:spTree>
    <p:extLst>
      <p:ext uri="{BB962C8B-B14F-4D97-AF65-F5344CB8AC3E}">
        <p14:creationId xmlns:p14="http://schemas.microsoft.com/office/powerpoint/2010/main" val="14743776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6" name="Picture 2097165"/>
          <p:cNvPicPr>
            <a:picLocks/>
          </p:cNvPicPr>
          <p:nvPr/>
        </p:nvPicPr>
        <p:blipFill rotWithShape="1">
          <a:blip r:embed="rId2"/>
          <a:srcRect t="25806" b="45269"/>
          <a:stretch/>
        </p:blipFill>
        <p:spPr>
          <a:xfrm>
            <a:off x="861432" y="1297889"/>
            <a:ext cx="5452946" cy="2656961"/>
          </a:xfrm>
          <a:prstGeom prst="rect">
            <a:avLst/>
          </a:prstGeom>
        </p:spPr>
      </p:pic>
      <p:pic>
        <p:nvPicPr>
          <p:cNvPr id="2" name="Picture 1" descr="A logo of a medical service&#10;&#10;Description automatically generated">
            <a:extLst>
              <a:ext uri="{FF2B5EF4-FFF2-40B4-BE49-F238E27FC236}">
                <a16:creationId xmlns:a16="http://schemas.microsoft.com/office/drawing/2014/main" xmlns="" id="{9BBE4EBA-1C7E-FBD7-2203-AEBFC4DD5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3" name="Picture 2" descr="A circular logo with text and symbols&#10;&#10;Description automatically generated">
            <a:extLst>
              <a:ext uri="{FF2B5EF4-FFF2-40B4-BE49-F238E27FC236}">
                <a16:creationId xmlns:a16="http://schemas.microsoft.com/office/drawing/2014/main" xmlns="" id="{A76E7003-A0A9-95C9-F4A0-4D8B48AB0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1048595" name="Title 1"/>
          <p:cNvSpPr>
            <a:spLocks noGrp="1"/>
          </p:cNvSpPr>
          <p:nvPr>
            <p:ph type="title"/>
          </p:nvPr>
        </p:nvSpPr>
        <p:spPr>
          <a:xfrm>
            <a:off x="454446" y="1381241"/>
            <a:ext cx="6254826" cy="635784"/>
          </a:xfrm>
        </p:spPr>
        <p:txBody>
          <a:bodyPr rtlCol="0"/>
          <a:lstStyle/>
          <a:p>
            <a:r>
              <a:rPr lang="en-US" sz="3000" u="sng">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CLINICO-PATHOLOGICAL CONFERENCE</a:t>
            </a:r>
          </a:p>
        </p:txBody>
      </p:sp>
      <p:sp>
        <p:nvSpPr>
          <p:cNvPr id="1048596" name="Subtitle 2"/>
          <p:cNvSpPr>
            <a:spLocks noGrp="1"/>
          </p:cNvSpPr>
          <p:nvPr>
            <p:ph type="subTitle" idx="1"/>
          </p:nvPr>
        </p:nvSpPr>
        <p:spPr>
          <a:xfrm>
            <a:off x="3686175" y="3050467"/>
            <a:ext cx="2714625" cy="1007183"/>
          </a:xfrm>
        </p:spPr>
        <p:txBody>
          <a:bodyPr rtlCol="0"/>
          <a:lstStyle/>
          <a:p>
            <a:endParaRPr lang="en-US" sz="1200" b="1">
              <a:solidFill>
                <a:schemeClr val="tx2"/>
              </a:solidFill>
            </a:endParaRPr>
          </a:p>
          <a:p>
            <a:r>
              <a:rPr lang="en-US" sz="1200" b="1">
                <a:solidFill>
                  <a:schemeClr val="accent6">
                    <a:lumMod val="75000"/>
                  </a:schemeClr>
                </a:solidFill>
                <a:latin typeface="Calibri" panose="020F0502020204030204" pitchFamily="34" charset="0"/>
                <a:cs typeface="Calibri" panose="020F0502020204030204" pitchFamily="34" charset="0"/>
              </a:rPr>
              <a:t>DR.HASEEB AHMED</a:t>
            </a:r>
          </a:p>
          <a:p>
            <a:r>
              <a:rPr lang="en-US" sz="1200" b="1">
                <a:solidFill>
                  <a:schemeClr val="accent6">
                    <a:lumMod val="75000"/>
                  </a:schemeClr>
                </a:solidFill>
                <a:latin typeface="Calibri" panose="020F0502020204030204" pitchFamily="34" charset="0"/>
                <a:cs typeface="Calibri" panose="020F0502020204030204" pitchFamily="34" charset="0"/>
              </a:rPr>
              <a:t>POST GRADUATE  RESIDENT MEDICINE UNIT-1</a:t>
            </a:r>
          </a:p>
          <a:p>
            <a:r>
              <a:rPr lang="en-US" sz="1200" b="1">
                <a:solidFill>
                  <a:schemeClr val="accent6">
                    <a:lumMod val="75000"/>
                  </a:schemeClr>
                </a:solidFill>
                <a:latin typeface="Calibri" panose="020F0502020204030204" pitchFamily="34" charset="0"/>
                <a:cs typeface="Calibri" panose="020F0502020204030204" pitchFamily="34" charset="0"/>
              </a:rPr>
              <a:t>HOLY FAMILY HOSPITAL</a:t>
            </a:r>
          </a:p>
        </p:txBody>
      </p:sp>
      <p:sp>
        <p:nvSpPr>
          <p:cNvPr id="3" name="TextBox 2">
            <a:extLst>
              <a:ext uri="{FF2B5EF4-FFF2-40B4-BE49-F238E27FC236}">
                <a16:creationId xmlns:a16="http://schemas.microsoft.com/office/drawing/2014/main" xmlns="" id="{B979C88D-B878-99A4-3E6C-B480BC555EE2}"/>
              </a:ext>
            </a:extLst>
          </p:cNvPr>
          <p:cNvSpPr txBox="1"/>
          <p:nvPr/>
        </p:nvSpPr>
        <p:spPr>
          <a:xfrm>
            <a:off x="1652074" y="2093032"/>
            <a:ext cx="3605726" cy="1171539"/>
          </a:xfrm>
          <a:prstGeom prst="rect">
            <a:avLst/>
          </a:prstGeom>
          <a:noFill/>
        </p:spPr>
        <p:txBody>
          <a:bodyPr wrap="square">
            <a:spAutoFit/>
          </a:bodyPr>
          <a:lstStyle/>
          <a:p>
            <a:r>
              <a:rPr lang="en-US" sz="3000"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DROOPING DILEMMA</a:t>
            </a:r>
            <a:r>
              <a:rPr lang="en-US" sz="591"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591"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aa-ET" sz="1013">
              <a:solidFill>
                <a:schemeClr val="accent5"/>
              </a:solidFill>
            </a:endParaRPr>
          </a:p>
        </p:txBody>
      </p:sp>
      <p:pic>
        <p:nvPicPr>
          <p:cNvPr id="6" name="Picture 5" descr="A circular logo with text and symbols&#10;&#10;Description automatically generated">
            <a:extLst>
              <a:ext uri="{FF2B5EF4-FFF2-40B4-BE49-F238E27FC236}">
                <a16:creationId xmlns:a16="http://schemas.microsoft.com/office/drawing/2014/main" xmlns="" id="{7AAA365C-F753-BEA6-895B-91DE91230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7" name="Picture 6" descr="A logo of a medical service&#10;&#10;Description automatically generated">
            <a:extLst>
              <a:ext uri="{FF2B5EF4-FFF2-40B4-BE49-F238E27FC236}">
                <a16:creationId xmlns:a16="http://schemas.microsoft.com/office/drawing/2014/main" xmlns="" id="{A07814DF-7CEF-7B83-8469-629B04ED0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69010" cy="670838"/>
          </a:xfrm>
          <a:prstGeom prst="rect">
            <a:avLst/>
          </a:prstGeom>
        </p:spPr>
      </p:pic>
      <p:pic>
        <p:nvPicPr>
          <p:cNvPr id="2" name="Picture 1" descr="A purple butterfly with black wings&#10;&#10;Description automatically generated">
            <a:extLst>
              <a:ext uri="{FF2B5EF4-FFF2-40B4-BE49-F238E27FC236}">
                <a16:creationId xmlns:a16="http://schemas.microsoft.com/office/drawing/2014/main" xmlns="" id="{8E631EB3-C652-D6E9-C5A8-53A63B4BE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759065"/>
            <a:ext cx="831191" cy="8311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48595"/>
                                        </p:tgtEl>
                                        <p:attrNameLst>
                                          <p:attrName>style.visibility</p:attrName>
                                        </p:attrNameLst>
                                      </p:cBhvr>
                                      <p:to>
                                        <p:strVal val="visible"/>
                                      </p:to>
                                    </p:set>
                                    <p:anim calcmode="lin" valueType="num">
                                      <p:cBhvr additive="base">
                                        <p:cTn id="7" dur="1000" fill="hold"/>
                                        <p:tgtEl>
                                          <p:spTgt spid="1048595"/>
                                        </p:tgtEl>
                                        <p:attrNameLst>
                                          <p:attrName>ppt_x</p:attrName>
                                        </p:attrNameLst>
                                      </p:cBhvr>
                                      <p:tavLst>
                                        <p:tav tm="0">
                                          <p:val>
                                            <p:strVal val="#ppt_x"/>
                                          </p:val>
                                        </p:tav>
                                        <p:tav tm="100000">
                                          <p:val>
                                            <p:strVal val="#ppt_x"/>
                                          </p:val>
                                        </p:tav>
                                      </p:tavLst>
                                    </p:anim>
                                    <p:anim calcmode="lin" valueType="num">
                                      <p:cBhvr additive="base">
                                        <p:cTn id="8" dur="1000" fill="hold"/>
                                        <p:tgtEl>
                                          <p:spTgt spid="104859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8596">
                                            <p:txEl>
                                              <p:pRg st="1" end="1"/>
                                            </p:txEl>
                                          </p:spTgt>
                                        </p:tgtEl>
                                        <p:attrNameLst>
                                          <p:attrName>style.visibility</p:attrName>
                                        </p:attrNameLst>
                                      </p:cBhvr>
                                      <p:to>
                                        <p:strVal val="visible"/>
                                      </p:to>
                                    </p:set>
                                    <p:anim calcmode="lin" valueType="num">
                                      <p:cBhvr additive="base">
                                        <p:cTn id="19" dur="1000" fill="hold"/>
                                        <p:tgtEl>
                                          <p:spTgt spid="1048596">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04859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8596">
                                            <p:txEl>
                                              <p:pRg st="2" end="2"/>
                                            </p:txEl>
                                          </p:spTgt>
                                        </p:tgtEl>
                                        <p:attrNameLst>
                                          <p:attrName>style.visibility</p:attrName>
                                        </p:attrNameLst>
                                      </p:cBhvr>
                                      <p:to>
                                        <p:strVal val="visible"/>
                                      </p:to>
                                    </p:set>
                                    <p:anim calcmode="lin" valueType="num">
                                      <p:cBhvr additive="base">
                                        <p:cTn id="23" dur="1000" fill="hold"/>
                                        <p:tgtEl>
                                          <p:spTgt spid="1048596">
                                            <p:txEl>
                                              <p:pRg st="2" end="2"/>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104859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8596">
                                            <p:txEl>
                                              <p:pRg st="3" end="3"/>
                                            </p:txEl>
                                          </p:spTgt>
                                        </p:tgtEl>
                                        <p:attrNameLst>
                                          <p:attrName>style.visibility</p:attrName>
                                        </p:attrNameLst>
                                      </p:cBhvr>
                                      <p:to>
                                        <p:strVal val="visible"/>
                                      </p:to>
                                    </p:set>
                                    <p:anim calcmode="lin" valueType="num">
                                      <p:cBhvr additive="base">
                                        <p:cTn id="27" dur="1000" fill="hold"/>
                                        <p:tgtEl>
                                          <p:spTgt spid="1048596">
                                            <p:txEl>
                                              <p:pRg st="3" end="3"/>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104859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7CD76-1EDC-08A2-A6A8-B548AEDD1BEA}"/>
              </a:ext>
            </a:extLst>
          </p:cNvPr>
          <p:cNvSpPr>
            <a:spLocks noGrp="1"/>
          </p:cNvSpPr>
          <p:nvPr>
            <p:ph type="title"/>
          </p:nvPr>
        </p:nvSpPr>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RHEUMATOLOGY REVIEW</a:t>
            </a:r>
            <a:endParaRPr lang="aa-ET" sz="2400"/>
          </a:p>
        </p:txBody>
      </p:sp>
      <p:pic>
        <p:nvPicPr>
          <p:cNvPr id="3" name="Picture 2" descr="A logo of a medical service&#10;&#10;Description automatically generated">
            <a:extLst>
              <a:ext uri="{FF2B5EF4-FFF2-40B4-BE49-F238E27FC236}">
                <a16:creationId xmlns:a16="http://schemas.microsoft.com/office/drawing/2014/main" xmlns="" id="{10B9778D-0F5A-858A-903C-C647002E1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
        <p:nvSpPr>
          <p:cNvPr id="4" name="TextBox 3">
            <a:extLst>
              <a:ext uri="{FF2B5EF4-FFF2-40B4-BE49-F238E27FC236}">
                <a16:creationId xmlns:a16="http://schemas.microsoft.com/office/drawing/2014/main" xmlns="" id="{6B617FB9-2514-3372-D693-8FEDABC42BFC}"/>
              </a:ext>
            </a:extLst>
          </p:cNvPr>
          <p:cNvSpPr txBox="1"/>
          <p:nvPr/>
        </p:nvSpPr>
        <p:spPr>
          <a:xfrm>
            <a:off x="3183839" y="3052589"/>
            <a:ext cx="2857500" cy="830997"/>
          </a:xfrm>
          <a:prstGeom prst="rect">
            <a:avLst/>
          </a:prstGeom>
          <a:noFill/>
        </p:spPr>
        <p:txBody>
          <a:bodyPr wrap="square" rtlCol="0">
            <a:spAutoFit/>
          </a:bodyPr>
          <a:lstStyle/>
          <a:p>
            <a:r>
              <a:rPr lang="en-US" sz="1200" b="1">
                <a:latin typeface="Calibri" panose="020F0502020204030204" pitchFamily="34" charset="0"/>
                <a:cs typeface="Calibri" panose="020F0502020204030204" pitchFamily="34" charset="0"/>
              </a:rPr>
              <a:t>Dr </a:t>
            </a:r>
            <a:r>
              <a:rPr lang="en-US" sz="1200" b="1" err="1">
                <a:latin typeface="Calibri" panose="020F0502020204030204" pitchFamily="34" charset="0"/>
                <a:cs typeface="Calibri" panose="020F0502020204030204" pitchFamily="34" charset="0"/>
              </a:rPr>
              <a:t>Shamaila</a:t>
            </a:r>
            <a:r>
              <a:rPr lang="en-US" sz="1200" b="1">
                <a:latin typeface="Calibri" panose="020F0502020204030204" pitchFamily="34" charset="0"/>
                <a:cs typeface="Calibri" panose="020F0502020204030204" pitchFamily="34" charset="0"/>
              </a:rPr>
              <a:t> Mumtaz</a:t>
            </a:r>
          </a:p>
          <a:p>
            <a:r>
              <a:rPr lang="en-US" sz="1200" b="1">
                <a:latin typeface="Calibri" panose="020F0502020204030204" pitchFamily="34" charset="0"/>
                <a:cs typeface="Calibri" panose="020F0502020204030204" pitchFamily="34" charset="0"/>
              </a:rPr>
              <a:t>MBBS,FCPS(Med),FCPS(Rheumatology)</a:t>
            </a:r>
          </a:p>
          <a:p>
            <a:r>
              <a:rPr lang="en-US" sz="1200" b="1">
                <a:latin typeface="Calibri" panose="020F0502020204030204" pitchFamily="34" charset="0"/>
                <a:cs typeface="Calibri" panose="020F0502020204030204" pitchFamily="34" charset="0"/>
              </a:rPr>
              <a:t>Consultant Rheumatologist</a:t>
            </a:r>
          </a:p>
          <a:p>
            <a:r>
              <a:rPr lang="en-US" sz="1200" b="1">
                <a:latin typeface="Calibri" panose="020F0502020204030204" pitchFamily="34" charset="0"/>
                <a:cs typeface="Calibri" panose="020F0502020204030204" pitchFamily="34" charset="0"/>
              </a:rPr>
              <a:t>RTH Rawalpindi </a:t>
            </a:r>
            <a:endParaRPr lang="aa-ET" sz="1200" b="1">
              <a:latin typeface="Calibri" panose="020F0502020204030204" pitchFamily="34" charset="0"/>
              <a:cs typeface="Calibri" panose="020F0502020204030204" pitchFamily="34" charset="0"/>
            </a:endParaRPr>
          </a:p>
        </p:txBody>
      </p:sp>
      <p:pic>
        <p:nvPicPr>
          <p:cNvPr id="7" name="Picture 6" descr="A hand with a blue dot on it&#10;&#10;Description automatically generated">
            <a:extLst>
              <a:ext uri="{FF2B5EF4-FFF2-40B4-BE49-F238E27FC236}">
                <a16:creationId xmlns:a16="http://schemas.microsoft.com/office/drawing/2014/main" xmlns="" id="{0F68DDD5-FCF0-464B-CBC8-E61DB9D7EE73}"/>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4301" y="1297888"/>
            <a:ext cx="1980836" cy="1980836"/>
          </a:xfrm>
          <a:prstGeom prst="rect">
            <a:avLst/>
          </a:prstGeom>
        </p:spPr>
      </p:pic>
      <p:pic>
        <p:nvPicPr>
          <p:cNvPr id="9" name="Picture 8" descr="A collection of bones in blue circles&#10;&#10;Description automatically generated">
            <a:extLst>
              <a:ext uri="{FF2B5EF4-FFF2-40B4-BE49-F238E27FC236}">
                <a16:creationId xmlns:a16="http://schemas.microsoft.com/office/drawing/2014/main" xmlns="" id="{33DF31C6-8F99-3263-6C5B-5420EAC00AA1}"/>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28800" y="2812137"/>
            <a:ext cx="1257300" cy="1233726"/>
          </a:xfrm>
          <a:prstGeom prst="rect">
            <a:avLst/>
          </a:prstGeom>
        </p:spPr>
      </p:pic>
      <p:pic>
        <p:nvPicPr>
          <p:cNvPr id="10" name="Picture 9" descr="A circular logo with text and symbols&#10;&#10;Description automatically generated">
            <a:extLst>
              <a:ext uri="{FF2B5EF4-FFF2-40B4-BE49-F238E27FC236}">
                <a16:creationId xmlns:a16="http://schemas.microsoft.com/office/drawing/2014/main" xmlns="" id="{3A557BB5-CEEE-18FF-16C0-5741A20022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30544445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817576" y="904721"/>
            <a:ext cx="5468924"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 IT LUPUS ?</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a:xfrm>
            <a:off x="571500" y="1893514"/>
            <a:ext cx="5715000" cy="2106986"/>
          </a:xfrm>
        </p:spPr>
        <p:txBody>
          <a:bodyPr>
            <a:normAutofit/>
          </a:bodyPr>
          <a:lstStyle/>
          <a:p>
            <a:r>
              <a:rPr lang="en-US" sz="1500">
                <a:latin typeface="Calibri" panose="020F0502020204030204" pitchFamily="34" charset="0"/>
                <a:cs typeface="Calibri" panose="020F0502020204030204" pitchFamily="34" charset="0"/>
              </a:rPr>
              <a:t>Arthralgias, Photosensitivity, Raynaud’s phenomenon</a:t>
            </a:r>
          </a:p>
          <a:p>
            <a:endParaRPr lang="en-US" sz="1500">
              <a:latin typeface="Calibri" panose="020F0502020204030204" pitchFamily="34" charset="0"/>
              <a:cs typeface="Calibri" panose="020F0502020204030204" pitchFamily="34" charset="0"/>
            </a:endParaRPr>
          </a:p>
          <a:p>
            <a:r>
              <a:rPr lang="en-US" sz="1500">
                <a:latin typeface="Calibri" panose="020F0502020204030204" pitchFamily="34" charset="0"/>
                <a:cs typeface="Calibri" panose="020F0502020204030204" pitchFamily="34" charset="0"/>
              </a:rPr>
              <a:t>Serositis</a:t>
            </a:r>
          </a:p>
          <a:p>
            <a:endParaRPr lang="en-US" sz="1500">
              <a:latin typeface="Calibri" panose="020F0502020204030204" pitchFamily="34" charset="0"/>
              <a:cs typeface="Calibri" panose="020F0502020204030204" pitchFamily="34" charset="0"/>
            </a:endParaRPr>
          </a:p>
          <a:p>
            <a:r>
              <a:rPr lang="en-US" sz="1500">
                <a:latin typeface="Calibri" panose="020F0502020204030204" pitchFamily="34" charset="0"/>
                <a:cs typeface="Calibri" panose="020F0502020204030204" pitchFamily="34" charset="0"/>
              </a:rPr>
              <a:t>Auto-antibodies, Membranous GN </a:t>
            </a:r>
            <a:r>
              <a:rPr lang="en-US" sz="1500" b="1">
                <a:solidFill>
                  <a:schemeClr val="accent6">
                    <a:lumMod val="75000"/>
                  </a:schemeClr>
                </a:solidFill>
                <a:latin typeface="Calibri" panose="020F0502020204030204" pitchFamily="34" charset="0"/>
                <a:cs typeface="Calibri" panose="020F0502020204030204" pitchFamily="34" charset="0"/>
              </a:rPr>
              <a:t>(SLICC) </a:t>
            </a:r>
          </a:p>
          <a:p>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1" y="730799"/>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586" y="718582"/>
            <a:ext cx="685800" cy="648002"/>
          </a:xfrm>
          <a:prstGeom prst="rect">
            <a:avLst/>
          </a:prstGeom>
        </p:spPr>
      </p:pic>
    </p:spTree>
    <p:extLst>
      <p:ext uri="{BB962C8B-B14F-4D97-AF65-F5344CB8AC3E}">
        <p14:creationId xmlns:p14="http://schemas.microsoft.com/office/powerpoint/2010/main" val="33786579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817576" y="904721"/>
            <a:ext cx="5468924"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SEVERE IS DISEASE ?</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a:xfrm>
            <a:off x="571500" y="1893514"/>
            <a:ext cx="5715000" cy="2106986"/>
          </a:xfrm>
        </p:spPr>
        <p:txBody>
          <a:bodyPr>
            <a:normAutofit/>
          </a:bodyPr>
          <a:lstStyle/>
          <a:p>
            <a:r>
              <a:rPr lang="en-US" sz="1500">
                <a:latin typeface="Calibri" panose="020F0502020204030204" pitchFamily="34" charset="0"/>
                <a:cs typeface="Calibri" panose="020F0502020204030204" pitchFamily="34" charset="0"/>
              </a:rPr>
              <a:t>Lupus Nephritis Class V </a:t>
            </a:r>
          </a:p>
          <a:p>
            <a:endParaRPr lang="en-US" sz="1500">
              <a:latin typeface="Calibri" panose="020F0502020204030204" pitchFamily="34" charset="0"/>
              <a:cs typeface="Calibri" panose="020F0502020204030204" pitchFamily="34" charset="0"/>
            </a:endParaRPr>
          </a:p>
          <a:p>
            <a:r>
              <a:rPr lang="en-US" sz="1500">
                <a:latin typeface="Calibri" panose="020F0502020204030204" pitchFamily="34" charset="0"/>
                <a:cs typeface="Calibri" panose="020F0502020204030204" pitchFamily="34" charset="0"/>
              </a:rPr>
              <a:t> NPSLE ?? </a:t>
            </a:r>
          </a:p>
          <a:p>
            <a:endParaRPr lang="en-US" sz="1800">
              <a:latin typeface="Calibri" panose="020F0502020204030204" pitchFamily="34" charset="0"/>
              <a:cs typeface="Calibri" panose="020F0502020204030204" pitchFamily="34" charset="0"/>
            </a:endParaRPr>
          </a:p>
          <a:p>
            <a:pPr marL="0" indent="0">
              <a:buNone/>
            </a:pPr>
            <a:endParaRPr lang="en-US" sz="1800" b="1">
              <a:solidFill>
                <a:schemeClr val="accent6">
                  <a:lumMod val="75000"/>
                </a:schemeClr>
              </a:solidFill>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51" y="730799"/>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586" y="718582"/>
            <a:ext cx="685800" cy="648002"/>
          </a:xfrm>
          <a:prstGeom prst="rect">
            <a:avLst/>
          </a:prstGeom>
        </p:spPr>
      </p:pic>
    </p:spTree>
    <p:extLst>
      <p:ext uri="{BB962C8B-B14F-4D97-AF65-F5344CB8AC3E}">
        <p14:creationId xmlns:p14="http://schemas.microsoft.com/office/powerpoint/2010/main" val="41715824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742950" y="904721"/>
            <a:ext cx="554355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NEUROPSYCHIATRIC SLE (NPSLE)</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a:xfrm>
            <a:off x="571500" y="1546579"/>
            <a:ext cx="5715000" cy="2453921"/>
          </a:xfrm>
        </p:spPr>
        <p:txBody>
          <a:bodyPr>
            <a:normAutofit fontScale="92500" lnSpcReduction="10000"/>
          </a:bodyPr>
          <a:lstStyle/>
          <a:p>
            <a:pPr marL="0" indent="0">
              <a:buNone/>
            </a:pPr>
            <a:endParaRPr lang="en-US" sz="1800">
              <a:latin typeface="Calibri" panose="020F0502020204030204" pitchFamily="34" charset="0"/>
              <a:cs typeface="Calibri" panose="020F0502020204030204" pitchFamily="34" charset="0"/>
            </a:endParaRPr>
          </a:p>
          <a:p>
            <a:r>
              <a:rPr lang="en-US" sz="1650">
                <a:latin typeface="Calibri" panose="020F0502020204030204" pitchFamily="34" charset="0"/>
                <a:cs typeface="Calibri" panose="020F0502020204030204" pitchFamily="34" charset="0"/>
              </a:rPr>
              <a:t>ACR – 19 distinct Neuropsychiatric syndromes</a:t>
            </a:r>
          </a:p>
          <a:p>
            <a:endParaRPr lang="en-US" sz="1650">
              <a:latin typeface="Calibri" panose="020F0502020204030204" pitchFamily="34" charset="0"/>
              <a:cs typeface="Calibri" panose="020F0502020204030204" pitchFamily="34" charset="0"/>
            </a:endParaRPr>
          </a:p>
          <a:p>
            <a:pPr marL="0" indent="0">
              <a:buNone/>
            </a:pPr>
            <a:r>
              <a:rPr lang="en-US" sz="1650">
                <a:latin typeface="Calibri" panose="020F0502020204030204" pitchFamily="34" charset="0"/>
                <a:cs typeface="Calibri" panose="020F0502020204030204" pitchFamily="34" charset="0"/>
              </a:rPr>
              <a:t>                            (Broad spectrum of severity)</a:t>
            </a:r>
          </a:p>
          <a:p>
            <a:pPr marL="0" indent="0">
              <a:buNone/>
            </a:pPr>
            <a:endParaRPr lang="en-US" sz="1650">
              <a:latin typeface="Calibri" panose="020F0502020204030204" pitchFamily="34" charset="0"/>
              <a:cs typeface="Calibri" panose="020F0502020204030204" pitchFamily="34" charset="0"/>
            </a:endParaRPr>
          </a:p>
          <a:p>
            <a:r>
              <a:rPr lang="en-US" sz="1650">
                <a:latin typeface="Calibri" panose="020F0502020204030204" pitchFamily="34" charset="0"/>
                <a:cs typeface="Calibri" panose="020F0502020204030204" pitchFamily="34" charset="0"/>
              </a:rPr>
              <a:t>NPSLE – 20 % of lupus patients</a:t>
            </a:r>
          </a:p>
          <a:p>
            <a:pPr marL="0" indent="0">
              <a:buNone/>
            </a:pPr>
            <a:r>
              <a:rPr lang="en-US" sz="1650">
                <a:latin typeface="Calibri" panose="020F0502020204030204" pitchFamily="34" charset="0"/>
                <a:cs typeface="Calibri" panose="020F0502020204030204" pitchFamily="34" charset="0"/>
              </a:rPr>
              <a:t>                            (Higher in Pakistani Population)</a:t>
            </a:r>
          </a:p>
          <a:p>
            <a:pPr marL="0" indent="0">
              <a:buNone/>
            </a:pPr>
            <a:r>
              <a:rPr lang="en-US" sz="1650">
                <a:latin typeface="Calibri" panose="020F0502020204030204" pitchFamily="34" charset="0"/>
                <a:cs typeface="Calibri" panose="020F0502020204030204" pitchFamily="34" charset="0"/>
              </a:rPr>
              <a:t>                            (Higher in those with Renal involvement)</a:t>
            </a:r>
          </a:p>
          <a:p>
            <a:endParaRPr lang="en-US" sz="1800">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
        <p:nvSpPr>
          <p:cNvPr id="6" name="AutoShape 2" descr="Neuropsychiatric syndromes associated with systemic lupus erythematosus |  Download Scientific Diagram"/>
          <p:cNvSpPr>
            <a:spLocks noChangeAspect="1" noChangeArrowheads="1"/>
          </p:cNvSpPr>
          <p:nvPr/>
        </p:nvSpPr>
        <p:spPr bwMode="auto">
          <a:xfrm>
            <a:off x="116681" y="53459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40806721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742950" y="904721"/>
            <a:ext cx="5543550" cy="642938"/>
          </a:xfrm>
        </p:spPr>
        <p:txBody>
          <a:bodyPr/>
          <a:lstStyle/>
          <a:p>
            <a:endPar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p:txBody>
          <a:bodyPr>
            <a:normAutofit/>
          </a:bodyPr>
          <a:lstStyle/>
          <a:p>
            <a:pPr marL="0" indent="0">
              <a:buNone/>
            </a:pPr>
            <a:endParaRPr lang="en-US" sz="1800">
              <a:latin typeface="Calibri" panose="020F0502020204030204" pitchFamily="34" charset="0"/>
              <a:cs typeface="Calibri" panose="020F0502020204030204" pitchFamily="34" charset="0"/>
            </a:endParaRPr>
          </a:p>
        </p:txBody>
      </p:sp>
      <p:sp>
        <p:nvSpPr>
          <p:cNvPr id="6" name="AutoShape 2" descr="Neuropsychiatric syndromes associated with systemic lupus erythematosus |  Download Scientific Diagram"/>
          <p:cNvSpPr>
            <a:spLocks noChangeAspect="1" noChangeArrowheads="1"/>
          </p:cNvSpPr>
          <p:nvPr/>
        </p:nvSpPr>
        <p:spPr bwMode="auto">
          <a:xfrm>
            <a:off x="116681" y="53459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 y="1110895"/>
            <a:ext cx="6337856"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742950" y="904721"/>
            <a:ext cx="554355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DROOPING DILEMMA - POSSIBILITIES</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a:xfrm>
            <a:off x="571500" y="1546579"/>
            <a:ext cx="5715000" cy="2453921"/>
          </a:xfrm>
        </p:spPr>
        <p:txBody>
          <a:bodyPr>
            <a:normAutofit fontScale="92500" lnSpcReduction="10000"/>
          </a:bodyPr>
          <a:lstStyle/>
          <a:p>
            <a:pPr marL="0" indent="0">
              <a:buNone/>
            </a:pPr>
            <a:endParaRPr lang="en-US" sz="1800">
              <a:latin typeface="Calibri" panose="020F0502020204030204" pitchFamily="34" charset="0"/>
              <a:cs typeface="Calibri" panose="020F0502020204030204" pitchFamily="34" charset="0"/>
            </a:endParaRPr>
          </a:p>
          <a:p>
            <a:r>
              <a:rPr lang="en-US" sz="1650">
                <a:latin typeface="Calibri" panose="020F0502020204030204" pitchFamily="34" charset="0"/>
                <a:cs typeface="Calibri" panose="020F0502020204030204" pitchFamily="34" charset="0"/>
              </a:rPr>
              <a:t>Indicator of </a:t>
            </a:r>
            <a:r>
              <a:rPr lang="en-US" sz="1650" b="1">
                <a:latin typeface="Calibri" panose="020F0502020204030204" pitchFamily="34" charset="0"/>
                <a:cs typeface="Calibri" panose="020F0502020204030204" pitchFamily="34" charset="0"/>
              </a:rPr>
              <a:t>Active Lupus </a:t>
            </a:r>
            <a:r>
              <a:rPr lang="en-US" sz="1650">
                <a:latin typeface="Calibri" panose="020F0502020204030204" pitchFamily="34" charset="0"/>
                <a:cs typeface="Calibri" panose="020F0502020204030204" pitchFamily="34" charset="0"/>
              </a:rPr>
              <a:t>(not necessarily Cerebral Lupus)</a:t>
            </a:r>
          </a:p>
          <a:p>
            <a:endParaRPr lang="en-US" sz="1650">
              <a:latin typeface="Calibri" panose="020F0502020204030204" pitchFamily="34" charset="0"/>
              <a:cs typeface="Calibri" panose="020F0502020204030204" pitchFamily="34" charset="0"/>
            </a:endParaRPr>
          </a:p>
          <a:p>
            <a:r>
              <a:rPr lang="en-US" sz="1650">
                <a:latin typeface="Calibri" panose="020F0502020204030204" pitchFamily="34" charset="0"/>
                <a:cs typeface="Calibri" panose="020F0502020204030204" pitchFamily="34" charset="0"/>
              </a:rPr>
              <a:t> </a:t>
            </a:r>
            <a:r>
              <a:rPr lang="en-US" sz="1650" b="1">
                <a:latin typeface="Calibri" panose="020F0502020204030204" pitchFamily="34" charset="0"/>
                <a:cs typeface="Calibri" panose="020F0502020204030204" pitchFamily="34" charset="0"/>
              </a:rPr>
              <a:t>Anti-Ku antibody Syndrome </a:t>
            </a:r>
          </a:p>
          <a:p>
            <a:pPr marL="0" indent="0">
              <a:buNone/>
            </a:pPr>
            <a:r>
              <a:rPr lang="en-US" sz="1650">
                <a:latin typeface="Calibri" panose="020F0502020204030204" pitchFamily="34" charset="0"/>
                <a:cs typeface="Calibri" panose="020F0502020204030204" pitchFamily="34" charset="0"/>
              </a:rPr>
              <a:t>           (Sub-set 1: Raised CPK &amp; high risk for ILD</a:t>
            </a:r>
          </a:p>
          <a:p>
            <a:pPr marL="0" indent="0">
              <a:buNone/>
            </a:pPr>
            <a:r>
              <a:rPr lang="en-US" sz="1650">
                <a:latin typeface="Calibri" panose="020F0502020204030204" pitchFamily="34" charset="0"/>
                <a:cs typeface="Calibri" panose="020F0502020204030204" pitchFamily="34" charset="0"/>
              </a:rPr>
              <a:t>            Sub-set 2 : Positive Anti-dsDNA &amp; high risk for nephritis)</a:t>
            </a:r>
          </a:p>
          <a:p>
            <a:endParaRPr lang="en-US" sz="1650">
              <a:latin typeface="Calibri" panose="020F0502020204030204" pitchFamily="34" charset="0"/>
              <a:cs typeface="Calibri" panose="020F0502020204030204" pitchFamily="34" charset="0"/>
            </a:endParaRPr>
          </a:p>
          <a:p>
            <a:r>
              <a:rPr lang="en-US" sz="1650" b="1">
                <a:latin typeface="Calibri" panose="020F0502020204030204" pitchFamily="34" charset="0"/>
                <a:cs typeface="Calibri" panose="020F0502020204030204" pitchFamily="34" charset="0"/>
              </a:rPr>
              <a:t>Primary Sjogren’s Syndrome </a:t>
            </a:r>
            <a:r>
              <a:rPr lang="en-US" sz="1650">
                <a:latin typeface="Calibri" panose="020F0502020204030204" pitchFamily="34" charset="0"/>
                <a:cs typeface="Calibri" panose="020F0502020204030204" pitchFamily="34" charset="0"/>
              </a:rPr>
              <a:t>(Anti-Ro)</a:t>
            </a:r>
          </a:p>
          <a:p>
            <a:endParaRPr lang="en-US" sz="18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
        <p:nvSpPr>
          <p:cNvPr id="6" name="AutoShape 2" descr="Neuropsychiatric syndromes associated with systemic lupus erythematosus |  Download Scientific Diagram"/>
          <p:cNvSpPr>
            <a:spLocks noChangeAspect="1" noChangeArrowheads="1"/>
          </p:cNvSpPr>
          <p:nvPr/>
        </p:nvSpPr>
        <p:spPr bwMode="auto">
          <a:xfrm>
            <a:off x="116681" y="53459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13539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742950" y="904722"/>
            <a:ext cx="5543550" cy="432085"/>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SJOGREN’S SYNDROME</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a:xfrm>
            <a:off x="571500" y="1546579"/>
            <a:ext cx="5715000" cy="2453921"/>
          </a:xfrm>
        </p:spPr>
        <p:txBody>
          <a:bodyPr>
            <a:normAutofit/>
          </a:bodyPr>
          <a:lstStyle/>
          <a:p>
            <a:pPr marL="0" indent="0">
              <a:buNone/>
            </a:pPr>
            <a:endParaRPr lang="en-US" sz="1800">
              <a:latin typeface="Calibri" panose="020F0502020204030204" pitchFamily="34" charset="0"/>
              <a:cs typeface="Calibri" panose="020F0502020204030204" pitchFamily="34" charset="0"/>
            </a:endParaRPr>
          </a:p>
          <a:p>
            <a:pPr marL="0" indent="0">
              <a:buNone/>
            </a:pPr>
            <a:endParaRPr lang="en-US" sz="1800">
              <a:latin typeface="Calibri" panose="020F0502020204030204" pitchFamily="34" charset="0"/>
              <a:cs typeface="Calibri" panose="020F0502020204030204" pitchFamily="34" charset="0"/>
            </a:endParaRPr>
          </a:p>
          <a:p>
            <a:endParaRPr lang="en-US" sz="1800">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81" y="769300"/>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6631" y="763191"/>
            <a:ext cx="685800" cy="648002"/>
          </a:xfrm>
          <a:prstGeom prst="rect">
            <a:avLst/>
          </a:prstGeom>
        </p:spPr>
      </p:pic>
      <p:sp>
        <p:nvSpPr>
          <p:cNvPr id="6" name="AutoShape 2" descr="Neuropsychiatric syndromes associated with systemic lupus erythematosus |  Download Scientific Diagram"/>
          <p:cNvSpPr>
            <a:spLocks noChangeAspect="1" noChangeArrowheads="1"/>
          </p:cNvSpPr>
          <p:nvPr/>
        </p:nvSpPr>
        <p:spPr bwMode="auto">
          <a:xfrm>
            <a:off x="116681" y="534591"/>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9669" y="1418287"/>
            <a:ext cx="3896958" cy="29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5934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4600A1-D180-C1A1-7A24-244FDC3716F2}"/>
              </a:ext>
            </a:extLst>
          </p:cNvPr>
          <p:cNvSpPr>
            <a:spLocks noGrp="1"/>
          </p:cNvSpPr>
          <p:nvPr>
            <p:ph type="title"/>
          </p:nvPr>
        </p:nvSpPr>
        <p:spPr>
          <a:xfrm>
            <a:off x="914400" y="904721"/>
            <a:ext cx="537210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DIAGNOSIS </a:t>
            </a:r>
          </a:p>
        </p:txBody>
      </p:sp>
      <p:sp>
        <p:nvSpPr>
          <p:cNvPr id="3" name="Content Placeholder 2">
            <a:extLst>
              <a:ext uri="{FF2B5EF4-FFF2-40B4-BE49-F238E27FC236}">
                <a16:creationId xmlns:a16="http://schemas.microsoft.com/office/drawing/2014/main" xmlns="" id="{A022DB7B-8DF2-135B-3DA1-882F5EDE44C9}"/>
              </a:ext>
            </a:extLst>
          </p:cNvPr>
          <p:cNvSpPr>
            <a:spLocks noGrp="1"/>
          </p:cNvSpPr>
          <p:nvPr>
            <p:ph idx="1"/>
          </p:nvPr>
        </p:nvSpPr>
        <p:spPr/>
        <p:txBody>
          <a:bodyPr>
            <a:normAutofit/>
          </a:bodyPr>
          <a:lstStyle/>
          <a:p>
            <a:r>
              <a:rPr lang="en-US" sz="2100"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SYTEMIC LUPUS ERYTH</a:t>
            </a:r>
            <a:r>
              <a:rPr lang="en-GB" sz="2100"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t>
            </a:r>
            <a:r>
              <a:rPr lang="en-US" sz="2100" b="1">
                <a:solidFill>
                  <a:schemeClr val="accent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MATOSIS WITH OCULAR AND RENAL INVOLVEMENT WITH AUTOIMMUNE THYROIDITIS</a:t>
            </a:r>
          </a:p>
        </p:txBody>
      </p:sp>
      <p:pic>
        <p:nvPicPr>
          <p:cNvPr id="4" name="Picture 3" descr="A logo of a medical service&#10;&#10;Description automatically generated">
            <a:extLst>
              <a:ext uri="{FF2B5EF4-FFF2-40B4-BE49-F238E27FC236}">
                <a16:creationId xmlns:a16="http://schemas.microsoft.com/office/drawing/2014/main" xmlns="" id="{5A4C892E-1548-90F4-3504-CAE75D609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7460974D-EB33-8227-FD2C-2CED3FBAD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237610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FE742-527A-F3CB-D70F-D90D30298021}"/>
              </a:ext>
            </a:extLst>
          </p:cNvPr>
          <p:cNvSpPr>
            <a:spLocks noGrp="1"/>
          </p:cNvSpPr>
          <p:nvPr>
            <p:ph type="title"/>
          </p:nvPr>
        </p:nvSpPr>
        <p:spPr>
          <a:xfrm>
            <a:off x="685800" y="904721"/>
            <a:ext cx="560070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MANAGEMENT</a:t>
            </a:r>
          </a:p>
        </p:txBody>
      </p:sp>
      <p:sp>
        <p:nvSpPr>
          <p:cNvPr id="3" name="Content Placeholder 2">
            <a:extLst>
              <a:ext uri="{FF2B5EF4-FFF2-40B4-BE49-F238E27FC236}">
                <a16:creationId xmlns:a16="http://schemas.microsoft.com/office/drawing/2014/main" xmlns="" id="{5A227F67-C571-CC43-3A83-A1B4984F7D73}"/>
              </a:ext>
            </a:extLst>
          </p:cNvPr>
          <p:cNvSpPr>
            <a:spLocks noGrp="1"/>
          </p:cNvSpPr>
          <p:nvPr>
            <p:ph idx="1"/>
          </p:nvPr>
        </p:nvSpPr>
        <p:spPr/>
        <p:txBody>
          <a:bodyPr>
            <a:normAutofit/>
          </a:bodyPr>
          <a:lstStyle/>
          <a:p>
            <a:pPr marL="0" indent="0">
              <a:buNone/>
            </a:pPr>
            <a:endParaRPr lang="en-US" sz="1050">
              <a:latin typeface="Calibri" panose="020F0502020204030204" pitchFamily="34" charset="0"/>
              <a:cs typeface="Calibri" panose="020F0502020204030204" pitchFamily="34" charset="0"/>
            </a:endParaRPr>
          </a:p>
          <a:p>
            <a:pPr>
              <a:buFont typeface="Arial" panose="020B0604020202020204" pitchFamily="34" charset="0"/>
              <a:buChar char="•"/>
            </a:pPr>
            <a:r>
              <a:rPr lang="en-US" sz="1200">
                <a:latin typeface="Calibri" panose="020F0502020204030204" pitchFamily="34" charset="0"/>
                <a:cs typeface="Calibri" panose="020F0502020204030204" pitchFamily="34" charset="0"/>
              </a:rPr>
              <a:t>Tab Hydroxychloroquine  200mg once per day</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Tab Mycophenolate mofetil 500mg twice a day,  dose increased to 2g/day upon resolution of cytopenia.</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Tab prednisolone 10mg twice daily</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Proton pump inhibitor</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Iron, Vit B12 and folic acid supplement</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Calcium and  Vit  D supplements</a:t>
            </a:r>
          </a:p>
          <a:p>
            <a:pPr>
              <a:buFont typeface="Arial" panose="020B0604020202020204" pitchFamily="34" charset="0"/>
              <a:buChar char="•"/>
            </a:pPr>
            <a:r>
              <a:rPr lang="en-US" sz="1200">
                <a:latin typeface="Calibri" panose="020F0502020204030204" pitchFamily="34" charset="0"/>
                <a:cs typeface="Calibri" panose="020F0502020204030204" pitchFamily="34" charset="0"/>
              </a:rPr>
              <a:t>Tab Ramipril 2.5mg  once  per day to reduce lupus associated proteinuria </a:t>
            </a:r>
          </a:p>
          <a:p>
            <a:pPr marL="0" indent="0">
              <a:buNone/>
            </a:pPr>
            <a:r>
              <a:rPr lang="en-US" sz="1200"/>
              <a:t> </a:t>
            </a:r>
          </a:p>
        </p:txBody>
      </p:sp>
      <p:pic>
        <p:nvPicPr>
          <p:cNvPr id="4" name="Picture 3" descr="A logo of a medical service&#10;&#10;Description automatically generated">
            <a:extLst>
              <a:ext uri="{FF2B5EF4-FFF2-40B4-BE49-F238E27FC236}">
                <a16:creationId xmlns:a16="http://schemas.microsoft.com/office/drawing/2014/main" xmlns="" id="{F2460122-318A-2683-5151-2954A54BE7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363B392D-2DF2-5309-639D-BED408D65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30783839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4440-F68E-3132-64CE-FE67B237EE8B}"/>
              </a:ext>
            </a:extLst>
          </p:cNvPr>
          <p:cNvSpPr>
            <a:spLocks noGrp="1"/>
          </p:cNvSpPr>
          <p:nvPr>
            <p:ph type="title"/>
          </p:nvPr>
        </p:nvSpPr>
        <p:spPr>
          <a:xfrm>
            <a:off x="742950" y="904721"/>
            <a:ext cx="554355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FOLLOWUP </a:t>
            </a:r>
          </a:p>
        </p:txBody>
      </p:sp>
      <p:sp>
        <p:nvSpPr>
          <p:cNvPr id="3" name="Content Placeholder 2">
            <a:extLst>
              <a:ext uri="{FF2B5EF4-FFF2-40B4-BE49-F238E27FC236}">
                <a16:creationId xmlns:a16="http://schemas.microsoft.com/office/drawing/2014/main" xmlns="" id="{10591152-C75D-4958-82E6-D8329D05E2C3}"/>
              </a:ext>
            </a:extLst>
          </p:cNvPr>
          <p:cNvSpPr>
            <a:spLocks noGrp="1"/>
          </p:cNvSpPr>
          <p:nvPr>
            <p:ph idx="1"/>
          </p:nvPr>
        </p:nvSpPr>
        <p:spPr/>
        <p:txBody>
          <a:bodyPr>
            <a:normAutofit/>
          </a:bodyPr>
          <a:lstStyle/>
          <a:p>
            <a:r>
              <a:rPr lang="en-US" sz="1200">
                <a:latin typeface="Calibri" panose="020F0502020204030204" pitchFamily="34" charset="0"/>
                <a:cs typeface="Calibri" panose="020F0502020204030204" pitchFamily="34" charset="0"/>
              </a:rPr>
              <a:t>On follow up  most of  the  patient’s symptoms had  improved including ptosis and chest pain and she reported feeling of  general  wellbeing.</a:t>
            </a:r>
          </a:p>
          <a:p>
            <a:r>
              <a:rPr lang="en-US" sz="1200">
                <a:latin typeface="Calibri" panose="020F0502020204030204" pitchFamily="34" charset="0"/>
                <a:cs typeface="Calibri" panose="020F0502020204030204" pitchFamily="34" charset="0"/>
              </a:rPr>
              <a:t>Menstrual cycles became regular.</a:t>
            </a:r>
          </a:p>
          <a:p>
            <a:r>
              <a:rPr lang="en-US" sz="1200">
                <a:latin typeface="Calibri" panose="020F0502020204030204" pitchFamily="34" charset="0"/>
                <a:cs typeface="Calibri" panose="020F0502020204030204" pitchFamily="34" charset="0"/>
              </a:rPr>
              <a:t>Labs showed improvement  in </a:t>
            </a:r>
            <a:r>
              <a:rPr lang="en-US" sz="1200" err="1">
                <a:latin typeface="Calibri" panose="020F0502020204030204" pitchFamily="34" charset="0"/>
                <a:cs typeface="Calibri" panose="020F0502020204030204" pitchFamily="34" charset="0"/>
              </a:rPr>
              <a:t>cytopenias</a:t>
            </a:r>
            <a:r>
              <a:rPr lang="en-US" sz="1200">
                <a:latin typeface="Calibri" panose="020F0502020204030204" pitchFamily="34" charset="0"/>
                <a:cs typeface="Calibri" panose="020F0502020204030204" pitchFamily="34" charset="0"/>
              </a:rPr>
              <a:t> and decreased ESR.</a:t>
            </a:r>
          </a:p>
        </p:txBody>
      </p:sp>
      <p:pic>
        <p:nvPicPr>
          <p:cNvPr id="4" name="Picture 3" descr="A logo of a medical service&#10;&#10;Description automatically generated">
            <a:extLst>
              <a:ext uri="{FF2B5EF4-FFF2-40B4-BE49-F238E27FC236}">
                <a16:creationId xmlns:a16="http://schemas.microsoft.com/office/drawing/2014/main" xmlns="" id="{C1CFC2D5-05F9-95C4-6DB4-1E604EF772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0DB0F0A9-AAE7-E44B-7199-FF3144AEDF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3785692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Title 7"/>
          <p:cNvSpPr>
            <a:spLocks noGrp="1"/>
          </p:cNvSpPr>
          <p:nvPr>
            <p:ph type="title"/>
          </p:nvPr>
        </p:nvSpPr>
        <p:spPr>
          <a:xfrm>
            <a:off x="728826" y="904721"/>
            <a:ext cx="5557674" cy="642938"/>
          </a:xfrm>
        </p:spPr>
        <p:txBody>
          <a:bodyPr rtlCol="0"/>
          <a:lstStyle/>
          <a:p>
            <a:r>
              <a:rPr lang="en-US" sz="21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DEMOGRAPHIC DETAILS</a:t>
            </a:r>
          </a:p>
        </p:txBody>
      </p:sp>
      <p:sp>
        <p:nvSpPr>
          <p:cNvPr id="1048603" name="Content Placeholder 2"/>
          <p:cNvSpPr>
            <a:spLocks noGrp="1"/>
          </p:cNvSpPr>
          <p:nvPr>
            <p:ph idx="1"/>
          </p:nvPr>
        </p:nvSpPr>
        <p:spPr>
          <a:xfrm>
            <a:off x="793214" y="1790277"/>
            <a:ext cx="4637465" cy="2210224"/>
          </a:xfrm>
        </p:spPr>
        <p:txBody>
          <a:bodyPr rtlCol="0">
            <a:noAutofit/>
          </a:bodyPr>
          <a:lstStyle/>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Name: ABC</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Age: 34 years Female</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Marital status: Married for 13 years</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Residence:  Punjab</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Homemaker</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Date of admission: 10/09/2023</a:t>
            </a:r>
          </a:p>
          <a:p>
            <a:pPr>
              <a:buFont typeface="Wingdings" panose="05000000000000000000" pitchFamily="2" charset="2"/>
              <a:buChar char="Ø"/>
            </a:pPr>
            <a:r>
              <a:rPr lang="en-US" sz="1350" b="1">
                <a:latin typeface="Calibri" panose="020F0502020204030204" pitchFamily="34" charset="0"/>
                <a:cs typeface="Calibri" panose="020F0502020204030204" pitchFamily="34" charset="0"/>
              </a:rPr>
              <a:t>Mode of  admission: OPD</a:t>
            </a:r>
          </a:p>
        </p:txBody>
      </p:sp>
      <p:pic>
        <p:nvPicPr>
          <p:cNvPr id="2" name="Picture 1" descr="A circular logo with text and symbols&#10;&#10;Description automatically generated">
            <a:extLst>
              <a:ext uri="{FF2B5EF4-FFF2-40B4-BE49-F238E27FC236}">
                <a16:creationId xmlns:a16="http://schemas.microsoft.com/office/drawing/2014/main" xmlns="" id="{9BA123B7-2AE9-F380-5EE6-5CDB83978E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B5A9541E-D447-3E3E-78BD-DCC31A9296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821D497-A8C2-68A0-33CC-30859F799E60}"/>
              </a:ext>
            </a:extLst>
          </p:cNvPr>
          <p:cNvSpPr>
            <a:spLocks noGrp="1"/>
          </p:cNvSpPr>
          <p:nvPr>
            <p:ph type="body"/>
          </p:nvPr>
        </p:nvSpPr>
        <p:spPr/>
        <p:txBody>
          <a:bodyPr>
            <a:normAutofit/>
          </a:bodyPr>
          <a:lstStyle/>
          <a:p>
            <a:r>
              <a:rPr lang="en-US" sz="1350">
                <a:solidFill>
                  <a:schemeClr val="tx2"/>
                </a:solidFill>
                <a:latin typeface="Calibri" panose="020F0502020204030204" pitchFamily="34" charset="0"/>
                <a:cs typeface="Calibri" panose="020F0502020204030204" pitchFamily="34" charset="0"/>
              </a:rPr>
              <a:t>Before treatment</a:t>
            </a:r>
          </a:p>
        </p:txBody>
      </p:sp>
      <p:sp>
        <p:nvSpPr>
          <p:cNvPr id="3" name="Text Placeholder 2">
            <a:extLst>
              <a:ext uri="{FF2B5EF4-FFF2-40B4-BE49-F238E27FC236}">
                <a16:creationId xmlns:a16="http://schemas.microsoft.com/office/drawing/2014/main" xmlns="" id="{F1E0F466-1FAA-5DD6-8CD6-CD8342739962}"/>
              </a:ext>
            </a:extLst>
          </p:cNvPr>
          <p:cNvSpPr>
            <a:spLocks noGrp="1"/>
          </p:cNvSpPr>
          <p:nvPr>
            <p:ph type="body" idx="1"/>
          </p:nvPr>
        </p:nvSpPr>
        <p:spPr/>
        <p:txBody>
          <a:bodyPr>
            <a:normAutofit/>
          </a:bodyPr>
          <a:lstStyle/>
          <a:p>
            <a:r>
              <a:rPr lang="en-US" sz="1350">
                <a:solidFill>
                  <a:schemeClr val="tx2"/>
                </a:solidFill>
                <a:latin typeface="Calibri" panose="020F0502020204030204" pitchFamily="34" charset="0"/>
                <a:cs typeface="Calibri" panose="020F0502020204030204" pitchFamily="34" charset="0"/>
              </a:rPr>
              <a:t>After treatment</a:t>
            </a:r>
          </a:p>
        </p:txBody>
      </p:sp>
      <p:sp>
        <p:nvSpPr>
          <p:cNvPr id="5" name="Title 4">
            <a:extLst>
              <a:ext uri="{FF2B5EF4-FFF2-40B4-BE49-F238E27FC236}">
                <a16:creationId xmlns:a16="http://schemas.microsoft.com/office/drawing/2014/main" xmlns="" id="{BD967FA5-D132-73D5-A6EA-82A25228CFF6}"/>
              </a:ext>
            </a:extLst>
          </p:cNvPr>
          <p:cNvSpPr>
            <a:spLocks noGrp="1"/>
          </p:cNvSpPr>
          <p:nvPr>
            <p:ph type="title" idx="3"/>
          </p:nvPr>
        </p:nvSpPr>
        <p:spPr/>
        <p:txBody>
          <a:bodyPr/>
          <a:lstStyle/>
          <a:p>
            <a:r>
              <a:rPr lang="en-US" sz="1125" b="0"/>
              <a:t>                                   </a:t>
            </a:r>
            <a:r>
              <a:rPr lang="en-US" b="0">
                <a:latin typeface="Calibri" panose="020F0502020204030204" pitchFamily="34" charset="0"/>
                <a:cs typeface="Calibri" panose="020F0502020204030204" pitchFamily="34" charset="0"/>
              </a:rPr>
              <a:t>Pictures taken with patient’s consent</a:t>
            </a:r>
          </a:p>
        </p:txBody>
      </p:sp>
      <p:pic>
        <p:nvPicPr>
          <p:cNvPr id="14" name="Content Placeholder 13">
            <a:extLst>
              <a:ext uri="{FF2B5EF4-FFF2-40B4-BE49-F238E27FC236}">
                <a16:creationId xmlns:a16="http://schemas.microsoft.com/office/drawing/2014/main" xmlns="" id="{096A49F0-426F-E188-C03B-7D5FE0F846CE}"/>
              </a:ext>
            </a:extLst>
          </p:cNvPr>
          <p:cNvPicPr>
            <a:picLocks noGrp="1" noChangeAspect="1"/>
          </p:cNvPicPr>
          <p:nvPr>
            <p:ph idx="4"/>
          </p:nvPr>
        </p:nvPicPr>
        <p:blipFill>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29907" y="2095416"/>
            <a:ext cx="2714625" cy="2352973"/>
          </a:xfrm>
        </p:spPr>
      </p:pic>
      <p:pic>
        <p:nvPicPr>
          <p:cNvPr id="12" name="Content Placeholder 11">
            <a:extLst>
              <a:ext uri="{FF2B5EF4-FFF2-40B4-BE49-F238E27FC236}">
                <a16:creationId xmlns:a16="http://schemas.microsoft.com/office/drawing/2014/main" xmlns="" id="{FFCE0F12-01FA-085A-E792-2AA4E3607189}"/>
              </a:ext>
            </a:extLst>
          </p:cNvPr>
          <p:cNvPicPr>
            <a:picLocks noGrp="1" noChangeAspect="1"/>
          </p:cNvPicPr>
          <p:nvPr>
            <p:ph idx="2"/>
          </p:nvPr>
        </p:nvPicPr>
        <p:blipFill rotWithShape="1">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t="46189"/>
          <a:stretch/>
        </p:blipFill>
        <p:spPr>
          <a:xfrm>
            <a:off x="457200" y="2095416"/>
            <a:ext cx="2714625" cy="2352973"/>
          </a:xfrm>
        </p:spPr>
      </p:pic>
      <p:pic>
        <p:nvPicPr>
          <p:cNvPr id="4" name="Picture 3" descr="A logo of a medical service&#10;&#10;Description automatically generated">
            <a:extLst>
              <a:ext uri="{FF2B5EF4-FFF2-40B4-BE49-F238E27FC236}">
                <a16:creationId xmlns:a16="http://schemas.microsoft.com/office/drawing/2014/main" xmlns="" id="{66910079-2294-7E01-7C45-9D6CA53347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6" name="Picture 5" descr="A circular logo with text and symbols&#10;&#10;Description automatically generated">
            <a:extLst>
              <a:ext uri="{FF2B5EF4-FFF2-40B4-BE49-F238E27FC236}">
                <a16:creationId xmlns:a16="http://schemas.microsoft.com/office/drawing/2014/main" xmlns="" id="{6BA1DFCE-1AC6-BA5E-69BB-98D511B4C5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4167267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C4302E5-0BE4-5CC8-16A4-354FAAE4118A}"/>
              </a:ext>
            </a:extLst>
          </p:cNvPr>
          <p:cNvSpPr>
            <a:spLocks noGrp="1"/>
          </p:cNvSpPr>
          <p:nvPr>
            <p:ph type="title"/>
          </p:nvPr>
        </p:nvSpPr>
        <p:spPr>
          <a:xfrm>
            <a:off x="774724" y="1605635"/>
            <a:ext cx="5611790" cy="745629"/>
          </a:xfrm>
        </p:spPr>
        <p:txBody>
          <a:bodyPr>
            <a:normAutofit fontScale="90000"/>
          </a:bodyPr>
          <a:lstStyle/>
          <a:p>
            <a:r>
              <a:rPr lang="en-US" sz="3769">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DROOPING DILEMMA</a:t>
            </a:r>
            <a:r>
              <a:rPr lang="en-US" sz="90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90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744">
                <a:solidFill>
                  <a:schemeClr val="accent5"/>
                </a:solidFill>
                <a:latin typeface="Calibri" panose="020F0502020204030204" pitchFamily="34" charset="0"/>
                <a:cs typeface="Calibri" panose="020F0502020204030204" pitchFamily="34" charset="0"/>
              </a:rPr>
              <a:t>Ptosis as an Atypical Manifestation of Systemic Lupus Erythematosus</a:t>
            </a:r>
            <a:r>
              <a:rPr lang="en-US" sz="1744">
                <a:latin typeface="Calibri" panose="020F0502020204030204" pitchFamily="34" charset="0"/>
                <a:cs typeface="Calibri" panose="020F0502020204030204" pitchFamily="34" charset="0"/>
              </a:rPr>
              <a:t/>
            </a:r>
            <a:br>
              <a:rPr lang="en-US" sz="1744">
                <a:latin typeface="Calibri" panose="020F0502020204030204" pitchFamily="34" charset="0"/>
                <a:cs typeface="Calibri" panose="020F0502020204030204" pitchFamily="34" charset="0"/>
              </a:rPr>
            </a:br>
            <a:r>
              <a:rPr lang="en-US" sz="1744">
                <a:solidFill>
                  <a:schemeClr val="accent5"/>
                </a:solidFill>
                <a:latin typeface="Calibri" panose="020F0502020204030204" pitchFamily="34" charset="0"/>
                <a:cs typeface="Calibri" panose="020F0502020204030204" pitchFamily="34" charset="0"/>
              </a:rPr>
              <a:t>Etiology, Treatment and Literature Review</a:t>
            </a:r>
            <a:endParaRPr lang="aa-ET" sz="1744">
              <a:solidFill>
                <a:schemeClr val="accent5"/>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xmlns="" id="{CA0B702B-D755-B080-606D-BDD7EDFCF80C}"/>
              </a:ext>
            </a:extLst>
          </p:cNvPr>
          <p:cNvSpPr>
            <a:spLocks noGrp="1"/>
          </p:cNvSpPr>
          <p:nvPr>
            <p:ph idx="1"/>
          </p:nvPr>
        </p:nvSpPr>
        <p:spPr>
          <a:xfrm>
            <a:off x="3536415" y="2920800"/>
            <a:ext cx="2850099" cy="1374381"/>
          </a:xfrm>
        </p:spPr>
        <p:txBody>
          <a:bodyPr>
            <a:noAutofit/>
          </a:bodyPr>
          <a:lstStyle/>
          <a:p>
            <a:r>
              <a:rPr lang="en-US" b="1">
                <a:latin typeface="Calibri" panose="020F0502020204030204" pitchFamily="34" charset="0"/>
                <a:cs typeface="Calibri" panose="020F0502020204030204" pitchFamily="34" charset="0"/>
              </a:rPr>
              <a:t> Iqra Ashraf</a:t>
            </a:r>
          </a:p>
          <a:p>
            <a:r>
              <a:rPr lang="en-US" b="1">
                <a:latin typeface="Calibri" panose="020F0502020204030204" pitchFamily="34" charset="0"/>
                <a:cs typeface="Calibri" panose="020F0502020204030204" pitchFamily="34" charset="0"/>
              </a:rPr>
              <a:t>MBBS,MRCP(UK),MRCPS (Glasgow),FCPS(Med)</a:t>
            </a:r>
          </a:p>
          <a:p>
            <a:r>
              <a:rPr lang="en-US" b="1">
                <a:latin typeface="Calibri" panose="020F0502020204030204" pitchFamily="34" charset="0"/>
                <a:cs typeface="Calibri" panose="020F0502020204030204" pitchFamily="34" charset="0"/>
              </a:rPr>
              <a:t>Clinical Supervisor Emergency Med Foundation Program RMU # RCEM </a:t>
            </a:r>
          </a:p>
          <a:p>
            <a:r>
              <a:rPr lang="en-US" b="1">
                <a:latin typeface="Calibri" panose="020F0502020204030204" pitchFamily="34" charset="0"/>
                <a:cs typeface="Calibri" panose="020F0502020204030204" pitchFamily="34" charset="0"/>
              </a:rPr>
              <a:t>Senior Registrar Medical  Unit-1</a:t>
            </a:r>
          </a:p>
          <a:p>
            <a:r>
              <a:rPr lang="en-US" b="1">
                <a:latin typeface="Calibri" panose="020F0502020204030204" pitchFamily="34" charset="0"/>
                <a:cs typeface="Calibri" panose="020F0502020204030204" pitchFamily="34" charset="0"/>
              </a:rPr>
              <a:t>Holy Family Hospital RWP</a:t>
            </a:r>
            <a:endParaRPr lang="aa-ET" b="1">
              <a:latin typeface="Calibri" panose="020F0502020204030204" pitchFamily="34" charset="0"/>
              <a:cs typeface="Calibri" panose="020F0502020204030204" pitchFamily="34" charset="0"/>
            </a:endParaRPr>
          </a:p>
        </p:txBody>
      </p:sp>
      <p:pic>
        <p:nvPicPr>
          <p:cNvPr id="11" name="Picture 10" descr="A logo of a medical service&#10;&#10;Description automatically generated">
            <a:extLst>
              <a:ext uri="{FF2B5EF4-FFF2-40B4-BE49-F238E27FC236}">
                <a16:creationId xmlns:a16="http://schemas.microsoft.com/office/drawing/2014/main" xmlns="" id="{07BD8E58-F5AA-469A-57FC-06F4B4324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15" name="Picture 14" descr="A purple butterfly with black wings&#10;&#10;Description automatically generated">
            <a:extLst>
              <a:ext uri="{FF2B5EF4-FFF2-40B4-BE49-F238E27FC236}">
                <a16:creationId xmlns:a16="http://schemas.microsoft.com/office/drawing/2014/main" xmlns="" id="{97F06D66-B6D7-DA9F-03CB-8826AAB6E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759065"/>
            <a:ext cx="831191" cy="831191"/>
          </a:xfrm>
          <a:prstGeom prst="rect">
            <a:avLst/>
          </a:prstGeom>
        </p:spPr>
      </p:pic>
      <p:pic>
        <p:nvPicPr>
          <p:cNvPr id="3" name="Picture 2" descr="A circular logo with text and symbols&#10;&#10;Description automatically generated">
            <a:extLst>
              <a:ext uri="{FF2B5EF4-FFF2-40B4-BE49-F238E27FC236}">
                <a16:creationId xmlns:a16="http://schemas.microsoft.com/office/drawing/2014/main" xmlns="" id="{93187D20-AFA7-B097-D101-C409BD6307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close up of a person's face&#10;&#10;Description automatically generated">
            <a:extLst>
              <a:ext uri="{FF2B5EF4-FFF2-40B4-BE49-F238E27FC236}">
                <a16:creationId xmlns:a16="http://schemas.microsoft.com/office/drawing/2014/main" xmlns="" id="{92671ED9-17EE-1EEF-BB93-A1AAAF007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65" y="2530953"/>
            <a:ext cx="2583635" cy="1678793"/>
          </a:xfrm>
          <a:prstGeom prst="rect">
            <a:avLst/>
          </a:prstGeom>
        </p:spPr>
      </p:pic>
    </p:spTree>
    <p:extLst>
      <p:ext uri="{BB962C8B-B14F-4D97-AF65-F5344CB8AC3E}">
        <p14:creationId xmlns:p14="http://schemas.microsoft.com/office/powerpoint/2010/main" val="376772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95CE7-93FB-7C3C-5145-643C1CED3B5F}"/>
              </a:ext>
            </a:extLst>
          </p:cNvPr>
          <p:cNvSpPr>
            <a:spLocks noGrp="1"/>
          </p:cNvSpPr>
          <p:nvPr>
            <p:ph type="title"/>
          </p:nvPr>
        </p:nvSpPr>
        <p:spPr>
          <a:xfrm>
            <a:off x="774723" y="872793"/>
            <a:ext cx="5459092" cy="745629"/>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LUPUS MEANS WOLF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53FCD370-2356-BCA4-3D13-FC8B0035D3F5}"/>
              </a:ext>
            </a:extLst>
          </p:cNvPr>
          <p:cNvSpPr txBox="1"/>
          <p:nvPr/>
        </p:nvSpPr>
        <p:spPr>
          <a:xfrm>
            <a:off x="554535" y="1719859"/>
            <a:ext cx="4675724" cy="2112117"/>
          </a:xfrm>
          <a:prstGeom prst="rect">
            <a:avLst/>
          </a:prstGeom>
          <a:noFill/>
        </p:spPr>
        <p:txBody>
          <a:bodyPr wrap="square" rtlCol="0">
            <a:spAutoFit/>
          </a:bodyPr>
          <a:lstStyle/>
          <a:p>
            <a:r>
              <a:rPr lang="en-US" sz="1575" b="1">
                <a:latin typeface="Calibri" panose="020F0502020204030204" pitchFamily="34" charset="0"/>
                <a:cs typeface="Calibri" panose="020F0502020204030204" pitchFamily="34" charset="0"/>
              </a:rPr>
              <a:t>It has been said that a wolf will devour its own leg to gain freedom from a trap.</a:t>
            </a:r>
          </a:p>
          <a:p>
            <a:r>
              <a:rPr lang="en-US" sz="1575" b="1">
                <a:latin typeface="Calibri" panose="020F0502020204030204" pitchFamily="34" charset="0"/>
                <a:cs typeface="Calibri" panose="020F0502020204030204" pitchFamily="34" charset="0"/>
              </a:rPr>
              <a:t>Even though, it may die of self-inflicted wound, it is free.</a:t>
            </a:r>
          </a:p>
          <a:p>
            <a:r>
              <a:rPr lang="en-US" sz="2100" b="1" u="sng">
                <a:solidFill>
                  <a:srgbClr val="7030A0"/>
                </a:solidFill>
                <a:latin typeface="Calibri" panose="020F0502020204030204" pitchFamily="34" charset="0"/>
                <a:cs typeface="Calibri" panose="020F0502020204030204" pitchFamily="34" charset="0"/>
              </a:rPr>
              <a:t>Wolf , the word, in Latin is called Lupus. </a:t>
            </a:r>
          </a:p>
          <a:p>
            <a:r>
              <a:rPr lang="en-US" sz="1575" b="1">
                <a:latin typeface="Calibri" panose="020F0502020204030204" pitchFamily="34" charset="0"/>
                <a:cs typeface="Calibri" panose="020F0502020204030204" pitchFamily="34" charset="0"/>
              </a:rPr>
              <a:t>Lupus, the disease is an autoimmune disorder  in which the immune system attempts to destroy the body it has been designed to protect.</a:t>
            </a:r>
            <a:endParaRPr lang="aa-ET" sz="1575" b="1">
              <a:latin typeface="Calibri" panose="020F0502020204030204" pitchFamily="34" charset="0"/>
              <a:cs typeface="Calibri" panose="020F0502020204030204" pitchFamily="34" charset="0"/>
            </a:endParaRPr>
          </a:p>
        </p:txBody>
      </p:sp>
      <p:pic>
        <p:nvPicPr>
          <p:cNvPr id="3" name="Picture 2" descr="A logo of a medical service&#10;&#10;Description automatically generated">
            <a:extLst>
              <a:ext uri="{FF2B5EF4-FFF2-40B4-BE49-F238E27FC236}">
                <a16:creationId xmlns:a16="http://schemas.microsoft.com/office/drawing/2014/main" xmlns="" id="{2A12831B-4EFC-DC36-BEC9-AFE32C1F0B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4" name="Picture 3" descr="A circular logo with text and symbols&#10;&#10;Description automatically generated">
            <a:extLst>
              <a:ext uri="{FF2B5EF4-FFF2-40B4-BE49-F238E27FC236}">
                <a16:creationId xmlns:a16="http://schemas.microsoft.com/office/drawing/2014/main" xmlns="" id="{A02A494D-453B-AC18-E411-CBB2AEE01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7" name="Picture 6">
            <a:extLst>
              <a:ext uri="{FF2B5EF4-FFF2-40B4-BE49-F238E27FC236}">
                <a16:creationId xmlns:a16="http://schemas.microsoft.com/office/drawing/2014/main" xmlns="" id="{671D4943-D44A-2EA4-CE37-265B1CB55C12}"/>
              </a:ext>
            </a:extLst>
          </p:cNvPr>
          <p:cNvPicPr>
            <a:picLocks noChangeAspect="1"/>
          </p:cNvPicPr>
          <p:nvPr/>
        </p:nvPicPr>
        <p:blipFill rotWithShape="1">
          <a:blip r:embed="rId4"/>
          <a:srcRect l="66145" t="27906" r="14681" b="22046"/>
          <a:stretch/>
        </p:blipFill>
        <p:spPr>
          <a:xfrm>
            <a:off x="5164159" y="2106659"/>
            <a:ext cx="1569902" cy="2304048"/>
          </a:xfrm>
          <a:prstGeom prst="rect">
            <a:avLst/>
          </a:prstGeom>
        </p:spPr>
      </p:pic>
    </p:spTree>
    <p:extLst>
      <p:ext uri="{BB962C8B-B14F-4D97-AF65-F5344CB8AC3E}">
        <p14:creationId xmlns:p14="http://schemas.microsoft.com/office/powerpoint/2010/main" val="34071127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ribbon and a face&#10;&#10;Description automatically generated">
            <a:extLst>
              <a:ext uri="{FF2B5EF4-FFF2-40B4-BE49-F238E27FC236}">
                <a16:creationId xmlns:a16="http://schemas.microsoft.com/office/drawing/2014/main" xmlns="" id="{2C21F123-8302-8E5D-02B4-8D6ECFED23C0}"/>
              </a:ext>
            </a:extLst>
          </p:cNvPr>
          <p:cNvPicPr>
            <a:picLocks noChangeAspect="1"/>
          </p:cNvPicPr>
          <p:nvPr/>
        </p:nvPicPr>
        <p:blipFill rotWithShape="1">
          <a:blip r:embed="rId2">
            <a:extLst>
              <a:ext uri="{28A0092B-C50C-407E-A947-70E740481C1C}">
                <a14:useLocalDpi xmlns:a14="http://schemas.microsoft.com/office/drawing/2010/main" val="0"/>
              </a:ext>
            </a:extLst>
          </a:blip>
          <a:srcRect t="109" b="15622"/>
          <a:stretch/>
        </p:blipFill>
        <p:spPr>
          <a:xfrm>
            <a:off x="15" y="642945"/>
            <a:ext cx="6857985" cy="3857618"/>
          </a:xfrm>
          <a:prstGeom prst="rect">
            <a:avLst/>
          </a:prstGeom>
          <a:noFill/>
        </p:spPr>
      </p:pic>
      <p:pic>
        <p:nvPicPr>
          <p:cNvPr id="7" name="Picture 6" descr="A purple butterfly with black wings&#10;&#10;Description automatically generated">
            <a:extLst>
              <a:ext uri="{FF2B5EF4-FFF2-40B4-BE49-F238E27FC236}">
                <a16:creationId xmlns:a16="http://schemas.microsoft.com/office/drawing/2014/main" xmlns="" id="{87B3A315-8D83-A715-8303-AB2362F58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223" y="3366910"/>
            <a:ext cx="831191" cy="831191"/>
          </a:xfrm>
          <a:prstGeom prst="rect">
            <a:avLst/>
          </a:prstGeom>
        </p:spPr>
      </p:pic>
    </p:spTree>
    <p:extLst>
      <p:ext uri="{BB962C8B-B14F-4D97-AF65-F5344CB8AC3E}">
        <p14:creationId xmlns:p14="http://schemas.microsoft.com/office/powerpoint/2010/main" val="412850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13256-2AB2-AE91-5347-375629D9B6E4}"/>
              </a:ext>
            </a:extLst>
          </p:cNvPr>
          <p:cNvSpPr>
            <a:spLocks noGrp="1"/>
          </p:cNvSpPr>
          <p:nvPr>
            <p:ph type="title"/>
          </p:nvPr>
        </p:nvSpPr>
        <p:spPr>
          <a:xfrm>
            <a:off x="775364" y="848321"/>
            <a:ext cx="4969531" cy="745629"/>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SYSTEMIC LUPUS ERYTH</a:t>
            </a:r>
            <a:r>
              <a:rPr lang="en-GB"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t>
            </a:r>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MATOSIS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0D86D5C7-B1CD-4FF3-3904-86E7E77E282E}"/>
              </a:ext>
            </a:extLst>
          </p:cNvPr>
          <p:cNvSpPr>
            <a:spLocks noGrp="1"/>
          </p:cNvSpPr>
          <p:nvPr>
            <p:ph idx="1"/>
          </p:nvPr>
        </p:nvSpPr>
        <p:spPr>
          <a:xfrm>
            <a:off x="715269" y="1593950"/>
            <a:ext cx="5671244" cy="2569071"/>
          </a:xfrm>
        </p:spPr>
        <p:txBody>
          <a:bodyPr>
            <a:normAutofit/>
          </a:bodyPr>
          <a:lstStyle/>
          <a:p>
            <a:r>
              <a:rPr lang="en-US" sz="1350">
                <a:solidFill>
                  <a:srgbClr val="232323"/>
                </a:solidFill>
                <a:latin typeface="Calibri" panose="020F0502020204030204" pitchFamily="34" charset="0"/>
                <a:cs typeface="Calibri" panose="020F0502020204030204" pitchFamily="34" charset="0"/>
              </a:rPr>
              <a:t>Systemic lupus erythematosus (SLE) is a chronic autoimmune disease of unknown cause that can affect virtually any organ of the body. Immunologic abnormalities, especially the production of a </a:t>
            </a:r>
            <a:r>
              <a:rPr lang="en-US" sz="1350" err="1">
                <a:solidFill>
                  <a:srgbClr val="232323"/>
                </a:solidFill>
                <a:latin typeface="Calibri" panose="020F0502020204030204" pitchFamily="34" charset="0"/>
                <a:cs typeface="Calibri" panose="020F0502020204030204" pitchFamily="34" charset="0"/>
              </a:rPr>
              <a:t>numberof</a:t>
            </a:r>
            <a:r>
              <a:rPr lang="en-US" sz="1350">
                <a:solidFill>
                  <a:srgbClr val="232323"/>
                </a:solidFill>
                <a:latin typeface="Calibri" panose="020F0502020204030204" pitchFamily="34" charset="0"/>
                <a:cs typeface="Calibri" panose="020F0502020204030204" pitchFamily="34" charset="0"/>
              </a:rPr>
              <a:t> antinuclear antibodies (ANA), are a prominent feature of the disease.</a:t>
            </a:r>
          </a:p>
          <a:p>
            <a:pPr marL="0" indent="0">
              <a:buNone/>
            </a:pPr>
            <a:endParaRPr lang="en-US" sz="1350">
              <a:solidFill>
                <a:srgbClr val="232323"/>
              </a:solidFill>
              <a:latin typeface="Calibri" panose="020F0502020204030204" pitchFamily="34" charset="0"/>
              <a:cs typeface="Calibri" panose="020F0502020204030204" pitchFamily="34" charset="0"/>
            </a:endParaRPr>
          </a:p>
        </p:txBody>
      </p:sp>
      <p:pic>
        <p:nvPicPr>
          <p:cNvPr id="4" name="Picture 3" descr="A circular logo with text and symbols&#10;&#10;Description automatically generated">
            <a:extLst>
              <a:ext uri="{FF2B5EF4-FFF2-40B4-BE49-F238E27FC236}">
                <a16:creationId xmlns:a16="http://schemas.microsoft.com/office/drawing/2014/main" xmlns="" id="{A76FCCE0-2082-3719-A3B5-F296E5511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785A6784-BD6B-025A-7731-12A3AC386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27400938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4B1C73-9E47-3283-1EF1-CA7197A75132}"/>
              </a:ext>
            </a:extLst>
          </p:cNvPr>
          <p:cNvSpPr>
            <a:spLocks noGrp="1"/>
          </p:cNvSpPr>
          <p:nvPr>
            <p:ph type="title"/>
          </p:nvPr>
        </p:nvSpPr>
        <p:spPr>
          <a:xfrm>
            <a:off x="153945" y="1543051"/>
            <a:ext cx="3086101" cy="1543050"/>
          </a:xfrm>
        </p:spPr>
        <p:txBody>
          <a:bodyPr vert="horz" lIns="51435" tIns="25718" rIns="51435" bIns="25718" rtlCol="0" anchor="b">
            <a:normAutofit fontScale="90000"/>
          </a:bodyPr>
          <a:lstStyle/>
          <a:p>
            <a:r>
              <a:rPr lang="en-US" sz="3000" kern="12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3000" kern="12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000" kern="12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3000" kern="12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000" kern="12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PATHOPHYSIOLOGY OF SLE</a:t>
            </a:r>
            <a:r>
              <a:rPr lang="en-US" sz="1350" kern="12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en-US" sz="1350" kern="12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081" kern="1200">
                <a:effectLst>
                  <a:outerShdw blurRad="38100" dist="38100" dir="2700000" algn="tl">
                    <a:srgbClr val="000000">
                      <a:alpha val="43137"/>
                    </a:srgbClr>
                  </a:outerShdw>
                </a:effectLst>
                <a:ea typeface="+mj-ea"/>
                <a:cs typeface="+mj-cs"/>
              </a:rPr>
              <a:t/>
            </a:r>
            <a:br>
              <a:rPr lang="en-US" sz="2081" kern="1200">
                <a:effectLst>
                  <a:outerShdw blurRad="38100" dist="38100" dir="2700000" algn="tl">
                    <a:srgbClr val="000000">
                      <a:alpha val="43137"/>
                    </a:srgbClr>
                  </a:outerShdw>
                </a:effectLst>
                <a:ea typeface="+mj-ea"/>
                <a:cs typeface="+mj-cs"/>
              </a:rPr>
            </a:br>
            <a:r>
              <a:rPr lang="en-US" sz="2081" kern="1200">
                <a:effectLst>
                  <a:outerShdw blurRad="38100" dist="38100" dir="2700000" algn="tl">
                    <a:srgbClr val="000000">
                      <a:alpha val="43137"/>
                    </a:srgbClr>
                  </a:outerShdw>
                </a:effectLst>
                <a:ea typeface="+mj-ea"/>
                <a:cs typeface="+mj-cs"/>
              </a:rPr>
              <a:t> </a:t>
            </a:r>
          </a:p>
        </p:txBody>
      </p:sp>
      <p:pic>
        <p:nvPicPr>
          <p:cNvPr id="5" name="Picture 4" descr="A diagram of different organs&#10;&#10;Description automatically generated">
            <a:extLst>
              <a:ext uri="{FF2B5EF4-FFF2-40B4-BE49-F238E27FC236}">
                <a16:creationId xmlns:a16="http://schemas.microsoft.com/office/drawing/2014/main" xmlns="" id="{C803EF11-2FCD-1757-9D62-C47AD27F8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935" y="701260"/>
            <a:ext cx="3142424" cy="3740981"/>
          </a:xfrm>
          <a:prstGeom prst="rect">
            <a:avLst/>
          </a:prstGeom>
        </p:spPr>
      </p:pic>
      <p:pic>
        <p:nvPicPr>
          <p:cNvPr id="7" name="Picture 6" descr="A close up of a logo&#10;&#10;Description automatically generated">
            <a:extLst>
              <a:ext uri="{FF2B5EF4-FFF2-40B4-BE49-F238E27FC236}">
                <a16:creationId xmlns:a16="http://schemas.microsoft.com/office/drawing/2014/main" xmlns="" id="{3C19AA3C-4213-A822-3498-CD9696AADB33}"/>
              </a:ext>
            </a:extLst>
          </p:cNvPr>
          <p:cNvPicPr>
            <a:picLocks noChangeAspect="1"/>
          </p:cNvPicPr>
          <p:nvPr/>
        </p:nvPicPr>
        <p:blipFill rotWithShape="1">
          <a:blip r:embed="rId4">
            <a:extLst>
              <a:ext uri="{28A0092B-C50C-407E-A947-70E740481C1C}">
                <a14:useLocalDpi xmlns:a14="http://schemas.microsoft.com/office/drawing/2010/main" val="0"/>
              </a:ext>
            </a:extLst>
          </a:blip>
          <a:srcRect l="4388" t="21779" r="4388" b="21636"/>
          <a:stretch/>
        </p:blipFill>
        <p:spPr>
          <a:xfrm>
            <a:off x="153945" y="3601495"/>
            <a:ext cx="3200121" cy="403567"/>
          </a:xfrm>
          <a:prstGeom prst="rect">
            <a:avLst/>
          </a:prstGeom>
        </p:spPr>
      </p:pic>
    </p:spTree>
    <p:extLst>
      <p:ext uri="{BB962C8B-B14F-4D97-AF65-F5344CB8AC3E}">
        <p14:creationId xmlns:p14="http://schemas.microsoft.com/office/powerpoint/2010/main" val="9849149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4F0C17-13E2-8653-68B2-64937229498A}"/>
              </a:ext>
            </a:extLst>
          </p:cNvPr>
          <p:cNvSpPr>
            <a:spLocks noGrp="1"/>
          </p:cNvSpPr>
          <p:nvPr>
            <p:ph type="title"/>
          </p:nvPr>
        </p:nvSpPr>
        <p:spPr>
          <a:xfrm>
            <a:off x="774724" y="904721"/>
            <a:ext cx="5511776"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CLINICAL FEATURES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E4DB39B9-526B-FFD8-5FCA-B7E1CD425954}"/>
              </a:ext>
            </a:extLst>
          </p:cNvPr>
          <p:cNvSpPr>
            <a:spLocks noGrp="1"/>
          </p:cNvSpPr>
          <p:nvPr>
            <p:ph idx="1"/>
          </p:nvPr>
        </p:nvSpPr>
        <p:spPr/>
        <p:txBody>
          <a:bodyPr>
            <a:normAutofit fontScale="92500"/>
          </a:bodyPr>
          <a:lstStyle/>
          <a:p>
            <a:r>
              <a:rPr lang="en-US" sz="1350" b="1">
                <a:solidFill>
                  <a:srgbClr val="232323"/>
                </a:solidFill>
                <a:latin typeface="Calibri" panose="020F0502020204030204" pitchFamily="34" charset="0"/>
                <a:cs typeface="Calibri" panose="020F0502020204030204" pitchFamily="34" charset="0"/>
              </a:rPr>
              <a:t>Constitutional symptoms </a:t>
            </a:r>
            <a:r>
              <a:rPr lang="en-US" sz="1350">
                <a:solidFill>
                  <a:srgbClr val="232323"/>
                </a:solidFill>
                <a:latin typeface="Calibri" panose="020F0502020204030204" pitchFamily="34" charset="0"/>
                <a:cs typeface="Calibri" panose="020F0502020204030204" pitchFamily="34" charset="0"/>
              </a:rPr>
              <a:t>such as fatigue, fever, and weight loss are present in most patients with systemic lupus erythematosus (SLE) at some point during the course of the disease</a:t>
            </a:r>
            <a:r>
              <a:rPr lang="en-US" b="0" i="0">
                <a:solidFill>
                  <a:srgbClr val="232323"/>
                </a:solidFill>
                <a:effectLst/>
                <a:latin typeface="Noto Sans" panose="020B0502040504020204" pitchFamily="34" charset="0"/>
              </a:rPr>
              <a:t>.</a:t>
            </a:r>
          </a:p>
          <a:p>
            <a:r>
              <a:rPr lang="en-US" sz="1350" b="1">
                <a:solidFill>
                  <a:srgbClr val="232323"/>
                </a:solidFill>
                <a:latin typeface="Calibri" panose="020F0502020204030204" pitchFamily="34" charset="0"/>
                <a:cs typeface="Calibri" panose="020F0502020204030204" pitchFamily="34" charset="0"/>
              </a:rPr>
              <a:t>Fatigue</a:t>
            </a:r>
            <a:r>
              <a:rPr lang="en-US" sz="1350">
                <a:solidFill>
                  <a:srgbClr val="232323"/>
                </a:solidFill>
                <a:latin typeface="Calibri" panose="020F0502020204030204" pitchFamily="34" charset="0"/>
                <a:cs typeface="Calibri" panose="020F0502020204030204" pitchFamily="34" charset="0"/>
              </a:rPr>
              <a:t> – Fatigue is the most common complaint, occurring in </a:t>
            </a:r>
            <a:r>
              <a:rPr lang="en-US" sz="1575" b="1">
                <a:solidFill>
                  <a:schemeClr val="accent6"/>
                </a:solidFill>
                <a:latin typeface="Calibri" panose="020F0502020204030204" pitchFamily="34" charset="0"/>
                <a:cs typeface="Calibri" panose="020F0502020204030204" pitchFamily="34" charset="0"/>
              </a:rPr>
              <a:t>80 to 100 percent </a:t>
            </a:r>
            <a:r>
              <a:rPr lang="en-US" sz="1350">
                <a:solidFill>
                  <a:srgbClr val="232323"/>
                </a:solidFill>
                <a:latin typeface="Calibri" panose="020F0502020204030204" pitchFamily="34" charset="0"/>
                <a:cs typeface="Calibri" panose="020F0502020204030204" pitchFamily="34" charset="0"/>
              </a:rPr>
              <a:t>of patients</a:t>
            </a:r>
          </a:p>
          <a:p>
            <a:r>
              <a:rPr lang="en-US" sz="1350" b="1">
                <a:solidFill>
                  <a:srgbClr val="232323"/>
                </a:solidFill>
                <a:latin typeface="Calibri" panose="020F0502020204030204" pitchFamily="34" charset="0"/>
                <a:cs typeface="Calibri" panose="020F0502020204030204" pitchFamily="34" charset="0"/>
              </a:rPr>
              <a:t>Fever</a:t>
            </a:r>
            <a:r>
              <a:rPr lang="en-US" sz="1350">
                <a:solidFill>
                  <a:srgbClr val="232323"/>
                </a:solidFill>
                <a:latin typeface="Calibri" panose="020F0502020204030204" pitchFamily="34" charset="0"/>
                <a:cs typeface="Calibri" panose="020F0502020204030204" pitchFamily="34" charset="0"/>
              </a:rPr>
              <a:t> – Fever can be a manifestation of active disease and is seen in </a:t>
            </a:r>
            <a:r>
              <a:rPr lang="en-US" sz="1575" b="1">
                <a:solidFill>
                  <a:schemeClr val="accent6"/>
                </a:solidFill>
                <a:latin typeface="Calibri" panose="020F0502020204030204" pitchFamily="34" charset="0"/>
                <a:cs typeface="Calibri" panose="020F0502020204030204" pitchFamily="34" charset="0"/>
              </a:rPr>
              <a:t>over 50 percent </a:t>
            </a:r>
            <a:r>
              <a:rPr lang="en-US" sz="1350">
                <a:solidFill>
                  <a:srgbClr val="232323"/>
                </a:solidFill>
                <a:latin typeface="Calibri" panose="020F0502020204030204" pitchFamily="34" charset="0"/>
                <a:cs typeface="Calibri" panose="020F0502020204030204" pitchFamily="34" charset="0"/>
              </a:rPr>
              <a:t>of patients with SLE .</a:t>
            </a:r>
          </a:p>
          <a:p>
            <a:r>
              <a:rPr lang="en-US" sz="1350" b="1">
                <a:solidFill>
                  <a:srgbClr val="232323"/>
                </a:solidFill>
                <a:latin typeface="Calibri" panose="020F0502020204030204" pitchFamily="34" charset="0"/>
                <a:cs typeface="Calibri" panose="020F0502020204030204" pitchFamily="34" charset="0"/>
              </a:rPr>
              <a:t>Myalgia</a:t>
            </a:r>
            <a:r>
              <a:rPr lang="en-US" sz="1350">
                <a:solidFill>
                  <a:srgbClr val="232323"/>
                </a:solidFill>
                <a:latin typeface="Calibri" panose="020F0502020204030204" pitchFamily="34" charset="0"/>
                <a:cs typeface="Calibri" panose="020F0502020204030204" pitchFamily="34" charset="0"/>
              </a:rPr>
              <a:t> – Myalgia is also common among patients with SLE</a:t>
            </a:r>
          </a:p>
          <a:p>
            <a:r>
              <a:rPr lang="en-US" sz="1350" b="1">
                <a:solidFill>
                  <a:srgbClr val="232323"/>
                </a:solidFill>
                <a:latin typeface="Calibri" panose="020F0502020204030204" pitchFamily="34" charset="0"/>
                <a:cs typeface="Calibri" panose="020F0502020204030204" pitchFamily="34" charset="0"/>
              </a:rPr>
              <a:t>Weight change</a:t>
            </a:r>
            <a:r>
              <a:rPr lang="en-US" sz="1350">
                <a:solidFill>
                  <a:srgbClr val="232323"/>
                </a:solidFill>
                <a:latin typeface="Calibri" panose="020F0502020204030204" pitchFamily="34" charset="0"/>
                <a:cs typeface="Calibri" panose="020F0502020204030204" pitchFamily="34" charset="0"/>
              </a:rPr>
              <a:t> – Weight changes are frequent in patients with SLE and may be related to the disease or to its treatment.</a:t>
            </a:r>
          </a:p>
          <a:p>
            <a:r>
              <a:rPr lang="en-US" sz="1350" b="1">
                <a:solidFill>
                  <a:srgbClr val="232323"/>
                </a:solidFill>
                <a:latin typeface="Calibri" panose="020F0502020204030204" pitchFamily="34" charset="0"/>
                <a:cs typeface="Calibri" panose="020F0502020204030204" pitchFamily="34" charset="0"/>
              </a:rPr>
              <a:t>Arthritis and arthralgias</a:t>
            </a:r>
            <a:r>
              <a:rPr lang="en-US" sz="1350">
                <a:solidFill>
                  <a:srgbClr val="232323"/>
                </a:solidFill>
                <a:latin typeface="Calibri" panose="020F0502020204030204" pitchFamily="34" charset="0"/>
                <a:cs typeface="Calibri" panose="020F0502020204030204" pitchFamily="34" charset="0"/>
              </a:rPr>
              <a:t> — Arthritis and arthralgias occur in </a:t>
            </a:r>
            <a:r>
              <a:rPr lang="en-US" sz="1575" b="1">
                <a:solidFill>
                  <a:schemeClr val="accent6"/>
                </a:solidFill>
                <a:latin typeface="Calibri" panose="020F0502020204030204" pitchFamily="34" charset="0"/>
                <a:cs typeface="Calibri" panose="020F0502020204030204" pitchFamily="34" charset="0"/>
              </a:rPr>
              <a:t>over 90 percent </a:t>
            </a:r>
            <a:r>
              <a:rPr lang="en-US" sz="1350">
                <a:solidFill>
                  <a:srgbClr val="232323"/>
                </a:solidFill>
                <a:latin typeface="Calibri" panose="020F0502020204030204" pitchFamily="34" charset="0"/>
                <a:cs typeface="Calibri" panose="020F0502020204030204" pitchFamily="34" charset="0"/>
              </a:rPr>
              <a:t>of patients with SLE and are often one of the earliest manifestations.</a:t>
            </a:r>
            <a:endParaRPr lang="aa-ET" sz="1350">
              <a:latin typeface="Calibri" panose="020F0502020204030204" pitchFamily="34" charset="0"/>
              <a:cs typeface="Calibri" panose="020F0502020204030204" pitchFamily="34" charset="0"/>
            </a:endParaRPr>
          </a:p>
        </p:txBody>
      </p:sp>
      <p:pic>
        <p:nvPicPr>
          <p:cNvPr id="5" name="Picture 4" descr="A circular logo with text and symbols&#10;&#10;Description automatically generated">
            <a:extLst>
              <a:ext uri="{FF2B5EF4-FFF2-40B4-BE49-F238E27FC236}">
                <a16:creationId xmlns:a16="http://schemas.microsoft.com/office/drawing/2014/main" xmlns="" id="{76E73C8C-8CBB-D434-22B2-9D6E9B146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B0CD26D2-B4A6-04E1-30ED-05C5C1EB3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19269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99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C2F538-15AD-9FF4-FCAE-3BA31208472B}"/>
              </a:ext>
            </a:extLst>
          </p:cNvPr>
          <p:cNvSpPr>
            <a:spLocks noGrp="1"/>
          </p:cNvSpPr>
          <p:nvPr>
            <p:ph idx="1"/>
          </p:nvPr>
        </p:nvSpPr>
        <p:spPr>
          <a:xfrm>
            <a:off x="594910" y="1149488"/>
            <a:ext cx="5804717" cy="3182821"/>
          </a:xfrm>
        </p:spPr>
        <p:txBody>
          <a:bodyPr>
            <a:normAutofit fontScale="92500" lnSpcReduction="10000"/>
          </a:bodyPr>
          <a:lstStyle/>
          <a:p>
            <a:r>
              <a:rPr lang="en-US" sz="1350" b="1">
                <a:solidFill>
                  <a:srgbClr val="232323"/>
                </a:solidFill>
                <a:latin typeface="Calibri" panose="020F0502020204030204" pitchFamily="34" charset="0"/>
                <a:cs typeface="Calibri" panose="020F0502020204030204" pitchFamily="34" charset="0"/>
              </a:rPr>
              <a:t>Mucocutaneous involvement</a:t>
            </a:r>
            <a:r>
              <a:rPr lang="en-US" sz="1350">
                <a:solidFill>
                  <a:srgbClr val="232323"/>
                </a:solidFill>
                <a:latin typeface="Calibri" panose="020F0502020204030204" pitchFamily="34" charset="0"/>
                <a:cs typeface="Calibri" panose="020F0502020204030204" pitchFamily="34" charset="0"/>
              </a:rPr>
              <a:t> — Most patients develop skin and mucous membrane lesions at some point during the course of their disease. There is tremendous variability in the type of skin involvement in SLE. </a:t>
            </a:r>
          </a:p>
          <a:p>
            <a:pPr algn="l"/>
            <a:r>
              <a:rPr lang="en-US" sz="1350" b="1">
                <a:solidFill>
                  <a:srgbClr val="232323"/>
                </a:solidFill>
                <a:latin typeface="Calibri" panose="020F0502020204030204" pitchFamily="34" charset="0"/>
                <a:cs typeface="Calibri" panose="020F0502020204030204" pitchFamily="34" charset="0"/>
              </a:rPr>
              <a:t>Cardiac involvement and vascular manifestations- </a:t>
            </a:r>
            <a:r>
              <a:rPr lang="en-US" sz="1350">
                <a:solidFill>
                  <a:srgbClr val="232323"/>
                </a:solidFill>
                <a:latin typeface="Calibri" panose="020F0502020204030204" pitchFamily="34" charset="0"/>
                <a:cs typeface="Calibri" panose="020F0502020204030204" pitchFamily="34" charset="0"/>
              </a:rPr>
              <a:t> Cardiac disease among patients with SLE is common and can involve the pericardium, myocardium, valves, conduction system, and coronary arteries. Pericarditis, with or without an effusion, is the most common cardiac manifestation of SLE, occurring in approximately</a:t>
            </a:r>
            <a:r>
              <a:rPr lang="en-US" sz="1425" b="1">
                <a:solidFill>
                  <a:schemeClr val="accent6"/>
                </a:solidFill>
                <a:latin typeface="Calibri" panose="020F0502020204030204" pitchFamily="34" charset="0"/>
                <a:cs typeface="Calibri" panose="020F0502020204030204" pitchFamily="34" charset="0"/>
              </a:rPr>
              <a:t> 25 percent</a:t>
            </a:r>
            <a:r>
              <a:rPr lang="en-US" sz="1350">
                <a:solidFill>
                  <a:srgbClr val="232323"/>
                </a:solidFill>
                <a:latin typeface="Calibri" panose="020F0502020204030204" pitchFamily="34" charset="0"/>
                <a:cs typeface="Calibri" panose="020F0502020204030204" pitchFamily="34" charset="0"/>
              </a:rPr>
              <a:t> of patients at some point during their disease course</a:t>
            </a:r>
          </a:p>
          <a:p>
            <a:r>
              <a:rPr lang="en-US" sz="1350" b="1">
                <a:solidFill>
                  <a:srgbClr val="232323"/>
                </a:solidFill>
                <a:latin typeface="Calibri" panose="020F0502020204030204" pitchFamily="34" charset="0"/>
                <a:cs typeface="Calibri" panose="020F0502020204030204" pitchFamily="34" charset="0"/>
              </a:rPr>
              <a:t>Raynaud phenomenon</a:t>
            </a:r>
            <a:r>
              <a:rPr lang="en-US" sz="1350">
                <a:solidFill>
                  <a:srgbClr val="232323"/>
                </a:solidFill>
                <a:latin typeface="Calibri" panose="020F0502020204030204" pitchFamily="34" charset="0"/>
                <a:cs typeface="Calibri" panose="020F0502020204030204" pitchFamily="34" charset="0"/>
              </a:rPr>
              <a:t> – Raynaud phenomenon in SLE is a vasospastic process induced by cold that occurs in up to </a:t>
            </a:r>
            <a:r>
              <a:rPr lang="en-US" sz="1425" b="1">
                <a:solidFill>
                  <a:schemeClr val="accent6"/>
                </a:solidFill>
                <a:latin typeface="Calibri" panose="020F0502020204030204" pitchFamily="34" charset="0"/>
                <a:cs typeface="Calibri" panose="020F0502020204030204" pitchFamily="34" charset="0"/>
              </a:rPr>
              <a:t>50 percent </a:t>
            </a:r>
            <a:r>
              <a:rPr lang="en-US" sz="1350">
                <a:solidFill>
                  <a:srgbClr val="232323"/>
                </a:solidFill>
                <a:latin typeface="Calibri" panose="020F0502020204030204" pitchFamily="34" charset="0"/>
                <a:cs typeface="Calibri" panose="020F0502020204030204" pitchFamily="34" charset="0"/>
              </a:rPr>
              <a:t>of patients with SLE.</a:t>
            </a:r>
          </a:p>
          <a:p>
            <a:r>
              <a:rPr lang="en-US" sz="1350" b="1">
                <a:solidFill>
                  <a:srgbClr val="232323"/>
                </a:solidFill>
                <a:latin typeface="Calibri" panose="020F0502020204030204" pitchFamily="34" charset="0"/>
                <a:cs typeface="Calibri" panose="020F0502020204030204" pitchFamily="34" charset="0"/>
              </a:rPr>
              <a:t>Vasculitis</a:t>
            </a:r>
            <a:r>
              <a:rPr lang="en-US" sz="1350">
                <a:solidFill>
                  <a:srgbClr val="232323"/>
                </a:solidFill>
                <a:latin typeface="Calibri" panose="020F0502020204030204" pitchFamily="34" charset="0"/>
                <a:cs typeface="Calibri" panose="020F0502020204030204" pitchFamily="34" charset="0"/>
              </a:rPr>
              <a:t> – Estimates of the prevalence of vasculitis among SLE patients from large cohorts range from </a:t>
            </a:r>
            <a:r>
              <a:rPr lang="en-US" sz="1425" b="1">
                <a:solidFill>
                  <a:schemeClr val="accent6"/>
                </a:solidFill>
                <a:latin typeface="Calibri" panose="020F0502020204030204" pitchFamily="34" charset="0"/>
                <a:cs typeface="Calibri" panose="020F0502020204030204" pitchFamily="34" charset="0"/>
              </a:rPr>
              <a:t>11 to 36 percent </a:t>
            </a:r>
            <a:r>
              <a:rPr lang="en-US" sz="1350">
                <a:solidFill>
                  <a:srgbClr val="232323"/>
                </a:solidFill>
                <a:latin typeface="Calibri" panose="020F0502020204030204" pitchFamily="34" charset="0"/>
                <a:cs typeface="Calibri" panose="020F0502020204030204" pitchFamily="34" charset="0"/>
              </a:rPr>
              <a:t>. The clinical spectrum of vasculitis in the setting of SLE is broad due to the potential for inflammatory involvement of vessels of all sizes.</a:t>
            </a:r>
          </a:p>
          <a:p>
            <a:r>
              <a:rPr lang="en-US" sz="1350" b="1">
                <a:solidFill>
                  <a:srgbClr val="232323"/>
                </a:solidFill>
                <a:latin typeface="Calibri" panose="020F0502020204030204" pitchFamily="34" charset="0"/>
                <a:cs typeface="Calibri" panose="020F0502020204030204" pitchFamily="34" charset="0"/>
              </a:rPr>
              <a:t>Thromboembolic disease</a:t>
            </a:r>
            <a:r>
              <a:rPr lang="en-US" sz="1350">
                <a:solidFill>
                  <a:srgbClr val="232323"/>
                </a:solidFill>
                <a:latin typeface="Calibri" panose="020F0502020204030204" pitchFamily="34" charset="0"/>
                <a:cs typeface="Calibri" panose="020F0502020204030204" pitchFamily="34" charset="0"/>
              </a:rPr>
              <a:t> – Thromboembolic disease can complicate SLE, particularly in the context of antiphospholipid antibodies.</a:t>
            </a:r>
            <a:endParaRPr lang="aa-ET" sz="1350">
              <a:latin typeface="Calibri" panose="020F0502020204030204" pitchFamily="34" charset="0"/>
              <a:cs typeface="Calibri" panose="020F0502020204030204" pitchFamily="34" charset="0"/>
            </a:endParaRPr>
          </a:p>
        </p:txBody>
      </p:sp>
      <p:pic>
        <p:nvPicPr>
          <p:cNvPr id="2" name="Picture 1" descr="A circular logo with text and symbols&#10;&#10;Description automatically generated">
            <a:extLst>
              <a:ext uri="{FF2B5EF4-FFF2-40B4-BE49-F238E27FC236}">
                <a16:creationId xmlns:a16="http://schemas.microsoft.com/office/drawing/2014/main" xmlns="" id="{79443671-AB09-3D40-3E49-A905B6B75A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BEF8965E-E39D-28A9-C94E-6595590CC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12275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499"/>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076C0D4-5E52-4C4E-84D3-5D8136449150}"/>
              </a:ext>
            </a:extLst>
          </p:cNvPr>
          <p:cNvSpPr>
            <a:spLocks noGrp="1"/>
          </p:cNvSpPr>
          <p:nvPr>
            <p:ph idx="1"/>
          </p:nvPr>
        </p:nvSpPr>
        <p:spPr>
          <a:xfrm>
            <a:off x="462709" y="1113908"/>
            <a:ext cx="5923804" cy="3003572"/>
          </a:xfrm>
        </p:spPr>
        <p:txBody>
          <a:bodyPr>
            <a:normAutofit fontScale="92500"/>
          </a:bodyPr>
          <a:lstStyle/>
          <a:p>
            <a:r>
              <a:rPr lang="en-US" sz="1350" b="1">
                <a:solidFill>
                  <a:srgbClr val="232323"/>
                </a:solidFill>
                <a:latin typeface="Calibri" panose="020F0502020204030204" pitchFamily="34" charset="0"/>
                <a:cs typeface="Calibri" panose="020F0502020204030204" pitchFamily="34" charset="0"/>
              </a:rPr>
              <a:t>Kidney involvement</a:t>
            </a:r>
            <a:r>
              <a:rPr lang="en-US" sz="1350">
                <a:solidFill>
                  <a:srgbClr val="232323"/>
                </a:solidFill>
                <a:latin typeface="Calibri" panose="020F0502020204030204" pitchFamily="34" charset="0"/>
                <a:cs typeface="Calibri" panose="020F0502020204030204" pitchFamily="34" charset="0"/>
              </a:rPr>
              <a:t> — Kidney involvement is clinically apparent in </a:t>
            </a:r>
            <a:r>
              <a:rPr lang="en-US" sz="1425" b="1">
                <a:solidFill>
                  <a:schemeClr val="accent6"/>
                </a:solidFill>
                <a:latin typeface="Calibri" panose="020F0502020204030204" pitchFamily="34" charset="0"/>
                <a:cs typeface="Calibri" panose="020F0502020204030204" pitchFamily="34" charset="0"/>
              </a:rPr>
              <a:t>approximately 50 percent</a:t>
            </a:r>
            <a:r>
              <a:rPr lang="en-US" sz="1350">
                <a:solidFill>
                  <a:srgbClr val="232323"/>
                </a:solidFill>
                <a:latin typeface="Calibri" panose="020F0502020204030204" pitchFamily="34" charset="0"/>
                <a:cs typeface="Calibri" panose="020F0502020204030204" pitchFamily="34" charset="0"/>
              </a:rPr>
              <a:t> of SLE patients and is a significant cause of morbidity and mortality.</a:t>
            </a:r>
          </a:p>
          <a:p>
            <a:r>
              <a:rPr lang="en-US" sz="1350" b="1">
                <a:solidFill>
                  <a:srgbClr val="232323"/>
                </a:solidFill>
                <a:latin typeface="Calibri" panose="020F0502020204030204" pitchFamily="34" charset="0"/>
                <a:cs typeface="Calibri" panose="020F0502020204030204" pitchFamily="34" charset="0"/>
              </a:rPr>
              <a:t>Gastrointestinal involvement</a:t>
            </a:r>
            <a:r>
              <a:rPr lang="en-US" sz="1350">
                <a:solidFill>
                  <a:srgbClr val="232323"/>
                </a:solidFill>
                <a:latin typeface="Calibri" panose="020F0502020204030204" pitchFamily="34" charset="0"/>
                <a:cs typeface="Calibri" panose="020F0502020204030204" pitchFamily="34" charset="0"/>
              </a:rPr>
              <a:t> — Gastrointestinal symptoms are common in SLE patients, occurring in </a:t>
            </a:r>
            <a:r>
              <a:rPr lang="en-US" sz="1425" b="1">
                <a:solidFill>
                  <a:schemeClr val="accent6"/>
                </a:solidFill>
                <a:latin typeface="Calibri" panose="020F0502020204030204" pitchFamily="34" charset="0"/>
                <a:cs typeface="Calibri" panose="020F0502020204030204" pitchFamily="34" charset="0"/>
              </a:rPr>
              <a:t>up to 40 percent </a:t>
            </a:r>
            <a:r>
              <a:rPr lang="en-US" sz="1350">
                <a:solidFill>
                  <a:srgbClr val="232323"/>
                </a:solidFill>
                <a:latin typeface="Calibri" panose="020F0502020204030204" pitchFamily="34" charset="0"/>
                <a:cs typeface="Calibri" panose="020F0502020204030204" pitchFamily="34" charset="0"/>
              </a:rPr>
              <a:t>of patients.</a:t>
            </a:r>
          </a:p>
          <a:p>
            <a:r>
              <a:rPr lang="en-US" sz="1350" b="1">
                <a:solidFill>
                  <a:srgbClr val="232323"/>
                </a:solidFill>
                <a:latin typeface="Calibri" panose="020F0502020204030204" pitchFamily="34" charset="0"/>
                <a:cs typeface="Calibri" panose="020F0502020204030204" pitchFamily="34" charset="0"/>
              </a:rPr>
              <a:t>Pulmonary involvement</a:t>
            </a:r>
            <a:r>
              <a:rPr lang="en-US" sz="1350">
                <a:solidFill>
                  <a:srgbClr val="232323"/>
                </a:solidFill>
                <a:latin typeface="Calibri" panose="020F0502020204030204" pitchFamily="34" charset="0"/>
                <a:cs typeface="Calibri" panose="020F0502020204030204" pitchFamily="34" charset="0"/>
              </a:rPr>
              <a:t> — During the course of their disease, many patients develop symptoms secondary to pulmonary involvement of SLE. Pulmonary manifestations of SLE include pleuritis (with or without effusion), pneumonitis, interstitial lung disease, pulmonary hypertension, shrinking lung syndrome, and alveolar hemorrhage.</a:t>
            </a:r>
          </a:p>
          <a:p>
            <a:r>
              <a:rPr lang="en-US" sz="1350" b="1">
                <a:solidFill>
                  <a:srgbClr val="232323"/>
                </a:solidFill>
                <a:latin typeface="Calibri" panose="020F0502020204030204" pitchFamily="34" charset="0"/>
                <a:cs typeface="Calibri" panose="020F0502020204030204" pitchFamily="34" charset="0"/>
              </a:rPr>
              <a:t>Neurologic and neuropsychiatric involvement</a:t>
            </a:r>
            <a:r>
              <a:rPr lang="en-US" sz="1350">
                <a:solidFill>
                  <a:srgbClr val="232323"/>
                </a:solidFill>
                <a:latin typeface="Calibri" panose="020F0502020204030204" pitchFamily="34" charset="0"/>
                <a:cs typeface="Calibri" panose="020F0502020204030204" pitchFamily="34" charset="0"/>
              </a:rPr>
              <a:t> — Neuropsychiatric involvement of SLE consists of a broad range of neurologic and psychiatric manifestations, including stroke, seizures, cognitive dysfunction, delirium, psychosis, and/or peripheral neuropathies. Other less common problems are movement disorders, cranial neuropathies, myelitis, and meningitis</a:t>
            </a:r>
            <a:r>
              <a:rPr lang="en-US">
                <a:solidFill>
                  <a:srgbClr val="232323"/>
                </a:solidFill>
                <a:latin typeface="Noto Sans" panose="020B0502040504020204" pitchFamily="34" charset="0"/>
              </a:rPr>
              <a:t>.</a:t>
            </a:r>
            <a:endParaRPr lang="aa-ET" sz="1350">
              <a:latin typeface="Calibri" panose="020F0502020204030204" pitchFamily="34" charset="0"/>
              <a:cs typeface="Calibri" panose="020F0502020204030204" pitchFamily="34" charset="0"/>
            </a:endParaRPr>
          </a:p>
        </p:txBody>
      </p:sp>
      <p:pic>
        <p:nvPicPr>
          <p:cNvPr id="2" name="Picture 1" descr="A circular logo with text and symbols&#10;&#10;Description automatically generated">
            <a:extLst>
              <a:ext uri="{FF2B5EF4-FFF2-40B4-BE49-F238E27FC236}">
                <a16:creationId xmlns:a16="http://schemas.microsoft.com/office/drawing/2014/main" xmlns="" id="{3ADF5D02-7765-9C5A-D49D-99C226824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89FA9D10-B376-6ACF-656E-BF7A944E6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3" y="692526"/>
            <a:ext cx="634598" cy="553586"/>
          </a:xfrm>
          <a:prstGeom prst="rect">
            <a:avLst/>
          </a:prstGeom>
        </p:spPr>
      </p:pic>
    </p:spTree>
    <p:extLst>
      <p:ext uri="{BB962C8B-B14F-4D97-AF65-F5344CB8AC3E}">
        <p14:creationId xmlns:p14="http://schemas.microsoft.com/office/powerpoint/2010/main" val="403240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6EE2C90-D0A5-E863-9975-B6356F93D62C}"/>
              </a:ext>
            </a:extLst>
          </p:cNvPr>
          <p:cNvSpPr>
            <a:spLocks noGrp="1"/>
          </p:cNvSpPr>
          <p:nvPr>
            <p:ph idx="1"/>
          </p:nvPr>
        </p:nvSpPr>
        <p:spPr>
          <a:xfrm>
            <a:off x="471488" y="1298862"/>
            <a:ext cx="5915025" cy="2029438"/>
          </a:xfrm>
        </p:spPr>
        <p:txBody>
          <a:bodyPr>
            <a:normAutofit/>
          </a:bodyPr>
          <a:lstStyle/>
          <a:p>
            <a:r>
              <a:rPr lang="en-US" sz="1350" b="1">
                <a:solidFill>
                  <a:srgbClr val="232323"/>
                </a:solidFill>
                <a:latin typeface="Calibri" panose="020F0502020204030204" pitchFamily="34" charset="0"/>
                <a:cs typeface="Calibri" panose="020F0502020204030204" pitchFamily="34" charset="0"/>
              </a:rPr>
              <a:t>Hematologic abnormalities</a:t>
            </a:r>
            <a:r>
              <a:rPr lang="en-US" sz="1350">
                <a:solidFill>
                  <a:srgbClr val="232323"/>
                </a:solidFill>
                <a:latin typeface="Calibri" panose="020F0502020204030204" pitchFamily="34" charset="0"/>
                <a:cs typeface="Calibri" panose="020F0502020204030204" pitchFamily="34" charset="0"/>
              </a:rPr>
              <a:t> — Hematologic abnormalities are common in SLE, and all three blood cell lines can be affected. Anemia of chronic disease (also called anemia of inflammation and anemia of chronic inflammation) is the most common type of anemia among patients with SLE. Leukopenia is common in SLE patients, occurring in </a:t>
            </a:r>
            <a:r>
              <a:rPr lang="en-US" sz="1350" b="1">
                <a:solidFill>
                  <a:schemeClr val="accent6"/>
                </a:solidFill>
                <a:latin typeface="Calibri" panose="020F0502020204030204" pitchFamily="34" charset="0"/>
                <a:cs typeface="Calibri" panose="020F0502020204030204" pitchFamily="34" charset="0"/>
              </a:rPr>
              <a:t>approximately 50 percent </a:t>
            </a:r>
            <a:r>
              <a:rPr lang="en-US" sz="1350">
                <a:solidFill>
                  <a:srgbClr val="232323"/>
                </a:solidFill>
                <a:latin typeface="Calibri" panose="020F0502020204030204" pitchFamily="34" charset="0"/>
                <a:cs typeface="Calibri" panose="020F0502020204030204" pitchFamily="34" charset="0"/>
              </a:rPr>
              <a:t>of patients . Mild thrombocytopenia is also a common hematologic abnormality.</a:t>
            </a:r>
          </a:p>
          <a:p>
            <a:endParaRPr lang="aa-ET" sz="1350">
              <a:latin typeface="Calibri" panose="020F0502020204030204" pitchFamily="34" charset="0"/>
              <a:cs typeface="Calibri" panose="020F0502020204030204" pitchFamily="34" charset="0"/>
            </a:endParaRPr>
          </a:p>
        </p:txBody>
      </p:sp>
      <p:pic>
        <p:nvPicPr>
          <p:cNvPr id="2" name="Picture 1" descr="A circular logo with text and symbols&#10;&#10;Description automatically generated">
            <a:extLst>
              <a:ext uri="{FF2B5EF4-FFF2-40B4-BE49-F238E27FC236}">
                <a16:creationId xmlns:a16="http://schemas.microsoft.com/office/drawing/2014/main" xmlns="" id="{8A623038-C3F8-7CA9-E253-67381FB500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8B6E0E21-8E68-4C44-D696-EEA2BC65F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25301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4" name="Title 7"/>
          <p:cNvSpPr>
            <a:spLocks noGrp="1"/>
          </p:cNvSpPr>
          <p:nvPr>
            <p:ph type="title"/>
          </p:nvPr>
        </p:nvSpPr>
        <p:spPr>
          <a:xfrm>
            <a:off x="728826" y="904721"/>
            <a:ext cx="5557674"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PRESENTING COMPLAINTS </a:t>
            </a:r>
          </a:p>
        </p:txBody>
      </p:sp>
      <p:sp>
        <p:nvSpPr>
          <p:cNvPr id="1048605" name="Content Placeholder 2"/>
          <p:cNvSpPr>
            <a:spLocks noGrp="1"/>
          </p:cNvSpPr>
          <p:nvPr>
            <p:ph idx="1"/>
          </p:nvPr>
        </p:nvSpPr>
        <p:spPr/>
        <p:txBody>
          <a:bodyPr rtlCol="0"/>
          <a:lstStyle/>
          <a:p>
            <a:pPr marL="0" indent="0">
              <a:buNone/>
            </a:pPr>
            <a:endParaRPr lang="en-US" sz="1800" b="1">
              <a:latin typeface="Calibri" panose="020F0502020204030204" pitchFamily="34" charset="0"/>
              <a:cs typeface="Calibri" panose="020F0502020204030204" pitchFamily="34" charset="0"/>
            </a:endParaRPr>
          </a:p>
          <a:p>
            <a:r>
              <a:rPr lang="en-US" sz="1800" b="1">
                <a:latin typeface="Calibri" panose="020F0502020204030204" pitchFamily="34" charset="0"/>
                <a:cs typeface="Calibri" panose="020F0502020204030204" pitchFamily="34" charset="0"/>
              </a:rPr>
              <a:t>Low grade fever – 12 months</a:t>
            </a:r>
          </a:p>
          <a:p>
            <a:r>
              <a:rPr lang="en-US" sz="1800" b="1">
                <a:latin typeface="Calibri" panose="020F0502020204030204" pitchFamily="34" charset="0"/>
                <a:cs typeface="Calibri" panose="020F0502020204030204" pitchFamily="34" charset="0"/>
              </a:rPr>
              <a:t>Left sided chest pain-2 months</a:t>
            </a:r>
          </a:p>
          <a:p>
            <a:r>
              <a:rPr lang="en-US" sz="1800" b="1">
                <a:latin typeface="Calibri" panose="020F0502020204030204" pitchFamily="34" charset="0"/>
                <a:cs typeface="Calibri" panose="020F0502020204030204" pitchFamily="34" charset="0"/>
              </a:rPr>
              <a:t>Drooping of both eyelids- 1 week </a:t>
            </a:r>
          </a:p>
          <a:p>
            <a:pPr marL="0" indent="0">
              <a:buNone/>
            </a:pPr>
            <a:endParaRPr lang="en-US" sz="1200" b="1">
              <a:latin typeface="Calibri" panose="020F0502020204030204" pitchFamily="34" charset="0"/>
              <a:cs typeface="Calibri" panose="020F0502020204030204" pitchFamily="34" charset="0"/>
            </a:endParaRPr>
          </a:p>
        </p:txBody>
      </p:sp>
      <p:pic>
        <p:nvPicPr>
          <p:cNvPr id="2" name="Picture 1" descr="A circular logo with text and symbols&#10;&#10;Description automatically generated">
            <a:extLst>
              <a:ext uri="{FF2B5EF4-FFF2-40B4-BE49-F238E27FC236}">
                <a16:creationId xmlns:a16="http://schemas.microsoft.com/office/drawing/2014/main" xmlns="" id="{0AF1A1C3-D1DB-C5FA-2E23-A683CF9729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E91DFDC2-1848-561D-E57F-A638D6952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4" name="Content Placeholder 11">
            <a:extLst>
              <a:ext uri="{FF2B5EF4-FFF2-40B4-BE49-F238E27FC236}">
                <a16:creationId xmlns:a16="http://schemas.microsoft.com/office/drawing/2014/main" xmlns="" id="{D555D92D-128B-759B-8EAA-ADD24143357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t="46189"/>
          <a:stretch/>
        </p:blipFill>
        <p:spPr>
          <a:xfrm>
            <a:off x="4255078" y="1663076"/>
            <a:ext cx="2260022" cy="2226825"/>
          </a:xfrm>
          <a:prstGeom prst="rect">
            <a:avLst/>
          </a:prstGeom>
        </p:spPr>
      </p:pic>
      <p:sp>
        <p:nvSpPr>
          <p:cNvPr id="9" name="TextBox 8">
            <a:extLst>
              <a:ext uri="{FF2B5EF4-FFF2-40B4-BE49-F238E27FC236}">
                <a16:creationId xmlns:a16="http://schemas.microsoft.com/office/drawing/2014/main" xmlns="" id="{C272ED19-74A0-A49A-E4E9-173D9F81CEFD}"/>
              </a:ext>
            </a:extLst>
          </p:cNvPr>
          <p:cNvSpPr txBox="1"/>
          <p:nvPr/>
        </p:nvSpPr>
        <p:spPr>
          <a:xfrm>
            <a:off x="4138180" y="4056742"/>
            <a:ext cx="2719820" cy="253916"/>
          </a:xfrm>
          <a:prstGeom prst="rect">
            <a:avLst/>
          </a:prstGeom>
          <a:noFill/>
        </p:spPr>
        <p:txBody>
          <a:bodyPr wrap="square" rtlCol="0">
            <a:spAutoFit/>
          </a:bodyPr>
          <a:lstStyle/>
          <a:p>
            <a:r>
              <a:rPr lang="en-US" sz="1050">
                <a:latin typeface="Calibri" panose="020F0502020204030204" pitchFamily="34" charset="0"/>
                <a:cs typeface="Calibri" panose="020F0502020204030204" pitchFamily="34" charset="0"/>
              </a:rPr>
              <a:t>PICTURE TAKEN WITH PATIENT’S CONSENT</a:t>
            </a:r>
            <a:endParaRPr lang="aa-ET" sz="105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04860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10486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104860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black hair and various medical icons&#10;&#10;Description automatically generated">
            <a:extLst>
              <a:ext uri="{FF2B5EF4-FFF2-40B4-BE49-F238E27FC236}">
                <a16:creationId xmlns:a16="http://schemas.microsoft.com/office/drawing/2014/main" xmlns="" id="{EA75B9AB-ED38-6C58-8CAF-9D4A5695B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20" y="962721"/>
            <a:ext cx="5483762" cy="3344668"/>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5D8BFCE5-AFAD-5E9D-D54C-DA0C5EBC3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3445ADBE-BF84-589A-50DD-D5560FB95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34860972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xmlns="" id="{53A3D42B-960C-3564-1B1B-FAF785448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805" y="793507"/>
            <a:ext cx="2314575" cy="1735931"/>
          </a:xfrm>
          <a:prstGeom prst="rect">
            <a:avLst/>
          </a:prstGeom>
        </p:spPr>
      </p:pic>
      <p:pic>
        <p:nvPicPr>
          <p:cNvPr id="9" name="Picture 8" descr="Close-up of a hand with a yellow finger&#10;&#10;Description automatically generated">
            <a:extLst>
              <a:ext uri="{FF2B5EF4-FFF2-40B4-BE49-F238E27FC236}">
                <a16:creationId xmlns:a16="http://schemas.microsoft.com/office/drawing/2014/main" xmlns="" id="{B97834C6-DB68-956F-150D-40BC75FF7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88" y="2748009"/>
            <a:ext cx="2936081" cy="1601986"/>
          </a:xfrm>
          <a:prstGeom prst="rect">
            <a:avLst/>
          </a:prstGeom>
        </p:spPr>
      </p:pic>
      <p:pic>
        <p:nvPicPr>
          <p:cNvPr id="11" name="Picture 10" descr="Close-up of a chicken bone&#10;&#10;Description automatically generated">
            <a:extLst>
              <a:ext uri="{FF2B5EF4-FFF2-40B4-BE49-F238E27FC236}">
                <a16:creationId xmlns:a16="http://schemas.microsoft.com/office/drawing/2014/main" xmlns="" id="{4D3B7BA6-19F8-C67F-9499-CB57C92FD3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1" y="2730205"/>
            <a:ext cx="2481380" cy="1619790"/>
          </a:xfrm>
          <a:prstGeom prst="rect">
            <a:avLst/>
          </a:prstGeom>
        </p:spPr>
      </p:pic>
      <p:pic>
        <p:nvPicPr>
          <p:cNvPr id="4" name="Picture 3" descr="A close-up of a person with red rash&#10;&#10;Description automatically generated">
            <a:extLst>
              <a:ext uri="{FF2B5EF4-FFF2-40B4-BE49-F238E27FC236}">
                <a16:creationId xmlns:a16="http://schemas.microsoft.com/office/drawing/2014/main" xmlns="" id="{6A5BE2EC-320F-AE18-82D3-4B376EB90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309" y="872793"/>
            <a:ext cx="2184298" cy="1717491"/>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B0864C4C-7D59-5DC1-E876-2632A1D5BD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C19F8BD1-8E80-DE01-2139-79C418726D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33001798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2E3A64-2520-E7AB-2023-70546673935E}"/>
              </a:ext>
            </a:extLst>
          </p:cNvPr>
          <p:cNvSpPr>
            <a:spLocks noGrp="1"/>
          </p:cNvSpPr>
          <p:nvPr>
            <p:ph type="title"/>
          </p:nvPr>
        </p:nvSpPr>
        <p:spPr>
          <a:xfrm>
            <a:off x="1129778" y="2115950"/>
            <a:ext cx="4598444" cy="745629"/>
          </a:xfrm>
        </p:spPr>
        <p:txBody>
          <a:bodyPr>
            <a:noAutofit/>
          </a:bodyPr>
          <a:lstStyle/>
          <a:p>
            <a:r>
              <a:rPr lang="en-US" sz="30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ACR/ EULAR CRITERIA FOR SLE 2019</a:t>
            </a:r>
            <a:endParaRPr lang="aa-ET" sz="30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A circular logo with text and symbols&#10;&#10;Description automatically generated">
            <a:extLst>
              <a:ext uri="{FF2B5EF4-FFF2-40B4-BE49-F238E27FC236}">
                <a16:creationId xmlns:a16="http://schemas.microsoft.com/office/drawing/2014/main" xmlns="" id="{48918427-6EA0-CBCC-F45C-93732F98E5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5" name="Picture 4" descr="A logo of a medical service&#10;&#10;Description automatically generated">
            <a:extLst>
              <a:ext uri="{FF2B5EF4-FFF2-40B4-BE49-F238E27FC236}">
                <a16:creationId xmlns:a16="http://schemas.microsoft.com/office/drawing/2014/main" xmlns="" id="{C03BC604-A5DF-7065-2147-2FB88A217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23624315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F4684C-37AC-5C22-E359-922FF8A9D852}"/>
              </a:ext>
            </a:extLst>
          </p:cNvPr>
          <p:cNvPicPr>
            <a:picLocks noChangeAspect="1"/>
          </p:cNvPicPr>
          <p:nvPr/>
        </p:nvPicPr>
        <p:blipFill rotWithShape="1">
          <a:blip r:embed="rId3"/>
          <a:srcRect l="3231" t="18241" r="31693" b="18755"/>
          <a:stretch/>
        </p:blipFill>
        <p:spPr>
          <a:xfrm>
            <a:off x="566731" y="1090012"/>
            <a:ext cx="5616320" cy="3057110"/>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172E3FAD-3C86-3802-C3EA-9805C21CA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62635E35-5C1C-58B8-944B-0AC3A50489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6" name="Picture 5" descr="A blue check mark in a circle&#10;&#10;Description automatically generated">
            <a:extLst>
              <a:ext uri="{FF2B5EF4-FFF2-40B4-BE49-F238E27FC236}">
                <a16:creationId xmlns:a16="http://schemas.microsoft.com/office/drawing/2014/main" xmlns="" id="{1E5C0C3A-2EE9-CFE2-E175-64E74AEABE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0973" y="1899668"/>
            <a:ext cx="252713" cy="266817"/>
          </a:xfrm>
          <a:prstGeom prst="rect">
            <a:avLst/>
          </a:prstGeom>
        </p:spPr>
      </p:pic>
      <p:pic>
        <p:nvPicPr>
          <p:cNvPr id="8" name="Picture 7" descr="A blue check mark in a circle&#10;&#10;Description automatically generated">
            <a:extLst>
              <a:ext uri="{FF2B5EF4-FFF2-40B4-BE49-F238E27FC236}">
                <a16:creationId xmlns:a16="http://schemas.microsoft.com/office/drawing/2014/main" xmlns="" id="{9B206587-5EF2-F732-999C-8583A246BA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8265" y="3869996"/>
            <a:ext cx="268767" cy="283768"/>
          </a:xfrm>
          <a:prstGeom prst="rect">
            <a:avLst/>
          </a:prstGeom>
        </p:spPr>
      </p:pic>
    </p:spTree>
    <p:extLst>
      <p:ext uri="{BB962C8B-B14F-4D97-AF65-F5344CB8AC3E}">
        <p14:creationId xmlns:p14="http://schemas.microsoft.com/office/powerpoint/2010/main" val="12032384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959A558-5EEF-198F-7B32-5786B35B19B0}"/>
              </a:ext>
            </a:extLst>
          </p:cNvPr>
          <p:cNvPicPr>
            <a:picLocks noChangeAspect="1"/>
          </p:cNvPicPr>
          <p:nvPr/>
        </p:nvPicPr>
        <p:blipFill rotWithShape="1">
          <a:blip r:embed="rId2"/>
          <a:srcRect l="4269" t="35891" r="33769" b="11776"/>
          <a:stretch/>
        </p:blipFill>
        <p:spPr>
          <a:xfrm>
            <a:off x="496641" y="896274"/>
            <a:ext cx="5894624" cy="3224284"/>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1627B2FF-494D-D066-EF5D-D1364B770A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7" name="Picture 6" descr="A blue check mark in a circle&#10;&#10;Description automatically generated">
            <a:extLst>
              <a:ext uri="{FF2B5EF4-FFF2-40B4-BE49-F238E27FC236}">
                <a16:creationId xmlns:a16="http://schemas.microsoft.com/office/drawing/2014/main" xmlns="" id="{D6E09DC9-DB78-CB03-6963-3B1BFDB741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55" y="1133385"/>
            <a:ext cx="242603" cy="256143"/>
          </a:xfrm>
          <a:prstGeom prst="rect">
            <a:avLst/>
          </a:prstGeom>
        </p:spPr>
      </p:pic>
      <p:pic>
        <p:nvPicPr>
          <p:cNvPr id="9" name="Picture 8" descr="A blue check mark in a circle&#10;&#10;Description automatically generated">
            <a:extLst>
              <a:ext uri="{FF2B5EF4-FFF2-40B4-BE49-F238E27FC236}">
                <a16:creationId xmlns:a16="http://schemas.microsoft.com/office/drawing/2014/main" xmlns="" id="{D3AA9006-4CB2-E842-85D4-E5B083D6DB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156" y="1389529"/>
            <a:ext cx="242602" cy="256142"/>
          </a:xfrm>
          <a:prstGeom prst="rect">
            <a:avLst/>
          </a:prstGeom>
        </p:spPr>
      </p:pic>
      <p:pic>
        <p:nvPicPr>
          <p:cNvPr id="11" name="Picture 10" descr="A blue check mark in a circle&#10;&#10;Description automatically generated">
            <a:extLst>
              <a:ext uri="{FF2B5EF4-FFF2-40B4-BE49-F238E27FC236}">
                <a16:creationId xmlns:a16="http://schemas.microsoft.com/office/drawing/2014/main" xmlns="" id="{300BBAFE-C1BF-88E7-D4FC-9D84FA8DBE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860" y="3369760"/>
            <a:ext cx="242602" cy="256142"/>
          </a:xfrm>
          <a:prstGeom prst="rect">
            <a:avLst/>
          </a:prstGeom>
        </p:spPr>
      </p:pic>
    </p:spTree>
    <p:extLst>
      <p:ext uri="{BB962C8B-B14F-4D97-AF65-F5344CB8AC3E}">
        <p14:creationId xmlns:p14="http://schemas.microsoft.com/office/powerpoint/2010/main" val="414192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502B0FD-3044-ADF2-0DD4-671F11816EB4}"/>
              </a:ext>
            </a:extLst>
          </p:cNvPr>
          <p:cNvPicPr>
            <a:picLocks noChangeAspect="1"/>
          </p:cNvPicPr>
          <p:nvPr/>
        </p:nvPicPr>
        <p:blipFill rotWithShape="1">
          <a:blip r:embed="rId2"/>
          <a:srcRect l="4038" t="33838" r="34000" b="29625"/>
          <a:stretch/>
        </p:blipFill>
        <p:spPr>
          <a:xfrm>
            <a:off x="314574" y="704353"/>
            <a:ext cx="6228852" cy="2065077"/>
          </a:xfrm>
          <a:prstGeom prst="rect">
            <a:avLst/>
          </a:prstGeom>
        </p:spPr>
      </p:pic>
      <p:pic>
        <p:nvPicPr>
          <p:cNvPr id="5" name="Picture 4">
            <a:extLst>
              <a:ext uri="{FF2B5EF4-FFF2-40B4-BE49-F238E27FC236}">
                <a16:creationId xmlns:a16="http://schemas.microsoft.com/office/drawing/2014/main" xmlns="" id="{69C0B89E-7A2C-D68E-305E-48561F21F28D}"/>
              </a:ext>
            </a:extLst>
          </p:cNvPr>
          <p:cNvPicPr>
            <a:picLocks noChangeAspect="1"/>
          </p:cNvPicPr>
          <p:nvPr/>
        </p:nvPicPr>
        <p:blipFill rotWithShape="1">
          <a:blip r:embed="rId3"/>
          <a:srcRect l="3358" t="27271" r="33661" b="36683"/>
          <a:stretch/>
        </p:blipFill>
        <p:spPr>
          <a:xfrm>
            <a:off x="314575" y="2769430"/>
            <a:ext cx="6228851" cy="1669718"/>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3E247B12-851F-A784-C96E-F975A527A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blue check mark in a circle&#10;&#10;Description automatically generated">
            <a:extLst>
              <a:ext uri="{FF2B5EF4-FFF2-40B4-BE49-F238E27FC236}">
                <a16:creationId xmlns:a16="http://schemas.microsoft.com/office/drawing/2014/main" xmlns="" id="{598ABC9F-AD84-4816-4BA8-D08E8E3FEB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000" y="921177"/>
            <a:ext cx="242602" cy="256142"/>
          </a:xfrm>
          <a:prstGeom prst="rect">
            <a:avLst/>
          </a:prstGeom>
        </p:spPr>
      </p:pic>
      <p:pic>
        <p:nvPicPr>
          <p:cNvPr id="9" name="Picture 8" descr="A blue check mark in a circle&#10;&#10;Description automatically generated">
            <a:extLst>
              <a:ext uri="{FF2B5EF4-FFF2-40B4-BE49-F238E27FC236}">
                <a16:creationId xmlns:a16="http://schemas.microsoft.com/office/drawing/2014/main" xmlns="" id="{38EF9618-8E77-D5EF-CDEC-8CD4BD0273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577" y="2301168"/>
            <a:ext cx="242602" cy="256142"/>
          </a:xfrm>
          <a:prstGeom prst="rect">
            <a:avLst/>
          </a:prstGeom>
        </p:spPr>
      </p:pic>
      <p:pic>
        <p:nvPicPr>
          <p:cNvPr id="10" name="Picture 9" descr="A blue check mark in a circle&#10;&#10;Description automatically generated">
            <a:extLst>
              <a:ext uri="{FF2B5EF4-FFF2-40B4-BE49-F238E27FC236}">
                <a16:creationId xmlns:a16="http://schemas.microsoft.com/office/drawing/2014/main" xmlns="" id="{6C5C65D1-2527-8B4F-03C4-64046326D9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577" y="2052628"/>
            <a:ext cx="242602" cy="256142"/>
          </a:xfrm>
          <a:prstGeom prst="rect">
            <a:avLst/>
          </a:prstGeom>
        </p:spPr>
      </p:pic>
      <p:pic>
        <p:nvPicPr>
          <p:cNvPr id="11" name="Picture 10" descr="A blue check mark in a circle&#10;&#10;Description automatically generated">
            <a:extLst>
              <a:ext uri="{FF2B5EF4-FFF2-40B4-BE49-F238E27FC236}">
                <a16:creationId xmlns:a16="http://schemas.microsoft.com/office/drawing/2014/main" xmlns="" id="{B39D6E4F-AA98-1364-BD58-8542FE0711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4456" y="3972613"/>
            <a:ext cx="242602" cy="256142"/>
          </a:xfrm>
          <a:prstGeom prst="rect">
            <a:avLst/>
          </a:prstGeom>
        </p:spPr>
      </p:pic>
    </p:spTree>
    <p:extLst>
      <p:ext uri="{BB962C8B-B14F-4D97-AF65-F5344CB8AC3E}">
        <p14:creationId xmlns:p14="http://schemas.microsoft.com/office/powerpoint/2010/main" val="7960908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F6FD85-C27A-613B-6DF8-EDA9F83C3F38}"/>
              </a:ext>
            </a:extLst>
          </p:cNvPr>
          <p:cNvSpPr>
            <a:spLocks noGrp="1"/>
          </p:cNvSpPr>
          <p:nvPr>
            <p:ph idx="1"/>
          </p:nvPr>
        </p:nvSpPr>
        <p:spPr/>
        <p:txBody>
          <a:bodyPr>
            <a:normAutofit/>
          </a:bodyPr>
          <a:lstStyle/>
          <a:p>
            <a:r>
              <a:rPr lang="en-US" sz="27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PATIENT SCORE ACCORDING TO EULAR CRITERIA WAS 34</a:t>
            </a:r>
            <a:endParaRPr lang="aa-ET" sz="2700" b="1">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descr="A logo of a medical service&#10;&#10;Description automatically generated">
            <a:extLst>
              <a:ext uri="{FF2B5EF4-FFF2-40B4-BE49-F238E27FC236}">
                <a16:creationId xmlns:a16="http://schemas.microsoft.com/office/drawing/2014/main" xmlns="" id="{4E87B76C-4952-4BA1-7CF5-32CE9295E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2347"/>
            <a:ext cx="740162" cy="645673"/>
          </a:xfrm>
          <a:prstGeom prst="rect">
            <a:avLst/>
          </a:prstGeom>
        </p:spPr>
      </p:pic>
      <p:pic>
        <p:nvPicPr>
          <p:cNvPr id="4" name="Picture 3" descr="A circular logo with text and symbols&#10;&#10;Description automatically generated">
            <a:extLst>
              <a:ext uri="{FF2B5EF4-FFF2-40B4-BE49-F238E27FC236}">
                <a16:creationId xmlns:a16="http://schemas.microsoft.com/office/drawing/2014/main" xmlns="" id="{68AD412C-14D8-08BA-B873-6E2E87ECF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937719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AE1B1D-3CF0-2C90-7D74-54B3AAD8412B}"/>
              </a:ext>
            </a:extLst>
          </p:cNvPr>
          <p:cNvSpPr>
            <a:spLocks noGrp="1"/>
          </p:cNvSpPr>
          <p:nvPr>
            <p:ph type="title"/>
          </p:nvPr>
        </p:nvSpPr>
        <p:spPr>
          <a:xfrm>
            <a:off x="740161" y="1338198"/>
            <a:ext cx="5146289" cy="460215"/>
          </a:xfrm>
        </p:spPr>
        <p:txBody>
          <a:bodyPr>
            <a:noAutofit/>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SLICC CRITERIA (Systemic Lupus International Collaborating Criteria)</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6FA8502A-A56C-D183-89FE-BE0DFE62D7A6}"/>
              </a:ext>
            </a:extLst>
          </p:cNvPr>
          <p:cNvSpPr>
            <a:spLocks noGrp="1"/>
          </p:cNvSpPr>
          <p:nvPr>
            <p:ph idx="1"/>
          </p:nvPr>
        </p:nvSpPr>
        <p:spPr>
          <a:xfrm>
            <a:off x="364012" y="2170635"/>
            <a:ext cx="5915025" cy="1207187"/>
          </a:xfrm>
        </p:spPr>
        <p:txBody>
          <a:bodyPr>
            <a:noAutofit/>
          </a:bodyPr>
          <a:lstStyle/>
          <a:p>
            <a:pPr marL="0" indent="0">
              <a:buNone/>
            </a:pPr>
            <a:r>
              <a:rPr lang="en-US" sz="1350">
                <a:solidFill>
                  <a:srgbClr val="333333"/>
                </a:solidFill>
                <a:latin typeface="Calibri" panose="020F0502020204030204" pitchFamily="34" charset="0"/>
                <a:cs typeface="Calibri" panose="020F0502020204030204" pitchFamily="34" charset="0"/>
              </a:rPr>
              <a:t>The SLICC criteria for SLE classification requires: </a:t>
            </a:r>
          </a:p>
          <a:p>
            <a:pPr marL="0" indent="0">
              <a:buNone/>
            </a:pPr>
            <a:r>
              <a:rPr lang="en-US" sz="1350" b="1">
                <a:solidFill>
                  <a:srgbClr val="333333"/>
                </a:solidFill>
                <a:latin typeface="Calibri" panose="020F0502020204030204" pitchFamily="34" charset="0"/>
                <a:cs typeface="Calibri" panose="020F0502020204030204" pitchFamily="34" charset="0"/>
              </a:rPr>
              <a:t>1) Fulfillment of at least four criteria, with at least one clinical criterion AND one immunologic criterion </a:t>
            </a:r>
          </a:p>
          <a:p>
            <a:pPr marL="0" indent="0">
              <a:buNone/>
            </a:pPr>
            <a:r>
              <a:rPr lang="en-US" sz="1350" b="1">
                <a:solidFill>
                  <a:srgbClr val="333333"/>
                </a:solidFill>
                <a:latin typeface="Calibri" panose="020F0502020204030204" pitchFamily="34" charset="0"/>
                <a:cs typeface="Calibri" panose="020F0502020204030204" pitchFamily="34" charset="0"/>
              </a:rPr>
              <a:t>                                                                     OR</a:t>
            </a:r>
          </a:p>
          <a:p>
            <a:pPr marL="0" indent="0">
              <a:buNone/>
            </a:pPr>
            <a:r>
              <a:rPr lang="en-US" sz="1350" b="1">
                <a:solidFill>
                  <a:srgbClr val="333333"/>
                </a:solidFill>
                <a:latin typeface="Calibri" panose="020F0502020204030204" pitchFamily="34" charset="0"/>
                <a:cs typeface="Calibri" panose="020F0502020204030204" pitchFamily="34" charset="0"/>
              </a:rPr>
              <a:t> 2) Lupus nephritis as the sole clinical criterion in the presence of ANA or anti-dsDNA antibodies.</a:t>
            </a:r>
          </a:p>
          <a:p>
            <a:pPr marL="0" indent="0">
              <a:buNone/>
            </a:pPr>
            <a:endParaRPr lang="en-US" sz="1013">
              <a:solidFill>
                <a:srgbClr val="333333"/>
              </a:solidFill>
              <a:latin typeface="Calibri" panose="020F0502020204030204" pitchFamily="34" charset="0"/>
              <a:cs typeface="Calibri" panose="020F0502020204030204" pitchFamily="34" charset="0"/>
            </a:endParaRPr>
          </a:p>
        </p:txBody>
      </p:sp>
      <p:pic>
        <p:nvPicPr>
          <p:cNvPr id="5" name="Picture 4" descr="A circular logo with text and symbols&#10;&#10;Description automatically generated">
            <a:extLst>
              <a:ext uri="{FF2B5EF4-FFF2-40B4-BE49-F238E27FC236}">
                <a16:creationId xmlns:a16="http://schemas.microsoft.com/office/drawing/2014/main" xmlns="" id="{0CC73546-E595-60E3-42AC-6936D5D04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F8F9D26D-7F9C-109B-AB83-1DA6FC5023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2347"/>
            <a:ext cx="740162" cy="645673"/>
          </a:xfrm>
          <a:prstGeom prst="rect">
            <a:avLst/>
          </a:prstGeom>
        </p:spPr>
      </p:pic>
    </p:spTree>
    <p:extLst>
      <p:ext uri="{BB962C8B-B14F-4D97-AF65-F5344CB8AC3E}">
        <p14:creationId xmlns:p14="http://schemas.microsoft.com/office/powerpoint/2010/main" val="33950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A16C4-B337-7FD2-7DEA-86797D3CDC91}"/>
              </a:ext>
            </a:extLst>
          </p:cNvPr>
          <p:cNvSpPr>
            <a:spLocks noGrp="1"/>
          </p:cNvSpPr>
          <p:nvPr>
            <p:ph type="title"/>
          </p:nvPr>
        </p:nvSpPr>
        <p:spPr>
          <a:xfrm>
            <a:off x="774724" y="904721"/>
            <a:ext cx="5511776" cy="642938"/>
          </a:xfrm>
        </p:spPr>
        <p:txBody>
          <a:bodyPr>
            <a:normAutofit/>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AIMS OF TREATMENT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98CB700D-3268-42FA-1654-9AB427688F15}"/>
              </a:ext>
            </a:extLst>
          </p:cNvPr>
          <p:cNvSpPr>
            <a:spLocks noGrp="1"/>
          </p:cNvSpPr>
          <p:nvPr>
            <p:ph idx="1"/>
          </p:nvPr>
        </p:nvSpPr>
        <p:spPr/>
        <p:txBody>
          <a:bodyPr/>
          <a:lstStyle/>
          <a:p>
            <a:r>
              <a:rPr lang="en-US" sz="1350" b="1">
                <a:latin typeface="Calibri" panose="020F0502020204030204" pitchFamily="34" charset="0"/>
                <a:cs typeface="Calibri" panose="020F0502020204030204" pitchFamily="34" charset="0"/>
              </a:rPr>
              <a:t>Prevent the disease progression and flare ups, achieve remission and low disease activity.</a:t>
            </a:r>
          </a:p>
          <a:p>
            <a:r>
              <a:rPr lang="en-US" sz="1350" b="1">
                <a:latin typeface="Calibri" panose="020F0502020204030204" pitchFamily="34" charset="0"/>
                <a:cs typeface="Calibri" panose="020F0502020204030204" pitchFamily="34" charset="0"/>
              </a:rPr>
              <a:t>Stop the organ tissue damage</a:t>
            </a:r>
          </a:p>
          <a:p>
            <a:r>
              <a:rPr lang="en-US" sz="1350" b="1">
                <a:latin typeface="Calibri" panose="020F0502020204030204" pitchFamily="34" charset="0"/>
                <a:cs typeface="Calibri" panose="020F0502020204030204" pitchFamily="34" charset="0"/>
              </a:rPr>
              <a:t>Treat disease complications</a:t>
            </a:r>
          </a:p>
          <a:p>
            <a:r>
              <a:rPr lang="en-US" sz="1350" b="1">
                <a:latin typeface="Calibri" panose="020F0502020204030204" pitchFamily="34" charset="0"/>
                <a:cs typeface="Calibri" panose="020F0502020204030204" pitchFamily="34" charset="0"/>
              </a:rPr>
              <a:t>Monitor, minimize  and treat drug side effects </a:t>
            </a:r>
          </a:p>
          <a:p>
            <a:r>
              <a:rPr lang="en-US" sz="1350" b="1">
                <a:latin typeface="Calibri" panose="020F0502020204030204" pitchFamily="34" charset="0"/>
                <a:cs typeface="Calibri" panose="020F0502020204030204" pitchFamily="34" charset="0"/>
              </a:rPr>
              <a:t>Improve quality of life </a:t>
            </a:r>
          </a:p>
          <a:p>
            <a:endParaRPr lang="en-US"/>
          </a:p>
          <a:p>
            <a:endParaRPr lang="en-US"/>
          </a:p>
        </p:txBody>
      </p:sp>
      <p:pic>
        <p:nvPicPr>
          <p:cNvPr id="5" name="Picture 4" descr="A circular logo with text and symbols&#10;&#10;Description automatically generated">
            <a:extLst>
              <a:ext uri="{FF2B5EF4-FFF2-40B4-BE49-F238E27FC236}">
                <a16:creationId xmlns:a16="http://schemas.microsoft.com/office/drawing/2014/main" xmlns="" id="{7062F300-BEE0-DC2E-B183-C6E245DAB5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053A7347-C2AF-8664-2C6D-4F1C604B1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4" name="Picture 3" descr="A colorful square with a letter u&#10;&#10;Description automatically generated">
            <a:extLst>
              <a:ext uri="{FF2B5EF4-FFF2-40B4-BE49-F238E27FC236}">
                <a16:creationId xmlns:a16="http://schemas.microsoft.com/office/drawing/2014/main" xmlns="" id="{FE6CC985-E914-D51D-0EED-BD7309F3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771900"/>
            <a:ext cx="514350" cy="514350"/>
          </a:xfrm>
          <a:prstGeom prst="rect">
            <a:avLst/>
          </a:prstGeom>
        </p:spPr>
      </p:pic>
    </p:spTree>
    <p:extLst>
      <p:ext uri="{BB962C8B-B14F-4D97-AF65-F5344CB8AC3E}">
        <p14:creationId xmlns:p14="http://schemas.microsoft.com/office/powerpoint/2010/main" val="302517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50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FEF8D-1FA3-F3E2-BCDF-61F3DCF0FEF2}"/>
              </a:ext>
            </a:extLst>
          </p:cNvPr>
          <p:cNvSpPr>
            <a:spLocks noGrp="1"/>
          </p:cNvSpPr>
          <p:nvPr>
            <p:ph type="title"/>
          </p:nvPr>
        </p:nvSpPr>
        <p:spPr>
          <a:xfrm>
            <a:off x="774724" y="904721"/>
            <a:ext cx="5511776"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GENERAL MANAGEMENT STEPS</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CC11E012-4153-1B84-722B-1CB1E7852E2B}"/>
              </a:ext>
            </a:extLst>
          </p:cNvPr>
          <p:cNvSpPr>
            <a:spLocks noGrp="1"/>
          </p:cNvSpPr>
          <p:nvPr>
            <p:ph idx="1"/>
          </p:nvPr>
        </p:nvSpPr>
        <p:spPr>
          <a:xfrm>
            <a:off x="514350" y="1580815"/>
            <a:ext cx="5873761" cy="2362535"/>
          </a:xfrm>
        </p:spPr>
        <p:txBody>
          <a:bodyPr>
            <a:normAutofit/>
          </a:bodyPr>
          <a:lstStyle/>
          <a:p>
            <a:r>
              <a:rPr lang="en-US" sz="1350" b="1">
                <a:solidFill>
                  <a:srgbClr val="232323"/>
                </a:solidFill>
                <a:latin typeface="Calibri" panose="020F0502020204030204" pitchFamily="34" charset="0"/>
                <a:cs typeface="Calibri" panose="020F0502020204030204" pitchFamily="34" charset="0"/>
              </a:rPr>
              <a:t>Photoprotection</a:t>
            </a:r>
            <a:r>
              <a:rPr lang="en-US" sz="1350">
                <a:solidFill>
                  <a:srgbClr val="232323"/>
                </a:solidFill>
                <a:latin typeface="Calibri" panose="020F0502020204030204" pitchFamily="34" charset="0"/>
                <a:cs typeface="Calibri" panose="020F0502020204030204" pitchFamily="34" charset="0"/>
              </a:rPr>
              <a:t> </a:t>
            </a:r>
          </a:p>
          <a:p>
            <a:r>
              <a:rPr lang="en-US" sz="1350">
                <a:solidFill>
                  <a:srgbClr val="232323"/>
                </a:solidFill>
                <a:latin typeface="Calibri" panose="020F0502020204030204" pitchFamily="34" charset="0"/>
                <a:cs typeface="Calibri" panose="020F0502020204030204" pitchFamily="34" charset="0"/>
              </a:rPr>
              <a:t>Sunscreens that block both UV-A and UV-B and have a sun protection factor (SPF) ≥55 </a:t>
            </a:r>
          </a:p>
          <a:p>
            <a:r>
              <a:rPr lang="en-US" sz="1350" b="1">
                <a:solidFill>
                  <a:srgbClr val="232323"/>
                </a:solidFill>
                <a:latin typeface="Calibri" panose="020F0502020204030204" pitchFamily="34" charset="0"/>
                <a:cs typeface="Calibri" panose="020F0502020204030204" pitchFamily="34" charset="0"/>
              </a:rPr>
              <a:t>Diet and nutrition</a:t>
            </a:r>
            <a:r>
              <a:rPr lang="en-US" sz="1350">
                <a:solidFill>
                  <a:srgbClr val="232323"/>
                </a:solidFill>
                <a:latin typeface="Calibri" panose="020F0502020204030204" pitchFamily="34" charset="0"/>
                <a:cs typeface="Calibri" panose="020F0502020204030204" pitchFamily="34" charset="0"/>
              </a:rPr>
              <a:t> –  conservative approach is to recommend a balanced diet consisting of carbohydrates, proteins, and fats.</a:t>
            </a:r>
          </a:p>
          <a:p>
            <a:r>
              <a:rPr lang="en-US" sz="1350">
                <a:solidFill>
                  <a:srgbClr val="232323"/>
                </a:solidFill>
                <a:latin typeface="Calibri" panose="020F0502020204030204" pitchFamily="34" charset="0"/>
                <a:cs typeface="Calibri" panose="020F0502020204030204" pitchFamily="34" charset="0"/>
              </a:rPr>
              <a:t>The majority of patients with SLE have low serum levels of 25-hydroxyvitamin D (</a:t>
            </a:r>
            <a:r>
              <a:rPr lang="en-US" sz="1350" err="1">
                <a:solidFill>
                  <a:srgbClr val="232323"/>
                </a:solidFill>
                <a:latin typeface="Calibri" panose="020F0502020204030204" pitchFamily="34" charset="0"/>
                <a:cs typeface="Calibri" panose="020F0502020204030204" pitchFamily="34" charset="0"/>
              </a:rPr>
              <a:t>calcidiol</a:t>
            </a:r>
            <a:r>
              <a:rPr lang="en-US" sz="1350">
                <a:solidFill>
                  <a:srgbClr val="232323"/>
                </a:solidFill>
                <a:latin typeface="Calibri" panose="020F0502020204030204" pitchFamily="34" charset="0"/>
                <a:cs typeface="Calibri" panose="020F0502020204030204" pitchFamily="34" charset="0"/>
              </a:rPr>
              <a:t>) probably due, at least in part, to avoidance of sun exposure and/or use of sunscreen products.</a:t>
            </a:r>
          </a:p>
          <a:p>
            <a:r>
              <a:rPr lang="en-US" sz="1350" b="1">
                <a:solidFill>
                  <a:srgbClr val="232323"/>
                </a:solidFill>
                <a:latin typeface="Calibri" panose="020F0502020204030204" pitchFamily="34" charset="0"/>
                <a:cs typeface="Calibri" panose="020F0502020204030204" pitchFamily="34" charset="0"/>
              </a:rPr>
              <a:t>Exercise</a:t>
            </a:r>
            <a:r>
              <a:rPr lang="en-US" sz="1350">
                <a:solidFill>
                  <a:srgbClr val="232323"/>
                </a:solidFill>
                <a:latin typeface="Calibri" panose="020F0502020204030204" pitchFamily="34" charset="0"/>
                <a:cs typeface="Calibri" panose="020F0502020204030204" pitchFamily="34" charset="0"/>
              </a:rPr>
              <a:t> –  isometric and graded exercise.</a:t>
            </a:r>
          </a:p>
        </p:txBody>
      </p:sp>
      <p:pic>
        <p:nvPicPr>
          <p:cNvPr id="5" name="Picture 4" descr="A circular logo with text and symbols&#10;&#10;Description automatically generated">
            <a:extLst>
              <a:ext uri="{FF2B5EF4-FFF2-40B4-BE49-F238E27FC236}">
                <a16:creationId xmlns:a16="http://schemas.microsoft.com/office/drawing/2014/main" xmlns="" id="{2F75AE00-F119-94D1-AC52-97B349F4C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B76EC38C-6FD0-EEFB-AA67-A92E12838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4" name="Picture 3" descr="A colorful square with a letter u&#10;&#10;Description automatically generated">
            <a:extLst>
              <a:ext uri="{FF2B5EF4-FFF2-40B4-BE49-F238E27FC236}">
                <a16:creationId xmlns:a16="http://schemas.microsoft.com/office/drawing/2014/main" xmlns="" id="{1F360A5B-FA09-6507-1A70-C55958428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771900"/>
            <a:ext cx="514350" cy="514350"/>
          </a:xfrm>
          <a:prstGeom prst="rect">
            <a:avLst/>
          </a:prstGeom>
        </p:spPr>
      </p:pic>
    </p:spTree>
    <p:extLst>
      <p:ext uri="{BB962C8B-B14F-4D97-AF65-F5344CB8AC3E}">
        <p14:creationId xmlns:p14="http://schemas.microsoft.com/office/powerpoint/2010/main" val="4091687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7"/>
          <p:cNvSpPr>
            <a:spLocks noGrp="1"/>
          </p:cNvSpPr>
          <p:nvPr>
            <p:ph type="title"/>
          </p:nvPr>
        </p:nvSpPr>
        <p:spPr>
          <a:xfrm>
            <a:off x="728826" y="904721"/>
            <a:ext cx="5557674" cy="642938"/>
          </a:xfrm>
        </p:spPr>
        <p:txBody>
          <a:bodyPr rtlCol="0"/>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PRESENTING ILLNESS </a:t>
            </a:r>
          </a:p>
        </p:txBody>
      </p:sp>
      <p:sp>
        <p:nvSpPr>
          <p:cNvPr id="1048607" name="Content Placeholder 2"/>
          <p:cNvSpPr>
            <a:spLocks noGrp="1"/>
          </p:cNvSpPr>
          <p:nvPr>
            <p:ph idx="1"/>
          </p:nvPr>
        </p:nvSpPr>
        <p:spPr>
          <a:xfrm>
            <a:off x="467591" y="1540504"/>
            <a:ext cx="5876059" cy="2574296"/>
          </a:xfrm>
        </p:spPr>
        <p:txBody>
          <a:bodyPr vert="horz" rtlCol="0">
            <a:noAutofit/>
          </a:bodyPr>
          <a:lstStyle/>
          <a:p>
            <a:r>
              <a:rPr lang="en-US" sz="1200">
                <a:latin typeface="Calibri" panose="020F0502020204030204" pitchFamily="34" charset="0"/>
                <a:cs typeface="Calibri" panose="020F0502020204030204" pitchFamily="34" charset="0"/>
              </a:rPr>
              <a:t>Patient was in optimal state  of health one year ago  when she started having low grade intermittent  fever,  insidious  onset , not associated with rigors and chills or night </a:t>
            </a:r>
            <a:r>
              <a:rPr lang="en-US" sz="1200" err="1">
                <a:latin typeface="Calibri" panose="020F0502020204030204" pitchFamily="34" charset="0"/>
                <a:cs typeface="Calibri" panose="020F0502020204030204" pitchFamily="34" charset="0"/>
              </a:rPr>
              <a:t>sweats,no</a:t>
            </a:r>
            <a:r>
              <a:rPr lang="en-US" sz="1200">
                <a:latin typeface="Calibri" panose="020F0502020204030204" pitchFamily="34" charset="0"/>
                <a:cs typeface="Calibri" panose="020F0502020204030204" pitchFamily="34" charset="0"/>
              </a:rPr>
              <a:t> diurnal variation, no aggravating factors .Temperature was temporarily relieved by anti-</a:t>
            </a:r>
            <a:r>
              <a:rPr lang="en-US" sz="1200" err="1">
                <a:latin typeface="Calibri" panose="020F0502020204030204" pitchFamily="34" charset="0"/>
                <a:cs typeface="Calibri" panose="020F0502020204030204" pitchFamily="34" charset="0"/>
              </a:rPr>
              <a:t>pyretics</a:t>
            </a:r>
            <a:r>
              <a:rPr lang="en-US" sz="1200">
                <a:latin typeface="Calibri" panose="020F0502020204030204" pitchFamily="34" charset="0"/>
                <a:cs typeface="Calibri" panose="020F0502020204030204" pitchFamily="34" charset="0"/>
              </a:rPr>
              <a:t>. It was associated with fatigue and undocumented weight loss.</a:t>
            </a:r>
          </a:p>
          <a:p>
            <a:r>
              <a:rPr lang="en-US" sz="1200">
                <a:latin typeface="Calibri" panose="020F0502020204030204" pitchFamily="34" charset="0"/>
                <a:cs typeface="Calibri" panose="020F0502020204030204" pitchFamily="34" charset="0"/>
              </a:rPr>
              <a:t>She had an episode  of abdominal pain one year ago. It was  acute in onset, intermittent, without any aggravating or relieving factors. It was generalized, non colicky , not associated with vomiting, diarrhea, jaundice , constipation , hematemesis, melena or any urinary  complaints. She was investigated in a hospital which revealed ascites. On the basis of  Ascitic fluid RE and CT abdomen, she was diagnosed and treated as case of abdominal tuberculosis. However, ATT was stopped after two months due to absence of clinical response.</a:t>
            </a:r>
          </a:p>
        </p:txBody>
      </p:sp>
      <p:pic>
        <p:nvPicPr>
          <p:cNvPr id="2" name="Picture 1" descr="A circular logo with text and symbols&#10;&#10;Description automatically generated">
            <a:extLst>
              <a:ext uri="{FF2B5EF4-FFF2-40B4-BE49-F238E27FC236}">
                <a16:creationId xmlns:a16="http://schemas.microsoft.com/office/drawing/2014/main" xmlns="" id="{33BD02AA-A7A3-D37D-CBE3-EBDC077E3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BE72BDAB-2FA6-226D-3587-D4875A093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6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6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BF98F1-8B79-3227-4181-89CBA3543C6A}"/>
              </a:ext>
            </a:extLst>
          </p:cNvPr>
          <p:cNvSpPr>
            <a:spLocks noGrp="1"/>
          </p:cNvSpPr>
          <p:nvPr>
            <p:ph idx="1"/>
          </p:nvPr>
        </p:nvSpPr>
        <p:spPr>
          <a:xfrm>
            <a:off x="504435" y="1422380"/>
            <a:ext cx="5849132" cy="1808382"/>
          </a:xfrm>
        </p:spPr>
        <p:txBody>
          <a:bodyPr>
            <a:normAutofit/>
          </a:bodyPr>
          <a:lstStyle/>
          <a:p>
            <a:r>
              <a:rPr lang="en-US" sz="1350" b="1">
                <a:solidFill>
                  <a:srgbClr val="232323"/>
                </a:solidFill>
                <a:latin typeface="Calibri" panose="020F0502020204030204" pitchFamily="34" charset="0"/>
                <a:cs typeface="Calibri" panose="020F0502020204030204" pitchFamily="34" charset="0"/>
              </a:rPr>
              <a:t>Smoking cessation</a:t>
            </a:r>
            <a:r>
              <a:rPr lang="en-US" sz="1350">
                <a:solidFill>
                  <a:srgbClr val="232323"/>
                </a:solidFill>
                <a:latin typeface="Calibri" panose="020F0502020204030204" pitchFamily="34" charset="0"/>
                <a:cs typeface="Calibri" panose="020F0502020204030204" pitchFamily="34" charset="0"/>
              </a:rPr>
              <a:t> – Patients should be counselled against cigarette smoking, since it has been associated with more active disease . Smoking adds to the baseline increased risk of accelerated atherosclerosis with coronary heart disease in those with SLE . There is also evidence to suggest that smoking diminishes the efficacy of </a:t>
            </a:r>
            <a:r>
              <a:rPr lang="en-US" sz="135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hydroxychloroquine</a:t>
            </a:r>
            <a:r>
              <a:rPr lang="en-US" sz="1350">
                <a:latin typeface="Calibri" panose="020F0502020204030204" pitchFamily="34" charset="0"/>
                <a:cs typeface="Calibri" panose="020F0502020204030204" pitchFamily="34" charset="0"/>
              </a:rPr>
              <a:t>.</a:t>
            </a:r>
          </a:p>
          <a:p>
            <a:r>
              <a:rPr lang="en-US" sz="1350" b="1">
                <a:latin typeface="Calibri" panose="020F0502020204030204" pitchFamily="34" charset="0"/>
                <a:cs typeface="Calibri" panose="020F0502020204030204" pitchFamily="34" charset="0"/>
              </a:rPr>
              <a:t>Immunizations</a:t>
            </a:r>
            <a:r>
              <a:rPr lang="en-US" sz="1350">
                <a:latin typeface="Calibri" panose="020F0502020204030204" pitchFamily="34" charset="0"/>
                <a:cs typeface="Calibri" panose="020F0502020204030204" pitchFamily="34" charset="0"/>
              </a:rPr>
              <a:t>- particulary  non alive vaccines</a:t>
            </a:r>
          </a:p>
        </p:txBody>
      </p:sp>
      <p:pic>
        <p:nvPicPr>
          <p:cNvPr id="2" name="Picture 1" descr="A circular logo with text and symbols&#10;&#10;Description automatically generated">
            <a:extLst>
              <a:ext uri="{FF2B5EF4-FFF2-40B4-BE49-F238E27FC236}">
                <a16:creationId xmlns:a16="http://schemas.microsoft.com/office/drawing/2014/main" xmlns="" id="{7A164FD4-E3B3-4997-B58A-984F90BBA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BFD9151E-BEB4-59F5-36BF-43A13F140B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6" name="Picture 5" descr="A colorful square with a letter u&#10;&#10;Description automatically generated">
            <a:extLst>
              <a:ext uri="{FF2B5EF4-FFF2-40B4-BE49-F238E27FC236}">
                <a16:creationId xmlns:a16="http://schemas.microsoft.com/office/drawing/2014/main" xmlns="" id="{0FFFD842-9B37-7FE7-5EAB-D501AB418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771900"/>
            <a:ext cx="514350" cy="514350"/>
          </a:xfrm>
          <a:prstGeom prst="rect">
            <a:avLst/>
          </a:prstGeom>
        </p:spPr>
      </p:pic>
    </p:spTree>
    <p:extLst>
      <p:ext uri="{BB962C8B-B14F-4D97-AF65-F5344CB8AC3E}">
        <p14:creationId xmlns:p14="http://schemas.microsoft.com/office/powerpoint/2010/main" val="26473037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355BC9-E3A1-5882-246A-0BECEDBCDC4F}"/>
              </a:ext>
            </a:extLst>
          </p:cNvPr>
          <p:cNvSpPr>
            <a:spLocks noGrp="1"/>
          </p:cNvSpPr>
          <p:nvPr>
            <p:ph type="title"/>
          </p:nvPr>
        </p:nvSpPr>
        <p:spPr>
          <a:xfrm>
            <a:off x="774724" y="904721"/>
            <a:ext cx="5511776"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APPROACH TO DRUG THERAPY</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8B1EAD40-F242-606A-33BB-54C019B78263}"/>
              </a:ext>
            </a:extLst>
          </p:cNvPr>
          <p:cNvSpPr>
            <a:spLocks noGrp="1"/>
          </p:cNvSpPr>
          <p:nvPr>
            <p:ph idx="1"/>
          </p:nvPr>
        </p:nvSpPr>
        <p:spPr/>
        <p:txBody>
          <a:bodyPr>
            <a:normAutofit/>
          </a:bodyPr>
          <a:lstStyle/>
          <a:p>
            <a:r>
              <a:rPr lang="en-US" sz="1350">
                <a:solidFill>
                  <a:srgbClr val="232323"/>
                </a:solidFill>
                <a:latin typeface="Calibri" panose="020F0502020204030204" pitchFamily="34" charset="0"/>
                <a:cs typeface="Calibri" panose="020F0502020204030204" pitchFamily="34" charset="0"/>
              </a:rPr>
              <a:t>The choice of drug therapy for SLE is highly individualized </a:t>
            </a:r>
          </a:p>
          <a:p>
            <a:r>
              <a:rPr lang="en-US" sz="1350">
                <a:solidFill>
                  <a:srgbClr val="232323"/>
                </a:solidFill>
                <a:latin typeface="Calibri" panose="020F0502020204030204" pitchFamily="34" charset="0"/>
                <a:cs typeface="Calibri" panose="020F0502020204030204" pitchFamily="34" charset="0"/>
              </a:rPr>
              <a:t> Depends on the </a:t>
            </a:r>
            <a:r>
              <a:rPr lang="en-US" sz="1800" b="1">
                <a:solidFill>
                  <a:srgbClr val="232323"/>
                </a:solidFill>
                <a:latin typeface="Calibri" panose="020F0502020204030204" pitchFamily="34" charset="0"/>
                <a:cs typeface="Calibri" panose="020F0502020204030204" pitchFamily="34" charset="0"/>
              </a:rPr>
              <a:t>predominant symptoms, organ involvement, response to previous therapy, and disease activity and severity.</a:t>
            </a:r>
            <a:endParaRPr lang="en-US" sz="1350">
              <a:solidFill>
                <a:srgbClr val="232323"/>
              </a:solidFill>
              <a:latin typeface="Calibri" panose="020F0502020204030204" pitchFamily="34" charset="0"/>
              <a:cs typeface="Calibri" panose="020F0502020204030204" pitchFamily="34" charset="0"/>
            </a:endParaRPr>
          </a:p>
          <a:p>
            <a:r>
              <a:rPr lang="en-US" sz="1350">
                <a:solidFill>
                  <a:srgbClr val="232323"/>
                </a:solidFill>
                <a:latin typeface="Calibri" panose="020F0502020204030204" pitchFamily="34" charset="0"/>
                <a:cs typeface="Calibri" panose="020F0502020204030204" pitchFamily="34" charset="0"/>
              </a:rPr>
              <a:t> Adverse effects of individual therapeutic agents and patient preferences must also be taken into consideration when determining therapy. Family planning is also important to take into account when making treatment decisions. </a:t>
            </a:r>
            <a:endParaRPr lang="aa-ET" sz="1350">
              <a:latin typeface="Calibri" panose="020F0502020204030204" pitchFamily="34" charset="0"/>
              <a:cs typeface="Calibri" panose="020F0502020204030204" pitchFamily="34" charset="0"/>
            </a:endParaRPr>
          </a:p>
        </p:txBody>
      </p:sp>
      <p:pic>
        <p:nvPicPr>
          <p:cNvPr id="5" name="Picture 4" descr="A circular logo with text and symbols&#10;&#10;Description automatically generated">
            <a:extLst>
              <a:ext uri="{FF2B5EF4-FFF2-40B4-BE49-F238E27FC236}">
                <a16:creationId xmlns:a16="http://schemas.microsoft.com/office/drawing/2014/main" xmlns="" id="{66A64449-E302-F6FA-14DD-84931FEC72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80FD1E33-B04A-04D8-9CD1-197464EE3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4" name="Picture 3" descr="A colorful square with a letter u&#10;&#10;Description automatically generated">
            <a:extLst>
              <a:ext uri="{FF2B5EF4-FFF2-40B4-BE49-F238E27FC236}">
                <a16:creationId xmlns:a16="http://schemas.microsoft.com/office/drawing/2014/main" xmlns="" id="{906B7EEF-0BC5-4F76-E907-71BE5769C8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771900"/>
            <a:ext cx="514350" cy="514350"/>
          </a:xfrm>
          <a:prstGeom prst="rect">
            <a:avLst/>
          </a:prstGeom>
        </p:spPr>
      </p:pic>
    </p:spTree>
    <p:extLst>
      <p:ext uri="{BB962C8B-B14F-4D97-AF65-F5344CB8AC3E}">
        <p14:creationId xmlns:p14="http://schemas.microsoft.com/office/powerpoint/2010/main" val="32733683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076C334-2507-C7F7-B43E-46726315D8BF}"/>
              </a:ext>
            </a:extLst>
          </p:cNvPr>
          <p:cNvGraphicFramePr>
            <a:graphicFrameLocks noGrp="1"/>
          </p:cNvGraphicFramePr>
          <p:nvPr>
            <p:extLst>
              <p:ext uri="{D42A27DB-BD31-4B8C-83A1-F6EECF244321}">
                <p14:modId xmlns:p14="http://schemas.microsoft.com/office/powerpoint/2010/main" val="3944858655"/>
              </p:ext>
            </p:extLst>
          </p:nvPr>
        </p:nvGraphicFramePr>
        <p:xfrm>
          <a:off x="616474" y="657269"/>
          <a:ext cx="5784328" cy="3843300"/>
        </p:xfrm>
        <a:graphic>
          <a:graphicData uri="http://schemas.openxmlformats.org/drawingml/2006/table">
            <a:tbl>
              <a:tblPr firstRow="1" bandRow="1">
                <a:tableStyleId>{93296810-A885-4BE3-A3E7-6D5BEEA58F35}</a:tableStyleId>
              </a:tblPr>
              <a:tblGrid>
                <a:gridCol w="2892164">
                  <a:extLst>
                    <a:ext uri="{9D8B030D-6E8A-4147-A177-3AD203B41FA5}">
                      <a16:colId xmlns:a16="http://schemas.microsoft.com/office/drawing/2014/main" xmlns="" val="2645117718"/>
                    </a:ext>
                  </a:extLst>
                </a:gridCol>
                <a:gridCol w="2892164">
                  <a:extLst>
                    <a:ext uri="{9D8B030D-6E8A-4147-A177-3AD203B41FA5}">
                      <a16:colId xmlns:a16="http://schemas.microsoft.com/office/drawing/2014/main" xmlns="" val="3289090248"/>
                    </a:ext>
                  </a:extLst>
                </a:gridCol>
              </a:tblGrid>
              <a:tr h="242844">
                <a:tc>
                  <a:txBody>
                    <a:bodyPr/>
                    <a:lstStyle/>
                    <a:p>
                      <a:r>
                        <a:rPr lang="en-US" sz="1200">
                          <a:latin typeface="Calibri" panose="020F0502020204030204" pitchFamily="34" charset="0"/>
                          <a:cs typeface="Calibri" panose="020F0502020204030204" pitchFamily="34" charset="0"/>
                        </a:rPr>
                        <a:t>ORGAN SYSTEM INVOLVED</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TREATMENT </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249872642"/>
                  </a:ext>
                </a:extLst>
              </a:tr>
              <a:tr h="417195">
                <a:tc>
                  <a:txBody>
                    <a:bodyPr/>
                    <a:lstStyle/>
                    <a:p>
                      <a:r>
                        <a:rPr lang="en-US" sz="1200">
                          <a:latin typeface="Calibri" panose="020F0502020204030204" pitchFamily="34" charset="0"/>
                          <a:cs typeface="Calibri" panose="020F0502020204030204" pitchFamily="34" charset="0"/>
                        </a:rPr>
                        <a:t>CONSTITUTIONAL SYMPTOMS</a:t>
                      </a:r>
                    </a:p>
                    <a:p>
                      <a:r>
                        <a:rPr lang="en-US" sz="1200">
                          <a:latin typeface="Calibri" panose="020F0502020204030204" pitchFamily="34" charset="0"/>
                          <a:cs typeface="Calibri" panose="020F0502020204030204" pitchFamily="34" charset="0"/>
                        </a:rPr>
                        <a:t>fatigue</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LOW DOSE STEROIDS/HCQ</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1851307565"/>
                  </a:ext>
                </a:extLst>
              </a:tr>
              <a:tr h="600075">
                <a:tc>
                  <a:txBody>
                    <a:bodyPr/>
                    <a:lstStyle/>
                    <a:p>
                      <a:r>
                        <a:rPr lang="en-US" sz="1200">
                          <a:latin typeface="Calibri" panose="020F0502020204030204" pitchFamily="34" charset="0"/>
                          <a:cs typeface="Calibri" panose="020F0502020204030204" pitchFamily="34" charset="0"/>
                        </a:rPr>
                        <a:t>RAYNAUDS PHENOMENA</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CALCIUM CHANNEL BLOCKERS/PDE INHIBITOR</a:t>
                      </a:r>
                    </a:p>
                    <a:p>
                      <a:r>
                        <a:rPr lang="en-US" sz="1200">
                          <a:latin typeface="Calibri" panose="020F0502020204030204" pitchFamily="34" charset="0"/>
                          <a:cs typeface="Calibri" panose="020F0502020204030204" pitchFamily="34" charset="0"/>
                        </a:rPr>
                        <a:t>Smoking cessation </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1446179940"/>
                  </a:ext>
                </a:extLst>
              </a:tr>
              <a:tr h="600075">
                <a:tc>
                  <a:txBody>
                    <a:bodyPr/>
                    <a:lstStyle/>
                    <a:p>
                      <a:r>
                        <a:rPr lang="en-US" sz="1200">
                          <a:latin typeface="Calibri" panose="020F0502020204030204" pitchFamily="34" charset="0"/>
                          <a:cs typeface="Calibri" panose="020F0502020204030204" pitchFamily="34" charset="0"/>
                        </a:rPr>
                        <a:t>ARTHRITIS AND MUSCULOSKELETAL INVLOVEMENT</a:t>
                      </a:r>
                    </a:p>
                    <a:p>
                      <a:r>
                        <a:rPr lang="en-US" sz="1200">
                          <a:latin typeface="Calibri" panose="020F0502020204030204" pitchFamily="34" charset="0"/>
                          <a:cs typeface="Calibri" panose="020F0502020204030204" pitchFamily="34" charset="0"/>
                        </a:rPr>
                        <a:t>Non erosive arthritis</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HCQ/NSAIDS/LOW DOSE STEROIDS</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176196131"/>
                  </a:ext>
                </a:extLst>
              </a:tr>
              <a:tr h="600075">
                <a:tc>
                  <a:txBody>
                    <a:bodyPr/>
                    <a:lstStyle/>
                    <a:p>
                      <a:r>
                        <a:rPr lang="en-US" sz="1200">
                          <a:latin typeface="Calibri" panose="020F0502020204030204" pitchFamily="34" charset="0"/>
                          <a:cs typeface="Calibri" panose="020F0502020204030204" pitchFamily="34" charset="0"/>
                        </a:rPr>
                        <a:t>GI INVOLVEMENT</a:t>
                      </a:r>
                    </a:p>
                    <a:p>
                      <a:r>
                        <a:rPr lang="en-US" sz="1200">
                          <a:latin typeface="Calibri" panose="020F0502020204030204" pitchFamily="34" charset="0"/>
                          <a:cs typeface="Calibri" panose="020F0502020204030204" pitchFamily="34" charset="0"/>
                        </a:rPr>
                        <a:t>Infectious esophagitis. Peptic ulcer disease, autoimmune pancreatitis, acute pancreatitis</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Anti biotics, proton pump inhibitors</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1160246537"/>
                  </a:ext>
                </a:extLst>
              </a:tr>
              <a:tr h="600075">
                <a:tc>
                  <a:txBody>
                    <a:bodyPr/>
                    <a:lstStyle/>
                    <a:p>
                      <a:r>
                        <a:rPr lang="en-US" sz="1200">
                          <a:latin typeface="Calibri" panose="020F0502020204030204" pitchFamily="34" charset="0"/>
                          <a:cs typeface="Calibri" panose="020F0502020204030204" pitchFamily="34" charset="0"/>
                        </a:rPr>
                        <a:t>RENAL INVOLVEMENT</a:t>
                      </a:r>
                    </a:p>
                    <a:p>
                      <a:r>
                        <a:rPr lang="en-US" sz="1200">
                          <a:latin typeface="Calibri" panose="020F0502020204030204" pitchFamily="34" charset="0"/>
                          <a:cs typeface="Calibri" panose="020F0502020204030204" pitchFamily="34" charset="0"/>
                        </a:rPr>
                        <a:t>Lupus nephritis</a:t>
                      </a:r>
                      <a:endParaRPr lang="aa-ET" sz="1200">
                        <a:latin typeface="Calibri" panose="020F0502020204030204" pitchFamily="34" charset="0"/>
                        <a:cs typeface="Calibri" panose="020F0502020204030204" pitchFamily="34" charset="0"/>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IV STEROIDS + MYCOPHENOLATE/CYCLOPHOSPHAMIDE </a:t>
                      </a:r>
                      <a:endParaRPr lang="aa-ET" sz="1200">
                        <a:latin typeface="Calibri" panose="020F0502020204030204" pitchFamily="34" charset="0"/>
                        <a:cs typeface="Calibri" panose="020F0502020204030204" pitchFamily="34" charset="0"/>
                      </a:endParaRPr>
                    </a:p>
                    <a:p>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2077247950"/>
                  </a:ext>
                </a:extLst>
              </a:tr>
              <a:tr h="782955">
                <a:tc>
                  <a:txBody>
                    <a:bodyPr/>
                    <a:lstStyle/>
                    <a:p>
                      <a:r>
                        <a:rPr lang="en-US" sz="1200">
                          <a:latin typeface="Calibri" panose="020F0502020204030204" pitchFamily="34" charset="0"/>
                          <a:cs typeface="Calibri" panose="020F0502020204030204" pitchFamily="34" charset="0"/>
                        </a:rPr>
                        <a:t>HEMATOLOGICAL ABNORMALITIES</a:t>
                      </a:r>
                    </a:p>
                    <a:p>
                      <a:r>
                        <a:rPr lang="en-US" sz="1200">
                          <a:latin typeface="Calibri" panose="020F0502020204030204" pitchFamily="34" charset="0"/>
                          <a:cs typeface="Calibri" panose="020F0502020204030204" pitchFamily="34" charset="0"/>
                        </a:rPr>
                        <a:t>Pancytopenia , autoimmune hemolytic anemia APLA</a:t>
                      </a:r>
                      <a:endParaRPr lang="aa-ET" sz="1200">
                        <a:latin typeface="Calibri" panose="020F0502020204030204" pitchFamily="34" charset="0"/>
                        <a:cs typeface="Calibri" panose="020F0502020204030204" pitchFamily="34" charset="0"/>
                      </a:endParaRPr>
                    </a:p>
                    <a:p>
                      <a:endParaRPr lang="aa-ET" sz="1200">
                        <a:latin typeface="Calibri" panose="020F0502020204030204" pitchFamily="34" charset="0"/>
                        <a:cs typeface="Calibri" panose="020F0502020204030204" pitchFamily="34" charset="0"/>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Oral steroids +/ immunosuppressants </a:t>
                      </a:r>
                      <a:endParaRPr lang="aa-ET" sz="1200">
                        <a:latin typeface="Calibri" panose="020F0502020204030204" pitchFamily="34" charset="0"/>
                        <a:cs typeface="Calibri" panose="020F0502020204030204" pitchFamily="34" charset="0"/>
                      </a:endParaRPr>
                    </a:p>
                    <a:p>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3284972041"/>
                  </a:ext>
                </a:extLst>
              </a:tr>
            </a:tbl>
          </a:graphicData>
        </a:graphic>
      </p:graphicFrame>
      <p:pic>
        <p:nvPicPr>
          <p:cNvPr id="2" name="Picture 1" descr="A logo of a medical service&#10;&#10;Description automatically generated">
            <a:extLst>
              <a:ext uri="{FF2B5EF4-FFF2-40B4-BE49-F238E27FC236}">
                <a16:creationId xmlns:a16="http://schemas.microsoft.com/office/drawing/2014/main" xmlns="" id="{4B8FC088-F130-8A28-6D6E-2555F611D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2" y="642938"/>
            <a:ext cx="581912" cy="557213"/>
          </a:xfrm>
          <a:prstGeom prst="rect">
            <a:avLst/>
          </a:prstGeom>
        </p:spPr>
      </p:pic>
    </p:spTree>
    <p:extLst>
      <p:ext uri="{BB962C8B-B14F-4D97-AF65-F5344CB8AC3E}">
        <p14:creationId xmlns:p14="http://schemas.microsoft.com/office/powerpoint/2010/main" val="6567454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B88C3B25-D840-77A7-54F4-07A6F2EC0128}"/>
              </a:ext>
            </a:extLst>
          </p:cNvPr>
          <p:cNvGraphicFramePr>
            <a:graphicFrameLocks noGrp="1"/>
          </p:cNvGraphicFramePr>
          <p:nvPr>
            <p:extLst>
              <p:ext uri="{D42A27DB-BD31-4B8C-83A1-F6EECF244321}">
                <p14:modId xmlns:p14="http://schemas.microsoft.com/office/powerpoint/2010/main" val="3169346060"/>
              </p:ext>
            </p:extLst>
          </p:nvPr>
        </p:nvGraphicFramePr>
        <p:xfrm>
          <a:off x="613179" y="823372"/>
          <a:ext cx="5634936" cy="3824492"/>
        </p:xfrm>
        <a:graphic>
          <a:graphicData uri="http://schemas.openxmlformats.org/drawingml/2006/table">
            <a:tbl>
              <a:tblPr firstRow="1" bandRow="1">
                <a:tableStyleId>{93296810-A885-4BE3-A3E7-6D5BEEA58F35}</a:tableStyleId>
              </a:tblPr>
              <a:tblGrid>
                <a:gridCol w="2817468">
                  <a:extLst>
                    <a:ext uri="{9D8B030D-6E8A-4147-A177-3AD203B41FA5}">
                      <a16:colId xmlns:a16="http://schemas.microsoft.com/office/drawing/2014/main" xmlns="" val="2714360543"/>
                    </a:ext>
                  </a:extLst>
                </a:gridCol>
                <a:gridCol w="2817468">
                  <a:extLst>
                    <a:ext uri="{9D8B030D-6E8A-4147-A177-3AD203B41FA5}">
                      <a16:colId xmlns:a16="http://schemas.microsoft.com/office/drawing/2014/main" xmlns="" val="2604551053"/>
                    </a:ext>
                  </a:extLst>
                </a:gridCol>
              </a:tblGrid>
              <a:tr h="4364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cs typeface="Calibri" panose="020F0502020204030204" pitchFamily="34" charset="0"/>
                        </a:rPr>
                        <a:t>ORGAN SYSTEM INVOLVED</a:t>
                      </a:r>
                      <a:endParaRPr lang="aa-ET" sz="1200">
                        <a:latin typeface="Calibri" panose="020F0502020204030204" pitchFamily="34" charset="0"/>
                        <a:cs typeface="Calibri" panose="020F0502020204030204" pitchFamily="34" charset="0"/>
                      </a:endParaRPr>
                    </a:p>
                    <a:p>
                      <a:endParaRPr lang="aa-ET" sz="1200">
                        <a:latin typeface="Calibri" panose="020F0502020204030204" pitchFamily="34" charset="0"/>
                        <a:cs typeface="Calibri" panose="020F0502020204030204" pitchFamily="34" charset="0"/>
                      </a:endParaRPr>
                    </a:p>
                  </a:txBody>
                  <a:tcPr marL="51435" marR="51435" marT="25718" marB="25718"/>
                </a:tc>
                <a:tc>
                  <a:txBody>
                    <a:bodyPr/>
                    <a:lstStyle/>
                    <a:p>
                      <a:r>
                        <a:rPr lang="en-US" sz="1200">
                          <a:latin typeface="Calibri" panose="020F0502020204030204" pitchFamily="34" charset="0"/>
                          <a:cs typeface="Calibri" panose="020F0502020204030204" pitchFamily="34" charset="0"/>
                        </a:rPr>
                        <a:t>TREATMENT</a:t>
                      </a:r>
                      <a:endParaRPr lang="aa-ET" sz="12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2128695519"/>
                  </a:ext>
                </a:extLst>
              </a:tr>
              <a:tr h="723407">
                <a:tc>
                  <a:txBody>
                    <a:bodyPr/>
                    <a:lstStyle/>
                    <a:p>
                      <a:r>
                        <a:rPr lang="en-US" sz="1100">
                          <a:latin typeface="Calibri" panose="020F0502020204030204" pitchFamily="34" charset="0"/>
                          <a:cs typeface="Calibri" panose="020F0502020204030204" pitchFamily="34" charset="0"/>
                        </a:rPr>
                        <a:t>CNS MANIFESTATIONS</a:t>
                      </a:r>
                    </a:p>
                    <a:p>
                      <a:r>
                        <a:rPr lang="en-US" sz="1100">
                          <a:latin typeface="Calibri" panose="020F0502020204030204" pitchFamily="34" charset="0"/>
                          <a:cs typeface="Calibri" panose="020F0502020204030204" pitchFamily="34" charset="0"/>
                        </a:rPr>
                        <a:t>Stroke, seizures, lupus cerebritis, cranial nerve palsies, lupus psychosis, optic neuritis, aseptic meningitis</a:t>
                      </a:r>
                      <a:endParaRPr lang="aa-ET" sz="1100">
                        <a:latin typeface="Calibri" panose="020F0502020204030204" pitchFamily="34" charset="0"/>
                        <a:cs typeface="Calibri" panose="020F0502020204030204" pitchFamily="34" charset="0"/>
                      </a:endParaRPr>
                    </a:p>
                  </a:txBody>
                  <a:tcPr marL="51435" marR="51435" marT="25718" marB="25718"/>
                </a:tc>
                <a:tc>
                  <a:txBody>
                    <a:bodyPr/>
                    <a:lstStyle/>
                    <a:p>
                      <a:r>
                        <a:rPr lang="en-US" sz="1100">
                          <a:latin typeface="Calibri" panose="020F0502020204030204" pitchFamily="34" charset="0"/>
                          <a:cs typeface="Calibri" panose="020F0502020204030204" pitchFamily="34" charset="0"/>
                        </a:rPr>
                        <a:t>Steroids +/ immunosuppressants </a:t>
                      </a:r>
                      <a:endParaRPr lang="aa-ET" sz="11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1278906257"/>
                  </a:ext>
                </a:extLst>
              </a:tr>
              <a:tr h="556007">
                <a:tc>
                  <a:txBody>
                    <a:bodyPr/>
                    <a:lstStyle/>
                    <a:p>
                      <a:r>
                        <a:rPr lang="en-US" sz="1100">
                          <a:latin typeface="Calibri" panose="020F0502020204030204" pitchFamily="34" charset="0"/>
                          <a:cs typeface="Calibri" panose="020F0502020204030204" pitchFamily="34" charset="0"/>
                        </a:rPr>
                        <a:t>CUTANEOUS MANIFESTATIONS</a:t>
                      </a:r>
                    </a:p>
                    <a:p>
                      <a:r>
                        <a:rPr lang="en-US" sz="1100">
                          <a:latin typeface="Calibri" panose="020F0502020204030204" pitchFamily="34" charset="0"/>
                          <a:cs typeface="Calibri" panose="020F0502020204030204" pitchFamily="34" charset="0"/>
                        </a:rPr>
                        <a:t>Butterfly rash, discoid lupus </a:t>
                      </a:r>
                      <a:endParaRPr lang="aa-ET" sz="1100">
                        <a:latin typeface="Calibri" panose="020F0502020204030204" pitchFamily="34" charset="0"/>
                        <a:cs typeface="Calibri" panose="020F0502020204030204" pitchFamily="34" charset="0"/>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Calibri" panose="020F0502020204030204" pitchFamily="34" charset="0"/>
                          <a:cs typeface="Calibri" panose="020F0502020204030204" pitchFamily="34" charset="0"/>
                        </a:rPr>
                        <a:t>Topical steroids, topical tacrolimus, hydroxychloroquine</a:t>
                      </a:r>
                      <a:endParaRPr lang="aa-ET" sz="1100">
                        <a:latin typeface="Calibri" panose="020F0502020204030204" pitchFamily="34" charset="0"/>
                        <a:cs typeface="Calibri" panose="020F0502020204030204" pitchFamily="34" charset="0"/>
                      </a:endParaRPr>
                    </a:p>
                    <a:p>
                      <a:endParaRPr lang="aa-ET" sz="11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3732622099"/>
                  </a:ext>
                </a:extLst>
              </a:tr>
              <a:tr h="890807">
                <a:tc>
                  <a:txBody>
                    <a:bodyPr/>
                    <a:lstStyle/>
                    <a:p>
                      <a:r>
                        <a:rPr lang="en-US" sz="1100">
                          <a:latin typeface="Calibri" panose="020F0502020204030204" pitchFamily="34" charset="0"/>
                          <a:cs typeface="Calibri" panose="020F0502020204030204" pitchFamily="34" charset="0"/>
                        </a:rPr>
                        <a:t>CARDIAC INVOLVEMENT</a:t>
                      </a:r>
                    </a:p>
                    <a:p>
                      <a:r>
                        <a:rPr lang="en-US" sz="1100">
                          <a:latin typeface="Calibri" panose="020F0502020204030204" pitchFamily="34" charset="0"/>
                          <a:cs typeface="Calibri" panose="020F0502020204030204" pitchFamily="34" charset="0"/>
                        </a:rPr>
                        <a:t> </a:t>
                      </a:r>
                      <a:r>
                        <a:rPr lang="en-US" sz="1100" b="0" kern="1200">
                          <a:solidFill>
                            <a:schemeClr val="dk1"/>
                          </a:solidFill>
                          <a:effectLst/>
                          <a:latin typeface="Calibri" panose="020F0502020204030204" pitchFamily="34" charset="0"/>
                          <a:cs typeface="Calibri" panose="020F0502020204030204" pitchFamily="34" charset="0"/>
                        </a:rPr>
                        <a:t>Valvular disease </a:t>
                      </a:r>
                      <a:r>
                        <a:rPr lang="en-US" sz="1100" b="0" kern="1200" err="1">
                          <a:solidFill>
                            <a:schemeClr val="dk1"/>
                          </a:solidFill>
                          <a:effectLst/>
                          <a:latin typeface="Calibri" panose="020F0502020204030204" pitchFamily="34" charset="0"/>
                          <a:cs typeface="Calibri" panose="020F0502020204030204" pitchFamily="34" charset="0"/>
                        </a:rPr>
                        <a:t>eg</a:t>
                      </a:r>
                      <a:r>
                        <a:rPr lang="en-US" sz="1100" b="0" kern="1200">
                          <a:solidFill>
                            <a:schemeClr val="dk1"/>
                          </a:solidFill>
                          <a:effectLst/>
                          <a:latin typeface="Calibri" panose="020F0502020204030204" pitchFamily="34" charset="0"/>
                          <a:cs typeface="Calibri" panose="020F0502020204030204" pitchFamily="34" charset="0"/>
                        </a:rPr>
                        <a:t> MVP, </a:t>
                      </a:r>
                      <a:r>
                        <a:rPr lang="en-US" sz="1100" b="0" kern="1200" err="1">
                          <a:solidFill>
                            <a:schemeClr val="dk1"/>
                          </a:solidFill>
                          <a:effectLst/>
                          <a:latin typeface="Calibri" panose="020F0502020204030204" pitchFamily="34" charset="0"/>
                          <a:cs typeface="Calibri" panose="020F0502020204030204" pitchFamily="34" charset="0"/>
                        </a:rPr>
                        <a:t>Libman</a:t>
                      </a:r>
                      <a:r>
                        <a:rPr lang="en-US" sz="1100" b="0" kern="1200">
                          <a:solidFill>
                            <a:schemeClr val="dk1"/>
                          </a:solidFill>
                          <a:effectLst/>
                          <a:latin typeface="Calibri" panose="020F0502020204030204" pitchFamily="34" charset="0"/>
                          <a:cs typeface="Calibri" panose="020F0502020204030204" pitchFamily="34" charset="0"/>
                        </a:rPr>
                        <a:t> sacks endocarditis, pericarditis ,Myocardial dysfunction Coronary artery disease, cardiac arrythmias</a:t>
                      </a:r>
                      <a:endParaRPr lang="en-US" sz="1100" b="0" i="0" kern="1200">
                        <a:solidFill>
                          <a:schemeClr val="dk1"/>
                        </a:solidFill>
                        <a:effectLst/>
                        <a:latin typeface="Calibri" panose="020F0502020204030204" pitchFamily="34" charset="0"/>
                        <a:ea typeface="+mn-ea"/>
                        <a:cs typeface="Calibri" panose="020F0502020204030204" pitchFamily="34" charset="0"/>
                      </a:endParaRPr>
                    </a:p>
                    <a:p>
                      <a:endParaRPr lang="aa-ET" sz="1100">
                        <a:latin typeface="Calibri" panose="020F0502020204030204" pitchFamily="34" charset="0"/>
                        <a:cs typeface="Calibri" panose="020F0502020204030204" pitchFamily="34" charset="0"/>
                      </a:endParaRPr>
                    </a:p>
                  </a:txBody>
                  <a:tcPr marL="51435" marR="51435" marT="25718" marB="25718"/>
                </a:tc>
                <a:tc>
                  <a:txBody>
                    <a:bodyPr/>
                    <a:lstStyle/>
                    <a:p>
                      <a:r>
                        <a:rPr lang="en-US" sz="1100">
                          <a:latin typeface="Calibri" panose="020F0502020204030204" pitchFamily="34" charset="0"/>
                          <a:cs typeface="Calibri" panose="020F0502020204030204" pitchFamily="34" charset="0"/>
                        </a:rPr>
                        <a:t>HIGH DOSE ORAL STEROIDS for lupus myocarditis</a:t>
                      </a:r>
                    </a:p>
                    <a:p>
                      <a:r>
                        <a:rPr lang="en-US" sz="1100">
                          <a:latin typeface="Calibri" panose="020F0502020204030204" pitchFamily="34" charset="0"/>
                          <a:cs typeface="Calibri" panose="020F0502020204030204" pitchFamily="34" charset="0"/>
                        </a:rPr>
                        <a:t>Colchicine / NSAIDS for pericarditis</a:t>
                      </a:r>
                    </a:p>
                    <a:p>
                      <a:r>
                        <a:rPr lang="en-US" sz="1100">
                          <a:latin typeface="Calibri" panose="020F0502020204030204" pitchFamily="34" charset="0"/>
                          <a:cs typeface="Calibri" panose="020F0502020204030204" pitchFamily="34" charset="0"/>
                        </a:rPr>
                        <a:t>Avoid HCQ for arrythmias</a:t>
                      </a:r>
                    </a:p>
                  </a:txBody>
                  <a:tcPr marL="51435" marR="51435" marT="25718" marB="25718"/>
                </a:tc>
                <a:extLst>
                  <a:ext uri="{0D108BD9-81ED-4DB2-BD59-A6C34878D82A}">
                    <a16:rowId xmlns:a16="http://schemas.microsoft.com/office/drawing/2014/main" xmlns="" val="86851337"/>
                  </a:ext>
                </a:extLst>
              </a:tr>
              <a:tr h="1051366">
                <a:tc>
                  <a:txBody>
                    <a:bodyPr/>
                    <a:lstStyle/>
                    <a:p>
                      <a:r>
                        <a:rPr lang="en-US" sz="1100">
                          <a:latin typeface="Calibri" panose="020F0502020204030204" pitchFamily="34" charset="0"/>
                          <a:cs typeface="Calibri" panose="020F0502020204030204" pitchFamily="34" charset="0"/>
                        </a:rPr>
                        <a:t>PULMONARY INVOLVEMENT</a:t>
                      </a:r>
                    </a:p>
                    <a:p>
                      <a:r>
                        <a:rPr lang="en-US" sz="1100">
                          <a:latin typeface="Calibri" panose="020F0502020204030204" pitchFamily="34" charset="0"/>
                          <a:cs typeface="Calibri" panose="020F0502020204030204" pitchFamily="34" charset="0"/>
                        </a:rPr>
                        <a:t>Pleuritis/ acute lupus pneumonitis, pulmonary hemorrhage, ILD, Pulmonary hypertension</a:t>
                      </a:r>
                    </a:p>
                  </a:txBody>
                  <a:tcPr marL="51435" marR="51435" marT="25718" marB="25718"/>
                </a:tc>
                <a:tc>
                  <a:txBody>
                    <a:bodyPr/>
                    <a:lstStyle/>
                    <a:p>
                      <a:r>
                        <a:rPr lang="en-US" sz="1100">
                          <a:latin typeface="Calibri" panose="020F0502020204030204" pitchFamily="34" charset="0"/>
                          <a:cs typeface="Calibri" panose="020F0502020204030204" pitchFamily="34" charset="0"/>
                        </a:rPr>
                        <a:t>STEROIDS IV/ORAL </a:t>
                      </a:r>
                    </a:p>
                    <a:p>
                      <a:r>
                        <a:rPr lang="en-US" sz="1100">
                          <a:latin typeface="Calibri" panose="020F0502020204030204" pitchFamily="34" charset="0"/>
                          <a:cs typeface="Calibri" panose="020F0502020204030204" pitchFamily="34" charset="0"/>
                        </a:rPr>
                        <a:t>ANTIBIOTICS FOR ENCAPSULATED ORGANISMS</a:t>
                      </a:r>
                    </a:p>
                    <a:p>
                      <a:r>
                        <a:rPr lang="en-US" sz="1100">
                          <a:latin typeface="Calibri" panose="020F0502020204030204" pitchFamily="34" charset="0"/>
                          <a:cs typeface="Calibri" panose="020F0502020204030204" pitchFamily="34" charset="0"/>
                        </a:rPr>
                        <a:t>High dose steroids/ immunosuppressants for diffuse alveolar hemorrhages </a:t>
                      </a:r>
                      <a:endParaRPr lang="aa-ET" sz="1100">
                        <a:latin typeface="Calibri" panose="020F0502020204030204" pitchFamily="34" charset="0"/>
                        <a:cs typeface="Calibri" panose="020F0502020204030204" pitchFamily="34" charset="0"/>
                      </a:endParaRPr>
                    </a:p>
                    <a:p>
                      <a:endParaRPr lang="aa-ET" sz="1100">
                        <a:latin typeface="Calibri" panose="020F0502020204030204" pitchFamily="34" charset="0"/>
                        <a:cs typeface="Calibri" panose="020F0502020204030204" pitchFamily="34" charset="0"/>
                      </a:endParaRPr>
                    </a:p>
                  </a:txBody>
                  <a:tcPr marL="51435" marR="51435" marT="25718" marB="25718"/>
                </a:tc>
                <a:extLst>
                  <a:ext uri="{0D108BD9-81ED-4DB2-BD59-A6C34878D82A}">
                    <a16:rowId xmlns:a16="http://schemas.microsoft.com/office/drawing/2014/main" xmlns="" val="3079615915"/>
                  </a:ext>
                </a:extLst>
              </a:tr>
            </a:tbl>
          </a:graphicData>
        </a:graphic>
      </p:graphicFrame>
      <p:pic>
        <p:nvPicPr>
          <p:cNvPr id="2" name="Picture 1" descr="A logo of a medical service&#10;&#10;Description automatically generated">
            <a:extLst>
              <a:ext uri="{FF2B5EF4-FFF2-40B4-BE49-F238E27FC236}">
                <a16:creationId xmlns:a16="http://schemas.microsoft.com/office/drawing/2014/main" xmlns="" id="{9A850C71-3F0C-B1C4-1ACF-8BE12DE67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2" y="642938"/>
            <a:ext cx="581912" cy="557213"/>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5C4F2A58-BBB8-4FD7-397B-B213E588EF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115" y="662104"/>
            <a:ext cx="609885" cy="576271"/>
          </a:xfrm>
          <a:prstGeom prst="rect">
            <a:avLst/>
          </a:prstGeom>
        </p:spPr>
      </p:pic>
    </p:spTree>
    <p:extLst>
      <p:ext uri="{BB962C8B-B14F-4D97-AF65-F5344CB8AC3E}">
        <p14:creationId xmlns:p14="http://schemas.microsoft.com/office/powerpoint/2010/main" val="12078734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3DC289-EB90-18BB-E5B3-9C6BAD32B1CB}"/>
              </a:ext>
            </a:extLst>
          </p:cNvPr>
          <p:cNvSpPr>
            <a:spLocks noGrp="1"/>
          </p:cNvSpPr>
          <p:nvPr>
            <p:ph type="title"/>
          </p:nvPr>
        </p:nvSpPr>
        <p:spPr>
          <a:xfrm>
            <a:off x="742950" y="685393"/>
            <a:ext cx="5543550" cy="642938"/>
          </a:xfrm>
        </p:spPr>
        <p:txBody>
          <a:bodyPr>
            <a:normAutofit fontScale="90000"/>
          </a:bodyPr>
          <a:lstStyle/>
          <a:p>
            <a:r>
              <a:rPr lang="en-US" sz="225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PTOSIS AS AN ATYPICAL MANIFESTATION OF SLE </a:t>
            </a:r>
            <a:endParaRPr lang="aa-ET" sz="225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F3CE77F6-277B-19FE-71FD-7945A96F8551}"/>
              </a:ext>
            </a:extLst>
          </p:cNvPr>
          <p:cNvPicPr>
            <a:picLocks noChangeAspect="1"/>
          </p:cNvPicPr>
          <p:nvPr/>
        </p:nvPicPr>
        <p:blipFill rotWithShape="1">
          <a:blip r:embed="rId2"/>
          <a:srcRect l="23884" t="61954" r="47962" b="17523"/>
          <a:stretch/>
        </p:blipFill>
        <p:spPr>
          <a:xfrm>
            <a:off x="1314450" y="1351620"/>
            <a:ext cx="3980279" cy="1631261"/>
          </a:xfrm>
          <a:prstGeom prst="rect">
            <a:avLst/>
          </a:prstGeom>
          <a:ln>
            <a:noFill/>
          </a:ln>
          <a:effectLst>
            <a:outerShdw blurRad="292100" dist="139700" dir="2700000" algn="tl" rotWithShape="0">
              <a:srgbClr val="333333">
                <a:alpha val="65000"/>
              </a:srgbClr>
            </a:outerShdw>
          </a:effectLst>
        </p:spPr>
      </p:pic>
      <p:pic>
        <p:nvPicPr>
          <p:cNvPr id="3" name="Picture 2" descr="A circular logo with text and symbols&#10;&#10;Description automatically generated">
            <a:extLst>
              <a:ext uri="{FF2B5EF4-FFF2-40B4-BE49-F238E27FC236}">
                <a16:creationId xmlns:a16="http://schemas.microsoft.com/office/drawing/2014/main" xmlns="" id="{A24C6DF6-E723-35BD-E617-369178FB72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4" name="Picture 3" descr="A logo of a medical service&#10;&#10;Description automatically generated">
            <a:extLst>
              <a:ext uri="{FF2B5EF4-FFF2-40B4-BE49-F238E27FC236}">
                <a16:creationId xmlns:a16="http://schemas.microsoft.com/office/drawing/2014/main" xmlns="" id="{AA02DF3D-F1B0-D99E-E0B8-FDED54806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7" name="Picture 6">
            <a:extLst>
              <a:ext uri="{FF2B5EF4-FFF2-40B4-BE49-F238E27FC236}">
                <a16:creationId xmlns:a16="http://schemas.microsoft.com/office/drawing/2014/main" xmlns="" id="{A9212E66-47DB-D053-8779-9C42AE033DB6}"/>
              </a:ext>
            </a:extLst>
          </p:cNvPr>
          <p:cNvPicPr>
            <a:picLocks noChangeAspect="1"/>
          </p:cNvPicPr>
          <p:nvPr/>
        </p:nvPicPr>
        <p:blipFill rotWithShape="1">
          <a:blip r:embed="rId2"/>
          <a:srcRect l="22500" t="16804" r="21308" b="42393"/>
          <a:stretch/>
        </p:blipFill>
        <p:spPr>
          <a:xfrm>
            <a:off x="1314450" y="2973789"/>
            <a:ext cx="3980279" cy="1351694"/>
          </a:xfrm>
          <a:prstGeom prst="rect">
            <a:avLst/>
          </a:prstGeom>
        </p:spPr>
      </p:pic>
    </p:spTree>
    <p:extLst>
      <p:ext uri="{BB962C8B-B14F-4D97-AF65-F5344CB8AC3E}">
        <p14:creationId xmlns:p14="http://schemas.microsoft.com/office/powerpoint/2010/main" val="11202124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074F843-C16B-0F60-0131-0B2A259333BF}"/>
              </a:ext>
            </a:extLst>
          </p:cNvPr>
          <p:cNvPicPr>
            <a:picLocks noChangeAspect="1"/>
          </p:cNvPicPr>
          <p:nvPr/>
        </p:nvPicPr>
        <p:blipFill rotWithShape="1">
          <a:blip r:embed="rId2"/>
          <a:srcRect l="14307" t="32401" r="15423" b="13007"/>
          <a:stretch/>
        </p:blipFill>
        <p:spPr>
          <a:xfrm>
            <a:off x="457201" y="1269974"/>
            <a:ext cx="5635637" cy="3026113"/>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E009CC77-2D17-D9A7-1D85-DC3FD4676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2B70C38B-6822-0EF0-6E2F-0D497B8C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39375325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0ED3FE6-3ED6-2C37-780A-333A34B2FC8D}"/>
              </a:ext>
            </a:extLst>
          </p:cNvPr>
          <p:cNvPicPr>
            <a:picLocks noChangeAspect="1"/>
          </p:cNvPicPr>
          <p:nvPr/>
        </p:nvPicPr>
        <p:blipFill rotWithShape="1">
          <a:blip r:embed="rId2"/>
          <a:srcRect l="23538" t="31786" r="23039" b="25732"/>
          <a:stretch/>
        </p:blipFill>
        <p:spPr>
          <a:xfrm>
            <a:off x="399197" y="1608380"/>
            <a:ext cx="5807906" cy="2596623"/>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A142A4EE-E4CC-4C34-F445-1C6BD6CB4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BB03DE63-911D-3D11-BF44-0D4E300BA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27265285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F8F09BE-0590-9114-D8EB-2B8B279E0B50}"/>
              </a:ext>
            </a:extLst>
          </p:cNvPr>
          <p:cNvPicPr>
            <a:picLocks noChangeAspect="1"/>
          </p:cNvPicPr>
          <p:nvPr/>
        </p:nvPicPr>
        <p:blipFill rotWithShape="1">
          <a:blip r:embed="rId2"/>
          <a:srcRect l="15116" t="44921" r="23385" b="27784"/>
          <a:stretch/>
        </p:blipFill>
        <p:spPr>
          <a:xfrm>
            <a:off x="775482" y="856592"/>
            <a:ext cx="4929847" cy="1230149"/>
          </a:xfrm>
          <a:prstGeom prst="rect">
            <a:avLst/>
          </a:prstGeom>
        </p:spPr>
      </p:pic>
      <p:pic>
        <p:nvPicPr>
          <p:cNvPr id="11" name="Picture 10">
            <a:extLst>
              <a:ext uri="{FF2B5EF4-FFF2-40B4-BE49-F238E27FC236}">
                <a16:creationId xmlns:a16="http://schemas.microsoft.com/office/drawing/2014/main" xmlns="" id="{F60663D0-DC4E-B12F-E2B0-220A6EA37052}"/>
              </a:ext>
            </a:extLst>
          </p:cNvPr>
          <p:cNvPicPr>
            <a:picLocks noChangeAspect="1"/>
          </p:cNvPicPr>
          <p:nvPr/>
        </p:nvPicPr>
        <p:blipFill rotWithShape="1">
          <a:blip r:embed="rId3"/>
          <a:srcRect l="22384" t="33007" r="8500" b="28195"/>
          <a:stretch/>
        </p:blipFill>
        <p:spPr>
          <a:xfrm>
            <a:off x="601748" y="2254349"/>
            <a:ext cx="5815814" cy="1835502"/>
          </a:xfrm>
          <a:prstGeom prst="rect">
            <a:avLst/>
          </a:prstGeom>
        </p:spPr>
      </p:pic>
      <p:pic>
        <p:nvPicPr>
          <p:cNvPr id="2" name="Picture 1" descr="A circular logo with text and symbols&#10;&#10;Description automatically generated">
            <a:extLst>
              <a:ext uri="{FF2B5EF4-FFF2-40B4-BE49-F238E27FC236}">
                <a16:creationId xmlns:a16="http://schemas.microsoft.com/office/drawing/2014/main" xmlns="" id="{9CF1C3B5-1C6D-9448-A86A-D909361D4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3" name="Picture 2" descr="A logo of a medical service&#10;&#10;Description automatically generated">
            <a:extLst>
              <a:ext uri="{FF2B5EF4-FFF2-40B4-BE49-F238E27FC236}">
                <a16:creationId xmlns:a16="http://schemas.microsoft.com/office/drawing/2014/main" xmlns="" id="{F25A1CD9-3F59-EBD9-63A0-CD5837FD3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376308681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3D871-6F92-260B-C616-0E0DF660A897}"/>
              </a:ext>
            </a:extLst>
          </p:cNvPr>
          <p:cNvSpPr>
            <a:spLocks noGrp="1"/>
          </p:cNvSpPr>
          <p:nvPr>
            <p:ph type="title"/>
          </p:nvPr>
        </p:nvSpPr>
        <p:spPr>
          <a:xfrm>
            <a:off x="774724" y="1066498"/>
            <a:ext cx="5173862" cy="648002"/>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POSSIBLE MECHANSIM OF PTOSIS IN SLE</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ED60AE64-1D85-4EC0-3070-43262C7990E3}"/>
              </a:ext>
            </a:extLst>
          </p:cNvPr>
          <p:cNvSpPr>
            <a:spLocks noGrp="1"/>
          </p:cNvSpPr>
          <p:nvPr>
            <p:ph idx="1"/>
          </p:nvPr>
        </p:nvSpPr>
        <p:spPr/>
        <p:txBody>
          <a:bodyPr>
            <a:normAutofit/>
          </a:bodyPr>
          <a:lstStyle/>
          <a:p>
            <a:r>
              <a:rPr lang="en-US" sz="1350">
                <a:latin typeface="Calibri" panose="020F0502020204030204" pitchFamily="34" charset="0"/>
                <a:cs typeface="Calibri" panose="020F0502020204030204" pitchFamily="34" charset="0"/>
              </a:rPr>
              <a:t>Myositis of </a:t>
            </a:r>
            <a:r>
              <a:rPr lang="en-US" sz="1350" err="1">
                <a:latin typeface="Calibri" panose="020F0502020204030204" pitchFamily="34" charset="0"/>
                <a:cs typeface="Calibri" panose="020F0502020204030204" pitchFamily="34" charset="0"/>
              </a:rPr>
              <a:t>levator</a:t>
            </a:r>
            <a:r>
              <a:rPr lang="en-US" sz="1350">
                <a:latin typeface="Calibri" panose="020F0502020204030204" pitchFamily="34" charset="0"/>
                <a:cs typeface="Calibri" panose="020F0502020204030204" pitchFamily="34" charset="0"/>
              </a:rPr>
              <a:t> palpebrae superioris</a:t>
            </a:r>
          </a:p>
          <a:p>
            <a:r>
              <a:rPr lang="en-US" sz="1350">
                <a:latin typeface="Calibri" panose="020F0502020204030204" pitchFamily="34" charset="0"/>
                <a:cs typeface="Calibri" panose="020F0502020204030204" pitchFamily="34" charset="0"/>
              </a:rPr>
              <a:t>Antibodies against cerebral endothelial cells</a:t>
            </a:r>
          </a:p>
          <a:p>
            <a:r>
              <a:rPr lang="en-US" sz="1350">
                <a:latin typeface="Calibri" panose="020F0502020204030204" pitchFamily="34" charset="0"/>
                <a:cs typeface="Calibri" panose="020F0502020204030204" pitchFamily="34" charset="0"/>
              </a:rPr>
              <a:t>Direct injury of intracranial vessels leading to vasculitis</a:t>
            </a:r>
          </a:p>
          <a:p>
            <a:r>
              <a:rPr lang="en-US" sz="1350">
                <a:latin typeface="Calibri" panose="020F0502020204030204" pitchFamily="34" charset="0"/>
                <a:cs typeface="Calibri" panose="020F0502020204030204" pitchFamily="34" charset="0"/>
              </a:rPr>
              <a:t>Auto antibodies with activity against neuronal cells</a:t>
            </a:r>
          </a:p>
          <a:p>
            <a:r>
              <a:rPr lang="en-US" sz="1350">
                <a:latin typeface="Calibri" panose="020F0502020204030204" pitchFamily="34" charset="0"/>
                <a:cs typeface="Calibri" panose="020F0502020204030204" pitchFamily="34" charset="0"/>
              </a:rPr>
              <a:t>Can be associated with myasthenia gravis as a part of poly-autoimmunity.</a:t>
            </a:r>
          </a:p>
          <a:p>
            <a:r>
              <a:rPr lang="en-US" sz="2400" b="1" u="sng">
                <a:latin typeface="Calibri" panose="020F0502020204030204" pitchFamily="34" charset="0"/>
                <a:cs typeface="Calibri" panose="020F0502020204030204" pitchFamily="34" charset="0"/>
              </a:rPr>
              <a:t>Ocular involvement should not be regarded as an indication of cerebral lupus.</a:t>
            </a:r>
          </a:p>
          <a:p>
            <a:endParaRPr lang="aa-ET">
              <a:latin typeface="Calibri" panose="020F0502020204030204" pitchFamily="34" charset="0"/>
              <a:cs typeface="Calibri" panose="020F0502020204030204" pitchFamily="34" charset="0"/>
            </a:endParaRPr>
          </a:p>
        </p:txBody>
      </p:sp>
      <p:pic>
        <p:nvPicPr>
          <p:cNvPr id="4" name="Picture 3" descr="A logo of a medical service&#10;&#10;Description automatically generated">
            <a:extLst>
              <a:ext uri="{FF2B5EF4-FFF2-40B4-BE49-F238E27FC236}">
                <a16:creationId xmlns:a16="http://schemas.microsoft.com/office/drawing/2014/main" xmlns="" id="{5C1721E3-511A-18D7-24CD-EB0EEA900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A7418E4F-D776-54FF-8D21-F7D1A7830E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315178647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AA1A14-324F-00E6-1B69-4AA8A0F030D9}"/>
              </a:ext>
            </a:extLst>
          </p:cNvPr>
          <p:cNvSpPr>
            <a:spLocks noGrp="1"/>
          </p:cNvSpPr>
          <p:nvPr>
            <p:ph type="title"/>
          </p:nvPr>
        </p:nvSpPr>
        <p:spPr>
          <a:xfrm>
            <a:off x="774724" y="904721"/>
            <a:ext cx="5511776"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PROGNOSIS OF SLE </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84B31FE8-EB1C-DC08-E119-6B6BC3562BF9}"/>
              </a:ext>
            </a:extLst>
          </p:cNvPr>
          <p:cNvSpPr>
            <a:spLocks noGrp="1"/>
          </p:cNvSpPr>
          <p:nvPr>
            <p:ph idx="1"/>
          </p:nvPr>
        </p:nvSpPr>
        <p:spPr>
          <a:xfrm>
            <a:off x="571500" y="1547660"/>
            <a:ext cx="5600700" cy="2691120"/>
          </a:xfrm>
        </p:spPr>
        <p:txBody>
          <a:bodyPr>
            <a:noAutofit/>
          </a:bodyPr>
          <a:lstStyle/>
          <a:p>
            <a:r>
              <a:rPr lang="en-US" sz="1500" b="1" u="sng">
                <a:solidFill>
                  <a:schemeClr val="accent5"/>
                </a:solidFill>
                <a:latin typeface="Calibri" panose="020F0502020204030204" pitchFamily="34" charset="0"/>
                <a:cs typeface="Calibri" panose="020F0502020204030204" pitchFamily="34" charset="0"/>
              </a:rPr>
              <a:t>Ten-year survival rates exceeding 85% are routine</a:t>
            </a:r>
            <a:r>
              <a:rPr lang="en-US" sz="1500">
                <a:latin typeface="Calibri" panose="020F0502020204030204" pitchFamily="34" charset="0"/>
                <a:cs typeface="Calibri" panose="020F0502020204030204" pitchFamily="34" charset="0"/>
              </a:rPr>
              <a:t>. </a:t>
            </a:r>
          </a:p>
          <a:p>
            <a:r>
              <a:rPr lang="en-US" sz="1350" b="1" u="sng">
                <a:solidFill>
                  <a:schemeClr val="accent5"/>
                </a:solidFill>
                <a:latin typeface="Calibri" panose="020F0502020204030204" pitchFamily="34" charset="0"/>
                <a:cs typeface="Calibri" panose="020F0502020204030204" pitchFamily="34" charset="0"/>
              </a:rPr>
              <a:t>Mortality in SLE shows a bimodal pattern.</a:t>
            </a:r>
            <a:r>
              <a:rPr lang="en-US" sz="1350">
                <a:latin typeface="Calibri" panose="020F0502020204030204" pitchFamily="34" charset="0"/>
                <a:cs typeface="Calibri" panose="020F0502020204030204" pitchFamily="34" charset="0"/>
              </a:rPr>
              <a:t> </a:t>
            </a:r>
            <a:r>
              <a:rPr lang="en-US" sz="1050">
                <a:latin typeface="Calibri" panose="020F0502020204030204" pitchFamily="34" charset="0"/>
                <a:cs typeface="Calibri" panose="020F0502020204030204" pitchFamily="34" charset="0"/>
              </a:rPr>
              <a:t>In the early years after diagnosis, infections—especially with opportunistic organisms— are the leading cause of death, followed by active SLE, chiefly due to kidney or central nervous system disease. </a:t>
            </a:r>
          </a:p>
          <a:p>
            <a:r>
              <a:rPr lang="en-US" sz="1050">
                <a:latin typeface="Calibri" panose="020F0502020204030204" pitchFamily="34" charset="0"/>
                <a:cs typeface="Calibri" panose="020F0502020204030204" pitchFamily="34" charset="0"/>
              </a:rPr>
              <a:t>In later years, accelerated atherosclerosis, linked to chronic inflammation, becomes a major cause of death. </a:t>
            </a:r>
            <a:r>
              <a:rPr lang="en-US" sz="1350" b="1" u="sng">
                <a:solidFill>
                  <a:schemeClr val="accent5"/>
                </a:solidFill>
                <a:latin typeface="Calibri" panose="020F0502020204030204" pitchFamily="34" charset="0"/>
                <a:cs typeface="Calibri" panose="020F0502020204030204" pitchFamily="34" charset="0"/>
              </a:rPr>
              <a:t>Indeed, the incidence of myocardial infarction is five times higher in persons with SLE than in the general population. </a:t>
            </a:r>
            <a:r>
              <a:rPr lang="en-US" sz="1050">
                <a:latin typeface="Calibri" panose="020F0502020204030204" pitchFamily="34" charset="0"/>
                <a:cs typeface="Calibri" panose="020F0502020204030204" pitchFamily="34" charset="0"/>
              </a:rPr>
              <a:t>Therefore, it is especially important for SLE patients to avoid smoking and to minimize other conventional risk factors for atherosclerosis (</a:t>
            </a:r>
            <a:r>
              <a:rPr lang="en-US" sz="1050" err="1">
                <a:latin typeface="Calibri" panose="020F0502020204030204" pitchFamily="34" charset="0"/>
                <a:cs typeface="Calibri" panose="020F0502020204030204" pitchFamily="34" charset="0"/>
              </a:rPr>
              <a:t>eg</a:t>
            </a:r>
            <a:r>
              <a:rPr lang="en-US" sz="1050">
                <a:latin typeface="Calibri" panose="020F0502020204030204" pitchFamily="34" charset="0"/>
                <a:cs typeface="Calibri" panose="020F0502020204030204" pitchFamily="34" charset="0"/>
              </a:rPr>
              <a:t>, hypercholesterolemia, hypertension, obesity, and inactivity). </a:t>
            </a:r>
            <a:endParaRPr lang="aa-ET" sz="1050">
              <a:latin typeface="Calibri" panose="020F0502020204030204" pitchFamily="34" charset="0"/>
              <a:cs typeface="Calibri" panose="020F0502020204030204" pitchFamily="34" charset="0"/>
            </a:endParaRPr>
          </a:p>
        </p:txBody>
      </p:sp>
      <p:pic>
        <p:nvPicPr>
          <p:cNvPr id="5" name="Picture 4" descr="A circular logo with text and symbols&#10;&#10;Description automatically generated">
            <a:extLst>
              <a:ext uri="{FF2B5EF4-FFF2-40B4-BE49-F238E27FC236}">
                <a16:creationId xmlns:a16="http://schemas.microsoft.com/office/drawing/2014/main" xmlns="" id="{C5E857E2-FD93-854B-2292-7F530AF14A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0DAF001A-9A74-5B22-7674-64A2A4CF90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4066200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76AB6-CF57-C77E-AE7D-1A14040E3F10}"/>
              </a:ext>
            </a:extLst>
          </p:cNvPr>
          <p:cNvSpPr>
            <a:spLocks noGrp="1"/>
          </p:cNvSpPr>
          <p:nvPr>
            <p:ph type="title"/>
          </p:nvPr>
        </p:nvSpPr>
        <p:spPr>
          <a:xfrm>
            <a:off x="669274" y="1043831"/>
            <a:ext cx="5617226" cy="508114"/>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PRESENTING ILLNESS (contd.) </a:t>
            </a:r>
            <a:endParaRPr lang="aa-ET" sz="2400"/>
          </a:p>
        </p:txBody>
      </p:sp>
      <p:sp>
        <p:nvSpPr>
          <p:cNvPr id="3" name="Content Placeholder 2">
            <a:extLst>
              <a:ext uri="{FF2B5EF4-FFF2-40B4-BE49-F238E27FC236}">
                <a16:creationId xmlns:a16="http://schemas.microsoft.com/office/drawing/2014/main" xmlns="" id="{BF06EE48-4A96-7E12-0421-51368925AA5F}"/>
              </a:ext>
            </a:extLst>
          </p:cNvPr>
          <p:cNvSpPr>
            <a:spLocks noGrp="1"/>
          </p:cNvSpPr>
          <p:nvPr>
            <p:ph idx="1"/>
          </p:nvPr>
        </p:nvSpPr>
        <p:spPr/>
        <p:txBody>
          <a:bodyPr/>
          <a:lstStyle/>
          <a:p>
            <a:r>
              <a:rPr lang="en-US" sz="1350">
                <a:latin typeface="Calibri" panose="020F0502020204030204" pitchFamily="34" charset="0"/>
                <a:cs typeface="Calibri" panose="020F0502020204030204" pitchFamily="34" charset="0"/>
              </a:rPr>
              <a:t>She also complained of lumps in inguinal region for which she underwent lymph node FNAC and excisional biopsy which revealed only reactive hyperplasia. </a:t>
            </a:r>
          </a:p>
          <a:p>
            <a:r>
              <a:rPr lang="en-US" sz="1350">
                <a:latin typeface="Calibri" panose="020F0502020204030204" pitchFamily="34" charset="0"/>
                <a:cs typeface="Calibri" panose="020F0502020204030204" pitchFamily="34" charset="0"/>
              </a:rPr>
              <a:t>She was repeatedly investigated for cause of fever however no cause was found. </a:t>
            </a:r>
          </a:p>
          <a:p>
            <a:endParaRPr lang="aa-ET"/>
          </a:p>
        </p:txBody>
      </p:sp>
      <p:pic>
        <p:nvPicPr>
          <p:cNvPr id="4" name="Picture 3" descr="A logo of a medical service&#10;&#10;Description automatically generated">
            <a:extLst>
              <a:ext uri="{FF2B5EF4-FFF2-40B4-BE49-F238E27FC236}">
                <a16:creationId xmlns:a16="http://schemas.microsoft.com/office/drawing/2014/main" xmlns="" id="{60BD3E0D-B945-C335-B4F5-DC1B1211A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CE8D3F5D-6DF0-B50C-DD0F-DCF7CA9C2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spTree>
    <p:extLst>
      <p:ext uri="{BB962C8B-B14F-4D97-AF65-F5344CB8AC3E}">
        <p14:creationId xmlns:p14="http://schemas.microsoft.com/office/powerpoint/2010/main" val="95116852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AFDCC-997B-07B3-5FC8-CEFDD5473189}"/>
              </a:ext>
            </a:extLst>
          </p:cNvPr>
          <p:cNvSpPr>
            <a:spLocks noGrp="1"/>
          </p:cNvSpPr>
          <p:nvPr>
            <p:ph type="title"/>
          </p:nvPr>
        </p:nvSpPr>
        <p:spPr>
          <a:xfrm>
            <a:off x="742950" y="904721"/>
            <a:ext cx="5543550" cy="642938"/>
          </a:xfrm>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SLE AND FERTILITY</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xmlns="" id="{42E5CA66-67EB-388D-59A5-30072D4B0A59}"/>
              </a:ext>
            </a:extLst>
          </p:cNvPr>
          <p:cNvSpPr>
            <a:spLocks noGrp="1"/>
          </p:cNvSpPr>
          <p:nvPr>
            <p:ph idx="1"/>
          </p:nvPr>
        </p:nvSpPr>
        <p:spPr/>
        <p:txBody>
          <a:bodyPr>
            <a:normAutofit/>
          </a:bodyPr>
          <a:lstStyle/>
          <a:p>
            <a:r>
              <a:rPr lang="en-US" sz="1200" b="1" u="sng">
                <a:solidFill>
                  <a:schemeClr val="accent5"/>
                </a:solidFill>
                <a:latin typeface="Calibri" panose="020F0502020204030204" pitchFamily="34" charset="0"/>
                <a:cs typeface="Calibri" panose="020F0502020204030204" pitchFamily="34" charset="0"/>
              </a:rPr>
              <a:t>Fertility is normal in SLE</a:t>
            </a:r>
            <a:r>
              <a:rPr lang="en-US" sz="1200">
                <a:latin typeface="Calibri" panose="020F0502020204030204" pitchFamily="34" charset="0"/>
                <a:cs typeface="Calibri" panose="020F0502020204030204" pitchFamily="34" charset="0"/>
              </a:rPr>
              <a:t>. Women can pursue pregnancy under close supervision and when SLE is well-controlled and no teratogenic medications are being used. Since SLE patients have a higher risk of developing malignancy (especially lymphoma, lung cancer, and cervical cancer), preventive cancer screening recommendation should be followed assiduously.</a:t>
            </a:r>
          </a:p>
          <a:p>
            <a:r>
              <a:rPr lang="en-US" sz="1200">
                <a:latin typeface="Calibri" panose="020F0502020204030204" pitchFamily="34" charset="0"/>
                <a:cs typeface="Calibri" panose="020F0502020204030204" pitchFamily="34" charset="0"/>
              </a:rPr>
              <a:t>Nonetheless, the outlook for most patients with SLE is increasingly favorable.</a:t>
            </a:r>
            <a:endParaRPr lang="aa-ET" sz="1200">
              <a:latin typeface="Calibri" panose="020F0502020204030204" pitchFamily="34" charset="0"/>
              <a:cs typeface="Calibri" panose="020F0502020204030204" pitchFamily="34" charset="0"/>
            </a:endParaRPr>
          </a:p>
        </p:txBody>
      </p:sp>
      <p:pic>
        <p:nvPicPr>
          <p:cNvPr id="5" name="Picture 4" descr="A circular logo with text and symbols&#10;&#10;Description automatically generated">
            <a:extLst>
              <a:ext uri="{FF2B5EF4-FFF2-40B4-BE49-F238E27FC236}">
                <a16:creationId xmlns:a16="http://schemas.microsoft.com/office/drawing/2014/main" xmlns="" id="{8EEEB005-1508-A44C-8965-05FC9E2A9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6" name="Picture 5" descr="A logo of a medical service&#10;&#10;Description automatically generated">
            <a:extLst>
              <a:ext uri="{FF2B5EF4-FFF2-40B4-BE49-F238E27FC236}">
                <a16:creationId xmlns:a16="http://schemas.microsoft.com/office/drawing/2014/main" xmlns="" id="{53C8B629-410D-9A92-E507-C94CAD9B2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62" y="692526"/>
            <a:ext cx="740162" cy="645673"/>
          </a:xfrm>
          <a:prstGeom prst="rect">
            <a:avLst/>
          </a:prstGeom>
        </p:spPr>
      </p:pic>
    </p:spTree>
    <p:extLst>
      <p:ext uri="{BB962C8B-B14F-4D97-AF65-F5344CB8AC3E}">
        <p14:creationId xmlns:p14="http://schemas.microsoft.com/office/powerpoint/2010/main" val="29026362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95606-871A-F9FF-DEC2-D0E94BF436F3}"/>
              </a:ext>
            </a:extLst>
          </p:cNvPr>
          <p:cNvSpPr>
            <a:spLocks noGrp="1"/>
          </p:cNvSpPr>
          <p:nvPr>
            <p:ph type="title"/>
          </p:nvPr>
        </p:nvSpPr>
        <p:spPr/>
        <p:txBody>
          <a:bodyPr/>
          <a:lstStyle/>
          <a:p>
            <a:r>
              <a:rPr lang="en-US"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REFERENCES</a:t>
            </a:r>
            <a:endParaRPr lang="aa-ET" sz="2400">
              <a:solidFill>
                <a:schemeClr val="accent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descr="A blue and red cover with a medical diagnosis and treatment&#10;&#10;Description automatically generated">
            <a:extLst>
              <a:ext uri="{FF2B5EF4-FFF2-40B4-BE49-F238E27FC236}">
                <a16:creationId xmlns:a16="http://schemas.microsoft.com/office/drawing/2014/main" xmlns="" id="{3434AC14-4481-F90D-398F-6461A4E8A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029" y="1878766"/>
            <a:ext cx="1844122" cy="2564647"/>
          </a:xfrm>
          <a:prstGeom prst="rect">
            <a:avLst/>
          </a:prstGeom>
          <a:ln>
            <a:noFill/>
          </a:ln>
          <a:effectLst>
            <a:outerShdw blurRad="292100" dist="139700" dir="2700000" algn="tl" rotWithShape="0">
              <a:srgbClr val="333333">
                <a:alpha val="65000"/>
              </a:srgbClr>
            </a:outerShdw>
          </a:effectLst>
        </p:spPr>
      </p:pic>
      <p:pic>
        <p:nvPicPr>
          <p:cNvPr id="7" name="Picture 6" descr="A colorful square with a letter u&#10;&#10;Description automatically generated">
            <a:extLst>
              <a:ext uri="{FF2B5EF4-FFF2-40B4-BE49-F238E27FC236}">
                <a16:creationId xmlns:a16="http://schemas.microsoft.com/office/drawing/2014/main" xmlns="" id="{6636AB43-4702-5EB4-1319-AB63AB203B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213" y="2343150"/>
            <a:ext cx="1171575" cy="1171575"/>
          </a:xfrm>
          <a:prstGeom prst="rect">
            <a:avLst/>
          </a:prstGeom>
          <a:ln>
            <a:noFill/>
          </a:ln>
          <a:effectLst>
            <a:outerShdw blurRad="292100" dist="139700" dir="2700000" algn="tl" rotWithShape="0">
              <a:srgbClr val="333333">
                <a:alpha val="65000"/>
              </a:srgbClr>
            </a:outerShdw>
          </a:effectLst>
        </p:spPr>
      </p:pic>
      <p:pic>
        <p:nvPicPr>
          <p:cNvPr id="9" name="Picture 8" descr="A book cover of a medical book&#10;&#10;Description automatically generated">
            <a:extLst>
              <a:ext uri="{FF2B5EF4-FFF2-40B4-BE49-F238E27FC236}">
                <a16:creationId xmlns:a16="http://schemas.microsoft.com/office/drawing/2014/main" xmlns="" id="{1C0098DA-85A6-4678-45A0-F11669863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888" y="1746459"/>
            <a:ext cx="2112519" cy="2699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59024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face with a butterfly on her eyes">
            <a:extLst>
              <a:ext uri="{FF2B5EF4-FFF2-40B4-BE49-F238E27FC236}">
                <a16:creationId xmlns:a16="http://schemas.microsoft.com/office/drawing/2014/main" xmlns="" id="{0C776AEA-16AA-184C-3A4C-62E1FDD91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2938"/>
            <a:ext cx="6857999" cy="3857625"/>
          </a:xfrm>
          <a:prstGeom prst="rect">
            <a:avLst/>
          </a:prstGeom>
        </p:spPr>
      </p:pic>
      <p:sp>
        <p:nvSpPr>
          <p:cNvPr id="2" name="Title 1">
            <a:extLst>
              <a:ext uri="{FF2B5EF4-FFF2-40B4-BE49-F238E27FC236}">
                <a16:creationId xmlns:a16="http://schemas.microsoft.com/office/drawing/2014/main" xmlns="" id="{38D4BD17-4B2A-984B-C54B-790A3C149F1A}"/>
              </a:ext>
            </a:extLst>
          </p:cNvPr>
          <p:cNvSpPr>
            <a:spLocks noGrp="1"/>
          </p:cNvSpPr>
          <p:nvPr>
            <p:ph type="title"/>
          </p:nvPr>
        </p:nvSpPr>
        <p:spPr>
          <a:xfrm>
            <a:off x="1469375" y="3850246"/>
            <a:ext cx="3200400" cy="716033"/>
          </a:xfrm>
        </p:spPr>
        <p:txBody>
          <a:bodyPr>
            <a:noAutofit/>
          </a:bodyPr>
          <a:lstStyle/>
          <a:p>
            <a:r>
              <a:rPr lang="en-US" sz="24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TAKE HOME MESSAGE </a:t>
            </a:r>
            <a:endParaRPr lang="aa-ET" sz="240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xmlns="" id="{CF6DD440-B113-BDEC-6B17-426FABAC0C75}"/>
              </a:ext>
            </a:extLst>
          </p:cNvPr>
          <p:cNvSpPr>
            <a:spLocks noGrp="1"/>
          </p:cNvSpPr>
          <p:nvPr>
            <p:ph idx="1"/>
          </p:nvPr>
        </p:nvSpPr>
        <p:spPr>
          <a:xfrm>
            <a:off x="4572000" y="1680143"/>
            <a:ext cx="2149982" cy="2105304"/>
          </a:xfrm>
        </p:spPr>
        <p:txBody>
          <a:bodyPr>
            <a:noAutofit/>
          </a:bodyPr>
          <a:lstStyle/>
          <a:p>
            <a:r>
              <a:rPr lang="en-US" sz="1350" b="1">
                <a:latin typeface="Calibri" panose="020F0502020204030204" pitchFamily="34" charset="0"/>
                <a:cs typeface="Calibri" panose="020F0502020204030204" pitchFamily="34" charset="0"/>
              </a:rPr>
              <a:t>LUPUS IS AN UNPREDICATABLE AND MISUNDERSTOOD AUTOIMMUNE DISEASE</a:t>
            </a:r>
          </a:p>
          <a:p>
            <a:r>
              <a:rPr lang="en-US" sz="1350" b="1">
                <a:latin typeface="Calibri" panose="020F0502020204030204" pitchFamily="34" charset="0"/>
                <a:cs typeface="Calibri" panose="020F0502020204030204" pitchFamily="34" charset="0"/>
              </a:rPr>
              <a:t>IT IS DIFFICULT TO DIAGNOSE, HARD TO LIVE WITH AND A CHALLENGE TO TREAT </a:t>
            </a:r>
          </a:p>
          <a:p>
            <a:r>
              <a:rPr lang="en-US" sz="1350" b="1">
                <a:latin typeface="Calibri" panose="020F0502020204030204" pitchFamily="34" charset="0"/>
                <a:cs typeface="Calibri" panose="020F0502020204030204" pitchFamily="34" charset="0"/>
              </a:rPr>
              <a:t>IT’S A CRUEL MYSTERY WE ALL MUST SOLVE TOGETHER </a:t>
            </a:r>
            <a:endParaRPr lang="aa-ET" sz="135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95958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185A03A5-3EC9-9625-845E-568206EB59DF}"/>
              </a:ext>
            </a:extLst>
          </p:cNvPr>
          <p:cNvSpPr/>
          <p:nvPr/>
        </p:nvSpPr>
        <p:spPr>
          <a:xfrm>
            <a:off x="1814858" y="2156155"/>
            <a:ext cx="3531077" cy="692497"/>
          </a:xfrm>
          <a:prstGeom prst="rect">
            <a:avLst/>
          </a:prstGeom>
          <a:solidFill>
            <a:schemeClr val="bg1"/>
          </a:solidFill>
        </p:spPr>
        <p:txBody>
          <a:bodyPr wrap="square" lIns="68580" tIns="34290" rIns="68580" bIns="34290">
            <a:spAutoFit/>
          </a:bodyPr>
          <a:lstStyle/>
          <a:p>
            <a:pPr algn="ctr"/>
            <a:r>
              <a:rPr lang="en-US" sz="4050" b="1">
                <a:ln w="9525">
                  <a:solidFill>
                    <a:schemeClr val="accent5"/>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rPr>
              <a:t>THANKYOU </a:t>
            </a:r>
          </a:p>
        </p:txBody>
      </p:sp>
      <p:pic>
        <p:nvPicPr>
          <p:cNvPr id="4" name="Picture 3" descr="A logo of a medical service&#10;&#10;Description automatically generated">
            <a:extLst>
              <a:ext uri="{FF2B5EF4-FFF2-40B4-BE49-F238E27FC236}">
                <a16:creationId xmlns:a16="http://schemas.microsoft.com/office/drawing/2014/main" xmlns="" id="{00821106-B250-B406-738F-FFC354530C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2104"/>
            <a:ext cx="728826" cy="635784"/>
          </a:xfrm>
          <a:prstGeom prst="rect">
            <a:avLst/>
          </a:prstGeom>
        </p:spPr>
      </p:pic>
      <p:pic>
        <p:nvPicPr>
          <p:cNvPr id="5" name="Picture 4" descr="A circular logo with text and symbols&#10;&#10;Description automatically generated">
            <a:extLst>
              <a:ext uri="{FF2B5EF4-FFF2-40B4-BE49-F238E27FC236}">
                <a16:creationId xmlns:a16="http://schemas.microsoft.com/office/drawing/2014/main" xmlns="" id="{9BB3263E-7FC7-164F-7BB9-B4159C33D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662104"/>
            <a:ext cx="685800" cy="648002"/>
          </a:xfrm>
          <a:prstGeom prst="rect">
            <a:avLst/>
          </a:prstGeom>
        </p:spPr>
      </p:pic>
      <p:pic>
        <p:nvPicPr>
          <p:cNvPr id="2" name="Picture 1" descr="A purple butterfly with black wings&#10;&#10;Description automatically generated">
            <a:extLst>
              <a:ext uri="{FF2B5EF4-FFF2-40B4-BE49-F238E27FC236}">
                <a16:creationId xmlns:a16="http://schemas.microsoft.com/office/drawing/2014/main" xmlns="" id="{DF90FE35-DD5E-04C4-5EBD-0EEE940E1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698" y="1353099"/>
            <a:ext cx="803056" cy="803056"/>
          </a:xfrm>
          <a:prstGeom prst="rect">
            <a:avLst/>
          </a:prstGeom>
        </p:spPr>
      </p:pic>
    </p:spTree>
    <p:extLst>
      <p:ext uri="{BB962C8B-B14F-4D97-AF65-F5344CB8AC3E}">
        <p14:creationId xmlns:p14="http://schemas.microsoft.com/office/powerpoint/2010/main" val="230687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B5122E9-9081-2195-5C67-1B12C89BEDFA}"/>
              </a:ext>
            </a:extLst>
          </p:cNvPr>
          <p:cNvSpPr txBox="1"/>
          <p:nvPr/>
        </p:nvSpPr>
        <p:spPr>
          <a:xfrm>
            <a:off x="1083253" y="1429129"/>
            <a:ext cx="3725141" cy="2308324"/>
          </a:xfrm>
          <a:prstGeom prst="rect">
            <a:avLst/>
          </a:prstGeom>
          <a:noFill/>
        </p:spPr>
        <p:txBody>
          <a:bodyPr wrap="square">
            <a:spAutoFit/>
          </a:bodyPr>
          <a:lstStyle/>
          <a:p>
            <a:r>
              <a:rPr lang="ar-AE">
                <a:latin typeface="Calibri" panose="020F0502020204030204" pitchFamily="34" charset="0"/>
                <a:cs typeface="Calibri" panose="020F0502020204030204" pitchFamily="34" charset="0"/>
              </a:rPr>
              <a:t>منزل سے آگے بڑھ کر منزل تلاش کر</a:t>
            </a:r>
            <a:endParaRPr lang="en-US">
              <a:latin typeface="Calibri" panose="020F0502020204030204" pitchFamily="34" charset="0"/>
              <a:cs typeface="Calibri" panose="020F0502020204030204" pitchFamily="34" charset="0"/>
            </a:endParaRPr>
          </a:p>
          <a:p>
            <a:r>
              <a:rPr lang="ar-AE">
                <a:latin typeface="Calibri" panose="020F0502020204030204" pitchFamily="34" charset="0"/>
                <a:cs typeface="Calibri" panose="020F0502020204030204" pitchFamily="34" charset="0"/>
              </a:rPr>
              <a:t>مل جائے تجھکو دریا تو سمندر تلاش کر</a:t>
            </a:r>
            <a:endParaRPr lang="en-US">
              <a:latin typeface="Calibri" panose="020F0502020204030204" pitchFamily="34" charset="0"/>
              <a:cs typeface="Calibri" panose="020F0502020204030204" pitchFamily="34" charset="0"/>
            </a:endParaRPr>
          </a:p>
          <a:p>
            <a:endParaRPr lang="en-US">
              <a:latin typeface="Calibri" panose="020F0502020204030204" pitchFamily="34" charset="0"/>
              <a:cs typeface="Calibri" panose="020F0502020204030204" pitchFamily="34" charset="0"/>
            </a:endParaRPr>
          </a:p>
          <a:p>
            <a:r>
              <a:rPr lang="ar-AE">
                <a:latin typeface="Calibri" panose="020F0502020204030204" pitchFamily="34" charset="0"/>
                <a:cs typeface="Calibri" panose="020F0502020204030204" pitchFamily="34" charset="0"/>
              </a:rPr>
              <a:t>ہر شیشہ ٹوٹ جاتا ہے پتھر کی چوٹ سے</a:t>
            </a:r>
            <a:endParaRPr lang="en-US">
              <a:latin typeface="Calibri" panose="020F0502020204030204" pitchFamily="34" charset="0"/>
              <a:cs typeface="Calibri" panose="020F0502020204030204" pitchFamily="34" charset="0"/>
            </a:endParaRPr>
          </a:p>
          <a:p>
            <a:r>
              <a:rPr lang="ar-AE">
                <a:latin typeface="Calibri" panose="020F0502020204030204" pitchFamily="34" charset="0"/>
                <a:cs typeface="Calibri" panose="020F0502020204030204" pitchFamily="34" charset="0"/>
              </a:rPr>
              <a:t>پتھر ہی ٹوٹ جائےوہ شیشہ تلاش کر</a:t>
            </a:r>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  </a:t>
            </a:r>
          </a:p>
          <a:p>
            <a:r>
              <a:rPr lang="ar-AE">
                <a:latin typeface="Calibri" panose="020F0502020204030204" pitchFamily="34" charset="0"/>
                <a:cs typeface="Calibri" panose="020F0502020204030204" pitchFamily="34" charset="0"/>
              </a:rPr>
              <a:t>سجدوں سے تیرے کیا ہوا صدیاں گزر گئیں</a:t>
            </a:r>
            <a:endParaRPr lang="en-US">
              <a:latin typeface="Calibri" panose="020F0502020204030204" pitchFamily="34" charset="0"/>
              <a:cs typeface="Calibri" panose="020F0502020204030204" pitchFamily="34" charset="0"/>
            </a:endParaRPr>
          </a:p>
          <a:p>
            <a:r>
              <a:rPr lang="ar-AE">
                <a:latin typeface="Calibri" panose="020F0502020204030204" pitchFamily="34" charset="0"/>
                <a:cs typeface="Calibri" panose="020F0502020204030204" pitchFamily="34" charset="0"/>
              </a:rPr>
              <a:t>وہ سجدہ تلاش کر</a:t>
            </a:r>
            <a:r>
              <a:rPr lang="en-US">
                <a:latin typeface="Calibri" panose="020F0502020204030204" pitchFamily="34" charset="0"/>
                <a:cs typeface="Calibri" panose="020F0502020204030204" pitchFamily="34" charset="0"/>
              </a:rPr>
              <a:t> </a:t>
            </a:r>
            <a:r>
              <a:rPr lang="ar-AE">
                <a:latin typeface="Calibri" panose="020F0502020204030204" pitchFamily="34" charset="0"/>
                <a:cs typeface="Calibri" panose="020F0502020204030204" pitchFamily="34" charset="0"/>
              </a:rPr>
              <a:t>دنیا تیری بدل دے</a:t>
            </a:r>
            <a:endParaRPr lang="aa-ET">
              <a:latin typeface="Calibri" panose="020F0502020204030204" pitchFamily="34" charset="0"/>
              <a:cs typeface="Calibri" panose="020F0502020204030204" pitchFamily="34" charset="0"/>
            </a:endParaRPr>
          </a:p>
        </p:txBody>
      </p:sp>
      <p:pic>
        <p:nvPicPr>
          <p:cNvPr id="7" name="Picture 6" descr="A blue and grey feather&#10;&#10;Description automatically generated">
            <a:extLst>
              <a:ext uri="{FF2B5EF4-FFF2-40B4-BE49-F238E27FC236}">
                <a16:creationId xmlns:a16="http://schemas.microsoft.com/office/drawing/2014/main" xmlns="" id="{68FB9CB9-F134-C164-5171-443B5D8DF5DB}"/>
              </a:ext>
            </a:extLst>
          </p:cNvPr>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08952" y="1566430"/>
            <a:ext cx="2030171" cy="2010641"/>
          </a:xfrm>
          <a:prstGeom prst="rect">
            <a:avLst/>
          </a:prstGeom>
        </p:spPr>
      </p:pic>
    </p:spTree>
    <p:extLst>
      <p:ext uri="{BB962C8B-B14F-4D97-AF65-F5344CB8AC3E}">
        <p14:creationId xmlns:p14="http://schemas.microsoft.com/office/powerpoint/2010/main" val="412046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LAYOUT" val="threePicAndTx"/>
</p:tagLst>
</file>

<file path=ppt/tags/tag2.xml><?xml version="1.0" encoding="utf-8"?>
<p:tagLst xmlns:a="http://schemas.openxmlformats.org/drawingml/2006/main" xmlns:r="http://schemas.openxmlformats.org/officeDocument/2006/relationships" xmlns:p="http://schemas.openxmlformats.org/presentationml/2006/main">
  <p:tag name="LAYOUT" val="fourPi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flip="none"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rgbClr val="000000"/>
        </a:lnRef>
        <a:fillRef idx="1">
          <a:schemeClr val="accent1"/>
        </a:fillRef>
        <a:effectRef idx="0">
          <a:schemeClr val="accent1"/>
        </a:effectRef>
        <a:fontRef idx="none">
          <a:srgbClr val="000000"/>
        </a:fontRef>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ppt/theme/theme2.xml><?xml version="1.0" encoding="utf-8"?>
<a:theme xmlns:a="http://schemas.openxmlformats.org/drawingml/2006/main"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2D83D8"/>
      </a:hlink>
      <a:folHlink>
        <a:srgbClr val="C1408A"/>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no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flip="none"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spDef>
      <a:spPr/>
      <a:bodyPr vert="horz" rtlCol="0" anchor="ctr"/>
      <a:lstStyle>
        <a:lvl1pPr lvl="0" algn="ctr"/>
      </a:lstStyle>
      <a:style>
        <a:lnRef idx="0">
          <a:srgbClr val="000000"/>
        </a:lnRef>
        <a:fillRef idx="1">
          <a:schemeClr val="accent1"/>
        </a:fillRef>
        <a:effectRef idx="0">
          <a:schemeClr val="accent1"/>
        </a:effectRef>
        <a:fontRef idx="none">
          <a:srgbClr val="000000"/>
        </a:fontRef>
      </a:style>
    </a:spDef>
    <a:lnDef>
      <a:spPr>
        <a:ln w="19050" cap="flat">
          <a:solidFill>
            <a:schemeClr val="accent1">
              <a:lumMod val="75000"/>
            </a:schemeClr>
          </a:solidFill>
          <a:prstDash val="solid"/>
          <a:round/>
        </a:ln>
      </a:spPr>
      <a:bodyPr vert="horz" rtlCol="0" anchor="ctr"/>
      <a:lstStyle>
        <a:lvl1pPr lvl="0" algn="ctr"/>
      </a:lstStyle>
    </a:lnDef>
  </a:objectDefaults>
  <a:extraClrSchemeLst/>
</a:theme>
</file>

<file path=docProps/app.xml><?xml version="1.0" encoding="utf-8"?>
<Properties xmlns="http://schemas.openxmlformats.org/officeDocument/2006/extended-properties" xmlns:vt="http://schemas.openxmlformats.org/officeDocument/2006/docPropsVTypes">
  <TotalTime>92</TotalTime>
  <Words>3075</Words>
  <Application>Microsoft Office PowerPoint</Application>
  <PresentationFormat>Custom</PresentationFormat>
  <Paragraphs>441</Paragraphs>
  <Slides>94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94</vt:i4>
      </vt:variant>
    </vt:vector>
  </HeadingPairs>
  <TitlesOfParts>
    <vt:vector size="100" baseType="lpstr">
      <vt:lpstr>Arial</vt:lpstr>
      <vt:lpstr>Wingdings</vt:lpstr>
      <vt:lpstr>Calibri</vt:lpstr>
      <vt:lpstr>Noto Sans</vt:lpstr>
      <vt:lpstr>Open Sans</vt:lpstr>
      <vt:lpstr>Whitepaper</vt:lpstr>
      <vt:lpstr>PowerPoint Presentation</vt:lpstr>
      <vt:lpstr>PowerPoint Presentation</vt:lpstr>
      <vt:lpstr>PowerPoint Presentation</vt:lpstr>
      <vt:lpstr>PowerPoint Presentation</vt:lpstr>
      <vt:lpstr>CLINICO-PATHOLOGICAL CONFERENCE</vt:lpstr>
      <vt:lpstr>DEMOGRAPHIC DETAILS</vt:lpstr>
      <vt:lpstr>PRESENTING COMPLAINTS </vt:lpstr>
      <vt:lpstr>HISTORY OF PRESENTING ILLNESS </vt:lpstr>
      <vt:lpstr>HISTORY OF PRESENTING ILLNESS (contd.) </vt:lpstr>
      <vt:lpstr>HISTORY OF PRESENTING ILLNESS (contd.) </vt:lpstr>
      <vt:lpstr>SYSTEMIC ENQUIRY </vt:lpstr>
      <vt:lpstr>SYSTEMIC ENQUIRY (contd.)</vt:lpstr>
      <vt:lpstr>PAST MEDICAL HISTORY </vt:lpstr>
      <vt:lpstr>SOCIOECONOMIC HISTORY </vt:lpstr>
      <vt:lpstr>GENERAL PHYSICAL EXAMINATION</vt:lpstr>
      <vt:lpstr>GENERAL PHYSICAL EXAMINATION (contd.)</vt:lpstr>
      <vt:lpstr>GENERAL PHYSICAL EXAMINATION (contd.)</vt:lpstr>
      <vt:lpstr>    SYSTEMIC EXAMINATION</vt:lpstr>
      <vt:lpstr> NEUROLOGICAL EXAMINATION</vt:lpstr>
      <vt:lpstr>NEUROLOGICAL EXAMINATION (contd.)</vt:lpstr>
      <vt:lpstr>RESPIRATORY SYSTEM EXAMINATION</vt:lpstr>
      <vt:lpstr>GASTROINTESTINAL SYSTEM EXAMINATION</vt:lpstr>
      <vt:lpstr>CARDIOVASCULAR SYSTEM EXAMINATION</vt:lpstr>
      <vt:lpstr>DIFFERENTIAL DIAGNOSIS</vt:lpstr>
      <vt:lpstr>INVESTIGATIONS</vt:lpstr>
      <vt:lpstr>PowerPoint Presentation</vt:lpstr>
      <vt:lpstr>PowerPoint Presentation</vt:lpstr>
      <vt:lpstr>PowerPoint Presentation</vt:lpstr>
      <vt:lpstr>PowerPoint Presentation</vt:lpstr>
      <vt:lpstr>ENA PROFILE</vt:lpstr>
      <vt:lpstr>INVESTIGATIONS:</vt:lpstr>
      <vt:lpstr>PowerPoint Presentation</vt:lpstr>
      <vt:lpstr>PowerPoint Presentation</vt:lpstr>
      <vt:lpstr>RADIOLOGY REVIEW</vt:lpstr>
      <vt:lpstr>CT SCAN SLIDES /VIDEO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RENAL BIOPSY</vt:lpstr>
      <vt:lpstr>RENAL BIOPSY</vt:lpstr>
      <vt:lpstr>MICROSCOPIC VIEW OF RENAL  LUPUS V (MEMBRANOUS)</vt:lpstr>
      <vt:lpstr>PowerPoint Presentation</vt:lpstr>
      <vt:lpstr>NEUROLOGY  REVIEW</vt:lpstr>
      <vt:lpstr>PowerPoint Presentation</vt:lpstr>
      <vt:lpstr>RHEUMATOLOGY REVIEW</vt:lpstr>
      <vt:lpstr>IS IT LUPUS ?</vt:lpstr>
      <vt:lpstr>HOW SEVERE IS DISEASE ?</vt:lpstr>
      <vt:lpstr>NEUROPSYCHIATRIC SLE (NPSLE)</vt:lpstr>
      <vt:lpstr>PowerPoint Presentation</vt:lpstr>
      <vt:lpstr>DROOPING DILEMMA - POSSIBILITIES</vt:lpstr>
      <vt:lpstr>    SJOGREN’S SYNDROME</vt:lpstr>
      <vt:lpstr>FINAL DIAGNOSIS </vt:lpstr>
      <vt:lpstr>MANAGEMENT</vt:lpstr>
      <vt:lpstr>FOLLOWUP </vt:lpstr>
      <vt:lpstr>                                   Pictures taken with patient’s consent</vt:lpstr>
      <vt:lpstr>DROOPING DILEMMA Ptosis as an Atypical Manifestation of Systemic Lupus Erythematosus Etiology, Treatment and Literature Review</vt:lpstr>
      <vt:lpstr>LUPUS MEANS WOLF </vt:lpstr>
      <vt:lpstr>PowerPoint Presentation</vt:lpstr>
      <vt:lpstr>SYSTEMIC LUPUS ERYTHEMATOSIS </vt:lpstr>
      <vt:lpstr>  PATHOPHYSIOLOGY OF SLE   </vt:lpstr>
      <vt:lpstr>CLINICAL FEATURES </vt:lpstr>
      <vt:lpstr>PowerPoint Presentation</vt:lpstr>
      <vt:lpstr>PowerPoint Presentation</vt:lpstr>
      <vt:lpstr>PowerPoint Presentation</vt:lpstr>
      <vt:lpstr>PowerPoint Presentation</vt:lpstr>
      <vt:lpstr>PowerPoint Presentation</vt:lpstr>
      <vt:lpstr>ACR/ EULAR CRITERIA FOR SLE 2019</vt:lpstr>
      <vt:lpstr>PowerPoint Presentation</vt:lpstr>
      <vt:lpstr>PowerPoint Presentation</vt:lpstr>
      <vt:lpstr>PowerPoint Presentation</vt:lpstr>
      <vt:lpstr>PowerPoint Presentation</vt:lpstr>
      <vt:lpstr>SLICC CRITERIA (Systemic Lupus International Collaborating Criteria)</vt:lpstr>
      <vt:lpstr>AIMS OF TREATMENT </vt:lpstr>
      <vt:lpstr>GENERAL MANAGEMENT STEPS</vt:lpstr>
      <vt:lpstr>PowerPoint Presentation</vt:lpstr>
      <vt:lpstr>APPROACH TO DRUG THERAPY</vt:lpstr>
      <vt:lpstr>PowerPoint Presentation</vt:lpstr>
      <vt:lpstr>PowerPoint Presentation</vt:lpstr>
      <vt:lpstr>PTOSIS AS AN ATYPICAL MANIFESTATION OF SLE </vt:lpstr>
      <vt:lpstr>PowerPoint Presentation</vt:lpstr>
      <vt:lpstr>PowerPoint Presentation</vt:lpstr>
      <vt:lpstr>PowerPoint Presentation</vt:lpstr>
      <vt:lpstr>POSSIBLE MECHANSIM OF PTOSIS IN SLE</vt:lpstr>
      <vt:lpstr>PROGNOSIS OF SLE </vt:lpstr>
      <vt:lpstr>SLE AND FERTILITY</vt:lpstr>
      <vt:lpstr>REFERENCES</vt:lpstr>
      <vt:lpstr>TAKE HOME MESSAGE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M2101K6G</dc:creator>
  <cp:lastModifiedBy>CPC HALL</cp:lastModifiedBy>
  <cp:revision>5</cp:revision>
  <dcterms:created xsi:type="dcterms:W3CDTF">2023-11-21T10:27:15Z</dcterms:created>
  <dcterms:modified xsi:type="dcterms:W3CDTF">2024-04-17T04:33:44Z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0aa1e82d891c44a0a59e7240b739f211</vt:lpwstr>
  </property>
</Properties>
</file>