
<file path=[Content_Types].xml><?xml version="1.0" encoding="utf-8"?>
<Types xmlns="http://schemas.openxmlformats.org/package/2006/content-types">
  <Default Extension="png" ContentType="image/png"/>
  <Default Extension="jpeg" ContentType="image/jpeg"/>
  <Default Extension="webp" ContentType="image/webp"/>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7" r:id="rId2"/>
    <p:sldId id="471" r:id="rId3"/>
    <p:sldId id="303" r:id="rId4"/>
    <p:sldId id="395" r:id="rId5"/>
    <p:sldId id="258" r:id="rId6"/>
    <p:sldId id="259" r:id="rId7"/>
    <p:sldId id="462" r:id="rId8"/>
    <p:sldId id="463" r:id="rId9"/>
    <p:sldId id="266" r:id="rId10"/>
    <p:sldId id="267" r:id="rId11"/>
    <p:sldId id="368" r:id="rId12"/>
    <p:sldId id="402" r:id="rId13"/>
    <p:sldId id="289" r:id="rId14"/>
    <p:sldId id="418" r:id="rId15"/>
    <p:sldId id="414" r:id="rId16"/>
    <p:sldId id="416" r:id="rId17"/>
    <p:sldId id="419" r:id="rId18"/>
    <p:sldId id="292" r:id="rId19"/>
    <p:sldId id="405" r:id="rId20"/>
    <p:sldId id="476" r:id="rId21"/>
    <p:sldId id="429" r:id="rId22"/>
    <p:sldId id="431" r:id="rId23"/>
    <p:sldId id="406" r:id="rId24"/>
    <p:sldId id="430" r:id="rId25"/>
    <p:sldId id="434" r:id="rId26"/>
    <p:sldId id="472" r:id="rId27"/>
    <p:sldId id="473" r:id="rId28"/>
    <p:sldId id="474" r:id="rId29"/>
    <p:sldId id="475" r:id="rId30"/>
    <p:sldId id="256" r:id="rId31"/>
    <p:sldId id="465" r:id="rId32"/>
    <p:sldId id="466" r:id="rId33"/>
    <p:sldId id="467" r:id="rId34"/>
    <p:sldId id="260" r:id="rId35"/>
    <p:sldId id="261" r:id="rId36"/>
    <p:sldId id="427" r:id="rId37"/>
    <p:sldId id="425" r:id="rId38"/>
    <p:sldId id="426" r:id="rId39"/>
    <p:sldId id="435" r:id="rId40"/>
    <p:sldId id="436" r:id="rId41"/>
    <p:sldId id="438" r:id="rId42"/>
    <p:sldId id="439" r:id="rId43"/>
    <p:sldId id="442" r:id="rId44"/>
    <p:sldId id="443" r:id="rId45"/>
    <p:sldId id="444" r:id="rId46"/>
    <p:sldId id="445" r:id="rId47"/>
    <p:sldId id="449" r:id="rId48"/>
    <p:sldId id="450" r:id="rId49"/>
    <p:sldId id="454" r:id="rId50"/>
    <p:sldId id="276" r:id="rId51"/>
    <p:sldId id="457" r:id="rId52"/>
    <p:sldId id="459" r:id="rId53"/>
    <p:sldId id="460" r:id="rId54"/>
    <p:sldId id="461" r:id="rId55"/>
  </p:sldIdLst>
  <p:sldSz cx="6858000" cy="5143500"/>
  <p:notesSz cx="9144000" cy="5143500"/>
  <p:embeddedFontLst>
    <p:embeddedFont>
      <p:font typeface="Open Sans" panose="020B0604020202020204" charset="0"/>
      <p:regular r:id="rId57"/>
      <p:bold r:id="rId58"/>
      <p:italic r:id="rId59"/>
      <p:boldItalic r:id="rId60"/>
    </p:embeddedFont>
    <p:embeddedFont>
      <p:font typeface="Cambria" panose="02040503050406030204" pitchFamily="18" charset="0"/>
      <p:regular r:id="rId61"/>
      <p:bold r:id="rId62"/>
      <p:italic r:id="rId63"/>
      <p:boldItalic r:id="rId64"/>
    </p:embeddedFont>
    <p:embeddedFont>
      <p:font typeface="Calibri" panose="020F0502020204030204" pitchFamily="34" charset="0"/>
      <p:regular r:id="rId65"/>
      <p:bold r:id="rId66"/>
      <p:italic r:id="rId67"/>
      <p:boldItalic r:id="rId68"/>
    </p:embeddedFont>
  </p:embeddedFont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521415D9-36F7-43E2-AB2F-B90AF26B5E84}">
      <p14:sectionLst xmlns:p14="http://schemas.microsoft.com/office/powerpoint/2010/main">
        <p14:section name="Default Section" id="{5B3B1B9E-79AA-4A18-A037-988A277B963E}">
          <p14:sldIdLst>
            <p14:sldId id="257"/>
            <p14:sldId id="471"/>
            <p14:sldId id="303"/>
            <p14:sldId id="395"/>
            <p14:sldId id="258"/>
            <p14:sldId id="259"/>
            <p14:sldId id="462"/>
            <p14:sldId id="463"/>
            <p14:sldId id="266"/>
            <p14:sldId id="267"/>
            <p14:sldId id="368"/>
            <p14:sldId id="402"/>
            <p14:sldId id="289"/>
            <p14:sldId id="418"/>
            <p14:sldId id="414"/>
            <p14:sldId id="416"/>
            <p14:sldId id="419"/>
            <p14:sldId id="292"/>
            <p14:sldId id="405"/>
            <p14:sldId id="476"/>
            <p14:sldId id="429"/>
            <p14:sldId id="431"/>
            <p14:sldId id="406"/>
            <p14:sldId id="430"/>
            <p14:sldId id="434"/>
            <p14:sldId id="472"/>
            <p14:sldId id="473"/>
            <p14:sldId id="474"/>
            <p14:sldId id="475"/>
            <p14:sldId id="256"/>
            <p14:sldId id="465"/>
            <p14:sldId id="466"/>
            <p14:sldId id="467"/>
            <p14:sldId id="260"/>
            <p14:sldId id="261"/>
            <p14:sldId id="427"/>
            <p14:sldId id="425"/>
            <p14:sldId id="426"/>
            <p14:sldId id="435"/>
            <p14:sldId id="436"/>
            <p14:sldId id="438"/>
            <p14:sldId id="439"/>
            <p14:sldId id="442"/>
            <p14:sldId id="443"/>
            <p14:sldId id="444"/>
            <p14:sldId id="445"/>
            <p14:sldId id="449"/>
            <p14:sldId id="450"/>
            <p14:sldId id="454"/>
            <p14:sldId id="276"/>
            <p14:sldId id="457"/>
            <p14:sldId id="459"/>
            <p14:sldId id="460"/>
            <p14:sldId id="461"/>
          </p14:sldIdLst>
        </p14:section>
      </p14:sectionLst>
    </p:ex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3"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BA5"/>
    <a:srgbClr val="BA0E0E"/>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62" autoAdjust="0"/>
  </p:normalViewPr>
  <p:slideViewPr>
    <p:cSldViewPr snapToGrid="0">
      <p:cViewPr varScale="1">
        <p:scale>
          <a:sx n="79" d="100"/>
          <a:sy n="79" d="100"/>
        </p:scale>
        <p:origin x="756" y="90"/>
      </p:cViewPr>
      <p:guideLst>
        <p:guide orient="horz" pos="216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rosoft.com Office™" userId="72c57dbc44bd2d73" providerId="LiveId" clId="{B297B6ED-BA33-4F97-B247-C9CB7A9216CC}"/>
    <pc:docChg chg="undo custSel addSld delSld modSld sldOrd modSection">
      <pc:chgData name="Microsoft.com Office™" userId="72c57dbc44bd2d73" providerId="LiveId" clId="{B297B6ED-BA33-4F97-B247-C9CB7A9216CC}" dt="2024-09-30T18:20:30.564" v="1531" actId="1076"/>
      <pc:docMkLst>
        <pc:docMk/>
      </pc:docMkLst>
      <pc:sldChg chg="ord">
        <pc:chgData name="Microsoft.com Office™" userId="72c57dbc44bd2d73" providerId="LiveId" clId="{B297B6ED-BA33-4F97-B247-C9CB7A9216CC}" dt="2024-09-30T07:54:01.066" v="506"/>
        <pc:sldMkLst>
          <pc:docMk/>
          <pc:sldMk cId="1287969326" sldId="256"/>
        </pc:sldMkLst>
      </pc:sldChg>
      <pc:sldChg chg="modSp mod modAnim">
        <pc:chgData name="Microsoft.com Office™" userId="72c57dbc44bd2d73" providerId="LiveId" clId="{B297B6ED-BA33-4F97-B247-C9CB7A9216CC}" dt="2024-09-30T07:41:24.566" v="348" actId="20577"/>
        <pc:sldMkLst>
          <pc:docMk/>
          <pc:sldMk cId="0" sldId="257"/>
        </pc:sldMkLst>
        <pc:spChg chg="mod">
          <ac:chgData name="Microsoft.com Office™" userId="72c57dbc44bd2d73" providerId="LiveId" clId="{B297B6ED-BA33-4F97-B247-C9CB7A9216CC}" dt="2024-09-30T07:41:24.566" v="348" actId="20577"/>
          <ac:spMkLst>
            <pc:docMk/>
            <pc:sldMk cId="0" sldId="257"/>
            <ac:spMk id="1048595" creationId="{00000000-0000-0000-0000-000000000000}"/>
          </ac:spMkLst>
        </pc:spChg>
        <pc:spChg chg="mod">
          <ac:chgData name="Microsoft.com Office™" userId="72c57dbc44bd2d73" providerId="LiveId" clId="{B297B6ED-BA33-4F97-B247-C9CB7A9216CC}" dt="2024-09-30T04:53:53.840" v="343" actId="1076"/>
          <ac:spMkLst>
            <pc:docMk/>
            <pc:sldMk cId="0" sldId="257"/>
            <ac:spMk id="1048596" creationId="{00000000-0000-0000-0000-000000000000}"/>
          </ac:spMkLst>
        </pc:spChg>
        <pc:picChg chg="mod">
          <ac:chgData name="Microsoft.com Office™" userId="72c57dbc44bd2d73" providerId="LiveId" clId="{B297B6ED-BA33-4F97-B247-C9CB7A9216CC}" dt="2024-09-30T04:54:10.409" v="345" actId="14100"/>
          <ac:picMkLst>
            <pc:docMk/>
            <pc:sldMk cId="0" sldId="257"/>
            <ac:picMk id="1026" creationId="{00000000-0000-0000-0000-000000000000}"/>
          </ac:picMkLst>
        </pc:picChg>
      </pc:sldChg>
      <pc:sldChg chg="modSp mod">
        <pc:chgData name="Microsoft.com Office™" userId="72c57dbc44bd2d73" providerId="LiveId" clId="{B297B6ED-BA33-4F97-B247-C9CB7A9216CC}" dt="2024-09-30T07:45:03.095" v="380" actId="20577"/>
        <pc:sldMkLst>
          <pc:docMk/>
          <pc:sldMk cId="0" sldId="258"/>
        </pc:sldMkLst>
        <pc:spChg chg="mod">
          <ac:chgData name="Microsoft.com Office™" userId="72c57dbc44bd2d73" providerId="LiveId" clId="{B297B6ED-BA33-4F97-B247-C9CB7A9216CC}" dt="2024-09-30T07:45:03.095" v="380" actId="20577"/>
          <ac:spMkLst>
            <pc:docMk/>
            <pc:sldMk cId="0" sldId="258"/>
            <ac:spMk id="1048602" creationId="{00000000-0000-0000-0000-000000000000}"/>
          </ac:spMkLst>
        </pc:spChg>
      </pc:sldChg>
      <pc:sldChg chg="modSp mod">
        <pc:chgData name="Microsoft.com Office™" userId="72c57dbc44bd2d73" providerId="LiveId" clId="{B297B6ED-BA33-4F97-B247-C9CB7A9216CC}" dt="2024-09-30T07:45:40.818" v="416" actId="20577"/>
        <pc:sldMkLst>
          <pc:docMk/>
          <pc:sldMk cId="0" sldId="259"/>
        </pc:sldMkLst>
        <pc:spChg chg="mod">
          <ac:chgData name="Microsoft.com Office™" userId="72c57dbc44bd2d73" providerId="LiveId" clId="{B297B6ED-BA33-4F97-B247-C9CB7A9216CC}" dt="2024-09-30T07:45:40.818" v="416" actId="20577"/>
          <ac:spMkLst>
            <pc:docMk/>
            <pc:sldMk cId="0" sldId="259"/>
            <ac:spMk id="1048604" creationId="{00000000-0000-0000-0000-000000000000}"/>
          </ac:spMkLst>
        </pc:spChg>
      </pc:sldChg>
      <pc:sldChg chg="ord">
        <pc:chgData name="Microsoft.com Office™" userId="72c57dbc44bd2d73" providerId="LiveId" clId="{B297B6ED-BA33-4F97-B247-C9CB7A9216CC}" dt="2024-09-30T07:54:01.066" v="506"/>
        <pc:sldMkLst>
          <pc:docMk/>
          <pc:sldMk cId="433284633" sldId="260"/>
        </pc:sldMkLst>
      </pc:sldChg>
      <pc:sldChg chg="ord">
        <pc:chgData name="Microsoft.com Office™" userId="72c57dbc44bd2d73" providerId="LiveId" clId="{B297B6ED-BA33-4F97-B247-C9CB7A9216CC}" dt="2024-09-30T07:54:01.066" v="506"/>
        <pc:sldMkLst>
          <pc:docMk/>
          <pc:sldMk cId="4090177167" sldId="261"/>
        </pc:sldMkLst>
      </pc:sldChg>
      <pc:sldChg chg="modSp mod">
        <pc:chgData name="Microsoft.com Office™" userId="72c57dbc44bd2d73" providerId="LiveId" clId="{B297B6ED-BA33-4F97-B247-C9CB7A9216CC}" dt="2024-09-30T07:48:17.682" v="482" actId="20577"/>
        <pc:sldMkLst>
          <pc:docMk/>
          <pc:sldMk cId="0" sldId="263"/>
        </pc:sldMkLst>
        <pc:spChg chg="mod">
          <ac:chgData name="Microsoft.com Office™" userId="72c57dbc44bd2d73" providerId="LiveId" clId="{B297B6ED-BA33-4F97-B247-C9CB7A9216CC}" dt="2024-09-30T07:48:17.682" v="482" actId="20577"/>
          <ac:spMkLst>
            <pc:docMk/>
            <pc:sldMk cId="0" sldId="263"/>
            <ac:spMk id="1048612" creationId="{00000000-0000-0000-0000-000000000000}"/>
          </ac:spMkLst>
        </pc:spChg>
      </pc:sldChg>
      <pc:sldChg chg="modSp mod">
        <pc:chgData name="Microsoft.com Office™" userId="72c57dbc44bd2d73" providerId="LiveId" clId="{B297B6ED-BA33-4F97-B247-C9CB7A9216CC}" dt="2024-09-30T15:35:50.330" v="939" actId="20577"/>
        <pc:sldMkLst>
          <pc:docMk/>
          <pc:sldMk cId="0" sldId="264"/>
        </pc:sldMkLst>
        <pc:spChg chg="mod">
          <ac:chgData name="Microsoft.com Office™" userId="72c57dbc44bd2d73" providerId="LiveId" clId="{B297B6ED-BA33-4F97-B247-C9CB7A9216CC}" dt="2024-09-30T15:35:50.330" v="939" actId="20577"/>
          <ac:spMkLst>
            <pc:docMk/>
            <pc:sldMk cId="0" sldId="264"/>
            <ac:spMk id="1048614" creationId="{00000000-0000-0000-0000-000000000000}"/>
          </ac:spMkLst>
        </pc:spChg>
      </pc:sldChg>
      <pc:sldChg chg="modSp mod">
        <pc:chgData name="Microsoft.com Office™" userId="72c57dbc44bd2d73" providerId="LiveId" clId="{B297B6ED-BA33-4F97-B247-C9CB7A9216CC}" dt="2024-09-30T07:50:35.749" v="496" actId="20577"/>
        <pc:sldMkLst>
          <pc:docMk/>
          <pc:sldMk cId="0" sldId="266"/>
        </pc:sldMkLst>
        <pc:spChg chg="mod">
          <ac:chgData name="Microsoft.com Office™" userId="72c57dbc44bd2d73" providerId="LiveId" clId="{B297B6ED-BA33-4F97-B247-C9CB7A9216CC}" dt="2024-09-30T07:50:35.749" v="496" actId="20577"/>
          <ac:spMkLst>
            <pc:docMk/>
            <pc:sldMk cId="0" sldId="266"/>
            <ac:spMk id="1048618" creationId="{00000000-0000-0000-0000-000000000000}"/>
          </ac:spMkLst>
        </pc:spChg>
      </pc:sldChg>
      <pc:sldChg chg="modSp mod">
        <pc:chgData name="Microsoft.com Office™" userId="72c57dbc44bd2d73" providerId="LiveId" clId="{B297B6ED-BA33-4F97-B247-C9CB7A9216CC}" dt="2024-09-30T07:51:10.506" v="501" actId="20577"/>
        <pc:sldMkLst>
          <pc:docMk/>
          <pc:sldMk cId="0" sldId="267"/>
        </pc:sldMkLst>
        <pc:spChg chg="mod">
          <ac:chgData name="Microsoft.com Office™" userId="72c57dbc44bd2d73" providerId="LiveId" clId="{B297B6ED-BA33-4F97-B247-C9CB7A9216CC}" dt="2024-09-30T07:51:10.506" v="501" actId="20577"/>
          <ac:spMkLst>
            <pc:docMk/>
            <pc:sldMk cId="0" sldId="267"/>
            <ac:spMk id="1048620" creationId="{00000000-0000-0000-0000-000000000000}"/>
          </ac:spMkLst>
        </pc:spChg>
      </pc:sldChg>
      <pc:sldChg chg="modSp add mod">
        <pc:chgData name="Microsoft.com Office™" userId="72c57dbc44bd2d73" providerId="LiveId" clId="{B297B6ED-BA33-4F97-B247-C9CB7A9216CC}" dt="2024-09-29T18:34:49.289" v="87" actId="207"/>
        <pc:sldMkLst>
          <pc:docMk/>
          <pc:sldMk cId="42542458" sldId="276"/>
        </pc:sldMkLst>
        <pc:spChg chg="mod">
          <ac:chgData name="Microsoft.com Office™" userId="72c57dbc44bd2d73" providerId="LiveId" clId="{B297B6ED-BA33-4F97-B247-C9CB7A9216CC}" dt="2024-09-29T18:34:49.289" v="87" actId="207"/>
          <ac:spMkLst>
            <pc:docMk/>
            <pc:sldMk cId="42542458" sldId="276"/>
            <ac:spMk id="2" creationId="{00000000-0000-0000-0000-000000000000}"/>
          </ac:spMkLst>
        </pc:spChg>
        <pc:graphicFrameChg chg="mod modGraphic">
          <ac:chgData name="Microsoft.com Office™" userId="72c57dbc44bd2d73" providerId="LiveId" clId="{B297B6ED-BA33-4F97-B247-C9CB7A9216CC}" dt="2024-09-29T18:33:49.473" v="82" actId="1076"/>
          <ac:graphicFrameMkLst>
            <pc:docMk/>
            <pc:sldMk cId="42542458" sldId="276"/>
            <ac:graphicFrameMk id="5" creationId="{00000000-0000-0000-0000-000000000000}"/>
          </ac:graphicFrameMkLst>
        </pc:graphicFrameChg>
      </pc:sldChg>
      <pc:sldChg chg="modSp">
        <pc:chgData name="Microsoft.com Office™" userId="72c57dbc44bd2d73" providerId="LiveId" clId="{B297B6ED-BA33-4F97-B247-C9CB7A9216CC}" dt="2024-09-30T08:43:06.124" v="631"/>
        <pc:sldMkLst>
          <pc:docMk/>
          <pc:sldMk cId="1780966504" sldId="289"/>
        </pc:sldMkLst>
        <pc:spChg chg="mod">
          <ac:chgData name="Microsoft.com Office™" userId="72c57dbc44bd2d73" providerId="LiveId" clId="{B297B6ED-BA33-4F97-B247-C9CB7A9216CC}" dt="2024-09-30T08:43:06.124" v="631"/>
          <ac:spMkLst>
            <pc:docMk/>
            <pc:sldMk cId="1780966504" sldId="289"/>
            <ac:spMk id="2" creationId="{D65BA3EB-A25D-3092-249E-3BDBB8D95EEA}"/>
          </ac:spMkLst>
        </pc:spChg>
      </pc:sldChg>
      <pc:sldChg chg="modSp">
        <pc:chgData name="Microsoft.com Office™" userId="72c57dbc44bd2d73" providerId="LiveId" clId="{B297B6ED-BA33-4F97-B247-C9CB7A9216CC}" dt="2024-09-30T08:45:05.552" v="640"/>
        <pc:sldMkLst>
          <pc:docMk/>
          <pc:sldMk cId="1395740303" sldId="292"/>
        </pc:sldMkLst>
        <pc:spChg chg="mod">
          <ac:chgData name="Microsoft.com Office™" userId="72c57dbc44bd2d73" providerId="LiveId" clId="{B297B6ED-BA33-4F97-B247-C9CB7A9216CC}" dt="2024-09-30T08:45:05.552" v="640"/>
          <ac:spMkLst>
            <pc:docMk/>
            <pc:sldMk cId="1395740303" sldId="292"/>
            <ac:spMk id="2" creationId="{AB00B181-5B5D-D71F-06BA-29B29FFD2EAA}"/>
          </ac:spMkLst>
        </pc:spChg>
      </pc:sldChg>
      <pc:sldChg chg="modSp mod">
        <pc:chgData name="Microsoft.com Office™" userId="72c57dbc44bd2d73" providerId="LiveId" clId="{B297B6ED-BA33-4F97-B247-C9CB7A9216CC}" dt="2024-09-30T07:51:35.552" v="504" actId="20577"/>
        <pc:sldMkLst>
          <pc:docMk/>
          <pc:sldMk cId="2837205491" sldId="368"/>
        </pc:sldMkLst>
        <pc:spChg chg="mod">
          <ac:chgData name="Microsoft.com Office™" userId="72c57dbc44bd2d73" providerId="LiveId" clId="{B297B6ED-BA33-4F97-B247-C9CB7A9216CC}" dt="2024-09-30T07:51:35.552" v="504" actId="20577"/>
          <ac:spMkLst>
            <pc:docMk/>
            <pc:sldMk cId="2837205491" sldId="368"/>
            <ac:spMk id="2" creationId="{102ACE9A-0206-FA62-441E-9A33B5FA643E}"/>
          </ac:spMkLst>
        </pc:spChg>
      </pc:sldChg>
      <pc:sldChg chg="modSp del mod">
        <pc:chgData name="Microsoft.com Office™" userId="72c57dbc44bd2d73" providerId="LiveId" clId="{B297B6ED-BA33-4F97-B247-C9CB7A9216CC}" dt="2024-09-30T15:35:00.005" v="902" actId="2696"/>
        <pc:sldMkLst>
          <pc:docMk/>
          <pc:sldMk cId="3206884293" sldId="397"/>
        </pc:sldMkLst>
        <pc:spChg chg="mod">
          <ac:chgData name="Microsoft.com Office™" userId="72c57dbc44bd2d73" providerId="LiveId" clId="{B297B6ED-BA33-4F97-B247-C9CB7A9216CC}" dt="2024-09-30T07:50:09.667" v="493" actId="20577"/>
          <ac:spMkLst>
            <pc:docMk/>
            <pc:sldMk cId="3206884293" sldId="397"/>
            <ac:spMk id="2" creationId="{00000000-0000-0000-0000-000000000000}"/>
          </ac:spMkLst>
        </pc:spChg>
        <pc:spChg chg="mod">
          <ac:chgData name="Microsoft.com Office™" userId="72c57dbc44bd2d73" providerId="LiveId" clId="{B297B6ED-BA33-4F97-B247-C9CB7A9216CC}" dt="2024-09-30T15:34:40.439" v="899" actId="21"/>
          <ac:spMkLst>
            <pc:docMk/>
            <pc:sldMk cId="3206884293" sldId="397"/>
            <ac:spMk id="3" creationId="{00000000-0000-0000-0000-000000000000}"/>
          </ac:spMkLst>
        </pc:spChg>
      </pc:sldChg>
      <pc:sldChg chg="modSp mod">
        <pc:chgData name="Microsoft.com Office™" userId="72c57dbc44bd2d73" providerId="LiveId" clId="{B297B6ED-BA33-4F97-B247-C9CB7A9216CC}" dt="2024-09-30T15:34:53.477" v="901"/>
        <pc:sldMkLst>
          <pc:docMk/>
          <pc:sldMk cId="549461627" sldId="400"/>
        </pc:sldMkLst>
        <pc:spChg chg="mod">
          <ac:chgData name="Microsoft.com Office™" userId="72c57dbc44bd2d73" providerId="LiveId" clId="{B297B6ED-BA33-4F97-B247-C9CB7A9216CC}" dt="2024-09-30T15:34:09.601" v="854" actId="20577"/>
          <ac:spMkLst>
            <pc:docMk/>
            <pc:sldMk cId="549461627" sldId="400"/>
            <ac:spMk id="2" creationId="{00000000-0000-0000-0000-000000000000}"/>
          </ac:spMkLst>
        </pc:spChg>
        <pc:spChg chg="mod">
          <ac:chgData name="Microsoft.com Office™" userId="72c57dbc44bd2d73" providerId="LiveId" clId="{B297B6ED-BA33-4F97-B247-C9CB7A9216CC}" dt="2024-09-30T15:34:53.477" v="901"/>
          <ac:spMkLst>
            <pc:docMk/>
            <pc:sldMk cId="549461627" sldId="400"/>
            <ac:spMk id="3" creationId="{00000000-0000-0000-0000-000000000000}"/>
          </ac:spMkLst>
        </pc:spChg>
      </pc:sldChg>
      <pc:sldChg chg="modSp">
        <pc:chgData name="Microsoft.com Office™" userId="72c57dbc44bd2d73" providerId="LiveId" clId="{B297B6ED-BA33-4F97-B247-C9CB7A9216CC}" dt="2024-09-30T08:42:46.203" v="630"/>
        <pc:sldMkLst>
          <pc:docMk/>
          <pc:sldMk cId="2146152664" sldId="402"/>
        </pc:sldMkLst>
        <pc:spChg chg="mod">
          <ac:chgData name="Microsoft.com Office™" userId="72c57dbc44bd2d73" providerId="LiveId" clId="{B297B6ED-BA33-4F97-B247-C9CB7A9216CC}" dt="2024-09-30T08:42:46.203" v="630"/>
          <ac:spMkLst>
            <pc:docMk/>
            <pc:sldMk cId="2146152664" sldId="402"/>
            <ac:spMk id="4" creationId="{00000000-0000-0000-0000-000000000000}"/>
          </ac:spMkLst>
        </pc:spChg>
      </pc:sldChg>
      <pc:sldChg chg="modSp">
        <pc:chgData name="Microsoft.com Office™" userId="72c57dbc44bd2d73" providerId="LiveId" clId="{B297B6ED-BA33-4F97-B247-C9CB7A9216CC}" dt="2024-09-30T08:45:28.681" v="642"/>
        <pc:sldMkLst>
          <pc:docMk/>
          <pc:sldMk cId="2599411102" sldId="406"/>
        </pc:sldMkLst>
        <pc:spChg chg="mod">
          <ac:chgData name="Microsoft.com Office™" userId="72c57dbc44bd2d73" providerId="LiveId" clId="{B297B6ED-BA33-4F97-B247-C9CB7A9216CC}" dt="2024-09-30T08:45:28.681" v="642"/>
          <ac:spMkLst>
            <pc:docMk/>
            <pc:sldMk cId="2599411102" sldId="406"/>
            <ac:spMk id="2" creationId="{00000000-0000-0000-0000-000000000000}"/>
          </ac:spMkLst>
        </pc:spChg>
      </pc:sldChg>
      <pc:sldChg chg="modSp mod">
        <pc:chgData name="Microsoft.com Office™" userId="72c57dbc44bd2d73" providerId="LiveId" clId="{B297B6ED-BA33-4F97-B247-C9CB7A9216CC}" dt="2024-09-30T08:43:47.082" v="634"/>
        <pc:sldMkLst>
          <pc:docMk/>
          <pc:sldMk cId="4133759929" sldId="414"/>
        </pc:sldMkLst>
        <pc:spChg chg="mod">
          <ac:chgData name="Microsoft.com Office™" userId="72c57dbc44bd2d73" providerId="LiveId" clId="{B297B6ED-BA33-4F97-B247-C9CB7A9216CC}" dt="2024-09-30T08:43:31.781" v="633" actId="1076"/>
          <ac:spMkLst>
            <pc:docMk/>
            <pc:sldMk cId="4133759929" sldId="414"/>
            <ac:spMk id="3" creationId="{00000000-0000-0000-0000-000000000000}"/>
          </ac:spMkLst>
        </pc:spChg>
        <pc:graphicFrameChg chg="mod">
          <ac:chgData name="Microsoft.com Office™" userId="72c57dbc44bd2d73" providerId="LiveId" clId="{B297B6ED-BA33-4F97-B247-C9CB7A9216CC}" dt="2024-09-30T08:43:47.082" v="634"/>
          <ac:graphicFrameMkLst>
            <pc:docMk/>
            <pc:sldMk cId="4133759929" sldId="414"/>
            <ac:graphicFrameMk id="4" creationId="{00000000-0000-0000-0000-000000000000}"/>
          </ac:graphicFrameMkLst>
        </pc:graphicFrameChg>
      </pc:sldChg>
      <pc:sldChg chg="modSp mod">
        <pc:chgData name="Microsoft.com Office™" userId="72c57dbc44bd2d73" providerId="LiveId" clId="{B297B6ED-BA33-4F97-B247-C9CB7A9216CC}" dt="2024-09-30T08:44:53.551" v="639" actId="113"/>
        <pc:sldMkLst>
          <pc:docMk/>
          <pc:sldMk cId="2081873644" sldId="416"/>
        </pc:sldMkLst>
        <pc:graphicFrameChg chg="modGraphic">
          <ac:chgData name="Microsoft.com Office™" userId="72c57dbc44bd2d73" providerId="LiveId" clId="{B297B6ED-BA33-4F97-B247-C9CB7A9216CC}" dt="2024-09-30T08:44:53.551" v="639" actId="113"/>
          <ac:graphicFrameMkLst>
            <pc:docMk/>
            <pc:sldMk cId="2081873644" sldId="416"/>
            <ac:graphicFrameMk id="4" creationId="{00000000-0000-0000-0000-000000000000}"/>
          </ac:graphicFrameMkLst>
        </pc:graphicFrameChg>
      </pc:sldChg>
      <pc:sldChg chg="modSp mod">
        <pc:chgData name="Microsoft.com Office™" userId="72c57dbc44bd2d73" providerId="LiveId" clId="{B297B6ED-BA33-4F97-B247-C9CB7A9216CC}" dt="2024-09-30T08:44:31.172" v="638" actId="1076"/>
        <pc:sldMkLst>
          <pc:docMk/>
          <pc:sldMk cId="2122069198" sldId="418"/>
        </pc:sldMkLst>
        <pc:graphicFrameChg chg="mod modGraphic">
          <ac:chgData name="Microsoft.com Office™" userId="72c57dbc44bd2d73" providerId="LiveId" clId="{B297B6ED-BA33-4F97-B247-C9CB7A9216CC}" dt="2024-09-30T08:44:31.172" v="638" actId="1076"/>
          <ac:graphicFrameMkLst>
            <pc:docMk/>
            <pc:sldMk cId="2122069198" sldId="418"/>
            <ac:graphicFrameMk id="4" creationId="{00000000-0000-0000-0000-000000000000}"/>
          </ac:graphicFrameMkLst>
        </pc:graphicFrameChg>
      </pc:sldChg>
      <pc:sldChg chg="modSp mod">
        <pc:chgData name="Microsoft.com Office™" userId="72c57dbc44bd2d73" providerId="LiveId" clId="{B297B6ED-BA33-4F97-B247-C9CB7A9216CC}" dt="2024-09-30T08:49:40.049" v="684"/>
        <pc:sldMkLst>
          <pc:docMk/>
          <pc:sldMk cId="2552898883" sldId="425"/>
        </pc:sldMkLst>
        <pc:spChg chg="mod">
          <ac:chgData name="Microsoft.com Office™" userId="72c57dbc44bd2d73" providerId="LiveId" clId="{B297B6ED-BA33-4F97-B247-C9CB7A9216CC}" dt="2024-09-30T08:49:40.049" v="684"/>
          <ac:spMkLst>
            <pc:docMk/>
            <pc:sldMk cId="2552898883" sldId="425"/>
            <ac:spMk id="2" creationId="{00000000-0000-0000-0000-000000000000}"/>
          </ac:spMkLst>
        </pc:spChg>
        <pc:spChg chg="mod">
          <ac:chgData name="Microsoft.com Office™" userId="72c57dbc44bd2d73" providerId="LiveId" clId="{B297B6ED-BA33-4F97-B247-C9CB7A9216CC}" dt="2024-09-30T08:49:23.176" v="683" actId="1076"/>
          <ac:spMkLst>
            <pc:docMk/>
            <pc:sldMk cId="2552898883" sldId="425"/>
            <ac:spMk id="9" creationId="{549A9363-CF0E-73A6-EF08-177755D881C2}"/>
          </ac:spMkLst>
        </pc:spChg>
      </pc:sldChg>
      <pc:sldChg chg="modSp">
        <pc:chgData name="Microsoft.com Office™" userId="72c57dbc44bd2d73" providerId="LiveId" clId="{B297B6ED-BA33-4F97-B247-C9CB7A9216CC}" dt="2024-09-30T08:47:47.638" v="676"/>
        <pc:sldMkLst>
          <pc:docMk/>
          <pc:sldMk cId="1404485765" sldId="427"/>
        </pc:sldMkLst>
        <pc:spChg chg="mod">
          <ac:chgData name="Microsoft.com Office™" userId="72c57dbc44bd2d73" providerId="LiveId" clId="{B297B6ED-BA33-4F97-B247-C9CB7A9216CC}" dt="2024-09-30T08:47:47.638" v="676"/>
          <ac:spMkLst>
            <pc:docMk/>
            <pc:sldMk cId="1404485765" sldId="427"/>
            <ac:spMk id="2" creationId="{00000000-0000-0000-0000-000000000000}"/>
          </ac:spMkLst>
        </pc:spChg>
      </pc:sldChg>
      <pc:sldChg chg="modSp">
        <pc:chgData name="Microsoft.com Office™" userId="72c57dbc44bd2d73" providerId="LiveId" clId="{B297B6ED-BA33-4F97-B247-C9CB7A9216CC}" dt="2024-09-30T08:45:15.869" v="641"/>
        <pc:sldMkLst>
          <pc:docMk/>
          <pc:sldMk cId="1311199743" sldId="429"/>
        </pc:sldMkLst>
        <pc:spChg chg="mod">
          <ac:chgData name="Microsoft.com Office™" userId="72c57dbc44bd2d73" providerId="LiveId" clId="{B297B6ED-BA33-4F97-B247-C9CB7A9216CC}" dt="2024-09-30T08:45:15.869" v="641"/>
          <ac:spMkLst>
            <pc:docMk/>
            <pc:sldMk cId="1311199743" sldId="429"/>
            <ac:spMk id="2" creationId="{00000000-0000-0000-0000-000000000000}"/>
          </ac:spMkLst>
        </pc:spChg>
      </pc:sldChg>
      <pc:sldChg chg="modSp">
        <pc:chgData name="Microsoft.com Office™" userId="72c57dbc44bd2d73" providerId="LiveId" clId="{B297B6ED-BA33-4F97-B247-C9CB7A9216CC}" dt="2024-09-30T08:46:25.503" v="646"/>
        <pc:sldMkLst>
          <pc:docMk/>
          <pc:sldMk cId="3826285438" sldId="430"/>
        </pc:sldMkLst>
        <pc:spChg chg="mod">
          <ac:chgData name="Microsoft.com Office™" userId="72c57dbc44bd2d73" providerId="LiveId" clId="{B297B6ED-BA33-4F97-B247-C9CB7A9216CC}" dt="2024-09-30T08:46:06.529" v="643"/>
          <ac:spMkLst>
            <pc:docMk/>
            <pc:sldMk cId="3826285438" sldId="430"/>
            <ac:spMk id="2" creationId="{00000000-0000-0000-0000-000000000000}"/>
          </ac:spMkLst>
        </pc:spChg>
        <pc:spChg chg="mod">
          <ac:chgData name="Microsoft.com Office™" userId="72c57dbc44bd2d73" providerId="LiveId" clId="{B297B6ED-BA33-4F97-B247-C9CB7A9216CC}" dt="2024-09-30T08:46:25.503" v="646"/>
          <ac:spMkLst>
            <pc:docMk/>
            <pc:sldMk cId="3826285438" sldId="430"/>
            <ac:spMk id="3" creationId="{00000000-0000-0000-0000-000000000000}"/>
          </ac:spMkLst>
        </pc:spChg>
      </pc:sldChg>
      <pc:sldChg chg="modSp mod">
        <pc:chgData name="Microsoft.com Office™" userId="72c57dbc44bd2d73" providerId="LiveId" clId="{B297B6ED-BA33-4F97-B247-C9CB7A9216CC}" dt="2024-09-30T08:48:20.261" v="679" actId="20577"/>
        <pc:sldMkLst>
          <pc:docMk/>
          <pc:sldMk cId="797853199" sldId="431"/>
        </pc:sldMkLst>
        <pc:spChg chg="mod">
          <ac:chgData name="Microsoft.com Office™" userId="72c57dbc44bd2d73" providerId="LiveId" clId="{B297B6ED-BA33-4F97-B247-C9CB7A9216CC}" dt="2024-09-30T08:48:20.261" v="679" actId="20577"/>
          <ac:spMkLst>
            <pc:docMk/>
            <pc:sldMk cId="797853199" sldId="431"/>
            <ac:spMk id="2" creationId="{00000000-0000-0000-0000-000000000000}"/>
          </ac:spMkLst>
        </pc:spChg>
      </pc:sldChg>
      <pc:sldChg chg="addSp delSp modSp mod">
        <pc:chgData name="Microsoft.com Office™" userId="72c57dbc44bd2d73" providerId="LiveId" clId="{B297B6ED-BA33-4F97-B247-C9CB7A9216CC}" dt="2024-09-30T08:51:57.586" v="721" actId="21"/>
        <pc:sldMkLst>
          <pc:docMk/>
          <pc:sldMk cId="2378808154" sldId="433"/>
        </pc:sldMkLst>
        <pc:spChg chg="del mod">
          <ac:chgData name="Microsoft.com Office™" userId="72c57dbc44bd2d73" providerId="LiveId" clId="{B297B6ED-BA33-4F97-B247-C9CB7A9216CC}" dt="2024-09-30T08:51:52.473" v="720" actId="21"/>
          <ac:spMkLst>
            <pc:docMk/>
            <pc:sldMk cId="2378808154" sldId="433"/>
            <ac:spMk id="2" creationId="{00000000-0000-0000-0000-000000000000}"/>
          </ac:spMkLst>
        </pc:spChg>
        <pc:spChg chg="add mod">
          <ac:chgData name="Microsoft.com Office™" userId="72c57dbc44bd2d73" providerId="LiveId" clId="{B297B6ED-BA33-4F97-B247-C9CB7A9216CC}" dt="2024-09-30T08:51:39.243" v="719" actId="207"/>
          <ac:spMkLst>
            <pc:docMk/>
            <pc:sldMk cId="2378808154" sldId="433"/>
            <ac:spMk id="3" creationId="{0EA771E7-4665-8ED4-9187-BEF150142B7B}"/>
          </ac:spMkLst>
        </pc:spChg>
        <pc:spChg chg="add del mod">
          <ac:chgData name="Microsoft.com Office™" userId="72c57dbc44bd2d73" providerId="LiveId" clId="{B297B6ED-BA33-4F97-B247-C9CB7A9216CC}" dt="2024-09-30T08:51:57.586" v="721" actId="21"/>
          <ac:spMkLst>
            <pc:docMk/>
            <pc:sldMk cId="2378808154" sldId="433"/>
            <ac:spMk id="5" creationId="{DFB4F3B3-CD3C-D354-4C6B-82B4990CDEFB}"/>
          </ac:spMkLst>
        </pc:spChg>
      </pc:sldChg>
      <pc:sldChg chg="modSp mod">
        <pc:chgData name="Microsoft.com Office™" userId="72c57dbc44bd2d73" providerId="LiveId" clId="{B297B6ED-BA33-4F97-B247-C9CB7A9216CC}" dt="2024-09-30T08:47:23.960" v="674" actId="1076"/>
        <pc:sldMkLst>
          <pc:docMk/>
          <pc:sldMk cId="1434085595" sldId="434"/>
        </pc:sldMkLst>
        <pc:spChg chg="mod">
          <ac:chgData name="Microsoft.com Office™" userId="72c57dbc44bd2d73" providerId="LiveId" clId="{B297B6ED-BA33-4F97-B247-C9CB7A9216CC}" dt="2024-09-30T08:47:23.960" v="674" actId="1076"/>
          <ac:spMkLst>
            <pc:docMk/>
            <pc:sldMk cId="1434085595" sldId="434"/>
            <ac:spMk id="2" creationId="{00000000-0000-0000-0000-000000000000}"/>
          </ac:spMkLst>
        </pc:spChg>
      </pc:sldChg>
      <pc:sldChg chg="modSp mod modNotesTx">
        <pc:chgData name="Microsoft.com Office™" userId="72c57dbc44bd2d73" providerId="LiveId" clId="{B297B6ED-BA33-4F97-B247-C9CB7A9216CC}" dt="2024-09-30T18:04:20.134" v="1279" actId="20577"/>
        <pc:sldMkLst>
          <pc:docMk/>
          <pc:sldMk cId="1875771998" sldId="436"/>
        </pc:sldMkLst>
        <pc:spChg chg="mod">
          <ac:chgData name="Microsoft.com Office™" userId="72c57dbc44bd2d73" providerId="LiveId" clId="{B297B6ED-BA33-4F97-B247-C9CB7A9216CC}" dt="2024-09-30T07:58:09.525" v="545" actId="27636"/>
          <ac:spMkLst>
            <pc:docMk/>
            <pc:sldMk cId="1875771998" sldId="436"/>
            <ac:spMk id="3" creationId="{FC9369E5-1553-42FE-45B4-A02A452E92CB}"/>
          </ac:spMkLst>
        </pc:spChg>
      </pc:sldChg>
      <pc:sldChg chg="modSp del mod">
        <pc:chgData name="Microsoft.com Office™" userId="72c57dbc44bd2d73" providerId="LiveId" clId="{B297B6ED-BA33-4F97-B247-C9CB7A9216CC}" dt="2024-09-30T07:58:21.373" v="547" actId="2696"/>
        <pc:sldMkLst>
          <pc:docMk/>
          <pc:sldMk cId="3194348640" sldId="437"/>
        </pc:sldMkLst>
        <pc:spChg chg="mod">
          <ac:chgData name="Microsoft.com Office™" userId="72c57dbc44bd2d73" providerId="LiveId" clId="{B297B6ED-BA33-4F97-B247-C9CB7A9216CC}" dt="2024-09-30T07:54:59.805" v="508" actId="27636"/>
          <ac:spMkLst>
            <pc:docMk/>
            <pc:sldMk cId="3194348640" sldId="437"/>
            <ac:spMk id="3" creationId="{B59B2869-4DFA-BD2E-795F-41009A31D3DA}"/>
          </ac:spMkLst>
        </pc:spChg>
      </pc:sldChg>
      <pc:sldChg chg="modSp mod modNotesTx">
        <pc:chgData name="Microsoft.com Office™" userId="72c57dbc44bd2d73" providerId="LiveId" clId="{B297B6ED-BA33-4F97-B247-C9CB7A9216CC}" dt="2024-09-30T18:13:44.928" v="1461" actId="404"/>
        <pc:sldMkLst>
          <pc:docMk/>
          <pc:sldMk cId="934966732" sldId="438"/>
        </pc:sldMkLst>
        <pc:spChg chg="mod">
          <ac:chgData name="Microsoft.com Office™" userId="72c57dbc44bd2d73" providerId="LiveId" clId="{B297B6ED-BA33-4F97-B247-C9CB7A9216CC}" dt="2024-09-30T18:11:26.900" v="1435" actId="14100"/>
          <ac:spMkLst>
            <pc:docMk/>
            <pc:sldMk cId="934966732" sldId="438"/>
            <ac:spMk id="2" creationId="{D8104A50-E685-B3CD-40EA-A06256625B0F}"/>
          </ac:spMkLst>
        </pc:spChg>
        <pc:spChg chg="mod">
          <ac:chgData name="Microsoft.com Office™" userId="72c57dbc44bd2d73" providerId="LiveId" clId="{B297B6ED-BA33-4F97-B247-C9CB7A9216CC}" dt="2024-09-30T18:13:44.928" v="1461" actId="404"/>
          <ac:spMkLst>
            <pc:docMk/>
            <pc:sldMk cId="934966732" sldId="438"/>
            <ac:spMk id="3" creationId="{8208CCA4-216E-5587-2E86-B4946739236B}"/>
          </ac:spMkLst>
        </pc:spChg>
      </pc:sldChg>
      <pc:sldChg chg="addSp modSp mod">
        <pc:chgData name="Microsoft.com Office™" userId="72c57dbc44bd2d73" providerId="LiveId" clId="{B297B6ED-BA33-4F97-B247-C9CB7A9216CC}" dt="2024-09-30T08:05:02.257" v="582" actId="14100"/>
        <pc:sldMkLst>
          <pc:docMk/>
          <pc:sldMk cId="3381617738" sldId="439"/>
        </pc:sldMkLst>
        <pc:spChg chg="mod">
          <ac:chgData name="Microsoft.com Office™" userId="72c57dbc44bd2d73" providerId="LiveId" clId="{B297B6ED-BA33-4F97-B247-C9CB7A9216CC}" dt="2024-09-30T08:03:50.840" v="571" actId="1076"/>
          <ac:spMkLst>
            <pc:docMk/>
            <pc:sldMk cId="3381617738" sldId="439"/>
            <ac:spMk id="2" creationId="{1761D188-F520-E79B-E79B-0E8E3341CAB4}"/>
          </ac:spMkLst>
        </pc:spChg>
        <pc:spChg chg="mod">
          <ac:chgData name="Microsoft.com Office™" userId="72c57dbc44bd2d73" providerId="LiveId" clId="{B297B6ED-BA33-4F97-B247-C9CB7A9216CC}" dt="2024-09-30T08:05:02.257" v="582" actId="14100"/>
          <ac:spMkLst>
            <pc:docMk/>
            <pc:sldMk cId="3381617738" sldId="439"/>
            <ac:spMk id="3" creationId="{081631EE-E321-7933-9B9C-2BC8FF2CB991}"/>
          </ac:spMkLst>
        </pc:spChg>
        <pc:picChg chg="add mod">
          <ac:chgData name="Microsoft.com Office™" userId="72c57dbc44bd2d73" providerId="LiveId" clId="{B297B6ED-BA33-4F97-B247-C9CB7A9216CC}" dt="2024-09-30T08:04:18.082" v="574" actId="14100"/>
          <ac:picMkLst>
            <pc:docMk/>
            <pc:sldMk cId="3381617738" sldId="439"/>
            <ac:picMk id="7" creationId="{D55C2624-D4CE-6389-6D88-884016A33AAE}"/>
          </ac:picMkLst>
        </pc:picChg>
      </pc:sldChg>
      <pc:sldChg chg="del">
        <pc:chgData name="Microsoft.com Office™" userId="72c57dbc44bd2d73" providerId="LiveId" clId="{B297B6ED-BA33-4F97-B247-C9CB7A9216CC}" dt="2024-09-30T08:05:08.781" v="583" actId="2696"/>
        <pc:sldMkLst>
          <pc:docMk/>
          <pc:sldMk cId="841921185" sldId="440"/>
        </pc:sldMkLst>
      </pc:sldChg>
      <pc:sldChg chg="del">
        <pc:chgData name="Microsoft.com Office™" userId="72c57dbc44bd2d73" providerId="LiveId" clId="{B297B6ED-BA33-4F97-B247-C9CB7A9216CC}" dt="2024-09-30T08:05:21.047" v="584" actId="2696"/>
        <pc:sldMkLst>
          <pc:docMk/>
          <pc:sldMk cId="3409421411" sldId="441"/>
        </pc:sldMkLst>
      </pc:sldChg>
      <pc:sldChg chg="modSp">
        <pc:chgData name="Microsoft.com Office™" userId="72c57dbc44bd2d73" providerId="LiveId" clId="{B297B6ED-BA33-4F97-B247-C9CB7A9216CC}" dt="2024-09-30T08:09:10.929" v="602" actId="207"/>
        <pc:sldMkLst>
          <pc:docMk/>
          <pc:sldMk cId="3202444469" sldId="442"/>
        </pc:sldMkLst>
        <pc:graphicFrameChg chg="mod">
          <ac:chgData name="Microsoft.com Office™" userId="72c57dbc44bd2d73" providerId="LiveId" clId="{B297B6ED-BA33-4F97-B247-C9CB7A9216CC}" dt="2024-09-30T08:09:10.929" v="602" actId="207"/>
          <ac:graphicFrameMkLst>
            <pc:docMk/>
            <pc:sldMk cId="3202444469" sldId="442"/>
            <ac:graphicFrameMk id="3" creationId="{00000000-0000-0000-0000-000000000000}"/>
          </ac:graphicFrameMkLst>
        </pc:graphicFrameChg>
        <pc:graphicFrameChg chg="mod">
          <ac:chgData name="Microsoft.com Office™" userId="72c57dbc44bd2d73" providerId="LiveId" clId="{B297B6ED-BA33-4F97-B247-C9CB7A9216CC}" dt="2024-09-30T08:08:06.555" v="592" actId="404"/>
          <ac:graphicFrameMkLst>
            <pc:docMk/>
            <pc:sldMk cId="3202444469" sldId="442"/>
            <ac:graphicFrameMk id="10" creationId="{00000000-0000-0000-0000-000000000000}"/>
          </ac:graphicFrameMkLst>
        </pc:graphicFrameChg>
      </pc:sldChg>
      <pc:sldChg chg="modSp mod modAnim">
        <pc:chgData name="Microsoft.com Office™" userId="72c57dbc44bd2d73" providerId="LiveId" clId="{B297B6ED-BA33-4F97-B247-C9CB7A9216CC}" dt="2024-09-30T08:57:34.208" v="738"/>
        <pc:sldMkLst>
          <pc:docMk/>
          <pc:sldMk cId="3963209689" sldId="443"/>
        </pc:sldMkLst>
        <pc:spChg chg="mod">
          <ac:chgData name="Microsoft.com Office™" userId="72c57dbc44bd2d73" providerId="LiveId" clId="{B297B6ED-BA33-4F97-B247-C9CB7A9216CC}" dt="2024-09-30T04:27:39.364" v="126" actId="207"/>
          <ac:spMkLst>
            <pc:docMk/>
            <pc:sldMk cId="3963209689" sldId="443"/>
            <ac:spMk id="4" creationId="{00000000-0000-0000-0000-000000000000}"/>
          </ac:spMkLst>
        </pc:spChg>
        <pc:spChg chg="mod">
          <ac:chgData name="Microsoft.com Office™" userId="72c57dbc44bd2d73" providerId="LiveId" clId="{B297B6ED-BA33-4F97-B247-C9CB7A9216CC}" dt="2024-09-30T04:27:46.632" v="127" actId="207"/>
          <ac:spMkLst>
            <pc:docMk/>
            <pc:sldMk cId="3963209689" sldId="443"/>
            <ac:spMk id="5" creationId="{00000000-0000-0000-0000-000000000000}"/>
          </ac:spMkLst>
        </pc:spChg>
        <pc:spChg chg="mod">
          <ac:chgData name="Microsoft.com Office™" userId="72c57dbc44bd2d73" providerId="LiveId" clId="{B297B6ED-BA33-4F97-B247-C9CB7A9216CC}" dt="2024-09-30T04:20:45.893" v="103" actId="207"/>
          <ac:spMkLst>
            <pc:docMk/>
            <pc:sldMk cId="3963209689" sldId="443"/>
            <ac:spMk id="7" creationId="{00000000-0000-0000-0000-000000000000}"/>
          </ac:spMkLst>
        </pc:spChg>
        <pc:spChg chg="mod">
          <ac:chgData name="Microsoft.com Office™" userId="72c57dbc44bd2d73" providerId="LiveId" clId="{B297B6ED-BA33-4F97-B247-C9CB7A9216CC}" dt="2024-09-30T04:27:31.916" v="125" actId="207"/>
          <ac:spMkLst>
            <pc:docMk/>
            <pc:sldMk cId="3963209689" sldId="443"/>
            <ac:spMk id="8" creationId="{00000000-0000-0000-0000-000000000000}"/>
          </ac:spMkLst>
        </pc:spChg>
        <pc:spChg chg="mod">
          <ac:chgData name="Microsoft.com Office™" userId="72c57dbc44bd2d73" providerId="LiveId" clId="{B297B6ED-BA33-4F97-B247-C9CB7A9216CC}" dt="2024-09-30T04:21:31.458" v="104" actId="208"/>
          <ac:spMkLst>
            <pc:docMk/>
            <pc:sldMk cId="3963209689" sldId="443"/>
            <ac:spMk id="9" creationId="{00000000-0000-0000-0000-000000000000}"/>
          </ac:spMkLst>
        </pc:spChg>
        <pc:spChg chg="mod">
          <ac:chgData name="Microsoft.com Office™" userId="72c57dbc44bd2d73" providerId="LiveId" clId="{B297B6ED-BA33-4F97-B247-C9CB7A9216CC}" dt="2024-09-30T04:28:35.842" v="132" actId="1076"/>
          <ac:spMkLst>
            <pc:docMk/>
            <pc:sldMk cId="3963209689" sldId="443"/>
            <ac:spMk id="11" creationId="{00000000-0000-0000-0000-000000000000}"/>
          </ac:spMkLst>
        </pc:spChg>
        <pc:spChg chg="mod">
          <ac:chgData name="Microsoft.com Office™" userId="72c57dbc44bd2d73" providerId="LiveId" clId="{B297B6ED-BA33-4F97-B247-C9CB7A9216CC}" dt="2024-09-30T04:23:08.711" v="114" actId="1076"/>
          <ac:spMkLst>
            <pc:docMk/>
            <pc:sldMk cId="3963209689" sldId="443"/>
            <ac:spMk id="12" creationId="{00000000-0000-0000-0000-000000000000}"/>
          </ac:spMkLst>
        </pc:spChg>
        <pc:spChg chg="mod">
          <ac:chgData name="Microsoft.com Office™" userId="72c57dbc44bd2d73" providerId="LiveId" clId="{B297B6ED-BA33-4F97-B247-C9CB7A9216CC}" dt="2024-09-30T04:22:14.907" v="110" actId="14100"/>
          <ac:spMkLst>
            <pc:docMk/>
            <pc:sldMk cId="3963209689" sldId="443"/>
            <ac:spMk id="13" creationId="{00000000-0000-0000-0000-000000000000}"/>
          </ac:spMkLst>
        </pc:spChg>
        <pc:spChg chg="mod">
          <ac:chgData name="Microsoft.com Office™" userId="72c57dbc44bd2d73" providerId="LiveId" clId="{B297B6ED-BA33-4F97-B247-C9CB7A9216CC}" dt="2024-09-30T04:26:57.708" v="122" actId="207"/>
          <ac:spMkLst>
            <pc:docMk/>
            <pc:sldMk cId="3963209689" sldId="443"/>
            <ac:spMk id="14" creationId="{00000000-0000-0000-0000-000000000000}"/>
          </ac:spMkLst>
        </pc:spChg>
        <pc:spChg chg="mod">
          <ac:chgData name="Microsoft.com Office™" userId="72c57dbc44bd2d73" providerId="LiveId" clId="{B297B6ED-BA33-4F97-B247-C9CB7A9216CC}" dt="2024-09-30T04:28:17.222" v="130" actId="207"/>
          <ac:spMkLst>
            <pc:docMk/>
            <pc:sldMk cId="3963209689" sldId="443"/>
            <ac:spMk id="15" creationId="{00000000-0000-0000-0000-000000000000}"/>
          </ac:spMkLst>
        </pc:spChg>
        <pc:spChg chg="mod">
          <ac:chgData name="Microsoft.com Office™" userId="72c57dbc44bd2d73" providerId="LiveId" clId="{B297B6ED-BA33-4F97-B247-C9CB7A9216CC}" dt="2024-09-30T04:26:34.262" v="121" actId="207"/>
          <ac:spMkLst>
            <pc:docMk/>
            <pc:sldMk cId="3963209689" sldId="443"/>
            <ac:spMk id="16" creationId="{00000000-0000-0000-0000-000000000000}"/>
          </ac:spMkLst>
        </pc:spChg>
        <pc:spChg chg="mod">
          <ac:chgData name="Microsoft.com Office™" userId="72c57dbc44bd2d73" providerId="LiveId" clId="{B297B6ED-BA33-4F97-B247-C9CB7A9216CC}" dt="2024-09-30T04:28:23.598" v="131" actId="207"/>
          <ac:spMkLst>
            <pc:docMk/>
            <pc:sldMk cId="3963209689" sldId="443"/>
            <ac:spMk id="17" creationId="{00000000-0000-0000-0000-000000000000}"/>
          </ac:spMkLst>
        </pc:spChg>
      </pc:sldChg>
      <pc:sldChg chg="addSp delSp modSp mod">
        <pc:chgData name="Microsoft.com Office™" userId="72c57dbc44bd2d73" providerId="LiveId" clId="{B297B6ED-BA33-4F97-B247-C9CB7A9216CC}" dt="2024-09-30T04:36:11.094" v="210" actId="14100"/>
        <pc:sldMkLst>
          <pc:docMk/>
          <pc:sldMk cId="2601662424" sldId="444"/>
        </pc:sldMkLst>
        <pc:spChg chg="del mod">
          <ac:chgData name="Microsoft.com Office™" userId="72c57dbc44bd2d73" providerId="LiveId" clId="{B297B6ED-BA33-4F97-B247-C9CB7A9216CC}" dt="2024-09-30T04:35:33.828" v="201" actId="21"/>
          <ac:spMkLst>
            <pc:docMk/>
            <pc:sldMk cId="2601662424" sldId="444"/>
            <ac:spMk id="2" creationId="{8DD33561-C255-028C-397F-2A95CCF42046}"/>
          </ac:spMkLst>
        </pc:spChg>
        <pc:spChg chg="mod">
          <ac:chgData name="Microsoft.com Office™" userId="72c57dbc44bd2d73" providerId="LiveId" clId="{B297B6ED-BA33-4F97-B247-C9CB7A9216CC}" dt="2024-09-30T04:35:37.511" v="203" actId="27636"/>
          <ac:spMkLst>
            <pc:docMk/>
            <pc:sldMk cId="2601662424" sldId="444"/>
            <ac:spMk id="3" creationId="{355BB15B-73AF-4ADA-0FD1-E0556ADA0951}"/>
          </ac:spMkLst>
        </pc:spChg>
        <pc:spChg chg="mod">
          <ac:chgData name="Microsoft.com Office™" userId="72c57dbc44bd2d73" providerId="LiveId" clId="{B297B6ED-BA33-4F97-B247-C9CB7A9216CC}" dt="2024-09-30T04:32:00.228" v="182" actId="113"/>
          <ac:spMkLst>
            <pc:docMk/>
            <pc:sldMk cId="2601662424" sldId="444"/>
            <ac:spMk id="4" creationId="{A96F7481-4DB0-25A5-A219-E09951D7FB28}"/>
          </ac:spMkLst>
        </pc:spChg>
        <pc:spChg chg="mod">
          <ac:chgData name="Microsoft.com Office™" userId="72c57dbc44bd2d73" providerId="LiveId" clId="{B297B6ED-BA33-4F97-B247-C9CB7A9216CC}" dt="2024-09-30T04:36:11.094" v="210" actId="14100"/>
          <ac:spMkLst>
            <pc:docMk/>
            <pc:sldMk cId="2601662424" sldId="444"/>
            <ac:spMk id="5" creationId="{32B2CDAF-E86E-234F-029A-85B6F43C8688}"/>
          </ac:spMkLst>
        </pc:spChg>
        <pc:spChg chg="mod">
          <ac:chgData name="Microsoft.com Office™" userId="72c57dbc44bd2d73" providerId="LiveId" clId="{B297B6ED-BA33-4F97-B247-C9CB7A9216CC}" dt="2024-09-30T04:32:09.626" v="184" actId="113"/>
          <ac:spMkLst>
            <pc:docMk/>
            <pc:sldMk cId="2601662424" sldId="444"/>
            <ac:spMk id="6" creationId="{13C79361-F78A-FF3A-5629-21F5F4CE729A}"/>
          </ac:spMkLst>
        </pc:spChg>
        <pc:spChg chg="add mod">
          <ac:chgData name="Microsoft.com Office™" userId="72c57dbc44bd2d73" providerId="LiveId" clId="{B297B6ED-BA33-4F97-B247-C9CB7A9216CC}" dt="2024-09-30T04:32:31.976" v="190" actId="207"/>
          <ac:spMkLst>
            <pc:docMk/>
            <pc:sldMk cId="2601662424" sldId="444"/>
            <ac:spMk id="11" creationId="{7CD8F919-13E3-4E88-3BAA-4D73BD133E4E}"/>
          </ac:spMkLst>
        </pc:spChg>
      </pc:sldChg>
      <pc:sldChg chg="addSp modSp mod modNotesTx">
        <pc:chgData name="Microsoft.com Office™" userId="72c57dbc44bd2d73" providerId="LiveId" clId="{B297B6ED-BA33-4F97-B247-C9CB7A9216CC}" dt="2024-09-30T18:14:26.923" v="1470" actId="5793"/>
        <pc:sldMkLst>
          <pc:docMk/>
          <pc:sldMk cId="2036779541" sldId="445"/>
        </pc:sldMkLst>
        <pc:spChg chg="mod">
          <ac:chgData name="Microsoft.com Office™" userId="72c57dbc44bd2d73" providerId="LiveId" clId="{B297B6ED-BA33-4F97-B247-C9CB7A9216CC}" dt="2024-09-30T08:11:50.856" v="605" actId="14100"/>
          <ac:spMkLst>
            <pc:docMk/>
            <pc:sldMk cId="2036779541" sldId="445"/>
            <ac:spMk id="2" creationId="{2C00B7B6-299D-127E-2AE8-A4F414309502}"/>
          </ac:spMkLst>
        </pc:spChg>
        <pc:spChg chg="mod">
          <ac:chgData name="Microsoft.com Office™" userId="72c57dbc44bd2d73" providerId="LiveId" clId="{B297B6ED-BA33-4F97-B247-C9CB7A9216CC}" dt="2024-09-30T18:14:26.923" v="1470" actId="5793"/>
          <ac:spMkLst>
            <pc:docMk/>
            <pc:sldMk cId="2036779541" sldId="445"/>
            <ac:spMk id="3" creationId="{8D6A35CC-8E28-1FFF-FA0D-03DA6E4E5C13}"/>
          </ac:spMkLst>
        </pc:spChg>
        <pc:picChg chg="add mod">
          <ac:chgData name="Microsoft.com Office™" userId="72c57dbc44bd2d73" providerId="LiveId" clId="{B297B6ED-BA33-4F97-B247-C9CB7A9216CC}" dt="2024-09-30T08:12:49.665" v="614" actId="1076"/>
          <ac:picMkLst>
            <pc:docMk/>
            <pc:sldMk cId="2036779541" sldId="445"/>
            <ac:picMk id="5" creationId="{E0443D77-4881-17AF-09EE-EEC380FD807C}"/>
          </ac:picMkLst>
        </pc:picChg>
        <pc:picChg chg="add mod">
          <ac:chgData name="Microsoft.com Office™" userId="72c57dbc44bd2d73" providerId="LiveId" clId="{B297B6ED-BA33-4F97-B247-C9CB7A9216CC}" dt="2024-09-30T08:12:39.371" v="613" actId="1076"/>
          <ac:picMkLst>
            <pc:docMk/>
            <pc:sldMk cId="2036779541" sldId="445"/>
            <ac:picMk id="7" creationId="{FE0AD94A-8350-20A1-F9CA-4D8F1F8D4800}"/>
          </ac:picMkLst>
        </pc:picChg>
      </pc:sldChg>
      <pc:sldChg chg="modSp del mod">
        <pc:chgData name="Microsoft.com Office™" userId="72c57dbc44bd2d73" providerId="LiveId" clId="{B297B6ED-BA33-4F97-B247-C9CB7A9216CC}" dt="2024-09-30T08:13:15.559" v="621" actId="2696"/>
        <pc:sldMkLst>
          <pc:docMk/>
          <pc:sldMk cId="2343811701" sldId="446"/>
        </pc:sldMkLst>
        <pc:spChg chg="mod">
          <ac:chgData name="Microsoft.com Office™" userId="72c57dbc44bd2d73" providerId="LiveId" clId="{B297B6ED-BA33-4F97-B247-C9CB7A9216CC}" dt="2024-09-30T04:37:08.343" v="217" actId="14100"/>
          <ac:spMkLst>
            <pc:docMk/>
            <pc:sldMk cId="2343811701" sldId="446"/>
            <ac:spMk id="12" creationId="{00000000-0000-0000-0000-000000000000}"/>
          </ac:spMkLst>
        </pc:spChg>
        <pc:picChg chg="mod">
          <ac:chgData name="Microsoft.com Office™" userId="72c57dbc44bd2d73" providerId="LiveId" clId="{B297B6ED-BA33-4F97-B247-C9CB7A9216CC}" dt="2024-09-30T04:37:18.198" v="219" actId="14100"/>
          <ac:picMkLst>
            <pc:docMk/>
            <pc:sldMk cId="2343811701" sldId="446"/>
            <ac:picMk id="5" creationId="{00000000-0000-0000-0000-000000000000}"/>
          </ac:picMkLst>
        </pc:picChg>
      </pc:sldChg>
      <pc:sldChg chg="addSp delSp modSp add del mod">
        <pc:chgData name="Microsoft.com Office™" userId="72c57dbc44bd2d73" providerId="LiveId" clId="{B297B6ED-BA33-4F97-B247-C9CB7A9216CC}" dt="2024-09-30T09:02:19.985" v="837" actId="2696"/>
        <pc:sldMkLst>
          <pc:docMk/>
          <pc:sldMk cId="4234790775" sldId="447"/>
        </pc:sldMkLst>
        <pc:spChg chg="mod">
          <ac:chgData name="Microsoft.com Office™" userId="72c57dbc44bd2d73" providerId="LiveId" clId="{B297B6ED-BA33-4F97-B247-C9CB7A9216CC}" dt="2024-09-30T04:37:25.235" v="220" actId="122"/>
          <ac:spMkLst>
            <pc:docMk/>
            <pc:sldMk cId="4234790775" sldId="447"/>
            <ac:spMk id="2" creationId="{32812F15-3AA9-07D5-C13B-2CDBE2903340}"/>
          </ac:spMkLst>
        </pc:spChg>
        <pc:spChg chg="add mod">
          <ac:chgData name="Microsoft.com Office™" userId="72c57dbc44bd2d73" providerId="LiveId" clId="{B297B6ED-BA33-4F97-B247-C9CB7A9216CC}" dt="2024-09-30T09:01:45.714" v="830" actId="21"/>
          <ac:spMkLst>
            <pc:docMk/>
            <pc:sldMk cId="4234790775" sldId="447"/>
            <ac:spMk id="7" creationId="{EF20FCAF-8019-DBCC-00BE-51B5F5A008B7}"/>
          </ac:spMkLst>
        </pc:spChg>
        <pc:spChg chg="mod">
          <ac:chgData name="Microsoft.com Office™" userId="72c57dbc44bd2d73" providerId="LiveId" clId="{B297B6ED-BA33-4F97-B247-C9CB7A9216CC}" dt="2024-09-30T09:00:29.932" v="820" actId="21"/>
          <ac:spMkLst>
            <pc:docMk/>
            <pc:sldMk cId="4234790775" sldId="447"/>
            <ac:spMk id="8" creationId="{248FD1A2-B3E1-C068-0FC8-5BF99003CA7C}"/>
          </ac:spMkLst>
        </pc:spChg>
        <pc:picChg chg="del">
          <ac:chgData name="Microsoft.com Office™" userId="72c57dbc44bd2d73" providerId="LiveId" clId="{B297B6ED-BA33-4F97-B247-C9CB7A9216CC}" dt="2024-09-30T09:01:45.714" v="830" actId="21"/>
          <ac:picMkLst>
            <pc:docMk/>
            <pc:sldMk cId="4234790775" sldId="447"/>
            <ac:picMk id="5" creationId="{0CFD1C46-876E-E231-79AC-5EE9901B677A}"/>
          </ac:picMkLst>
        </pc:picChg>
      </pc:sldChg>
      <pc:sldChg chg="modSp mod">
        <pc:chgData name="Microsoft.com Office™" userId="72c57dbc44bd2d73" providerId="LiveId" clId="{B297B6ED-BA33-4F97-B247-C9CB7A9216CC}" dt="2024-09-30T04:39:54.411" v="227" actId="404"/>
        <pc:sldMkLst>
          <pc:docMk/>
          <pc:sldMk cId="1829698622" sldId="448"/>
        </pc:sldMkLst>
        <pc:spChg chg="mod">
          <ac:chgData name="Microsoft.com Office™" userId="72c57dbc44bd2d73" providerId="LiveId" clId="{B297B6ED-BA33-4F97-B247-C9CB7A9216CC}" dt="2024-09-30T04:39:54.411" v="227" actId="404"/>
          <ac:spMkLst>
            <pc:docMk/>
            <pc:sldMk cId="1829698622" sldId="448"/>
            <ac:spMk id="2" creationId="{DD13C138-9AE5-89E7-0B1A-6A2061611D6B}"/>
          </ac:spMkLst>
        </pc:spChg>
      </pc:sldChg>
      <pc:sldChg chg="modSp mod">
        <pc:chgData name="Microsoft.com Office™" userId="72c57dbc44bd2d73" providerId="LiveId" clId="{B297B6ED-BA33-4F97-B247-C9CB7A9216CC}" dt="2024-09-30T04:38:42.778" v="224" actId="403"/>
        <pc:sldMkLst>
          <pc:docMk/>
          <pc:sldMk cId="4197272123" sldId="449"/>
        </pc:sldMkLst>
        <pc:spChg chg="mod">
          <ac:chgData name="Microsoft.com Office™" userId="72c57dbc44bd2d73" providerId="LiveId" clId="{B297B6ED-BA33-4F97-B247-C9CB7A9216CC}" dt="2024-09-30T04:38:42.778" v="224" actId="403"/>
          <ac:spMkLst>
            <pc:docMk/>
            <pc:sldMk cId="4197272123" sldId="449"/>
            <ac:spMk id="2" creationId="{46FD09DF-B1E3-164C-C56A-65F488A62EC8}"/>
          </ac:spMkLst>
        </pc:spChg>
      </pc:sldChg>
      <pc:sldChg chg="addSp modSp mod">
        <pc:chgData name="Microsoft.com Office™" userId="72c57dbc44bd2d73" providerId="LiveId" clId="{B297B6ED-BA33-4F97-B247-C9CB7A9216CC}" dt="2024-09-30T09:02:12.588" v="836" actId="1076"/>
        <pc:sldMkLst>
          <pc:docMk/>
          <pc:sldMk cId="584085385" sldId="450"/>
        </pc:sldMkLst>
        <pc:spChg chg="mod">
          <ac:chgData name="Microsoft.com Office™" userId="72c57dbc44bd2d73" providerId="LiveId" clId="{B297B6ED-BA33-4F97-B247-C9CB7A9216CC}" dt="2024-09-30T08:58:33.093" v="785" actId="20577"/>
          <ac:spMkLst>
            <pc:docMk/>
            <pc:sldMk cId="584085385" sldId="450"/>
            <ac:spMk id="2" creationId="{6B4514F4-4911-EFB3-3679-3D19AFAD9A3E}"/>
          </ac:spMkLst>
        </pc:spChg>
        <pc:spChg chg="mod">
          <ac:chgData name="Microsoft.com Office™" userId="72c57dbc44bd2d73" providerId="LiveId" clId="{B297B6ED-BA33-4F97-B247-C9CB7A9216CC}" dt="2024-09-30T08:59:15.126" v="798" actId="27636"/>
          <ac:spMkLst>
            <pc:docMk/>
            <pc:sldMk cId="584085385" sldId="450"/>
            <ac:spMk id="3" creationId="{37CC780F-8444-8EF2-B00B-90B5DFFC62B2}"/>
          </ac:spMkLst>
        </pc:spChg>
        <pc:spChg chg="add mod">
          <ac:chgData name="Microsoft.com Office™" userId="72c57dbc44bd2d73" providerId="LiveId" clId="{B297B6ED-BA33-4F97-B247-C9CB7A9216CC}" dt="2024-09-30T09:00:36.426" v="821" actId="20577"/>
          <ac:spMkLst>
            <pc:docMk/>
            <pc:sldMk cId="584085385" sldId="450"/>
            <ac:spMk id="7" creationId="{1F21CC95-DE24-5D2A-326C-CB67F5300FAA}"/>
          </ac:spMkLst>
        </pc:spChg>
        <pc:spChg chg="add mod">
          <ac:chgData name="Microsoft.com Office™" userId="72c57dbc44bd2d73" providerId="LiveId" clId="{B297B6ED-BA33-4F97-B247-C9CB7A9216CC}" dt="2024-09-30T09:01:38.914" v="829" actId="14100"/>
          <ac:spMkLst>
            <pc:docMk/>
            <pc:sldMk cId="584085385" sldId="450"/>
            <ac:spMk id="9" creationId="{54412787-1268-CC79-E34F-C9D98D3F73BC}"/>
          </ac:spMkLst>
        </pc:spChg>
        <pc:picChg chg="mod">
          <ac:chgData name="Microsoft.com Office™" userId="72c57dbc44bd2d73" providerId="LiveId" clId="{B297B6ED-BA33-4F97-B247-C9CB7A9216CC}" dt="2024-09-30T08:59:31.147" v="799" actId="14100"/>
          <ac:picMkLst>
            <pc:docMk/>
            <pc:sldMk cId="584085385" sldId="450"/>
            <ac:picMk id="5" creationId="{7147C3BD-8589-C8A1-1AE5-405F883F6C7A}"/>
          </ac:picMkLst>
        </pc:picChg>
        <pc:picChg chg="add mod">
          <ac:chgData name="Microsoft.com Office™" userId="72c57dbc44bd2d73" providerId="LiveId" clId="{B297B6ED-BA33-4F97-B247-C9CB7A9216CC}" dt="2024-09-30T09:02:12.588" v="836" actId="1076"/>
          <ac:picMkLst>
            <pc:docMk/>
            <pc:sldMk cId="584085385" sldId="450"/>
            <ac:picMk id="10" creationId="{71B92BB3-BF8B-6568-8B4E-CC94D0A91D13}"/>
          </ac:picMkLst>
        </pc:picChg>
      </pc:sldChg>
      <pc:sldChg chg="modSp mod">
        <pc:chgData name="Microsoft.com Office™" userId="72c57dbc44bd2d73" providerId="LiveId" clId="{B297B6ED-BA33-4F97-B247-C9CB7A9216CC}" dt="2024-09-29T18:35:41.215" v="90" actId="20577"/>
        <pc:sldMkLst>
          <pc:docMk/>
          <pc:sldMk cId="124551616" sldId="451"/>
        </pc:sldMkLst>
        <pc:spChg chg="mod">
          <ac:chgData name="Microsoft.com Office™" userId="72c57dbc44bd2d73" providerId="LiveId" clId="{B297B6ED-BA33-4F97-B247-C9CB7A9216CC}" dt="2024-09-29T18:35:41.215" v="90" actId="20577"/>
          <ac:spMkLst>
            <pc:docMk/>
            <pc:sldMk cId="124551616" sldId="451"/>
            <ac:spMk id="3" creationId="{BF224AE3-C9EF-711B-E73E-2C0E8BDB630A}"/>
          </ac:spMkLst>
        </pc:spChg>
      </pc:sldChg>
      <pc:sldChg chg="modSp mod modNotesTx">
        <pc:chgData name="Microsoft.com Office™" userId="72c57dbc44bd2d73" providerId="LiveId" clId="{B297B6ED-BA33-4F97-B247-C9CB7A9216CC}" dt="2024-09-30T16:30:12.533" v="1041" actId="20577"/>
        <pc:sldMkLst>
          <pc:docMk/>
          <pc:sldMk cId="78012038" sldId="454"/>
        </pc:sldMkLst>
        <pc:spChg chg="mod">
          <ac:chgData name="Microsoft.com Office™" userId="72c57dbc44bd2d73" providerId="LiveId" clId="{B297B6ED-BA33-4F97-B247-C9CB7A9216CC}" dt="2024-09-30T04:40:43.989" v="231" actId="1076"/>
          <ac:spMkLst>
            <pc:docMk/>
            <pc:sldMk cId="78012038" sldId="454"/>
            <ac:spMk id="3" creationId="{35EC6754-0D4C-4919-CA40-AC8E6D20B045}"/>
          </ac:spMkLst>
        </pc:spChg>
      </pc:sldChg>
      <pc:sldChg chg="addSp delSp modSp del mod delAnim">
        <pc:chgData name="Microsoft.com Office™" userId="72c57dbc44bd2d73" providerId="LiveId" clId="{B297B6ED-BA33-4F97-B247-C9CB7A9216CC}" dt="2024-09-29T18:35:26.296" v="88" actId="2696"/>
        <pc:sldMkLst>
          <pc:docMk/>
          <pc:sldMk cId="1841082494" sldId="455"/>
        </pc:sldMkLst>
        <pc:spChg chg="mod">
          <ac:chgData name="Microsoft.com Office™" userId="72c57dbc44bd2d73" providerId="LiveId" clId="{B297B6ED-BA33-4F97-B247-C9CB7A9216CC}" dt="2024-09-29T18:26:38.673" v="20" actId="20577"/>
          <ac:spMkLst>
            <pc:docMk/>
            <pc:sldMk cId="1841082494" sldId="455"/>
            <ac:spMk id="2" creationId="{00000000-0000-0000-0000-000000000000}"/>
          </ac:spMkLst>
        </pc:spChg>
        <pc:spChg chg="del">
          <ac:chgData name="Microsoft.com Office™" userId="72c57dbc44bd2d73" providerId="LiveId" clId="{B297B6ED-BA33-4F97-B247-C9CB7A9216CC}" dt="2024-09-29T18:26:49.857" v="21" actId="21"/>
          <ac:spMkLst>
            <pc:docMk/>
            <pc:sldMk cId="1841082494" sldId="455"/>
            <ac:spMk id="7" creationId="{881D3F4D-0F13-5D7A-C2F5-A111A788FFE4}"/>
          </ac:spMkLst>
        </pc:spChg>
        <pc:spChg chg="add mod">
          <ac:chgData name="Microsoft.com Office™" userId="72c57dbc44bd2d73" providerId="LiveId" clId="{B297B6ED-BA33-4F97-B247-C9CB7A9216CC}" dt="2024-09-29T18:26:33.129" v="19" actId="21"/>
          <ac:spMkLst>
            <pc:docMk/>
            <pc:sldMk cId="1841082494" sldId="455"/>
            <ac:spMk id="9" creationId="{D11F7F51-55CE-219F-63AC-0420E8344822}"/>
          </ac:spMkLst>
        </pc:spChg>
        <pc:graphicFrameChg chg="del mod">
          <ac:chgData name="Microsoft.com Office™" userId="72c57dbc44bd2d73" providerId="LiveId" clId="{B297B6ED-BA33-4F97-B247-C9CB7A9216CC}" dt="2024-09-29T18:26:28.418" v="18" actId="21"/>
          <ac:graphicFrameMkLst>
            <pc:docMk/>
            <pc:sldMk cId="1841082494" sldId="455"/>
            <ac:graphicFrameMk id="5" creationId="{00000000-0000-0000-0000-000000000000}"/>
          </ac:graphicFrameMkLst>
        </pc:graphicFrameChg>
        <pc:picChg chg="del">
          <ac:chgData name="Microsoft.com Office™" userId="72c57dbc44bd2d73" providerId="LiveId" clId="{B297B6ED-BA33-4F97-B247-C9CB7A9216CC}" dt="2024-09-29T18:26:33.129" v="19" actId="21"/>
          <ac:picMkLst>
            <pc:docMk/>
            <pc:sldMk cId="1841082494" sldId="455"/>
            <ac:picMk id="4" creationId="{00000000-0000-0000-0000-000000000000}"/>
          </ac:picMkLst>
        </pc:picChg>
      </pc:sldChg>
      <pc:sldChg chg="modSp mod">
        <pc:chgData name="Microsoft.com Office™" userId="72c57dbc44bd2d73" providerId="LiveId" clId="{B297B6ED-BA33-4F97-B247-C9CB7A9216CC}" dt="2024-09-30T04:43:43.023" v="250" actId="207"/>
        <pc:sldMkLst>
          <pc:docMk/>
          <pc:sldMk cId="4036747189" sldId="456"/>
        </pc:sldMkLst>
        <pc:spChg chg="mod">
          <ac:chgData name="Microsoft.com Office™" userId="72c57dbc44bd2d73" providerId="LiveId" clId="{B297B6ED-BA33-4F97-B247-C9CB7A9216CC}" dt="2024-09-30T04:41:03.756" v="232" actId="122"/>
          <ac:spMkLst>
            <pc:docMk/>
            <pc:sldMk cId="4036747189" sldId="456"/>
            <ac:spMk id="2" creationId="{551E23F9-2374-9A23-A236-82CA26FE43D0}"/>
          </ac:spMkLst>
        </pc:spChg>
        <pc:spChg chg="mod">
          <ac:chgData name="Microsoft.com Office™" userId="72c57dbc44bd2d73" providerId="LiveId" clId="{B297B6ED-BA33-4F97-B247-C9CB7A9216CC}" dt="2024-09-30T04:43:43.023" v="250" actId="207"/>
          <ac:spMkLst>
            <pc:docMk/>
            <pc:sldMk cId="4036747189" sldId="456"/>
            <ac:spMk id="3" creationId="{C08D1B6A-52FF-6FF5-909D-0FF2FBDD6248}"/>
          </ac:spMkLst>
        </pc:spChg>
        <pc:spChg chg="mod">
          <ac:chgData name="Microsoft.com Office™" userId="72c57dbc44bd2d73" providerId="LiveId" clId="{B297B6ED-BA33-4F97-B247-C9CB7A9216CC}" dt="2024-09-30T04:42:34.750" v="241" actId="404"/>
          <ac:spMkLst>
            <pc:docMk/>
            <pc:sldMk cId="4036747189" sldId="456"/>
            <ac:spMk id="4" creationId="{9481605A-90C7-9F97-B51F-974EE2D4D76D}"/>
          </ac:spMkLst>
        </pc:spChg>
      </pc:sldChg>
      <pc:sldChg chg="modSp add del mod">
        <pc:chgData name="Microsoft.com Office™" userId="72c57dbc44bd2d73" providerId="LiveId" clId="{B297B6ED-BA33-4F97-B247-C9CB7A9216CC}" dt="2024-09-30T18:19:20.991" v="1522" actId="2696"/>
        <pc:sldMkLst>
          <pc:docMk/>
          <pc:sldMk cId="2803259735" sldId="458"/>
        </pc:sldMkLst>
        <pc:graphicFrameChg chg="mod modGraphic">
          <ac:chgData name="Microsoft.com Office™" userId="72c57dbc44bd2d73" providerId="LiveId" clId="{B297B6ED-BA33-4F97-B247-C9CB7A9216CC}" dt="2024-09-30T04:45:24.108" v="264"/>
          <ac:graphicFrameMkLst>
            <pc:docMk/>
            <pc:sldMk cId="2803259735" sldId="458"/>
            <ac:graphicFrameMk id="4" creationId="{00000000-0000-0000-0000-000000000000}"/>
          </ac:graphicFrameMkLst>
        </pc:graphicFrameChg>
      </pc:sldChg>
      <pc:sldChg chg="addSp delSp modSp mod">
        <pc:chgData name="Microsoft.com Office™" userId="72c57dbc44bd2d73" providerId="LiveId" clId="{B297B6ED-BA33-4F97-B247-C9CB7A9216CC}" dt="2024-09-30T18:19:13.869" v="1521" actId="1076"/>
        <pc:sldMkLst>
          <pc:docMk/>
          <pc:sldMk cId="3078319061" sldId="459"/>
        </pc:sldMkLst>
        <pc:spChg chg="mod">
          <ac:chgData name="Microsoft.com Office™" userId="72c57dbc44bd2d73" providerId="LiveId" clId="{B297B6ED-BA33-4F97-B247-C9CB7A9216CC}" dt="2024-09-30T18:19:13.869" v="1521" actId="1076"/>
          <ac:spMkLst>
            <pc:docMk/>
            <pc:sldMk cId="3078319061" sldId="459"/>
            <ac:spMk id="2" creationId="{3CA5FCF2-BCD7-88DA-5FC9-EBFABFAD61C2}"/>
          </ac:spMkLst>
        </pc:spChg>
        <pc:spChg chg="add del mod">
          <ac:chgData name="Microsoft.com Office™" userId="72c57dbc44bd2d73" providerId="LiveId" clId="{B297B6ED-BA33-4F97-B247-C9CB7A9216CC}" dt="2024-09-30T18:19:00.958" v="1519" actId="21"/>
          <ac:spMkLst>
            <pc:docMk/>
            <pc:sldMk cId="3078319061" sldId="459"/>
            <ac:spMk id="7" creationId="{15938D21-34E0-2072-255D-B8AC3AE46B49}"/>
          </ac:spMkLst>
        </pc:spChg>
        <pc:picChg chg="mod">
          <ac:chgData name="Microsoft.com Office™" userId="72c57dbc44bd2d73" providerId="LiveId" clId="{B297B6ED-BA33-4F97-B247-C9CB7A9216CC}" dt="2024-09-30T18:18:43.782" v="1517" actId="1076"/>
          <ac:picMkLst>
            <pc:docMk/>
            <pc:sldMk cId="3078319061" sldId="459"/>
            <ac:picMk id="3" creationId="{00000000-0000-0000-0000-000000000000}"/>
          </ac:picMkLst>
        </pc:picChg>
        <pc:picChg chg="del">
          <ac:chgData name="Microsoft.com Office™" userId="72c57dbc44bd2d73" providerId="LiveId" clId="{B297B6ED-BA33-4F97-B247-C9CB7A9216CC}" dt="2024-09-30T18:18:53.304" v="1518" actId="21"/>
          <ac:picMkLst>
            <pc:docMk/>
            <pc:sldMk cId="3078319061" sldId="459"/>
            <ac:picMk id="6" creationId="{A2289B5E-292D-E9F6-C692-4179B8B50EB6}"/>
          </ac:picMkLst>
        </pc:picChg>
        <pc:picChg chg="mod">
          <ac:chgData name="Microsoft.com Office™" userId="72c57dbc44bd2d73" providerId="LiveId" clId="{B297B6ED-BA33-4F97-B247-C9CB7A9216CC}" dt="2024-09-30T18:19:06.596" v="1520" actId="14100"/>
          <ac:picMkLst>
            <pc:docMk/>
            <pc:sldMk cId="3078319061" sldId="459"/>
            <ac:picMk id="8" creationId="{A074C7A4-3A44-3E0B-0860-370280D52DD9}"/>
          </ac:picMkLst>
        </pc:picChg>
      </pc:sldChg>
      <pc:sldChg chg="addSp modSp mod">
        <pc:chgData name="Microsoft.com Office™" userId="72c57dbc44bd2d73" providerId="LiveId" clId="{B297B6ED-BA33-4F97-B247-C9CB7A9216CC}" dt="2024-09-30T15:33:19.833" v="841" actId="1076"/>
        <pc:sldMkLst>
          <pc:docMk/>
          <pc:sldMk cId="1548156524" sldId="462"/>
        </pc:sldMkLst>
        <pc:spChg chg="mod">
          <ac:chgData name="Microsoft.com Office™" userId="72c57dbc44bd2d73" providerId="LiveId" clId="{B297B6ED-BA33-4F97-B247-C9CB7A9216CC}" dt="2024-09-30T07:46:28.558" v="474" actId="313"/>
          <ac:spMkLst>
            <pc:docMk/>
            <pc:sldMk cId="1548156524" sldId="462"/>
            <ac:spMk id="2" creationId="{A7E78A80-AAAD-8C22-63A9-EE5650A78F07}"/>
          </ac:spMkLst>
        </pc:spChg>
        <pc:picChg chg="add mod">
          <ac:chgData name="Microsoft.com Office™" userId="72c57dbc44bd2d73" providerId="LiveId" clId="{B297B6ED-BA33-4F97-B247-C9CB7A9216CC}" dt="2024-09-30T15:32:59.165" v="838"/>
          <ac:picMkLst>
            <pc:docMk/>
            <pc:sldMk cId="1548156524" sldId="462"/>
            <ac:picMk id="4" creationId="{52ACA2E7-29DD-8E93-2AF6-E70B33C5D1A0}"/>
          </ac:picMkLst>
        </pc:picChg>
        <pc:picChg chg="add mod">
          <ac:chgData name="Microsoft.com Office™" userId="72c57dbc44bd2d73" providerId="LiveId" clId="{B297B6ED-BA33-4F97-B247-C9CB7A9216CC}" dt="2024-09-30T15:33:19.833" v="841" actId="1076"/>
          <ac:picMkLst>
            <pc:docMk/>
            <pc:sldMk cId="1548156524" sldId="462"/>
            <ac:picMk id="5" creationId="{8F0F55E0-E417-3FAA-527E-4C9B64F01DFF}"/>
          </ac:picMkLst>
        </pc:picChg>
      </pc:sldChg>
      <pc:sldChg chg="addSp modSp mod">
        <pc:chgData name="Microsoft.com Office™" userId="72c57dbc44bd2d73" providerId="LiveId" clId="{B297B6ED-BA33-4F97-B247-C9CB7A9216CC}" dt="2024-09-30T15:33:29.414" v="843" actId="1076"/>
        <pc:sldMkLst>
          <pc:docMk/>
          <pc:sldMk cId="236299973" sldId="463"/>
        </pc:sldMkLst>
        <pc:spChg chg="mod">
          <ac:chgData name="Microsoft.com Office™" userId="72c57dbc44bd2d73" providerId="LiveId" clId="{B297B6ED-BA33-4F97-B247-C9CB7A9216CC}" dt="2024-09-30T07:47:45.507" v="479" actId="20577"/>
          <ac:spMkLst>
            <pc:docMk/>
            <pc:sldMk cId="236299973" sldId="463"/>
            <ac:spMk id="2" creationId="{7EB8DE1E-7EBB-6C56-1BFE-6F51EE3962D6}"/>
          </ac:spMkLst>
        </pc:spChg>
        <pc:picChg chg="add mod">
          <ac:chgData name="Microsoft.com Office™" userId="72c57dbc44bd2d73" providerId="LiveId" clId="{B297B6ED-BA33-4F97-B247-C9CB7A9216CC}" dt="2024-09-30T15:33:04.307" v="839"/>
          <ac:picMkLst>
            <pc:docMk/>
            <pc:sldMk cId="236299973" sldId="463"/>
            <ac:picMk id="4" creationId="{DB2D9082-B5C3-BB96-5395-8E898363C1E4}"/>
          </ac:picMkLst>
        </pc:picChg>
        <pc:picChg chg="add mod">
          <ac:chgData name="Microsoft.com Office™" userId="72c57dbc44bd2d73" providerId="LiveId" clId="{B297B6ED-BA33-4F97-B247-C9CB7A9216CC}" dt="2024-09-30T15:33:29.414" v="843" actId="1076"/>
          <ac:picMkLst>
            <pc:docMk/>
            <pc:sldMk cId="236299973" sldId="463"/>
            <ac:picMk id="5" creationId="{16F3947C-F7F1-B548-504A-627EB19D9F4C}"/>
          </ac:picMkLst>
        </pc:picChg>
      </pc:sldChg>
      <pc:sldChg chg="del">
        <pc:chgData name="Microsoft.com Office™" userId="72c57dbc44bd2d73" providerId="LiveId" clId="{B297B6ED-BA33-4F97-B247-C9CB7A9216CC}" dt="2024-09-30T08:33:25.529" v="629" actId="2696"/>
        <pc:sldMkLst>
          <pc:docMk/>
          <pc:sldMk cId="543688331" sldId="464"/>
        </pc:sldMkLst>
      </pc:sldChg>
      <pc:sldChg chg="ord">
        <pc:chgData name="Microsoft.com Office™" userId="72c57dbc44bd2d73" providerId="LiveId" clId="{B297B6ED-BA33-4F97-B247-C9CB7A9216CC}" dt="2024-09-30T07:54:01.066" v="506"/>
        <pc:sldMkLst>
          <pc:docMk/>
          <pc:sldMk cId="2468227542" sldId="465"/>
        </pc:sldMkLst>
      </pc:sldChg>
      <pc:sldChg chg="ord">
        <pc:chgData name="Microsoft.com Office™" userId="72c57dbc44bd2d73" providerId="LiveId" clId="{B297B6ED-BA33-4F97-B247-C9CB7A9216CC}" dt="2024-09-30T07:54:01.066" v="506"/>
        <pc:sldMkLst>
          <pc:docMk/>
          <pc:sldMk cId="1151795687" sldId="466"/>
        </pc:sldMkLst>
      </pc:sldChg>
      <pc:sldChg chg="modSp ord">
        <pc:chgData name="Microsoft.com Office™" userId="72c57dbc44bd2d73" providerId="LiveId" clId="{B297B6ED-BA33-4F97-B247-C9CB7A9216CC}" dt="2024-09-30T08:48:50.270" v="681" actId="1076"/>
        <pc:sldMkLst>
          <pc:docMk/>
          <pc:sldMk cId="4147283876" sldId="467"/>
        </pc:sldMkLst>
        <pc:picChg chg="mod">
          <ac:chgData name="Microsoft.com Office™" userId="72c57dbc44bd2d73" providerId="LiveId" clId="{B297B6ED-BA33-4F97-B247-C9CB7A9216CC}" dt="2024-09-30T08:48:50.270" v="681" actId="1076"/>
          <ac:picMkLst>
            <pc:docMk/>
            <pc:sldMk cId="4147283876" sldId="467"/>
            <ac:picMk id="2055" creationId="{00000000-0000-0000-0000-000000000000}"/>
          </ac:picMkLst>
        </pc:picChg>
      </pc:sldChg>
      <pc:sldChg chg="addSp modSp new mod ord modNotesTx">
        <pc:chgData name="Microsoft.com Office™" userId="72c57dbc44bd2d73" providerId="LiveId" clId="{B297B6ED-BA33-4F97-B247-C9CB7A9216CC}" dt="2024-09-30T18:20:30.564" v="1531" actId="1076"/>
        <pc:sldMkLst>
          <pc:docMk/>
          <pc:sldMk cId="3620067347" sldId="468"/>
        </pc:sldMkLst>
        <pc:spChg chg="mod">
          <ac:chgData name="Microsoft.com Office™" userId="72c57dbc44bd2d73" providerId="LiveId" clId="{B297B6ED-BA33-4F97-B247-C9CB7A9216CC}" dt="2024-09-30T18:15:57.781" v="1483" actId="1076"/>
          <ac:spMkLst>
            <pc:docMk/>
            <pc:sldMk cId="3620067347" sldId="468"/>
            <ac:spMk id="2" creationId="{E1FBCEE1-B971-BAB1-A9EF-49F1758BEF26}"/>
          </ac:spMkLst>
        </pc:spChg>
        <pc:spChg chg="mod">
          <ac:chgData name="Microsoft.com Office™" userId="72c57dbc44bd2d73" providerId="LiveId" clId="{B297B6ED-BA33-4F97-B247-C9CB7A9216CC}" dt="2024-09-30T18:17:27.860" v="1503" actId="2711"/>
          <ac:spMkLst>
            <pc:docMk/>
            <pc:sldMk cId="3620067347" sldId="468"/>
            <ac:spMk id="3" creationId="{8914C419-8AC7-9290-417A-7CE8B2B2FC64}"/>
          </ac:spMkLst>
        </pc:spChg>
        <pc:picChg chg="add mod">
          <ac:chgData name="Microsoft.com Office™" userId="72c57dbc44bd2d73" providerId="LiveId" clId="{B297B6ED-BA33-4F97-B247-C9CB7A9216CC}" dt="2024-09-30T18:20:17.726" v="1529"/>
          <ac:picMkLst>
            <pc:docMk/>
            <pc:sldMk cId="3620067347" sldId="468"/>
            <ac:picMk id="4" creationId="{5E84ADD8-28C2-CD7A-22E5-4ADA2770D67B}"/>
          </ac:picMkLst>
        </pc:picChg>
        <pc:picChg chg="add mod">
          <ac:chgData name="Microsoft.com Office™" userId="72c57dbc44bd2d73" providerId="LiveId" clId="{B297B6ED-BA33-4F97-B247-C9CB7A9216CC}" dt="2024-09-30T18:20:30.564" v="1531" actId="1076"/>
          <ac:picMkLst>
            <pc:docMk/>
            <pc:sldMk cId="3620067347" sldId="468"/>
            <ac:picMk id="5" creationId="{F3277F44-EE5B-B142-6B29-1589BFC0F6E4}"/>
          </ac:picMkLst>
        </pc:picChg>
      </pc:sldChg>
      <pc:sldChg chg="addSp modSp new mod">
        <pc:chgData name="Microsoft.com Office™" userId="72c57dbc44bd2d73" providerId="LiveId" clId="{B297B6ED-BA33-4F97-B247-C9CB7A9216CC}" dt="2024-09-30T18:20:09.995" v="1528"/>
        <pc:sldMkLst>
          <pc:docMk/>
          <pc:sldMk cId="1066992289" sldId="469"/>
        </pc:sldMkLst>
        <pc:spChg chg="mod">
          <ac:chgData name="Microsoft.com Office™" userId="72c57dbc44bd2d73" providerId="LiveId" clId="{B297B6ED-BA33-4F97-B247-C9CB7A9216CC}" dt="2024-09-30T18:19:54.868" v="1527" actId="14100"/>
          <ac:spMkLst>
            <pc:docMk/>
            <pc:sldMk cId="1066992289" sldId="469"/>
            <ac:spMk id="2" creationId="{A876C452-FB0F-CFEC-3B93-26A968D4A5B2}"/>
          </ac:spMkLst>
        </pc:spChg>
        <pc:spChg chg="mod">
          <ac:chgData name="Microsoft.com Office™" userId="72c57dbc44bd2d73" providerId="LiveId" clId="{B297B6ED-BA33-4F97-B247-C9CB7A9216CC}" dt="2024-09-30T18:18:31.567" v="1516" actId="20577"/>
          <ac:spMkLst>
            <pc:docMk/>
            <pc:sldMk cId="1066992289" sldId="469"/>
            <ac:spMk id="3" creationId="{DD51528D-39FE-A682-3935-1CC3222FFD18}"/>
          </ac:spMkLst>
        </pc:spChg>
        <pc:picChg chg="add mod">
          <ac:chgData name="Microsoft.com Office™" userId="72c57dbc44bd2d73" providerId="LiveId" clId="{B297B6ED-BA33-4F97-B247-C9CB7A9216CC}" dt="2024-09-30T18:19:39.344" v="1524" actId="1076"/>
          <ac:picMkLst>
            <pc:docMk/>
            <pc:sldMk cId="1066992289" sldId="469"/>
            <ac:picMk id="4" creationId="{FF4F3B02-9C29-CD2C-22EB-211D63D51713}"/>
          </ac:picMkLst>
        </pc:picChg>
        <pc:picChg chg="add mod">
          <ac:chgData name="Microsoft.com Office™" userId="72c57dbc44bd2d73" providerId="LiveId" clId="{B297B6ED-BA33-4F97-B247-C9CB7A9216CC}" dt="2024-09-30T18:20:09.995" v="1528"/>
          <ac:picMkLst>
            <pc:docMk/>
            <pc:sldMk cId="1066992289" sldId="469"/>
            <ac:picMk id="5" creationId="{896F16B3-B09A-49E7-C43A-BE07D70F442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rgbClr val="7030A0"/>
              </a:solidFill>
            </a:ln>
            <a:effectLst>
              <a:outerShdw blurRad="40000" dist="23000" dir="5400000" rotWithShape="0">
                <a:srgbClr val="000000">
                  <a:alpha val="35000"/>
                </a:srgbClr>
              </a:outerShdw>
            </a:effectLst>
          </c:spPr>
          <c:invertIfNegative val="0"/>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numCache>
            </c:numRef>
          </c:cat>
          <c:val>
            <c:numRef>
              <c:f>Sheet1!$B$2:$B$12</c:f>
              <c:numCache>
                <c:formatCode>General</c:formatCode>
                <c:ptCount val="11"/>
                <c:pt idx="0">
                  <c:v>20</c:v>
                </c:pt>
                <c:pt idx="1">
                  <c:v>26</c:v>
                </c:pt>
                <c:pt idx="2">
                  <c:v>22</c:v>
                </c:pt>
                <c:pt idx="3">
                  <c:v>28</c:v>
                </c:pt>
                <c:pt idx="4">
                  <c:v>38</c:v>
                </c:pt>
                <c:pt idx="5">
                  <c:v>33</c:v>
                </c:pt>
                <c:pt idx="6">
                  <c:v>36</c:v>
                </c:pt>
                <c:pt idx="7">
                  <c:v>58</c:v>
                </c:pt>
                <c:pt idx="8">
                  <c:v>32</c:v>
                </c:pt>
                <c:pt idx="9">
                  <c:v>19</c:v>
                </c:pt>
              </c:numCache>
            </c:numRef>
          </c:val>
          <c:extLst xmlns:c16r2="http://schemas.microsoft.com/office/drawing/2015/06/chart">
            <c:ext xmlns:c16="http://schemas.microsoft.com/office/drawing/2014/chart" uri="{C3380CC4-5D6E-409C-BE32-E72D297353CC}">
              <c16:uniqueId val="{00000000-7C8B-4783-AA73-2A22C0CB5915}"/>
            </c:ext>
          </c:extLst>
        </c:ser>
        <c:ser>
          <c:idx val="1"/>
          <c:order val="1"/>
          <c:tx>
            <c:strRef>
              <c:f>Sheet1!$C$1</c:f>
              <c:strCache>
                <c:ptCount val="1"/>
                <c:pt idx="0">
                  <c:v>Ulcerative Colitis</c:v>
                </c:pt>
              </c:strCache>
            </c:strRef>
          </c:tx>
          <c:spPr>
            <a:solidFill>
              <a:schemeClr val="accent5"/>
            </a:solidFill>
            <a:ln>
              <a:noFill/>
            </a:ln>
            <a:effectLst>
              <a:outerShdw blurRad="40000" dist="23000" dir="5400000" rotWithShape="0">
                <a:srgbClr val="000000">
                  <a:alpha val="35000"/>
                </a:srgbClr>
              </a:outerShdw>
            </a:effectLst>
          </c:spPr>
          <c:invertIfNegative val="0"/>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numCache>
            </c:numRef>
          </c:cat>
          <c:val>
            <c:numRef>
              <c:f>Sheet1!$C$2:$C$12</c:f>
              <c:numCache>
                <c:formatCode>General</c:formatCode>
                <c:ptCount val="11"/>
                <c:pt idx="1">
                  <c:v>25</c:v>
                </c:pt>
                <c:pt idx="2">
                  <c:v>22</c:v>
                </c:pt>
                <c:pt idx="3">
                  <c:v>28</c:v>
                </c:pt>
                <c:pt idx="4">
                  <c:v>34</c:v>
                </c:pt>
                <c:pt idx="5">
                  <c:v>28</c:v>
                </c:pt>
                <c:pt idx="6">
                  <c:v>32</c:v>
                </c:pt>
                <c:pt idx="7">
                  <c:v>53</c:v>
                </c:pt>
                <c:pt idx="8">
                  <c:v>27</c:v>
                </c:pt>
                <c:pt idx="9">
                  <c:v>17</c:v>
                </c:pt>
              </c:numCache>
            </c:numRef>
          </c:val>
          <c:extLst xmlns:c16r2="http://schemas.microsoft.com/office/drawing/2015/06/chart">
            <c:ext xmlns:c16="http://schemas.microsoft.com/office/drawing/2014/chart" uri="{C3380CC4-5D6E-409C-BE32-E72D297353CC}">
              <c16:uniqueId val="{00000001-7C8B-4783-AA73-2A22C0CB5915}"/>
            </c:ext>
          </c:extLst>
        </c:ser>
        <c:ser>
          <c:idx val="2"/>
          <c:order val="2"/>
          <c:tx>
            <c:strRef>
              <c:f>Sheet1!$D$1</c:f>
              <c:strCache>
                <c:ptCount val="1"/>
                <c:pt idx="0">
                  <c:v>Crohn's Disease</c:v>
                </c:pt>
              </c:strCache>
            </c:strRef>
          </c:tx>
          <c:spPr>
            <a:solidFill>
              <a:schemeClr val="bg1">
                <a:lumMod val="50000"/>
              </a:schemeClr>
            </a:solidFill>
            <a:ln>
              <a:noFill/>
            </a:ln>
            <a:effectLst>
              <a:outerShdw blurRad="40000" dist="23000" dir="5400000" rotWithShape="0">
                <a:srgbClr val="000000">
                  <a:alpha val="35000"/>
                </a:srgbClr>
              </a:outerShdw>
            </a:effectLst>
          </c:spPr>
          <c:invertIfNegative val="0"/>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numCache>
            </c:numRef>
          </c:cat>
          <c:val>
            <c:numRef>
              <c:f>Sheet1!$D$2:$D$12</c:f>
              <c:numCache>
                <c:formatCode>General</c:formatCode>
                <c:ptCount val="11"/>
                <c:pt idx="0">
                  <c:v>0</c:v>
                </c:pt>
                <c:pt idx="1">
                  <c:v>1</c:v>
                </c:pt>
                <c:pt idx="2">
                  <c:v>0</c:v>
                </c:pt>
                <c:pt idx="3">
                  <c:v>0</c:v>
                </c:pt>
                <c:pt idx="4">
                  <c:v>4</c:v>
                </c:pt>
                <c:pt idx="5">
                  <c:v>3</c:v>
                </c:pt>
                <c:pt idx="6">
                  <c:v>3</c:v>
                </c:pt>
                <c:pt idx="7">
                  <c:v>5</c:v>
                </c:pt>
                <c:pt idx="8">
                  <c:v>5</c:v>
                </c:pt>
                <c:pt idx="9">
                  <c:v>2</c:v>
                </c:pt>
              </c:numCache>
            </c:numRef>
          </c:val>
          <c:extLst xmlns:c16r2="http://schemas.microsoft.com/office/drawing/2015/06/chart">
            <c:ext xmlns:c16="http://schemas.microsoft.com/office/drawing/2014/chart" uri="{C3380CC4-5D6E-409C-BE32-E72D297353CC}">
              <c16:uniqueId val="{00000002-7C8B-4783-AA73-2A22C0CB5915}"/>
            </c:ext>
          </c:extLst>
        </c:ser>
        <c:ser>
          <c:idx val="3"/>
          <c:order val="3"/>
          <c:tx>
            <c:strRef>
              <c:f>Sheet1!$E$1</c:f>
              <c:strCache>
                <c:ptCount val="1"/>
                <c:pt idx="0">
                  <c:v>Others</c:v>
                </c:pt>
              </c:strCache>
            </c:strRef>
          </c:tx>
          <c:spPr>
            <a:solidFill>
              <a:schemeClr val="accent2">
                <a:lumMod val="75000"/>
              </a:schemeClr>
            </a:solidFill>
            <a:ln>
              <a:noFill/>
            </a:ln>
            <a:effectLst>
              <a:outerShdw blurRad="40000" dist="23000" dir="5400000" rotWithShape="0">
                <a:srgbClr val="000000">
                  <a:alpha val="35000"/>
                </a:srgbClr>
              </a:outerShdw>
            </a:effectLst>
          </c:spPr>
          <c:invertIfNegative val="0"/>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numCache>
            </c:numRef>
          </c:cat>
          <c:val>
            <c:numRef>
              <c:f>Sheet1!$E$2:$E$12</c:f>
              <c:numCache>
                <c:formatCode>General</c:formatCode>
                <c:ptCount val="11"/>
                <c:pt idx="0">
                  <c:v>0</c:v>
                </c:pt>
                <c:pt idx="1">
                  <c:v>0</c:v>
                </c:pt>
                <c:pt idx="2">
                  <c:v>0</c:v>
                </c:pt>
                <c:pt idx="3">
                  <c:v>0</c:v>
                </c:pt>
                <c:pt idx="4">
                  <c:v>0</c:v>
                </c:pt>
                <c:pt idx="5">
                  <c:v>2</c:v>
                </c:pt>
                <c:pt idx="6">
                  <c:v>1</c:v>
                </c:pt>
                <c:pt idx="7">
                  <c:v>0</c:v>
                </c:pt>
                <c:pt idx="8">
                  <c:v>0</c:v>
                </c:pt>
                <c:pt idx="9">
                  <c:v>0</c:v>
                </c:pt>
              </c:numCache>
            </c:numRef>
          </c:val>
          <c:extLst xmlns:c16r2="http://schemas.microsoft.com/office/drawing/2015/06/chart">
            <c:ext xmlns:c16="http://schemas.microsoft.com/office/drawing/2014/chart" uri="{C3380CC4-5D6E-409C-BE32-E72D297353CC}">
              <c16:uniqueId val="{00000003-7C8B-4783-AA73-2A22C0CB5915}"/>
            </c:ext>
          </c:extLst>
        </c:ser>
        <c:dLbls>
          <c:showLegendKey val="0"/>
          <c:showVal val="0"/>
          <c:showCatName val="0"/>
          <c:showSerName val="0"/>
          <c:showPercent val="0"/>
          <c:showBubbleSize val="0"/>
        </c:dLbls>
        <c:gapWidth val="100"/>
        <c:overlap val="-24"/>
        <c:axId val="305494192"/>
        <c:axId val="305498000"/>
      </c:barChart>
      <c:catAx>
        <c:axId val="3054941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05498000"/>
        <c:crosses val="autoZero"/>
        <c:auto val="1"/>
        <c:lblAlgn val="ctr"/>
        <c:lblOffset val="100"/>
        <c:noMultiLvlLbl val="0"/>
      </c:catAx>
      <c:valAx>
        <c:axId val="30549800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05494192"/>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200" b="1"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6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92097206479016E-2"/>
          <c:y val="0.10915521629702361"/>
          <c:w val="0.69810957975359389"/>
          <c:h val="0.66797723519988972"/>
        </c:manualLayout>
      </c:layout>
      <c:pieChart>
        <c:varyColors val="1"/>
        <c:ser>
          <c:idx val="0"/>
          <c:order val="0"/>
          <c:tx>
            <c:strRef>
              <c:f>Sheet1!$B$1</c:f>
              <c:strCache>
                <c:ptCount val="1"/>
                <c:pt idx="0">
                  <c:v>IBD</c:v>
                </c:pt>
              </c:strCache>
            </c:strRef>
          </c:tx>
          <c:dPt>
            <c:idx val="0"/>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1-D8B5-4AFF-B63E-5F2AB7234B91}"/>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8B5-4AFF-B63E-5F2AB7234B91}"/>
              </c:ext>
            </c:extLst>
          </c:dPt>
          <c:dPt>
            <c:idx val="2"/>
            <c:bubble3D val="0"/>
            <c:spPr>
              <a:solidFill>
                <a:schemeClr val="accent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8B5-4AFF-B63E-5F2AB7234B91}"/>
              </c:ext>
            </c:extLst>
          </c:dPt>
          <c:dLbls>
            <c:dLbl>
              <c:idx val="0"/>
              <c:layout/>
              <c:tx>
                <c:rich>
                  <a:bodyPr/>
                  <a:lstStyle/>
                  <a:p>
                    <a:fld id="{D2690E3E-E3E1-4D61-A80A-2E36835E2BA1}" type="PERCENTAGE">
                      <a:rPr lang="en-US">
                        <a:solidFill>
                          <a:schemeClr val="bg1"/>
                        </a:solidFill>
                      </a:rPr>
                      <a:pPr/>
                      <a:t>[PERCENTAGE]</a:t>
                    </a:fld>
                    <a:endParaRPr lang="en-US"/>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8B5-4AFF-B63E-5F2AB7234B91}"/>
                </c:ext>
                <c:ext xmlns:c15="http://schemas.microsoft.com/office/drawing/2012/chart" uri="{CE6537A1-D6FC-4f65-9D91-7224C49458BB}">
                  <c15:layout/>
                  <c15:dlblFieldTable/>
                  <c15:showDataLabelsRange val="0"/>
                </c:ext>
              </c:extLst>
            </c:dLbl>
            <c:dLbl>
              <c:idx val="2"/>
              <c:layout>
                <c:manualLayout>
                  <c:x val="3.8341138787796505E-2"/>
                  <c:y val="-2.2818000759599517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D8B5-4AFF-B63E-5F2AB7234B9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Ulcerative Colitis</c:v>
                </c:pt>
                <c:pt idx="1">
                  <c:v>Crohn's Disease</c:v>
                </c:pt>
                <c:pt idx="2">
                  <c:v>Others</c:v>
                </c:pt>
              </c:strCache>
            </c:strRef>
          </c:cat>
          <c:val>
            <c:numRef>
              <c:f>Sheet1!$B$2:$B$4</c:f>
              <c:numCache>
                <c:formatCode>General</c:formatCode>
                <c:ptCount val="3"/>
                <c:pt idx="0">
                  <c:v>211</c:v>
                </c:pt>
                <c:pt idx="1">
                  <c:v>11</c:v>
                </c:pt>
                <c:pt idx="2">
                  <c:v>3</c:v>
                </c:pt>
              </c:numCache>
            </c:numRef>
          </c:val>
          <c:extLst xmlns:c16r2="http://schemas.microsoft.com/office/drawing/2015/06/chart">
            <c:ext xmlns:c16="http://schemas.microsoft.com/office/drawing/2014/chart" uri="{C3380CC4-5D6E-409C-BE32-E72D297353CC}">
              <c16:uniqueId val="{00000006-D8B5-4AFF-B63E-5F2AB7234B91}"/>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11342909908860098"/>
          <c:y val="0.79977274393620612"/>
          <c:w val="0.31433166710267935"/>
          <c:h val="0.17448102973157548"/>
        </c:manualLayout>
      </c:layout>
      <c:overlay val="0"/>
      <c:spPr>
        <a:noFill/>
        <a:ln>
          <a:noFill/>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E40F6-AF7A-4246-A67B-15F8D653E048}" type="doc">
      <dgm:prSet loTypeId="urn:microsoft.com/office/officeart/2005/8/layout/hProcess3" loCatId="process" qsTypeId="urn:microsoft.com/office/officeart/2005/8/quickstyle/simple1" qsCatId="simple" csTypeId="urn:microsoft.com/office/officeart/2005/8/colors/accent1_2" csCatId="accent1" phldr="1"/>
      <dgm:spPr/>
    </dgm:pt>
    <dgm:pt modelId="{64BD8E89-5EC5-42B6-A7F2-02B43B90DDAA}">
      <dgm:prSet phldrT="[Text]" custT="1"/>
      <dgm:spPr/>
      <dgm:t>
        <a:bodyPr/>
        <a:lstStyle/>
        <a:p>
          <a:r>
            <a:rPr lang="en-US" sz="1800" dirty="0"/>
            <a:t>Mild</a:t>
          </a:r>
          <a:endParaRPr lang="en-US" sz="2400" dirty="0"/>
        </a:p>
      </dgm:t>
    </dgm:pt>
    <dgm:pt modelId="{31BC25C3-80BF-4F9B-90DD-BC9220DA58F0}" type="parTrans" cxnId="{C8A1547E-F534-4566-B132-B54293AB083D}">
      <dgm:prSet/>
      <dgm:spPr/>
      <dgm:t>
        <a:bodyPr/>
        <a:lstStyle/>
        <a:p>
          <a:endParaRPr lang="en-US"/>
        </a:p>
      </dgm:t>
    </dgm:pt>
    <dgm:pt modelId="{1A68E639-143B-4B06-9054-269A360FDEBB}" type="sibTrans" cxnId="{C8A1547E-F534-4566-B132-B54293AB083D}">
      <dgm:prSet/>
      <dgm:spPr/>
      <dgm:t>
        <a:bodyPr/>
        <a:lstStyle/>
        <a:p>
          <a:endParaRPr lang="en-US"/>
        </a:p>
      </dgm:t>
    </dgm:pt>
    <dgm:pt modelId="{A0BBC2C3-9585-4933-9BE0-FC8D511CB77E}">
      <dgm:prSet phldrT="[Text]" custT="1"/>
      <dgm:spPr/>
      <dgm:t>
        <a:bodyPr/>
        <a:lstStyle/>
        <a:p>
          <a:r>
            <a:rPr lang="en-US" sz="1800" dirty="0"/>
            <a:t>Moderate</a:t>
          </a:r>
          <a:endParaRPr lang="en-US" sz="3200" dirty="0"/>
        </a:p>
      </dgm:t>
    </dgm:pt>
    <dgm:pt modelId="{EC94E4E0-51F5-4CD2-8266-514BA32A22B0}" type="parTrans" cxnId="{15C7BB17-08CA-4EA8-8C78-2D81FEAA43EA}">
      <dgm:prSet/>
      <dgm:spPr/>
      <dgm:t>
        <a:bodyPr/>
        <a:lstStyle/>
        <a:p>
          <a:endParaRPr lang="en-US"/>
        </a:p>
      </dgm:t>
    </dgm:pt>
    <dgm:pt modelId="{A4DD0D95-0B90-4B2F-A63F-E68C59FAE14F}" type="sibTrans" cxnId="{15C7BB17-08CA-4EA8-8C78-2D81FEAA43EA}">
      <dgm:prSet/>
      <dgm:spPr/>
      <dgm:t>
        <a:bodyPr/>
        <a:lstStyle/>
        <a:p>
          <a:endParaRPr lang="en-US"/>
        </a:p>
      </dgm:t>
    </dgm:pt>
    <dgm:pt modelId="{14E964EC-60C2-4C54-A4F5-74A366B9759E}">
      <dgm:prSet phldrT="[Text]" custT="1"/>
      <dgm:spPr/>
      <dgm:t>
        <a:bodyPr/>
        <a:lstStyle/>
        <a:p>
          <a:r>
            <a:rPr lang="en-US" sz="1800" dirty="0"/>
            <a:t>Severe</a:t>
          </a:r>
          <a:endParaRPr lang="en-US" sz="2800" dirty="0"/>
        </a:p>
      </dgm:t>
    </dgm:pt>
    <dgm:pt modelId="{F911E380-8D41-4442-8A35-839CE430E226}" type="parTrans" cxnId="{13EF2FDD-1DA1-48F6-B85B-85DABB2B8A88}">
      <dgm:prSet/>
      <dgm:spPr/>
      <dgm:t>
        <a:bodyPr/>
        <a:lstStyle/>
        <a:p>
          <a:endParaRPr lang="en-US"/>
        </a:p>
      </dgm:t>
    </dgm:pt>
    <dgm:pt modelId="{B4A66379-749E-45D3-85B2-A0A69149DF36}" type="sibTrans" cxnId="{13EF2FDD-1DA1-48F6-B85B-85DABB2B8A88}">
      <dgm:prSet/>
      <dgm:spPr/>
      <dgm:t>
        <a:bodyPr/>
        <a:lstStyle/>
        <a:p>
          <a:endParaRPr lang="en-US"/>
        </a:p>
      </dgm:t>
    </dgm:pt>
    <dgm:pt modelId="{5E237A3F-5996-4C29-A872-4B0EAD42A01F}" type="pres">
      <dgm:prSet presAssocID="{2C9E40F6-AF7A-4246-A67B-15F8D653E048}" presName="Name0" presStyleCnt="0">
        <dgm:presLayoutVars>
          <dgm:dir/>
          <dgm:animLvl val="lvl"/>
          <dgm:resizeHandles val="exact"/>
        </dgm:presLayoutVars>
      </dgm:prSet>
      <dgm:spPr/>
    </dgm:pt>
    <dgm:pt modelId="{0F6EC991-E803-4F64-98FE-855A3518B3AC}" type="pres">
      <dgm:prSet presAssocID="{2C9E40F6-AF7A-4246-A67B-15F8D653E048}" presName="dummy" presStyleCnt="0"/>
      <dgm:spPr/>
    </dgm:pt>
    <dgm:pt modelId="{2E67A311-ECA9-4009-BFBF-50848DC456EB}" type="pres">
      <dgm:prSet presAssocID="{2C9E40F6-AF7A-4246-A67B-15F8D653E048}" presName="linH" presStyleCnt="0"/>
      <dgm:spPr/>
    </dgm:pt>
    <dgm:pt modelId="{13939EF5-3E1E-4CB3-A601-F58EA7606D82}" type="pres">
      <dgm:prSet presAssocID="{2C9E40F6-AF7A-4246-A67B-15F8D653E048}" presName="padding1" presStyleCnt="0"/>
      <dgm:spPr/>
    </dgm:pt>
    <dgm:pt modelId="{048971E4-9267-4729-98E6-A02A6CB71A9C}" type="pres">
      <dgm:prSet presAssocID="{64BD8E89-5EC5-42B6-A7F2-02B43B90DDAA}" presName="linV" presStyleCnt="0"/>
      <dgm:spPr/>
    </dgm:pt>
    <dgm:pt modelId="{8F1C5AD7-01B1-4073-910A-B73D9F831B98}" type="pres">
      <dgm:prSet presAssocID="{64BD8E89-5EC5-42B6-A7F2-02B43B90DDAA}" presName="spVertical1" presStyleCnt="0"/>
      <dgm:spPr/>
    </dgm:pt>
    <dgm:pt modelId="{4A8D61CE-B9D5-40C8-8964-FC103FB01C1A}" type="pres">
      <dgm:prSet presAssocID="{64BD8E89-5EC5-42B6-A7F2-02B43B90DDAA}" presName="parTx" presStyleLbl="revTx" presStyleIdx="0" presStyleCnt="3" custAng="18387856" custScaleX="99964" custScaleY="27923" custLinFactY="21206" custLinFactNeighborX="81979" custLinFactNeighborY="100000">
        <dgm:presLayoutVars>
          <dgm:chMax val="0"/>
          <dgm:chPref val="0"/>
          <dgm:bulletEnabled val="1"/>
        </dgm:presLayoutVars>
      </dgm:prSet>
      <dgm:spPr/>
      <dgm:t>
        <a:bodyPr/>
        <a:lstStyle/>
        <a:p>
          <a:endParaRPr lang="en-US"/>
        </a:p>
      </dgm:t>
    </dgm:pt>
    <dgm:pt modelId="{10A98EA8-F8D0-4CC3-878E-0465C4380E80}" type="pres">
      <dgm:prSet presAssocID="{64BD8E89-5EC5-42B6-A7F2-02B43B90DDAA}" presName="spVertical2" presStyleCnt="0"/>
      <dgm:spPr/>
    </dgm:pt>
    <dgm:pt modelId="{64C24DE8-26D8-4B03-A738-FE8E34671D62}" type="pres">
      <dgm:prSet presAssocID="{64BD8E89-5EC5-42B6-A7F2-02B43B90DDAA}" presName="spVertical3" presStyleCnt="0"/>
      <dgm:spPr/>
    </dgm:pt>
    <dgm:pt modelId="{0C951829-1D38-4F4E-8385-24283FFAF8C1}" type="pres">
      <dgm:prSet presAssocID="{1A68E639-143B-4B06-9054-269A360FDEBB}" presName="space" presStyleCnt="0"/>
      <dgm:spPr/>
    </dgm:pt>
    <dgm:pt modelId="{8B98A944-6E13-4D31-B692-199159B6B74A}" type="pres">
      <dgm:prSet presAssocID="{A0BBC2C3-9585-4933-9BE0-FC8D511CB77E}" presName="linV" presStyleCnt="0"/>
      <dgm:spPr/>
    </dgm:pt>
    <dgm:pt modelId="{E3409C1B-091C-42D8-9BEB-01FBB13FCC98}" type="pres">
      <dgm:prSet presAssocID="{A0BBC2C3-9585-4933-9BE0-FC8D511CB77E}" presName="spVertical1" presStyleCnt="0"/>
      <dgm:spPr/>
    </dgm:pt>
    <dgm:pt modelId="{43967343-5FA9-4440-BB9F-012CBA8CEDA2}" type="pres">
      <dgm:prSet presAssocID="{A0BBC2C3-9585-4933-9BE0-FC8D511CB77E}" presName="parTx" presStyleLbl="revTx" presStyleIdx="1" presStyleCnt="3" custAng="18322005" custScaleX="206881" custScaleY="37322" custLinFactNeighborX="13556" custLinFactNeighborY="6681">
        <dgm:presLayoutVars>
          <dgm:chMax val="0"/>
          <dgm:chPref val="0"/>
          <dgm:bulletEnabled val="1"/>
        </dgm:presLayoutVars>
      </dgm:prSet>
      <dgm:spPr/>
      <dgm:t>
        <a:bodyPr/>
        <a:lstStyle/>
        <a:p>
          <a:endParaRPr lang="en-US"/>
        </a:p>
      </dgm:t>
    </dgm:pt>
    <dgm:pt modelId="{6C1FA768-A9AC-43D1-AB9F-E7FAF62BBFBC}" type="pres">
      <dgm:prSet presAssocID="{A0BBC2C3-9585-4933-9BE0-FC8D511CB77E}" presName="spVertical2" presStyleCnt="0"/>
      <dgm:spPr/>
    </dgm:pt>
    <dgm:pt modelId="{8D6E850E-F1FE-419E-9AF8-9A8B5F44ECBF}" type="pres">
      <dgm:prSet presAssocID="{A0BBC2C3-9585-4933-9BE0-FC8D511CB77E}" presName="spVertical3" presStyleCnt="0"/>
      <dgm:spPr/>
    </dgm:pt>
    <dgm:pt modelId="{E0BE5825-1A35-4F23-A5AB-816400006073}" type="pres">
      <dgm:prSet presAssocID="{A4DD0D95-0B90-4B2F-A63F-E68C59FAE14F}" presName="space" presStyleCnt="0"/>
      <dgm:spPr/>
    </dgm:pt>
    <dgm:pt modelId="{FE714172-A814-4F6C-AAB1-8A5FE54E09B3}" type="pres">
      <dgm:prSet presAssocID="{14E964EC-60C2-4C54-A4F5-74A366B9759E}" presName="linV" presStyleCnt="0"/>
      <dgm:spPr/>
    </dgm:pt>
    <dgm:pt modelId="{450146CD-DD07-4CFC-8041-447794D20A4D}" type="pres">
      <dgm:prSet presAssocID="{14E964EC-60C2-4C54-A4F5-74A366B9759E}" presName="spVertical1" presStyleCnt="0"/>
      <dgm:spPr/>
    </dgm:pt>
    <dgm:pt modelId="{50E64553-E378-44FF-AA95-EB2E048FD61D}" type="pres">
      <dgm:prSet presAssocID="{14E964EC-60C2-4C54-A4F5-74A366B9759E}" presName="parTx" presStyleLbl="revTx" presStyleIdx="2" presStyleCnt="3" custAng="18197173" custScaleX="151693" custScaleY="55638" custLinFactY="-25361" custLinFactNeighborX="-63806" custLinFactNeighborY="-100000">
        <dgm:presLayoutVars>
          <dgm:chMax val="0"/>
          <dgm:chPref val="0"/>
          <dgm:bulletEnabled val="1"/>
        </dgm:presLayoutVars>
      </dgm:prSet>
      <dgm:spPr/>
      <dgm:t>
        <a:bodyPr/>
        <a:lstStyle/>
        <a:p>
          <a:endParaRPr lang="en-US"/>
        </a:p>
      </dgm:t>
    </dgm:pt>
    <dgm:pt modelId="{B40F8836-7619-4B6B-9FA9-2E2C166CE280}" type="pres">
      <dgm:prSet presAssocID="{14E964EC-60C2-4C54-A4F5-74A366B9759E}" presName="spVertical2" presStyleCnt="0"/>
      <dgm:spPr/>
    </dgm:pt>
    <dgm:pt modelId="{397252B6-CF07-49B6-9D85-36EAEAA3165E}" type="pres">
      <dgm:prSet presAssocID="{14E964EC-60C2-4C54-A4F5-74A366B9759E}" presName="spVertical3" presStyleCnt="0"/>
      <dgm:spPr/>
    </dgm:pt>
    <dgm:pt modelId="{20171B70-F90A-4958-9D52-82C50A3058D8}" type="pres">
      <dgm:prSet presAssocID="{2C9E40F6-AF7A-4246-A67B-15F8D653E048}" presName="padding2" presStyleCnt="0"/>
      <dgm:spPr/>
    </dgm:pt>
    <dgm:pt modelId="{08BDC6EA-7F61-42A1-9D75-EBD1EF1FB544}" type="pres">
      <dgm:prSet presAssocID="{2C9E40F6-AF7A-4246-A67B-15F8D653E048}" presName="negArrow" presStyleCnt="0"/>
      <dgm:spPr/>
    </dgm:pt>
    <dgm:pt modelId="{D17F462E-3AD2-47F1-A9D7-9F15A0C624DD}" type="pres">
      <dgm:prSet presAssocID="{2C9E40F6-AF7A-4246-A67B-15F8D653E048}" presName="backgroundArrow" presStyleLbl="node1" presStyleIdx="0" presStyleCnt="1" custAng="18219729" custScaleX="3904" custScaleY="22262" custLinFactNeighborX="1569" custLinFactNeighborY="23967"/>
      <dgm:spPr>
        <a:gradFill rotWithShape="0">
          <a:gsLst>
            <a:gs pos="37000">
              <a:srgbClr val="6A90B3">
                <a:alpha val="74000"/>
              </a:srgbClr>
            </a:gs>
            <a:gs pos="0">
              <a:schemeClr val="accent1">
                <a:lumMod val="50000"/>
                <a:alpha val="72000"/>
              </a:schemeClr>
            </a:gs>
            <a:gs pos="74000">
              <a:schemeClr val="accent1">
                <a:lumMod val="45000"/>
                <a:lumOff val="55000"/>
                <a:alpha val="72000"/>
              </a:schemeClr>
            </a:gs>
            <a:gs pos="83000">
              <a:schemeClr val="accent1">
                <a:lumMod val="45000"/>
                <a:lumOff val="55000"/>
                <a:alpha val="76000"/>
              </a:schemeClr>
            </a:gs>
            <a:gs pos="100000">
              <a:schemeClr val="accent1">
                <a:lumMod val="30000"/>
                <a:lumOff val="70000"/>
                <a:alpha val="49000"/>
              </a:schemeClr>
            </a:gs>
          </a:gsLst>
          <a:lin ang="5400000" scaled="1"/>
        </a:gradFill>
      </dgm:spPr>
    </dgm:pt>
  </dgm:ptLst>
  <dgm:cxnLst>
    <dgm:cxn modelId="{BB57C256-91EC-4999-9CF5-E49F938F5E1E}" type="presOf" srcId="{64BD8E89-5EC5-42B6-A7F2-02B43B90DDAA}" destId="{4A8D61CE-B9D5-40C8-8964-FC103FB01C1A}" srcOrd="0" destOrd="0" presId="urn:microsoft.com/office/officeart/2005/8/layout/hProcess3"/>
    <dgm:cxn modelId="{495F053C-729D-4D0F-89B5-257C77A67535}" type="presOf" srcId="{A0BBC2C3-9585-4933-9BE0-FC8D511CB77E}" destId="{43967343-5FA9-4440-BB9F-012CBA8CEDA2}" srcOrd="0" destOrd="0" presId="urn:microsoft.com/office/officeart/2005/8/layout/hProcess3"/>
    <dgm:cxn modelId="{15C7BB17-08CA-4EA8-8C78-2D81FEAA43EA}" srcId="{2C9E40F6-AF7A-4246-A67B-15F8D653E048}" destId="{A0BBC2C3-9585-4933-9BE0-FC8D511CB77E}" srcOrd="1" destOrd="0" parTransId="{EC94E4E0-51F5-4CD2-8266-514BA32A22B0}" sibTransId="{A4DD0D95-0B90-4B2F-A63F-E68C59FAE14F}"/>
    <dgm:cxn modelId="{13EF2FDD-1DA1-48F6-B85B-85DABB2B8A88}" srcId="{2C9E40F6-AF7A-4246-A67B-15F8D653E048}" destId="{14E964EC-60C2-4C54-A4F5-74A366B9759E}" srcOrd="2" destOrd="0" parTransId="{F911E380-8D41-4442-8A35-839CE430E226}" sibTransId="{B4A66379-749E-45D3-85B2-A0A69149DF36}"/>
    <dgm:cxn modelId="{C8A1547E-F534-4566-B132-B54293AB083D}" srcId="{2C9E40F6-AF7A-4246-A67B-15F8D653E048}" destId="{64BD8E89-5EC5-42B6-A7F2-02B43B90DDAA}" srcOrd="0" destOrd="0" parTransId="{31BC25C3-80BF-4F9B-90DD-BC9220DA58F0}" sibTransId="{1A68E639-143B-4B06-9054-269A360FDEBB}"/>
    <dgm:cxn modelId="{C0A4C513-0405-45DC-9E32-787094CB3A68}" type="presOf" srcId="{14E964EC-60C2-4C54-A4F5-74A366B9759E}" destId="{50E64553-E378-44FF-AA95-EB2E048FD61D}" srcOrd="0" destOrd="0" presId="urn:microsoft.com/office/officeart/2005/8/layout/hProcess3"/>
    <dgm:cxn modelId="{71F8C1A3-748C-42C0-813A-CEC964E476BD}" type="presOf" srcId="{2C9E40F6-AF7A-4246-A67B-15F8D653E048}" destId="{5E237A3F-5996-4C29-A872-4B0EAD42A01F}" srcOrd="0" destOrd="0" presId="urn:microsoft.com/office/officeart/2005/8/layout/hProcess3"/>
    <dgm:cxn modelId="{B0A2765A-9C19-41FC-AC83-653BC5E458F1}" type="presParOf" srcId="{5E237A3F-5996-4C29-A872-4B0EAD42A01F}" destId="{0F6EC991-E803-4F64-98FE-855A3518B3AC}" srcOrd="0" destOrd="0" presId="urn:microsoft.com/office/officeart/2005/8/layout/hProcess3"/>
    <dgm:cxn modelId="{F7821B07-4CCB-4E22-91A0-FB79D71A9BE4}" type="presParOf" srcId="{5E237A3F-5996-4C29-A872-4B0EAD42A01F}" destId="{2E67A311-ECA9-4009-BFBF-50848DC456EB}" srcOrd="1" destOrd="0" presId="urn:microsoft.com/office/officeart/2005/8/layout/hProcess3"/>
    <dgm:cxn modelId="{0B0EF9F6-E3C2-4772-8166-6CAB8A825688}" type="presParOf" srcId="{2E67A311-ECA9-4009-BFBF-50848DC456EB}" destId="{13939EF5-3E1E-4CB3-A601-F58EA7606D82}" srcOrd="0" destOrd="0" presId="urn:microsoft.com/office/officeart/2005/8/layout/hProcess3"/>
    <dgm:cxn modelId="{57CB7B9E-F0A9-48BE-B4E7-78323D8E2E0A}" type="presParOf" srcId="{2E67A311-ECA9-4009-BFBF-50848DC456EB}" destId="{048971E4-9267-4729-98E6-A02A6CB71A9C}" srcOrd="1" destOrd="0" presId="urn:microsoft.com/office/officeart/2005/8/layout/hProcess3"/>
    <dgm:cxn modelId="{4D677645-A8F2-49C0-83EE-10415F2DCAF5}" type="presParOf" srcId="{048971E4-9267-4729-98E6-A02A6CB71A9C}" destId="{8F1C5AD7-01B1-4073-910A-B73D9F831B98}" srcOrd="0" destOrd="0" presId="urn:microsoft.com/office/officeart/2005/8/layout/hProcess3"/>
    <dgm:cxn modelId="{E74ACFF5-B301-4CED-BCBB-95F7695C21ED}" type="presParOf" srcId="{048971E4-9267-4729-98E6-A02A6CB71A9C}" destId="{4A8D61CE-B9D5-40C8-8964-FC103FB01C1A}" srcOrd="1" destOrd="0" presId="urn:microsoft.com/office/officeart/2005/8/layout/hProcess3"/>
    <dgm:cxn modelId="{BE96C80B-49BD-41B3-B897-FCCDD695FC40}" type="presParOf" srcId="{048971E4-9267-4729-98E6-A02A6CB71A9C}" destId="{10A98EA8-F8D0-4CC3-878E-0465C4380E80}" srcOrd="2" destOrd="0" presId="urn:microsoft.com/office/officeart/2005/8/layout/hProcess3"/>
    <dgm:cxn modelId="{196B8308-959A-4916-A644-D58A647DF0A8}" type="presParOf" srcId="{048971E4-9267-4729-98E6-A02A6CB71A9C}" destId="{64C24DE8-26D8-4B03-A738-FE8E34671D62}" srcOrd="3" destOrd="0" presId="urn:microsoft.com/office/officeart/2005/8/layout/hProcess3"/>
    <dgm:cxn modelId="{A71DCB67-F9EC-42C3-A6F2-5D50B01D79EC}" type="presParOf" srcId="{2E67A311-ECA9-4009-BFBF-50848DC456EB}" destId="{0C951829-1D38-4F4E-8385-24283FFAF8C1}" srcOrd="2" destOrd="0" presId="urn:microsoft.com/office/officeart/2005/8/layout/hProcess3"/>
    <dgm:cxn modelId="{6AD83244-5934-4DE1-953E-76B392C02D4B}" type="presParOf" srcId="{2E67A311-ECA9-4009-BFBF-50848DC456EB}" destId="{8B98A944-6E13-4D31-B692-199159B6B74A}" srcOrd="3" destOrd="0" presId="urn:microsoft.com/office/officeart/2005/8/layout/hProcess3"/>
    <dgm:cxn modelId="{EBF3C41B-D2D1-4DF2-8915-AF7FD9125FC8}" type="presParOf" srcId="{8B98A944-6E13-4D31-B692-199159B6B74A}" destId="{E3409C1B-091C-42D8-9BEB-01FBB13FCC98}" srcOrd="0" destOrd="0" presId="urn:microsoft.com/office/officeart/2005/8/layout/hProcess3"/>
    <dgm:cxn modelId="{1D400A19-BCDB-43C4-9842-3A7F6908CB4C}" type="presParOf" srcId="{8B98A944-6E13-4D31-B692-199159B6B74A}" destId="{43967343-5FA9-4440-BB9F-012CBA8CEDA2}" srcOrd="1" destOrd="0" presId="urn:microsoft.com/office/officeart/2005/8/layout/hProcess3"/>
    <dgm:cxn modelId="{2446FDA5-97F6-4160-8771-33095BE202C7}" type="presParOf" srcId="{8B98A944-6E13-4D31-B692-199159B6B74A}" destId="{6C1FA768-A9AC-43D1-AB9F-E7FAF62BBFBC}" srcOrd="2" destOrd="0" presId="urn:microsoft.com/office/officeart/2005/8/layout/hProcess3"/>
    <dgm:cxn modelId="{79536C38-86FF-455F-8256-5A3676DC3A62}" type="presParOf" srcId="{8B98A944-6E13-4D31-B692-199159B6B74A}" destId="{8D6E850E-F1FE-419E-9AF8-9A8B5F44ECBF}" srcOrd="3" destOrd="0" presId="urn:microsoft.com/office/officeart/2005/8/layout/hProcess3"/>
    <dgm:cxn modelId="{038EC96E-B53B-46EB-96CF-BE036FE6A113}" type="presParOf" srcId="{2E67A311-ECA9-4009-BFBF-50848DC456EB}" destId="{E0BE5825-1A35-4F23-A5AB-816400006073}" srcOrd="4" destOrd="0" presId="urn:microsoft.com/office/officeart/2005/8/layout/hProcess3"/>
    <dgm:cxn modelId="{5119B6BE-7D22-4600-8DC9-82BE28C908BF}" type="presParOf" srcId="{2E67A311-ECA9-4009-BFBF-50848DC456EB}" destId="{FE714172-A814-4F6C-AAB1-8A5FE54E09B3}" srcOrd="5" destOrd="0" presId="urn:microsoft.com/office/officeart/2005/8/layout/hProcess3"/>
    <dgm:cxn modelId="{2246D0A4-C871-4D7F-BEC7-7CF737C39B25}" type="presParOf" srcId="{FE714172-A814-4F6C-AAB1-8A5FE54E09B3}" destId="{450146CD-DD07-4CFC-8041-447794D20A4D}" srcOrd="0" destOrd="0" presId="urn:microsoft.com/office/officeart/2005/8/layout/hProcess3"/>
    <dgm:cxn modelId="{F719F315-D868-4F43-9B7F-9CADD30FEB51}" type="presParOf" srcId="{FE714172-A814-4F6C-AAB1-8A5FE54E09B3}" destId="{50E64553-E378-44FF-AA95-EB2E048FD61D}" srcOrd="1" destOrd="0" presId="urn:microsoft.com/office/officeart/2005/8/layout/hProcess3"/>
    <dgm:cxn modelId="{1542D52F-8D75-47C8-A1DF-819A50E1356A}" type="presParOf" srcId="{FE714172-A814-4F6C-AAB1-8A5FE54E09B3}" destId="{B40F8836-7619-4B6B-9FA9-2E2C166CE280}" srcOrd="2" destOrd="0" presId="urn:microsoft.com/office/officeart/2005/8/layout/hProcess3"/>
    <dgm:cxn modelId="{EEE01D17-BE12-4B62-9E78-917C0A3CF85A}" type="presParOf" srcId="{FE714172-A814-4F6C-AAB1-8A5FE54E09B3}" destId="{397252B6-CF07-49B6-9D85-36EAEAA3165E}" srcOrd="3" destOrd="0" presId="urn:microsoft.com/office/officeart/2005/8/layout/hProcess3"/>
    <dgm:cxn modelId="{C15F3B49-536E-4868-9A2B-596939AF2837}" type="presParOf" srcId="{2E67A311-ECA9-4009-BFBF-50848DC456EB}" destId="{20171B70-F90A-4958-9D52-82C50A3058D8}" srcOrd="6" destOrd="0" presId="urn:microsoft.com/office/officeart/2005/8/layout/hProcess3"/>
    <dgm:cxn modelId="{7B01E57B-B741-4CD8-9723-49926B657FD8}" type="presParOf" srcId="{2E67A311-ECA9-4009-BFBF-50848DC456EB}" destId="{08BDC6EA-7F61-42A1-9D75-EBD1EF1FB544}" srcOrd="7" destOrd="0" presId="urn:microsoft.com/office/officeart/2005/8/layout/hProcess3"/>
    <dgm:cxn modelId="{8D498959-A86C-42A1-9136-FD7D4BD9AFAC}" type="presParOf" srcId="{2E67A311-ECA9-4009-BFBF-50848DC456EB}" destId="{D17F462E-3AD2-47F1-A9D7-9F15A0C624DD}"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F462E-3AD2-47F1-A9D7-9F15A0C624DD}">
      <dsp:nvSpPr>
        <dsp:cNvPr id="0" name=""/>
        <dsp:cNvSpPr/>
      </dsp:nvSpPr>
      <dsp:spPr>
        <a:xfrm rot="18219729">
          <a:off x="52921" y="634686"/>
          <a:ext cx="3372925" cy="528290"/>
        </a:xfrm>
        <a:prstGeom prst="rightArrow">
          <a:avLst/>
        </a:prstGeom>
        <a:gradFill rotWithShape="0">
          <a:gsLst>
            <a:gs pos="37000">
              <a:srgbClr val="6A90B3">
                <a:alpha val="74000"/>
              </a:srgbClr>
            </a:gs>
            <a:gs pos="0">
              <a:schemeClr val="accent1">
                <a:lumMod val="50000"/>
                <a:alpha val="72000"/>
              </a:schemeClr>
            </a:gs>
            <a:gs pos="74000">
              <a:schemeClr val="accent1">
                <a:lumMod val="45000"/>
                <a:lumOff val="55000"/>
                <a:alpha val="72000"/>
              </a:schemeClr>
            </a:gs>
            <a:gs pos="83000">
              <a:schemeClr val="accent1">
                <a:lumMod val="45000"/>
                <a:lumOff val="55000"/>
                <a:alpha val="76000"/>
              </a:schemeClr>
            </a:gs>
            <a:gs pos="100000">
              <a:schemeClr val="accent1">
                <a:lumMod val="30000"/>
                <a:lumOff val="70000"/>
                <a:alpha val="49000"/>
              </a:schemeClr>
            </a:gs>
          </a:gsLst>
          <a:lin ang="5400000" scaled="1"/>
        </a:gradFill>
        <a:ln w="25400" cap="flat">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64553-E378-44FF-AA95-EB2E048FD61D}">
      <dsp:nvSpPr>
        <dsp:cNvPr id="0" name=""/>
        <dsp:cNvSpPr/>
      </dsp:nvSpPr>
      <dsp:spPr>
        <a:xfrm rot="18197173">
          <a:off x="1841350" y="-269072"/>
          <a:ext cx="840673" cy="801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r>
            <a:rPr lang="en-US" sz="1800" kern="1200" dirty="0"/>
            <a:t>Severe</a:t>
          </a:r>
          <a:endParaRPr lang="en-US" sz="2800" kern="1200" dirty="0"/>
        </a:p>
      </dsp:txBody>
      <dsp:txXfrm>
        <a:off x="1841350" y="-269072"/>
        <a:ext cx="840673" cy="801187"/>
      </dsp:txXfrm>
    </dsp:sp>
    <dsp:sp modelId="{43967343-5FA9-4440-BB9F-012CBA8CEDA2}">
      <dsp:nvSpPr>
        <dsp:cNvPr id="0" name=""/>
        <dsp:cNvSpPr/>
      </dsp:nvSpPr>
      <dsp:spPr>
        <a:xfrm rot="18322005">
          <a:off x="1012724" y="834039"/>
          <a:ext cx="1146522" cy="537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r>
            <a:rPr lang="en-US" sz="1800" kern="1200" dirty="0"/>
            <a:t>Moderate</a:t>
          </a:r>
          <a:endParaRPr lang="en-US" sz="3200" kern="1200" dirty="0"/>
        </a:p>
      </dsp:txBody>
      <dsp:txXfrm>
        <a:off x="1012724" y="834039"/>
        <a:ext cx="1146522" cy="537436"/>
      </dsp:txXfrm>
    </dsp:sp>
    <dsp:sp modelId="{4A8D61CE-B9D5-40C8-8964-FC103FB01C1A}">
      <dsp:nvSpPr>
        <dsp:cNvPr id="0" name=""/>
        <dsp:cNvSpPr/>
      </dsp:nvSpPr>
      <dsp:spPr>
        <a:xfrm rot="18387856">
          <a:off x="726987" y="1811302"/>
          <a:ext cx="553994" cy="402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r>
            <a:rPr lang="en-US" sz="1800" kern="1200" dirty="0"/>
            <a:t>Mild</a:t>
          </a:r>
          <a:endParaRPr lang="en-US" sz="2400" kern="1200" dirty="0"/>
        </a:p>
      </dsp:txBody>
      <dsp:txXfrm>
        <a:off x="726987" y="1811302"/>
        <a:ext cx="553994" cy="4020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87"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1048688"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10/2/2024</a:t>
            </a:fld>
            <a:endParaRPr lang="en-US"/>
          </a:p>
        </p:txBody>
      </p:sp>
      <p:sp>
        <p:nvSpPr>
          <p:cNvPr id="1048689"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1048690"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1"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1048692"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193874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core/lw/2.0/html/tileshop_pmc/tileshop_pmc_inline.html?title=Click%20on%20image%20to%20zoom&amp;p=PMC3&amp;id=4977735_ce-2016-090f3.jp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69327042-6B61-B148-8485-8BBBFAA13D24}" type="slidenum">
              <a:rPr lang="en-US" smtClean="0"/>
              <a:t>3</a:t>
            </a:fld>
            <a:endParaRPr lang="en-US"/>
          </a:p>
        </p:txBody>
      </p:sp>
    </p:spTree>
    <p:extLst>
      <p:ext uri="{BB962C8B-B14F-4D97-AF65-F5344CB8AC3E}">
        <p14:creationId xmlns:p14="http://schemas.microsoft.com/office/powerpoint/2010/main" val="334308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7067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2D35"/>
                </a:solidFill>
              </a:rPr>
              <a:t>In 1932 ,Crohn’s disease was first described by three doctors—Burrill Crohn, Leon </a:t>
            </a:r>
            <a:r>
              <a:rPr lang="en-US" sz="1200" dirty="0" err="1">
                <a:solidFill>
                  <a:srgbClr val="202D35"/>
                </a:solidFill>
              </a:rPr>
              <a:t>Ginzberg</a:t>
            </a:r>
            <a:r>
              <a:rPr lang="en-US" sz="1200" dirty="0">
                <a:solidFill>
                  <a:srgbClr val="202D35"/>
                </a:solidFill>
              </a:rPr>
              <a:t>, and Gordon D. Oppenheimer by collecting data from 14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e2005 Montreal revision of the Vienna classification includes age of onset, disease location, and disease behavior. A1 refers to disease onset at 16 years of age or younger, A2 disease onset between 17 and 40 years of age, and A3 over 40 years. Disease location is divided into L1 (terminal ileum), L2 (colon), L3 (ileocolonic), and L4 (upper GI involvement). Disease behavior is divided into B1 (</a:t>
            </a:r>
            <a:r>
              <a:rPr lang="en-US" sz="1200" dirty="0" err="1"/>
              <a:t>nonstricturing</a:t>
            </a:r>
            <a:r>
              <a:rPr lang="en-US" sz="1200" dirty="0"/>
              <a:t>, nonpenetrating), B2 (structuring), and B3 (penetrating). Th e letter “p” is appended to the B subtype if there is the presence of perianal fistulizing disease .</a:t>
            </a:r>
            <a:endParaRPr lang="en-US" sz="1000" dirty="0"/>
          </a:p>
          <a:p>
            <a:endParaRPr lang="en-US" dirty="0"/>
          </a:p>
        </p:txBody>
      </p:sp>
      <p:sp>
        <p:nvSpPr>
          <p:cNvPr id="4" name="Slide Number Placeholder 3"/>
          <p:cNvSpPr>
            <a:spLocks noGrp="1"/>
          </p:cNvSpPr>
          <p:nvPr>
            <p:ph type="sldNum" sz="quarter" idx="5"/>
          </p:nvPr>
        </p:nvSpPr>
        <p:spPr/>
        <p:txBody>
          <a:bodyPr/>
          <a:lstStyle/>
          <a:p>
            <a:fld id="{69327042-6B61-B148-8485-8BBBFAA13D24}" type="slidenum">
              <a:rPr lang="en-US" smtClean="0"/>
              <a:t>40</a:t>
            </a:fld>
            <a:endParaRPr lang="en-US"/>
          </a:p>
        </p:txBody>
      </p:sp>
    </p:spTree>
    <p:extLst>
      <p:ext uri="{BB962C8B-B14F-4D97-AF65-F5344CB8AC3E}">
        <p14:creationId xmlns:p14="http://schemas.microsoft.com/office/powerpoint/2010/main" val="89681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Young age of onset ,Extensive anatomic involvement , perianal or severe rectal disease, ileal or ileo-colonic involvement , stenosing or </a:t>
            </a:r>
            <a:r>
              <a:rPr lang="en-US" dirty="0" err="1"/>
              <a:t>pentetrating</a:t>
            </a:r>
            <a:r>
              <a:rPr lang="en-US" dirty="0"/>
              <a:t> </a:t>
            </a:r>
            <a:r>
              <a:rPr lang="en-US" dirty="0" err="1"/>
              <a:t>diseaseand</a:t>
            </a:r>
            <a:r>
              <a:rPr lang="en-US" dirty="0"/>
              <a:t> deep ulcerations are  risk factors for progression to intestinal complications .</a:t>
            </a:r>
          </a:p>
        </p:txBody>
      </p:sp>
      <p:sp>
        <p:nvSpPr>
          <p:cNvPr id="4" name="Slide Number Placeholder 3"/>
          <p:cNvSpPr>
            <a:spLocks noGrp="1"/>
          </p:cNvSpPr>
          <p:nvPr>
            <p:ph type="sldNum" sz="quarter" idx="5"/>
          </p:nvPr>
        </p:nvSpPr>
        <p:spPr/>
        <p:txBody>
          <a:bodyPr/>
          <a:lstStyle/>
          <a:p>
            <a:fld id="{69327042-6B61-B148-8485-8BBBFAA13D24}" type="slidenum">
              <a:rPr lang="en-US" smtClean="0"/>
              <a:t>41</a:t>
            </a:fld>
            <a:endParaRPr lang="en-US"/>
          </a:p>
        </p:txBody>
      </p:sp>
    </p:spTree>
    <p:extLst>
      <p:ext uri="{BB962C8B-B14F-4D97-AF65-F5344CB8AC3E}">
        <p14:creationId xmlns:p14="http://schemas.microsoft.com/office/powerpoint/2010/main" val="187503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Diarrhea 90% and abdominal pain 77%</a:t>
            </a:r>
          </a:p>
          <a:p>
            <a:r>
              <a:rPr lang="en-US" dirty="0"/>
              <a:t>Other conditions associated with it are PSE, bronchial asthma, pyoderma </a:t>
            </a:r>
            <a:r>
              <a:rPr lang="en-US" dirty="0" err="1"/>
              <a:t>gangernosum</a:t>
            </a:r>
            <a:endParaRPr lang="en-US" dirty="0"/>
          </a:p>
        </p:txBody>
      </p:sp>
      <p:sp>
        <p:nvSpPr>
          <p:cNvPr id="6" name="Header Placeholder 5">
            <a:extLst>
              <a:ext uri="{FF2B5EF4-FFF2-40B4-BE49-F238E27FC236}">
                <a16:creationId xmlns:a16="http://schemas.microsoft.com/office/drawing/2014/main" xmlns="" id="{2893E6A3-90F9-CCB2-AF06-644FF02408E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887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CRP has a short half-life (19 hours) so will rise and decrease rapidly at onset and resolution of inflammation.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Calprotectin is a cytoplasmic protein predominantly released from neutrophils that have been recruited to the bowel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Typical endoscopic findings in CD include discontinuous distribution of longitudinal ulcers (defined as ≥4 to 5 cm ulcers in the Japanese criteria), cobblestone appearance, and/or small aphthous ulcerations arranged in a longitudinal fashion .A Korean study reported longitudinal ulcers in 37.2%, cobblestone appearance in 23.9%, and aphthous ulcers in 59.3% of newly diagnosed CD cases. </a:t>
            </a:r>
            <a:r>
              <a:rPr lang="en-US" b="0" i="0" dirty="0">
                <a:solidFill>
                  <a:srgbClr val="000000"/>
                </a:solidFill>
                <a:effectLst/>
                <a:latin typeface="NotoSerif-Regular"/>
              </a:rPr>
              <a:t>When inflammation worsens and longitudinal ulcers break out throughout the entire colon, it becomes difficult to distinguish Crohn's disease from severe ulcerative colitis; pseudopolyps may also occur in cases of Crohn's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used are the CDEIS and Simple Endoscopic Score for Crohn’s Disease in CD</a:t>
            </a:r>
          </a:p>
          <a:p>
            <a:endParaRPr lang="en-US" dirty="0"/>
          </a:p>
        </p:txBody>
      </p:sp>
      <p:sp>
        <p:nvSpPr>
          <p:cNvPr id="4" name="Slide Number Placeholder 3"/>
          <p:cNvSpPr>
            <a:spLocks noGrp="1"/>
          </p:cNvSpPr>
          <p:nvPr>
            <p:ph type="sldNum" sz="quarter" idx="5"/>
          </p:nvPr>
        </p:nvSpPr>
        <p:spPr/>
        <p:txBody>
          <a:bodyPr/>
          <a:lstStyle/>
          <a:p>
            <a:fld id="{69327042-6B61-B148-8485-8BBBFAA13D24}" type="slidenum">
              <a:rPr lang="en-US" smtClean="0"/>
              <a:t>46</a:t>
            </a:fld>
            <a:endParaRPr lang="en-US"/>
          </a:p>
        </p:txBody>
      </p:sp>
    </p:spTree>
    <p:extLst>
      <p:ext uri="{BB962C8B-B14F-4D97-AF65-F5344CB8AC3E}">
        <p14:creationId xmlns:p14="http://schemas.microsoft.com/office/powerpoint/2010/main" val="229583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Bef>
                <a:spcPts val="2000"/>
              </a:spcBef>
              <a:spcAft>
                <a:spcPts val="2000"/>
              </a:spcAft>
            </a:pPr>
            <a:r>
              <a:rPr lang="en-US" b="0" i="0" dirty="0">
                <a:solidFill>
                  <a:srgbClr val="212121"/>
                </a:solidFill>
                <a:effectLst/>
                <a:latin typeface="Cambria" panose="02040503050406030204" pitchFamily="18" charset="0"/>
              </a:rPr>
              <a:t>ITB frequently involves the ileocecal area and ascending colon. Endoscopic findings of ITB may include transverse ulcers, nodules with inflammatory changes of surrounding mucosa, pseudopolyps, and/or distorted and strictured ileocecal valves .</a:t>
            </a:r>
            <a:r>
              <a:rPr lang="en-US" i="1" dirty="0">
                <a:effectLst/>
              </a:rPr>
              <a:t> Mycobacterium tuberculosis</a:t>
            </a:r>
            <a:r>
              <a:rPr lang="en-US" dirty="0">
                <a:effectLst/>
              </a:rPr>
              <a:t> from the culture of biopsy specimens can confirm ITB, caseating granuloma findings are present in fewer than 50% of patients . Therefore, acquisition of more than three biopsy samples from the margin and base of ulcers is recommended to increase the diagnostic yield .</a:t>
            </a:r>
          </a:p>
          <a:p>
            <a:r>
              <a:rPr lang="en-US" b="0" i="0" u="none" strike="noStrike" dirty="0">
                <a:solidFill>
                  <a:srgbClr val="376FAA"/>
                </a:solidFill>
                <a:effectLst/>
                <a:latin typeface="Cambria" panose="02040503050406030204" pitchFamily="18" charset="0"/>
                <a:hlinkClick r:id="rId3"/>
              </a:rPr>
              <a:t/>
            </a:r>
            <a:br>
              <a:rPr lang="en-US" b="0" i="0" u="none" strike="noStrike" dirty="0">
                <a:solidFill>
                  <a:srgbClr val="376FAA"/>
                </a:solidFill>
                <a:effectLst/>
                <a:latin typeface="Cambria" panose="02040503050406030204" pitchFamily="18" charset="0"/>
                <a:hlinkClick r:id="rId3"/>
              </a:rPr>
            </a:br>
            <a:endParaRPr lang="en-US" dirty="0"/>
          </a:p>
        </p:txBody>
      </p:sp>
      <p:sp>
        <p:nvSpPr>
          <p:cNvPr id="6" name="Header Placeholder 5">
            <a:extLst>
              <a:ext uri="{FF2B5EF4-FFF2-40B4-BE49-F238E27FC236}">
                <a16:creationId xmlns:a16="http://schemas.microsoft.com/office/drawing/2014/main" xmlns="" id="{3FD4BEA0-CD4B-2900-61C2-E92D4A76CF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1266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monitoring of IBD should be proactive, not reactive.</a:t>
            </a:r>
          </a:p>
          <a:p>
            <a:r>
              <a:rPr lang="en-US" dirty="0"/>
              <a:t>Historic treatment strategies have focused on the resolution of symptoms, but there is a clear disconnect between symptoms and active mucosal inflammation in inflammatory bowel disease (IBD). Our ability to predict treatment response or disease course is currently poor. Therefore, robust, and effective monitoring strategies become pivotal in the management of IBD. Definitions of clinical response and remission are proposed and based on symptom scoring systems that include the Harvey Bradshaw Index in CD.</a:t>
            </a:r>
          </a:p>
        </p:txBody>
      </p:sp>
      <p:sp>
        <p:nvSpPr>
          <p:cNvPr id="4" name="Slide Number Placeholder 3"/>
          <p:cNvSpPr>
            <a:spLocks noGrp="1"/>
          </p:cNvSpPr>
          <p:nvPr>
            <p:ph type="sldNum" sz="quarter" idx="5"/>
          </p:nvPr>
        </p:nvSpPr>
        <p:spPr/>
        <p:txBody>
          <a:bodyPr/>
          <a:lstStyle/>
          <a:p>
            <a:fld id="{69327042-6B61-B148-8485-8BBBFAA13D24}" type="slidenum">
              <a:rPr lang="en-US" smtClean="0"/>
              <a:t>49</a:t>
            </a:fld>
            <a:endParaRPr lang="en-US"/>
          </a:p>
        </p:txBody>
      </p:sp>
    </p:spTree>
    <p:extLst>
      <p:ext uri="{BB962C8B-B14F-4D97-AF65-F5344CB8AC3E}">
        <p14:creationId xmlns:p14="http://schemas.microsoft.com/office/powerpoint/2010/main" val="214005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3367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0" name="Title 1"/>
          <p:cNvSpPr>
            <a:spLocks noGrp="1"/>
          </p:cNvSpPr>
          <p:nvPr>
            <p:ph type="title"/>
          </p:nvPr>
        </p:nvSpPr>
        <p:spPr>
          <a:xfrm>
            <a:off x="1013734" y="2271771"/>
            <a:ext cx="4827134" cy="776702"/>
          </a:xfrm>
          <a:prstGeom prst="rect">
            <a:avLst/>
          </a:prstGeom>
        </p:spPr>
        <p:txBody>
          <a:bodyPr vert="horz" rtlCol="0" anchor="b"/>
          <a:lstStyle>
            <a:lvl1pPr lvl="0" algn="ctr">
              <a:defRPr lang="en-US" sz="2475" dirty="0"/>
            </a:lvl1pPr>
          </a:lstStyle>
          <a:p>
            <a:r>
              <a:rPr lang="en-US"/>
              <a:t>Click to edit Master title style</a:t>
            </a:r>
          </a:p>
        </p:txBody>
      </p:sp>
      <p:sp>
        <p:nvSpPr>
          <p:cNvPr id="1048591" name="Subtitle 2"/>
          <p:cNvSpPr>
            <a:spLocks noGrp="1"/>
          </p:cNvSpPr>
          <p:nvPr>
            <p:ph type="subTitle" idx="1"/>
          </p:nvPr>
        </p:nvSpPr>
        <p:spPr>
          <a:xfrm>
            <a:off x="1013734" y="3056700"/>
            <a:ext cx="4827134" cy="494945"/>
          </a:xfrm>
          <a:prstGeom prst="rect">
            <a:avLst/>
          </a:prstGeom>
        </p:spPr>
        <p:txBody>
          <a:bodyPr vert="horz" lIns="91440" rtlCol="0" anchor="t">
            <a:noAutofit/>
          </a:bodyPr>
          <a:lstStyle>
            <a:lvl1pPr marL="0" lvl="0" indent="0" algn="ctr">
              <a:lnSpc>
                <a:spcPct val="100000"/>
              </a:lnSpc>
              <a:spcBef>
                <a:spcPts val="0"/>
              </a:spcBef>
              <a:buNone/>
              <a:defRPr lang="en-US" sz="788" b="0" i="0" baseline="0" dirty="0">
                <a:solidFill>
                  <a:schemeClr val="accent1"/>
                </a:solidFill>
                <a:latin typeface="+mn-lt"/>
              </a:defRPr>
            </a:lvl1pPr>
            <a:lvl2pPr marL="257168" lvl="1" indent="0" algn="ctr">
              <a:buNone/>
              <a:defRPr lang="en-US" dirty="0">
                <a:solidFill>
                  <a:schemeClr val="tx1">
                    <a:tint val="75000"/>
                  </a:schemeClr>
                </a:solidFill>
              </a:defRPr>
            </a:lvl2pPr>
            <a:lvl3pPr marL="514337" lvl="2" indent="0" algn="ctr">
              <a:buNone/>
              <a:defRPr lang="en-US" dirty="0">
                <a:solidFill>
                  <a:schemeClr val="tx1">
                    <a:tint val="75000"/>
                  </a:schemeClr>
                </a:solidFill>
              </a:defRPr>
            </a:lvl3pPr>
            <a:lvl4pPr marL="771506" lvl="3" indent="0" algn="ctr">
              <a:buNone/>
              <a:defRPr lang="en-US" dirty="0">
                <a:solidFill>
                  <a:schemeClr val="tx1">
                    <a:tint val="75000"/>
                  </a:schemeClr>
                </a:solidFill>
              </a:defRPr>
            </a:lvl4pPr>
            <a:lvl5pPr marL="1028675" lvl="4" indent="0" algn="ctr">
              <a:buNone/>
              <a:defRPr lang="en-US" dirty="0">
                <a:solidFill>
                  <a:schemeClr val="tx1">
                    <a:tint val="75000"/>
                  </a:schemeClr>
                </a:solidFill>
              </a:defRPr>
            </a:lvl5pPr>
            <a:lvl6pPr marL="1285843" lvl="5" indent="0" algn="ctr">
              <a:buNone/>
              <a:defRPr lang="en-US" dirty="0">
                <a:solidFill>
                  <a:schemeClr val="tx1">
                    <a:tint val="75000"/>
                  </a:schemeClr>
                </a:solidFill>
              </a:defRPr>
            </a:lvl6pPr>
            <a:lvl7pPr marL="1543012" lvl="6" indent="0" algn="ctr">
              <a:buNone/>
              <a:defRPr lang="en-US" dirty="0">
                <a:solidFill>
                  <a:schemeClr val="tx1">
                    <a:tint val="75000"/>
                  </a:schemeClr>
                </a:solidFill>
              </a:defRPr>
            </a:lvl7pPr>
            <a:lvl8pPr marL="1800180" lvl="7" indent="0" algn="ctr">
              <a:buNone/>
              <a:defRPr lang="en-US" dirty="0">
                <a:solidFill>
                  <a:schemeClr val="tx1">
                    <a:tint val="75000"/>
                  </a:schemeClr>
                </a:solidFill>
              </a:defRPr>
            </a:lvl8pPr>
            <a:lvl9pPr marL="2057348" lvl="8" indent="0" algn="ctr">
              <a:buNone/>
              <a:defRPr lang="en-US" dirty="0">
                <a:solidFill>
                  <a:schemeClr val="tx1">
                    <a:tint val="75000"/>
                  </a:schemeClr>
                </a:solidFill>
              </a:defRPr>
            </a:lvl9pPr>
          </a:lstStyle>
          <a:p>
            <a:r>
              <a:rPr lang="en-US"/>
              <a:t>Click to edit Master subtitle style</a:t>
            </a:r>
          </a:p>
        </p:txBody>
      </p:sp>
      <p:sp>
        <p:nvSpPr>
          <p:cNvPr id="1048592" name="Slide Number Placeholder 5"/>
          <p:cNvSpPr>
            <a:spLocks noGrp="1"/>
          </p:cNvSpPr>
          <p:nvPr>
            <p:ph type="sldNum" sz="quarter" idx="12"/>
          </p:nvPr>
        </p:nvSpPr>
        <p:spPr/>
        <p:txBody>
          <a:bodyPr rtlCol="0"/>
          <a:lstStyle>
            <a:lvl1pPr lvl="0"/>
          </a:lstStyle>
          <a:p>
            <a:r>
              <a:rPr lang="en-US"/>
              <a:t>&lt;#&gt;</a:t>
            </a:r>
          </a:p>
        </p:txBody>
      </p:sp>
      <p:sp>
        <p:nvSpPr>
          <p:cNvPr id="1048593" name="Footer Placeholder 4"/>
          <p:cNvSpPr>
            <a:spLocks noGrp="1"/>
          </p:cNvSpPr>
          <p:nvPr>
            <p:ph type="ftr" sz="quarter" idx="11"/>
          </p:nvPr>
        </p:nvSpPr>
        <p:spPr/>
        <p:txBody>
          <a:bodyPr rtlCol="0"/>
          <a:lstStyle>
            <a:lvl1pPr lvl="0"/>
          </a:lstStyle>
          <a:p>
            <a:r>
              <a:rPr lang="en-US"/>
              <a:t>Footer</a:t>
            </a:r>
          </a:p>
        </p:txBody>
      </p:sp>
      <p:sp>
        <p:nvSpPr>
          <p:cNvPr id="1048594" name="Date Placeholder 3"/>
          <p:cNvSpPr>
            <a:spLocks noGrp="1"/>
          </p:cNvSpPr>
          <p:nvPr>
            <p:ph type="dt" sz="half" idx="10"/>
          </p:nvPr>
        </p:nvSpPr>
        <p:spPr/>
        <p:txBody>
          <a:bodyPr rtlCol="0"/>
          <a:lstStyle>
            <a:lvl1pPr lvl="0"/>
          </a:lstStyle>
          <a:p>
            <a:r>
              <a:rPr lang="en-US"/>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1048649" name="Rectangle 19"/>
          <p:cNvSpPr/>
          <p:nvPr/>
        </p:nvSpPr>
        <p:spPr>
          <a:xfrm>
            <a:off x="581030" y="1417642"/>
            <a:ext cx="1387897"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50" name="Rectangle 20"/>
          <p:cNvSpPr/>
          <p:nvPr/>
        </p:nvSpPr>
        <p:spPr>
          <a:xfrm>
            <a:off x="2081215" y="1417642"/>
            <a:ext cx="268523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51" name="Rectangle 22"/>
          <p:cNvSpPr/>
          <p:nvPr/>
        </p:nvSpPr>
        <p:spPr>
          <a:xfrm>
            <a:off x="4872038" y="1417642"/>
            <a:ext cx="1412082"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52" name="Title 1"/>
          <p:cNvSpPr>
            <a:spLocks noGrp="1"/>
          </p:cNvSpPr>
          <p:nvPr>
            <p:ph type="title"/>
          </p:nvPr>
        </p:nvSpPr>
        <p:spPr/>
        <p:txBody>
          <a:bodyPr rtlCol="0"/>
          <a:lstStyle>
            <a:lvl1pPr lvl="0"/>
          </a:lstStyle>
          <a:p>
            <a:r>
              <a:rPr lang="en-US"/>
              <a:t>Click to edit Master title style</a:t>
            </a:r>
          </a:p>
        </p:txBody>
      </p:sp>
      <p:sp>
        <p:nvSpPr>
          <p:cNvPr id="1048653" name="Picture Placeholder 2"/>
          <p:cNvSpPr>
            <a:spLocks noGrp="1"/>
          </p:cNvSpPr>
          <p:nvPr>
            <p:ph type="pic" idx="1"/>
          </p:nvPr>
        </p:nvSpPr>
        <p:spPr>
          <a:xfrm>
            <a:off x="626272" y="1474792"/>
            <a:ext cx="1292624" cy="2074863"/>
          </a:xfrm>
          <a:solidFill>
            <a:schemeClr val="bg1">
              <a:lumMod val="95000"/>
            </a:schemeClr>
          </a:solidFill>
          <a:ln w="38100">
            <a:noFill/>
            <a:miter lim="800000"/>
          </a:ln>
        </p:spPr>
        <p:txBody>
          <a:bodyPr rtlCol="0"/>
          <a:lstStyle/>
          <a:p>
            <a:r>
              <a:rPr lang="en-US"/>
              <a:t>Click icon to add picture</a:t>
            </a:r>
          </a:p>
        </p:txBody>
      </p:sp>
      <p:sp>
        <p:nvSpPr>
          <p:cNvPr id="1048654" name="Content Placeholder 2"/>
          <p:cNvSpPr>
            <a:spLocks noGrp="1"/>
          </p:cNvSpPr>
          <p:nvPr>
            <p:ph type="body" idx="2"/>
          </p:nvPr>
        </p:nvSpPr>
        <p:spPr>
          <a:xfrm>
            <a:off x="571501" y="3810003"/>
            <a:ext cx="1385888" cy="523875"/>
          </a:xfrm>
          <a:prstGeom prst="rect">
            <a:avLst/>
          </a:prstGeom>
        </p:spPr>
        <p:txBody>
          <a:bodyPr vert="horz" rtlCol="0" anchor="t">
            <a:normAutofit/>
          </a:bodyPr>
          <a:lstStyle>
            <a:lvl1pPr marL="0" lvl="0" indent="0" algn="ctr">
              <a:lnSpc>
                <a:spcPct val="100000"/>
              </a:lnSpc>
              <a:buFont typeface="Arial"/>
              <a:buNone/>
              <a:defRPr lang="en-US" sz="675" b="0" dirty="0">
                <a:solidFill>
                  <a:schemeClr val="tx1">
                    <a:lumMod val="85000"/>
                    <a:lumOff val="15000"/>
                  </a:schemeClr>
                </a:solidFill>
                <a:latin typeface="+mn-lt"/>
              </a:defRPr>
            </a:lvl1pPr>
            <a:lvl2pPr lvl="1">
              <a:lnSpc>
                <a:spcPct val="129999"/>
              </a:lnSpc>
              <a:defRPr lang="en-US" sz="563" dirty="0">
                <a:solidFill>
                  <a:schemeClr val="bg1">
                    <a:lumMod val="65000"/>
                  </a:schemeClr>
                </a:solidFill>
              </a:defRPr>
            </a:lvl2pPr>
            <a:lvl3pPr lvl="2">
              <a:lnSpc>
                <a:spcPts val="675"/>
              </a:lnSpc>
              <a:defRPr lang="en-US" sz="591" i="1" dirty="0">
                <a:solidFill>
                  <a:schemeClr val="tx2">
                    <a:lumMod val="50000"/>
                    <a:lumOff val="50000"/>
                  </a:schemeClr>
                </a:solidFill>
              </a:defRPr>
            </a:lvl3pPr>
            <a:lvl4pPr lvl="3">
              <a:lnSpc>
                <a:spcPts val="675"/>
              </a:lnSpc>
              <a:defRPr lang="en-US" sz="591" i="0" dirty="0">
                <a:solidFill>
                  <a:schemeClr val="tx2">
                    <a:lumMod val="50000"/>
                    <a:lumOff val="50000"/>
                  </a:schemeClr>
                </a:solidFill>
              </a:defRPr>
            </a:lvl4pPr>
            <a:lvl5pPr lvl="4">
              <a:lnSpc>
                <a:spcPts val="675"/>
              </a:lnSpc>
              <a:buFont typeface="Arial"/>
              <a:buChar char="»"/>
              <a:defRPr lang="en-US" sz="591" i="1" dirty="0">
                <a:solidFill>
                  <a:schemeClr val="tx2">
                    <a:lumMod val="50000"/>
                    <a:lumOff val="50000"/>
                  </a:schemeClr>
                </a:solidFill>
              </a:defRPr>
            </a:lvl5pPr>
          </a:lstStyle>
          <a:p>
            <a:pPr lvl="0"/>
            <a:r>
              <a:rPr lang="en-US"/>
              <a:t>Click to edit Master text styles</a:t>
            </a:r>
          </a:p>
        </p:txBody>
      </p:sp>
      <p:sp>
        <p:nvSpPr>
          <p:cNvPr id="1048655" name="Picture Placeholder 2"/>
          <p:cNvSpPr>
            <a:spLocks noGrp="1"/>
          </p:cNvSpPr>
          <p:nvPr>
            <p:ph type="pic" idx="3"/>
          </p:nvPr>
        </p:nvSpPr>
        <p:spPr>
          <a:xfrm>
            <a:off x="2126458" y="1474792"/>
            <a:ext cx="2594753" cy="2074863"/>
          </a:xfrm>
          <a:solidFill>
            <a:schemeClr val="bg1">
              <a:lumMod val="95000"/>
            </a:schemeClr>
          </a:solidFill>
          <a:ln w="38100">
            <a:noFill/>
            <a:miter lim="800000"/>
          </a:ln>
        </p:spPr>
        <p:txBody>
          <a:bodyPr rtlCol="0"/>
          <a:lstStyle/>
          <a:p>
            <a:r>
              <a:rPr lang="en-US"/>
              <a:t>Click icon to add picture</a:t>
            </a:r>
          </a:p>
        </p:txBody>
      </p:sp>
      <p:sp>
        <p:nvSpPr>
          <p:cNvPr id="1048656" name="Content Placeholder 2"/>
          <p:cNvSpPr>
            <a:spLocks noGrp="1"/>
          </p:cNvSpPr>
          <p:nvPr>
            <p:ph type="body" idx="4"/>
          </p:nvPr>
        </p:nvSpPr>
        <p:spPr>
          <a:xfrm>
            <a:off x="2083172" y="3810003"/>
            <a:ext cx="2683281" cy="523875"/>
          </a:xfrm>
          <a:prstGeom prst="rect">
            <a:avLst/>
          </a:prstGeom>
        </p:spPr>
        <p:txBody>
          <a:bodyPr vert="horz" rtlCol="0" anchor="t">
            <a:normAutofit/>
          </a:bodyPr>
          <a:lstStyle>
            <a:lvl1pPr marL="0" lvl="0" indent="0" algn="ctr">
              <a:lnSpc>
                <a:spcPct val="100000"/>
              </a:lnSpc>
              <a:buFont typeface="Arial"/>
              <a:buNone/>
              <a:defRPr lang="en-US" sz="675" b="0" dirty="0">
                <a:solidFill>
                  <a:schemeClr val="tx1">
                    <a:lumMod val="85000"/>
                    <a:lumOff val="15000"/>
                  </a:schemeClr>
                </a:solidFill>
                <a:latin typeface="+mn-lt"/>
              </a:defRPr>
            </a:lvl1pPr>
            <a:lvl2pPr lvl="1">
              <a:lnSpc>
                <a:spcPct val="129999"/>
              </a:lnSpc>
              <a:defRPr lang="en-US" sz="563" dirty="0">
                <a:solidFill>
                  <a:schemeClr val="bg1">
                    <a:lumMod val="65000"/>
                  </a:schemeClr>
                </a:solidFill>
              </a:defRPr>
            </a:lvl2pPr>
            <a:lvl3pPr lvl="2">
              <a:lnSpc>
                <a:spcPts val="675"/>
              </a:lnSpc>
              <a:defRPr lang="en-US" sz="591" i="1" dirty="0">
                <a:solidFill>
                  <a:schemeClr val="tx2">
                    <a:lumMod val="50000"/>
                    <a:lumOff val="50000"/>
                  </a:schemeClr>
                </a:solidFill>
              </a:defRPr>
            </a:lvl3pPr>
            <a:lvl4pPr lvl="3">
              <a:lnSpc>
                <a:spcPts val="675"/>
              </a:lnSpc>
              <a:defRPr lang="en-US" sz="591" i="0" dirty="0">
                <a:solidFill>
                  <a:schemeClr val="tx2">
                    <a:lumMod val="50000"/>
                    <a:lumOff val="50000"/>
                  </a:schemeClr>
                </a:solidFill>
              </a:defRPr>
            </a:lvl4pPr>
            <a:lvl5pPr lvl="4">
              <a:lnSpc>
                <a:spcPts val="675"/>
              </a:lnSpc>
              <a:buFont typeface="Arial"/>
              <a:buChar char="»"/>
              <a:defRPr lang="en-US" sz="591" i="1" dirty="0">
                <a:solidFill>
                  <a:schemeClr val="tx2">
                    <a:lumMod val="50000"/>
                    <a:lumOff val="50000"/>
                  </a:schemeClr>
                </a:solidFill>
              </a:defRPr>
            </a:lvl5pPr>
          </a:lstStyle>
          <a:p>
            <a:pPr lvl="0"/>
            <a:r>
              <a:rPr lang="en-US"/>
              <a:t>Click to edit Master text styles</a:t>
            </a:r>
          </a:p>
        </p:txBody>
      </p:sp>
      <p:sp>
        <p:nvSpPr>
          <p:cNvPr id="1048657" name="Picture Placeholder 2"/>
          <p:cNvSpPr>
            <a:spLocks noGrp="1"/>
          </p:cNvSpPr>
          <p:nvPr>
            <p:ph type="pic" idx="5"/>
          </p:nvPr>
        </p:nvSpPr>
        <p:spPr>
          <a:xfrm>
            <a:off x="4936333" y="1474792"/>
            <a:ext cx="1293019" cy="2074863"/>
          </a:xfrm>
          <a:solidFill>
            <a:schemeClr val="bg1">
              <a:lumMod val="95000"/>
            </a:schemeClr>
          </a:solidFill>
          <a:ln w="38100">
            <a:noFill/>
            <a:miter lim="800000"/>
          </a:ln>
        </p:spPr>
        <p:txBody>
          <a:bodyPr rtlCol="0"/>
          <a:lstStyle/>
          <a:p>
            <a:r>
              <a:rPr lang="en-US"/>
              <a:t>Click icon to add picture</a:t>
            </a:r>
          </a:p>
        </p:txBody>
      </p:sp>
      <p:sp>
        <p:nvSpPr>
          <p:cNvPr id="1048658" name="Content Placeholder 2"/>
          <p:cNvSpPr>
            <a:spLocks noGrp="1"/>
          </p:cNvSpPr>
          <p:nvPr>
            <p:ph type="body" idx="6"/>
          </p:nvPr>
        </p:nvSpPr>
        <p:spPr>
          <a:xfrm>
            <a:off x="4872040" y="3810003"/>
            <a:ext cx="1412081" cy="523875"/>
          </a:xfrm>
          <a:prstGeom prst="rect">
            <a:avLst/>
          </a:prstGeom>
        </p:spPr>
        <p:txBody>
          <a:bodyPr vert="horz" rtlCol="0" anchor="t">
            <a:normAutofit/>
          </a:bodyPr>
          <a:lstStyle>
            <a:lvl1pPr marL="0" lvl="0" indent="0" algn="ctr">
              <a:lnSpc>
                <a:spcPct val="100000"/>
              </a:lnSpc>
              <a:buFont typeface="Arial"/>
              <a:buNone/>
              <a:defRPr lang="en-US" sz="675" b="0" dirty="0">
                <a:solidFill>
                  <a:schemeClr val="tx1">
                    <a:lumMod val="85000"/>
                    <a:lumOff val="15000"/>
                  </a:schemeClr>
                </a:solidFill>
                <a:latin typeface="+mn-lt"/>
              </a:defRPr>
            </a:lvl1pPr>
            <a:lvl2pPr lvl="1">
              <a:lnSpc>
                <a:spcPct val="129999"/>
              </a:lnSpc>
              <a:defRPr lang="en-US" sz="563" dirty="0">
                <a:solidFill>
                  <a:schemeClr val="bg1">
                    <a:lumMod val="65000"/>
                  </a:schemeClr>
                </a:solidFill>
              </a:defRPr>
            </a:lvl2pPr>
            <a:lvl3pPr lvl="2">
              <a:lnSpc>
                <a:spcPts val="675"/>
              </a:lnSpc>
              <a:defRPr lang="en-US" sz="591" i="1" dirty="0">
                <a:solidFill>
                  <a:schemeClr val="tx2">
                    <a:lumMod val="50000"/>
                    <a:lumOff val="50000"/>
                  </a:schemeClr>
                </a:solidFill>
              </a:defRPr>
            </a:lvl3pPr>
            <a:lvl4pPr lvl="3">
              <a:lnSpc>
                <a:spcPts val="675"/>
              </a:lnSpc>
              <a:defRPr lang="en-US" sz="591" i="0" dirty="0">
                <a:solidFill>
                  <a:schemeClr val="tx2">
                    <a:lumMod val="50000"/>
                    <a:lumOff val="50000"/>
                  </a:schemeClr>
                </a:solidFill>
              </a:defRPr>
            </a:lvl4pPr>
            <a:lvl5pPr lvl="4">
              <a:lnSpc>
                <a:spcPts val="675"/>
              </a:lnSpc>
              <a:buFont typeface="Arial"/>
              <a:buChar char="»"/>
              <a:defRPr lang="en-US" sz="591" i="1" dirty="0">
                <a:solidFill>
                  <a:schemeClr val="tx2">
                    <a:lumMod val="50000"/>
                    <a:lumOff val="50000"/>
                  </a:schemeClr>
                </a:solidFill>
              </a:defRPr>
            </a:lvl5pPr>
          </a:lstStyle>
          <a:p>
            <a:pPr lvl="0"/>
            <a:r>
              <a:rPr lang="en-US"/>
              <a:t>Click to edit Master text styles</a:t>
            </a:r>
          </a:p>
        </p:txBody>
      </p:sp>
      <p:sp>
        <p:nvSpPr>
          <p:cNvPr id="1048659" name="Slide Number Placeholder 4"/>
          <p:cNvSpPr>
            <a:spLocks noGrp="1"/>
          </p:cNvSpPr>
          <p:nvPr>
            <p:ph type="sldNum" sz="quarter" idx="12"/>
          </p:nvPr>
        </p:nvSpPr>
        <p:spPr/>
        <p:txBody>
          <a:bodyPr rtlCol="0"/>
          <a:lstStyle/>
          <a:p>
            <a:r>
              <a:rPr lang="en-US"/>
              <a:t>&lt;#&gt;</a:t>
            </a:r>
          </a:p>
        </p:txBody>
      </p:sp>
      <p:sp>
        <p:nvSpPr>
          <p:cNvPr id="1048660" name="Footer Placeholder 3"/>
          <p:cNvSpPr>
            <a:spLocks noGrp="1"/>
          </p:cNvSpPr>
          <p:nvPr>
            <p:ph type="ftr" sz="quarter" idx="11"/>
          </p:nvPr>
        </p:nvSpPr>
        <p:spPr/>
        <p:txBody>
          <a:bodyPr rtlCol="0"/>
          <a:lstStyle/>
          <a:p>
            <a:r>
              <a:rPr lang="en-US"/>
              <a:t>Footer</a:t>
            </a:r>
          </a:p>
        </p:txBody>
      </p:sp>
      <p:sp>
        <p:nvSpPr>
          <p:cNvPr id="1048661" name="Date Placeholder 1"/>
          <p:cNvSpPr>
            <a:spLocks noGrp="1"/>
          </p:cNvSpPr>
          <p:nvPr>
            <p:ph type="dt" sz="half" idx="10"/>
          </p:nvPr>
        </p:nvSpPr>
        <p:spPr/>
        <p:txBody>
          <a:bodyPr rtlCol="0"/>
          <a:lstStyle/>
          <a:p>
            <a:r>
              <a:rPr lang="en-US"/>
              <a:t>Date</a:t>
            </a:r>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1048634" name="Title 1"/>
          <p:cNvSpPr>
            <a:spLocks noGrp="1"/>
          </p:cNvSpPr>
          <p:nvPr>
            <p:ph type="title"/>
          </p:nvPr>
        </p:nvSpPr>
        <p:spPr/>
        <p:txBody>
          <a:bodyPr rtlCol="0"/>
          <a:lstStyle>
            <a:lvl1pPr lvl="0"/>
          </a:lstStyle>
          <a:p>
            <a:r>
              <a:rPr lang="en-US"/>
              <a:t>Click to edit Master title style</a:t>
            </a:r>
          </a:p>
        </p:txBody>
      </p:sp>
      <p:sp>
        <p:nvSpPr>
          <p:cNvPr id="1048635" name="Picture Placeholder 2"/>
          <p:cNvSpPr>
            <a:spLocks noGrp="1"/>
          </p:cNvSpPr>
          <p:nvPr>
            <p:ph type="pic" idx="1"/>
          </p:nvPr>
        </p:nvSpPr>
        <p:spPr>
          <a:xfrm>
            <a:off x="228602"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6" name="Picture Placeholder 2"/>
          <p:cNvSpPr>
            <a:spLocks noGrp="1"/>
          </p:cNvSpPr>
          <p:nvPr>
            <p:ph type="pic" idx="2"/>
          </p:nvPr>
        </p:nvSpPr>
        <p:spPr>
          <a:xfrm>
            <a:off x="1852613"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7" name="Picture Placeholder 2"/>
          <p:cNvSpPr>
            <a:spLocks noGrp="1"/>
          </p:cNvSpPr>
          <p:nvPr>
            <p:ph type="pic" idx="3"/>
          </p:nvPr>
        </p:nvSpPr>
        <p:spPr>
          <a:xfrm>
            <a:off x="3476627"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8" name="Picture Placeholder 2"/>
          <p:cNvSpPr>
            <a:spLocks noGrp="1"/>
          </p:cNvSpPr>
          <p:nvPr>
            <p:ph type="pic" idx="4"/>
          </p:nvPr>
        </p:nvSpPr>
        <p:spPr>
          <a:xfrm>
            <a:off x="5100638"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9" name="Slide Number Placeholder 4"/>
          <p:cNvSpPr>
            <a:spLocks noGrp="1"/>
          </p:cNvSpPr>
          <p:nvPr>
            <p:ph type="sldNum" sz="quarter" idx="12"/>
          </p:nvPr>
        </p:nvSpPr>
        <p:spPr/>
        <p:txBody>
          <a:bodyPr rtlCol="0"/>
          <a:lstStyle/>
          <a:p>
            <a:r>
              <a:rPr lang="en-US"/>
              <a:t>&lt;#&gt;</a:t>
            </a:r>
          </a:p>
        </p:txBody>
      </p:sp>
      <p:sp>
        <p:nvSpPr>
          <p:cNvPr id="1048640" name="Footer Placeholder 3"/>
          <p:cNvSpPr>
            <a:spLocks noGrp="1"/>
          </p:cNvSpPr>
          <p:nvPr>
            <p:ph type="ftr" sz="quarter" idx="11"/>
          </p:nvPr>
        </p:nvSpPr>
        <p:spPr/>
        <p:txBody>
          <a:bodyPr rtlCol="0"/>
          <a:lstStyle/>
          <a:p>
            <a:r>
              <a:rPr lang="en-US"/>
              <a:t>Footer</a:t>
            </a:r>
          </a:p>
        </p:txBody>
      </p:sp>
      <p:sp>
        <p:nvSpPr>
          <p:cNvPr id="1048641" name="Date Placeholder 1"/>
          <p:cNvSpPr>
            <a:spLocks noGrp="1"/>
          </p:cNvSpPr>
          <p:nvPr>
            <p:ph type="dt" sz="half" idx="10"/>
          </p:nvPr>
        </p:nvSpPr>
        <p:spPr/>
        <p:txBody>
          <a:bodyPr rtlCol="0"/>
          <a:lstStyle/>
          <a:p>
            <a:r>
              <a:rPr lang="en-US"/>
              <a:t>Date</a:t>
            </a:r>
          </a:p>
        </p:txBody>
      </p:sp>
    </p:spTree>
    <p:custDataLst>
      <p:tags r:id="rId1"/>
    </p:custData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14" name="Freeform 13"/>
          <p:cNvSpPr>
            <a:spLocks/>
          </p:cNvSpPr>
          <p:nvPr/>
        </p:nvSpPr>
        <p:spPr bwMode="auto">
          <a:xfrm>
            <a:off x="3621714" y="805416"/>
            <a:ext cx="3241602" cy="43434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5" name="Freeform 14"/>
          <p:cNvSpPr>
            <a:spLocks/>
          </p:cNvSpPr>
          <p:nvPr/>
        </p:nvSpPr>
        <p:spPr bwMode="auto">
          <a:xfrm>
            <a:off x="280475" y="3"/>
            <a:ext cx="4135902" cy="4961499"/>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3" name="Freeform 12"/>
          <p:cNvSpPr>
            <a:spLocks/>
          </p:cNvSpPr>
          <p:nvPr/>
        </p:nvSpPr>
        <p:spPr bwMode="auto">
          <a:xfrm rot="5236414">
            <a:off x="3346596" y="1112700"/>
            <a:ext cx="3086100" cy="89154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6" name="Freeform 15"/>
          <p:cNvSpPr>
            <a:spLocks/>
          </p:cNvSpPr>
          <p:nvPr/>
        </p:nvSpPr>
        <p:spPr bwMode="auto">
          <a:xfrm>
            <a:off x="4457700" y="0"/>
            <a:ext cx="2057400" cy="32004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7" name="Freeform 16"/>
          <p:cNvSpPr>
            <a:spLocks/>
          </p:cNvSpPr>
          <p:nvPr/>
        </p:nvSpPr>
        <p:spPr bwMode="auto">
          <a:xfrm>
            <a:off x="4457700" y="3200400"/>
            <a:ext cx="2400300" cy="85725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8" name="Freeform 17"/>
          <p:cNvSpPr>
            <a:spLocks/>
          </p:cNvSpPr>
          <p:nvPr/>
        </p:nvSpPr>
        <p:spPr bwMode="auto">
          <a:xfrm>
            <a:off x="4457700" y="0"/>
            <a:ext cx="1028700" cy="32004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19" name="Freeform 18"/>
          <p:cNvSpPr>
            <a:spLocks/>
          </p:cNvSpPr>
          <p:nvPr/>
        </p:nvSpPr>
        <p:spPr bwMode="auto">
          <a:xfrm>
            <a:off x="4461274" y="3184923"/>
            <a:ext cx="1568053" cy="1958578"/>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0" name="Freeform 19"/>
          <p:cNvSpPr>
            <a:spLocks/>
          </p:cNvSpPr>
          <p:nvPr/>
        </p:nvSpPr>
        <p:spPr bwMode="auto">
          <a:xfrm>
            <a:off x="4457700" y="3200400"/>
            <a:ext cx="1200150" cy="19431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1" name="Freeform 20"/>
          <p:cNvSpPr>
            <a:spLocks/>
          </p:cNvSpPr>
          <p:nvPr/>
        </p:nvSpPr>
        <p:spPr bwMode="auto">
          <a:xfrm>
            <a:off x="4457700" y="1028700"/>
            <a:ext cx="2400300" cy="21717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2" name="Freeform 21"/>
          <p:cNvSpPr>
            <a:spLocks/>
          </p:cNvSpPr>
          <p:nvPr/>
        </p:nvSpPr>
        <p:spPr bwMode="auto">
          <a:xfrm>
            <a:off x="4457700" y="1314450"/>
            <a:ext cx="2400300" cy="188595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3" name="Freeform 22"/>
          <p:cNvSpPr>
            <a:spLocks/>
          </p:cNvSpPr>
          <p:nvPr/>
        </p:nvSpPr>
        <p:spPr bwMode="auto">
          <a:xfrm>
            <a:off x="742950" y="3200400"/>
            <a:ext cx="3714750" cy="19431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4" name="Freeform 23"/>
          <p:cNvSpPr>
            <a:spLocks/>
          </p:cNvSpPr>
          <p:nvPr/>
        </p:nvSpPr>
        <p:spPr bwMode="auto">
          <a:xfrm>
            <a:off x="400050" y="3200400"/>
            <a:ext cx="4000500" cy="19431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5" name="Freeform 24"/>
          <p:cNvSpPr>
            <a:spLocks/>
          </p:cNvSpPr>
          <p:nvPr/>
        </p:nvSpPr>
        <p:spPr bwMode="auto">
          <a:xfrm>
            <a:off x="275118" y="1828800"/>
            <a:ext cx="4229100" cy="13716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6" name="Freeform 25"/>
          <p:cNvSpPr>
            <a:spLocks/>
          </p:cNvSpPr>
          <p:nvPr/>
        </p:nvSpPr>
        <p:spPr bwMode="auto">
          <a:xfrm>
            <a:off x="275118" y="1600200"/>
            <a:ext cx="4229100" cy="16002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27" name="Freeform 26"/>
          <p:cNvSpPr>
            <a:spLocks/>
          </p:cNvSpPr>
          <p:nvPr/>
        </p:nvSpPr>
        <p:spPr bwMode="auto">
          <a:xfrm>
            <a:off x="3429000" y="3200400"/>
            <a:ext cx="1028700" cy="19431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kumimoji="0" lang="en-US" sz="1013"/>
          </a:p>
        </p:txBody>
      </p:sp>
      <p:sp>
        <p:nvSpPr>
          <p:cNvPr id="3" name="Text Placeholder 2"/>
          <p:cNvSpPr>
            <a:spLocks noGrp="1"/>
          </p:cNvSpPr>
          <p:nvPr>
            <p:ph type="body" idx="1"/>
          </p:nvPr>
        </p:nvSpPr>
        <p:spPr>
          <a:xfrm>
            <a:off x="530177" y="1013757"/>
            <a:ext cx="4288536" cy="733115"/>
          </a:xfrm>
        </p:spPr>
        <p:txBody>
          <a:bodyPr lIns="82296" tIns="45720" bIns="0" anchor="t"/>
          <a:lstStyle>
            <a:lvl1pPr marL="30860" indent="0">
              <a:buNone/>
              <a:defRPr sz="1125">
                <a:solidFill>
                  <a:schemeClr val="tx1">
                    <a:tint val="75000"/>
                  </a:schemeClr>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684B920-3A73-4ECE-B547-103A438D6D16}"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1D459-4250-4C2B-B7DA-54420E7EAC9E}" type="slidenum">
              <a:rPr lang="en-GB" smtClean="0"/>
              <a:t>‹#›</a:t>
            </a:fld>
            <a:endParaRPr lang="en-GB"/>
          </a:p>
        </p:txBody>
      </p:sp>
      <p:sp>
        <p:nvSpPr>
          <p:cNvPr id="7" name="Rectangle 6"/>
          <p:cNvSpPr/>
          <p:nvPr/>
        </p:nvSpPr>
        <p:spPr>
          <a:xfrm>
            <a:off x="272370" y="301701"/>
            <a:ext cx="6377940" cy="66469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 name="Title 1"/>
          <p:cNvSpPr>
            <a:spLocks noGrp="1"/>
          </p:cNvSpPr>
          <p:nvPr>
            <p:ph type="title"/>
          </p:nvPr>
        </p:nvSpPr>
        <p:spPr>
          <a:xfrm>
            <a:off x="530176" y="384048"/>
            <a:ext cx="6117336" cy="582930"/>
          </a:xfrm>
        </p:spPr>
        <p:txBody>
          <a:bodyPr tIns="64008"/>
          <a:lstStyle>
            <a:lvl1pPr algn="l">
              <a:buNone/>
              <a:defRPr sz="2138" b="0" cap="none" spc="-85" baseline="0"/>
            </a:lvl1pPr>
            <a:extLst/>
          </a:lstStyle>
          <a:p>
            <a:r>
              <a:rPr kumimoji="0" lang="en-US"/>
              <a:t>Click to edit Master title style</a:t>
            </a:r>
          </a:p>
        </p:txBody>
      </p:sp>
      <p:sp>
        <p:nvSpPr>
          <p:cNvPr id="8" name="Rectangle 7"/>
          <p:cNvSpPr/>
          <p:nvPr/>
        </p:nvSpPr>
        <p:spPr>
          <a:xfrm flipH="1">
            <a:off x="278654" y="510358"/>
            <a:ext cx="20574" cy="27432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flipH="1">
            <a:off x="308332" y="510358"/>
            <a:ext cx="20574" cy="27432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flipH="1">
            <a:off x="336338" y="510358"/>
            <a:ext cx="6858" cy="27432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1" name="Rectangle 10"/>
          <p:cNvSpPr/>
          <p:nvPr/>
        </p:nvSpPr>
        <p:spPr>
          <a:xfrm flipH="1">
            <a:off x="357527" y="510358"/>
            <a:ext cx="6858" cy="27432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2" name="Rectangle 11"/>
          <p:cNvSpPr/>
          <p:nvPr/>
        </p:nvSpPr>
        <p:spPr>
          <a:xfrm>
            <a:off x="375359" y="510358"/>
            <a:ext cx="27432" cy="27432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Tree>
    <p:extLst>
      <p:ext uri="{BB962C8B-B14F-4D97-AF65-F5344CB8AC3E}">
        <p14:creationId xmlns:p14="http://schemas.microsoft.com/office/powerpoint/2010/main" val="376510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7" name="Title 7"/>
          <p:cNvSpPr>
            <a:spLocks noGrp="1"/>
          </p:cNvSpPr>
          <p:nvPr>
            <p:ph type="title"/>
          </p:nvPr>
        </p:nvSpPr>
        <p:spPr/>
        <p:txBody>
          <a:bodyPr rtlCol="0"/>
          <a:lstStyle>
            <a:lvl1pPr lvl="0"/>
          </a:lstStyle>
          <a:p>
            <a:r>
              <a:rPr lang="en-US"/>
              <a:t>Click to edit Master title style</a:t>
            </a:r>
          </a:p>
        </p:txBody>
      </p:sp>
      <p:sp>
        <p:nvSpPr>
          <p:cNvPr id="1048598" name="Content Placeholder 2"/>
          <p:cNvSpPr>
            <a:spLocks noGrp="1"/>
          </p:cNvSpPr>
          <p:nvPr>
            <p:ph idx="1"/>
          </p:nvPr>
        </p:nvSpPr>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9" name="Slide Number Placeholder 4"/>
          <p:cNvSpPr>
            <a:spLocks noGrp="1"/>
          </p:cNvSpPr>
          <p:nvPr>
            <p:ph type="sldNum" sz="quarter" idx="12"/>
          </p:nvPr>
        </p:nvSpPr>
        <p:spPr/>
        <p:txBody>
          <a:bodyPr rtlCol="0"/>
          <a:lstStyle/>
          <a:p>
            <a:r>
              <a:rPr lang="en-US"/>
              <a:t>&lt;#&gt;</a:t>
            </a:r>
          </a:p>
        </p:txBody>
      </p:sp>
      <p:sp>
        <p:nvSpPr>
          <p:cNvPr id="1048600" name="Footer Placeholder 3"/>
          <p:cNvSpPr>
            <a:spLocks noGrp="1"/>
          </p:cNvSpPr>
          <p:nvPr>
            <p:ph type="ftr" sz="quarter" idx="11"/>
          </p:nvPr>
        </p:nvSpPr>
        <p:spPr/>
        <p:txBody>
          <a:bodyPr rtlCol="0"/>
          <a:lstStyle/>
          <a:p>
            <a:r>
              <a:rPr lang="en-US"/>
              <a:t>Footer</a:t>
            </a:r>
          </a:p>
        </p:txBody>
      </p:sp>
      <p:sp>
        <p:nvSpPr>
          <p:cNvPr id="1048601"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62" name="Text Placeholder 2"/>
          <p:cNvSpPr>
            <a:spLocks noGrp="1"/>
          </p:cNvSpPr>
          <p:nvPr>
            <p:ph type="body"/>
          </p:nvPr>
        </p:nvSpPr>
        <p:spPr>
          <a:xfrm>
            <a:off x="571500" y="2192059"/>
            <a:ext cx="5715000" cy="511812"/>
          </a:xfrm>
          <a:prstGeom prst="rect">
            <a:avLst/>
          </a:prstGeom>
        </p:spPr>
        <p:txBody>
          <a:bodyPr vert="horz" rtlCol="0" anchor="b">
            <a:normAutofit/>
          </a:bodyPr>
          <a:lstStyle>
            <a:lvl1pPr marL="0" lvl="0" indent="0">
              <a:lnSpc>
                <a:spcPct val="100000"/>
              </a:lnSpc>
              <a:buNone/>
              <a:defRPr lang="en-US" sz="788" b="0" i="0" dirty="0">
                <a:solidFill>
                  <a:schemeClr val="accent1"/>
                </a:solidFill>
                <a:latin typeface="+mn-lt"/>
              </a:defRPr>
            </a:lvl1pPr>
            <a:lvl2pPr marL="257168" lvl="1" indent="0">
              <a:buNone/>
              <a:defRPr lang="en-US" sz="1013" dirty="0">
                <a:solidFill>
                  <a:schemeClr val="tx1">
                    <a:tint val="75000"/>
                  </a:schemeClr>
                </a:solidFill>
              </a:defRPr>
            </a:lvl2pPr>
            <a:lvl3pPr marL="514337" lvl="2" indent="0">
              <a:buNone/>
              <a:defRPr lang="en-US" sz="900" dirty="0">
                <a:solidFill>
                  <a:schemeClr val="tx1">
                    <a:tint val="75000"/>
                  </a:schemeClr>
                </a:solidFill>
              </a:defRPr>
            </a:lvl3pPr>
            <a:lvl4pPr marL="771506" lvl="3" indent="0">
              <a:buNone/>
              <a:defRPr lang="en-US" sz="788" dirty="0">
                <a:solidFill>
                  <a:schemeClr val="tx1">
                    <a:tint val="75000"/>
                  </a:schemeClr>
                </a:solidFill>
              </a:defRPr>
            </a:lvl4pPr>
            <a:lvl5pPr marL="1028675" lvl="4" indent="0">
              <a:buNone/>
              <a:defRPr lang="en-US" sz="788" dirty="0">
                <a:solidFill>
                  <a:schemeClr val="tx1">
                    <a:tint val="75000"/>
                  </a:schemeClr>
                </a:solidFill>
              </a:defRPr>
            </a:lvl5pPr>
            <a:lvl6pPr marL="1285843" lvl="5" indent="0">
              <a:buNone/>
              <a:defRPr lang="en-US" sz="788" dirty="0">
                <a:solidFill>
                  <a:schemeClr val="tx1">
                    <a:tint val="75000"/>
                  </a:schemeClr>
                </a:solidFill>
              </a:defRPr>
            </a:lvl6pPr>
            <a:lvl7pPr marL="1543012" lvl="6" indent="0">
              <a:buNone/>
              <a:defRPr lang="en-US" sz="788" dirty="0">
                <a:solidFill>
                  <a:schemeClr val="tx1">
                    <a:tint val="75000"/>
                  </a:schemeClr>
                </a:solidFill>
              </a:defRPr>
            </a:lvl7pPr>
            <a:lvl8pPr marL="1800180" lvl="7" indent="0">
              <a:buNone/>
              <a:defRPr lang="en-US" sz="788" dirty="0">
                <a:solidFill>
                  <a:schemeClr val="tx1">
                    <a:tint val="75000"/>
                  </a:schemeClr>
                </a:solidFill>
              </a:defRPr>
            </a:lvl8pPr>
            <a:lvl9pPr marL="2057348" lvl="8" indent="0">
              <a:buNone/>
              <a:defRPr lang="en-US" sz="788" dirty="0">
                <a:solidFill>
                  <a:schemeClr val="tx1">
                    <a:tint val="75000"/>
                  </a:schemeClr>
                </a:solidFill>
              </a:defRPr>
            </a:lvl9pPr>
          </a:lstStyle>
          <a:p>
            <a:pPr lvl="0"/>
            <a:r>
              <a:rPr lang="en-US"/>
              <a:t>Click to edit Master text styles</a:t>
            </a:r>
          </a:p>
        </p:txBody>
      </p:sp>
      <p:sp>
        <p:nvSpPr>
          <p:cNvPr id="1048663" name="Title 1"/>
          <p:cNvSpPr>
            <a:spLocks noGrp="1"/>
          </p:cNvSpPr>
          <p:nvPr>
            <p:ph type="title" idx="1"/>
          </p:nvPr>
        </p:nvSpPr>
        <p:spPr>
          <a:xfrm>
            <a:off x="571500" y="2735662"/>
            <a:ext cx="5715000" cy="882263"/>
          </a:xfrm>
          <a:prstGeom prst="rect">
            <a:avLst/>
          </a:prstGeom>
        </p:spPr>
        <p:txBody>
          <a:bodyPr vert="horz" rtlCol="0" anchor="t"/>
          <a:lstStyle>
            <a:lvl1pPr lvl="0">
              <a:defRPr lang="en-US" sz="2250" dirty="0"/>
            </a:lvl1pPr>
          </a:lstStyle>
          <a:p>
            <a:r>
              <a:rPr lang="en-US"/>
              <a:t>Click to edit Master title style</a:t>
            </a:r>
          </a:p>
        </p:txBody>
      </p:sp>
      <p:sp>
        <p:nvSpPr>
          <p:cNvPr id="1048664" name="Slide Number Placeholder 5"/>
          <p:cNvSpPr>
            <a:spLocks noGrp="1"/>
          </p:cNvSpPr>
          <p:nvPr>
            <p:ph type="sldNum" sz="quarter" idx="12"/>
          </p:nvPr>
        </p:nvSpPr>
        <p:spPr/>
        <p:txBody>
          <a:bodyPr rtlCol="0"/>
          <a:lstStyle>
            <a:lvl1pPr lvl="0"/>
          </a:lstStyle>
          <a:p>
            <a:r>
              <a:rPr lang="en-US"/>
              <a:t>&lt;#&gt;</a:t>
            </a:r>
          </a:p>
        </p:txBody>
      </p:sp>
      <p:sp>
        <p:nvSpPr>
          <p:cNvPr id="1048665" name="Footer Placeholder 4"/>
          <p:cNvSpPr>
            <a:spLocks noGrp="1"/>
          </p:cNvSpPr>
          <p:nvPr>
            <p:ph type="ftr" sz="quarter" idx="11"/>
          </p:nvPr>
        </p:nvSpPr>
        <p:spPr/>
        <p:txBody>
          <a:bodyPr rtlCol="0"/>
          <a:lstStyle>
            <a:lvl1pPr lvl="0"/>
          </a:lstStyle>
          <a:p>
            <a:r>
              <a:rPr lang="en-US"/>
              <a:t>Footer</a:t>
            </a:r>
          </a:p>
        </p:txBody>
      </p:sp>
      <p:sp>
        <p:nvSpPr>
          <p:cNvPr id="1048666" name="Date Placeholder 3"/>
          <p:cNvSpPr>
            <a:spLocks noGrp="1"/>
          </p:cNvSpPr>
          <p:nvPr>
            <p:ph type="dt" sz="half" idx="10"/>
          </p:nvPr>
        </p:nvSpPr>
        <p:spPr/>
        <p:txBody>
          <a:bodyPr rtlCol="0"/>
          <a:lstStyle>
            <a:lvl1pPr lvl="0"/>
          </a:lstStyle>
          <a:p>
            <a:r>
              <a:rPr lang="en-US"/>
              <a:t>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67" name="Title 1"/>
          <p:cNvSpPr>
            <a:spLocks noGrp="1"/>
          </p:cNvSpPr>
          <p:nvPr>
            <p:ph type="title"/>
          </p:nvPr>
        </p:nvSpPr>
        <p:spPr/>
        <p:txBody>
          <a:bodyPr rtlCol="0"/>
          <a:lstStyle>
            <a:lvl1pPr lvl="0"/>
          </a:lstStyle>
          <a:p>
            <a:r>
              <a:rPr lang="en-US"/>
              <a:t>Click to edit Master title style</a:t>
            </a:r>
          </a:p>
        </p:txBody>
      </p:sp>
      <p:sp>
        <p:nvSpPr>
          <p:cNvPr id="1048668" name="Content Placeholder 2"/>
          <p:cNvSpPr>
            <a:spLocks noGrp="1"/>
          </p:cNvSpPr>
          <p:nvPr>
            <p:ph idx="1"/>
          </p:nvPr>
        </p:nvSpPr>
        <p:spPr>
          <a:xfrm>
            <a:off x="571502" y="1403352"/>
            <a:ext cx="2714625" cy="3069050"/>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9" name="Content Placeholder 2"/>
          <p:cNvSpPr>
            <a:spLocks noGrp="1"/>
          </p:cNvSpPr>
          <p:nvPr>
            <p:ph idx="2"/>
          </p:nvPr>
        </p:nvSpPr>
        <p:spPr>
          <a:xfrm>
            <a:off x="3564731" y="1403352"/>
            <a:ext cx="2714625" cy="3069050"/>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0" name="Slide Number Placeholder 6"/>
          <p:cNvSpPr>
            <a:spLocks noGrp="1"/>
          </p:cNvSpPr>
          <p:nvPr>
            <p:ph type="sldNum" sz="quarter" idx="12"/>
          </p:nvPr>
        </p:nvSpPr>
        <p:spPr/>
        <p:txBody>
          <a:bodyPr rtlCol="0"/>
          <a:lstStyle/>
          <a:p>
            <a:r>
              <a:rPr lang="en-US"/>
              <a:t>&lt;#&gt;</a:t>
            </a:r>
          </a:p>
        </p:txBody>
      </p:sp>
      <p:sp>
        <p:nvSpPr>
          <p:cNvPr id="1048671" name="Footer Placeholder 5"/>
          <p:cNvSpPr>
            <a:spLocks noGrp="1"/>
          </p:cNvSpPr>
          <p:nvPr>
            <p:ph type="ftr" sz="quarter" idx="11"/>
          </p:nvPr>
        </p:nvSpPr>
        <p:spPr/>
        <p:txBody>
          <a:bodyPr rtlCol="0"/>
          <a:lstStyle/>
          <a:p>
            <a:r>
              <a:rPr lang="en-US"/>
              <a:t>Footer</a:t>
            </a:r>
          </a:p>
        </p:txBody>
      </p:sp>
      <p:sp>
        <p:nvSpPr>
          <p:cNvPr id="1048672" name="Date Placeholder 4"/>
          <p:cNvSpPr>
            <a:spLocks noGrp="1"/>
          </p:cNvSpPr>
          <p:nvPr>
            <p:ph type="dt" sz="half" idx="10"/>
          </p:nvPr>
        </p:nvSpPr>
        <p:spPr/>
        <p:txBody>
          <a:bodyPr rtlCol="0"/>
          <a:lstStyle/>
          <a:p>
            <a:r>
              <a:rPr lang="en-US"/>
              <a:t>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73" name="Text Placeholder 2"/>
          <p:cNvSpPr>
            <a:spLocks noGrp="1"/>
          </p:cNvSpPr>
          <p:nvPr>
            <p:ph type="body"/>
          </p:nvPr>
        </p:nvSpPr>
        <p:spPr>
          <a:xfrm>
            <a:off x="571502" y="1400175"/>
            <a:ext cx="2714625" cy="540644"/>
          </a:xfrm>
          <a:prstGeom prst="rect">
            <a:avLst/>
          </a:prstGeom>
        </p:spPr>
        <p:txBody>
          <a:bodyPr vert="horz" rtlCol="0" anchor="ctr">
            <a:normAutofit/>
          </a:bodyPr>
          <a:lstStyle>
            <a:lvl1pPr marL="0" lvl="0" indent="0">
              <a:buNone/>
              <a:defRPr lang="en-US" sz="900" b="0" i="0" cap="none" dirty="0">
                <a:solidFill>
                  <a:schemeClr val="accent1"/>
                </a:solidFill>
                <a:latin typeface="+mn-lt"/>
              </a:defRPr>
            </a:lvl1pPr>
            <a:lvl2pPr marL="257168" lvl="1" indent="0">
              <a:buNone/>
              <a:defRPr lang="en-US" sz="1125" b="1" dirty="0">
                <a:latin typeface="+mn-lt"/>
              </a:defRPr>
            </a:lvl2pPr>
            <a:lvl3pPr marL="514337" lvl="2" indent="0">
              <a:buNone/>
              <a:defRPr lang="en-US" sz="1013" b="1" dirty="0">
                <a:latin typeface="+mn-lt"/>
              </a:defRPr>
            </a:lvl3pPr>
            <a:lvl4pPr marL="771506" lvl="3" indent="0">
              <a:buNone/>
              <a:defRPr lang="en-US" sz="900" b="1" dirty="0">
                <a:latin typeface="+mn-lt"/>
              </a:defRPr>
            </a:lvl4pPr>
            <a:lvl5pPr marL="1028675" lvl="4" indent="0">
              <a:buNone/>
              <a:defRPr lang="en-US" sz="900" b="1" dirty="0">
                <a:latin typeface="+mn-lt"/>
              </a:defRPr>
            </a:lvl5pPr>
            <a:lvl6pPr marL="1285843" lvl="5" indent="0">
              <a:buNone/>
              <a:defRPr lang="en-US" sz="900" b="1" dirty="0">
                <a:latin typeface="+mn-lt"/>
              </a:defRPr>
            </a:lvl6pPr>
            <a:lvl7pPr marL="1543012" lvl="6" indent="0">
              <a:buNone/>
              <a:defRPr lang="en-US" sz="900" b="1" dirty="0">
                <a:latin typeface="+mn-lt"/>
              </a:defRPr>
            </a:lvl7pPr>
            <a:lvl8pPr marL="1800180" lvl="7" indent="0">
              <a:buNone/>
              <a:defRPr lang="en-US" sz="900" b="1" dirty="0">
                <a:latin typeface="+mn-lt"/>
              </a:defRPr>
            </a:lvl8pPr>
            <a:lvl9pPr marL="2057348" lvl="8" indent="0">
              <a:buNone/>
              <a:defRPr lang="en-US" sz="900" b="1" dirty="0">
                <a:latin typeface="+mn-lt"/>
              </a:defRPr>
            </a:lvl9pPr>
          </a:lstStyle>
          <a:p>
            <a:pPr lvl="0"/>
            <a:r>
              <a:rPr lang="en-US"/>
              <a:t>Click to edit Master text styles</a:t>
            </a:r>
          </a:p>
        </p:txBody>
      </p:sp>
      <p:sp>
        <p:nvSpPr>
          <p:cNvPr id="1048674" name="Text Placeholder 4"/>
          <p:cNvSpPr>
            <a:spLocks noGrp="1"/>
          </p:cNvSpPr>
          <p:nvPr>
            <p:ph type="body" idx="1"/>
          </p:nvPr>
        </p:nvSpPr>
        <p:spPr>
          <a:xfrm>
            <a:off x="3566039" y="1400175"/>
            <a:ext cx="2714625" cy="540644"/>
          </a:xfrm>
          <a:prstGeom prst="rect">
            <a:avLst/>
          </a:prstGeom>
        </p:spPr>
        <p:txBody>
          <a:bodyPr vert="horz" rtlCol="0" anchor="ctr">
            <a:normAutofit/>
          </a:bodyPr>
          <a:lstStyle>
            <a:lvl1pPr marL="0" lvl="0" indent="0">
              <a:buNone/>
              <a:defRPr lang="en-US" sz="900" b="0" i="0" cap="none" dirty="0">
                <a:solidFill>
                  <a:schemeClr val="accent1"/>
                </a:solidFill>
                <a:latin typeface="+mn-lt"/>
              </a:defRPr>
            </a:lvl1pPr>
            <a:lvl2pPr marL="257168" lvl="1" indent="0">
              <a:buNone/>
              <a:defRPr lang="en-US" sz="1125" b="1" dirty="0">
                <a:latin typeface="+mn-lt"/>
              </a:defRPr>
            </a:lvl2pPr>
            <a:lvl3pPr marL="514337" lvl="2" indent="0">
              <a:buNone/>
              <a:defRPr lang="en-US" sz="1013" b="1" dirty="0">
                <a:latin typeface="+mn-lt"/>
              </a:defRPr>
            </a:lvl3pPr>
            <a:lvl4pPr marL="771506" lvl="3" indent="0">
              <a:buNone/>
              <a:defRPr lang="en-US" sz="900" b="1" dirty="0">
                <a:latin typeface="+mn-lt"/>
              </a:defRPr>
            </a:lvl4pPr>
            <a:lvl5pPr marL="1028675" lvl="4" indent="0">
              <a:buNone/>
              <a:defRPr lang="en-US" sz="900" b="1" dirty="0">
                <a:latin typeface="+mn-lt"/>
              </a:defRPr>
            </a:lvl5pPr>
            <a:lvl6pPr marL="1285843" lvl="5" indent="0">
              <a:buNone/>
              <a:defRPr lang="en-US" sz="900" b="1" dirty="0">
                <a:latin typeface="+mn-lt"/>
              </a:defRPr>
            </a:lvl6pPr>
            <a:lvl7pPr marL="1543012" lvl="6" indent="0">
              <a:buNone/>
              <a:defRPr lang="en-US" sz="900" b="1" dirty="0">
                <a:latin typeface="+mn-lt"/>
              </a:defRPr>
            </a:lvl7pPr>
            <a:lvl8pPr marL="1800180" lvl="7" indent="0">
              <a:buNone/>
              <a:defRPr lang="en-US" sz="900" b="1" dirty="0">
                <a:latin typeface="+mn-lt"/>
              </a:defRPr>
            </a:lvl8pPr>
            <a:lvl9pPr marL="2057348" lvl="8" indent="0">
              <a:buNone/>
              <a:defRPr lang="en-US" sz="900" b="1" dirty="0">
                <a:latin typeface="+mn-lt"/>
              </a:defRPr>
            </a:lvl9pPr>
          </a:lstStyle>
          <a:p>
            <a:pPr lvl="0"/>
            <a:r>
              <a:rPr lang="en-US"/>
              <a:t>Click to edit Master text styles</a:t>
            </a:r>
          </a:p>
        </p:txBody>
      </p:sp>
      <p:sp>
        <p:nvSpPr>
          <p:cNvPr id="1048675" name="Content Placeholder 2"/>
          <p:cNvSpPr>
            <a:spLocks noGrp="1"/>
          </p:cNvSpPr>
          <p:nvPr>
            <p:ph idx="2"/>
          </p:nvPr>
        </p:nvSpPr>
        <p:spPr>
          <a:xfrm>
            <a:off x="571502" y="1961542"/>
            <a:ext cx="2714625" cy="2510865"/>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6" name="Title 1"/>
          <p:cNvSpPr>
            <a:spLocks noGrp="1"/>
          </p:cNvSpPr>
          <p:nvPr>
            <p:ph type="title" idx="3"/>
          </p:nvPr>
        </p:nvSpPr>
        <p:spPr/>
        <p:txBody>
          <a:bodyPr rtlCol="0"/>
          <a:lstStyle>
            <a:lvl1pPr lvl="0"/>
          </a:lstStyle>
          <a:p>
            <a:r>
              <a:rPr lang="en-US"/>
              <a:t>Click to edit Master title style</a:t>
            </a:r>
          </a:p>
        </p:txBody>
      </p:sp>
      <p:sp>
        <p:nvSpPr>
          <p:cNvPr id="1048677" name="Content Placeholder 2"/>
          <p:cNvSpPr>
            <a:spLocks noGrp="1"/>
          </p:cNvSpPr>
          <p:nvPr>
            <p:ph idx="4"/>
          </p:nvPr>
        </p:nvSpPr>
        <p:spPr>
          <a:xfrm>
            <a:off x="3563582" y="1961542"/>
            <a:ext cx="2714625" cy="2510865"/>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8" name="Date Placeholder 4"/>
          <p:cNvSpPr>
            <a:spLocks noGrp="1"/>
          </p:cNvSpPr>
          <p:nvPr>
            <p:ph type="dt" sz="half" idx="10"/>
          </p:nvPr>
        </p:nvSpPr>
        <p:spPr/>
        <p:txBody>
          <a:bodyPr rtlCol="0"/>
          <a:lstStyle/>
          <a:p>
            <a:r>
              <a:rPr lang="en-US"/>
              <a:t>Date</a:t>
            </a:r>
          </a:p>
        </p:txBody>
      </p:sp>
      <p:sp>
        <p:nvSpPr>
          <p:cNvPr id="1048679" name="Footer Placeholder 5"/>
          <p:cNvSpPr>
            <a:spLocks noGrp="1"/>
          </p:cNvSpPr>
          <p:nvPr>
            <p:ph type="ftr" sz="quarter" idx="11"/>
          </p:nvPr>
        </p:nvSpPr>
        <p:spPr/>
        <p:txBody>
          <a:bodyPr rtlCol="0"/>
          <a:lstStyle/>
          <a:p>
            <a:r>
              <a:rPr lang="en-US"/>
              <a:t>Footer</a:t>
            </a:r>
          </a:p>
        </p:txBody>
      </p:sp>
      <p:sp>
        <p:nvSpPr>
          <p:cNvPr id="1048680" name="Slide Number Placeholder 6"/>
          <p:cNvSpPr>
            <a:spLocks noGrp="1"/>
          </p:cNvSpPr>
          <p:nvPr>
            <p:ph type="sldNum" sz="quarter" idx="12"/>
          </p:nvPr>
        </p:nvSpPr>
        <p:spPr/>
        <p:txBody>
          <a:bodyPr rtlCol="0"/>
          <a:lstStyle/>
          <a:p>
            <a:r>
              <a:rPr lang="en-US"/>
              <a:t>&lt;#&gt;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30" name="Title 1"/>
          <p:cNvSpPr>
            <a:spLocks noGrp="1"/>
          </p:cNvSpPr>
          <p:nvPr>
            <p:ph type="title"/>
          </p:nvPr>
        </p:nvSpPr>
        <p:spPr>
          <a:xfrm>
            <a:off x="571500" y="1914525"/>
            <a:ext cx="5715000" cy="857250"/>
          </a:xfrm>
        </p:spPr>
        <p:txBody>
          <a:bodyPr vert="horz" rtlCol="0" anchor="ctr"/>
          <a:lstStyle>
            <a:lvl1pPr lvl="0" algn="ctr">
              <a:defRPr lang="en-US" sz="2025" dirty="0"/>
            </a:lvl1pPr>
          </a:lstStyle>
          <a:p>
            <a:r>
              <a:rPr lang="en-US"/>
              <a:t>Click to edit Master title style</a:t>
            </a:r>
          </a:p>
        </p:txBody>
      </p:sp>
      <p:sp>
        <p:nvSpPr>
          <p:cNvPr id="1048631" name="Slide Number Placeholder 3"/>
          <p:cNvSpPr>
            <a:spLocks noGrp="1"/>
          </p:cNvSpPr>
          <p:nvPr>
            <p:ph type="sldNum" sz="quarter" idx="12"/>
          </p:nvPr>
        </p:nvSpPr>
        <p:spPr/>
        <p:txBody>
          <a:bodyPr rtlCol="0"/>
          <a:lstStyle/>
          <a:p>
            <a:r>
              <a:rPr lang="en-US"/>
              <a:t>&lt;#&gt;</a:t>
            </a:r>
          </a:p>
        </p:txBody>
      </p:sp>
      <p:sp>
        <p:nvSpPr>
          <p:cNvPr id="1048632" name="Footer Placeholder 2"/>
          <p:cNvSpPr>
            <a:spLocks noGrp="1"/>
          </p:cNvSpPr>
          <p:nvPr>
            <p:ph type="ftr" sz="quarter" idx="11"/>
          </p:nvPr>
        </p:nvSpPr>
        <p:spPr/>
        <p:txBody>
          <a:bodyPr rtlCol="0"/>
          <a:lstStyle/>
          <a:p>
            <a:r>
              <a:rPr lang="en-US"/>
              <a:t>Footer</a:t>
            </a:r>
          </a:p>
        </p:txBody>
      </p:sp>
      <p:sp>
        <p:nvSpPr>
          <p:cNvPr id="1048633"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26" name="Slide Number Placeholder 3"/>
          <p:cNvSpPr>
            <a:spLocks noGrp="1"/>
          </p:cNvSpPr>
          <p:nvPr>
            <p:ph type="sldNum" sz="quarter" idx="12"/>
          </p:nvPr>
        </p:nvSpPr>
        <p:spPr/>
        <p:txBody>
          <a:bodyPr rtlCol="0"/>
          <a:lstStyle/>
          <a:p>
            <a:r>
              <a:rPr lang="en-US"/>
              <a:t>&lt;#&gt;</a:t>
            </a:r>
          </a:p>
        </p:txBody>
      </p:sp>
      <p:sp>
        <p:nvSpPr>
          <p:cNvPr id="1048627" name="Footer Placeholder 2"/>
          <p:cNvSpPr>
            <a:spLocks noGrp="1"/>
          </p:cNvSpPr>
          <p:nvPr>
            <p:ph type="ftr" sz="quarter" idx="11"/>
          </p:nvPr>
        </p:nvSpPr>
        <p:spPr/>
        <p:txBody>
          <a:bodyPr rtlCol="0"/>
          <a:lstStyle/>
          <a:p>
            <a:r>
              <a:rPr lang="en-US"/>
              <a:t>Footer</a:t>
            </a:r>
          </a:p>
        </p:txBody>
      </p:sp>
      <p:sp>
        <p:nvSpPr>
          <p:cNvPr id="1048628"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81" name="Title 1"/>
          <p:cNvSpPr>
            <a:spLocks noGrp="1"/>
          </p:cNvSpPr>
          <p:nvPr>
            <p:ph type="title"/>
          </p:nvPr>
        </p:nvSpPr>
        <p:spPr/>
        <p:txBody>
          <a:bodyPr rtlCol="0"/>
          <a:lstStyle>
            <a:lvl1pPr lvl="0"/>
          </a:lstStyle>
          <a:p>
            <a:r>
              <a:rPr lang="en-US"/>
              <a:t>Click to edit Master title style</a:t>
            </a:r>
          </a:p>
        </p:txBody>
      </p:sp>
      <p:sp>
        <p:nvSpPr>
          <p:cNvPr id="1048682" name="Text Placeholder 3"/>
          <p:cNvSpPr>
            <a:spLocks noGrp="1"/>
          </p:cNvSpPr>
          <p:nvPr>
            <p:ph type="body" idx="1"/>
          </p:nvPr>
        </p:nvSpPr>
        <p:spPr>
          <a:xfrm>
            <a:off x="571503" y="1455900"/>
            <a:ext cx="21167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a:t>Click to edit Master text styles</a:t>
            </a:r>
          </a:p>
        </p:txBody>
      </p:sp>
      <p:sp>
        <p:nvSpPr>
          <p:cNvPr id="1048683" name="Content Placeholder 2"/>
          <p:cNvSpPr>
            <a:spLocks noGrp="1"/>
          </p:cNvSpPr>
          <p:nvPr>
            <p:ph idx="2"/>
          </p:nvPr>
        </p:nvSpPr>
        <p:spPr>
          <a:xfrm>
            <a:off x="2832568" y="1447800"/>
            <a:ext cx="3453932" cy="3000375"/>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4" name="Slide Number Placeholder 3"/>
          <p:cNvSpPr>
            <a:spLocks noGrp="1"/>
          </p:cNvSpPr>
          <p:nvPr>
            <p:ph type="sldNum" sz="quarter" idx="12"/>
          </p:nvPr>
        </p:nvSpPr>
        <p:spPr/>
        <p:txBody>
          <a:bodyPr rtlCol="0"/>
          <a:lstStyle/>
          <a:p>
            <a:r>
              <a:rPr lang="en-US"/>
              <a:t>&lt;#&gt;</a:t>
            </a:r>
          </a:p>
        </p:txBody>
      </p:sp>
      <p:sp>
        <p:nvSpPr>
          <p:cNvPr id="1048685" name="Footer Placeholder 2"/>
          <p:cNvSpPr>
            <a:spLocks noGrp="1"/>
          </p:cNvSpPr>
          <p:nvPr>
            <p:ph type="ftr" sz="quarter" idx="11"/>
          </p:nvPr>
        </p:nvSpPr>
        <p:spPr/>
        <p:txBody>
          <a:bodyPr rtlCol="0"/>
          <a:lstStyle/>
          <a:p>
            <a:r>
              <a:rPr lang="en-US"/>
              <a:t>Footer</a:t>
            </a:r>
          </a:p>
        </p:txBody>
      </p:sp>
      <p:sp>
        <p:nvSpPr>
          <p:cNvPr id="1048686"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2" name="Rectangle 16"/>
          <p:cNvSpPr/>
          <p:nvPr/>
        </p:nvSpPr>
        <p:spPr>
          <a:xfrm>
            <a:off x="2788731" y="1437414"/>
            <a:ext cx="3497770" cy="3037029"/>
          </a:xfrm>
          <a:prstGeom prst="rect">
            <a:avLst/>
          </a:prstGeom>
          <a:noFill/>
          <a:ln w="6350" cap="flat">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43" name="Title 1"/>
          <p:cNvSpPr>
            <a:spLocks noGrp="1"/>
          </p:cNvSpPr>
          <p:nvPr>
            <p:ph type="title"/>
          </p:nvPr>
        </p:nvSpPr>
        <p:spPr/>
        <p:txBody>
          <a:bodyPr rtlCol="0"/>
          <a:lstStyle>
            <a:lvl1pPr lvl="0"/>
          </a:lstStyle>
          <a:p>
            <a:r>
              <a:rPr lang="en-US"/>
              <a:t>Click to edit Master title style</a:t>
            </a:r>
          </a:p>
        </p:txBody>
      </p:sp>
      <p:sp>
        <p:nvSpPr>
          <p:cNvPr id="1048644" name="Text Placeholder 3"/>
          <p:cNvSpPr>
            <a:spLocks noGrp="1"/>
          </p:cNvSpPr>
          <p:nvPr>
            <p:ph type="body" idx="1"/>
          </p:nvPr>
        </p:nvSpPr>
        <p:spPr>
          <a:xfrm>
            <a:off x="571503" y="1455900"/>
            <a:ext cx="21167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a:t>Click to edit Master text styles</a:t>
            </a:r>
          </a:p>
        </p:txBody>
      </p:sp>
      <p:sp>
        <p:nvSpPr>
          <p:cNvPr id="1048645" name="Picture Placeholder 2"/>
          <p:cNvSpPr>
            <a:spLocks noGrp="1"/>
          </p:cNvSpPr>
          <p:nvPr>
            <p:ph type="pic" idx="2"/>
          </p:nvPr>
        </p:nvSpPr>
        <p:spPr>
          <a:xfrm>
            <a:off x="2831416" y="1492944"/>
            <a:ext cx="3407462" cy="2925962"/>
          </a:xfrm>
          <a:solidFill>
            <a:schemeClr val="bg1">
              <a:lumMod val="95000"/>
            </a:schemeClr>
          </a:solidFill>
          <a:ln w="38100">
            <a:noFill/>
            <a:miter lim="800000"/>
          </a:ln>
        </p:spPr>
        <p:txBody>
          <a:bodyPr rtlCol="0"/>
          <a:lstStyle/>
          <a:p>
            <a:r>
              <a:rPr lang="en-US"/>
              <a:t>Click icon to add picture</a:t>
            </a:r>
          </a:p>
        </p:txBody>
      </p:sp>
      <p:sp>
        <p:nvSpPr>
          <p:cNvPr id="1048646" name="Slide Number Placeholder 4"/>
          <p:cNvSpPr>
            <a:spLocks noGrp="1"/>
          </p:cNvSpPr>
          <p:nvPr>
            <p:ph type="sldNum" sz="quarter" idx="12"/>
          </p:nvPr>
        </p:nvSpPr>
        <p:spPr/>
        <p:txBody>
          <a:bodyPr rtlCol="0"/>
          <a:lstStyle/>
          <a:p>
            <a:r>
              <a:rPr lang="en-US"/>
              <a:t>&lt;#&gt;</a:t>
            </a:r>
          </a:p>
        </p:txBody>
      </p:sp>
      <p:sp>
        <p:nvSpPr>
          <p:cNvPr id="1048647" name="Footer Placeholder 3"/>
          <p:cNvSpPr>
            <a:spLocks noGrp="1"/>
          </p:cNvSpPr>
          <p:nvPr>
            <p:ph type="ftr" sz="quarter" idx="11"/>
          </p:nvPr>
        </p:nvSpPr>
        <p:spPr/>
        <p:txBody>
          <a:bodyPr rtlCol="0"/>
          <a:lstStyle/>
          <a:p>
            <a:r>
              <a:rPr lang="en-US"/>
              <a:t>Footer</a:t>
            </a:r>
          </a:p>
        </p:txBody>
      </p:sp>
      <p:sp>
        <p:nvSpPr>
          <p:cNvPr id="1048648" name="Date Placeholder 1"/>
          <p:cNvSpPr>
            <a:spLocks noGrp="1"/>
          </p:cNvSpPr>
          <p:nvPr>
            <p:ph type="dt" sz="half" idx="10"/>
          </p:nvPr>
        </p:nvSpPr>
        <p:spPr/>
        <p:txBody>
          <a:bodyPr rtlCol="0"/>
          <a:lstStyle/>
          <a:p>
            <a:r>
              <a:rPr lang="en-US"/>
              <a:t>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1048576" name="Slide Number Placeholder 5" hidden="1"/>
          <p:cNvSpPr txBox="1">
            <a:spLocks noGrp="1"/>
          </p:cNvSpPr>
          <p:nvPr/>
        </p:nvSpPr>
        <p:spPr>
          <a:xfrm>
            <a:off x="4592586" y="4771233"/>
            <a:ext cx="1600200" cy="273844"/>
          </a:xfrm>
          <a:prstGeom prst="rect">
            <a:avLst/>
          </a:prstGeom>
          <a:effectLst/>
        </p:spPr>
        <p:txBody>
          <a:bodyPr vert="horz" lIns="51435" tIns="25718" rIns="51435" bIns="25718"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sz="338"/>
              <a:t>&lt;#&gt;</a:t>
            </a:r>
          </a:p>
        </p:txBody>
      </p:sp>
      <p:sp>
        <p:nvSpPr>
          <p:cNvPr id="1048577" name="Footer Placeholder 4" hidden="1"/>
          <p:cNvSpPr txBox="1">
            <a:spLocks noGrp="1"/>
          </p:cNvSpPr>
          <p:nvPr/>
        </p:nvSpPr>
        <p:spPr>
          <a:xfrm>
            <a:off x="2343150" y="4771233"/>
            <a:ext cx="2171700" cy="273844"/>
          </a:xfrm>
          <a:prstGeom prst="rect">
            <a:avLst/>
          </a:prstGeom>
          <a:effectLst/>
        </p:spPr>
        <p:txBody>
          <a:bodyPr vert="horz" lIns="51435" tIns="25718" rIns="51435" bIns="25718"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sz="338"/>
              <a:t>Footer</a:t>
            </a:r>
          </a:p>
        </p:txBody>
      </p:sp>
      <p:sp>
        <p:nvSpPr>
          <p:cNvPr id="1048578" name="Date Placeholder 3" hidden="1"/>
          <p:cNvSpPr txBox="1">
            <a:spLocks noGrp="1"/>
          </p:cNvSpPr>
          <p:nvPr/>
        </p:nvSpPr>
        <p:spPr>
          <a:xfrm>
            <a:off x="670975" y="4771233"/>
            <a:ext cx="1600200" cy="273844"/>
          </a:xfrm>
          <a:prstGeom prst="rect">
            <a:avLst/>
          </a:prstGeom>
          <a:effectLst/>
        </p:spPr>
        <p:txBody>
          <a:bodyPr vert="horz" lIns="51435" tIns="25718" rIns="51435" bIns="25718"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sz="338"/>
              <a:t>Date</a:t>
            </a:r>
          </a:p>
        </p:txBody>
      </p:sp>
      <p:sp>
        <p:nvSpPr>
          <p:cNvPr id="1048579" name="Slide Number Placeholder 5" hidden="1"/>
          <p:cNvSpPr txBox="1">
            <a:spLocks noGrp="1"/>
          </p:cNvSpPr>
          <p:nvPr/>
        </p:nvSpPr>
        <p:spPr>
          <a:xfrm>
            <a:off x="4592586" y="4771233"/>
            <a:ext cx="1600200" cy="273844"/>
          </a:xfrm>
          <a:prstGeom prst="rect">
            <a:avLst/>
          </a:prstGeom>
          <a:effectLst/>
        </p:spPr>
        <p:txBody>
          <a:bodyPr vert="horz" lIns="51435" tIns="25718" rIns="51435" bIns="25718"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sz="338"/>
              <a:t>&lt;#&gt;</a:t>
            </a:r>
          </a:p>
        </p:txBody>
      </p:sp>
      <p:sp>
        <p:nvSpPr>
          <p:cNvPr id="1048580" name="Footer Placeholder 4" hidden="1"/>
          <p:cNvSpPr txBox="1">
            <a:spLocks noGrp="1"/>
          </p:cNvSpPr>
          <p:nvPr/>
        </p:nvSpPr>
        <p:spPr>
          <a:xfrm>
            <a:off x="2343150" y="4771233"/>
            <a:ext cx="2171700" cy="273844"/>
          </a:xfrm>
          <a:prstGeom prst="rect">
            <a:avLst/>
          </a:prstGeom>
          <a:effectLst/>
        </p:spPr>
        <p:txBody>
          <a:bodyPr vert="horz" lIns="51435" tIns="25718" rIns="51435" bIns="25718"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sz="338"/>
              <a:t>Footer</a:t>
            </a:r>
          </a:p>
        </p:txBody>
      </p:sp>
      <p:sp>
        <p:nvSpPr>
          <p:cNvPr id="1048581" name="Date Placeholder 3" hidden="1"/>
          <p:cNvSpPr txBox="1">
            <a:spLocks noGrp="1"/>
          </p:cNvSpPr>
          <p:nvPr/>
        </p:nvSpPr>
        <p:spPr>
          <a:xfrm>
            <a:off x="670975" y="4771233"/>
            <a:ext cx="1600200" cy="273844"/>
          </a:xfrm>
          <a:prstGeom prst="rect">
            <a:avLst/>
          </a:prstGeom>
          <a:effectLst/>
        </p:spPr>
        <p:txBody>
          <a:bodyPr vert="horz" lIns="51435" tIns="25718" rIns="51435" bIns="25718"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sz="338"/>
              <a:t>Date</a:t>
            </a:r>
          </a:p>
        </p:txBody>
      </p:sp>
      <p:sp>
        <p:nvSpPr>
          <p:cNvPr id="1048582" name="Slide Number Placeholder 5" hidden="1"/>
          <p:cNvSpPr txBox="1">
            <a:spLocks noGrp="1"/>
          </p:cNvSpPr>
          <p:nvPr/>
        </p:nvSpPr>
        <p:spPr>
          <a:xfrm>
            <a:off x="4592586" y="4771233"/>
            <a:ext cx="1600200" cy="273844"/>
          </a:xfrm>
          <a:prstGeom prst="rect">
            <a:avLst/>
          </a:prstGeom>
          <a:effectLst/>
        </p:spPr>
        <p:txBody>
          <a:bodyPr vert="horz" lIns="51435" tIns="25718" rIns="51435" bIns="25718"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sz="338"/>
              <a:t>&lt;#&gt;</a:t>
            </a:r>
          </a:p>
        </p:txBody>
      </p:sp>
      <p:sp>
        <p:nvSpPr>
          <p:cNvPr id="1048583" name="Footer Placeholder 4" hidden="1"/>
          <p:cNvSpPr txBox="1">
            <a:spLocks noGrp="1"/>
          </p:cNvSpPr>
          <p:nvPr/>
        </p:nvSpPr>
        <p:spPr>
          <a:xfrm>
            <a:off x="2343150" y="4771233"/>
            <a:ext cx="2171700" cy="273844"/>
          </a:xfrm>
          <a:prstGeom prst="rect">
            <a:avLst/>
          </a:prstGeom>
          <a:effectLst/>
        </p:spPr>
        <p:txBody>
          <a:bodyPr vert="horz" lIns="51435" tIns="25718" rIns="51435" bIns="25718"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sz="338"/>
              <a:t>Footer</a:t>
            </a:r>
          </a:p>
        </p:txBody>
      </p:sp>
      <p:sp>
        <p:nvSpPr>
          <p:cNvPr id="1048584" name="Date Placeholder 3" hidden="1"/>
          <p:cNvSpPr txBox="1">
            <a:spLocks noGrp="1"/>
          </p:cNvSpPr>
          <p:nvPr/>
        </p:nvSpPr>
        <p:spPr>
          <a:xfrm>
            <a:off x="670975" y="4771233"/>
            <a:ext cx="1600200" cy="273844"/>
          </a:xfrm>
          <a:prstGeom prst="rect">
            <a:avLst/>
          </a:prstGeom>
          <a:effectLst/>
        </p:spPr>
        <p:txBody>
          <a:bodyPr vert="horz" lIns="51435" tIns="25718" rIns="51435" bIns="25718"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sz="338"/>
              <a:t>Date</a:t>
            </a:r>
          </a:p>
        </p:txBody>
      </p:sp>
      <p:sp>
        <p:nvSpPr>
          <p:cNvPr id="1048585" name="Title Placeholder 1"/>
          <p:cNvSpPr>
            <a:spLocks noGrp="1"/>
          </p:cNvSpPr>
          <p:nvPr>
            <p:ph type="title"/>
          </p:nvPr>
        </p:nvSpPr>
        <p:spPr>
          <a:xfrm>
            <a:off x="571500" y="349045"/>
            <a:ext cx="5715000" cy="857250"/>
          </a:xfrm>
          <a:prstGeom prst="rect">
            <a:avLst/>
          </a:prstGeom>
        </p:spPr>
        <p:txBody>
          <a:bodyPr vert="horz" lIns="91440" tIns="45720" rIns="91440" bIns="45720" rtlCol="0" anchor="b">
            <a:noAutofit/>
          </a:bodyPr>
          <a:lstStyle/>
          <a:p>
            <a:r>
              <a:rPr lang="en-US"/>
              <a:t>Click to edit Master title style</a:t>
            </a:r>
          </a:p>
        </p:txBody>
      </p:sp>
      <p:sp>
        <p:nvSpPr>
          <p:cNvPr id="1048586" name="Text Placeholder 2"/>
          <p:cNvSpPr>
            <a:spLocks noGrp="1"/>
          </p:cNvSpPr>
          <p:nvPr>
            <p:ph type="body" idx="1"/>
          </p:nvPr>
        </p:nvSpPr>
        <p:spPr>
          <a:xfrm>
            <a:off x="571500" y="1428750"/>
            <a:ext cx="5715000" cy="3048000"/>
          </a:xfrm>
          <a:prstGeom prst="rect">
            <a:avLst/>
          </a:prstGeom>
        </p:spPr>
        <p:txBody>
          <a:bodyPr vert="horz" lIns="91440" tIns="9360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7" name="Slide Number Placeholder 5"/>
          <p:cNvSpPr>
            <a:spLocks noGrp="1"/>
          </p:cNvSpPr>
          <p:nvPr>
            <p:ph type="sldNum" sz="quarter" idx="4"/>
          </p:nvPr>
        </p:nvSpPr>
        <p:spPr>
          <a:xfrm>
            <a:off x="5825863" y="4695033"/>
            <a:ext cx="459764" cy="285750"/>
          </a:xfrm>
          <a:prstGeom prst="rect">
            <a:avLst/>
          </a:prstGeom>
        </p:spPr>
        <p:txBody>
          <a:bodyPr vert="horz" lIns="91440" tIns="45720" rIns="91440" bIns="45720" rtlCol="0" anchor="ctr"/>
          <a:lstStyle>
            <a:lvl1pPr lvl="0" algn="r">
              <a:defRPr lang="en-US" sz="338" b="0" i="0" dirty="0">
                <a:solidFill>
                  <a:schemeClr val="bg1">
                    <a:lumMod val="50000"/>
                  </a:schemeClr>
                </a:solidFill>
                <a:latin typeface="+mn-lt"/>
              </a:defRPr>
            </a:lvl1pPr>
          </a:lstStyle>
          <a:p>
            <a:r>
              <a:rPr lang="en-US"/>
              <a:t>&lt;#&gt;</a:t>
            </a:r>
          </a:p>
        </p:txBody>
      </p:sp>
      <p:sp>
        <p:nvSpPr>
          <p:cNvPr id="1048588" name="Footer Placeholder 4"/>
          <p:cNvSpPr>
            <a:spLocks noGrp="1"/>
          </p:cNvSpPr>
          <p:nvPr>
            <p:ph type="ftr" sz="quarter" idx="3"/>
          </p:nvPr>
        </p:nvSpPr>
        <p:spPr>
          <a:xfrm>
            <a:off x="1871663" y="4686300"/>
            <a:ext cx="3886200" cy="285750"/>
          </a:xfrm>
          <a:prstGeom prst="rect">
            <a:avLst/>
          </a:prstGeom>
        </p:spPr>
        <p:txBody>
          <a:bodyPr vert="horz" lIns="91440" tIns="45720" rIns="91440" bIns="45720" rtlCol="0" anchor="ctr"/>
          <a:lstStyle>
            <a:lvl1pPr lvl="0" algn="ctr">
              <a:defRPr lang="en-US" sz="338" b="0" i="0" dirty="0">
                <a:solidFill>
                  <a:schemeClr val="bg1">
                    <a:lumMod val="50000"/>
                  </a:schemeClr>
                </a:solidFill>
                <a:latin typeface="+mn-lt"/>
              </a:defRPr>
            </a:lvl1pPr>
          </a:lstStyle>
          <a:p>
            <a:r>
              <a:rPr lang="en-US"/>
              <a:t>Footer</a:t>
            </a:r>
          </a:p>
        </p:txBody>
      </p:sp>
      <p:sp>
        <p:nvSpPr>
          <p:cNvPr id="1048589" name="Date Placeholder 3"/>
          <p:cNvSpPr>
            <a:spLocks noGrp="1"/>
          </p:cNvSpPr>
          <p:nvPr>
            <p:ph type="dt" sz="half" idx="2"/>
          </p:nvPr>
        </p:nvSpPr>
        <p:spPr>
          <a:xfrm>
            <a:off x="571501" y="4695033"/>
            <a:ext cx="1229678" cy="285750"/>
          </a:xfrm>
          <a:prstGeom prst="rect">
            <a:avLst/>
          </a:prstGeom>
        </p:spPr>
        <p:txBody>
          <a:bodyPr vert="horz" lIns="91440" tIns="45720" rIns="91440" bIns="45720" rtlCol="0" anchor="ctr"/>
          <a:lstStyle>
            <a:lvl1pPr lvl="0" algn="l">
              <a:defRPr lang="en-US" sz="338" b="0" i="0" dirty="0">
                <a:solidFill>
                  <a:schemeClr val="bg1">
                    <a:lumMod val="50000"/>
                  </a:schemeClr>
                </a:solidFill>
                <a:latin typeface="+mn-lt"/>
              </a:defRPr>
            </a:lvl1pPr>
          </a:lstStyle>
          <a:p>
            <a:r>
              <a:rPr lang="en-US"/>
              <a:t>Date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ftr="0" dt="0"/>
  <p:txStyles>
    <p:titleStyle>
      <a:lvl1pPr lvl="0" algn="l" rtl="0">
        <a:lnSpc>
          <a:spcPct val="100000"/>
        </a:lnSpc>
        <a:spcBef>
          <a:spcPct val="0"/>
        </a:spcBef>
        <a:buNone/>
        <a:defRPr lang="en-US" sz="1800" b="1" i="0" dirty="0">
          <a:solidFill>
            <a:schemeClr val="tx1"/>
          </a:solidFill>
          <a:latin typeface="+mj-lt"/>
        </a:defRPr>
      </a:lvl1pPr>
    </p:titleStyle>
    <p:bodyStyle>
      <a:lvl1pPr marL="192876" lvl="0" indent="-192876" algn="l" rtl="0">
        <a:spcBef>
          <a:spcPts val="675"/>
        </a:spcBef>
        <a:buClr>
          <a:schemeClr val="accent1"/>
        </a:buClr>
        <a:buFont typeface="Arial"/>
        <a:buChar char="•"/>
        <a:defRPr lang="en-US" sz="900" b="0" i="0" dirty="0">
          <a:solidFill>
            <a:schemeClr val="tx1"/>
          </a:solidFill>
          <a:latin typeface="+mn-lt"/>
        </a:defRPr>
      </a:lvl1pPr>
      <a:lvl2pPr marL="417899" lvl="1" indent="-160731" algn="l" rtl="0">
        <a:spcBef>
          <a:spcPts val="169"/>
        </a:spcBef>
        <a:buClr>
          <a:schemeClr val="tx1">
            <a:lumMod val="50000"/>
            <a:lumOff val="50000"/>
          </a:schemeClr>
        </a:buClr>
        <a:buFont typeface="Arial"/>
        <a:buChar char="-"/>
        <a:defRPr lang="en-US" sz="788" b="0" i="0" dirty="0">
          <a:solidFill>
            <a:schemeClr val="bg1">
              <a:lumMod val="50000"/>
            </a:schemeClr>
          </a:solidFill>
          <a:latin typeface="+mn-lt"/>
        </a:defRPr>
      </a:lvl2pPr>
      <a:lvl3pPr marL="642922" lvl="2" indent="-128585" algn="l" rtl="0">
        <a:spcBef>
          <a:spcPts val="169"/>
        </a:spcBef>
        <a:buClr>
          <a:schemeClr val="tx1">
            <a:lumMod val="50000"/>
            <a:lumOff val="50000"/>
          </a:schemeClr>
        </a:buClr>
        <a:buFont typeface="Arial"/>
        <a:buChar char="-"/>
        <a:defRPr lang="en-US" sz="675" b="0" i="0" dirty="0">
          <a:solidFill>
            <a:schemeClr val="bg1">
              <a:lumMod val="50000"/>
            </a:schemeClr>
          </a:solidFill>
          <a:latin typeface="+mn-lt"/>
        </a:defRPr>
      </a:lvl3pPr>
      <a:lvl4pPr marL="900091" lvl="3" indent="-128585" algn="l" rtl="0">
        <a:spcBef>
          <a:spcPts val="169"/>
        </a:spcBef>
        <a:buClr>
          <a:schemeClr val="tx1">
            <a:lumMod val="50000"/>
            <a:lumOff val="50000"/>
          </a:schemeClr>
        </a:buClr>
        <a:buFont typeface="Arial"/>
        <a:buChar char="-"/>
        <a:defRPr lang="en-US" sz="563" b="0" i="0" dirty="0">
          <a:solidFill>
            <a:schemeClr val="bg1">
              <a:lumMod val="50000"/>
            </a:schemeClr>
          </a:solidFill>
          <a:latin typeface="+mn-lt"/>
        </a:defRPr>
      </a:lvl4pPr>
      <a:lvl5pPr marL="1157259" lvl="4" indent="-128585" algn="l" rtl="0">
        <a:spcBef>
          <a:spcPts val="169"/>
        </a:spcBef>
        <a:buClr>
          <a:schemeClr val="tx1">
            <a:lumMod val="50000"/>
            <a:lumOff val="50000"/>
          </a:schemeClr>
        </a:buClr>
        <a:buFont typeface="Arial"/>
        <a:buChar char="-"/>
        <a:defRPr lang="en-US" sz="506" b="0" i="0" dirty="0">
          <a:solidFill>
            <a:schemeClr val="bg1">
              <a:lumMod val="50000"/>
            </a:schemeClr>
          </a:solidFill>
          <a:latin typeface="+mn-lt"/>
        </a:defRPr>
      </a:lvl5pPr>
      <a:lvl6pPr marL="1414428" lvl="5" indent="-128585" algn="l" rtl="0">
        <a:spcBef>
          <a:spcPct val="20000"/>
        </a:spcBef>
        <a:buFont typeface="Arial"/>
        <a:buChar char="-"/>
        <a:defRPr lang="en-US" sz="506" b="0" i="0" dirty="0">
          <a:solidFill>
            <a:schemeClr val="bg1">
              <a:lumMod val="50000"/>
            </a:schemeClr>
          </a:solidFill>
          <a:latin typeface="+mn-lt"/>
        </a:defRPr>
      </a:lvl6pPr>
      <a:lvl7pPr marL="1671596" lvl="6" indent="-128585" algn="l" rtl="0">
        <a:spcBef>
          <a:spcPct val="20000"/>
        </a:spcBef>
        <a:buFont typeface="Arial"/>
        <a:buChar char="-"/>
        <a:defRPr lang="en-US" sz="506" b="0" i="0" dirty="0">
          <a:solidFill>
            <a:schemeClr val="bg1">
              <a:lumMod val="50000"/>
            </a:schemeClr>
          </a:solidFill>
          <a:latin typeface="+mn-lt"/>
        </a:defRPr>
      </a:lvl7pPr>
      <a:lvl8pPr marL="1928765" lvl="7" indent="-128585" algn="l" rtl="0">
        <a:spcBef>
          <a:spcPct val="20000"/>
        </a:spcBef>
        <a:buFont typeface="Arial"/>
        <a:buChar char="-"/>
        <a:defRPr lang="en-US" sz="506" b="0" i="0" dirty="0">
          <a:solidFill>
            <a:schemeClr val="bg1">
              <a:lumMod val="50000"/>
            </a:schemeClr>
          </a:solidFill>
          <a:latin typeface="+mn-lt"/>
        </a:defRPr>
      </a:lvl8pPr>
      <a:lvl9pPr marL="2185934" lvl="8" indent="-128585" algn="l" rtl="0">
        <a:spcBef>
          <a:spcPct val="20000"/>
        </a:spcBef>
        <a:buFont typeface="Arial"/>
        <a:buChar char="-"/>
        <a:defRPr lang="en-US" sz="506" b="0" i="0" dirty="0">
          <a:solidFill>
            <a:schemeClr val="bg1">
              <a:lumMod val="50000"/>
            </a:schemeClr>
          </a:solidFill>
          <a:latin typeface="+mn-lt"/>
        </a:defRPr>
      </a:lvl9pPr>
    </p:bodyStyle>
    <p:otherStyle>
      <a:lvl1pPr marL="0" lvl="0" algn="l" rtl="0">
        <a:defRPr lang="en-US" sz="1013" dirty="0">
          <a:solidFill>
            <a:schemeClr val="tx1"/>
          </a:solidFill>
          <a:latin typeface="+mn-lt"/>
        </a:defRPr>
      </a:lvl1pPr>
      <a:lvl2pPr marL="257168" lvl="1" algn="l" rtl="0">
        <a:defRPr lang="en-US" sz="1013" dirty="0">
          <a:solidFill>
            <a:schemeClr val="tx1"/>
          </a:solidFill>
          <a:latin typeface="+mn-lt"/>
        </a:defRPr>
      </a:lvl2pPr>
      <a:lvl3pPr marL="514337" lvl="2" algn="l" rtl="0">
        <a:defRPr lang="en-US" sz="1013" dirty="0">
          <a:solidFill>
            <a:schemeClr val="tx1"/>
          </a:solidFill>
          <a:latin typeface="+mn-lt"/>
        </a:defRPr>
      </a:lvl3pPr>
      <a:lvl4pPr marL="771506" lvl="3" algn="l" rtl="0">
        <a:defRPr lang="en-US" sz="1013" dirty="0">
          <a:solidFill>
            <a:schemeClr val="tx1"/>
          </a:solidFill>
          <a:latin typeface="+mn-lt"/>
        </a:defRPr>
      </a:lvl4pPr>
      <a:lvl5pPr marL="1028675" lvl="4" algn="l" rtl="0">
        <a:defRPr lang="en-US" sz="1013" dirty="0">
          <a:solidFill>
            <a:schemeClr val="tx1"/>
          </a:solidFill>
          <a:latin typeface="+mn-lt"/>
        </a:defRPr>
      </a:lvl5pPr>
      <a:lvl6pPr marL="1285843" lvl="5" algn="l" rtl="0">
        <a:defRPr lang="en-US" sz="1013" dirty="0">
          <a:solidFill>
            <a:schemeClr val="tx1"/>
          </a:solidFill>
          <a:latin typeface="+mn-lt"/>
        </a:defRPr>
      </a:lvl6pPr>
      <a:lvl7pPr marL="1543012" lvl="6" algn="l" rtl="0">
        <a:defRPr lang="en-US" sz="1013" dirty="0">
          <a:solidFill>
            <a:schemeClr val="tx1"/>
          </a:solidFill>
          <a:latin typeface="+mn-lt"/>
        </a:defRPr>
      </a:lvl7pPr>
      <a:lvl8pPr marL="1800180" lvl="7" algn="l" rtl="0">
        <a:defRPr lang="en-US" sz="1013" dirty="0">
          <a:solidFill>
            <a:schemeClr val="tx1"/>
          </a:solidFill>
          <a:latin typeface="+mn-lt"/>
        </a:defRPr>
      </a:lvl8pPr>
      <a:lvl9pPr marL="2057348" lvl="8" algn="l" rtl="0">
        <a:defRPr lang="en-US" sz="1013"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webp"/><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79.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1048595" name="Title 1"/>
          <p:cNvSpPr>
            <a:spLocks noGrp="1"/>
          </p:cNvSpPr>
          <p:nvPr>
            <p:ph type="title"/>
          </p:nvPr>
        </p:nvSpPr>
        <p:spPr>
          <a:xfrm>
            <a:off x="383924" y="1876781"/>
            <a:ext cx="6254826" cy="635784"/>
          </a:xfrm>
        </p:spPr>
        <p:txBody>
          <a:bodyPr rtlCol="0"/>
          <a:lstStyle/>
          <a:p>
            <a:r>
              <a:rPr lang="en-US" sz="3000" dirty="0" err="1">
                <a:solidFill>
                  <a:schemeClr val="tx2">
                    <a:lumMod val="90000"/>
                    <a:lumOff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Clinico</a:t>
            </a:r>
            <a:r>
              <a:rPr lang="en-US" sz="3000" dirty="0">
                <a:solidFill>
                  <a:schemeClr val="tx2">
                    <a:lumMod val="90000"/>
                    <a:lumOff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-Pathological Conference</a:t>
            </a:r>
            <a:br>
              <a:rPr lang="en-US" sz="3000" dirty="0">
                <a:solidFill>
                  <a:schemeClr val="tx2">
                    <a:lumMod val="90000"/>
                    <a:lumOff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500" i="1" dirty="0" smtClean="0">
                <a:solidFill>
                  <a:srgbClr val="BA0E0E"/>
                </a:solidFill>
              </a:rPr>
              <a:t>Diarrhea Decoded: When a common symptom hides an </a:t>
            </a:r>
            <a:r>
              <a:rPr lang="en-US" sz="1500" i="1" dirty="0" err="1" smtClean="0">
                <a:solidFill>
                  <a:srgbClr val="BA0E0E"/>
                </a:solidFill>
              </a:rPr>
              <a:t>uncommom</a:t>
            </a:r>
            <a:r>
              <a:rPr lang="en-US" sz="1500" i="1" dirty="0" smtClean="0">
                <a:solidFill>
                  <a:srgbClr val="BA0E0E"/>
                </a:solidFill>
              </a:rPr>
              <a:t> diagnosis.</a:t>
            </a:r>
            <a:endParaRPr lang="en-US" sz="1500" b="0" i="1" dirty="0">
              <a:solidFill>
                <a:srgbClr val="BA0E0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48596" name="Subtitle 2"/>
          <p:cNvSpPr>
            <a:spLocks noGrp="1"/>
          </p:cNvSpPr>
          <p:nvPr>
            <p:ph type="subTitle" idx="1"/>
          </p:nvPr>
        </p:nvSpPr>
        <p:spPr>
          <a:xfrm>
            <a:off x="1144654" y="2887887"/>
            <a:ext cx="4733365" cy="787754"/>
          </a:xfrm>
        </p:spPr>
        <p:txBody>
          <a:bodyPr rtlCol="0"/>
          <a:lstStyle/>
          <a:p>
            <a:r>
              <a:rPr lang="en-US" sz="1200" b="1" dirty="0">
                <a:solidFill>
                  <a:schemeClr val="tx2">
                    <a:lumMod val="50000"/>
                    <a:lumOff val="50000"/>
                  </a:schemeClr>
                </a:solidFill>
              </a:rPr>
              <a:t>Resident: Dr Mohammad Naeem </a:t>
            </a:r>
          </a:p>
          <a:p>
            <a:r>
              <a:rPr lang="en-US" sz="1200" b="1" dirty="0">
                <a:solidFill>
                  <a:schemeClr val="tx2">
                    <a:lumMod val="50000"/>
                    <a:lumOff val="50000"/>
                  </a:schemeClr>
                </a:solidFill>
              </a:rPr>
              <a:t>Senior Registrar: Dr Anum Abbas </a:t>
            </a:r>
          </a:p>
          <a:p>
            <a:r>
              <a:rPr lang="en-US" sz="1800" b="1" dirty="0">
                <a:solidFill>
                  <a:schemeClr val="tx2">
                    <a:lumMod val="75000"/>
                    <a:lumOff val="25000"/>
                  </a:schemeClr>
                </a:solidFill>
                <a:latin typeface="Calibri" panose="020F0502020204030204" pitchFamily="34" charset="0"/>
                <a:cs typeface="Calibri" panose="020F0502020204030204" pitchFamily="34" charset="0"/>
              </a:rPr>
              <a:t>Gastroenterology Department</a:t>
            </a:r>
          </a:p>
          <a:p>
            <a:r>
              <a:rPr lang="en-US" sz="1800" b="1" dirty="0">
                <a:solidFill>
                  <a:schemeClr val="tx2">
                    <a:lumMod val="75000"/>
                    <a:lumOff val="25000"/>
                  </a:schemeClr>
                </a:solidFill>
                <a:latin typeface="Calibri" panose="020F0502020204030204" pitchFamily="34" charset="0"/>
                <a:cs typeface="Calibri" panose="020F0502020204030204" pitchFamily="34" charset="0"/>
              </a:rPr>
              <a:t>Holy Family Hospital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867" y="908772"/>
            <a:ext cx="873919" cy="5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e 7"/>
          <p:cNvSpPr>
            <a:spLocks noGrp="1"/>
          </p:cNvSpPr>
          <p:nvPr>
            <p:ph type="title"/>
          </p:nvPr>
        </p:nvSpPr>
        <p:spPr>
          <a:xfrm>
            <a:off x="538094" y="308780"/>
            <a:ext cx="5600700" cy="642938"/>
          </a:xfrm>
        </p:spPr>
        <p:txBody>
          <a:bodyPr rtlCol="0"/>
          <a:lstStyle/>
          <a:p>
            <a:pPr algn="ctr"/>
            <a:r>
              <a:rPr lang="en-US" sz="2400" dirty="0" smtClean="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Examination</a:t>
            </a:r>
          </a:p>
        </p:txBody>
      </p:sp>
      <p:sp>
        <p:nvSpPr>
          <p:cNvPr id="1048621" name="Content Placeholder 2"/>
          <p:cNvSpPr>
            <a:spLocks noGrp="1"/>
          </p:cNvSpPr>
          <p:nvPr>
            <p:ph idx="1"/>
          </p:nvPr>
        </p:nvSpPr>
        <p:spPr>
          <a:xfrm>
            <a:off x="329184" y="1146048"/>
            <a:ext cx="6014466" cy="3767328"/>
          </a:xfrm>
        </p:spPr>
        <p:txBody>
          <a:bodyPr rtlCol="0">
            <a:normAutofit lnSpcReduction="10000"/>
          </a:bodyPr>
          <a:lstStyle/>
          <a:p>
            <a:pPr marL="0" indent="0" algn="just">
              <a:buNone/>
            </a:pPr>
            <a:r>
              <a:rPr lang="en-US" sz="1800" dirty="0" smtClean="0"/>
              <a:t>The </a:t>
            </a:r>
            <a:r>
              <a:rPr lang="en-US" sz="1800" dirty="0"/>
              <a:t>patient is a cooperative young male who appears well and is in no acute distress. His vital signs are within normal </a:t>
            </a:r>
            <a:r>
              <a:rPr lang="en-US" sz="1800" dirty="0" smtClean="0"/>
              <a:t>limits.</a:t>
            </a:r>
          </a:p>
          <a:p>
            <a:pPr algn="just">
              <a:lnSpc>
                <a:spcPct val="110000"/>
              </a:lnSpc>
              <a:buFont typeface="Arial" panose="020B0604020202020204" pitchFamily="34" charset="0"/>
              <a:buChar char="•"/>
            </a:pPr>
            <a:r>
              <a:rPr lang="en-US" sz="1800" dirty="0" smtClean="0"/>
              <a:t>Blood pressure 130/90 mmHg.</a:t>
            </a:r>
          </a:p>
          <a:p>
            <a:pPr algn="just">
              <a:lnSpc>
                <a:spcPct val="110000"/>
              </a:lnSpc>
              <a:buFont typeface="Arial" panose="020B0604020202020204" pitchFamily="34" charset="0"/>
              <a:buChar char="•"/>
            </a:pPr>
            <a:r>
              <a:rPr lang="en-US" sz="1800" dirty="0"/>
              <a:t>Pulse: 78 beats per </a:t>
            </a:r>
            <a:r>
              <a:rPr lang="en-US" sz="1800" dirty="0" smtClean="0"/>
              <a:t>minute.</a:t>
            </a:r>
          </a:p>
          <a:p>
            <a:pPr algn="just">
              <a:lnSpc>
                <a:spcPct val="110000"/>
              </a:lnSpc>
              <a:buFont typeface="Arial" panose="020B0604020202020204" pitchFamily="34" charset="0"/>
              <a:buChar char="•"/>
            </a:pPr>
            <a:r>
              <a:rPr lang="en-US" sz="1800" dirty="0"/>
              <a:t>R</a:t>
            </a:r>
            <a:r>
              <a:rPr lang="en-US" sz="1800" dirty="0" smtClean="0"/>
              <a:t>espiratory rate 18 </a:t>
            </a:r>
            <a:r>
              <a:rPr lang="en-US" sz="1800" dirty="0"/>
              <a:t>breaths per </a:t>
            </a:r>
            <a:r>
              <a:rPr lang="en-US" sz="1800" dirty="0" smtClean="0"/>
              <a:t>minute.</a:t>
            </a:r>
          </a:p>
          <a:p>
            <a:pPr algn="just">
              <a:lnSpc>
                <a:spcPct val="110000"/>
              </a:lnSpc>
              <a:buFont typeface="Arial" panose="020B0604020202020204" pitchFamily="34" charset="0"/>
              <a:buChar char="•"/>
            </a:pPr>
            <a:r>
              <a:rPr lang="en-US" sz="1800" dirty="0" smtClean="0"/>
              <a:t>Temperature 98°F.</a:t>
            </a:r>
          </a:p>
          <a:p>
            <a:pPr algn="just">
              <a:lnSpc>
                <a:spcPct val="110000"/>
              </a:lnSpc>
              <a:buFont typeface="Arial" panose="020B0604020202020204" pitchFamily="34" charset="0"/>
              <a:buChar char="•"/>
            </a:pPr>
            <a:r>
              <a:rPr lang="en-US" sz="1800" dirty="0" smtClean="0"/>
              <a:t>BMI </a:t>
            </a:r>
            <a:r>
              <a:rPr lang="en-US" sz="1800" dirty="0"/>
              <a:t>22.5 </a:t>
            </a:r>
            <a:r>
              <a:rPr lang="en-US" sz="1800" dirty="0" smtClean="0"/>
              <a:t>kg/m².</a:t>
            </a:r>
          </a:p>
          <a:p>
            <a:pPr marL="0" indent="0" algn="just">
              <a:buNone/>
            </a:pPr>
            <a:r>
              <a:rPr lang="en-US" sz="1800" dirty="0" smtClean="0"/>
              <a:t> </a:t>
            </a:r>
            <a:r>
              <a:rPr lang="en-US" sz="1800" dirty="0"/>
              <a:t>Upon examination, there are no signs of dehydration, muscle wasting, pallor, jaundice, lymphadenopathy, rash, or any skin lesions</a:t>
            </a:r>
            <a:r>
              <a:rPr lang="en-US" dirty="0"/>
              <a:t>.</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0" y="288540"/>
            <a:ext cx="663178" cy="66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702" y="397206"/>
            <a:ext cx="640556"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ACE9A-0206-FA62-441E-9A33B5FA643E}"/>
              </a:ext>
            </a:extLst>
          </p:cNvPr>
          <p:cNvSpPr>
            <a:spLocks noGrp="1"/>
          </p:cNvSpPr>
          <p:nvPr>
            <p:ph type="title"/>
          </p:nvPr>
        </p:nvSpPr>
        <p:spPr>
          <a:xfrm>
            <a:off x="571503" y="167059"/>
            <a:ext cx="5377607" cy="773198"/>
          </a:xfrm>
        </p:spPr>
        <p:txBody>
          <a:bodyPr/>
          <a:lstStyle/>
          <a:p>
            <a:r>
              <a:rPr lang="en-US" sz="2400"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smtClean="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smtClean="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Systemic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Examination</a:t>
            </a:r>
            <a:endParaRPr lang="x-none" sz="2400" dirty="0">
              <a:solidFill>
                <a:schemeClr val="tx2">
                  <a:lumMod val="50000"/>
                  <a:lumOff val="50000"/>
                </a:schemeClr>
              </a:solidFill>
            </a:endParaRPr>
          </a:p>
        </p:txBody>
      </p:sp>
      <p:sp>
        <p:nvSpPr>
          <p:cNvPr id="6" name="Text Placeholder 2">
            <a:extLst>
              <a:ext uri="{FF2B5EF4-FFF2-40B4-BE49-F238E27FC236}">
                <a16:creationId xmlns:a16="http://schemas.microsoft.com/office/drawing/2014/main" xmlns="" id="{C586EDBF-467E-BBFE-E080-023BBAB8C979}"/>
              </a:ext>
            </a:extLst>
          </p:cNvPr>
          <p:cNvSpPr txBox="1">
            <a:spLocks/>
          </p:cNvSpPr>
          <p:nvPr/>
        </p:nvSpPr>
        <p:spPr>
          <a:xfrm>
            <a:off x="571503" y="1734863"/>
            <a:ext cx="4204310" cy="2238300"/>
          </a:xfrm>
          <a:prstGeom prst="rect">
            <a:avLst/>
          </a:prstGeom>
        </p:spPr>
        <p:txBody>
          <a:bodyPr vert="horz" lIns="68580" tIns="70200" rIns="68580" bIns="34290" rtlCol="0">
            <a:normAutofit/>
          </a:bodyPr>
          <a:lstStyle>
            <a:lvl1pPr marL="257175" lvl="0" indent="-257175" algn="l" rtl="0">
              <a:spcBef>
                <a:spcPts val="900"/>
              </a:spcBef>
              <a:buClr>
                <a:schemeClr val="accent1"/>
              </a:buClr>
              <a:buFont typeface="Arial"/>
              <a:buChar char="•"/>
              <a:defRPr lang="en-US" sz="1200" b="0" i="0" dirty="0">
                <a:solidFill>
                  <a:schemeClr val="tx1"/>
                </a:solidFill>
                <a:latin typeface="+mn-lt"/>
              </a:defRPr>
            </a:lvl1pPr>
            <a:lvl2pPr marL="557213" lvl="1" indent="-214313" algn="l" rtl="0">
              <a:spcBef>
                <a:spcPts val="225"/>
              </a:spcBef>
              <a:buClr>
                <a:schemeClr val="tx1">
                  <a:lumMod val="50000"/>
                  <a:lumOff val="50000"/>
                </a:schemeClr>
              </a:buClr>
              <a:buFont typeface="Arial"/>
              <a:buChar char="-"/>
              <a:defRPr lang="en-US" sz="1050" b="0" i="0" dirty="0">
                <a:solidFill>
                  <a:schemeClr val="bg1">
                    <a:lumMod val="50000"/>
                  </a:schemeClr>
                </a:solidFill>
                <a:latin typeface="+mn-lt"/>
              </a:defRPr>
            </a:lvl2pPr>
            <a:lvl3pPr marL="857250" lvl="2" indent="-171450" algn="l" rtl="0">
              <a:spcBef>
                <a:spcPts val="225"/>
              </a:spcBef>
              <a:buClr>
                <a:schemeClr val="tx1">
                  <a:lumMod val="50000"/>
                  <a:lumOff val="50000"/>
                </a:schemeClr>
              </a:buClr>
              <a:buFont typeface="Arial"/>
              <a:buChar char="-"/>
              <a:defRPr lang="en-US" sz="900" b="0" i="0" dirty="0">
                <a:solidFill>
                  <a:schemeClr val="bg1">
                    <a:lumMod val="50000"/>
                  </a:schemeClr>
                </a:solidFill>
                <a:latin typeface="+mn-lt"/>
              </a:defRPr>
            </a:lvl3pPr>
            <a:lvl4pPr marL="1200150" lvl="3" indent="-171450" algn="l" rtl="0">
              <a:spcBef>
                <a:spcPts val="225"/>
              </a:spcBef>
              <a:buClr>
                <a:schemeClr val="tx1">
                  <a:lumMod val="50000"/>
                  <a:lumOff val="50000"/>
                </a:schemeClr>
              </a:buClr>
              <a:buFont typeface="Arial"/>
              <a:buChar char="-"/>
              <a:defRPr lang="en-US" sz="750" b="0" i="0" dirty="0">
                <a:solidFill>
                  <a:schemeClr val="bg1">
                    <a:lumMod val="50000"/>
                  </a:schemeClr>
                </a:solidFill>
                <a:latin typeface="+mn-lt"/>
              </a:defRPr>
            </a:lvl4pPr>
            <a:lvl5pPr marL="1543050" lvl="4" indent="-171450" algn="l" rtl="0">
              <a:spcBef>
                <a:spcPts val="225"/>
              </a:spcBef>
              <a:buClr>
                <a:schemeClr val="tx1">
                  <a:lumMod val="50000"/>
                  <a:lumOff val="50000"/>
                </a:schemeClr>
              </a:buClr>
              <a:buFont typeface="Arial"/>
              <a:buChar char="-"/>
              <a:defRPr lang="en-US" sz="675" b="0" i="0" dirty="0">
                <a:solidFill>
                  <a:schemeClr val="bg1">
                    <a:lumMod val="50000"/>
                  </a:schemeClr>
                </a:solidFill>
                <a:latin typeface="+mn-lt"/>
              </a:defRPr>
            </a:lvl5pPr>
            <a:lvl6pPr marL="1885950" lvl="5" indent="-171450" algn="l" rtl="0">
              <a:spcBef>
                <a:spcPct val="20000"/>
              </a:spcBef>
              <a:buFont typeface="Arial"/>
              <a:buChar char="-"/>
              <a:defRPr lang="en-US" sz="675" b="0" i="0" dirty="0">
                <a:solidFill>
                  <a:schemeClr val="bg1">
                    <a:lumMod val="50000"/>
                  </a:schemeClr>
                </a:solidFill>
                <a:latin typeface="+mn-lt"/>
              </a:defRPr>
            </a:lvl6pPr>
            <a:lvl7pPr marL="2228850" lvl="6" indent="-171450" algn="l" rtl="0">
              <a:spcBef>
                <a:spcPct val="20000"/>
              </a:spcBef>
              <a:buFont typeface="Arial"/>
              <a:buChar char="-"/>
              <a:defRPr lang="en-US" sz="675" b="0" i="0" dirty="0">
                <a:solidFill>
                  <a:schemeClr val="bg1">
                    <a:lumMod val="50000"/>
                  </a:schemeClr>
                </a:solidFill>
                <a:latin typeface="+mn-lt"/>
              </a:defRPr>
            </a:lvl7pPr>
            <a:lvl8pPr marL="2571750" lvl="7" indent="-171450" algn="l" rtl="0">
              <a:spcBef>
                <a:spcPct val="20000"/>
              </a:spcBef>
              <a:buFont typeface="Arial"/>
              <a:buChar char="-"/>
              <a:defRPr lang="en-US" sz="675" b="0" i="0" dirty="0">
                <a:solidFill>
                  <a:schemeClr val="bg1">
                    <a:lumMod val="50000"/>
                  </a:schemeClr>
                </a:solidFill>
                <a:latin typeface="+mn-lt"/>
              </a:defRPr>
            </a:lvl8pPr>
            <a:lvl9pPr marL="2914650" lvl="8" indent="-171450" algn="l" rtl="0">
              <a:spcBef>
                <a:spcPct val="20000"/>
              </a:spcBef>
              <a:buFont typeface="Arial"/>
              <a:buChar char="-"/>
              <a:defRPr lang="en-US" sz="675" b="0" i="0" dirty="0">
                <a:solidFill>
                  <a:schemeClr val="bg1">
                    <a:lumMod val="50000"/>
                  </a:schemeClr>
                </a:solidFill>
                <a:latin typeface="+mn-lt"/>
              </a:defRPr>
            </a:lvl9pPr>
          </a:lstStyle>
          <a:p>
            <a:endParaRPr lang="en-US" sz="9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B37DF725-6C20-ED3B-007A-0E4AC05C9047}"/>
              </a:ext>
            </a:extLst>
          </p:cNvPr>
          <p:cNvSpPr txBox="1"/>
          <p:nvPr/>
        </p:nvSpPr>
        <p:spPr>
          <a:xfrm>
            <a:off x="280416" y="1194816"/>
            <a:ext cx="6205052" cy="1754326"/>
          </a:xfrm>
          <a:prstGeom prst="rect">
            <a:avLst/>
          </a:prstGeom>
          <a:noFill/>
        </p:spPr>
        <p:txBody>
          <a:bodyPr wrap="square" rtlCol="0">
            <a:spAutoFit/>
          </a:bodyPr>
          <a:lstStyle/>
          <a:p>
            <a:pPr marL="285750" indent="-285750" algn="just">
              <a:lnSpc>
                <a:spcPct val="150000"/>
              </a:lnSpc>
              <a:buClr>
                <a:schemeClr val="accent2">
                  <a:lumMod val="50000"/>
                </a:schemeClr>
              </a:buClr>
              <a:buFont typeface="Arial" panose="020B0604020202020204" pitchFamily="34" charset="0"/>
              <a:buChar char="•"/>
            </a:pPr>
            <a:r>
              <a:rPr lang="en-US" dirty="0"/>
              <a:t>The abdomen was soft and non-distended, with mild tenderness elicited upon deep palpation in the right lower quadrant. The liver and spleen span was within normal limits, and no clinical evidence of ascites</a:t>
            </a:r>
            <a:r>
              <a:rPr lang="en-US" sz="1350" dirty="0"/>
              <a:t>.</a:t>
            </a:r>
            <a:endParaRPr lang="x-none" sz="1350" dirty="0">
              <a:cs typeface="Calibri" panose="020F0502020204030204" pitchFamily="34"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21" y="255670"/>
            <a:ext cx="663178" cy="66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190" y="305676"/>
            <a:ext cx="640556"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05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524" y="-3198"/>
            <a:ext cx="5715000" cy="857250"/>
          </a:xfrm>
        </p:spPr>
        <p:txBody>
          <a:bodyPr/>
          <a:lstStyle/>
          <a:p>
            <a:r>
              <a:rPr lang="en-US"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Differential Diagnosis</a:t>
            </a:r>
            <a:endParaRPr lang="en-US" sz="2400" dirty="0">
              <a:solidFill>
                <a:schemeClr val="tx2">
                  <a:lumMod val="50000"/>
                  <a:lumOff val="50000"/>
                </a:schemeClr>
              </a:solidFill>
            </a:endParaRPr>
          </a:p>
        </p:txBody>
      </p:sp>
      <p:sp>
        <p:nvSpPr>
          <p:cNvPr id="5" name="Content Placeholder 4"/>
          <p:cNvSpPr>
            <a:spLocks noGrp="1"/>
          </p:cNvSpPr>
          <p:nvPr>
            <p:ph idx="1"/>
          </p:nvPr>
        </p:nvSpPr>
        <p:spPr>
          <a:xfrm>
            <a:off x="724042" y="1433605"/>
            <a:ext cx="5715000" cy="3048000"/>
          </a:xfrm>
        </p:spPr>
        <p:txBody>
          <a:bodyPr>
            <a:normAutofit/>
          </a:bodyPr>
          <a:lstStyle/>
          <a:p>
            <a:pPr>
              <a:buClr>
                <a:schemeClr val="accent2">
                  <a:lumMod val="50000"/>
                </a:schemeClr>
              </a:buClr>
            </a:pPr>
            <a:r>
              <a:rPr lang="en-US" sz="1800" dirty="0"/>
              <a:t>Inflammatory bowel disease</a:t>
            </a:r>
          </a:p>
          <a:p>
            <a:pPr>
              <a:buClr>
                <a:schemeClr val="accent2">
                  <a:lumMod val="50000"/>
                </a:schemeClr>
              </a:buClr>
            </a:pPr>
            <a:r>
              <a:rPr lang="en-US" sz="1800" dirty="0"/>
              <a:t>Intestinal tuberculosis.</a:t>
            </a:r>
          </a:p>
          <a:p>
            <a:pPr>
              <a:buClr>
                <a:schemeClr val="accent2">
                  <a:lumMod val="50000"/>
                </a:schemeClr>
              </a:buClr>
              <a:buFont typeface="Open Sans" panose="020B0604020202020204" charset="0"/>
              <a:buChar char="•"/>
            </a:pPr>
            <a:r>
              <a:rPr lang="en-US" sz="1800" dirty="0"/>
              <a:t>Microscopic Colitis</a:t>
            </a:r>
          </a:p>
          <a:p>
            <a:pPr>
              <a:buClr>
                <a:schemeClr val="accent2">
                  <a:lumMod val="50000"/>
                </a:schemeClr>
              </a:buClr>
            </a:pPr>
            <a:r>
              <a:rPr lang="en-US" sz="1800" dirty="0"/>
              <a:t>Irritable bowel syndrome.</a:t>
            </a:r>
          </a:p>
          <a:p>
            <a:pPr>
              <a:buClr>
                <a:schemeClr val="accent2">
                  <a:lumMod val="50000"/>
                </a:schemeClr>
              </a:buClr>
            </a:pPr>
            <a:r>
              <a:rPr lang="en-US" sz="1800" dirty="0"/>
              <a:t>Giardiasis</a:t>
            </a:r>
          </a:p>
          <a:p>
            <a:pPr>
              <a:buClr>
                <a:schemeClr val="accent2">
                  <a:lumMod val="50000"/>
                </a:schemeClr>
              </a:buClr>
            </a:pPr>
            <a:r>
              <a:rPr lang="en-US" sz="1800" dirty="0"/>
              <a:t>Celiac Disease</a:t>
            </a:r>
          </a:p>
          <a:p>
            <a:pPr marL="0" indent="0">
              <a:buClr>
                <a:schemeClr val="accent2">
                  <a:lumMod val="50000"/>
                </a:schemeClr>
              </a:buClr>
              <a:buNone/>
            </a:pPr>
            <a:endParaRPr lang="en-US" sz="135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 y="278936"/>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246" y="328943"/>
            <a:ext cx="640556"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152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BA3EB-A25D-3092-249E-3BDBB8D95EEA}"/>
              </a:ext>
            </a:extLst>
          </p:cNvPr>
          <p:cNvSpPr>
            <a:spLocks noGrp="1"/>
          </p:cNvSpPr>
          <p:nvPr>
            <p:ph type="title"/>
          </p:nvPr>
        </p:nvSpPr>
        <p:spPr>
          <a:xfrm>
            <a:off x="1196911" y="2050667"/>
            <a:ext cx="3767768" cy="582527"/>
          </a:xfrm>
        </p:spPr>
        <p:txBody>
          <a:bodyPr/>
          <a:lstStyle/>
          <a:p>
            <a:r>
              <a:rPr lang="en-US" sz="3300" dirty="0" smtClean="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dirty="0">
                <a:solidFill>
                  <a:schemeClr val="tx2">
                    <a:lumMod val="75000"/>
                    <a:lumOff val="25000"/>
                  </a:schemeClr>
                </a:solidFill>
                <a:effectLst>
                  <a:outerShdw blurRad="38100" dist="38100" dir="2700000" algn="tl">
                    <a:srgbClr val="000000">
                      <a:alpha val="43137"/>
                    </a:srgbClr>
                  </a:outerShdw>
                </a:effectLst>
                <a:cs typeface="Calibri" panose="020F0502020204030204" pitchFamily="34" charset="0"/>
              </a:rPr>
              <a:t>Investigations</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79" y="818087"/>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910" y="864522"/>
            <a:ext cx="640556" cy="61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966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70098212"/>
              </p:ext>
            </p:extLst>
          </p:nvPr>
        </p:nvGraphicFramePr>
        <p:xfrm>
          <a:off x="571500" y="768914"/>
          <a:ext cx="5715000" cy="3707014"/>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xmlns="" val="2300934184"/>
                    </a:ext>
                  </a:extLst>
                </a:gridCol>
                <a:gridCol w="1905000">
                  <a:extLst>
                    <a:ext uri="{9D8B030D-6E8A-4147-A177-3AD203B41FA5}">
                      <a16:colId xmlns:a16="http://schemas.microsoft.com/office/drawing/2014/main" xmlns="" val="2380071723"/>
                    </a:ext>
                  </a:extLst>
                </a:gridCol>
                <a:gridCol w="1905000">
                  <a:extLst>
                    <a:ext uri="{9D8B030D-6E8A-4147-A177-3AD203B41FA5}">
                      <a16:colId xmlns:a16="http://schemas.microsoft.com/office/drawing/2014/main" xmlns="" val="3847044113"/>
                    </a:ext>
                  </a:extLst>
                </a:gridCol>
              </a:tblGrid>
              <a:tr h="337307">
                <a:tc>
                  <a:txBody>
                    <a:bodyPr/>
                    <a:lstStyle/>
                    <a:p>
                      <a:pPr algn="ctr"/>
                      <a:r>
                        <a:rPr lang="en-US" sz="1600" dirty="0">
                          <a:solidFill>
                            <a:schemeClr val="tx1"/>
                          </a:solidFill>
                        </a:rPr>
                        <a:t>Investigations</a:t>
                      </a:r>
                    </a:p>
                  </a:txBody>
                  <a:tcPr marL="68580" marR="68580" marT="34290" marB="34290"/>
                </a:tc>
                <a:tc>
                  <a:txBody>
                    <a:bodyPr/>
                    <a:lstStyle/>
                    <a:p>
                      <a:pPr algn="ctr"/>
                      <a:r>
                        <a:rPr lang="en-US" sz="1600" dirty="0">
                          <a:solidFill>
                            <a:schemeClr val="tx1"/>
                          </a:solidFill>
                        </a:rPr>
                        <a:t>Results </a:t>
                      </a:r>
                    </a:p>
                  </a:txBody>
                  <a:tcPr marL="68580" marR="68580" marT="34290" marB="34290"/>
                </a:tc>
                <a:tc>
                  <a:txBody>
                    <a:bodyPr/>
                    <a:lstStyle/>
                    <a:p>
                      <a:pPr algn="ctr"/>
                      <a:r>
                        <a:rPr lang="en-US" sz="1600" dirty="0">
                          <a:solidFill>
                            <a:schemeClr val="tx1"/>
                          </a:solidFill>
                        </a:rPr>
                        <a:t>Reference Range</a:t>
                      </a:r>
                    </a:p>
                  </a:txBody>
                  <a:tcPr marL="68580" marR="68580" marT="34290" marB="34290"/>
                </a:tc>
                <a:extLst>
                  <a:ext uri="{0D108BD9-81ED-4DB2-BD59-A6C34878D82A}">
                    <a16:rowId xmlns:a16="http://schemas.microsoft.com/office/drawing/2014/main" xmlns="" val="3167331522"/>
                  </a:ext>
                </a:extLst>
              </a:tr>
              <a:tr h="401921">
                <a:tc>
                  <a:txBody>
                    <a:bodyPr/>
                    <a:lstStyle/>
                    <a:p>
                      <a:pPr algn="ctr"/>
                      <a:r>
                        <a:rPr lang="en-US" sz="1600" dirty="0"/>
                        <a:t>TLC</a:t>
                      </a:r>
                    </a:p>
                  </a:txBody>
                  <a:tcPr marL="68580" marR="68580" marT="34290" marB="34290"/>
                </a:tc>
                <a:tc>
                  <a:txBody>
                    <a:bodyPr/>
                    <a:lstStyle/>
                    <a:p>
                      <a:pPr algn="ctr"/>
                      <a:r>
                        <a:rPr lang="en-US" sz="1600" dirty="0"/>
                        <a:t>4,600</a:t>
                      </a:r>
                    </a:p>
                  </a:txBody>
                  <a:tcPr marL="68580" marR="68580" marT="34290" marB="34290"/>
                </a:tc>
                <a:tc>
                  <a:txBody>
                    <a:bodyPr/>
                    <a:lstStyle/>
                    <a:p>
                      <a:pPr algn="ctr"/>
                      <a:r>
                        <a:rPr lang="en-US" sz="1600" dirty="0"/>
                        <a:t>4000 – 11000/</a:t>
                      </a:r>
                      <a:r>
                        <a:rPr lang="en-US" sz="1600" dirty="0" err="1"/>
                        <a:t>ul</a:t>
                      </a:r>
                      <a:endParaRPr lang="en-US" sz="1600" dirty="0"/>
                    </a:p>
                  </a:txBody>
                  <a:tcPr marL="68580" marR="68580" marT="34290" marB="34290"/>
                </a:tc>
                <a:extLst>
                  <a:ext uri="{0D108BD9-81ED-4DB2-BD59-A6C34878D82A}">
                    <a16:rowId xmlns:a16="http://schemas.microsoft.com/office/drawing/2014/main" xmlns="" val="2256463304"/>
                  </a:ext>
                </a:extLst>
              </a:tr>
              <a:tr h="401921">
                <a:tc>
                  <a:txBody>
                    <a:bodyPr/>
                    <a:lstStyle/>
                    <a:p>
                      <a:pPr algn="ctr"/>
                      <a:r>
                        <a:rPr lang="en-US" sz="1600" dirty="0"/>
                        <a:t>Hemoglobin</a:t>
                      </a:r>
                    </a:p>
                  </a:txBody>
                  <a:tcPr marL="68580" marR="68580" marT="34290" marB="34290"/>
                </a:tc>
                <a:tc>
                  <a:txBody>
                    <a:bodyPr/>
                    <a:lstStyle/>
                    <a:p>
                      <a:pPr algn="ctr"/>
                      <a:r>
                        <a:rPr lang="en-US" sz="1600" dirty="0"/>
                        <a:t>13.3</a:t>
                      </a:r>
                    </a:p>
                  </a:txBody>
                  <a:tcPr marL="68580" marR="68580" marT="34290" marB="34290"/>
                </a:tc>
                <a:tc>
                  <a:txBody>
                    <a:bodyPr/>
                    <a:lstStyle/>
                    <a:p>
                      <a:pPr algn="ctr"/>
                      <a:r>
                        <a:rPr lang="en-US" sz="1600" dirty="0"/>
                        <a:t>13 -16gm/</a:t>
                      </a:r>
                      <a:r>
                        <a:rPr lang="en-US" sz="1600" dirty="0" err="1"/>
                        <a:t>dL</a:t>
                      </a:r>
                      <a:endParaRPr lang="en-US" sz="1600" dirty="0"/>
                    </a:p>
                  </a:txBody>
                  <a:tcPr marL="68580" marR="68580" marT="34290" marB="34290"/>
                </a:tc>
                <a:extLst>
                  <a:ext uri="{0D108BD9-81ED-4DB2-BD59-A6C34878D82A}">
                    <a16:rowId xmlns:a16="http://schemas.microsoft.com/office/drawing/2014/main" xmlns="" val="1576424169"/>
                  </a:ext>
                </a:extLst>
              </a:tr>
              <a:tr h="401921">
                <a:tc>
                  <a:txBody>
                    <a:bodyPr/>
                    <a:lstStyle/>
                    <a:p>
                      <a:pPr algn="ctr"/>
                      <a:r>
                        <a:rPr lang="en-US" sz="1600" dirty="0"/>
                        <a:t>platelets</a:t>
                      </a:r>
                    </a:p>
                  </a:txBody>
                  <a:tcPr marL="68580" marR="68580" marT="34290" marB="34290"/>
                </a:tc>
                <a:tc>
                  <a:txBody>
                    <a:bodyPr/>
                    <a:lstStyle/>
                    <a:p>
                      <a:pPr algn="ctr"/>
                      <a:r>
                        <a:rPr lang="en-US" sz="1600" dirty="0"/>
                        <a:t>250,000</a:t>
                      </a:r>
                    </a:p>
                  </a:txBody>
                  <a:tcPr marL="68580" marR="68580" marT="34290" marB="34290"/>
                </a:tc>
                <a:tc>
                  <a:txBody>
                    <a:bodyPr/>
                    <a:lstStyle/>
                    <a:p>
                      <a:pPr algn="ctr"/>
                      <a:r>
                        <a:rPr lang="en-US" sz="1600" dirty="0"/>
                        <a:t>150,000-300000/</a:t>
                      </a:r>
                      <a:r>
                        <a:rPr lang="en-US" sz="1600" dirty="0" err="1"/>
                        <a:t>ul</a:t>
                      </a:r>
                      <a:endParaRPr lang="en-US" sz="1600" dirty="0"/>
                    </a:p>
                  </a:txBody>
                  <a:tcPr marL="68580" marR="68580" marT="34290" marB="34290"/>
                </a:tc>
                <a:extLst>
                  <a:ext uri="{0D108BD9-81ED-4DB2-BD59-A6C34878D82A}">
                    <a16:rowId xmlns:a16="http://schemas.microsoft.com/office/drawing/2014/main" xmlns="" val="3455962180"/>
                  </a:ext>
                </a:extLst>
              </a:tr>
              <a:tr h="401921">
                <a:tc>
                  <a:txBody>
                    <a:bodyPr/>
                    <a:lstStyle/>
                    <a:p>
                      <a:pPr algn="ctr"/>
                      <a:r>
                        <a:rPr lang="en-US" sz="1600" dirty="0"/>
                        <a:t>LFTs</a:t>
                      </a:r>
                    </a:p>
                  </a:txBody>
                  <a:tcPr marL="68580" marR="68580" marT="34290" marB="34290"/>
                </a:tc>
                <a:tc>
                  <a:txBody>
                    <a:bodyPr/>
                    <a:lstStyle/>
                    <a:p>
                      <a:pPr algn="ctr"/>
                      <a:r>
                        <a:rPr lang="en-US" sz="1600" dirty="0"/>
                        <a:t>Normal</a:t>
                      </a:r>
                    </a:p>
                  </a:txBody>
                  <a:tcPr marL="68580" marR="68580" marT="34290" marB="34290"/>
                </a:tc>
                <a:tc>
                  <a:txBody>
                    <a:bodyPr/>
                    <a:lstStyle/>
                    <a:p>
                      <a:pPr algn="ctr"/>
                      <a:r>
                        <a:rPr lang="en-US" sz="1600" dirty="0"/>
                        <a:t>-</a:t>
                      </a:r>
                    </a:p>
                  </a:txBody>
                  <a:tcPr marL="68580" marR="68580" marT="34290" marB="34290"/>
                </a:tc>
                <a:extLst>
                  <a:ext uri="{0D108BD9-81ED-4DB2-BD59-A6C34878D82A}">
                    <a16:rowId xmlns:a16="http://schemas.microsoft.com/office/drawing/2014/main" xmlns="" val="117354247"/>
                  </a:ext>
                </a:extLst>
              </a:tr>
              <a:tr h="401921">
                <a:tc>
                  <a:txBody>
                    <a:bodyPr/>
                    <a:lstStyle/>
                    <a:p>
                      <a:pPr algn="ctr"/>
                      <a:r>
                        <a:rPr lang="en-US" sz="1600" dirty="0"/>
                        <a:t>RFTS &amp; Electrolytes</a:t>
                      </a:r>
                    </a:p>
                  </a:txBody>
                  <a:tcPr marL="68580" marR="68580" marT="34290" marB="34290"/>
                </a:tc>
                <a:tc>
                  <a:txBody>
                    <a:bodyPr/>
                    <a:lstStyle/>
                    <a:p>
                      <a:pPr algn="ctr"/>
                      <a:r>
                        <a:rPr lang="en-US" sz="1600" dirty="0"/>
                        <a:t>Normal</a:t>
                      </a:r>
                    </a:p>
                  </a:txBody>
                  <a:tcPr marL="68580" marR="68580" marT="34290" marB="34290"/>
                </a:tc>
                <a:tc>
                  <a:txBody>
                    <a:bodyPr/>
                    <a:lstStyle/>
                    <a:p>
                      <a:pPr algn="ctr"/>
                      <a:r>
                        <a:rPr lang="en-US" sz="1600" dirty="0"/>
                        <a:t>-</a:t>
                      </a:r>
                    </a:p>
                  </a:txBody>
                  <a:tcPr marL="68580" marR="68580" marT="34290" marB="34290"/>
                </a:tc>
                <a:extLst>
                  <a:ext uri="{0D108BD9-81ED-4DB2-BD59-A6C34878D82A}">
                    <a16:rowId xmlns:a16="http://schemas.microsoft.com/office/drawing/2014/main" xmlns="" val="991313644"/>
                  </a:ext>
                </a:extLst>
              </a:tr>
              <a:tr h="401921">
                <a:tc>
                  <a:txBody>
                    <a:bodyPr/>
                    <a:lstStyle/>
                    <a:p>
                      <a:pPr algn="ctr"/>
                      <a:r>
                        <a:rPr lang="en-US" sz="1600" dirty="0"/>
                        <a:t>Anti-HCV</a:t>
                      </a:r>
                    </a:p>
                  </a:txBody>
                  <a:tcPr marL="68580" marR="68580" marT="34290" marB="34290"/>
                </a:tc>
                <a:tc>
                  <a:txBody>
                    <a:bodyPr/>
                    <a:lstStyle/>
                    <a:p>
                      <a:pPr algn="ctr"/>
                      <a:r>
                        <a:rPr lang="en-US" sz="1600" dirty="0"/>
                        <a:t>Negative</a:t>
                      </a:r>
                    </a:p>
                  </a:txBody>
                  <a:tcPr marL="68580" marR="68580" marT="34290" marB="34290"/>
                </a:tc>
                <a:tc>
                  <a:txBody>
                    <a:bodyPr/>
                    <a:lstStyle/>
                    <a:p>
                      <a:pPr algn="ctr"/>
                      <a:r>
                        <a:rPr lang="en-US" sz="1600" dirty="0"/>
                        <a:t>-</a:t>
                      </a:r>
                    </a:p>
                  </a:txBody>
                  <a:tcPr marL="68580" marR="68580" marT="34290" marB="34290"/>
                </a:tc>
                <a:extLst>
                  <a:ext uri="{0D108BD9-81ED-4DB2-BD59-A6C34878D82A}">
                    <a16:rowId xmlns:a16="http://schemas.microsoft.com/office/drawing/2014/main" xmlns="" val="3568295429"/>
                  </a:ext>
                </a:extLst>
              </a:tr>
              <a:tr h="401921">
                <a:tc>
                  <a:txBody>
                    <a:bodyPr/>
                    <a:lstStyle/>
                    <a:p>
                      <a:pPr algn="ctr"/>
                      <a:r>
                        <a:rPr lang="en-US" sz="1600" dirty="0"/>
                        <a:t>HBsAg</a:t>
                      </a:r>
                    </a:p>
                  </a:txBody>
                  <a:tcPr marL="68580" marR="68580" marT="34290" marB="34290"/>
                </a:tc>
                <a:tc>
                  <a:txBody>
                    <a:bodyPr/>
                    <a:lstStyle/>
                    <a:p>
                      <a:pPr algn="ctr"/>
                      <a:r>
                        <a:rPr lang="en-US" sz="1600" dirty="0"/>
                        <a:t>Negative</a:t>
                      </a:r>
                    </a:p>
                  </a:txBody>
                  <a:tcPr marL="68580" marR="68580" marT="34290" marB="34290"/>
                </a:tc>
                <a:tc>
                  <a:txBody>
                    <a:bodyPr/>
                    <a:lstStyle/>
                    <a:p>
                      <a:pPr algn="ctr"/>
                      <a:r>
                        <a:rPr lang="en-US" sz="1600" dirty="0"/>
                        <a:t>-</a:t>
                      </a:r>
                    </a:p>
                  </a:txBody>
                  <a:tcPr marL="68580" marR="68580" marT="34290" marB="34290"/>
                </a:tc>
                <a:extLst>
                  <a:ext uri="{0D108BD9-81ED-4DB2-BD59-A6C34878D82A}">
                    <a16:rowId xmlns:a16="http://schemas.microsoft.com/office/drawing/2014/main" xmlns="" val="953971127"/>
                  </a:ext>
                </a:extLst>
              </a:tr>
              <a:tr h="401921">
                <a:tc>
                  <a:txBody>
                    <a:bodyPr/>
                    <a:lstStyle/>
                    <a:p>
                      <a:pPr algn="ctr"/>
                      <a:r>
                        <a:rPr lang="en-US" sz="1600" dirty="0"/>
                        <a:t>TSH</a:t>
                      </a:r>
                    </a:p>
                  </a:txBody>
                  <a:tcPr marL="68580" marR="68580" marT="34290" marB="34290"/>
                </a:tc>
                <a:tc>
                  <a:txBody>
                    <a:bodyPr/>
                    <a:lstStyle/>
                    <a:p>
                      <a:pPr algn="ctr"/>
                      <a:r>
                        <a:rPr lang="en-US" sz="1600" dirty="0"/>
                        <a:t>1.98</a:t>
                      </a:r>
                    </a:p>
                  </a:txBody>
                  <a:tcPr marL="68580" marR="68580" marT="34290" marB="34290"/>
                </a:tc>
                <a:tc>
                  <a:txBody>
                    <a:bodyPr/>
                    <a:lstStyle/>
                    <a:p>
                      <a:pPr algn="ctr"/>
                      <a:r>
                        <a:rPr lang="en-US" sz="1600" dirty="0"/>
                        <a:t>0.4-4.1mU/L</a:t>
                      </a:r>
                    </a:p>
                  </a:txBody>
                  <a:tcPr marL="68580" marR="68580" marT="34290" marB="34290"/>
                </a:tc>
                <a:extLst>
                  <a:ext uri="{0D108BD9-81ED-4DB2-BD59-A6C34878D82A}">
                    <a16:rowId xmlns:a16="http://schemas.microsoft.com/office/drawing/2014/main" xmlns="" val="992175328"/>
                  </a:ext>
                </a:extLst>
              </a:tr>
            </a:tbl>
          </a:graphicData>
        </a:graphic>
      </p:graphicFrame>
      <p:pic>
        <p:nvPicPr>
          <p:cNvPr id="5" name="Picture 4"/>
          <p:cNvPicPr>
            <a:picLocks noChangeAspect="1"/>
          </p:cNvPicPr>
          <p:nvPr/>
        </p:nvPicPr>
        <p:blipFill>
          <a:blip r:embed="rId2"/>
          <a:stretch>
            <a:fillRect/>
          </a:stretch>
        </p:blipFill>
        <p:spPr>
          <a:xfrm>
            <a:off x="100543" y="297954"/>
            <a:ext cx="470957" cy="470957"/>
          </a:xfrm>
          <a:prstGeom prst="rect">
            <a:avLst/>
          </a:prstGeom>
        </p:spPr>
      </p:pic>
      <p:pic>
        <p:nvPicPr>
          <p:cNvPr id="6" name="Picture 5"/>
          <p:cNvPicPr>
            <a:picLocks noChangeAspect="1"/>
          </p:cNvPicPr>
          <p:nvPr/>
        </p:nvPicPr>
        <p:blipFill>
          <a:blip r:embed="rId3"/>
          <a:stretch>
            <a:fillRect/>
          </a:stretch>
        </p:blipFill>
        <p:spPr>
          <a:xfrm>
            <a:off x="6286500" y="343678"/>
            <a:ext cx="443522" cy="425233"/>
          </a:xfrm>
          <a:prstGeom prst="rect">
            <a:avLst/>
          </a:prstGeom>
        </p:spPr>
      </p:pic>
    </p:spTree>
    <p:extLst>
      <p:ext uri="{BB962C8B-B14F-4D97-AF65-F5344CB8AC3E}">
        <p14:creationId xmlns:p14="http://schemas.microsoft.com/office/powerpoint/2010/main" val="2122069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53696306"/>
              </p:ext>
            </p:extLst>
          </p:nvPr>
        </p:nvGraphicFramePr>
        <p:xfrm>
          <a:off x="585138" y="861136"/>
          <a:ext cx="5510970" cy="4056012"/>
        </p:xfrm>
        <a:graphic>
          <a:graphicData uri="http://schemas.openxmlformats.org/drawingml/2006/table">
            <a:tbl>
              <a:tblPr firstRow="1" bandRow="1">
                <a:tableStyleId>{5C22544A-7EE6-4342-B048-85BDC9FD1C3A}</a:tableStyleId>
              </a:tblPr>
              <a:tblGrid>
                <a:gridCol w="1836990">
                  <a:extLst>
                    <a:ext uri="{9D8B030D-6E8A-4147-A177-3AD203B41FA5}">
                      <a16:colId xmlns:a16="http://schemas.microsoft.com/office/drawing/2014/main" xmlns="" val="1066926113"/>
                    </a:ext>
                  </a:extLst>
                </a:gridCol>
                <a:gridCol w="1836990">
                  <a:extLst>
                    <a:ext uri="{9D8B030D-6E8A-4147-A177-3AD203B41FA5}">
                      <a16:colId xmlns:a16="http://schemas.microsoft.com/office/drawing/2014/main" xmlns="" val="2253177470"/>
                    </a:ext>
                  </a:extLst>
                </a:gridCol>
                <a:gridCol w="1836990">
                  <a:extLst>
                    <a:ext uri="{9D8B030D-6E8A-4147-A177-3AD203B41FA5}">
                      <a16:colId xmlns:a16="http://schemas.microsoft.com/office/drawing/2014/main" xmlns="" val="4093097106"/>
                    </a:ext>
                  </a:extLst>
                </a:gridCol>
              </a:tblGrid>
              <a:tr h="661440">
                <a:tc>
                  <a:txBody>
                    <a:bodyPr/>
                    <a:lstStyle/>
                    <a:p>
                      <a:pPr algn="ctr"/>
                      <a:r>
                        <a:rPr lang="en-US" sz="1600" dirty="0">
                          <a:solidFill>
                            <a:schemeClr val="tx1"/>
                          </a:solidFill>
                        </a:rPr>
                        <a:t>Investigations</a:t>
                      </a:r>
                    </a:p>
                  </a:txBody>
                  <a:tcPr marL="68580" marR="68580" marT="34290" marB="34290"/>
                </a:tc>
                <a:tc>
                  <a:txBody>
                    <a:bodyPr/>
                    <a:lstStyle/>
                    <a:p>
                      <a:pPr algn="ctr"/>
                      <a:r>
                        <a:rPr lang="en-US" sz="1600" dirty="0">
                          <a:solidFill>
                            <a:schemeClr val="tx1"/>
                          </a:solidFill>
                        </a:rPr>
                        <a:t>Results</a:t>
                      </a:r>
                    </a:p>
                  </a:txBody>
                  <a:tcPr marL="68580" marR="68580" marT="34290" marB="34290"/>
                </a:tc>
                <a:tc>
                  <a:txBody>
                    <a:bodyPr/>
                    <a:lstStyle/>
                    <a:p>
                      <a:pPr algn="ctr"/>
                      <a:r>
                        <a:rPr lang="en-US" sz="1600" dirty="0">
                          <a:solidFill>
                            <a:schemeClr val="tx1"/>
                          </a:solidFill>
                        </a:rPr>
                        <a:t>Reference Range</a:t>
                      </a:r>
                    </a:p>
                  </a:txBody>
                  <a:tcPr marL="68580" marR="68580" marT="34290" marB="34290"/>
                </a:tc>
                <a:extLst>
                  <a:ext uri="{0D108BD9-81ED-4DB2-BD59-A6C34878D82A}">
                    <a16:rowId xmlns:a16="http://schemas.microsoft.com/office/drawing/2014/main" xmlns="" val="4266257526"/>
                  </a:ext>
                </a:extLst>
              </a:tr>
              <a:tr h="661440">
                <a:tc>
                  <a:txBody>
                    <a:bodyPr/>
                    <a:lstStyle/>
                    <a:p>
                      <a:pPr algn="ctr"/>
                      <a:r>
                        <a:rPr lang="en-US" sz="1600" dirty="0"/>
                        <a:t>Anti-TTG (IgA)</a:t>
                      </a:r>
                      <a:r>
                        <a:rPr lang="en-US" sz="1600" baseline="0" dirty="0"/>
                        <a:t> level</a:t>
                      </a:r>
                      <a:endParaRPr lang="en-US" sz="1600" dirty="0"/>
                    </a:p>
                  </a:txBody>
                  <a:tcPr marL="68580" marR="68580" marT="34290" marB="34290"/>
                </a:tc>
                <a:tc>
                  <a:txBody>
                    <a:bodyPr/>
                    <a:lstStyle/>
                    <a:p>
                      <a:pPr algn="ctr"/>
                      <a:r>
                        <a:rPr lang="en-US" sz="1600" dirty="0"/>
                        <a:t>0.70U/mL</a:t>
                      </a:r>
                    </a:p>
                  </a:txBody>
                  <a:tcPr marL="68580" marR="68580" marT="34290" marB="34290"/>
                </a:tc>
                <a:tc>
                  <a:txBody>
                    <a:bodyPr/>
                    <a:lstStyle/>
                    <a:p>
                      <a:pPr algn="ctr"/>
                      <a:r>
                        <a:rPr lang="en-US" sz="1600" dirty="0"/>
                        <a:t>0-10U/mL</a:t>
                      </a:r>
                    </a:p>
                  </a:txBody>
                  <a:tcPr marL="68580" marR="68580" marT="34290" marB="34290"/>
                </a:tc>
                <a:extLst>
                  <a:ext uri="{0D108BD9-81ED-4DB2-BD59-A6C34878D82A}">
                    <a16:rowId xmlns:a16="http://schemas.microsoft.com/office/drawing/2014/main" xmlns="" val="2305369878"/>
                  </a:ext>
                </a:extLst>
              </a:tr>
              <a:tr h="470084">
                <a:tc>
                  <a:txBody>
                    <a:bodyPr/>
                    <a:lstStyle/>
                    <a:p>
                      <a:pPr algn="ctr"/>
                      <a:r>
                        <a:rPr lang="en-US" sz="1600" dirty="0"/>
                        <a:t>HIV serology</a:t>
                      </a:r>
                    </a:p>
                  </a:txBody>
                  <a:tcPr marL="68580" marR="68580" marT="34290" marB="34290"/>
                </a:tc>
                <a:tc>
                  <a:txBody>
                    <a:bodyPr/>
                    <a:lstStyle/>
                    <a:p>
                      <a:pPr algn="ctr"/>
                      <a:r>
                        <a:rPr lang="en-US" sz="1600" dirty="0"/>
                        <a:t>negative</a:t>
                      </a:r>
                    </a:p>
                  </a:txBody>
                  <a:tcPr marL="68580" marR="68580" marT="34290" marB="34290"/>
                </a:tc>
                <a:tc>
                  <a:txBody>
                    <a:bodyPr/>
                    <a:lstStyle/>
                    <a:p>
                      <a:pPr algn="ctr"/>
                      <a:r>
                        <a:rPr lang="en-US" sz="1600" dirty="0"/>
                        <a:t>-</a:t>
                      </a:r>
                    </a:p>
                  </a:txBody>
                  <a:tcPr marL="68580" marR="68580" marT="34290" marB="34290"/>
                </a:tc>
                <a:extLst>
                  <a:ext uri="{0D108BD9-81ED-4DB2-BD59-A6C34878D82A}">
                    <a16:rowId xmlns:a16="http://schemas.microsoft.com/office/drawing/2014/main" xmlns="" val="4129954449"/>
                  </a:ext>
                </a:extLst>
              </a:tr>
              <a:tr h="6614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C. </a:t>
                      </a:r>
                      <a:r>
                        <a:rPr lang="en-US" sz="1600" dirty="0" err="1"/>
                        <a:t>Difficile</a:t>
                      </a:r>
                      <a:r>
                        <a:rPr lang="en-US" sz="1600" baseline="0" dirty="0"/>
                        <a:t> toxin</a:t>
                      </a:r>
                      <a:endParaRPr lang="en-US" sz="1600" dirty="0"/>
                    </a:p>
                    <a:p>
                      <a:pPr algn="ctr"/>
                      <a:endParaRPr lang="en-US" sz="16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negative</a:t>
                      </a:r>
                    </a:p>
                    <a:p>
                      <a:pPr algn="ctr"/>
                      <a:endParaRPr lang="en-US" sz="1600" dirty="0"/>
                    </a:p>
                  </a:txBody>
                  <a:tcPr marL="68580" marR="68580" marT="34290" marB="34290"/>
                </a:tc>
                <a:tc>
                  <a:txBody>
                    <a:bodyPr/>
                    <a:lstStyle/>
                    <a:p>
                      <a:pPr algn="ctr"/>
                      <a:r>
                        <a:rPr lang="en-US" sz="1600" dirty="0"/>
                        <a:t>-</a:t>
                      </a:r>
                    </a:p>
                  </a:txBody>
                  <a:tcPr marL="68580" marR="68580" marT="34290" marB="34290"/>
                </a:tc>
                <a:extLst>
                  <a:ext uri="{0D108BD9-81ED-4DB2-BD59-A6C34878D82A}">
                    <a16:rowId xmlns:a16="http://schemas.microsoft.com/office/drawing/2014/main" xmlns="" val="10003"/>
                  </a:ext>
                </a:extLst>
              </a:tr>
              <a:tr h="470084">
                <a:tc>
                  <a:txBody>
                    <a:bodyPr/>
                    <a:lstStyle/>
                    <a:p>
                      <a:pPr algn="ctr"/>
                      <a:r>
                        <a:rPr lang="en-US" sz="1600" b="1" dirty="0">
                          <a:solidFill>
                            <a:schemeClr val="tx1"/>
                          </a:solidFill>
                        </a:rPr>
                        <a:t>Vit.B12</a:t>
                      </a:r>
                    </a:p>
                  </a:txBody>
                  <a:tcPr marL="68580" marR="68580" marT="34290" marB="34290"/>
                </a:tc>
                <a:tc>
                  <a:txBody>
                    <a:bodyPr/>
                    <a:lstStyle/>
                    <a:p>
                      <a:pPr algn="ctr"/>
                      <a:r>
                        <a:rPr lang="en-US" sz="1600" b="1" dirty="0"/>
                        <a:t>150pg/mL</a:t>
                      </a:r>
                    </a:p>
                  </a:txBody>
                  <a:tcPr marL="68580" marR="68580" marT="34290" marB="34290"/>
                </a:tc>
                <a:tc>
                  <a:txBody>
                    <a:bodyPr/>
                    <a:lstStyle/>
                    <a:p>
                      <a:pPr algn="ctr"/>
                      <a:r>
                        <a:rPr lang="en-US" sz="1600" dirty="0"/>
                        <a:t>200-300pg/mL</a:t>
                      </a:r>
                    </a:p>
                  </a:txBody>
                  <a:tcPr marL="68580" marR="68580" marT="34290" marB="34290"/>
                </a:tc>
                <a:extLst>
                  <a:ext uri="{0D108BD9-81ED-4DB2-BD59-A6C34878D82A}">
                    <a16:rowId xmlns:a16="http://schemas.microsoft.com/office/drawing/2014/main" xmlns="" val="2429343875"/>
                  </a:ext>
                </a:extLst>
              </a:tr>
              <a:tr h="470084">
                <a:tc>
                  <a:txBody>
                    <a:bodyPr/>
                    <a:lstStyle/>
                    <a:p>
                      <a:pPr algn="ctr"/>
                      <a:r>
                        <a:rPr lang="en-US" sz="1600" b="1" dirty="0"/>
                        <a:t>Folic acid</a:t>
                      </a:r>
                    </a:p>
                  </a:txBody>
                  <a:tcPr marL="68580" marR="68580" marT="34290" marB="34290"/>
                </a:tc>
                <a:tc>
                  <a:txBody>
                    <a:bodyPr/>
                    <a:lstStyle/>
                    <a:p>
                      <a:pPr algn="ctr"/>
                      <a:r>
                        <a:rPr lang="en-US" sz="1600" b="1" dirty="0"/>
                        <a:t>2.1ng/mL</a:t>
                      </a:r>
                    </a:p>
                  </a:txBody>
                  <a:tcPr marL="68580" marR="68580" marT="34290" marB="34290"/>
                </a:tc>
                <a:tc>
                  <a:txBody>
                    <a:bodyPr/>
                    <a:lstStyle/>
                    <a:p>
                      <a:pPr algn="ctr"/>
                      <a:r>
                        <a:rPr lang="en-US" sz="1600" dirty="0"/>
                        <a:t>2.5-20ng/mL</a:t>
                      </a:r>
                    </a:p>
                  </a:txBody>
                  <a:tcPr marL="68580" marR="68580" marT="34290" marB="34290"/>
                </a:tc>
                <a:extLst>
                  <a:ext uri="{0D108BD9-81ED-4DB2-BD59-A6C34878D82A}">
                    <a16:rowId xmlns:a16="http://schemas.microsoft.com/office/drawing/2014/main" xmlns="" val="4198723530"/>
                  </a:ext>
                </a:extLst>
              </a:tr>
              <a:tr h="661440">
                <a:tc>
                  <a:txBody>
                    <a:bodyPr/>
                    <a:lstStyle/>
                    <a:p>
                      <a:pPr algn="ctr"/>
                      <a:r>
                        <a:rPr lang="en-US" sz="1600" b="1" dirty="0">
                          <a:solidFill>
                            <a:schemeClr val="tx1"/>
                          </a:solidFill>
                        </a:rPr>
                        <a:t>Fecal calprotectin</a:t>
                      </a:r>
                      <a:r>
                        <a:rPr lang="en-US" sz="1600" b="1" dirty="0"/>
                        <a:t>.</a:t>
                      </a:r>
                    </a:p>
                  </a:txBody>
                  <a:tcPr marL="68580" marR="68580" marT="34290" marB="34290"/>
                </a:tc>
                <a:tc>
                  <a:txBody>
                    <a:bodyPr/>
                    <a:lstStyle/>
                    <a:p>
                      <a:pPr algn="ctr"/>
                      <a:r>
                        <a:rPr lang="en-US" sz="1600" b="1" dirty="0" smtClean="0"/>
                        <a:t>453mcg/g</a:t>
                      </a:r>
                      <a:endParaRPr lang="en-US" sz="1600" b="1" dirty="0"/>
                    </a:p>
                  </a:txBody>
                  <a:tcPr marL="68580" marR="68580" marT="34290" marB="34290"/>
                </a:tc>
                <a:tc>
                  <a:txBody>
                    <a:bodyPr/>
                    <a:lstStyle/>
                    <a:p>
                      <a:pPr algn="ctr"/>
                      <a:r>
                        <a:rPr lang="en-US" sz="1600" dirty="0"/>
                        <a:t>&lt;50mcg/g.</a:t>
                      </a:r>
                    </a:p>
                  </a:txBody>
                  <a:tcPr marL="68580" marR="68580" marT="34290" marB="34290"/>
                </a:tc>
                <a:extLst>
                  <a:ext uri="{0D108BD9-81ED-4DB2-BD59-A6C34878D82A}">
                    <a16:rowId xmlns:a16="http://schemas.microsoft.com/office/drawing/2014/main" xmlns="" val="2207687044"/>
                  </a:ext>
                </a:extLst>
              </a:tr>
            </a:tbl>
          </a:graphicData>
        </a:graphic>
      </p:graphicFrame>
      <p:pic>
        <p:nvPicPr>
          <p:cNvPr id="5" name="Picture 4"/>
          <p:cNvPicPr>
            <a:picLocks noChangeAspect="1"/>
          </p:cNvPicPr>
          <p:nvPr/>
        </p:nvPicPr>
        <p:blipFill>
          <a:blip r:embed="rId2"/>
          <a:stretch>
            <a:fillRect/>
          </a:stretch>
        </p:blipFill>
        <p:spPr>
          <a:xfrm>
            <a:off x="129497" y="125141"/>
            <a:ext cx="729365" cy="735996"/>
          </a:xfrm>
          <a:prstGeom prst="rect">
            <a:avLst/>
          </a:prstGeom>
        </p:spPr>
      </p:pic>
      <p:pic>
        <p:nvPicPr>
          <p:cNvPr id="6" name="Picture 5"/>
          <p:cNvPicPr>
            <a:picLocks noChangeAspect="1"/>
          </p:cNvPicPr>
          <p:nvPr/>
        </p:nvPicPr>
        <p:blipFill>
          <a:blip r:embed="rId3"/>
          <a:stretch>
            <a:fillRect/>
          </a:stretch>
        </p:blipFill>
        <p:spPr>
          <a:xfrm>
            <a:off x="5929271" y="125141"/>
            <a:ext cx="768951" cy="735996"/>
          </a:xfrm>
          <a:prstGeom prst="rect">
            <a:avLst/>
          </a:prstGeom>
        </p:spPr>
      </p:pic>
      <p:sp>
        <p:nvSpPr>
          <p:cNvPr id="2" name="Rectangle 1"/>
          <p:cNvSpPr/>
          <p:nvPr/>
        </p:nvSpPr>
        <p:spPr>
          <a:xfrm>
            <a:off x="585138" y="3230880"/>
            <a:ext cx="3682062" cy="1686268"/>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vert="horz" rtlCol="0" anchor="ctr"/>
          <a:lstStyle/>
          <a:p>
            <a:pPr algn="ctr"/>
            <a:endParaRPr lang="en-US"/>
          </a:p>
        </p:txBody>
      </p:sp>
    </p:spTree>
    <p:extLst>
      <p:ext uri="{BB962C8B-B14F-4D97-AF65-F5344CB8AC3E}">
        <p14:creationId xmlns:p14="http://schemas.microsoft.com/office/powerpoint/2010/main" val="41337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499872"/>
            <a:ext cx="5715000" cy="58521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sz="2100" dirty="0">
                <a:solidFill>
                  <a:schemeClr val="tx2">
                    <a:lumMod val="50000"/>
                    <a:lumOff val="50000"/>
                  </a:schemeClr>
                </a:solidFill>
              </a:rPr>
              <a:t>STOOL 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7211295"/>
              </p:ext>
            </p:extLst>
          </p:nvPr>
        </p:nvGraphicFramePr>
        <p:xfrm>
          <a:off x="571500" y="1547660"/>
          <a:ext cx="5715000" cy="2499360"/>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xmlns="" val="1106278042"/>
                    </a:ext>
                  </a:extLst>
                </a:gridCol>
                <a:gridCol w="2857500">
                  <a:extLst>
                    <a:ext uri="{9D8B030D-6E8A-4147-A177-3AD203B41FA5}">
                      <a16:colId xmlns:a16="http://schemas.microsoft.com/office/drawing/2014/main" xmlns="" val="1918101370"/>
                    </a:ext>
                  </a:extLst>
                </a:gridCol>
              </a:tblGrid>
              <a:tr h="296668">
                <a:tc>
                  <a:txBody>
                    <a:bodyPr/>
                    <a:lstStyle/>
                    <a:p>
                      <a:pPr algn="ctr"/>
                      <a:r>
                        <a:rPr lang="en-US" sz="1600" b="0" dirty="0">
                          <a:solidFill>
                            <a:schemeClr val="tx1"/>
                          </a:solidFill>
                        </a:rPr>
                        <a:t>Consistency</a:t>
                      </a:r>
                    </a:p>
                  </a:txBody>
                  <a:tcPr marL="68580" marR="68580" marT="34290" marB="34290"/>
                </a:tc>
                <a:tc>
                  <a:txBody>
                    <a:bodyPr/>
                    <a:lstStyle/>
                    <a:p>
                      <a:pPr algn="ctr"/>
                      <a:r>
                        <a:rPr lang="en-US" sz="1600" b="1" dirty="0">
                          <a:solidFill>
                            <a:schemeClr val="tx1"/>
                          </a:solidFill>
                        </a:rPr>
                        <a:t>Semi formed</a:t>
                      </a:r>
                    </a:p>
                  </a:txBody>
                  <a:tcPr marL="68580" marR="68580" marT="34290" marB="34290"/>
                </a:tc>
                <a:extLst>
                  <a:ext uri="{0D108BD9-81ED-4DB2-BD59-A6C34878D82A}">
                    <a16:rowId xmlns:a16="http://schemas.microsoft.com/office/drawing/2014/main" xmlns="" val="3759975631"/>
                  </a:ext>
                </a:extLst>
              </a:tr>
              <a:tr h="296668">
                <a:tc>
                  <a:txBody>
                    <a:bodyPr/>
                    <a:lstStyle/>
                    <a:p>
                      <a:pPr algn="ctr"/>
                      <a:r>
                        <a:rPr lang="en-US" sz="1600" dirty="0"/>
                        <a:t>Color</a:t>
                      </a:r>
                    </a:p>
                  </a:txBody>
                  <a:tcPr marL="68580" marR="68580" marT="34290" marB="34290"/>
                </a:tc>
                <a:tc>
                  <a:txBody>
                    <a:bodyPr/>
                    <a:lstStyle/>
                    <a:p>
                      <a:pPr algn="ctr"/>
                      <a:r>
                        <a:rPr lang="en-US" sz="1600"/>
                        <a:t>Brownish</a:t>
                      </a:r>
                      <a:endParaRPr lang="en-US" sz="1600" dirty="0"/>
                    </a:p>
                  </a:txBody>
                  <a:tcPr marL="68580" marR="68580" marT="34290" marB="34290"/>
                </a:tc>
                <a:extLst>
                  <a:ext uri="{0D108BD9-81ED-4DB2-BD59-A6C34878D82A}">
                    <a16:rowId xmlns:a16="http://schemas.microsoft.com/office/drawing/2014/main" xmlns="" val="2643443565"/>
                  </a:ext>
                </a:extLst>
              </a:tr>
              <a:tr h="296668">
                <a:tc>
                  <a:txBody>
                    <a:bodyPr/>
                    <a:lstStyle/>
                    <a:p>
                      <a:pPr algn="ctr"/>
                      <a:r>
                        <a:rPr lang="en-US" sz="1600" dirty="0"/>
                        <a:t>Reaction</a:t>
                      </a:r>
                    </a:p>
                  </a:txBody>
                  <a:tcPr marL="68580" marR="68580" marT="34290" marB="34290"/>
                </a:tc>
                <a:tc>
                  <a:txBody>
                    <a:bodyPr/>
                    <a:lstStyle/>
                    <a:p>
                      <a:pPr algn="ctr"/>
                      <a:r>
                        <a:rPr lang="en-US" sz="1600"/>
                        <a:t>Acidic</a:t>
                      </a:r>
                      <a:endParaRPr lang="en-US" sz="1600" dirty="0"/>
                    </a:p>
                  </a:txBody>
                  <a:tcPr marL="68580" marR="68580" marT="34290" marB="34290"/>
                </a:tc>
                <a:extLst>
                  <a:ext uri="{0D108BD9-81ED-4DB2-BD59-A6C34878D82A}">
                    <a16:rowId xmlns:a16="http://schemas.microsoft.com/office/drawing/2014/main" xmlns="" val="2484447493"/>
                  </a:ext>
                </a:extLst>
              </a:tr>
              <a:tr h="296668">
                <a:tc>
                  <a:txBody>
                    <a:bodyPr/>
                    <a:lstStyle/>
                    <a:p>
                      <a:pPr algn="ctr"/>
                      <a:r>
                        <a:rPr lang="en-US" sz="1600" dirty="0"/>
                        <a:t>Mucus</a:t>
                      </a:r>
                    </a:p>
                  </a:txBody>
                  <a:tcPr marL="68580" marR="68580" marT="34290" marB="34290"/>
                </a:tc>
                <a:tc>
                  <a:txBody>
                    <a:bodyPr/>
                    <a:lstStyle/>
                    <a:p>
                      <a:pPr algn="ctr"/>
                      <a:r>
                        <a:rPr lang="en-US" sz="1600"/>
                        <a:t>Not present</a:t>
                      </a:r>
                      <a:endParaRPr lang="en-US" sz="1600" dirty="0"/>
                    </a:p>
                  </a:txBody>
                  <a:tcPr marL="68580" marR="68580" marT="34290" marB="34290"/>
                </a:tc>
                <a:extLst>
                  <a:ext uri="{0D108BD9-81ED-4DB2-BD59-A6C34878D82A}">
                    <a16:rowId xmlns:a16="http://schemas.microsoft.com/office/drawing/2014/main" xmlns="" val="3844840548"/>
                  </a:ext>
                </a:extLst>
              </a:tr>
              <a:tr h="296668">
                <a:tc>
                  <a:txBody>
                    <a:bodyPr/>
                    <a:lstStyle/>
                    <a:p>
                      <a:pPr algn="ctr"/>
                      <a:r>
                        <a:rPr lang="en-US" sz="1600" dirty="0"/>
                        <a:t>Blood</a:t>
                      </a:r>
                    </a:p>
                  </a:txBody>
                  <a:tcPr marL="68580" marR="68580" marT="34290" marB="34290"/>
                </a:tc>
                <a:tc>
                  <a:txBody>
                    <a:bodyPr/>
                    <a:lstStyle/>
                    <a:p>
                      <a:pPr algn="ctr"/>
                      <a:r>
                        <a:rPr lang="en-US" sz="1600"/>
                        <a:t>Not present</a:t>
                      </a:r>
                      <a:endParaRPr lang="en-US" sz="1600" dirty="0"/>
                    </a:p>
                  </a:txBody>
                  <a:tcPr marL="68580" marR="68580" marT="34290" marB="34290"/>
                </a:tc>
                <a:extLst>
                  <a:ext uri="{0D108BD9-81ED-4DB2-BD59-A6C34878D82A}">
                    <a16:rowId xmlns:a16="http://schemas.microsoft.com/office/drawing/2014/main" xmlns="" val="3647984982"/>
                  </a:ext>
                </a:extLst>
              </a:tr>
              <a:tr h="296668">
                <a:tc>
                  <a:txBody>
                    <a:bodyPr/>
                    <a:lstStyle/>
                    <a:p>
                      <a:pPr algn="ctr"/>
                      <a:r>
                        <a:rPr lang="en-US" sz="1600" dirty="0"/>
                        <a:t>Pus</a:t>
                      </a:r>
                      <a:r>
                        <a:rPr lang="en-US" sz="1600" baseline="0" dirty="0"/>
                        <a:t> cells</a:t>
                      </a:r>
                      <a:endParaRPr lang="en-US" sz="1600" dirty="0"/>
                    </a:p>
                  </a:txBody>
                  <a:tcPr marL="68580" marR="68580" marT="34290" marB="34290"/>
                </a:tc>
                <a:tc>
                  <a:txBody>
                    <a:bodyPr/>
                    <a:lstStyle/>
                    <a:p>
                      <a:pPr algn="ctr"/>
                      <a:r>
                        <a:rPr lang="en-US" sz="1600"/>
                        <a:t>Nil</a:t>
                      </a:r>
                      <a:endParaRPr lang="en-US" sz="1600" dirty="0"/>
                    </a:p>
                  </a:txBody>
                  <a:tcPr marL="68580" marR="68580" marT="34290" marB="34290"/>
                </a:tc>
                <a:extLst>
                  <a:ext uri="{0D108BD9-81ED-4DB2-BD59-A6C34878D82A}">
                    <a16:rowId xmlns:a16="http://schemas.microsoft.com/office/drawing/2014/main" xmlns="" val="539586786"/>
                  </a:ext>
                </a:extLst>
              </a:tr>
              <a:tr h="296668">
                <a:tc>
                  <a:txBody>
                    <a:bodyPr/>
                    <a:lstStyle/>
                    <a:p>
                      <a:pPr algn="ctr"/>
                      <a:r>
                        <a:rPr lang="en-US" sz="1600" dirty="0"/>
                        <a:t>Ova/cyst</a:t>
                      </a:r>
                    </a:p>
                  </a:txBody>
                  <a:tcPr marL="68580" marR="68580" marT="34290" marB="34290"/>
                </a:tc>
                <a:tc>
                  <a:txBody>
                    <a:bodyPr/>
                    <a:lstStyle/>
                    <a:p>
                      <a:pPr algn="ctr"/>
                      <a:r>
                        <a:rPr lang="en-US" sz="1600"/>
                        <a:t>Not seen</a:t>
                      </a:r>
                      <a:endParaRPr lang="en-US" sz="1600" dirty="0"/>
                    </a:p>
                  </a:txBody>
                  <a:tcPr marL="68580" marR="68580" marT="34290" marB="34290"/>
                </a:tc>
                <a:extLst>
                  <a:ext uri="{0D108BD9-81ED-4DB2-BD59-A6C34878D82A}">
                    <a16:rowId xmlns:a16="http://schemas.microsoft.com/office/drawing/2014/main" xmlns="" val="2860068054"/>
                  </a:ext>
                </a:extLst>
              </a:tr>
              <a:tr h="296668">
                <a:tc>
                  <a:txBody>
                    <a:bodyPr/>
                    <a:lstStyle/>
                    <a:p>
                      <a:pPr algn="ctr"/>
                      <a:r>
                        <a:rPr lang="en-US" sz="1600" dirty="0"/>
                        <a:t>RBC</a:t>
                      </a:r>
                    </a:p>
                  </a:txBody>
                  <a:tcPr marL="68580" marR="68580" marT="34290" marB="34290"/>
                </a:tc>
                <a:tc>
                  <a:txBody>
                    <a:bodyPr/>
                    <a:lstStyle/>
                    <a:p>
                      <a:pPr algn="ctr"/>
                      <a:r>
                        <a:rPr lang="en-US" sz="1600" dirty="0"/>
                        <a:t>Nil</a:t>
                      </a:r>
                    </a:p>
                  </a:txBody>
                  <a:tcPr marL="68580" marR="68580" marT="34290" marB="34290"/>
                </a:tc>
                <a:extLst>
                  <a:ext uri="{0D108BD9-81ED-4DB2-BD59-A6C34878D82A}">
                    <a16:rowId xmlns:a16="http://schemas.microsoft.com/office/drawing/2014/main" xmlns="" val="3953796796"/>
                  </a:ext>
                </a:extLst>
              </a:tr>
            </a:tbl>
          </a:graphicData>
        </a:graphic>
      </p:graphicFrame>
      <p:pic>
        <p:nvPicPr>
          <p:cNvPr id="5" name="Picture 4"/>
          <p:cNvPicPr>
            <a:picLocks noChangeAspect="1"/>
          </p:cNvPicPr>
          <p:nvPr/>
        </p:nvPicPr>
        <p:blipFill>
          <a:blip r:embed="rId2"/>
          <a:stretch>
            <a:fillRect/>
          </a:stretch>
        </p:blipFill>
        <p:spPr>
          <a:xfrm>
            <a:off x="338605" y="457079"/>
            <a:ext cx="716177" cy="722688"/>
          </a:xfrm>
          <a:prstGeom prst="rect">
            <a:avLst/>
          </a:prstGeom>
        </p:spPr>
      </p:pic>
      <p:pic>
        <p:nvPicPr>
          <p:cNvPr id="6" name="Picture 5"/>
          <p:cNvPicPr>
            <a:picLocks noChangeAspect="1"/>
          </p:cNvPicPr>
          <p:nvPr/>
        </p:nvPicPr>
        <p:blipFill>
          <a:blip r:embed="rId3"/>
          <a:stretch>
            <a:fillRect/>
          </a:stretch>
        </p:blipFill>
        <p:spPr>
          <a:xfrm>
            <a:off x="5879259" y="567066"/>
            <a:ext cx="640136" cy="612701"/>
          </a:xfrm>
          <a:prstGeom prst="rect">
            <a:avLst/>
          </a:prstGeom>
        </p:spPr>
      </p:pic>
    </p:spTree>
    <p:extLst>
      <p:ext uri="{BB962C8B-B14F-4D97-AF65-F5344CB8AC3E}">
        <p14:creationId xmlns:p14="http://schemas.microsoft.com/office/powerpoint/2010/main" val="2081873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79939"/>
            <a:ext cx="5715000" cy="642938"/>
          </a:xfrm>
        </p:spPr>
        <p:txBody>
          <a:bodyPr/>
          <a:lstStyle/>
          <a:p>
            <a:r>
              <a:rPr lang="en-US" dirty="0">
                <a:solidFill>
                  <a:schemeClr val="tx2">
                    <a:lumMod val="50000"/>
                    <a:lumOff val="50000"/>
                  </a:schemeClr>
                </a:solidFill>
              </a:rPr>
              <a:t>Chronic inflammatory disease antibodies profile Test (CIBD Profile).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2818943"/>
              </p:ext>
            </p:extLst>
          </p:nvPr>
        </p:nvGraphicFramePr>
        <p:xfrm>
          <a:off x="571500" y="1158240"/>
          <a:ext cx="5715000" cy="3059433"/>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xmlns="" val="3894135379"/>
                    </a:ext>
                  </a:extLst>
                </a:gridCol>
                <a:gridCol w="2857500">
                  <a:extLst>
                    <a:ext uri="{9D8B030D-6E8A-4147-A177-3AD203B41FA5}">
                      <a16:colId xmlns:a16="http://schemas.microsoft.com/office/drawing/2014/main" xmlns="" val="59465431"/>
                    </a:ext>
                  </a:extLst>
                </a:gridCol>
              </a:tblGrid>
              <a:tr h="339937">
                <a:tc>
                  <a:txBody>
                    <a:bodyPr/>
                    <a:lstStyle/>
                    <a:p>
                      <a:pPr algn="ctr"/>
                      <a:r>
                        <a:rPr lang="en-US" sz="1600" dirty="0">
                          <a:solidFill>
                            <a:schemeClr val="tx1"/>
                          </a:solidFill>
                        </a:rPr>
                        <a:t>INVESTIGATIONS</a:t>
                      </a:r>
                    </a:p>
                  </a:txBody>
                  <a:tcPr marL="68580" marR="68580" marT="34290" marB="34290"/>
                </a:tc>
                <a:tc>
                  <a:txBody>
                    <a:bodyPr/>
                    <a:lstStyle/>
                    <a:p>
                      <a:pPr algn="ctr"/>
                      <a:r>
                        <a:rPr lang="en-US" sz="1600" dirty="0">
                          <a:solidFill>
                            <a:schemeClr val="tx1"/>
                          </a:solidFill>
                        </a:rPr>
                        <a:t>RESULTS</a:t>
                      </a:r>
                    </a:p>
                  </a:txBody>
                  <a:tcPr marL="68580" marR="68580" marT="34290" marB="34290"/>
                </a:tc>
                <a:extLst>
                  <a:ext uri="{0D108BD9-81ED-4DB2-BD59-A6C34878D82A}">
                    <a16:rowId xmlns:a16="http://schemas.microsoft.com/office/drawing/2014/main" xmlns="" val="597026342"/>
                  </a:ext>
                </a:extLst>
              </a:tr>
              <a:tr h="339937">
                <a:tc>
                  <a:txBody>
                    <a:bodyPr/>
                    <a:lstStyle/>
                    <a:p>
                      <a:r>
                        <a:rPr lang="en-US" sz="1600" b="1" dirty="0"/>
                        <a:t>ASCA</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Positive</a:t>
                      </a:r>
                    </a:p>
                  </a:txBody>
                  <a:tcPr marL="68580" marR="68580" marT="34290" marB="34290"/>
                </a:tc>
                <a:extLst>
                  <a:ext uri="{0D108BD9-81ED-4DB2-BD59-A6C34878D82A}">
                    <a16:rowId xmlns:a16="http://schemas.microsoft.com/office/drawing/2014/main" xmlns="" val="2203705484"/>
                  </a:ext>
                </a:extLst>
              </a:tr>
              <a:tr h="339937">
                <a:tc>
                  <a:txBody>
                    <a:bodyPr/>
                    <a:lstStyle/>
                    <a:p>
                      <a:r>
                        <a:rPr lang="en-US" sz="1600" dirty="0"/>
                        <a:t>ANA</a:t>
                      </a:r>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3940182482"/>
                  </a:ext>
                </a:extLst>
              </a:tr>
              <a:tr h="339937">
                <a:tc>
                  <a:txBody>
                    <a:bodyPr/>
                    <a:lstStyle/>
                    <a:p>
                      <a:r>
                        <a:rPr lang="en-US" sz="1600" dirty="0" err="1"/>
                        <a:t>pANCA</a:t>
                      </a:r>
                      <a:endParaRPr lang="en-US" sz="1600" dirty="0"/>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2359034421"/>
                  </a:ext>
                </a:extLst>
              </a:tr>
              <a:tr h="339937">
                <a:tc>
                  <a:txBody>
                    <a:bodyPr/>
                    <a:lstStyle/>
                    <a:p>
                      <a:r>
                        <a:rPr lang="en-US" sz="1600" dirty="0" err="1"/>
                        <a:t>cANCA</a:t>
                      </a:r>
                      <a:endParaRPr lang="en-US" sz="1600" dirty="0"/>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799505003"/>
                  </a:ext>
                </a:extLst>
              </a:tr>
              <a:tr h="339937">
                <a:tc>
                  <a:txBody>
                    <a:bodyPr/>
                    <a:lstStyle/>
                    <a:p>
                      <a:r>
                        <a:rPr lang="en-US" sz="1600" dirty="0"/>
                        <a:t>Anti-rPAg1(CUZD1)</a:t>
                      </a:r>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1224046406"/>
                  </a:ext>
                </a:extLst>
              </a:tr>
              <a:tr h="339937">
                <a:tc>
                  <a:txBody>
                    <a:bodyPr/>
                    <a:lstStyle/>
                    <a:p>
                      <a:r>
                        <a:rPr lang="en-US" sz="1600" dirty="0"/>
                        <a:t>Anti-rPAg1(GP2)</a:t>
                      </a:r>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553932008"/>
                  </a:ext>
                </a:extLst>
              </a:tr>
              <a:tr h="339937">
                <a:tc>
                  <a:txBody>
                    <a:bodyPr/>
                    <a:lstStyle/>
                    <a:p>
                      <a:r>
                        <a:rPr lang="en-US" sz="1600" dirty="0"/>
                        <a:t>Anti-</a:t>
                      </a:r>
                      <a:r>
                        <a:rPr lang="en-US" sz="1600" dirty="0" err="1"/>
                        <a:t>globlet</a:t>
                      </a:r>
                      <a:r>
                        <a:rPr lang="en-US" sz="1600" dirty="0"/>
                        <a:t> cells antibodies</a:t>
                      </a:r>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296459504"/>
                  </a:ext>
                </a:extLst>
              </a:tr>
              <a:tr h="339937">
                <a:tc>
                  <a:txBody>
                    <a:bodyPr/>
                    <a:lstStyle/>
                    <a:p>
                      <a:r>
                        <a:rPr lang="en-US" sz="1600" dirty="0"/>
                        <a:t>Anti-mucous cells antibodies</a:t>
                      </a:r>
                    </a:p>
                  </a:txBody>
                  <a:tcPr marL="68580" marR="68580" marT="34290" marB="34290"/>
                </a:tc>
                <a:tc>
                  <a:txBody>
                    <a:bodyPr/>
                    <a:lstStyle/>
                    <a:p>
                      <a:pPr algn="ctr"/>
                      <a:r>
                        <a:rPr lang="en-US" sz="1600" dirty="0"/>
                        <a:t>Negative</a:t>
                      </a:r>
                    </a:p>
                  </a:txBody>
                  <a:tcPr marL="68580" marR="68580" marT="34290" marB="34290"/>
                </a:tc>
                <a:extLst>
                  <a:ext uri="{0D108BD9-81ED-4DB2-BD59-A6C34878D82A}">
                    <a16:rowId xmlns:a16="http://schemas.microsoft.com/office/drawing/2014/main" xmlns="" val="2679581252"/>
                  </a:ext>
                </a:extLst>
              </a:tr>
            </a:tbl>
          </a:graphicData>
        </a:graphic>
      </p:graphicFrame>
      <p:pic>
        <p:nvPicPr>
          <p:cNvPr id="5" name="Picture 4"/>
          <p:cNvPicPr>
            <a:picLocks noChangeAspect="1"/>
          </p:cNvPicPr>
          <p:nvPr/>
        </p:nvPicPr>
        <p:blipFill>
          <a:blip r:embed="rId2"/>
          <a:stretch>
            <a:fillRect/>
          </a:stretch>
        </p:blipFill>
        <p:spPr>
          <a:xfrm>
            <a:off x="68536" y="90395"/>
            <a:ext cx="502964" cy="507536"/>
          </a:xfrm>
          <a:prstGeom prst="rect">
            <a:avLst/>
          </a:prstGeom>
        </p:spPr>
      </p:pic>
      <p:pic>
        <p:nvPicPr>
          <p:cNvPr id="6" name="Picture 5"/>
          <p:cNvPicPr>
            <a:picLocks noChangeAspect="1"/>
          </p:cNvPicPr>
          <p:nvPr/>
        </p:nvPicPr>
        <p:blipFill>
          <a:blip r:embed="rId3"/>
          <a:stretch>
            <a:fillRect/>
          </a:stretch>
        </p:blipFill>
        <p:spPr>
          <a:xfrm>
            <a:off x="6217864" y="90395"/>
            <a:ext cx="640136" cy="617273"/>
          </a:xfrm>
          <a:prstGeom prst="rect">
            <a:avLst/>
          </a:prstGeom>
        </p:spPr>
      </p:pic>
    </p:spTree>
    <p:extLst>
      <p:ext uri="{BB962C8B-B14F-4D97-AF65-F5344CB8AC3E}">
        <p14:creationId xmlns:p14="http://schemas.microsoft.com/office/powerpoint/2010/main" val="365724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0B181-5B5D-D71F-06BA-29B29FFD2EAA}"/>
              </a:ext>
            </a:extLst>
          </p:cNvPr>
          <p:cNvSpPr>
            <a:spLocks noGrp="1"/>
          </p:cNvSpPr>
          <p:nvPr>
            <p:ph type="title"/>
          </p:nvPr>
        </p:nvSpPr>
        <p:spPr>
          <a:xfrm>
            <a:off x="760441" y="280861"/>
            <a:ext cx="5557674" cy="642938"/>
          </a:xfrm>
        </p:spPr>
        <p:txBody>
          <a:bodyPr/>
          <a:lstStyle/>
          <a:p>
            <a:r>
              <a:rPr lang="en-US" sz="2400"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Colonoscopy Findings</a:t>
            </a:r>
          </a:p>
        </p:txBody>
      </p:sp>
      <p:sp>
        <p:nvSpPr>
          <p:cNvPr id="3" name="Content Placeholder 2">
            <a:extLst>
              <a:ext uri="{FF2B5EF4-FFF2-40B4-BE49-F238E27FC236}">
                <a16:creationId xmlns:a16="http://schemas.microsoft.com/office/drawing/2014/main" xmlns="" id="{88D1F000-DDCF-B4C1-2B9E-3CFFB9064663}"/>
              </a:ext>
            </a:extLst>
          </p:cNvPr>
          <p:cNvSpPr>
            <a:spLocks noGrp="1"/>
          </p:cNvSpPr>
          <p:nvPr>
            <p:ph idx="1"/>
          </p:nvPr>
        </p:nvSpPr>
        <p:spPr>
          <a:xfrm>
            <a:off x="635509" y="990475"/>
            <a:ext cx="5715000" cy="2286000"/>
          </a:xfrm>
        </p:spPr>
        <p:txBody>
          <a:bodyPr>
            <a:noAutofit/>
          </a:bodyPr>
          <a:lstStyle/>
          <a:p>
            <a:pPr marL="0" indent="0">
              <a:buClr>
                <a:schemeClr val="accent2">
                  <a:lumMod val="50000"/>
                </a:schemeClr>
              </a:buClr>
              <a:buNone/>
            </a:pPr>
            <a:r>
              <a:rPr lang="en-US" sz="1500" dirty="0">
                <a:cs typeface="Calibri" panose="020F0502020204030204" pitchFamily="34" charset="0"/>
              </a:rPr>
              <a:t>Multiple elongated superficial clean based ulcers scattered in terminal ileum, cecum, ascending colon and hepatic flexure with intervening normal mucosa (skip lesion).</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05" y="280861"/>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837" y="327296"/>
            <a:ext cx="640556" cy="61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1" y="1840992"/>
            <a:ext cx="4425696" cy="2775050"/>
          </a:xfrm>
          <a:prstGeom prst="rect">
            <a:avLst/>
          </a:prstGeom>
          <a:noFill/>
          <a:ln w="9525">
            <a:solidFill>
              <a:schemeClr val="tx1"/>
            </a:solidFill>
            <a:miter lim="800000"/>
            <a:headEnd/>
            <a:tailEnd/>
          </a:ln>
          <a:effectLst>
            <a:glow rad="101600">
              <a:schemeClr val="tx1">
                <a:lumMod val="95000"/>
                <a:lumOff val="5000"/>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xmlns="" id="{C910A5EE-41B2-84E7-0FB1-76F72CB5A4EE}"/>
              </a:ext>
            </a:extLst>
          </p:cNvPr>
          <p:cNvSpPr/>
          <p:nvPr/>
        </p:nvSpPr>
        <p:spPr>
          <a:xfrm>
            <a:off x="1280161" y="1840992"/>
            <a:ext cx="1186553"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Caecum</a:t>
            </a:r>
          </a:p>
        </p:txBody>
      </p:sp>
    </p:spTree>
    <p:extLst>
      <p:ext uri="{BB962C8B-B14F-4D97-AF65-F5344CB8AC3E}">
        <p14:creationId xmlns:p14="http://schemas.microsoft.com/office/powerpoint/2010/main" val="1395740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64" t="9678" r="9976" b="13536"/>
          <a:stretch/>
        </p:blipFill>
        <p:spPr bwMode="auto">
          <a:xfrm>
            <a:off x="560832" y="815276"/>
            <a:ext cx="2784847" cy="17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3" t="8680" r="10651" b="11609"/>
          <a:stretch/>
        </p:blipFill>
        <p:spPr bwMode="auto">
          <a:xfrm>
            <a:off x="3528932" y="2737842"/>
            <a:ext cx="2688988" cy="191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4" t="5939" r="10719" b="7299"/>
          <a:stretch/>
        </p:blipFill>
        <p:spPr bwMode="auto">
          <a:xfrm>
            <a:off x="560832" y="2715401"/>
            <a:ext cx="2784847" cy="194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ontent Placeholder 2"/>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35284" t="25809" r="19108" b="43350"/>
          <a:stretch/>
        </p:blipFill>
        <p:spPr>
          <a:xfrm>
            <a:off x="3512938" y="815276"/>
            <a:ext cx="2704982" cy="1748250"/>
          </a:xfrm>
        </p:spPr>
      </p:pic>
      <p:pic>
        <p:nvPicPr>
          <p:cNvPr id="276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72" y="182914"/>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7262" y="206132"/>
            <a:ext cx="640556" cy="61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xmlns="" id="{D21FFC7E-207D-B7A1-3C5D-B064AC218EEB}"/>
              </a:ext>
            </a:extLst>
          </p:cNvPr>
          <p:cNvSpPr/>
          <p:nvPr/>
        </p:nvSpPr>
        <p:spPr>
          <a:xfrm>
            <a:off x="596162" y="2869150"/>
            <a:ext cx="986668"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Caecum</a:t>
            </a:r>
          </a:p>
        </p:txBody>
      </p:sp>
      <p:sp>
        <p:nvSpPr>
          <p:cNvPr id="4" name="Rectangle 3">
            <a:extLst>
              <a:ext uri="{FF2B5EF4-FFF2-40B4-BE49-F238E27FC236}">
                <a16:creationId xmlns:a16="http://schemas.microsoft.com/office/drawing/2014/main" xmlns="" id="{28924F20-5D4B-5593-0C4D-A8B9D07EEDE6}"/>
              </a:ext>
            </a:extLst>
          </p:cNvPr>
          <p:cNvSpPr/>
          <p:nvPr/>
        </p:nvSpPr>
        <p:spPr>
          <a:xfrm>
            <a:off x="3528932" y="2836205"/>
            <a:ext cx="809030"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Ileum</a:t>
            </a:r>
          </a:p>
        </p:txBody>
      </p:sp>
      <p:sp>
        <p:nvSpPr>
          <p:cNvPr id="5" name="Rectangle 4">
            <a:extLst>
              <a:ext uri="{FF2B5EF4-FFF2-40B4-BE49-F238E27FC236}">
                <a16:creationId xmlns:a16="http://schemas.microsoft.com/office/drawing/2014/main" xmlns="" id="{020EFA58-DE3E-F0EB-92F6-BC4910FCCF67}"/>
              </a:ext>
            </a:extLst>
          </p:cNvPr>
          <p:cNvSpPr/>
          <p:nvPr/>
        </p:nvSpPr>
        <p:spPr>
          <a:xfrm>
            <a:off x="3345679" y="815276"/>
            <a:ext cx="1706739"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Ascending Colon</a:t>
            </a:r>
          </a:p>
        </p:txBody>
      </p:sp>
      <p:sp>
        <p:nvSpPr>
          <p:cNvPr id="6" name="Rectangle 5">
            <a:extLst>
              <a:ext uri="{FF2B5EF4-FFF2-40B4-BE49-F238E27FC236}">
                <a16:creationId xmlns:a16="http://schemas.microsoft.com/office/drawing/2014/main" xmlns="" id="{1DB76504-9A7B-B153-CE9A-C528020A0069}"/>
              </a:ext>
            </a:extLst>
          </p:cNvPr>
          <p:cNvSpPr/>
          <p:nvPr/>
        </p:nvSpPr>
        <p:spPr>
          <a:xfrm>
            <a:off x="596161" y="967151"/>
            <a:ext cx="986669"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Caecum</a:t>
            </a:r>
          </a:p>
        </p:txBody>
      </p:sp>
    </p:spTree>
    <p:extLst>
      <p:ext uri="{BB962C8B-B14F-4D97-AF65-F5344CB8AC3E}">
        <p14:creationId xmlns:p14="http://schemas.microsoft.com/office/powerpoint/2010/main" val="4261909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488" y="349045"/>
            <a:ext cx="5974080" cy="4381451"/>
          </a:xfrm>
        </p:spPr>
      </p:pic>
    </p:spTree>
    <p:extLst>
      <p:ext uri="{BB962C8B-B14F-4D97-AF65-F5344CB8AC3E}">
        <p14:creationId xmlns:p14="http://schemas.microsoft.com/office/powerpoint/2010/main" val="3075173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49045"/>
            <a:ext cx="5715000" cy="163019"/>
          </a:xfrm>
        </p:spPr>
        <p:txBody>
          <a:bodyPr/>
          <a:lstStyle/>
          <a:p>
            <a:endParaRPr lang="en-US" dirty="0"/>
          </a:p>
        </p:txBody>
      </p:sp>
      <p:pic>
        <p:nvPicPr>
          <p:cNvPr id="4" name="WhatsApp Video 2024-10-02 at 8.22.04 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9931" y="182880"/>
            <a:ext cx="5418137" cy="4071415"/>
          </a:xfrm>
        </p:spPr>
      </p:pic>
    </p:spTree>
    <p:extLst>
      <p:ext uri="{BB962C8B-B14F-4D97-AF65-F5344CB8AC3E}">
        <p14:creationId xmlns:p14="http://schemas.microsoft.com/office/powerpoint/2010/main" val="1182417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573024"/>
            <a:ext cx="5715000" cy="585216"/>
          </a:xfrm>
        </p:spPr>
        <p:txBody>
          <a:bodyPr/>
          <a:lstStyle/>
          <a:p>
            <a:r>
              <a:rPr lang="en-US"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smtClean="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700" dirty="0" smtClean="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Histopathology</a:t>
            </a:r>
            <a:endParaRPr lang="en-US" sz="2700" dirty="0">
              <a:solidFill>
                <a:schemeClr val="tx2">
                  <a:lumMod val="50000"/>
                  <a:lumOff val="50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380" y="1275985"/>
            <a:ext cx="4615961" cy="2987187"/>
          </a:xfrm>
        </p:spPr>
      </p:pic>
      <p:pic>
        <p:nvPicPr>
          <p:cNvPr id="6" name="Picture 5"/>
          <p:cNvPicPr>
            <a:picLocks noChangeAspect="1"/>
          </p:cNvPicPr>
          <p:nvPr/>
        </p:nvPicPr>
        <p:blipFill>
          <a:blip r:embed="rId3"/>
          <a:stretch>
            <a:fillRect/>
          </a:stretch>
        </p:blipFill>
        <p:spPr>
          <a:xfrm>
            <a:off x="464057" y="461799"/>
            <a:ext cx="724368" cy="696441"/>
          </a:xfrm>
          <a:prstGeom prst="rect">
            <a:avLst/>
          </a:prstGeom>
        </p:spPr>
      </p:pic>
      <p:pic>
        <p:nvPicPr>
          <p:cNvPr id="7" name="Picture 6"/>
          <p:cNvPicPr>
            <a:picLocks noChangeAspect="1"/>
          </p:cNvPicPr>
          <p:nvPr/>
        </p:nvPicPr>
        <p:blipFill>
          <a:blip r:embed="rId4"/>
          <a:stretch>
            <a:fillRect/>
          </a:stretch>
        </p:blipFill>
        <p:spPr>
          <a:xfrm>
            <a:off x="5752815" y="461799"/>
            <a:ext cx="641128" cy="620279"/>
          </a:xfrm>
          <a:prstGeom prst="rect">
            <a:avLst/>
          </a:prstGeom>
        </p:spPr>
      </p:pic>
      <p:sp>
        <p:nvSpPr>
          <p:cNvPr id="8" name="TextBox 7"/>
          <p:cNvSpPr txBox="1"/>
          <p:nvPr/>
        </p:nvSpPr>
        <p:spPr>
          <a:xfrm>
            <a:off x="3554293" y="3214829"/>
            <a:ext cx="3692768" cy="461665"/>
          </a:xfrm>
          <a:prstGeom prst="rect">
            <a:avLst/>
          </a:prstGeom>
          <a:noFill/>
        </p:spPr>
        <p:txBody>
          <a:bodyPr wrap="square" rtlCol="0">
            <a:spAutoFit/>
          </a:bodyPr>
          <a:lstStyle/>
          <a:p>
            <a:r>
              <a:rPr lang="en-US" sz="1200" b="1" dirty="0">
                <a:solidFill>
                  <a:srgbClr val="C00000"/>
                </a:solidFill>
                <a:latin typeface="Calibri" pitchFamily="34" charset="0"/>
              </a:rPr>
              <a:t>FOCAL CHRONIC INFLAMMATION,</a:t>
            </a:r>
          </a:p>
          <a:p>
            <a:r>
              <a:rPr lang="en-US" sz="1200" b="1" dirty="0">
                <a:solidFill>
                  <a:srgbClr val="C00000"/>
                </a:solidFill>
                <a:latin typeface="Calibri" pitchFamily="34" charset="0"/>
              </a:rPr>
              <a:t>MILD CRYTITIS AND CRYPT ABSCESSES</a:t>
            </a:r>
            <a:r>
              <a:rPr lang="en-US" sz="1200" dirty="0">
                <a:solidFill>
                  <a:srgbClr val="C00000"/>
                </a:solidFill>
                <a:latin typeface="Calibri" pitchFamily="34" charset="0"/>
              </a:rPr>
              <a:t>.</a:t>
            </a:r>
          </a:p>
        </p:txBody>
      </p:sp>
    </p:spTree>
    <p:extLst>
      <p:ext uri="{BB962C8B-B14F-4D97-AF65-F5344CB8AC3E}">
        <p14:creationId xmlns:p14="http://schemas.microsoft.com/office/powerpoint/2010/main" val="13111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8">
                                            <p:txEl>
                                              <p:pRg st="0" end="0"/>
                                            </p:txEl>
                                          </p:spTgt>
                                        </p:tgtEl>
                                      </p:cBhvr>
                                      <p:by x="150000" y="150000"/>
                                    </p:animScale>
                                  </p:childTnLst>
                                </p:cTn>
                              </p:par>
                              <p:par>
                                <p:cTn id="19" presetID="6" presetClass="emph" presetSubtype="0" fill="hold" nodeType="withEffect">
                                  <p:stCondLst>
                                    <p:cond delay="0"/>
                                  </p:stCondLst>
                                  <p:childTnLst>
                                    <p:animScale>
                                      <p:cBhvr>
                                        <p:cTn id="20" dur="2000" fill="hold"/>
                                        <p:tgtEl>
                                          <p:spTgt spid="8">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904721"/>
            <a:ext cx="5715000" cy="52092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2100" dirty="0">
                <a:solidFill>
                  <a:schemeClr val="tx2">
                    <a:lumMod val="75000"/>
                    <a:lumOff val="25000"/>
                  </a:schemeClr>
                </a:solidFill>
                <a:effectLst>
                  <a:outerShdw blurRad="38100" dist="38100" dir="2700000" algn="tl">
                    <a:srgbClr val="000000">
                      <a:alpha val="43137"/>
                    </a:srgbClr>
                  </a:outerShdw>
                </a:effectLst>
                <a:cs typeface="Calibri" panose="020F0502020204030204" pitchFamily="34" charset="0"/>
              </a:rPr>
              <a:t>                     </a:t>
            </a:r>
            <a:r>
              <a:rPr lang="en-US" sz="2100" dirty="0">
                <a:solidFill>
                  <a:schemeClr val="tx2">
                    <a:lumMod val="50000"/>
                    <a:lumOff val="50000"/>
                  </a:schemeClr>
                </a:solidFill>
                <a:effectLst>
                  <a:outerShdw blurRad="38100" dist="38100" dir="2700000" algn="tl">
                    <a:srgbClr val="000000">
                      <a:alpha val="43137"/>
                    </a:srgbClr>
                  </a:outerShdw>
                </a:effectLst>
                <a:cs typeface="Calibri" panose="020F0502020204030204" pitchFamily="34" charset="0"/>
              </a:rPr>
              <a:t>MR </a:t>
            </a:r>
            <a:r>
              <a:rPr lang="en-US" sz="2100" dirty="0" err="1">
                <a:solidFill>
                  <a:schemeClr val="tx2">
                    <a:lumMod val="50000"/>
                    <a:lumOff val="50000"/>
                  </a:schemeClr>
                </a:solidFill>
                <a:effectLst>
                  <a:outerShdw blurRad="38100" dist="38100" dir="2700000" algn="tl">
                    <a:srgbClr val="000000">
                      <a:alpha val="43137"/>
                    </a:srgbClr>
                  </a:outerShdw>
                </a:effectLst>
                <a:cs typeface="Calibri" panose="020F0502020204030204" pitchFamily="34" charset="0"/>
              </a:rPr>
              <a:t>Enterography</a:t>
            </a:r>
            <a:endParaRPr lang="en-US" sz="2100" dirty="0">
              <a:solidFill>
                <a:schemeClr val="tx2">
                  <a:lumMod val="50000"/>
                  <a:lumOff val="50000"/>
                </a:schemeClr>
              </a:solidFill>
            </a:endParaRPr>
          </a:p>
        </p:txBody>
      </p:sp>
      <p:sp>
        <p:nvSpPr>
          <p:cNvPr id="3" name="Content Placeholder 2"/>
          <p:cNvSpPr>
            <a:spLocks noGrp="1"/>
          </p:cNvSpPr>
          <p:nvPr>
            <p:ph idx="1"/>
          </p:nvPr>
        </p:nvSpPr>
        <p:spPr>
          <a:xfrm>
            <a:off x="571499" y="1641963"/>
            <a:ext cx="5715000" cy="2286000"/>
          </a:xfrm>
        </p:spPr>
        <p:txBody>
          <a:bodyPr>
            <a:normAutofit/>
          </a:bodyPr>
          <a:lstStyle/>
          <a:p>
            <a:pPr marL="0" indent="0" algn="just">
              <a:buClr>
                <a:schemeClr val="accent2">
                  <a:lumMod val="50000"/>
                </a:schemeClr>
              </a:buClr>
              <a:buNone/>
            </a:pPr>
            <a:r>
              <a:rPr lang="en-US" sz="1500" dirty="0"/>
              <a:t>Few segmental areas of mild narrowing with trans-mural thickening and progressive delayed mural enhancement, predominantly, involving the proximal and mid jejunal loops, without significant upstream bowel dilatation. No fistulous communication or abscess seen.</a:t>
            </a:r>
          </a:p>
          <a:p>
            <a:pPr marL="0" indent="0" algn="just">
              <a:buClr>
                <a:schemeClr val="accent2">
                  <a:lumMod val="50000"/>
                </a:schemeClr>
              </a:buClr>
              <a:buNone/>
            </a:pPr>
            <a:r>
              <a:rPr lang="en-US" sz="1500" dirty="0"/>
              <a:t>Overall findings are of inflammatory bowel disease/CROHN’S DISEASE with suggestion of mild active disease.</a:t>
            </a:r>
          </a:p>
        </p:txBody>
      </p:sp>
      <p:pic>
        <p:nvPicPr>
          <p:cNvPr id="4" name="Picture 3"/>
          <p:cNvPicPr>
            <a:picLocks noChangeAspect="1"/>
          </p:cNvPicPr>
          <p:nvPr/>
        </p:nvPicPr>
        <p:blipFill>
          <a:blip r:embed="rId2"/>
          <a:stretch>
            <a:fillRect/>
          </a:stretch>
        </p:blipFill>
        <p:spPr>
          <a:xfrm>
            <a:off x="265151" y="904723"/>
            <a:ext cx="612701" cy="612701"/>
          </a:xfrm>
          <a:prstGeom prst="rect">
            <a:avLst/>
          </a:prstGeom>
        </p:spPr>
      </p:pic>
      <p:pic>
        <p:nvPicPr>
          <p:cNvPr id="5" name="Picture 4"/>
          <p:cNvPicPr>
            <a:picLocks noChangeAspect="1"/>
          </p:cNvPicPr>
          <p:nvPr/>
        </p:nvPicPr>
        <p:blipFill>
          <a:blip r:embed="rId3"/>
          <a:stretch>
            <a:fillRect/>
          </a:stretch>
        </p:blipFill>
        <p:spPr>
          <a:xfrm>
            <a:off x="5878279" y="986860"/>
            <a:ext cx="498392" cy="484674"/>
          </a:xfrm>
          <a:prstGeom prst="rect">
            <a:avLst/>
          </a:prstGeom>
        </p:spPr>
      </p:pic>
    </p:spTree>
    <p:extLst>
      <p:ext uri="{BB962C8B-B14F-4D97-AF65-F5344CB8AC3E}">
        <p14:creationId xmlns:p14="http://schemas.microsoft.com/office/powerpoint/2010/main" val="797853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sz="2400" dirty="0">
                <a:solidFill>
                  <a:schemeClr val="tx2">
                    <a:lumMod val="75000"/>
                    <a:lumOff val="25000"/>
                  </a:schemeClr>
                </a:solidFill>
                <a:latin typeface="Calibri" pitchFamily="34" charset="0"/>
              </a:rPr>
              <a:t>                      </a:t>
            </a:r>
            <a:r>
              <a:rPr lang="en-US" sz="2400" dirty="0" smtClean="0">
                <a:solidFill>
                  <a:schemeClr val="tx2">
                    <a:lumMod val="75000"/>
                    <a:lumOff val="25000"/>
                  </a:schemeClr>
                </a:solidFill>
                <a:latin typeface="Calibri" pitchFamily="34" charset="0"/>
              </a:rPr>
              <a:t>  </a:t>
            </a:r>
            <a:r>
              <a:rPr lang="en-US" sz="2700" dirty="0" smtClean="0">
                <a:solidFill>
                  <a:schemeClr val="tx2">
                    <a:lumMod val="50000"/>
                    <a:lumOff val="50000"/>
                  </a:schemeClr>
                </a:solidFill>
                <a:latin typeface="Calibri" pitchFamily="34" charset="0"/>
              </a:rPr>
              <a:t>Final </a:t>
            </a:r>
            <a:r>
              <a:rPr lang="en-US" sz="2700" dirty="0">
                <a:solidFill>
                  <a:schemeClr val="tx2">
                    <a:lumMod val="50000"/>
                    <a:lumOff val="50000"/>
                  </a:schemeClr>
                </a:solidFill>
                <a:latin typeface="Calibri" pitchFamily="34" charset="0"/>
              </a:rPr>
              <a:t>Diagnosis</a:t>
            </a:r>
          </a:p>
        </p:txBody>
      </p:sp>
      <p:sp>
        <p:nvSpPr>
          <p:cNvPr id="3" name="Content Placeholder 2"/>
          <p:cNvSpPr>
            <a:spLocks noGrp="1"/>
          </p:cNvSpPr>
          <p:nvPr>
            <p:ph idx="1"/>
          </p:nvPr>
        </p:nvSpPr>
        <p:spPr>
          <a:xfrm>
            <a:off x="571500" y="2095500"/>
            <a:ext cx="5715000" cy="3048000"/>
          </a:xfrm>
        </p:spPr>
        <p:txBody>
          <a:bodyPr>
            <a:normAutofit/>
          </a:bodyPr>
          <a:lstStyle/>
          <a:p>
            <a:pPr>
              <a:buClr>
                <a:schemeClr val="accent2">
                  <a:lumMod val="50000"/>
                </a:schemeClr>
              </a:buClr>
            </a:pPr>
            <a:r>
              <a:rPr lang="en-US" sz="1350" dirty="0"/>
              <a:t>Based on chronicity of symptoms, serological markers, supported by </a:t>
            </a:r>
            <a:r>
              <a:rPr lang="en-US" sz="1350" dirty="0" err="1"/>
              <a:t>colonoscopic</a:t>
            </a:r>
            <a:r>
              <a:rPr lang="en-US" sz="1350" dirty="0"/>
              <a:t>, histopathological  &amp; radiologic findings, diagnosis of </a:t>
            </a:r>
            <a:r>
              <a:rPr lang="en-US" sz="1350" b="1" dirty="0"/>
              <a:t>CROHN’s DISEASE </a:t>
            </a:r>
            <a:r>
              <a:rPr lang="en-US" sz="1350" dirty="0"/>
              <a:t>was confirmed.</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55" y="530607"/>
            <a:ext cx="675689" cy="67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418" y="586476"/>
            <a:ext cx="640163" cy="61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411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562100"/>
            <a:ext cx="5715000" cy="740328"/>
          </a:xfrm>
        </p:spPr>
        <p:txBody>
          <a:bodyPr/>
          <a:lstStyle/>
          <a:p>
            <a:r>
              <a:rPr lang="en-US" dirty="0"/>
              <a:t>                   </a:t>
            </a:r>
            <a:r>
              <a:rPr lang="en-US" dirty="0" smtClean="0"/>
              <a:t>   </a:t>
            </a:r>
            <a:r>
              <a:rPr lang="en-US" sz="2400" dirty="0" smtClean="0">
                <a:solidFill>
                  <a:schemeClr val="tx2">
                    <a:lumMod val="50000"/>
                    <a:lumOff val="50000"/>
                  </a:schemeClr>
                </a:solidFill>
                <a:effectLst>
                  <a:outerShdw blurRad="38100" dist="38100" dir="2700000" algn="tl">
                    <a:srgbClr val="000000">
                      <a:alpha val="43137"/>
                    </a:srgbClr>
                  </a:outerShdw>
                </a:effectLst>
              </a:rPr>
              <a:t>Management </a:t>
            </a:r>
            <a:r>
              <a:rPr lang="en-US" sz="2400" dirty="0">
                <a:solidFill>
                  <a:schemeClr val="tx2">
                    <a:lumMod val="50000"/>
                    <a:lumOff val="50000"/>
                  </a:schemeClr>
                </a:solidFill>
                <a:effectLst>
                  <a:outerShdw blurRad="38100" dist="38100" dir="2700000" algn="tl">
                    <a:srgbClr val="000000">
                      <a:alpha val="43137"/>
                    </a:srgbClr>
                  </a:outerShdw>
                </a:effectLst>
              </a:rPr>
              <a:t>Plan</a:t>
            </a:r>
            <a:r>
              <a:rPr lang="en-US" dirty="0"/>
              <a:t/>
            </a:r>
            <a:br>
              <a:rPr lang="en-US" dirty="0"/>
            </a:br>
            <a:endParaRPr lang="en-US" dirty="0"/>
          </a:p>
        </p:txBody>
      </p:sp>
      <p:sp>
        <p:nvSpPr>
          <p:cNvPr id="3" name="Content Placeholder 2"/>
          <p:cNvSpPr>
            <a:spLocks noGrp="1"/>
          </p:cNvSpPr>
          <p:nvPr>
            <p:ph idx="1"/>
          </p:nvPr>
        </p:nvSpPr>
        <p:spPr>
          <a:xfrm>
            <a:off x="571499" y="1217209"/>
            <a:ext cx="5715000" cy="2815164"/>
          </a:xfrm>
        </p:spPr>
        <p:txBody>
          <a:bodyPr>
            <a:normAutofit lnSpcReduction="10000"/>
          </a:bodyPr>
          <a:lstStyle/>
          <a:p>
            <a:pPr marL="0" indent="0">
              <a:buNone/>
            </a:pPr>
            <a:endParaRPr lang="en-US" sz="1200" dirty="0"/>
          </a:p>
          <a:p>
            <a:pPr marL="0" indent="0">
              <a:buNone/>
            </a:pPr>
            <a:r>
              <a:rPr lang="en-US" sz="1200" b="1" u="sng" dirty="0"/>
              <a:t>Definitive Treatment</a:t>
            </a:r>
            <a:r>
              <a:rPr lang="en-US" sz="1200" b="1" dirty="0"/>
              <a:t>:</a:t>
            </a:r>
            <a:r>
              <a:rPr lang="en-US" sz="1200" dirty="0"/>
              <a:t> </a:t>
            </a:r>
          </a:p>
          <a:p>
            <a:pPr marL="0" indent="0">
              <a:buNone/>
            </a:pPr>
            <a:r>
              <a:rPr lang="en-US" sz="1350" dirty="0"/>
              <a:t>Tab Budesonide 9 mg  daily for 8 weeks.</a:t>
            </a:r>
          </a:p>
          <a:p>
            <a:pPr marL="0" indent="0">
              <a:buNone/>
            </a:pPr>
            <a:r>
              <a:rPr lang="en-US" sz="1200" b="1" u="sng" dirty="0"/>
              <a:t>Dietary Recommendations</a:t>
            </a:r>
            <a:r>
              <a:rPr lang="en-US" sz="1200" b="1" dirty="0"/>
              <a:t>:</a:t>
            </a:r>
            <a:r>
              <a:rPr lang="en-US" sz="1200" dirty="0"/>
              <a:t> </a:t>
            </a:r>
          </a:p>
          <a:p>
            <a:pPr marL="0" indent="0">
              <a:buNone/>
            </a:pPr>
            <a:r>
              <a:rPr lang="en-US" sz="1350" dirty="0"/>
              <a:t>The patient was advised to avoid fast and fatty foods, reduce sugar intake and increase dietary fiber. </a:t>
            </a:r>
          </a:p>
          <a:p>
            <a:pPr marL="0" indent="0">
              <a:buNone/>
            </a:pPr>
            <a:r>
              <a:rPr lang="en-US" sz="1350" dirty="0"/>
              <a:t>Mediterranean diet, rich in olive oil, fish, fruits, vegetables, and whole grains was recommended.</a:t>
            </a:r>
          </a:p>
          <a:p>
            <a:pPr marL="0" indent="0">
              <a:buClr>
                <a:schemeClr val="accent2">
                  <a:lumMod val="75000"/>
                </a:schemeClr>
              </a:buClr>
              <a:buNone/>
            </a:pPr>
            <a:r>
              <a:rPr lang="en-US" sz="1200" b="1" u="sng" dirty="0"/>
              <a:t>Follow Up</a:t>
            </a:r>
            <a:r>
              <a:rPr lang="en-US" sz="1200" b="1" dirty="0"/>
              <a:t>: </a:t>
            </a:r>
          </a:p>
          <a:p>
            <a:pPr marL="0" indent="0">
              <a:buClr>
                <a:schemeClr val="accent2">
                  <a:lumMod val="75000"/>
                </a:schemeClr>
              </a:buClr>
              <a:buNone/>
            </a:pPr>
            <a:r>
              <a:rPr lang="en-US" sz="1350" dirty="0"/>
              <a:t>A follow-up colonoscopy after 8 weeks was advised to assess endoscopic and histologic remission. </a:t>
            </a:r>
          </a:p>
          <a:p>
            <a:pPr marL="0" indent="0">
              <a:buClr>
                <a:schemeClr val="accent2">
                  <a:lumMod val="75000"/>
                </a:schemeClr>
              </a:buClr>
              <a:buNone/>
            </a:pPr>
            <a:endParaRPr lang="en-US" sz="1350" dirty="0"/>
          </a:p>
          <a:p>
            <a:pPr marL="0" indent="0">
              <a:buNone/>
            </a:pPr>
            <a:endParaRPr lang="en-US" sz="1350" dirty="0"/>
          </a:p>
          <a:p>
            <a:endParaRPr lang="en-US" sz="1200" b="1" dirty="0"/>
          </a:p>
          <a:p>
            <a:endParaRPr lang="en-US" sz="1200" dirty="0"/>
          </a:p>
        </p:txBody>
      </p:sp>
      <p:pic>
        <p:nvPicPr>
          <p:cNvPr id="4" name="Picture 3"/>
          <p:cNvPicPr>
            <a:picLocks noChangeAspect="1"/>
          </p:cNvPicPr>
          <p:nvPr/>
        </p:nvPicPr>
        <p:blipFill>
          <a:blip r:embed="rId2"/>
          <a:stretch>
            <a:fillRect/>
          </a:stretch>
        </p:blipFill>
        <p:spPr>
          <a:xfrm>
            <a:off x="265148" y="519290"/>
            <a:ext cx="612701" cy="612701"/>
          </a:xfrm>
          <a:prstGeom prst="rect">
            <a:avLst/>
          </a:prstGeom>
        </p:spPr>
      </p:pic>
      <p:pic>
        <p:nvPicPr>
          <p:cNvPr id="5" name="Picture 4"/>
          <p:cNvPicPr>
            <a:picLocks noChangeAspect="1"/>
          </p:cNvPicPr>
          <p:nvPr/>
        </p:nvPicPr>
        <p:blipFill>
          <a:blip r:embed="rId3"/>
          <a:stretch>
            <a:fillRect/>
          </a:stretch>
        </p:blipFill>
        <p:spPr>
          <a:xfrm>
            <a:off x="6037303" y="562100"/>
            <a:ext cx="498392" cy="569891"/>
          </a:xfrm>
          <a:prstGeom prst="rect">
            <a:avLst/>
          </a:prstGeom>
        </p:spPr>
      </p:pic>
    </p:spTree>
    <p:extLst>
      <p:ext uri="{BB962C8B-B14F-4D97-AF65-F5344CB8AC3E}">
        <p14:creationId xmlns:p14="http://schemas.microsoft.com/office/powerpoint/2010/main" val="3826285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595" y="924283"/>
            <a:ext cx="4016246" cy="41054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sz="2100" dirty="0">
                <a:solidFill>
                  <a:schemeClr val="tx2">
                    <a:lumMod val="50000"/>
                    <a:lumOff val="50000"/>
                  </a:schemeClr>
                </a:solidFill>
              </a:rPr>
              <a:t>Counseling</a:t>
            </a:r>
            <a:endParaRPr lang="en-US" dirty="0"/>
          </a:p>
        </p:txBody>
      </p:sp>
      <p:sp>
        <p:nvSpPr>
          <p:cNvPr id="3" name="Content Placeholder 2"/>
          <p:cNvSpPr>
            <a:spLocks noGrp="1"/>
          </p:cNvSpPr>
          <p:nvPr>
            <p:ph idx="1"/>
          </p:nvPr>
        </p:nvSpPr>
        <p:spPr>
          <a:xfrm>
            <a:off x="604062" y="1682496"/>
            <a:ext cx="5715000" cy="3393753"/>
          </a:xfrm>
        </p:spPr>
        <p:txBody>
          <a:bodyPr/>
          <a:lstStyle/>
          <a:p>
            <a:pPr>
              <a:buClr>
                <a:schemeClr val="accent4">
                  <a:lumMod val="50000"/>
                </a:schemeClr>
              </a:buClr>
              <a:buFont typeface="Arial" panose="020B0604020202020204" pitchFamily="34" charset="0"/>
              <a:buChar char="•"/>
            </a:pPr>
            <a:r>
              <a:rPr lang="en-US" sz="1350" dirty="0"/>
              <a:t>The patient was </a:t>
            </a:r>
            <a:r>
              <a:rPr lang="en-US" sz="1350" dirty="0" smtClean="0"/>
              <a:t>counselled </a:t>
            </a:r>
            <a:r>
              <a:rPr lang="en-US" sz="1350" dirty="0"/>
              <a:t>about the chronic nature of the disease, potential flare-ups, and complications. </a:t>
            </a:r>
            <a:endParaRPr lang="en-US" sz="1350" dirty="0" smtClean="0"/>
          </a:p>
          <a:p>
            <a:pPr>
              <a:buClr>
                <a:schemeClr val="accent4">
                  <a:lumMod val="50000"/>
                </a:schemeClr>
              </a:buClr>
              <a:buFont typeface="Arial" panose="020B0604020202020204" pitchFamily="34" charset="0"/>
              <a:buChar char="•"/>
            </a:pPr>
            <a:r>
              <a:rPr lang="en-US" sz="1350" dirty="0" smtClean="0"/>
              <a:t>Additionally</a:t>
            </a:r>
            <a:r>
              <a:rPr lang="en-US" sz="1350" dirty="0"/>
              <a:t>, the risks of malignancy, the importance of adherence to treatment, and the possible side effects of medications were thoroughly discussed.</a:t>
            </a:r>
          </a:p>
          <a:p>
            <a:endParaRPr lang="en-US" dirty="0"/>
          </a:p>
        </p:txBody>
      </p:sp>
      <p:pic>
        <p:nvPicPr>
          <p:cNvPr id="4" name="Picture 3"/>
          <p:cNvPicPr>
            <a:picLocks noChangeAspect="1"/>
          </p:cNvPicPr>
          <p:nvPr/>
        </p:nvPicPr>
        <p:blipFill>
          <a:blip r:embed="rId2"/>
          <a:stretch>
            <a:fillRect/>
          </a:stretch>
        </p:blipFill>
        <p:spPr>
          <a:xfrm>
            <a:off x="265149" y="835306"/>
            <a:ext cx="677826" cy="677826"/>
          </a:xfrm>
          <a:prstGeom prst="rect">
            <a:avLst/>
          </a:prstGeom>
        </p:spPr>
      </p:pic>
      <p:pic>
        <p:nvPicPr>
          <p:cNvPr id="5" name="Picture 4"/>
          <p:cNvPicPr>
            <a:picLocks noChangeAspect="1"/>
          </p:cNvPicPr>
          <p:nvPr/>
        </p:nvPicPr>
        <p:blipFill>
          <a:blip r:embed="rId3"/>
          <a:stretch>
            <a:fillRect/>
          </a:stretch>
        </p:blipFill>
        <p:spPr>
          <a:xfrm>
            <a:off x="5736982" y="924283"/>
            <a:ext cx="639641" cy="580970"/>
          </a:xfrm>
          <a:prstGeom prst="rect">
            <a:avLst/>
          </a:prstGeom>
        </p:spPr>
      </p:pic>
    </p:spTree>
    <p:extLst>
      <p:ext uri="{BB962C8B-B14F-4D97-AF65-F5344CB8AC3E}">
        <p14:creationId xmlns:p14="http://schemas.microsoft.com/office/powerpoint/2010/main" val="1434085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60" y="1714549"/>
            <a:ext cx="5715000" cy="857250"/>
          </a:xfrm>
        </p:spPr>
        <p:txBody>
          <a:bodyPr/>
          <a:lstStyle/>
          <a:p>
            <a:pPr algn="ctr"/>
            <a:r>
              <a:rPr lang="en-US" sz="2800" dirty="0"/>
              <a:t>CROHN’S DISEASE HISTOPATHOLOGY</a:t>
            </a:r>
          </a:p>
        </p:txBody>
      </p:sp>
      <p:sp>
        <p:nvSpPr>
          <p:cNvPr id="3" name="Content Placeholder 2"/>
          <p:cNvSpPr>
            <a:spLocks noGrp="1"/>
          </p:cNvSpPr>
          <p:nvPr>
            <p:ph idx="1"/>
          </p:nvPr>
        </p:nvSpPr>
        <p:spPr>
          <a:xfrm>
            <a:off x="620268" y="3050286"/>
            <a:ext cx="5715000" cy="3048000"/>
          </a:xfrm>
        </p:spPr>
        <p:txBody>
          <a:bodyPr/>
          <a:lstStyle/>
          <a:p>
            <a:endParaRPr lang="en-US" dirty="0"/>
          </a:p>
        </p:txBody>
      </p:sp>
    </p:spTree>
    <p:extLst>
      <p:ext uri="{BB962C8B-B14F-4D97-AF65-F5344CB8AC3E}">
        <p14:creationId xmlns:p14="http://schemas.microsoft.com/office/powerpoint/2010/main" val="1560796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A0795834-A4FC-B965-AB76-BAB1432777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032" y="97536"/>
            <a:ext cx="6230112" cy="4901184"/>
          </a:xfrm>
        </p:spPr>
      </p:pic>
    </p:spTree>
    <p:extLst>
      <p:ext uri="{BB962C8B-B14F-4D97-AF65-F5344CB8AC3E}">
        <p14:creationId xmlns:p14="http://schemas.microsoft.com/office/powerpoint/2010/main" val="4291234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84A6427D-974B-2A40-A284-9DEB5606DC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71" y="365760"/>
            <a:ext cx="6464501" cy="4376928"/>
          </a:xfrm>
        </p:spPr>
      </p:pic>
    </p:spTree>
    <p:extLst>
      <p:ext uri="{BB962C8B-B14F-4D97-AF65-F5344CB8AC3E}">
        <p14:creationId xmlns:p14="http://schemas.microsoft.com/office/powerpoint/2010/main" val="2430079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 y="4043220"/>
            <a:ext cx="5715000" cy="1100279"/>
          </a:xfrm>
        </p:spPr>
        <p:txBody>
          <a:bodyPr/>
          <a:lstStyle/>
          <a:p>
            <a:r>
              <a:rPr lang="en-US" dirty="0" smtClean="0">
                <a:solidFill>
                  <a:srgbClr val="111111"/>
                </a:solidFill>
              </a:rPr>
              <a:t/>
            </a:r>
            <a:br>
              <a:rPr lang="en-US" dirty="0" smtClean="0">
                <a:solidFill>
                  <a:srgbClr val="111111"/>
                </a:solidFill>
              </a:rPr>
            </a:br>
            <a:r>
              <a:rPr lang="en-US" dirty="0">
                <a:solidFill>
                  <a:srgbClr val="111111"/>
                </a:solidFill>
              </a:rPr>
              <a:t/>
            </a:r>
            <a:br>
              <a:rPr lang="en-US" dirty="0">
                <a:solidFill>
                  <a:srgbClr val="111111"/>
                </a:solidFill>
              </a:rPr>
            </a:br>
            <a:r>
              <a:rPr lang="en-US" dirty="0" smtClean="0">
                <a:solidFill>
                  <a:srgbClr val="111111"/>
                </a:solidFill>
              </a:rPr>
              <a:t/>
            </a:r>
            <a:br>
              <a:rPr lang="en-US" dirty="0" smtClean="0">
                <a:solidFill>
                  <a:srgbClr val="111111"/>
                </a:solidFill>
              </a:rPr>
            </a:br>
            <a:r>
              <a:rPr lang="en-US" dirty="0">
                <a:solidFill>
                  <a:srgbClr val="111111"/>
                </a:solidFill>
              </a:rPr>
              <a:t/>
            </a:r>
            <a:br>
              <a:rPr lang="en-US" dirty="0">
                <a:solidFill>
                  <a:srgbClr val="111111"/>
                </a:solidFill>
              </a:rPr>
            </a:br>
            <a:r>
              <a:rPr lang="en-US" dirty="0" smtClean="0">
                <a:solidFill>
                  <a:srgbClr val="111111"/>
                </a:solidFill>
              </a:rPr>
              <a:t/>
            </a:r>
            <a:br>
              <a:rPr lang="en-US" dirty="0" smtClean="0">
                <a:solidFill>
                  <a:srgbClr val="111111"/>
                </a:solidFill>
              </a:rPr>
            </a:br>
            <a:r>
              <a:rPr lang="en-US" dirty="0" smtClean="0">
                <a:solidFill>
                  <a:srgbClr val="111111"/>
                </a:solidFill>
              </a:rPr>
              <a:t/>
            </a:r>
            <a:br>
              <a:rPr lang="en-US" dirty="0" smtClean="0">
                <a:solidFill>
                  <a:srgbClr val="111111"/>
                </a:solidFill>
              </a:rPr>
            </a:br>
            <a:r>
              <a:rPr lang="en-US" sz="1400" dirty="0" smtClean="0">
                <a:solidFill>
                  <a:srgbClr val="111111"/>
                </a:solidFill>
              </a:rPr>
              <a:t>Active </a:t>
            </a:r>
            <a:r>
              <a:rPr lang="en-US" sz="1400" dirty="0">
                <a:solidFill>
                  <a:srgbClr val="111111"/>
                </a:solidFill>
              </a:rPr>
              <a:t>phase</a:t>
            </a:r>
            <a:r>
              <a:rPr lang="en-US" sz="1400" b="0" dirty="0">
                <a:solidFill>
                  <a:srgbClr val="333333"/>
                </a:solidFill>
              </a:rPr>
              <a:t> of </a:t>
            </a:r>
            <a:r>
              <a:rPr lang="en-US" sz="1400" dirty="0">
                <a:solidFill>
                  <a:srgbClr val="111111"/>
                </a:solidFill>
              </a:rPr>
              <a:t>Crohn disease</a:t>
            </a:r>
            <a:r>
              <a:rPr lang="en-US" sz="1400" b="0" dirty="0">
                <a:solidFill>
                  <a:srgbClr val="333333"/>
                </a:solidFill>
              </a:rPr>
              <a:t>, numerous </a:t>
            </a:r>
            <a:r>
              <a:rPr lang="en-US" sz="1400" dirty="0">
                <a:solidFill>
                  <a:srgbClr val="111111"/>
                </a:solidFill>
              </a:rPr>
              <a:t>neutrophils infiltrate within crypt epithelium (</a:t>
            </a:r>
            <a:r>
              <a:rPr lang="en-US" sz="1400" dirty="0" err="1">
                <a:solidFill>
                  <a:srgbClr val="111111"/>
                </a:solidFill>
              </a:rPr>
              <a:t>cryptitis</a:t>
            </a:r>
            <a:r>
              <a:rPr lang="en-US" sz="1400" dirty="0">
                <a:solidFill>
                  <a:srgbClr val="111111"/>
                </a:solidFill>
              </a:rPr>
              <a:t>)</a:t>
            </a:r>
            <a:r>
              <a:rPr lang="en-US" sz="1400" b="0" dirty="0">
                <a:solidFill>
                  <a:srgbClr val="333333"/>
                </a:solidFill>
              </a:rPr>
              <a:t> or accumulate in the </a:t>
            </a:r>
            <a:r>
              <a:rPr lang="en-US" sz="1400" dirty="0">
                <a:solidFill>
                  <a:srgbClr val="111111"/>
                </a:solidFill>
              </a:rPr>
              <a:t>crypt lumen (crypt abscess)</a:t>
            </a:r>
            <a:r>
              <a:rPr lang="en-US" sz="1400" dirty="0"/>
              <a:t/>
            </a:r>
            <a:br>
              <a:rPr lang="en-US" sz="1400" dirty="0"/>
            </a:br>
            <a:endParaRPr lang="en-US" dirty="0"/>
          </a:p>
        </p:txBody>
      </p:sp>
      <p:pic>
        <p:nvPicPr>
          <p:cNvPr id="4" name="Content Placeholder 4">
            <a:extLst>
              <a:ext uri="{FF2B5EF4-FFF2-40B4-BE49-F238E27FC236}">
                <a16:creationId xmlns="" xmlns:a16="http://schemas.microsoft.com/office/drawing/2014/main" id="{917B04CD-0E41-9F0E-23EC-346E4B381F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44" y="134112"/>
            <a:ext cx="5897152" cy="3909108"/>
          </a:xfrm>
        </p:spPr>
      </p:pic>
      <p:sp>
        <p:nvSpPr>
          <p:cNvPr id="5" name="Oval 4">
            <a:extLst>
              <a:ext uri="{FF2B5EF4-FFF2-40B4-BE49-F238E27FC236}">
                <a16:creationId xmlns="" xmlns:a16="http://schemas.microsoft.com/office/drawing/2014/main" id="{97DEBCAE-D4A0-8D4A-5DED-2BF960853F2A}"/>
              </a:ext>
            </a:extLst>
          </p:cNvPr>
          <p:cNvSpPr/>
          <p:nvPr/>
        </p:nvSpPr>
        <p:spPr>
          <a:xfrm>
            <a:off x="3403600" y="292378"/>
            <a:ext cx="1790700" cy="1796288"/>
          </a:xfrm>
          <a:prstGeom prst="ellipse">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8E478FE-12F4-76A2-6262-844B9CE3FEE2}"/>
              </a:ext>
            </a:extLst>
          </p:cNvPr>
          <p:cNvSpPr txBox="1"/>
          <p:nvPr/>
        </p:nvSpPr>
        <p:spPr>
          <a:xfrm>
            <a:off x="3403600" y="2115585"/>
            <a:ext cx="2138289" cy="400110"/>
          </a:xfrm>
          <a:prstGeom prst="rect">
            <a:avLst/>
          </a:prstGeom>
          <a:noFill/>
        </p:spPr>
        <p:txBody>
          <a:bodyPr wrap="square" rtlCol="0">
            <a:spAutoFit/>
          </a:bodyPr>
          <a:lstStyle/>
          <a:p>
            <a:r>
              <a:rPr lang="en-US" sz="2000" dirty="0" smtClean="0"/>
              <a:t>     CRYPTITIS</a:t>
            </a:r>
            <a:endParaRPr lang="en-US" sz="2000" dirty="0"/>
          </a:p>
        </p:txBody>
      </p:sp>
    </p:spTree>
    <p:extLst>
      <p:ext uri="{BB962C8B-B14F-4D97-AF65-F5344CB8AC3E}">
        <p14:creationId xmlns:p14="http://schemas.microsoft.com/office/powerpoint/2010/main" val="1549336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932261"/>
            <a:ext cx="4371975" cy="327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182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1758" y="1640147"/>
            <a:ext cx="4543425" cy="941261"/>
          </a:xfrm>
        </p:spPr>
        <p:txBody>
          <a:bodyPr>
            <a:normAutofit fontScale="90000"/>
          </a:bodyPr>
          <a:lstStyle/>
          <a:p>
            <a:pPr algn="ctr"/>
            <a:r>
              <a:rPr lang="en-GB" dirty="0"/>
              <a:t>RADIOLOGICAL MANIFESTATION OF CROHN’S DISEASE </a:t>
            </a:r>
          </a:p>
        </p:txBody>
      </p:sp>
      <p:sp>
        <p:nvSpPr>
          <p:cNvPr id="3" name="Subtitle 2"/>
          <p:cNvSpPr>
            <a:spLocks noGrp="1"/>
          </p:cNvSpPr>
          <p:nvPr>
            <p:ph type="subTitle" idx="1"/>
          </p:nvPr>
        </p:nvSpPr>
        <p:spPr>
          <a:xfrm>
            <a:off x="1322767" y="2652759"/>
            <a:ext cx="4543425" cy="843534"/>
          </a:xfrm>
        </p:spPr>
        <p:txBody>
          <a:bodyPr/>
          <a:lstStyle/>
          <a:p>
            <a:pPr algn="ctr"/>
            <a:r>
              <a:rPr lang="en-GB" dirty="0"/>
              <a:t>BY</a:t>
            </a:r>
          </a:p>
          <a:p>
            <a:pPr algn="ctr"/>
            <a:r>
              <a:rPr lang="en-GB" dirty="0"/>
              <a:t>Dr. Anam </a:t>
            </a:r>
            <a:r>
              <a:rPr lang="en-GB" dirty="0" err="1"/>
              <a:t>Zahoor</a:t>
            </a:r>
            <a:endParaRPr lang="en-GB" dirty="0"/>
          </a:p>
          <a:p>
            <a:pPr algn="ctr"/>
            <a:r>
              <a:rPr lang="en-GB" dirty="0"/>
              <a:t>Assistant Professor Radiology</a:t>
            </a:r>
          </a:p>
          <a:p>
            <a:pPr algn="ctr"/>
            <a:r>
              <a:rPr lang="en-GB" dirty="0"/>
              <a:t>Holy Family Hospital</a:t>
            </a:r>
          </a:p>
        </p:txBody>
      </p:sp>
    </p:spTree>
    <p:extLst>
      <p:ext uri="{BB962C8B-B14F-4D97-AF65-F5344CB8AC3E}">
        <p14:creationId xmlns:p14="http://schemas.microsoft.com/office/powerpoint/2010/main" val="1287969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RADIOLOGICAL INVESTIGATIONS</a:t>
            </a:r>
          </a:p>
        </p:txBody>
      </p:sp>
      <p:sp>
        <p:nvSpPr>
          <p:cNvPr id="3" name="Content Placeholder 2"/>
          <p:cNvSpPr>
            <a:spLocks noGrp="1"/>
          </p:cNvSpPr>
          <p:nvPr>
            <p:ph idx="1"/>
          </p:nvPr>
        </p:nvSpPr>
        <p:spPr>
          <a:xfrm>
            <a:off x="304800" y="1428750"/>
            <a:ext cx="6461760" cy="3048000"/>
          </a:xfrm>
        </p:spPr>
        <p:txBody>
          <a:bodyPr>
            <a:normAutofit/>
          </a:bodyPr>
          <a:lstStyle/>
          <a:p>
            <a:r>
              <a:rPr lang="en-GB" sz="1800" dirty="0"/>
              <a:t>Contrast Studies</a:t>
            </a:r>
          </a:p>
          <a:p>
            <a:r>
              <a:rPr lang="en-GB" sz="1800" dirty="0"/>
              <a:t>CT and MR Abdomen / </a:t>
            </a:r>
            <a:r>
              <a:rPr lang="en-GB" sz="1800" dirty="0" err="1"/>
              <a:t>Enterography</a:t>
            </a:r>
            <a:r>
              <a:rPr lang="en-GB" sz="1800" dirty="0"/>
              <a:t> / </a:t>
            </a:r>
            <a:r>
              <a:rPr lang="en-GB" sz="1800" dirty="0" err="1"/>
              <a:t>Colonography</a:t>
            </a:r>
            <a:endParaRPr lang="en-GB" sz="1800" dirty="0"/>
          </a:p>
          <a:p>
            <a:pPr marL="360036" indent="-321461">
              <a:buFont typeface="+mj-lt"/>
              <a:buAutoNum type="romanLcPeriod"/>
            </a:pPr>
            <a:r>
              <a:rPr lang="en-GB" sz="1800" dirty="0"/>
              <a:t>Disease Activity</a:t>
            </a:r>
          </a:p>
          <a:p>
            <a:pPr marL="360036" indent="-321461">
              <a:buFont typeface="+mj-lt"/>
              <a:buAutoNum type="romanLcPeriod"/>
            </a:pPr>
            <a:r>
              <a:rPr lang="en-GB" sz="1800" dirty="0"/>
              <a:t>Complications </a:t>
            </a:r>
          </a:p>
        </p:txBody>
      </p:sp>
    </p:spTree>
    <p:extLst>
      <p:ext uri="{BB962C8B-B14F-4D97-AF65-F5344CB8AC3E}">
        <p14:creationId xmlns:p14="http://schemas.microsoft.com/office/powerpoint/2010/main" val="2468227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457" y="791417"/>
            <a:ext cx="3061076" cy="476397"/>
          </a:xfrm>
        </p:spPr>
        <p:txBody>
          <a:bodyPr>
            <a:normAutofit/>
          </a:bodyPr>
          <a:lstStyle/>
          <a:p>
            <a:pPr algn="ctr"/>
            <a:r>
              <a:rPr lang="en-GB" sz="2025" dirty="0"/>
              <a:t>CONTRAST STUDIES</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7" t="4317" r="2466" b="2046"/>
          <a:stretch/>
        </p:blipFill>
        <p:spPr bwMode="auto">
          <a:xfrm>
            <a:off x="2658148" y="1275607"/>
            <a:ext cx="1984721" cy="20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971" b="3221"/>
          <a:stretch/>
        </p:blipFill>
        <p:spPr bwMode="auto">
          <a:xfrm>
            <a:off x="851698" y="911067"/>
            <a:ext cx="1868732" cy="19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5764"/>
          <a:stretch/>
        </p:blipFill>
        <p:spPr bwMode="auto">
          <a:xfrm>
            <a:off x="3664707" y="2282906"/>
            <a:ext cx="2322100" cy="217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7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CT SCAN / CT ENTEROGRAPHY</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847" y="1423774"/>
            <a:ext cx="2962438" cy="268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848" y="1397119"/>
            <a:ext cx="2956829" cy="271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926" y="1397121"/>
            <a:ext cx="2946750" cy="274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849" y="1397122"/>
            <a:ext cx="2956828" cy="27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900" y="1423772"/>
            <a:ext cx="2964722" cy="274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2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904723"/>
            <a:ext cx="5715000" cy="374672"/>
          </a:xfrm>
        </p:spPr>
        <p:txBody>
          <a:bodyPr/>
          <a:lstStyle/>
          <a:p>
            <a:r>
              <a:rPr lang="en-GB" dirty="0"/>
              <a:t>MR </a:t>
            </a:r>
            <a:r>
              <a:rPr lang="en-GB" dirty="0" err="1"/>
              <a:t>Enterography</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8135" y="1721645"/>
            <a:ext cx="2678906" cy="242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866" y="1721156"/>
            <a:ext cx="2678906" cy="170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866" y="1721157"/>
            <a:ext cx="2678906" cy="247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690" y="1419250"/>
            <a:ext cx="2751083" cy="277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2200" r="2555" b="11414"/>
          <a:stretch/>
        </p:blipFill>
        <p:spPr bwMode="auto">
          <a:xfrm>
            <a:off x="2141690" y="1418330"/>
            <a:ext cx="2751083" cy="277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2964" y="1417412"/>
            <a:ext cx="2760710" cy="277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2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423" y="713677"/>
            <a:ext cx="5715000" cy="642938"/>
          </a:xfrm>
        </p:spPr>
        <p:txBody>
          <a:bodyPr/>
          <a:lstStyle/>
          <a:p>
            <a:r>
              <a:rPr lang="en-GB" dirty="0"/>
              <a:t>COMPLICATIONS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8226" y="1356615"/>
            <a:ext cx="2252853"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05" y="1445213"/>
            <a:ext cx="2678906" cy="243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39235" y="3948905"/>
            <a:ext cx="2451312" cy="507831"/>
          </a:xfrm>
          <a:prstGeom prst="rect">
            <a:avLst/>
          </a:prstGeom>
        </p:spPr>
        <p:txBody>
          <a:bodyPr wrap="none">
            <a:spAutoFit/>
          </a:bodyPr>
          <a:lstStyle/>
          <a:p>
            <a:r>
              <a:rPr lang="en-GB" sz="1350" b="1" dirty="0" err="1"/>
              <a:t>Entero</a:t>
            </a:r>
            <a:r>
              <a:rPr lang="en-GB" sz="1350" b="1" dirty="0"/>
              <a:t> enteric fistula with</a:t>
            </a:r>
          </a:p>
          <a:p>
            <a:r>
              <a:rPr lang="en-GB" sz="1350" b="1" dirty="0"/>
              <a:t>Inflammatory </a:t>
            </a:r>
            <a:r>
              <a:rPr lang="en-GB" sz="1350" b="1" dirty="0" err="1"/>
              <a:t>phlegmon</a:t>
            </a:r>
            <a:endParaRPr lang="en-GB" sz="1013" b="1" dirty="0"/>
          </a:p>
        </p:txBody>
      </p:sp>
      <p:sp>
        <p:nvSpPr>
          <p:cNvPr id="5" name="Rectangle 4"/>
          <p:cNvSpPr/>
          <p:nvPr/>
        </p:nvSpPr>
        <p:spPr>
          <a:xfrm>
            <a:off x="3975927" y="3974872"/>
            <a:ext cx="1891865" cy="300082"/>
          </a:xfrm>
          <a:prstGeom prst="rect">
            <a:avLst/>
          </a:prstGeom>
        </p:spPr>
        <p:txBody>
          <a:bodyPr wrap="none">
            <a:spAutoFit/>
          </a:bodyPr>
          <a:lstStyle/>
          <a:p>
            <a:r>
              <a:rPr lang="en-GB" sz="1350" b="1" dirty="0"/>
              <a:t>Peri Enteric abscess</a:t>
            </a:r>
          </a:p>
        </p:txBody>
      </p:sp>
    </p:spTree>
    <p:extLst>
      <p:ext uri="{BB962C8B-B14F-4D97-AF65-F5344CB8AC3E}">
        <p14:creationId xmlns:p14="http://schemas.microsoft.com/office/powerpoint/2010/main" val="40901771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2100" dirty="0"/>
              <a:t>                   </a:t>
            </a:r>
            <a:r>
              <a:rPr lang="en-US" sz="2100" dirty="0">
                <a:solidFill>
                  <a:schemeClr val="tx2">
                    <a:lumMod val="50000"/>
                    <a:lumOff val="50000"/>
                  </a:schemeClr>
                </a:solidFill>
              </a:rPr>
              <a:t>Patient’s </a:t>
            </a:r>
            <a:r>
              <a:rPr lang="en-US" sz="2100" dirty="0">
                <a:solidFill>
                  <a:schemeClr val="tx2">
                    <a:lumMod val="50000"/>
                    <a:lumOff val="50000"/>
                  </a:schemeClr>
                </a:solidFill>
                <a:effectLst>
                  <a:outerShdw blurRad="38100" dist="38100" dir="2700000" algn="tl">
                    <a:srgbClr val="000000">
                      <a:alpha val="43137"/>
                    </a:srgbClr>
                  </a:outerShdw>
                </a:effectLst>
              </a:rPr>
              <a:t>Follow Up</a:t>
            </a:r>
          </a:p>
        </p:txBody>
      </p:sp>
      <p:sp>
        <p:nvSpPr>
          <p:cNvPr id="3" name="Content Placeholder 2"/>
          <p:cNvSpPr>
            <a:spLocks noGrp="1"/>
          </p:cNvSpPr>
          <p:nvPr>
            <p:ph idx="1"/>
          </p:nvPr>
        </p:nvSpPr>
        <p:spPr/>
        <p:txBody>
          <a:bodyPr>
            <a:normAutofit/>
          </a:bodyPr>
          <a:lstStyle/>
          <a:p>
            <a:pPr marL="0" indent="0">
              <a:buNone/>
            </a:pPr>
            <a:endParaRPr lang="en-US" sz="1350" b="1" dirty="0"/>
          </a:p>
          <a:p>
            <a:pPr>
              <a:buClr>
                <a:schemeClr val="accent4">
                  <a:lumMod val="50000"/>
                </a:schemeClr>
              </a:buClr>
              <a:buFont typeface="Arial" panose="020B0604020202020204" pitchFamily="34" charset="0"/>
              <a:buChar char="•"/>
            </a:pPr>
            <a:r>
              <a:rPr lang="en-US" sz="1350" b="1" dirty="0"/>
              <a:t>Clinical Response:</a:t>
            </a:r>
            <a:r>
              <a:rPr lang="en-US" sz="1350" dirty="0"/>
              <a:t> After 8 weeks of treatment, there is a complete resolution of symptoms.</a:t>
            </a:r>
          </a:p>
          <a:p>
            <a:pPr>
              <a:buClr>
                <a:schemeClr val="accent4">
                  <a:lumMod val="50000"/>
                </a:schemeClr>
              </a:buClr>
              <a:buFont typeface="Arial" panose="020B0604020202020204" pitchFamily="34" charset="0"/>
              <a:buChar char="•"/>
            </a:pPr>
            <a:endParaRPr lang="en-US" sz="1350" dirty="0"/>
          </a:p>
          <a:p>
            <a:pPr>
              <a:buClr>
                <a:schemeClr val="accent4">
                  <a:lumMod val="50000"/>
                </a:schemeClr>
              </a:buClr>
              <a:buFont typeface="Arial" panose="020B0604020202020204" pitchFamily="34" charset="0"/>
              <a:buChar char="•"/>
            </a:pPr>
            <a:r>
              <a:rPr lang="en-US" sz="1350" b="1" dirty="0"/>
              <a:t>Serological Markers for Disease Activity:</a:t>
            </a:r>
            <a:r>
              <a:rPr lang="en-US" sz="1350" dirty="0"/>
              <a:t> The fecal calprotectin level has returned to normal</a:t>
            </a:r>
          </a:p>
          <a:p>
            <a:pPr>
              <a:buFont typeface="Arial" panose="020B0604020202020204" pitchFamily="34" charset="0"/>
              <a:buChar char="•"/>
            </a:pPr>
            <a:endParaRPr lang="en-US" sz="1350" dirty="0"/>
          </a:p>
          <a:p>
            <a:pPr marL="0" indent="0">
              <a:buNone/>
            </a:pPr>
            <a:endParaRPr lang="en-US" sz="1350" dirty="0"/>
          </a:p>
        </p:txBody>
      </p:sp>
      <p:pic>
        <p:nvPicPr>
          <p:cNvPr id="4" name="Picture 3"/>
          <p:cNvPicPr>
            <a:picLocks noChangeAspect="1"/>
          </p:cNvPicPr>
          <p:nvPr/>
        </p:nvPicPr>
        <p:blipFill>
          <a:blip r:embed="rId2"/>
          <a:stretch>
            <a:fillRect/>
          </a:stretch>
        </p:blipFill>
        <p:spPr>
          <a:xfrm>
            <a:off x="431058" y="906032"/>
            <a:ext cx="612701" cy="612701"/>
          </a:xfrm>
          <a:prstGeom prst="rect">
            <a:avLst/>
          </a:prstGeom>
        </p:spPr>
      </p:pic>
      <p:pic>
        <p:nvPicPr>
          <p:cNvPr id="5" name="Picture 4"/>
          <p:cNvPicPr>
            <a:picLocks noChangeAspect="1"/>
          </p:cNvPicPr>
          <p:nvPr/>
        </p:nvPicPr>
        <p:blipFill>
          <a:blip r:embed="rId3"/>
          <a:stretch>
            <a:fillRect/>
          </a:stretch>
        </p:blipFill>
        <p:spPr>
          <a:xfrm>
            <a:off x="5718656" y="906032"/>
            <a:ext cx="609585" cy="612701"/>
          </a:xfrm>
          <a:prstGeom prst="rect">
            <a:avLst/>
          </a:prstGeom>
        </p:spPr>
      </p:pic>
    </p:spTree>
    <p:extLst>
      <p:ext uri="{BB962C8B-B14F-4D97-AF65-F5344CB8AC3E}">
        <p14:creationId xmlns:p14="http://schemas.microsoft.com/office/powerpoint/2010/main" val="1404485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315127"/>
            <a:ext cx="5715000" cy="430426"/>
          </a:xfrm>
        </p:spPr>
        <p:txBody>
          <a:bodyPr/>
          <a:lstStyle/>
          <a:p>
            <a:r>
              <a:rPr lang="en-US" dirty="0"/>
              <a:t>               </a:t>
            </a:r>
            <a:r>
              <a:rPr lang="en-US" dirty="0" smtClean="0"/>
              <a:t>     </a:t>
            </a:r>
            <a:r>
              <a:rPr lang="en-US" sz="2100" dirty="0">
                <a:solidFill>
                  <a:schemeClr val="tx2">
                    <a:lumMod val="50000"/>
                    <a:lumOff val="50000"/>
                  </a:schemeClr>
                </a:solidFill>
                <a:effectLst>
                  <a:outerShdw blurRad="38100" dist="38100" dir="2700000" algn="tl">
                    <a:srgbClr val="000000">
                      <a:alpha val="43137"/>
                    </a:srgbClr>
                  </a:outerShdw>
                </a:effectLst>
              </a:rPr>
              <a:t>Follow Up Colonoscopy</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04" t="23055" r="27697" b="42969"/>
          <a:stretch/>
        </p:blipFill>
        <p:spPr>
          <a:xfrm>
            <a:off x="617661" y="2153840"/>
            <a:ext cx="2658809" cy="2661999"/>
          </a:xfrm>
        </p:spPr>
      </p:pic>
      <p:pic>
        <p:nvPicPr>
          <p:cNvPr id="10" name="Content Placeholder 9"/>
          <p:cNvPicPr>
            <a:picLocks noGrp="1" noChangeAspect="1"/>
          </p:cNvPicPr>
          <p:nvPr>
            <p:ph idx="2"/>
          </p:nvPr>
        </p:nvPicPr>
        <p:blipFill rotWithShape="1">
          <a:blip r:embed="rId3" cstate="print">
            <a:extLst>
              <a:ext uri="{28A0092B-C50C-407E-A947-70E740481C1C}">
                <a14:useLocalDpi xmlns:a14="http://schemas.microsoft.com/office/drawing/2010/main" val="0"/>
              </a:ext>
            </a:extLst>
          </a:blip>
          <a:srcRect l="21428" t="25004" r="23617" b="39071"/>
          <a:stretch/>
        </p:blipFill>
        <p:spPr>
          <a:xfrm>
            <a:off x="3429001" y="2153841"/>
            <a:ext cx="2679107" cy="2661998"/>
          </a:xfrm>
        </p:spPr>
      </p:pic>
      <p:pic>
        <p:nvPicPr>
          <p:cNvPr id="3" name="Picture 2"/>
          <p:cNvPicPr>
            <a:picLocks noChangeAspect="1"/>
          </p:cNvPicPr>
          <p:nvPr/>
        </p:nvPicPr>
        <p:blipFill>
          <a:blip r:embed="rId4"/>
          <a:stretch>
            <a:fillRect/>
          </a:stretch>
        </p:blipFill>
        <p:spPr>
          <a:xfrm>
            <a:off x="265149" y="262204"/>
            <a:ext cx="612701" cy="612701"/>
          </a:xfrm>
          <a:prstGeom prst="rect">
            <a:avLst/>
          </a:prstGeom>
        </p:spPr>
      </p:pic>
      <p:pic>
        <p:nvPicPr>
          <p:cNvPr id="4" name="Picture 3"/>
          <p:cNvPicPr>
            <a:picLocks noChangeAspect="1"/>
          </p:cNvPicPr>
          <p:nvPr/>
        </p:nvPicPr>
        <p:blipFill>
          <a:blip r:embed="rId5"/>
          <a:stretch>
            <a:fillRect/>
          </a:stretch>
        </p:blipFill>
        <p:spPr>
          <a:xfrm>
            <a:off x="6009933" y="262204"/>
            <a:ext cx="582920" cy="548687"/>
          </a:xfrm>
          <a:prstGeom prst="rect">
            <a:avLst/>
          </a:prstGeom>
        </p:spPr>
      </p:pic>
      <p:sp>
        <p:nvSpPr>
          <p:cNvPr id="7" name="TextBox 6">
            <a:extLst>
              <a:ext uri="{FF2B5EF4-FFF2-40B4-BE49-F238E27FC236}">
                <a16:creationId xmlns:a16="http://schemas.microsoft.com/office/drawing/2014/main" xmlns="" id="{E080C7A2-2C02-1D93-39C4-0B76CC839E92}"/>
              </a:ext>
            </a:extLst>
          </p:cNvPr>
          <p:cNvSpPr txBox="1"/>
          <p:nvPr/>
        </p:nvSpPr>
        <p:spPr>
          <a:xfrm>
            <a:off x="760811" y="980233"/>
            <a:ext cx="5336381" cy="507831"/>
          </a:xfrm>
          <a:prstGeom prst="rect">
            <a:avLst/>
          </a:prstGeom>
          <a:noFill/>
        </p:spPr>
        <p:txBody>
          <a:bodyPr wrap="square">
            <a:spAutoFit/>
          </a:bodyPr>
          <a:lstStyle/>
          <a:p>
            <a:r>
              <a:rPr lang="en-US" sz="1350" dirty="0"/>
              <a:t> All ulcers throughout the colon and terminal ileum have completely disappeared.</a:t>
            </a:r>
          </a:p>
        </p:txBody>
      </p:sp>
      <p:sp>
        <p:nvSpPr>
          <p:cNvPr id="8" name="Rectangle 7">
            <a:extLst>
              <a:ext uri="{FF2B5EF4-FFF2-40B4-BE49-F238E27FC236}">
                <a16:creationId xmlns:a16="http://schemas.microsoft.com/office/drawing/2014/main" xmlns="" id="{C4251479-056B-64ED-739E-0799455C447F}"/>
              </a:ext>
            </a:extLst>
          </p:cNvPr>
          <p:cNvSpPr/>
          <p:nvPr/>
        </p:nvSpPr>
        <p:spPr>
          <a:xfrm>
            <a:off x="749894" y="2255641"/>
            <a:ext cx="969177"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Caecum</a:t>
            </a:r>
          </a:p>
        </p:txBody>
      </p:sp>
      <p:sp>
        <p:nvSpPr>
          <p:cNvPr id="9" name="Rectangle 8">
            <a:extLst>
              <a:ext uri="{FF2B5EF4-FFF2-40B4-BE49-F238E27FC236}">
                <a16:creationId xmlns:a16="http://schemas.microsoft.com/office/drawing/2014/main" xmlns="" id="{549A9363-CF0E-73A6-EF08-177755D881C2}"/>
              </a:ext>
            </a:extLst>
          </p:cNvPr>
          <p:cNvSpPr/>
          <p:nvPr/>
        </p:nvSpPr>
        <p:spPr>
          <a:xfrm>
            <a:off x="3540512" y="2295114"/>
            <a:ext cx="1581995" cy="239315"/>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Ascending colon</a:t>
            </a:r>
          </a:p>
        </p:txBody>
      </p:sp>
    </p:spTree>
    <p:extLst>
      <p:ext uri="{BB962C8B-B14F-4D97-AF65-F5344CB8AC3E}">
        <p14:creationId xmlns:p14="http://schemas.microsoft.com/office/powerpoint/2010/main" val="2552898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917" t="23612" r="27327" b="46312"/>
          <a:stretch/>
        </p:blipFill>
        <p:spPr>
          <a:xfrm>
            <a:off x="696792" y="755904"/>
            <a:ext cx="2537032" cy="3499104"/>
          </a:xfrm>
        </p:spPr>
      </p:pic>
      <p:pic>
        <p:nvPicPr>
          <p:cNvPr id="6" name="Content Placeholder 5"/>
          <p:cNvPicPr>
            <a:picLocks noGrp="1" noChangeAspect="1"/>
          </p:cNvPicPr>
          <p:nvPr>
            <p:ph idx="2"/>
          </p:nvPr>
        </p:nvPicPr>
        <p:blipFill rotWithShape="1">
          <a:blip r:embed="rId3" cstate="print">
            <a:extLst>
              <a:ext uri="{28A0092B-C50C-407E-A947-70E740481C1C}">
                <a14:useLocalDpi xmlns:a14="http://schemas.microsoft.com/office/drawing/2010/main" val="0"/>
              </a:ext>
            </a:extLst>
          </a:blip>
          <a:srcRect l="22541" t="31966" r="34757" b="41856"/>
          <a:stretch/>
        </p:blipFill>
        <p:spPr>
          <a:xfrm>
            <a:off x="3393134" y="755904"/>
            <a:ext cx="2659879" cy="3499103"/>
          </a:xfrm>
        </p:spPr>
      </p:pic>
      <p:sp>
        <p:nvSpPr>
          <p:cNvPr id="2" name="Rectangle 1">
            <a:extLst>
              <a:ext uri="{FF2B5EF4-FFF2-40B4-BE49-F238E27FC236}">
                <a16:creationId xmlns:a16="http://schemas.microsoft.com/office/drawing/2014/main" xmlns="" id="{3FE50DFB-2004-F03B-7955-63809994835E}"/>
              </a:ext>
            </a:extLst>
          </p:cNvPr>
          <p:cNvSpPr/>
          <p:nvPr/>
        </p:nvSpPr>
        <p:spPr>
          <a:xfrm>
            <a:off x="804990" y="1532336"/>
            <a:ext cx="809030"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Ileum</a:t>
            </a:r>
          </a:p>
        </p:txBody>
      </p:sp>
      <p:sp>
        <p:nvSpPr>
          <p:cNvPr id="3" name="Rectangle 2">
            <a:extLst>
              <a:ext uri="{FF2B5EF4-FFF2-40B4-BE49-F238E27FC236}">
                <a16:creationId xmlns:a16="http://schemas.microsoft.com/office/drawing/2014/main" xmlns="" id="{B748CD76-2B8C-0A5D-97AC-E32ACCEA3224}"/>
              </a:ext>
            </a:extLst>
          </p:cNvPr>
          <p:cNvSpPr/>
          <p:nvPr/>
        </p:nvSpPr>
        <p:spPr>
          <a:xfrm>
            <a:off x="3639210" y="1532336"/>
            <a:ext cx="809030" cy="316111"/>
          </a:xfrm>
          <a:prstGeom prst="rect">
            <a:avLst/>
          </a:prstGeom>
          <a:no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1350" dirty="0"/>
              <a:t>Ileum</a:t>
            </a:r>
          </a:p>
        </p:txBody>
      </p:sp>
    </p:spTree>
    <p:extLst>
      <p:ext uri="{BB962C8B-B14F-4D97-AF65-F5344CB8AC3E}">
        <p14:creationId xmlns:p14="http://schemas.microsoft.com/office/powerpoint/2010/main" val="3460773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87F8FF1-5A32-520A-14AF-4FFC3D11EA3A}"/>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sharpenSoften amount="5000"/>
                    </a14:imgEffect>
                    <a14:imgEffect>
                      <a14:colorTemperature colorTemp="7600"/>
                    </a14:imgEffect>
                    <a14:imgEffect>
                      <a14:saturation sat="128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589002" y="2021719"/>
            <a:ext cx="2255006" cy="2255006"/>
          </a:xfrm>
          <a:prstGeom prst="rect">
            <a:avLst/>
          </a:prstGeom>
          <a:gradFill>
            <a:gsLst>
              <a:gs pos="11000">
                <a:schemeClr val="accent1">
                  <a:lumMod val="5000"/>
                  <a:lumOff val="95000"/>
                  <a:alpha val="22000"/>
                </a:schemeClr>
              </a:gs>
              <a:gs pos="25000">
                <a:schemeClr val="accent1">
                  <a:lumMod val="45000"/>
                  <a:lumOff val="55000"/>
                </a:schemeClr>
              </a:gs>
              <a:gs pos="39000">
                <a:schemeClr val="accent1">
                  <a:lumMod val="45000"/>
                  <a:lumOff val="55000"/>
                </a:schemeClr>
              </a:gs>
            </a:gsLst>
            <a:lin ang="5400000" scaled="1"/>
          </a:gradFill>
          <a:ln>
            <a:noFill/>
          </a:ln>
          <a:effectLst>
            <a:innerShdw blurRad="114300">
              <a:prstClr val="black"/>
            </a:innerShdw>
            <a:softEdge rad="112500"/>
          </a:effectLst>
        </p:spPr>
      </p:pic>
      <p:sp>
        <p:nvSpPr>
          <p:cNvPr id="2" name="Title 1">
            <a:extLst>
              <a:ext uri="{FF2B5EF4-FFF2-40B4-BE49-F238E27FC236}">
                <a16:creationId xmlns:a16="http://schemas.microsoft.com/office/drawing/2014/main" xmlns="" id="{0DE31B48-8DE1-6E27-720B-183EF4E86830}"/>
              </a:ext>
            </a:extLst>
          </p:cNvPr>
          <p:cNvSpPr>
            <a:spLocks noGrp="1"/>
          </p:cNvSpPr>
          <p:nvPr>
            <p:ph type="ctrTitle"/>
          </p:nvPr>
        </p:nvSpPr>
        <p:spPr>
          <a:xfrm>
            <a:off x="229375" y="466446"/>
            <a:ext cx="6474446" cy="595986"/>
          </a:xfrm>
        </p:spPr>
        <p:txBody>
          <a:bodyPr>
            <a:normAutofit fontScale="90000"/>
          </a:bodyPr>
          <a:lstStyle/>
          <a:p>
            <a:r>
              <a:rPr lang="en-US" dirty="0"/>
              <a:t/>
            </a:r>
            <a:br>
              <a:rPr lang="en-US" dirty="0"/>
            </a:br>
            <a:r>
              <a:rPr lang="en-US" b="1" dirty="0">
                <a:solidFill>
                  <a:schemeClr val="tx2">
                    <a:lumMod val="75000"/>
                    <a:lumOff val="25000"/>
                  </a:schemeClr>
                </a:solidFill>
                <a:effectLst>
                  <a:outerShdw blurRad="38100" dist="38100" dir="2700000" algn="tl">
                    <a:srgbClr val="000000">
                      <a:alpha val="43137"/>
                    </a:srgbClr>
                  </a:outerShdw>
                </a:effectLst>
              </a:rPr>
              <a:t>Literature Review of Crohn’s Disease </a:t>
            </a:r>
          </a:p>
        </p:txBody>
      </p:sp>
      <p:sp>
        <p:nvSpPr>
          <p:cNvPr id="3" name="Subtitle 2">
            <a:extLst>
              <a:ext uri="{FF2B5EF4-FFF2-40B4-BE49-F238E27FC236}">
                <a16:creationId xmlns:a16="http://schemas.microsoft.com/office/drawing/2014/main" xmlns="" id="{0182CBD6-A366-ECB1-4497-3C88FE63B210}"/>
              </a:ext>
            </a:extLst>
          </p:cNvPr>
          <p:cNvSpPr>
            <a:spLocks noGrp="1"/>
          </p:cNvSpPr>
          <p:nvPr>
            <p:ph type="subTitle" idx="1"/>
          </p:nvPr>
        </p:nvSpPr>
        <p:spPr>
          <a:xfrm>
            <a:off x="622153" y="2519699"/>
            <a:ext cx="4360332" cy="931367"/>
          </a:xfrm>
        </p:spPr>
        <p:txBody>
          <a:bodyPr>
            <a:normAutofit/>
          </a:bodyPr>
          <a:lstStyle/>
          <a:p>
            <a:r>
              <a:rPr lang="en-US" sz="1575" b="1" dirty="0">
                <a:solidFill>
                  <a:schemeClr val="tx2">
                    <a:lumMod val="50000"/>
                    <a:lumOff val="50000"/>
                  </a:schemeClr>
                </a:solidFill>
              </a:rPr>
              <a:t>Dr Anum Abbas </a:t>
            </a:r>
          </a:p>
          <a:p>
            <a:r>
              <a:rPr lang="en-US" sz="1575" b="1" dirty="0">
                <a:solidFill>
                  <a:schemeClr val="tx2">
                    <a:lumMod val="50000"/>
                    <a:lumOff val="50000"/>
                  </a:schemeClr>
                </a:solidFill>
              </a:rPr>
              <a:t>Senior Registrar Gastroenterology</a:t>
            </a:r>
          </a:p>
          <a:p>
            <a:r>
              <a:rPr lang="en-US" sz="1575" b="1" dirty="0">
                <a:solidFill>
                  <a:schemeClr val="tx2">
                    <a:lumMod val="50000"/>
                    <a:lumOff val="50000"/>
                  </a:schemeClr>
                </a:solidFill>
              </a:rPr>
              <a:t>Holy Family Hospital</a:t>
            </a:r>
          </a:p>
        </p:txBody>
      </p:sp>
      <p:pic>
        <p:nvPicPr>
          <p:cNvPr id="5" name="Picture 4">
            <a:extLst>
              <a:ext uri="{FF2B5EF4-FFF2-40B4-BE49-F238E27FC236}">
                <a16:creationId xmlns:a16="http://schemas.microsoft.com/office/drawing/2014/main" xmlns="" id="{D92A9251-AC51-DA00-452B-48FCCB1777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608" y="416611"/>
            <a:ext cx="560213" cy="695659"/>
          </a:xfrm>
          <a:prstGeom prst="rect">
            <a:avLst/>
          </a:prstGeom>
        </p:spPr>
      </p:pic>
      <p:pic>
        <p:nvPicPr>
          <p:cNvPr id="7" name="Picture 6">
            <a:extLst>
              <a:ext uri="{FF2B5EF4-FFF2-40B4-BE49-F238E27FC236}">
                <a16:creationId xmlns:a16="http://schemas.microsoft.com/office/drawing/2014/main" xmlns="" id="{BC61F45C-D4D7-CAED-C2ED-E3D6DE65BE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 y="378677"/>
            <a:ext cx="730928" cy="771525"/>
          </a:xfrm>
          <a:prstGeom prst="rect">
            <a:avLst/>
          </a:prstGeom>
        </p:spPr>
      </p:pic>
    </p:spTree>
    <p:extLst>
      <p:ext uri="{BB962C8B-B14F-4D97-AF65-F5344CB8AC3E}">
        <p14:creationId xmlns:p14="http://schemas.microsoft.com/office/powerpoint/2010/main" val="4237491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24" y="850933"/>
            <a:ext cx="5715000" cy="642938"/>
          </a:xfrm>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9624" y="367003"/>
            <a:ext cx="6131858" cy="3227294"/>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593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05251-5300-FB9F-45FB-909362018404}"/>
              </a:ext>
            </a:extLst>
          </p:cNvPr>
          <p:cNvSpPr>
            <a:spLocks noGrp="1"/>
          </p:cNvSpPr>
          <p:nvPr>
            <p:ph type="title"/>
          </p:nvPr>
        </p:nvSpPr>
        <p:spPr>
          <a:xfrm>
            <a:off x="452678" y="283201"/>
            <a:ext cx="5715000" cy="563317"/>
          </a:xfrm>
        </p:spPr>
        <p:txBody>
          <a:bodyPr/>
          <a:lstStyle/>
          <a:p>
            <a:pPr algn="ctr"/>
            <a:r>
              <a:rPr lang="en-US" sz="2400" dirty="0" smtClean="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Crohn’s Disease</a:t>
            </a:r>
            <a:endParaRPr lang="en-US" sz="2400"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FC9369E5-1553-42FE-45B4-A02A452E92CB}"/>
              </a:ext>
            </a:extLst>
          </p:cNvPr>
          <p:cNvSpPr>
            <a:spLocks noGrp="1"/>
          </p:cNvSpPr>
          <p:nvPr>
            <p:ph idx="1"/>
          </p:nvPr>
        </p:nvSpPr>
        <p:spPr>
          <a:xfrm>
            <a:off x="571500" y="1146048"/>
            <a:ext cx="5715000" cy="3523950"/>
          </a:xfrm>
        </p:spPr>
        <p:txBody>
          <a:bodyPr>
            <a:normAutofit/>
          </a:bodyPr>
          <a:lstStyle/>
          <a:p>
            <a:pPr marL="0" indent="0" algn="just">
              <a:buNone/>
            </a:pPr>
            <a:r>
              <a:rPr lang="en-US" sz="1575" dirty="0"/>
              <a:t>Crohn’s disease is a chronic, progressive inflammatory disorder of unknown etiology that affects the gastrointestinal tract, potentially from the mouth to the perianal area. </a:t>
            </a:r>
          </a:p>
          <a:p>
            <a:pPr marL="0" indent="0" algn="just">
              <a:buNone/>
            </a:pPr>
            <a:r>
              <a:rPr lang="en-US" sz="1575" dirty="0"/>
              <a:t>It is influenced by genetic, immunologic, and environmental factors and is classified into three subtypes: </a:t>
            </a:r>
          </a:p>
          <a:p>
            <a:pPr algn="just">
              <a:buClr>
                <a:schemeClr val="accent4">
                  <a:lumMod val="50000"/>
                </a:schemeClr>
              </a:buClr>
              <a:buFont typeface="Arial" panose="020B0604020202020204" pitchFamily="34" charset="0"/>
              <a:buChar char="•"/>
            </a:pPr>
            <a:r>
              <a:rPr lang="en-US" sz="1575" dirty="0"/>
              <a:t>Non-stricturing/non-penetrating,</a:t>
            </a:r>
          </a:p>
          <a:p>
            <a:pPr algn="just">
              <a:buClr>
                <a:schemeClr val="accent4">
                  <a:lumMod val="50000"/>
                </a:schemeClr>
              </a:buClr>
              <a:buFont typeface="Arial" panose="020B0604020202020204" pitchFamily="34" charset="0"/>
              <a:buChar char="•"/>
            </a:pPr>
            <a:r>
              <a:rPr lang="en-US" sz="1575" dirty="0"/>
              <a:t> Stricturing, and </a:t>
            </a:r>
          </a:p>
          <a:p>
            <a:pPr algn="just">
              <a:buClr>
                <a:schemeClr val="accent4">
                  <a:lumMod val="50000"/>
                </a:schemeClr>
              </a:buClr>
              <a:buFont typeface="Arial" panose="020B0604020202020204" pitchFamily="34" charset="0"/>
              <a:buChar char="•"/>
            </a:pPr>
            <a:r>
              <a:rPr lang="en-US" sz="1575" dirty="0"/>
              <a:t>Penetrating.</a:t>
            </a:r>
          </a:p>
        </p:txBody>
      </p:sp>
      <p:pic>
        <p:nvPicPr>
          <p:cNvPr id="4" name="Picture 3"/>
          <p:cNvPicPr>
            <a:picLocks noChangeAspect="1"/>
          </p:cNvPicPr>
          <p:nvPr/>
        </p:nvPicPr>
        <p:blipFill>
          <a:blip r:embed="rId3"/>
          <a:stretch>
            <a:fillRect/>
          </a:stretch>
        </p:blipFill>
        <p:spPr>
          <a:xfrm>
            <a:off x="86886" y="180779"/>
            <a:ext cx="731584" cy="768163"/>
          </a:xfrm>
          <a:prstGeom prst="rect">
            <a:avLst/>
          </a:prstGeom>
        </p:spPr>
      </p:pic>
      <p:pic>
        <p:nvPicPr>
          <p:cNvPr id="5" name="Picture 4"/>
          <p:cNvPicPr>
            <a:picLocks noChangeAspect="1"/>
          </p:cNvPicPr>
          <p:nvPr/>
        </p:nvPicPr>
        <p:blipFill>
          <a:blip r:embed="rId4"/>
          <a:stretch>
            <a:fillRect/>
          </a:stretch>
        </p:blipFill>
        <p:spPr>
          <a:xfrm>
            <a:off x="6007584" y="217358"/>
            <a:ext cx="557832" cy="695004"/>
          </a:xfrm>
          <a:prstGeom prst="rect">
            <a:avLst/>
          </a:prstGeom>
        </p:spPr>
      </p:pic>
    </p:spTree>
    <p:extLst>
      <p:ext uri="{BB962C8B-B14F-4D97-AF65-F5344CB8AC3E}">
        <p14:creationId xmlns:p14="http://schemas.microsoft.com/office/powerpoint/2010/main" val="1875771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104A50-E685-B3CD-40EA-A06256625B0F}"/>
              </a:ext>
            </a:extLst>
          </p:cNvPr>
          <p:cNvSpPr>
            <a:spLocks noGrp="1"/>
          </p:cNvSpPr>
          <p:nvPr>
            <p:ph type="title"/>
          </p:nvPr>
        </p:nvSpPr>
        <p:spPr>
          <a:xfrm>
            <a:off x="571500" y="300512"/>
            <a:ext cx="5715000" cy="513414"/>
          </a:xfrm>
        </p:spPr>
        <p:txBody>
          <a:bodyPr>
            <a:normAutofit/>
          </a:bodyPr>
          <a:lstStyle/>
          <a:p>
            <a:pPr algn="ctr"/>
            <a:r>
              <a:rPr lang="en-US" sz="2400"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Clinical Course of Disease</a:t>
            </a:r>
          </a:p>
        </p:txBody>
      </p:sp>
      <p:sp>
        <p:nvSpPr>
          <p:cNvPr id="3" name="Content Placeholder 2">
            <a:extLst>
              <a:ext uri="{FF2B5EF4-FFF2-40B4-BE49-F238E27FC236}">
                <a16:creationId xmlns:a16="http://schemas.microsoft.com/office/drawing/2014/main" xmlns="" id="{8208CCA4-216E-5587-2E86-B4946739236B}"/>
              </a:ext>
            </a:extLst>
          </p:cNvPr>
          <p:cNvSpPr>
            <a:spLocks noGrp="1"/>
          </p:cNvSpPr>
          <p:nvPr>
            <p:ph idx="1"/>
          </p:nvPr>
        </p:nvSpPr>
        <p:spPr>
          <a:xfrm>
            <a:off x="390144" y="977880"/>
            <a:ext cx="6059424" cy="3874536"/>
          </a:xfrm>
        </p:spPr>
        <p:txBody>
          <a:bodyPr>
            <a:normAutofit fontScale="32500" lnSpcReduction="20000"/>
          </a:bodyPr>
          <a:lstStyle/>
          <a:p>
            <a:pPr>
              <a:lnSpc>
                <a:spcPct val="120000"/>
              </a:lnSpc>
              <a:buClr>
                <a:schemeClr val="accent4">
                  <a:lumMod val="50000"/>
                </a:schemeClr>
              </a:buClr>
            </a:pPr>
            <a:r>
              <a:rPr lang="en-US" sz="4800" dirty="0"/>
              <a:t>Population-based cohort studies indicate that </a:t>
            </a:r>
            <a:r>
              <a:rPr lang="en-US" sz="4800" b="1" dirty="0"/>
              <a:t>56-80%</a:t>
            </a:r>
            <a:r>
              <a:rPr lang="en-US" sz="4800" dirty="0"/>
              <a:t> of patients with Crohn’s disease exhibit </a:t>
            </a:r>
            <a:r>
              <a:rPr lang="en-US" sz="4800" b="1" dirty="0"/>
              <a:t>inflammatory disease behavior</a:t>
            </a:r>
            <a:r>
              <a:rPr lang="en-US" sz="4800" dirty="0"/>
              <a:t>, while </a:t>
            </a:r>
            <a:r>
              <a:rPr lang="en-US" sz="4800" b="1" dirty="0"/>
              <a:t>5-25%</a:t>
            </a:r>
            <a:r>
              <a:rPr lang="en-US" sz="4800" dirty="0"/>
              <a:t> display </a:t>
            </a:r>
            <a:r>
              <a:rPr lang="en-US" sz="4800" b="1" dirty="0"/>
              <a:t>stricturing or penetrating </a:t>
            </a:r>
            <a:r>
              <a:rPr lang="en-US" sz="4800" dirty="0"/>
              <a:t>patterns. </a:t>
            </a:r>
          </a:p>
          <a:p>
            <a:pPr>
              <a:lnSpc>
                <a:spcPct val="120000"/>
              </a:lnSpc>
              <a:buClr>
                <a:schemeClr val="accent4">
                  <a:lumMod val="50000"/>
                </a:schemeClr>
              </a:buClr>
            </a:pPr>
            <a:r>
              <a:rPr lang="en-US" sz="4800" dirty="0"/>
              <a:t>The cumulative risk of developing </a:t>
            </a:r>
            <a:r>
              <a:rPr lang="en-US" sz="4800" b="1" dirty="0"/>
              <a:t>intestinal complications </a:t>
            </a:r>
            <a:r>
              <a:rPr lang="en-US" sz="4800" dirty="0"/>
              <a:t>in those with inflammatory behavior is </a:t>
            </a:r>
            <a:r>
              <a:rPr lang="en-US" sz="4800" b="1" dirty="0"/>
              <a:t>51%</a:t>
            </a:r>
            <a:r>
              <a:rPr lang="en-US" sz="4800" dirty="0"/>
              <a:t> </a:t>
            </a:r>
            <a:r>
              <a:rPr lang="en-US" sz="4800" b="1" dirty="0"/>
              <a:t>within 20 years </a:t>
            </a:r>
            <a:r>
              <a:rPr lang="en-US" sz="4800" dirty="0"/>
              <a:t>of diagnosis. </a:t>
            </a:r>
          </a:p>
          <a:p>
            <a:pPr>
              <a:lnSpc>
                <a:spcPct val="120000"/>
              </a:lnSpc>
              <a:buClr>
                <a:schemeClr val="accent4">
                  <a:lumMod val="50000"/>
                </a:schemeClr>
              </a:buClr>
            </a:pPr>
            <a:r>
              <a:rPr lang="en-US" sz="4800" dirty="0"/>
              <a:t>Over extended observation periods, only </a:t>
            </a:r>
            <a:r>
              <a:rPr lang="en-US" sz="4800" b="1" dirty="0"/>
              <a:t>20-30%</a:t>
            </a:r>
            <a:r>
              <a:rPr lang="en-US" sz="4800" dirty="0"/>
              <a:t> of patients experience a </a:t>
            </a:r>
            <a:r>
              <a:rPr lang="en-US" sz="4800" b="1" dirty="0"/>
              <a:t>nonprogressive or indolent course</a:t>
            </a:r>
            <a:r>
              <a:rPr lang="en-US" sz="4800" dirty="0"/>
              <a:t>. </a:t>
            </a:r>
          </a:p>
          <a:p>
            <a:pPr>
              <a:lnSpc>
                <a:spcPct val="120000"/>
              </a:lnSpc>
              <a:buClr>
                <a:schemeClr val="accent4">
                  <a:lumMod val="50000"/>
                </a:schemeClr>
              </a:buClr>
            </a:pPr>
            <a:r>
              <a:rPr lang="en-US" sz="4800" dirty="0"/>
              <a:t>The </a:t>
            </a:r>
            <a:r>
              <a:rPr lang="en-US" sz="4800" b="1" dirty="0"/>
              <a:t>10-year cumulative risk </a:t>
            </a:r>
            <a:r>
              <a:rPr lang="en-US" sz="4800" dirty="0"/>
              <a:t>of requiring </a:t>
            </a:r>
            <a:r>
              <a:rPr lang="en-US" sz="4800" b="1" dirty="0"/>
              <a:t>major abdominal surgery </a:t>
            </a:r>
            <a:r>
              <a:rPr lang="en-US" sz="4800" dirty="0"/>
              <a:t>is </a:t>
            </a:r>
            <a:r>
              <a:rPr lang="en-US" sz="4800" b="1" dirty="0"/>
              <a:t>40-55%, </a:t>
            </a:r>
            <a:r>
              <a:rPr lang="en-US" sz="4800" dirty="0"/>
              <a:t>which decreases to </a:t>
            </a:r>
            <a:r>
              <a:rPr lang="en-US" sz="4800" b="1" dirty="0"/>
              <a:t>30% </a:t>
            </a:r>
            <a:r>
              <a:rPr lang="en-US" sz="4800" dirty="0"/>
              <a:t>with the introduction </a:t>
            </a:r>
            <a:r>
              <a:rPr lang="en-US" sz="4800" b="1" dirty="0"/>
              <a:t>of biological agents</a:t>
            </a:r>
            <a:r>
              <a:rPr lang="en-US" sz="4800" dirty="0"/>
              <a:t>; a similar reduction in the risk of subsequent abdominal surgeries has also been observed</a:t>
            </a:r>
            <a:r>
              <a:rPr lang="en-US" sz="1800" dirty="0"/>
              <a:t>.</a:t>
            </a:r>
            <a:endParaRPr lang="en-US" sz="1200" dirty="0"/>
          </a:p>
        </p:txBody>
      </p:sp>
      <p:pic>
        <p:nvPicPr>
          <p:cNvPr id="4" name="Picture 3"/>
          <p:cNvPicPr>
            <a:picLocks noChangeAspect="1"/>
          </p:cNvPicPr>
          <p:nvPr/>
        </p:nvPicPr>
        <p:blipFill>
          <a:blip r:embed="rId3"/>
          <a:stretch>
            <a:fillRect/>
          </a:stretch>
        </p:blipFill>
        <p:spPr>
          <a:xfrm>
            <a:off x="6007584" y="209717"/>
            <a:ext cx="557832" cy="695004"/>
          </a:xfrm>
          <a:prstGeom prst="rect">
            <a:avLst/>
          </a:prstGeom>
        </p:spPr>
      </p:pic>
      <p:pic>
        <p:nvPicPr>
          <p:cNvPr id="5" name="Picture 4"/>
          <p:cNvPicPr>
            <a:picLocks noChangeAspect="1"/>
          </p:cNvPicPr>
          <p:nvPr/>
        </p:nvPicPr>
        <p:blipFill>
          <a:blip r:embed="rId4"/>
          <a:stretch>
            <a:fillRect/>
          </a:stretch>
        </p:blipFill>
        <p:spPr>
          <a:xfrm>
            <a:off x="205708" y="136558"/>
            <a:ext cx="731584" cy="768163"/>
          </a:xfrm>
          <a:prstGeom prst="rect">
            <a:avLst/>
          </a:prstGeom>
        </p:spPr>
      </p:pic>
    </p:spTree>
    <p:extLst>
      <p:ext uri="{BB962C8B-B14F-4D97-AF65-F5344CB8AC3E}">
        <p14:creationId xmlns:p14="http://schemas.microsoft.com/office/powerpoint/2010/main" val="9349667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61D188-F520-E79B-E79B-0E8E3341CAB4}"/>
              </a:ext>
            </a:extLst>
          </p:cNvPr>
          <p:cNvSpPr>
            <a:spLocks noGrp="1"/>
          </p:cNvSpPr>
          <p:nvPr>
            <p:ph type="title"/>
          </p:nvPr>
        </p:nvSpPr>
        <p:spPr>
          <a:xfrm>
            <a:off x="695372" y="156523"/>
            <a:ext cx="5715000" cy="559218"/>
          </a:xfrm>
        </p:spPr>
        <p:txBody>
          <a:bodyPr>
            <a:noAutofit/>
          </a:bodyPr>
          <a:lstStyle/>
          <a:p>
            <a:pPr algn="ctr"/>
            <a:r>
              <a:rPr lang="en-US" sz="2100"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Epidemiology of Crohn’s Disease</a:t>
            </a:r>
          </a:p>
        </p:txBody>
      </p:sp>
      <p:sp>
        <p:nvSpPr>
          <p:cNvPr id="3" name="Content Placeholder 2">
            <a:extLst>
              <a:ext uri="{FF2B5EF4-FFF2-40B4-BE49-F238E27FC236}">
                <a16:creationId xmlns:a16="http://schemas.microsoft.com/office/drawing/2014/main" xmlns="" id="{081631EE-E321-7933-9B9C-2BC8FF2CB991}"/>
              </a:ext>
            </a:extLst>
          </p:cNvPr>
          <p:cNvSpPr>
            <a:spLocks noGrp="1"/>
          </p:cNvSpPr>
          <p:nvPr>
            <p:ph idx="1"/>
          </p:nvPr>
        </p:nvSpPr>
        <p:spPr>
          <a:xfrm>
            <a:off x="128280" y="4266326"/>
            <a:ext cx="6472546" cy="877174"/>
          </a:xfrm>
        </p:spPr>
        <p:txBody>
          <a:bodyPr>
            <a:normAutofit fontScale="55000" lnSpcReduction="20000"/>
          </a:bodyPr>
          <a:lstStyle/>
          <a:p>
            <a:pPr marL="0" indent="0" algn="ctr">
              <a:buNone/>
            </a:pPr>
            <a:r>
              <a:rPr lang="en-US" sz="2500" b="1" i="0" dirty="0">
                <a:solidFill>
                  <a:srgbClr val="2E2E2E"/>
                </a:solidFill>
                <a:effectLst/>
                <a:latin typeface="Elsevier Sans"/>
              </a:rPr>
              <a:t>The prevalence of CD has an incidence of 3 to 20 cases per 100,000. Crohn disease is more common in the industrialized world, particularly in North America and Western Europe, though the incidence is rising in Asia and South America</a:t>
            </a:r>
            <a:r>
              <a:rPr lang="en-US" b="1" i="0" dirty="0">
                <a:solidFill>
                  <a:srgbClr val="2E2E2E"/>
                </a:solidFill>
                <a:effectLst/>
                <a:latin typeface="Elsevier Sans"/>
              </a:rPr>
              <a:t>. </a:t>
            </a:r>
            <a:endParaRPr lang="en-US" b="1" dirty="0"/>
          </a:p>
        </p:txBody>
      </p:sp>
      <p:pic>
        <p:nvPicPr>
          <p:cNvPr id="4" name="Picture 3"/>
          <p:cNvPicPr>
            <a:picLocks noChangeAspect="1"/>
          </p:cNvPicPr>
          <p:nvPr/>
        </p:nvPicPr>
        <p:blipFill>
          <a:blip r:embed="rId2"/>
          <a:stretch>
            <a:fillRect/>
          </a:stretch>
        </p:blipFill>
        <p:spPr>
          <a:xfrm>
            <a:off x="128280" y="88630"/>
            <a:ext cx="731584" cy="768163"/>
          </a:xfrm>
          <a:prstGeom prst="rect">
            <a:avLst/>
          </a:prstGeom>
        </p:spPr>
      </p:pic>
      <p:pic>
        <p:nvPicPr>
          <p:cNvPr id="5" name="Picture 4"/>
          <p:cNvPicPr>
            <a:picLocks noChangeAspect="1"/>
          </p:cNvPicPr>
          <p:nvPr/>
        </p:nvPicPr>
        <p:blipFill>
          <a:blip r:embed="rId3"/>
          <a:stretch>
            <a:fillRect/>
          </a:stretch>
        </p:blipFill>
        <p:spPr>
          <a:xfrm>
            <a:off x="6131456" y="88630"/>
            <a:ext cx="557832" cy="695004"/>
          </a:xfrm>
          <a:prstGeom prst="rect">
            <a:avLst/>
          </a:prstGeom>
        </p:spPr>
      </p:pic>
      <p:pic>
        <p:nvPicPr>
          <p:cNvPr id="7" name="Picture 6">
            <a:extLst>
              <a:ext uri="{FF2B5EF4-FFF2-40B4-BE49-F238E27FC236}">
                <a16:creationId xmlns:a16="http://schemas.microsoft.com/office/drawing/2014/main" xmlns="" id="{D55C2624-D4CE-6389-6D88-884016A33A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24" y="715741"/>
            <a:ext cx="6387202" cy="3792277"/>
          </a:xfrm>
          <a:prstGeom prst="rect">
            <a:avLst/>
          </a:prstGeom>
        </p:spPr>
      </p:pic>
    </p:spTree>
    <p:extLst>
      <p:ext uri="{BB962C8B-B14F-4D97-AF65-F5344CB8AC3E}">
        <p14:creationId xmlns:p14="http://schemas.microsoft.com/office/powerpoint/2010/main" val="33816177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4199890808"/>
              </p:ext>
            </p:extLst>
          </p:nvPr>
        </p:nvGraphicFramePr>
        <p:xfrm>
          <a:off x="1962928" y="1216301"/>
          <a:ext cx="4895072" cy="31692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8"/>
          <p:cNvGraphicFramePr>
            <a:graphicFrameLocks noGrp="1"/>
          </p:cNvGraphicFramePr>
          <p:nvPr>
            <p:ph idx="1"/>
            <p:extLst>
              <p:ext uri="{D42A27DB-BD31-4B8C-83A1-F6EECF244321}">
                <p14:modId xmlns:p14="http://schemas.microsoft.com/office/powerpoint/2010/main" val="886769710"/>
              </p:ext>
            </p:extLst>
          </p:nvPr>
        </p:nvGraphicFramePr>
        <p:xfrm>
          <a:off x="176569" y="1170948"/>
          <a:ext cx="2945250" cy="317959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74291" y="372281"/>
            <a:ext cx="5507788" cy="680956"/>
          </a:xfrm>
          <a:prstGeom prst="rect">
            <a:avLst/>
          </a:prstGeom>
          <a:noFill/>
        </p:spPr>
        <p:txBody>
          <a:bodyPr wrap="square" rtlCol="0">
            <a:spAutoFit/>
          </a:bodyPr>
          <a:lstStyle/>
          <a:p>
            <a:pPr algn="ctr"/>
            <a:r>
              <a:rPr lang="en-US" sz="2250" b="1" dirty="0">
                <a:solidFill>
                  <a:schemeClr val="tx2">
                    <a:lumMod val="75000"/>
                    <a:lumOff val="25000"/>
                  </a:schemeClr>
                </a:solidFill>
                <a:effectLst>
                  <a:outerShdw blurRad="38100" dist="38100" dir="2700000" algn="tl">
                    <a:srgbClr val="000000">
                      <a:alpha val="43137"/>
                    </a:srgbClr>
                  </a:outerShdw>
                </a:effectLst>
              </a:rPr>
              <a:t>IBD Data </a:t>
            </a:r>
            <a:r>
              <a:rPr lang="en-US" sz="2250" b="1" dirty="0" smtClean="0">
                <a:solidFill>
                  <a:schemeClr val="tx2">
                    <a:lumMod val="75000"/>
                    <a:lumOff val="25000"/>
                  </a:schemeClr>
                </a:solidFill>
                <a:effectLst>
                  <a:outerShdw blurRad="38100" dist="38100" dir="2700000" algn="tl">
                    <a:srgbClr val="000000">
                      <a:alpha val="43137"/>
                    </a:srgbClr>
                  </a:outerShdw>
                </a:effectLst>
              </a:rPr>
              <a:t>From </a:t>
            </a:r>
            <a:r>
              <a:rPr lang="en-US" sz="2250" b="1" dirty="0" err="1" smtClean="0">
                <a:solidFill>
                  <a:schemeClr val="tx2">
                    <a:lumMod val="75000"/>
                    <a:lumOff val="25000"/>
                  </a:schemeClr>
                </a:solidFill>
                <a:effectLst>
                  <a:outerShdw blurRad="38100" dist="38100" dir="2700000" algn="tl">
                    <a:srgbClr val="000000">
                      <a:alpha val="43137"/>
                    </a:srgbClr>
                  </a:outerShdw>
                </a:effectLst>
              </a:rPr>
              <a:t>Ibd</a:t>
            </a:r>
            <a:r>
              <a:rPr lang="en-US" sz="2250" b="1" dirty="0" smtClean="0">
                <a:solidFill>
                  <a:schemeClr val="tx2">
                    <a:lumMod val="75000"/>
                    <a:lumOff val="25000"/>
                  </a:schemeClr>
                </a:solidFill>
                <a:effectLst>
                  <a:outerShdw blurRad="38100" dist="38100" dir="2700000" algn="tl">
                    <a:srgbClr val="000000">
                      <a:alpha val="43137"/>
                    </a:srgbClr>
                  </a:outerShdw>
                </a:effectLst>
              </a:rPr>
              <a:t> Clinic CLD </a:t>
            </a:r>
            <a:r>
              <a:rPr lang="en-US" sz="2250" b="1" dirty="0">
                <a:solidFill>
                  <a:schemeClr val="tx2">
                    <a:lumMod val="75000"/>
                    <a:lumOff val="25000"/>
                  </a:schemeClr>
                </a:solidFill>
                <a:effectLst>
                  <a:outerShdw blurRad="38100" dist="38100" dir="2700000" algn="tl">
                    <a:srgbClr val="000000">
                      <a:alpha val="43137"/>
                    </a:srgbClr>
                  </a:outerShdw>
                </a:effectLst>
              </a:rPr>
              <a:t>HFH</a:t>
            </a:r>
          </a:p>
          <a:p>
            <a:pPr algn="ctr"/>
            <a:r>
              <a:rPr lang="en-US" sz="1575" b="1" dirty="0"/>
              <a:t>Total IBD Patients = 312</a:t>
            </a:r>
          </a:p>
        </p:txBody>
      </p:sp>
      <p:graphicFrame>
        <p:nvGraphicFramePr>
          <p:cNvPr id="6" name="Content Placeholder 3"/>
          <p:cNvGraphicFramePr>
            <a:graphicFrameLocks/>
          </p:cNvGraphicFramePr>
          <p:nvPr/>
        </p:nvGraphicFramePr>
        <p:xfrm>
          <a:off x="1241584" y="3706059"/>
          <a:ext cx="621332" cy="592026"/>
        </p:xfrm>
        <a:graphic>
          <a:graphicData uri="http://schemas.openxmlformats.org/drawingml/2006/table">
            <a:tbl>
              <a:tblPr rtl="1" firstRow="1" bandRow="1"/>
              <a:tblGrid>
                <a:gridCol w="310666">
                  <a:extLst>
                    <a:ext uri="{9D8B030D-6E8A-4147-A177-3AD203B41FA5}">
                      <a16:colId xmlns:a16="http://schemas.microsoft.com/office/drawing/2014/main" xmlns="" val="20000"/>
                    </a:ext>
                  </a:extLst>
                </a:gridCol>
                <a:gridCol w="310666">
                  <a:extLst>
                    <a:ext uri="{9D8B030D-6E8A-4147-A177-3AD203B41FA5}">
                      <a16:colId xmlns:a16="http://schemas.microsoft.com/office/drawing/2014/main" xmlns="" val="20001"/>
                    </a:ext>
                  </a:extLst>
                </a:gridCol>
              </a:tblGrid>
              <a:tr h="197342">
                <a:tc>
                  <a:txBody>
                    <a:bodyPr/>
                    <a:lstStyle/>
                    <a:p>
                      <a:pPr algn="ctr" rtl="1"/>
                      <a:r>
                        <a:rPr lang="en-US" sz="900" b="1" dirty="0"/>
                        <a:t>266</a:t>
                      </a:r>
                      <a:endParaRPr lang="ur-PK" sz="900" b="1" dirty="0"/>
                    </a:p>
                  </a:txBody>
                  <a:tcPr marL="51435" marR="51435" marT="25718" marB="25718">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r-PK" sz="600" b="1" dirty="0"/>
                    </a:p>
                  </a:txBody>
                  <a:tcPr marL="51435" marR="51435" marT="25718" marB="25718">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97342">
                <a:tc>
                  <a:txBody>
                    <a:bodyPr/>
                    <a:lstStyle/>
                    <a:p>
                      <a:pPr algn="ctr" rtl="1"/>
                      <a:r>
                        <a:rPr lang="en-US" sz="900" b="1" dirty="0"/>
                        <a:t>23</a:t>
                      </a:r>
                      <a:endParaRPr lang="ur-PK" sz="900" b="1" dirty="0"/>
                    </a:p>
                  </a:txBody>
                  <a:tcPr marL="51435" marR="51435" marT="25718" marB="25718">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r-PK" sz="600" b="1" dirty="0"/>
                    </a:p>
                  </a:txBody>
                  <a:tcPr marL="51435" marR="51435" marT="25718" marB="25718">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97342">
                <a:tc>
                  <a:txBody>
                    <a:bodyPr/>
                    <a:lstStyle/>
                    <a:p>
                      <a:pPr algn="ctr" rtl="1"/>
                      <a:r>
                        <a:rPr lang="en-US" sz="900" b="1" dirty="0"/>
                        <a:t>3</a:t>
                      </a:r>
                      <a:endParaRPr lang="ur-PK" sz="900" b="1" dirty="0"/>
                    </a:p>
                  </a:txBody>
                  <a:tcPr marL="51435" marR="51435" marT="25718" marB="25718">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a:endParaRPr lang="ur-PK" sz="600" b="1" dirty="0"/>
                    </a:p>
                  </a:txBody>
                  <a:tcPr marL="51435" marR="51435" marT="25718" marB="25718">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pic>
        <p:nvPicPr>
          <p:cNvPr id="4" name="Picture 3"/>
          <p:cNvPicPr>
            <a:picLocks noChangeAspect="1"/>
          </p:cNvPicPr>
          <p:nvPr/>
        </p:nvPicPr>
        <p:blipFill>
          <a:blip r:embed="rId4"/>
          <a:stretch>
            <a:fillRect/>
          </a:stretch>
        </p:blipFill>
        <p:spPr>
          <a:xfrm>
            <a:off x="159954" y="326872"/>
            <a:ext cx="598984" cy="594412"/>
          </a:xfrm>
          <a:prstGeom prst="rect">
            <a:avLst/>
          </a:prstGeom>
        </p:spPr>
      </p:pic>
      <p:pic>
        <p:nvPicPr>
          <p:cNvPr id="5" name="Picture 4"/>
          <p:cNvPicPr>
            <a:picLocks noChangeAspect="1"/>
          </p:cNvPicPr>
          <p:nvPr/>
        </p:nvPicPr>
        <p:blipFill>
          <a:blip r:embed="rId5"/>
          <a:stretch>
            <a:fillRect/>
          </a:stretch>
        </p:blipFill>
        <p:spPr>
          <a:xfrm>
            <a:off x="6172351" y="458991"/>
            <a:ext cx="507536" cy="507536"/>
          </a:xfrm>
          <a:prstGeom prst="rect">
            <a:avLst/>
          </a:prstGeom>
        </p:spPr>
      </p:pic>
    </p:spTree>
    <p:extLst>
      <p:ext uri="{BB962C8B-B14F-4D97-AF65-F5344CB8AC3E}">
        <p14:creationId xmlns:p14="http://schemas.microsoft.com/office/powerpoint/2010/main" val="3202444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95" y="760733"/>
            <a:ext cx="5915025" cy="990984"/>
          </a:xfrm>
        </p:spPr>
        <p:txBody>
          <a:bodyPr>
            <a:normAutofit/>
          </a:bodyPr>
          <a:lstStyle/>
          <a:p>
            <a:r>
              <a:rPr lang="en-US" b="1" dirty="0"/>
              <a:t/>
            </a:r>
            <a:br>
              <a:rPr lang="en-US" b="1" dirty="0"/>
            </a:br>
            <a:r>
              <a:rPr lang="en-US" b="1" dirty="0"/>
              <a:t/>
            </a:r>
            <a:br>
              <a:rPr lang="en-US" b="1" dirty="0"/>
            </a:br>
            <a:r>
              <a:rPr lang="en-US" b="1" dirty="0">
                <a:solidFill>
                  <a:schemeClr val="tx2">
                    <a:lumMod val="75000"/>
                    <a:lumOff val="25000"/>
                  </a:schemeClr>
                </a:solidFill>
                <a:effectLst>
                  <a:outerShdw blurRad="38100" dist="38100" dir="2700000" algn="tl">
                    <a:srgbClr val="000000">
                      <a:alpha val="43137"/>
                    </a:srgbClr>
                  </a:outerShdw>
                </a:effectLst>
              </a:rPr>
              <a:t>Pathogenesis</a:t>
            </a:r>
          </a:p>
        </p:txBody>
      </p:sp>
      <p:pic>
        <p:nvPicPr>
          <p:cNvPr id="4098" name="Picture 2" descr="IBD Medical Management | Stanford Health Car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0610" t="30067" r="12424"/>
          <a:stretch/>
        </p:blipFill>
        <p:spPr bwMode="auto">
          <a:xfrm>
            <a:off x="2375363" y="1924137"/>
            <a:ext cx="1608513" cy="15524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lowchart: Stored Data 3"/>
          <p:cNvSpPr/>
          <p:nvPr/>
        </p:nvSpPr>
        <p:spPr>
          <a:xfrm rot="5400000">
            <a:off x="2783024" y="-118665"/>
            <a:ext cx="929610" cy="2688407"/>
          </a:xfrm>
          <a:prstGeom prst="flowChartOnlineStorag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125" b="1" dirty="0"/>
              <a:t>ENVIRONMENTAL FACTORS</a:t>
            </a:r>
          </a:p>
          <a:p>
            <a:pPr algn="ctr"/>
            <a:r>
              <a:rPr lang="en-US" sz="900" b="1" dirty="0"/>
              <a:t>Smoking, Diet, Exercise, medications, Geography, Socioeconomic Factors </a:t>
            </a:r>
            <a:r>
              <a:rPr lang="en-US" sz="1125" b="1" dirty="0"/>
              <a:t>  </a:t>
            </a:r>
          </a:p>
        </p:txBody>
      </p:sp>
      <p:sp>
        <p:nvSpPr>
          <p:cNvPr id="5" name="Down Arrow 4"/>
          <p:cNvSpPr/>
          <p:nvPr/>
        </p:nvSpPr>
        <p:spPr>
          <a:xfrm>
            <a:off x="3055708" y="1593952"/>
            <a:ext cx="247823" cy="330187"/>
          </a:xfrm>
          <a:prstGeom prst="downArrow">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a:p>
        </p:txBody>
      </p:sp>
      <p:sp>
        <p:nvSpPr>
          <p:cNvPr id="7" name="Flowchart: Stored Data 6"/>
          <p:cNvSpPr/>
          <p:nvPr/>
        </p:nvSpPr>
        <p:spPr>
          <a:xfrm rot="16200000">
            <a:off x="2699381" y="3023496"/>
            <a:ext cx="842021" cy="2066752"/>
          </a:xfrm>
          <a:prstGeom prst="flowChartOnlineStorage">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1125" b="1" dirty="0"/>
              <a:t>GENETIC PREDISPOSITION</a:t>
            </a:r>
          </a:p>
          <a:p>
            <a:pPr algn="ctr"/>
            <a:r>
              <a:rPr lang="en-US" sz="1013" b="1" dirty="0">
                <a:solidFill>
                  <a:schemeClr val="bg1"/>
                </a:solidFill>
              </a:rPr>
              <a:t>240 genetic variants recognized.</a:t>
            </a:r>
            <a:endParaRPr lang="en-US" sz="1350" b="1" dirty="0">
              <a:solidFill>
                <a:schemeClr val="bg1"/>
              </a:solidFill>
            </a:endParaRPr>
          </a:p>
        </p:txBody>
      </p:sp>
      <p:sp>
        <p:nvSpPr>
          <p:cNvPr id="8" name="Down Arrow 7"/>
          <p:cNvSpPr/>
          <p:nvPr/>
        </p:nvSpPr>
        <p:spPr>
          <a:xfrm rot="10800000">
            <a:off x="2996480" y="3418240"/>
            <a:ext cx="247823" cy="330187"/>
          </a:xfrm>
          <a:prstGeom prst="downArrow">
            <a:avLst/>
          </a:prstGeom>
          <a:solidFill>
            <a:schemeClr val="accent6">
              <a:lumMod val="75000"/>
            </a:schemeClr>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13"/>
          </a:p>
        </p:txBody>
      </p:sp>
      <p:sp>
        <p:nvSpPr>
          <p:cNvPr id="9" name="7-Point Star 8"/>
          <p:cNvSpPr/>
          <p:nvPr/>
        </p:nvSpPr>
        <p:spPr>
          <a:xfrm>
            <a:off x="4153766" y="3668218"/>
            <a:ext cx="1031465" cy="615795"/>
          </a:xfrm>
          <a:prstGeom prst="star7">
            <a:avLst/>
          </a:prstGeom>
          <a:solidFill>
            <a:srgbClr val="778BA5"/>
          </a:solidFill>
          <a:ln>
            <a:solidFill>
              <a:schemeClr val="tx2">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75" b="1" dirty="0">
                <a:solidFill>
                  <a:schemeClr val="bg1"/>
                </a:solidFill>
              </a:rPr>
              <a:t>bacteria recognition (e.g., NOD2)</a:t>
            </a:r>
          </a:p>
        </p:txBody>
      </p:sp>
      <p:sp>
        <p:nvSpPr>
          <p:cNvPr id="11" name="7-Point Star 10"/>
          <p:cNvSpPr/>
          <p:nvPr/>
        </p:nvSpPr>
        <p:spPr>
          <a:xfrm>
            <a:off x="51785" y="3280997"/>
            <a:ext cx="1162531" cy="709729"/>
          </a:xfrm>
          <a:prstGeom prst="star7">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19" b="1" dirty="0"/>
              <a:t> immunity (IL-23R, IL-10, ITGAL, and ICAM1 variants)</a:t>
            </a:r>
          </a:p>
        </p:txBody>
      </p:sp>
      <p:sp>
        <p:nvSpPr>
          <p:cNvPr id="12" name="7-Point Star 11"/>
          <p:cNvSpPr/>
          <p:nvPr/>
        </p:nvSpPr>
        <p:spPr>
          <a:xfrm>
            <a:off x="5132884" y="3418238"/>
            <a:ext cx="1373162" cy="650514"/>
          </a:xfrm>
          <a:prstGeom prst="star7">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75" b="1" dirty="0">
                <a:solidFill>
                  <a:schemeClr val="bg1"/>
                </a:solidFill>
              </a:rPr>
              <a:t>autophagy (e.g., ATG16L1 and IRGM)</a:t>
            </a:r>
          </a:p>
        </p:txBody>
      </p:sp>
      <p:sp>
        <p:nvSpPr>
          <p:cNvPr id="13" name="7-Point Star 12"/>
          <p:cNvSpPr/>
          <p:nvPr/>
        </p:nvSpPr>
        <p:spPr>
          <a:xfrm>
            <a:off x="1117600" y="3635862"/>
            <a:ext cx="969414" cy="648151"/>
          </a:xfrm>
          <a:prstGeom prst="star7">
            <a:avLst/>
          </a:prstGeom>
          <a:solidFill>
            <a:schemeClr val="tx2">
              <a:lumMod val="50000"/>
              <a:lumOff val="50000"/>
            </a:schemeClr>
          </a:solidFill>
          <a:ln>
            <a:solidFill>
              <a:schemeClr val="tx2">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75" b="1" dirty="0">
                <a:solidFill>
                  <a:schemeClr val="bg1"/>
                </a:solidFill>
              </a:rPr>
              <a:t>epithelial barrier (e.g., ECM1</a:t>
            </a:r>
            <a:r>
              <a:rPr lang="en-US" sz="619" dirty="0">
                <a:solidFill>
                  <a:schemeClr val="bg1"/>
                </a:solidFill>
              </a:rPr>
              <a:t>),</a:t>
            </a:r>
          </a:p>
        </p:txBody>
      </p:sp>
      <p:sp>
        <p:nvSpPr>
          <p:cNvPr id="14" name="Flowchart: Stored Data 13"/>
          <p:cNvSpPr/>
          <p:nvPr/>
        </p:nvSpPr>
        <p:spPr>
          <a:xfrm rot="10800000">
            <a:off x="4536112" y="1883741"/>
            <a:ext cx="1031465" cy="1534498"/>
          </a:xfrm>
          <a:prstGeom prst="flowChartOnlineStorage">
            <a:avLst/>
          </a:prstGeom>
          <a:solidFill>
            <a:schemeClr val="bg2">
              <a:lumMod val="75000"/>
            </a:schemeClr>
          </a:solidFill>
          <a:ln>
            <a:solidFill>
              <a:srgbClr val="00B0F0"/>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125" b="1" dirty="0">
                <a:solidFill>
                  <a:schemeClr val="tx1"/>
                </a:solidFill>
              </a:rPr>
              <a:t>GUT MICROBIOTA</a:t>
            </a:r>
          </a:p>
          <a:p>
            <a:pPr algn="ctr"/>
            <a:r>
              <a:rPr lang="en-US" sz="900" b="1" dirty="0" err="1">
                <a:solidFill>
                  <a:schemeClr val="tx1"/>
                </a:solidFill>
              </a:rPr>
              <a:t>Dysbiosis</a:t>
            </a:r>
            <a:r>
              <a:rPr lang="en-US" sz="900" b="1" dirty="0">
                <a:solidFill>
                  <a:schemeClr val="tx1"/>
                </a:solidFill>
              </a:rPr>
              <a:t>, Microbe-immune interaction</a:t>
            </a:r>
            <a:endParaRPr lang="en-US" sz="1125" b="1" dirty="0">
              <a:solidFill>
                <a:schemeClr val="tx1"/>
              </a:solidFill>
            </a:endParaRPr>
          </a:p>
        </p:txBody>
      </p:sp>
      <p:sp>
        <p:nvSpPr>
          <p:cNvPr id="15" name="Down Arrow 14"/>
          <p:cNvSpPr/>
          <p:nvPr/>
        </p:nvSpPr>
        <p:spPr>
          <a:xfrm rot="5400000">
            <a:off x="4194947" y="2511308"/>
            <a:ext cx="247823" cy="330187"/>
          </a:xfrm>
          <a:prstGeom prst="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Flowchart: Stored Data 15"/>
          <p:cNvSpPr/>
          <p:nvPr/>
        </p:nvSpPr>
        <p:spPr>
          <a:xfrm>
            <a:off x="617951" y="1883742"/>
            <a:ext cx="1225516" cy="1478056"/>
          </a:xfrm>
          <a:prstGeom prst="flowChartOnlineStorage">
            <a:avLst/>
          </a:prstGeom>
          <a:solidFill>
            <a:schemeClr val="accent1">
              <a:lumMod val="60000"/>
              <a:lumOff val="40000"/>
            </a:schemeClr>
          </a:solidFill>
          <a:ln>
            <a:solidFill>
              <a:srgbClr val="179CCB"/>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125" b="1" dirty="0">
                <a:solidFill>
                  <a:schemeClr val="tx1"/>
                </a:solidFill>
              </a:rPr>
              <a:t>IMMUNE DYSREGULATION</a:t>
            </a:r>
          </a:p>
          <a:p>
            <a:pPr algn="ctr"/>
            <a:r>
              <a:rPr lang="en-US" sz="788" b="1" dirty="0">
                <a:solidFill>
                  <a:schemeClr val="tx1"/>
                </a:solidFill>
              </a:rPr>
              <a:t>Cytokines, Aberrant immune response, Impaired intestinal barrier function </a:t>
            </a:r>
            <a:endParaRPr lang="en-US" sz="1013" b="1" dirty="0">
              <a:solidFill>
                <a:schemeClr val="tx1"/>
              </a:solidFill>
            </a:endParaRPr>
          </a:p>
        </p:txBody>
      </p:sp>
      <p:sp>
        <p:nvSpPr>
          <p:cNvPr id="17" name="Down Arrow 16"/>
          <p:cNvSpPr/>
          <p:nvPr/>
        </p:nvSpPr>
        <p:spPr>
          <a:xfrm rot="16200000">
            <a:off x="1808141" y="2478952"/>
            <a:ext cx="247823" cy="330187"/>
          </a:xfrm>
          <a:prstGeom prst="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loud Callout 2"/>
          <p:cNvSpPr/>
          <p:nvPr/>
        </p:nvSpPr>
        <p:spPr>
          <a:xfrm rot="20710310" flipH="1">
            <a:off x="2711454" y="2620109"/>
            <a:ext cx="214528" cy="415059"/>
          </a:xfrm>
          <a:prstGeom prst="cloudCallout">
            <a:avLst>
              <a:gd name="adj1" fmla="val -37871"/>
              <a:gd name="adj2" fmla="val 54923"/>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Cloud Callout 17"/>
          <p:cNvSpPr/>
          <p:nvPr/>
        </p:nvSpPr>
        <p:spPr>
          <a:xfrm rot="20710310" flipH="1">
            <a:off x="2681451" y="2296922"/>
            <a:ext cx="142230" cy="289263"/>
          </a:xfrm>
          <a:prstGeom prst="cloudCallout">
            <a:avLst>
              <a:gd name="adj1" fmla="val 53436"/>
              <a:gd name="adj2" fmla="val 34880"/>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Cloud Callout 18"/>
          <p:cNvSpPr/>
          <p:nvPr/>
        </p:nvSpPr>
        <p:spPr>
          <a:xfrm rot="20710310" flipH="1">
            <a:off x="2809242" y="2252776"/>
            <a:ext cx="208858" cy="242504"/>
          </a:xfrm>
          <a:prstGeom prst="cloudCallout">
            <a:avLst>
              <a:gd name="adj1" fmla="val 16273"/>
              <a:gd name="adj2" fmla="val 11274"/>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Cloud Callout 19"/>
          <p:cNvSpPr/>
          <p:nvPr/>
        </p:nvSpPr>
        <p:spPr>
          <a:xfrm rot="20710310" flipH="1">
            <a:off x="3024734" y="2371501"/>
            <a:ext cx="279047" cy="193319"/>
          </a:xfrm>
          <a:prstGeom prst="cloudCallout">
            <a:avLst>
              <a:gd name="adj1" fmla="val 37820"/>
              <a:gd name="adj2" fmla="val 23997"/>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p:cNvSpPr txBox="1"/>
          <p:nvPr/>
        </p:nvSpPr>
        <p:spPr>
          <a:xfrm>
            <a:off x="2959517" y="2621744"/>
            <a:ext cx="588623" cy="369332"/>
          </a:xfrm>
          <a:prstGeom prst="rect">
            <a:avLst/>
          </a:prstGeom>
          <a:noFill/>
        </p:spPr>
        <p:txBody>
          <a:bodyPr wrap="none" rtlCol="0">
            <a:spAutoFit/>
          </a:bodyPr>
          <a:lstStyle/>
          <a:p>
            <a:r>
              <a:rPr lang="en-US" b="1" dirty="0">
                <a:solidFill>
                  <a:srgbClr val="FF0000"/>
                </a:solidFill>
              </a:rPr>
              <a:t>IBD</a:t>
            </a:r>
          </a:p>
        </p:txBody>
      </p:sp>
      <p:pic>
        <p:nvPicPr>
          <p:cNvPr id="10" name="Picture 9"/>
          <p:cNvPicPr>
            <a:picLocks noChangeAspect="1"/>
          </p:cNvPicPr>
          <p:nvPr/>
        </p:nvPicPr>
        <p:blipFill>
          <a:blip r:embed="rId3"/>
          <a:stretch>
            <a:fillRect/>
          </a:stretch>
        </p:blipFill>
        <p:spPr>
          <a:xfrm>
            <a:off x="102435" y="649587"/>
            <a:ext cx="598984" cy="594412"/>
          </a:xfrm>
          <a:prstGeom prst="rect">
            <a:avLst/>
          </a:prstGeom>
        </p:spPr>
      </p:pic>
      <p:pic>
        <p:nvPicPr>
          <p:cNvPr id="21" name="Picture 20"/>
          <p:cNvPicPr>
            <a:picLocks noChangeAspect="1"/>
          </p:cNvPicPr>
          <p:nvPr/>
        </p:nvPicPr>
        <p:blipFill>
          <a:blip r:embed="rId4"/>
          <a:stretch>
            <a:fillRect/>
          </a:stretch>
        </p:blipFill>
        <p:spPr>
          <a:xfrm>
            <a:off x="6269020" y="693024"/>
            <a:ext cx="507536" cy="507536"/>
          </a:xfrm>
          <a:prstGeom prst="rect">
            <a:avLst/>
          </a:prstGeom>
        </p:spPr>
      </p:pic>
    </p:spTree>
    <p:extLst>
      <p:ext uri="{BB962C8B-B14F-4D97-AF65-F5344CB8AC3E}">
        <p14:creationId xmlns:p14="http://schemas.microsoft.com/office/powerpoint/2010/main" val="39632096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55BB15B-73AF-4ADA-0FD1-E0556ADA0951}"/>
              </a:ext>
            </a:extLst>
          </p:cNvPr>
          <p:cNvSpPr>
            <a:spLocks noGrp="1"/>
          </p:cNvSpPr>
          <p:nvPr>
            <p:ph type="body" idx="1"/>
          </p:nvPr>
        </p:nvSpPr>
        <p:spPr>
          <a:xfrm>
            <a:off x="214775" y="1669079"/>
            <a:ext cx="3010391" cy="463451"/>
          </a:xfrm>
        </p:spPr>
        <p:txBody>
          <a:bodyPr>
            <a:normAutofit/>
          </a:bodyPr>
          <a:lstStyle/>
          <a:p>
            <a:pPr algn="ctr"/>
            <a:r>
              <a:rPr lang="en-US" sz="1800" dirty="0"/>
              <a:t> </a:t>
            </a:r>
            <a:r>
              <a:rPr lang="en-US" sz="1350" b="1" dirty="0">
                <a:solidFill>
                  <a:schemeClr val="tx2">
                    <a:lumMod val="50000"/>
                    <a:lumOff val="50000"/>
                  </a:schemeClr>
                </a:solidFill>
              </a:rPr>
              <a:t>Intestinal Manifestation</a:t>
            </a:r>
            <a:endParaRPr lang="en-US" sz="1800" b="1" dirty="0">
              <a:solidFill>
                <a:schemeClr val="tx2">
                  <a:lumMod val="50000"/>
                  <a:lumOff val="50000"/>
                </a:schemeClr>
              </a:solidFill>
            </a:endParaRPr>
          </a:p>
        </p:txBody>
      </p:sp>
      <p:sp>
        <p:nvSpPr>
          <p:cNvPr id="4" name="Content Placeholder 3">
            <a:extLst>
              <a:ext uri="{FF2B5EF4-FFF2-40B4-BE49-F238E27FC236}">
                <a16:creationId xmlns:a16="http://schemas.microsoft.com/office/drawing/2014/main" xmlns="" id="{A96F7481-4DB0-25A5-A219-E09951D7FB28}"/>
              </a:ext>
            </a:extLst>
          </p:cNvPr>
          <p:cNvSpPr>
            <a:spLocks noGrp="1"/>
          </p:cNvSpPr>
          <p:nvPr>
            <p:ph sz="half" idx="2"/>
          </p:nvPr>
        </p:nvSpPr>
        <p:spPr>
          <a:xfrm>
            <a:off x="571501" y="2114093"/>
            <a:ext cx="2714625" cy="1883149"/>
          </a:xfrm>
        </p:spPr>
        <p:txBody>
          <a:bodyPr>
            <a:normAutofit/>
          </a:bodyPr>
          <a:lstStyle/>
          <a:p>
            <a:pPr>
              <a:buClr>
                <a:schemeClr val="accent4">
                  <a:lumMod val="50000"/>
                </a:schemeClr>
              </a:buClr>
              <a:buFont typeface="Arial" panose="020B0604020202020204" pitchFamily="34" charset="0"/>
              <a:buChar char="•"/>
            </a:pPr>
            <a:r>
              <a:rPr lang="en-US" sz="1050" b="1" dirty="0"/>
              <a:t>Diarrhea</a:t>
            </a:r>
          </a:p>
          <a:p>
            <a:pPr>
              <a:buClr>
                <a:schemeClr val="accent4">
                  <a:lumMod val="50000"/>
                </a:schemeClr>
              </a:buClr>
              <a:buFont typeface="Arial" panose="020B0604020202020204" pitchFamily="34" charset="0"/>
              <a:buChar char="•"/>
            </a:pPr>
            <a:r>
              <a:rPr lang="en-US" sz="1050" b="1" dirty="0"/>
              <a:t>Abdominal pain</a:t>
            </a:r>
          </a:p>
          <a:p>
            <a:pPr>
              <a:buClr>
                <a:schemeClr val="accent4">
                  <a:lumMod val="50000"/>
                </a:schemeClr>
              </a:buClr>
              <a:buFont typeface="Arial" panose="020B0604020202020204" pitchFamily="34" charset="0"/>
              <a:buChar char="•"/>
            </a:pPr>
            <a:r>
              <a:rPr lang="en-US" sz="1050" b="1" dirty="0"/>
              <a:t>Blood in stools</a:t>
            </a:r>
          </a:p>
          <a:p>
            <a:pPr>
              <a:buClr>
                <a:schemeClr val="accent4">
                  <a:lumMod val="50000"/>
                </a:schemeClr>
              </a:buClr>
              <a:buFont typeface="Arial" panose="020B0604020202020204" pitchFamily="34" charset="0"/>
              <a:buChar char="•"/>
            </a:pPr>
            <a:r>
              <a:rPr lang="en-US" sz="1050" b="1" dirty="0"/>
              <a:t>Recurrent fistulas</a:t>
            </a:r>
          </a:p>
        </p:txBody>
      </p:sp>
      <p:sp>
        <p:nvSpPr>
          <p:cNvPr id="5" name="Text Placeholder 4">
            <a:extLst>
              <a:ext uri="{FF2B5EF4-FFF2-40B4-BE49-F238E27FC236}">
                <a16:creationId xmlns:a16="http://schemas.microsoft.com/office/drawing/2014/main" xmlns="" id="{32B2CDAF-E86E-234F-029A-85B6F43C8688}"/>
              </a:ext>
            </a:extLst>
          </p:cNvPr>
          <p:cNvSpPr>
            <a:spLocks noGrp="1"/>
          </p:cNvSpPr>
          <p:nvPr>
            <p:ph type="body" sz="quarter" idx="3"/>
          </p:nvPr>
        </p:nvSpPr>
        <p:spPr>
          <a:xfrm>
            <a:off x="571502" y="381703"/>
            <a:ext cx="5715000" cy="692230"/>
          </a:xfrm>
        </p:spPr>
        <p:txBody>
          <a:bodyPr>
            <a:normAutofit/>
          </a:bodyPr>
          <a:lstStyle/>
          <a:p>
            <a:pPr algn="ctr"/>
            <a:r>
              <a:rPr lang="en-US" sz="2400" dirty="0">
                <a:solidFill>
                  <a:schemeClr val="tx2">
                    <a:lumMod val="75000"/>
                    <a:lumOff val="25000"/>
                  </a:schemeClr>
                </a:solidFill>
                <a:effectLst>
                  <a:outerShdw blurRad="38100" dist="38100" dir="2700000" algn="tl">
                    <a:srgbClr val="000000">
                      <a:alpha val="43137"/>
                    </a:srgbClr>
                  </a:outerShdw>
                </a:effectLst>
              </a:rPr>
              <a:t>Symptoms of Crohn’s disease</a:t>
            </a:r>
          </a:p>
        </p:txBody>
      </p:sp>
      <p:sp>
        <p:nvSpPr>
          <p:cNvPr id="6" name="Content Placeholder 5">
            <a:extLst>
              <a:ext uri="{FF2B5EF4-FFF2-40B4-BE49-F238E27FC236}">
                <a16:creationId xmlns:a16="http://schemas.microsoft.com/office/drawing/2014/main" xmlns="" id="{13C79361-F78A-FF3A-5629-21F5F4CE729A}"/>
              </a:ext>
            </a:extLst>
          </p:cNvPr>
          <p:cNvSpPr>
            <a:spLocks noGrp="1"/>
          </p:cNvSpPr>
          <p:nvPr>
            <p:ph sz="quarter" idx="4"/>
          </p:nvPr>
        </p:nvSpPr>
        <p:spPr/>
        <p:txBody>
          <a:bodyPr>
            <a:normAutofit/>
          </a:bodyPr>
          <a:lstStyle/>
          <a:p>
            <a:pPr>
              <a:buClr>
                <a:schemeClr val="accent4">
                  <a:lumMod val="50000"/>
                </a:schemeClr>
              </a:buClr>
              <a:buFont typeface="Arial" panose="020B0604020202020204" pitchFamily="34" charset="0"/>
              <a:buChar char="•"/>
            </a:pPr>
            <a:r>
              <a:rPr lang="en-US" sz="1050" b="1" dirty="0"/>
              <a:t>Arthropathy</a:t>
            </a:r>
          </a:p>
          <a:p>
            <a:pPr>
              <a:buClr>
                <a:schemeClr val="accent4">
                  <a:lumMod val="50000"/>
                </a:schemeClr>
              </a:buClr>
              <a:buFont typeface="Arial" panose="020B0604020202020204" pitchFamily="34" charset="0"/>
              <a:buChar char="•"/>
            </a:pPr>
            <a:r>
              <a:rPr lang="en-US" sz="1050" b="1" dirty="0"/>
              <a:t>Skin Manifestations</a:t>
            </a:r>
          </a:p>
          <a:p>
            <a:pPr>
              <a:buClr>
                <a:schemeClr val="accent4">
                  <a:lumMod val="50000"/>
                </a:schemeClr>
              </a:buClr>
              <a:buFont typeface="Arial" panose="020B0604020202020204" pitchFamily="34" charset="0"/>
              <a:buChar char="•"/>
            </a:pPr>
            <a:r>
              <a:rPr lang="en-US" sz="1050" b="1" dirty="0"/>
              <a:t>Constitutional symptoms</a:t>
            </a:r>
          </a:p>
          <a:p>
            <a:pPr>
              <a:buClr>
                <a:schemeClr val="accent4">
                  <a:lumMod val="50000"/>
                </a:schemeClr>
              </a:buClr>
              <a:buFont typeface="Arial" panose="020B0604020202020204" pitchFamily="34" charset="0"/>
              <a:buChar char="•"/>
            </a:pPr>
            <a:r>
              <a:rPr lang="en-US" sz="1050" b="1" dirty="0"/>
              <a:t>Ocular manifestations</a:t>
            </a:r>
          </a:p>
          <a:p>
            <a:pPr>
              <a:buClr>
                <a:schemeClr val="accent4">
                  <a:lumMod val="50000"/>
                </a:schemeClr>
              </a:buClr>
              <a:buFont typeface="Arial" panose="020B0604020202020204" pitchFamily="34" charset="0"/>
              <a:buChar char="•"/>
            </a:pPr>
            <a:r>
              <a:rPr lang="en-US" sz="1050" b="1" dirty="0"/>
              <a:t>Anemia</a:t>
            </a:r>
          </a:p>
          <a:p>
            <a:pPr>
              <a:buClr>
                <a:schemeClr val="accent4">
                  <a:lumMod val="50000"/>
                </a:schemeClr>
              </a:buClr>
              <a:buFont typeface="Arial" panose="020B0604020202020204" pitchFamily="34" charset="0"/>
              <a:buChar char="•"/>
            </a:pPr>
            <a:r>
              <a:rPr lang="en-US" sz="1050" b="1" dirty="0"/>
              <a:t>Thromboembolism</a:t>
            </a:r>
          </a:p>
          <a:p>
            <a:pPr>
              <a:buClr>
                <a:schemeClr val="accent4">
                  <a:lumMod val="50000"/>
                </a:schemeClr>
              </a:buClr>
              <a:buFont typeface="Arial" panose="020B0604020202020204" pitchFamily="34" charset="0"/>
              <a:buChar char="•"/>
            </a:pPr>
            <a:r>
              <a:rPr lang="en-US" sz="1050" b="1" dirty="0"/>
              <a:t>Growth failure in children</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8" name="Picture 7"/>
          <p:cNvPicPr>
            <a:picLocks noChangeAspect="1"/>
          </p:cNvPicPr>
          <p:nvPr/>
        </p:nvPicPr>
        <p:blipFill>
          <a:blip r:embed="rId3"/>
          <a:stretch>
            <a:fillRect/>
          </a:stretch>
        </p:blipFill>
        <p:spPr>
          <a:xfrm>
            <a:off x="6024439" y="625429"/>
            <a:ext cx="507536" cy="507536"/>
          </a:xfrm>
          <a:prstGeom prst="rect">
            <a:avLst/>
          </a:prstGeom>
        </p:spPr>
      </p:pic>
      <p:pic>
        <p:nvPicPr>
          <p:cNvPr id="10" name="Picture 9"/>
          <p:cNvPicPr>
            <a:picLocks noChangeAspect="1"/>
          </p:cNvPicPr>
          <p:nvPr/>
        </p:nvPicPr>
        <p:blipFill>
          <a:blip r:embed="rId4"/>
          <a:stretch>
            <a:fillRect/>
          </a:stretch>
        </p:blipFill>
        <p:spPr>
          <a:xfrm>
            <a:off x="214775" y="547077"/>
            <a:ext cx="598984" cy="594412"/>
          </a:xfrm>
          <a:prstGeom prst="rect">
            <a:avLst/>
          </a:prstGeom>
        </p:spPr>
      </p:pic>
      <p:sp>
        <p:nvSpPr>
          <p:cNvPr id="11" name="Text Placeholder 2">
            <a:extLst>
              <a:ext uri="{FF2B5EF4-FFF2-40B4-BE49-F238E27FC236}">
                <a16:creationId xmlns:a16="http://schemas.microsoft.com/office/drawing/2014/main" xmlns="" id="{7CD8F919-13E3-4E88-3BAA-4D73BD133E4E}"/>
              </a:ext>
            </a:extLst>
          </p:cNvPr>
          <p:cNvSpPr txBox="1">
            <a:spLocks/>
          </p:cNvSpPr>
          <p:nvPr/>
        </p:nvSpPr>
        <p:spPr>
          <a:xfrm>
            <a:off x="3429002" y="1833101"/>
            <a:ext cx="3010391" cy="463451"/>
          </a:xfrm>
          <a:prstGeom prst="rect">
            <a:avLst/>
          </a:prstGeom>
        </p:spPr>
        <p:txBody>
          <a:bodyPr vert="horz" lIns="68580" tIns="70200" rIns="68580" bIns="34290" rtlCol="0" anchor="ctr">
            <a:normAutofit fontScale="77500" lnSpcReduction="20000"/>
          </a:bodyPr>
          <a:lstStyle>
            <a:lvl1pPr marL="0" lvl="0" indent="0" algn="l" rtl="0">
              <a:spcBef>
                <a:spcPts val="900"/>
              </a:spcBef>
              <a:buClr>
                <a:schemeClr val="accent1"/>
              </a:buClr>
              <a:buFont typeface="Arial"/>
              <a:buNone/>
              <a:defRPr lang="en-US" sz="1200" b="0" i="0" cap="none" dirty="0">
                <a:solidFill>
                  <a:schemeClr val="accent1"/>
                </a:solidFill>
                <a:latin typeface="+mn-lt"/>
              </a:defRPr>
            </a:lvl1pPr>
            <a:lvl2pPr marL="342900" lvl="1" indent="0" algn="l" rtl="0">
              <a:spcBef>
                <a:spcPts val="225"/>
              </a:spcBef>
              <a:buClr>
                <a:schemeClr val="tx1">
                  <a:lumMod val="50000"/>
                  <a:lumOff val="50000"/>
                </a:schemeClr>
              </a:buClr>
              <a:buFont typeface="Arial"/>
              <a:buNone/>
              <a:defRPr lang="en-US" sz="1500" b="1" i="0" dirty="0">
                <a:solidFill>
                  <a:schemeClr val="bg1">
                    <a:lumMod val="50000"/>
                  </a:schemeClr>
                </a:solidFill>
                <a:latin typeface="+mn-lt"/>
              </a:defRPr>
            </a:lvl2pPr>
            <a:lvl3pPr marL="685800" lvl="2" indent="0" algn="l" rtl="0">
              <a:spcBef>
                <a:spcPts val="225"/>
              </a:spcBef>
              <a:buClr>
                <a:schemeClr val="tx1">
                  <a:lumMod val="50000"/>
                  <a:lumOff val="50000"/>
                </a:schemeClr>
              </a:buClr>
              <a:buFont typeface="Arial"/>
              <a:buNone/>
              <a:defRPr lang="en-US" sz="1350" b="1" i="0" dirty="0">
                <a:solidFill>
                  <a:schemeClr val="bg1">
                    <a:lumMod val="50000"/>
                  </a:schemeClr>
                </a:solidFill>
                <a:latin typeface="+mn-lt"/>
              </a:defRPr>
            </a:lvl3pPr>
            <a:lvl4pPr marL="1028700" lvl="3" indent="0" algn="l" rtl="0">
              <a:spcBef>
                <a:spcPts val="225"/>
              </a:spcBef>
              <a:buClr>
                <a:schemeClr val="tx1">
                  <a:lumMod val="50000"/>
                  <a:lumOff val="50000"/>
                </a:schemeClr>
              </a:buClr>
              <a:buFont typeface="Arial"/>
              <a:buNone/>
              <a:defRPr lang="en-US" sz="1200" b="1" i="0" dirty="0">
                <a:solidFill>
                  <a:schemeClr val="bg1">
                    <a:lumMod val="50000"/>
                  </a:schemeClr>
                </a:solidFill>
                <a:latin typeface="+mn-lt"/>
              </a:defRPr>
            </a:lvl4pPr>
            <a:lvl5pPr marL="1371600" lvl="4" indent="0" algn="l" rtl="0">
              <a:spcBef>
                <a:spcPts val="225"/>
              </a:spcBef>
              <a:buClr>
                <a:schemeClr val="tx1">
                  <a:lumMod val="50000"/>
                  <a:lumOff val="50000"/>
                </a:schemeClr>
              </a:buClr>
              <a:buFont typeface="Arial"/>
              <a:buNone/>
              <a:defRPr lang="en-US" sz="1200" b="1" i="0" dirty="0">
                <a:solidFill>
                  <a:schemeClr val="bg1">
                    <a:lumMod val="50000"/>
                  </a:schemeClr>
                </a:solidFill>
                <a:latin typeface="+mn-lt"/>
              </a:defRPr>
            </a:lvl5pPr>
            <a:lvl6pPr marL="1714500" lvl="5" indent="0" algn="l" rtl="0">
              <a:spcBef>
                <a:spcPct val="20000"/>
              </a:spcBef>
              <a:buFont typeface="Arial"/>
              <a:buNone/>
              <a:defRPr lang="en-US" sz="1200" b="1" i="0" dirty="0">
                <a:solidFill>
                  <a:schemeClr val="bg1">
                    <a:lumMod val="50000"/>
                  </a:schemeClr>
                </a:solidFill>
                <a:latin typeface="+mn-lt"/>
              </a:defRPr>
            </a:lvl6pPr>
            <a:lvl7pPr marL="2057400" lvl="6" indent="0" algn="l" rtl="0">
              <a:spcBef>
                <a:spcPct val="20000"/>
              </a:spcBef>
              <a:buFont typeface="Arial"/>
              <a:buNone/>
              <a:defRPr lang="en-US" sz="1200" b="1" i="0" dirty="0">
                <a:solidFill>
                  <a:schemeClr val="bg1">
                    <a:lumMod val="50000"/>
                  </a:schemeClr>
                </a:solidFill>
                <a:latin typeface="+mn-lt"/>
              </a:defRPr>
            </a:lvl7pPr>
            <a:lvl8pPr marL="2400300" lvl="7" indent="0" algn="l" rtl="0">
              <a:spcBef>
                <a:spcPct val="20000"/>
              </a:spcBef>
              <a:buFont typeface="Arial"/>
              <a:buNone/>
              <a:defRPr lang="en-US" sz="1200" b="1" i="0" dirty="0">
                <a:solidFill>
                  <a:schemeClr val="bg1">
                    <a:lumMod val="50000"/>
                  </a:schemeClr>
                </a:solidFill>
                <a:latin typeface="+mn-lt"/>
              </a:defRPr>
            </a:lvl8pPr>
            <a:lvl9pPr marL="2743200" lvl="8" indent="0" algn="l" rtl="0">
              <a:spcBef>
                <a:spcPct val="20000"/>
              </a:spcBef>
              <a:buFont typeface="Arial"/>
              <a:buNone/>
              <a:defRPr lang="en-US" sz="1200" b="1" i="0" dirty="0">
                <a:solidFill>
                  <a:schemeClr val="bg1">
                    <a:lumMod val="50000"/>
                  </a:schemeClr>
                </a:solidFill>
                <a:latin typeface="+mn-lt"/>
              </a:defRPr>
            </a:lvl9pPr>
          </a:lstStyle>
          <a:p>
            <a:pPr algn="ctr"/>
            <a:r>
              <a:rPr lang="en-US" sz="1725" b="1" dirty="0">
                <a:solidFill>
                  <a:schemeClr val="tx2">
                    <a:lumMod val="50000"/>
                    <a:lumOff val="50000"/>
                  </a:schemeClr>
                </a:solidFill>
              </a:rPr>
              <a:t>Extra-Intestinal Manifestations</a:t>
            </a:r>
          </a:p>
          <a:p>
            <a:pPr algn="ctr"/>
            <a:endParaRPr lang="en-US" sz="1800" dirty="0"/>
          </a:p>
        </p:txBody>
      </p:sp>
    </p:spTree>
    <p:extLst>
      <p:ext uri="{BB962C8B-B14F-4D97-AF65-F5344CB8AC3E}">
        <p14:creationId xmlns:p14="http://schemas.microsoft.com/office/powerpoint/2010/main" val="26016624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00B7B6-299D-127E-2AE8-A4F414309502}"/>
              </a:ext>
            </a:extLst>
          </p:cNvPr>
          <p:cNvSpPr>
            <a:spLocks noGrp="1"/>
          </p:cNvSpPr>
          <p:nvPr>
            <p:ph type="title"/>
          </p:nvPr>
        </p:nvSpPr>
        <p:spPr>
          <a:xfrm>
            <a:off x="436558" y="679694"/>
            <a:ext cx="5715000" cy="369383"/>
          </a:xfrm>
        </p:spPr>
        <p:txBody>
          <a:bodyPr/>
          <a:lstStyle/>
          <a:p>
            <a:pPr algn="ctr"/>
            <a:r>
              <a:rPr lang="en-US" b="1" dirty="0"/>
              <a:t>      </a:t>
            </a:r>
            <a:r>
              <a:rPr lang="en-US" b="1" dirty="0">
                <a:solidFill>
                  <a:schemeClr val="tx2">
                    <a:lumMod val="75000"/>
                    <a:lumOff val="25000"/>
                  </a:schemeClr>
                </a:solidFill>
                <a:effectLst>
                  <a:outerShdw blurRad="38100" dist="38100" dir="2700000" algn="tl">
                    <a:srgbClr val="000000">
                      <a:alpha val="43137"/>
                    </a:srgbClr>
                  </a:outerShdw>
                </a:effectLst>
              </a:rPr>
              <a:t>DIAGNOSIS OF CROHN’S DISEASE </a:t>
            </a:r>
          </a:p>
        </p:txBody>
      </p:sp>
      <p:sp>
        <p:nvSpPr>
          <p:cNvPr id="3" name="Content Placeholder 2">
            <a:extLst>
              <a:ext uri="{FF2B5EF4-FFF2-40B4-BE49-F238E27FC236}">
                <a16:creationId xmlns:a16="http://schemas.microsoft.com/office/drawing/2014/main" xmlns="" id="{8D6A35CC-8E28-1FFF-FA0D-03DA6E4E5C13}"/>
              </a:ext>
            </a:extLst>
          </p:cNvPr>
          <p:cNvSpPr>
            <a:spLocks noGrp="1"/>
          </p:cNvSpPr>
          <p:nvPr>
            <p:ph idx="1"/>
          </p:nvPr>
        </p:nvSpPr>
        <p:spPr>
          <a:xfrm>
            <a:off x="571500" y="1351598"/>
            <a:ext cx="3246120" cy="2954655"/>
          </a:xfrm>
        </p:spPr>
        <p:txBody>
          <a:bodyPr>
            <a:normAutofit/>
          </a:bodyPr>
          <a:lstStyle/>
          <a:p>
            <a:pPr marL="0" indent="0">
              <a:buNone/>
            </a:pPr>
            <a:endParaRPr lang="en-US" dirty="0"/>
          </a:p>
          <a:p>
            <a:pPr>
              <a:buClr>
                <a:schemeClr val="tx2">
                  <a:lumMod val="75000"/>
                  <a:lumOff val="25000"/>
                </a:schemeClr>
              </a:buClr>
              <a:buFont typeface="Wingdings" panose="05000000000000000000" pitchFamily="2" charset="2"/>
              <a:buChar char="q"/>
            </a:pPr>
            <a:r>
              <a:rPr lang="en-US" sz="1425" b="1" dirty="0"/>
              <a:t>Clinical Features</a:t>
            </a:r>
          </a:p>
          <a:p>
            <a:pPr>
              <a:buClr>
                <a:schemeClr val="tx2">
                  <a:lumMod val="75000"/>
                  <a:lumOff val="25000"/>
                </a:schemeClr>
              </a:buClr>
              <a:buFont typeface="Wingdings" panose="05000000000000000000" pitchFamily="2" charset="2"/>
              <a:buChar char="q"/>
            </a:pPr>
            <a:r>
              <a:rPr lang="en-US" sz="1425" b="1" dirty="0"/>
              <a:t>Serological Markers </a:t>
            </a:r>
            <a:r>
              <a:rPr lang="en-US" sz="1425" dirty="0"/>
              <a:t>(CRP, Stool for calprotectin and lactoferrin)</a:t>
            </a:r>
          </a:p>
          <a:p>
            <a:pPr>
              <a:buClr>
                <a:schemeClr val="tx2">
                  <a:lumMod val="75000"/>
                  <a:lumOff val="25000"/>
                </a:schemeClr>
              </a:buClr>
              <a:buFont typeface="Wingdings" panose="05000000000000000000" pitchFamily="2" charset="2"/>
              <a:buChar char="q"/>
            </a:pPr>
            <a:r>
              <a:rPr lang="en-US" sz="1425" b="1" dirty="0"/>
              <a:t>Radiological Investigations </a:t>
            </a:r>
          </a:p>
          <a:p>
            <a:pPr marL="0" indent="0">
              <a:buClr>
                <a:schemeClr val="tx2">
                  <a:lumMod val="75000"/>
                  <a:lumOff val="25000"/>
                </a:schemeClr>
              </a:buClr>
              <a:buNone/>
            </a:pPr>
            <a:r>
              <a:rPr lang="en-US" sz="1425" b="1" dirty="0"/>
              <a:t> </a:t>
            </a:r>
            <a:r>
              <a:rPr lang="en-US" sz="1425" dirty="0"/>
              <a:t>( CTE, MRE, Barium follow through)</a:t>
            </a:r>
          </a:p>
          <a:p>
            <a:pPr>
              <a:buClr>
                <a:schemeClr val="tx2">
                  <a:lumMod val="75000"/>
                  <a:lumOff val="25000"/>
                </a:schemeClr>
              </a:buClr>
              <a:buFont typeface="Wingdings" panose="05000000000000000000" pitchFamily="2" charset="2"/>
              <a:buChar char="q"/>
            </a:pPr>
            <a:r>
              <a:rPr lang="en-US" sz="1425" b="1" dirty="0"/>
              <a:t>Endoscopic examination     </a:t>
            </a:r>
          </a:p>
          <a:p>
            <a:pPr marL="0" indent="0">
              <a:buClr>
                <a:schemeClr val="tx2">
                  <a:lumMod val="75000"/>
                  <a:lumOff val="25000"/>
                </a:schemeClr>
              </a:buClr>
              <a:buNone/>
            </a:pPr>
            <a:r>
              <a:rPr lang="en-US" sz="1425" dirty="0"/>
              <a:t>( endoscopy, colonoscopy, VCE, Enteroscopy)</a:t>
            </a:r>
          </a:p>
          <a:p>
            <a:pPr>
              <a:buClr>
                <a:schemeClr val="tx2">
                  <a:lumMod val="75000"/>
                  <a:lumOff val="25000"/>
                </a:schemeClr>
              </a:buClr>
              <a:buFont typeface="Wingdings" panose="05000000000000000000" pitchFamily="2" charset="2"/>
              <a:buChar char="q"/>
            </a:pPr>
            <a:r>
              <a:rPr lang="en-US" sz="1425" b="1" dirty="0"/>
              <a:t>Histological examination</a:t>
            </a:r>
          </a:p>
          <a:p>
            <a:endParaRPr lang="en-US" dirty="0"/>
          </a:p>
        </p:txBody>
      </p:sp>
      <p:pic>
        <p:nvPicPr>
          <p:cNvPr id="4" name="Picture 3"/>
          <p:cNvPicPr>
            <a:picLocks noChangeAspect="1"/>
          </p:cNvPicPr>
          <p:nvPr/>
        </p:nvPicPr>
        <p:blipFill>
          <a:blip r:embed="rId3"/>
          <a:stretch>
            <a:fillRect/>
          </a:stretch>
        </p:blipFill>
        <p:spPr>
          <a:xfrm>
            <a:off x="6132582" y="743728"/>
            <a:ext cx="507536" cy="507536"/>
          </a:xfrm>
          <a:prstGeom prst="rect">
            <a:avLst/>
          </a:prstGeom>
        </p:spPr>
      </p:pic>
      <p:pic>
        <p:nvPicPr>
          <p:cNvPr id="6" name="Picture 5"/>
          <p:cNvPicPr>
            <a:picLocks noChangeAspect="1"/>
          </p:cNvPicPr>
          <p:nvPr/>
        </p:nvPicPr>
        <p:blipFill>
          <a:blip r:embed="rId4"/>
          <a:stretch>
            <a:fillRect/>
          </a:stretch>
        </p:blipFill>
        <p:spPr>
          <a:xfrm>
            <a:off x="347978" y="636822"/>
            <a:ext cx="598984" cy="594412"/>
          </a:xfrm>
          <a:prstGeom prst="rect">
            <a:avLst/>
          </a:prstGeom>
        </p:spPr>
      </p:pic>
      <p:pic>
        <p:nvPicPr>
          <p:cNvPr id="5" name="Picture 4">
            <a:extLst>
              <a:ext uri="{FF2B5EF4-FFF2-40B4-BE49-F238E27FC236}">
                <a16:creationId xmlns:a16="http://schemas.microsoft.com/office/drawing/2014/main" xmlns="" id="{E0443D77-4881-17AF-09EE-EEC380FD8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734" y="1370423"/>
            <a:ext cx="2554958" cy="1458503"/>
          </a:xfrm>
          <a:prstGeom prst="rect">
            <a:avLst/>
          </a:prstGeom>
        </p:spPr>
      </p:pic>
      <p:pic>
        <p:nvPicPr>
          <p:cNvPr id="7" name="Picture 4" descr="Inflammatory Bowel Disorders: the Mismatch Hypothesis (part 1)">
            <a:extLst>
              <a:ext uri="{FF2B5EF4-FFF2-40B4-BE49-F238E27FC236}">
                <a16:creationId xmlns:a16="http://schemas.microsoft.com/office/drawing/2014/main" xmlns="" id="{FE0AD94A-8350-20A1-F9CA-4D8F1F8D48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09"/>
          <a:stretch/>
        </p:blipFill>
        <p:spPr bwMode="auto">
          <a:xfrm>
            <a:off x="4087490" y="2925242"/>
            <a:ext cx="2633447" cy="119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7795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D09DF-B1E3-164C-C56A-65F488A62EC8}"/>
              </a:ext>
            </a:extLst>
          </p:cNvPr>
          <p:cNvSpPr>
            <a:spLocks noGrp="1"/>
          </p:cNvSpPr>
          <p:nvPr>
            <p:ph type="title"/>
          </p:nvPr>
        </p:nvSpPr>
        <p:spPr>
          <a:xfrm>
            <a:off x="571500" y="242592"/>
            <a:ext cx="5715000" cy="857250"/>
          </a:xfrm>
        </p:spPr>
        <p:txBody>
          <a:bodyPr/>
          <a:lstStyle/>
          <a:p>
            <a:pPr algn="ctr"/>
            <a:r>
              <a:rPr lang="en-US" sz="2400" dirty="0">
                <a:solidFill>
                  <a:schemeClr val="tx2">
                    <a:lumMod val="75000"/>
                    <a:lumOff val="25000"/>
                  </a:schemeClr>
                </a:solidFill>
                <a:effectLst>
                  <a:outerShdw blurRad="38100" dist="38100" dir="2700000" algn="tl">
                    <a:srgbClr val="000000">
                      <a:alpha val="43137"/>
                    </a:srgbClr>
                  </a:outerShdw>
                </a:effectLst>
                <a:latin typeface="+mn-lt"/>
              </a:rPr>
              <a:t>Differentials of Colonic ulcers</a:t>
            </a:r>
            <a:endParaRPr lang="en-US" sz="2400" dirty="0">
              <a:solidFill>
                <a:schemeClr val="tx2">
                  <a:lumMod val="75000"/>
                  <a:lumOff val="25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9546592B-86C6-14F6-1DAC-041178B3F72C}"/>
              </a:ext>
            </a:extLst>
          </p:cNvPr>
          <p:cNvSpPr>
            <a:spLocks noGrp="1"/>
          </p:cNvSpPr>
          <p:nvPr>
            <p:ph idx="1"/>
          </p:nvPr>
        </p:nvSpPr>
        <p:spPr/>
        <p:txBody>
          <a:bodyPr>
            <a:normAutofit/>
          </a:bodyPr>
          <a:lstStyle/>
          <a:p>
            <a:pPr>
              <a:buClr>
                <a:schemeClr val="accent4">
                  <a:lumMod val="50000"/>
                </a:schemeClr>
              </a:buClr>
              <a:buSzPct val="107000"/>
              <a:buFont typeface="Arial" panose="020B0604020202020204" pitchFamily="34" charset="0"/>
              <a:buChar char="•"/>
            </a:pPr>
            <a:r>
              <a:rPr lang="en-US" sz="1200" b="1" dirty="0"/>
              <a:t>Crohn’s disease</a:t>
            </a:r>
          </a:p>
          <a:p>
            <a:pPr>
              <a:buClr>
                <a:schemeClr val="accent4">
                  <a:lumMod val="50000"/>
                </a:schemeClr>
              </a:buClr>
              <a:buSzPct val="107000"/>
              <a:buFont typeface="Arial" panose="020B0604020202020204" pitchFamily="34" charset="0"/>
              <a:buChar char="•"/>
            </a:pPr>
            <a:r>
              <a:rPr lang="en-US" sz="1200" b="1" dirty="0"/>
              <a:t>Ulcerative Colitis</a:t>
            </a:r>
          </a:p>
          <a:p>
            <a:pPr>
              <a:buClr>
                <a:schemeClr val="accent4">
                  <a:lumMod val="50000"/>
                </a:schemeClr>
              </a:buClr>
              <a:buSzPct val="107000"/>
              <a:buFont typeface="Arial" panose="020B0604020202020204" pitchFamily="34" charset="0"/>
              <a:buChar char="•"/>
            </a:pPr>
            <a:r>
              <a:rPr lang="en-US" sz="1200" b="1" dirty="0"/>
              <a:t>Intestinal TB</a:t>
            </a:r>
          </a:p>
          <a:p>
            <a:pPr>
              <a:buClr>
                <a:schemeClr val="accent4">
                  <a:lumMod val="50000"/>
                </a:schemeClr>
              </a:buClr>
              <a:buSzPct val="107000"/>
              <a:buFont typeface="Arial" panose="020B0604020202020204" pitchFamily="34" charset="0"/>
              <a:buChar char="•"/>
            </a:pPr>
            <a:r>
              <a:rPr lang="en-US" sz="1200" b="1" dirty="0"/>
              <a:t>Behcet’s disease</a:t>
            </a:r>
          </a:p>
          <a:p>
            <a:pPr>
              <a:buClr>
                <a:schemeClr val="accent4">
                  <a:lumMod val="50000"/>
                </a:schemeClr>
              </a:buClr>
              <a:buSzPct val="107000"/>
              <a:buFont typeface="Arial" panose="020B0604020202020204" pitchFamily="34" charset="0"/>
              <a:buChar char="•"/>
            </a:pPr>
            <a:r>
              <a:rPr lang="en-US" sz="1200" b="1" dirty="0"/>
              <a:t>Ischemic Colitis</a:t>
            </a:r>
          </a:p>
          <a:p>
            <a:pPr>
              <a:buClr>
                <a:schemeClr val="accent4">
                  <a:lumMod val="50000"/>
                </a:schemeClr>
              </a:buClr>
              <a:buSzPct val="107000"/>
              <a:buFont typeface="Arial" panose="020B0604020202020204" pitchFamily="34" charset="0"/>
              <a:buChar char="•"/>
            </a:pPr>
            <a:r>
              <a:rPr lang="en-US" sz="1200" b="1" dirty="0"/>
              <a:t>Infective colitis </a:t>
            </a:r>
          </a:p>
          <a:p>
            <a:pPr>
              <a:buClr>
                <a:schemeClr val="accent4">
                  <a:lumMod val="50000"/>
                </a:schemeClr>
              </a:buClr>
              <a:buSzPct val="107000"/>
              <a:buFont typeface="Arial" panose="020B0604020202020204" pitchFamily="34" charset="0"/>
              <a:buChar char="•"/>
            </a:pPr>
            <a:r>
              <a:rPr lang="en-US" sz="1200" b="1" dirty="0"/>
              <a:t>Radiation colitis</a:t>
            </a:r>
          </a:p>
        </p:txBody>
      </p:sp>
      <p:pic>
        <p:nvPicPr>
          <p:cNvPr id="4" name="Picture 3"/>
          <p:cNvPicPr>
            <a:picLocks noChangeAspect="1"/>
          </p:cNvPicPr>
          <p:nvPr/>
        </p:nvPicPr>
        <p:blipFill>
          <a:blip r:embed="rId2"/>
          <a:stretch>
            <a:fillRect/>
          </a:stretch>
        </p:blipFill>
        <p:spPr>
          <a:xfrm>
            <a:off x="6078457" y="660256"/>
            <a:ext cx="507536" cy="507536"/>
          </a:xfrm>
          <a:prstGeom prst="rect">
            <a:avLst/>
          </a:prstGeom>
        </p:spPr>
      </p:pic>
      <p:pic>
        <p:nvPicPr>
          <p:cNvPr id="5" name="Picture 4"/>
          <p:cNvPicPr>
            <a:picLocks noChangeAspect="1"/>
          </p:cNvPicPr>
          <p:nvPr/>
        </p:nvPicPr>
        <p:blipFill>
          <a:blip r:embed="rId3"/>
          <a:stretch>
            <a:fillRect/>
          </a:stretch>
        </p:blipFill>
        <p:spPr>
          <a:xfrm>
            <a:off x="272007" y="573380"/>
            <a:ext cx="598984" cy="594412"/>
          </a:xfrm>
          <a:prstGeom prst="rect">
            <a:avLst/>
          </a:prstGeom>
        </p:spPr>
      </p:pic>
    </p:spTree>
    <p:extLst>
      <p:ext uri="{BB962C8B-B14F-4D97-AF65-F5344CB8AC3E}">
        <p14:creationId xmlns:p14="http://schemas.microsoft.com/office/powerpoint/2010/main" val="41972721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4514F4-4911-EFB3-3679-3D19AFAD9A3E}"/>
              </a:ext>
            </a:extLst>
          </p:cNvPr>
          <p:cNvSpPr>
            <a:spLocks noGrp="1"/>
          </p:cNvSpPr>
          <p:nvPr>
            <p:ph type="title"/>
          </p:nvPr>
        </p:nvSpPr>
        <p:spPr>
          <a:xfrm>
            <a:off x="524847" y="368728"/>
            <a:ext cx="5715000" cy="418313"/>
          </a:xfrm>
        </p:spPr>
        <p:txBody>
          <a:bodyPr/>
          <a:lstStyle/>
          <a:p>
            <a:pPr algn="ctr"/>
            <a:r>
              <a:rPr lang="en-US" dirty="0">
                <a:solidFill>
                  <a:schemeClr val="tx2">
                    <a:lumMod val="75000"/>
                    <a:lumOff val="25000"/>
                  </a:schemeClr>
                </a:solidFill>
                <a:effectLst>
                  <a:outerShdw blurRad="38100" dist="38100" dir="2700000" algn="tl">
                    <a:srgbClr val="000000">
                      <a:alpha val="43137"/>
                    </a:srgbClr>
                  </a:outerShdw>
                </a:effectLst>
                <a:latin typeface="+mn-lt"/>
              </a:rPr>
              <a:t>Differences of Crohn’s Disease vs Intestinal TB</a:t>
            </a:r>
          </a:p>
        </p:txBody>
      </p:sp>
      <p:sp>
        <p:nvSpPr>
          <p:cNvPr id="3" name="Content Placeholder 2">
            <a:extLst>
              <a:ext uri="{FF2B5EF4-FFF2-40B4-BE49-F238E27FC236}">
                <a16:creationId xmlns:a16="http://schemas.microsoft.com/office/drawing/2014/main" xmlns="" id="{37CC780F-8444-8EF2-B00B-90B5DFFC62B2}"/>
              </a:ext>
            </a:extLst>
          </p:cNvPr>
          <p:cNvSpPr>
            <a:spLocks noGrp="1"/>
          </p:cNvSpPr>
          <p:nvPr>
            <p:ph idx="1"/>
          </p:nvPr>
        </p:nvSpPr>
        <p:spPr>
          <a:xfrm>
            <a:off x="256592" y="1459667"/>
            <a:ext cx="2691882" cy="2943508"/>
          </a:xfrm>
        </p:spPr>
        <p:txBody>
          <a:bodyPr>
            <a:normAutofit/>
          </a:bodyPr>
          <a:lstStyle/>
          <a:p>
            <a:pPr marL="0" indent="0">
              <a:buNone/>
            </a:pPr>
            <a:r>
              <a:rPr lang="en-US" sz="1800" b="1" dirty="0"/>
              <a:t>Intestinal TB</a:t>
            </a:r>
          </a:p>
          <a:p>
            <a:pPr marL="0" indent="0">
              <a:buNone/>
            </a:pPr>
            <a:endParaRPr lang="en-US" b="0" i="0" dirty="0">
              <a:solidFill>
                <a:srgbClr val="333333"/>
              </a:solidFill>
              <a:effectLst/>
              <a:latin typeface="Cambria" panose="02040503050406030204" pitchFamily="18" charset="0"/>
            </a:endParaRPr>
          </a:p>
          <a:p>
            <a:pPr marL="0" indent="0">
              <a:buNone/>
            </a:pPr>
            <a:endParaRPr lang="en-US" dirty="0">
              <a:solidFill>
                <a:srgbClr val="333333"/>
              </a:solidFill>
              <a:latin typeface="Cambria" panose="02040503050406030204" pitchFamily="18" charset="0"/>
            </a:endParaRPr>
          </a:p>
          <a:p>
            <a:pPr marL="0" indent="0">
              <a:buNone/>
            </a:pPr>
            <a:endParaRPr lang="en-US" b="0" i="0" dirty="0">
              <a:solidFill>
                <a:srgbClr val="333333"/>
              </a:solidFill>
              <a:effectLst/>
              <a:latin typeface="Cambria" panose="02040503050406030204" pitchFamily="18" charset="0"/>
            </a:endParaRPr>
          </a:p>
          <a:p>
            <a:pPr marL="0" indent="0">
              <a:buNone/>
            </a:pPr>
            <a:endParaRPr lang="en-US" dirty="0">
              <a:solidFill>
                <a:srgbClr val="333333"/>
              </a:solidFill>
              <a:latin typeface="Cambria" panose="02040503050406030204" pitchFamily="18" charset="0"/>
            </a:endParaRPr>
          </a:p>
          <a:p>
            <a:pPr marL="0" indent="0">
              <a:buNone/>
            </a:pPr>
            <a:endParaRPr lang="en-US" b="0" i="0" dirty="0">
              <a:solidFill>
                <a:srgbClr val="333333"/>
              </a:solidFill>
              <a:effectLst/>
              <a:latin typeface="Cambria" panose="02040503050406030204" pitchFamily="18" charset="0"/>
            </a:endParaRPr>
          </a:p>
          <a:p>
            <a:pPr marL="0" indent="0">
              <a:buNone/>
            </a:pPr>
            <a:endParaRPr lang="en-US" dirty="0">
              <a:solidFill>
                <a:srgbClr val="333333"/>
              </a:solidFill>
              <a:latin typeface="Cambria" panose="02040503050406030204" pitchFamily="18" charset="0"/>
            </a:endParaRPr>
          </a:p>
          <a:p>
            <a:pPr marL="0" indent="0">
              <a:buNone/>
            </a:pPr>
            <a:endParaRPr lang="en-US" sz="1350" dirty="0">
              <a:solidFill>
                <a:srgbClr val="333333"/>
              </a:solidFill>
              <a:latin typeface="Cambria" panose="02040503050406030204" pitchFamily="18" charset="0"/>
            </a:endParaRPr>
          </a:p>
          <a:p>
            <a:pPr marL="0" indent="0">
              <a:buNone/>
            </a:pPr>
            <a:r>
              <a:rPr lang="en-US" sz="1050" dirty="0">
                <a:solidFill>
                  <a:srgbClr val="333333"/>
                </a:solidFill>
              </a:rPr>
              <a:t>Typical endoscopic features of intestinal tuberculosis. (A) Transverse ulcers, (B) deformed and patulous ileocecal valve, (C) pseudopolyps.</a:t>
            </a:r>
            <a:endParaRPr lang="en-US" sz="1050" dirty="0"/>
          </a:p>
        </p:txBody>
      </p:sp>
      <p:pic>
        <p:nvPicPr>
          <p:cNvPr id="5" name="Picture 4">
            <a:extLst>
              <a:ext uri="{FF2B5EF4-FFF2-40B4-BE49-F238E27FC236}">
                <a16:creationId xmlns:a16="http://schemas.microsoft.com/office/drawing/2014/main" xmlns="" id="{7147C3BD-8589-C8A1-1AE5-405F883F6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92" y="2007944"/>
            <a:ext cx="2421294" cy="1424629"/>
          </a:xfrm>
          <a:prstGeom prst="rect">
            <a:avLst/>
          </a:prstGeom>
        </p:spPr>
      </p:pic>
      <p:pic>
        <p:nvPicPr>
          <p:cNvPr id="4" name="Picture 3"/>
          <p:cNvPicPr>
            <a:picLocks noChangeAspect="1"/>
          </p:cNvPicPr>
          <p:nvPr/>
        </p:nvPicPr>
        <p:blipFill>
          <a:blip r:embed="rId4"/>
          <a:stretch>
            <a:fillRect/>
          </a:stretch>
        </p:blipFill>
        <p:spPr>
          <a:xfrm>
            <a:off x="6284932" y="260556"/>
            <a:ext cx="507536" cy="507536"/>
          </a:xfrm>
          <a:prstGeom prst="rect">
            <a:avLst/>
          </a:prstGeom>
        </p:spPr>
      </p:pic>
      <p:pic>
        <p:nvPicPr>
          <p:cNvPr id="6" name="Picture 5"/>
          <p:cNvPicPr>
            <a:picLocks noChangeAspect="1"/>
          </p:cNvPicPr>
          <p:nvPr/>
        </p:nvPicPr>
        <p:blipFill>
          <a:blip r:embed="rId5"/>
          <a:stretch>
            <a:fillRect/>
          </a:stretch>
        </p:blipFill>
        <p:spPr>
          <a:xfrm>
            <a:off x="85904" y="241996"/>
            <a:ext cx="598984" cy="594412"/>
          </a:xfrm>
          <a:prstGeom prst="rect">
            <a:avLst/>
          </a:prstGeom>
        </p:spPr>
      </p:pic>
      <p:sp>
        <p:nvSpPr>
          <p:cNvPr id="7" name="Content Placeholder 2">
            <a:extLst>
              <a:ext uri="{FF2B5EF4-FFF2-40B4-BE49-F238E27FC236}">
                <a16:creationId xmlns:a16="http://schemas.microsoft.com/office/drawing/2014/main" xmlns="" id="{1F21CC95-DE24-5D2A-326C-CB67F5300FAA}"/>
              </a:ext>
            </a:extLst>
          </p:cNvPr>
          <p:cNvSpPr txBox="1">
            <a:spLocks/>
          </p:cNvSpPr>
          <p:nvPr/>
        </p:nvSpPr>
        <p:spPr>
          <a:xfrm>
            <a:off x="3338027" y="1459665"/>
            <a:ext cx="2691882" cy="2943508"/>
          </a:xfrm>
          <a:prstGeom prst="rect">
            <a:avLst/>
          </a:prstGeom>
        </p:spPr>
        <p:txBody>
          <a:bodyPr vert="horz" lIns="68580" tIns="70200" rIns="68580" bIns="34290" rtlCol="0">
            <a:normAutofit/>
          </a:bodyPr>
          <a:lstStyle>
            <a:lvl1pPr marL="257175" lvl="0" indent="-257175" algn="l" rtl="0">
              <a:spcBef>
                <a:spcPts val="900"/>
              </a:spcBef>
              <a:buClr>
                <a:schemeClr val="accent1"/>
              </a:buClr>
              <a:buFont typeface="Arial"/>
              <a:buChar char="•"/>
              <a:defRPr lang="en-US" sz="1200" b="0" i="0" dirty="0">
                <a:solidFill>
                  <a:schemeClr val="tx1"/>
                </a:solidFill>
                <a:latin typeface="+mn-lt"/>
              </a:defRPr>
            </a:lvl1pPr>
            <a:lvl2pPr marL="557213" lvl="1" indent="-214313" algn="l" rtl="0">
              <a:spcBef>
                <a:spcPts val="225"/>
              </a:spcBef>
              <a:buClr>
                <a:schemeClr val="tx1">
                  <a:lumMod val="50000"/>
                  <a:lumOff val="50000"/>
                </a:schemeClr>
              </a:buClr>
              <a:buFont typeface="Arial"/>
              <a:buChar char="-"/>
              <a:defRPr lang="en-US" sz="1050" b="0" i="0" dirty="0">
                <a:solidFill>
                  <a:schemeClr val="bg1">
                    <a:lumMod val="50000"/>
                  </a:schemeClr>
                </a:solidFill>
                <a:latin typeface="+mn-lt"/>
              </a:defRPr>
            </a:lvl2pPr>
            <a:lvl3pPr marL="857250" lvl="2" indent="-171450" algn="l" rtl="0">
              <a:spcBef>
                <a:spcPts val="225"/>
              </a:spcBef>
              <a:buClr>
                <a:schemeClr val="tx1">
                  <a:lumMod val="50000"/>
                  <a:lumOff val="50000"/>
                </a:schemeClr>
              </a:buClr>
              <a:buFont typeface="Arial"/>
              <a:buChar char="-"/>
              <a:defRPr lang="en-US" sz="900" b="0" i="0" dirty="0">
                <a:solidFill>
                  <a:schemeClr val="bg1">
                    <a:lumMod val="50000"/>
                  </a:schemeClr>
                </a:solidFill>
                <a:latin typeface="+mn-lt"/>
              </a:defRPr>
            </a:lvl3pPr>
            <a:lvl4pPr marL="1200150" lvl="3" indent="-171450" algn="l" rtl="0">
              <a:spcBef>
                <a:spcPts val="225"/>
              </a:spcBef>
              <a:buClr>
                <a:schemeClr val="tx1">
                  <a:lumMod val="50000"/>
                  <a:lumOff val="50000"/>
                </a:schemeClr>
              </a:buClr>
              <a:buFont typeface="Arial"/>
              <a:buChar char="-"/>
              <a:defRPr lang="en-US" sz="750" b="0" i="0" dirty="0">
                <a:solidFill>
                  <a:schemeClr val="bg1">
                    <a:lumMod val="50000"/>
                  </a:schemeClr>
                </a:solidFill>
                <a:latin typeface="+mn-lt"/>
              </a:defRPr>
            </a:lvl4pPr>
            <a:lvl5pPr marL="1543050" lvl="4" indent="-171450" algn="l" rtl="0">
              <a:spcBef>
                <a:spcPts val="225"/>
              </a:spcBef>
              <a:buClr>
                <a:schemeClr val="tx1">
                  <a:lumMod val="50000"/>
                  <a:lumOff val="50000"/>
                </a:schemeClr>
              </a:buClr>
              <a:buFont typeface="Arial"/>
              <a:buChar char="-"/>
              <a:defRPr lang="en-US" sz="675" b="0" i="0" dirty="0">
                <a:solidFill>
                  <a:schemeClr val="bg1">
                    <a:lumMod val="50000"/>
                  </a:schemeClr>
                </a:solidFill>
                <a:latin typeface="+mn-lt"/>
              </a:defRPr>
            </a:lvl5pPr>
            <a:lvl6pPr marL="1885950" lvl="5" indent="-171450" algn="l" rtl="0">
              <a:spcBef>
                <a:spcPct val="20000"/>
              </a:spcBef>
              <a:buFont typeface="Arial"/>
              <a:buChar char="-"/>
              <a:defRPr lang="en-US" sz="675" b="0" i="0" dirty="0">
                <a:solidFill>
                  <a:schemeClr val="bg1">
                    <a:lumMod val="50000"/>
                  </a:schemeClr>
                </a:solidFill>
                <a:latin typeface="+mn-lt"/>
              </a:defRPr>
            </a:lvl6pPr>
            <a:lvl7pPr marL="2228850" lvl="6" indent="-171450" algn="l" rtl="0">
              <a:spcBef>
                <a:spcPct val="20000"/>
              </a:spcBef>
              <a:buFont typeface="Arial"/>
              <a:buChar char="-"/>
              <a:defRPr lang="en-US" sz="675" b="0" i="0" dirty="0">
                <a:solidFill>
                  <a:schemeClr val="bg1">
                    <a:lumMod val="50000"/>
                  </a:schemeClr>
                </a:solidFill>
                <a:latin typeface="+mn-lt"/>
              </a:defRPr>
            </a:lvl7pPr>
            <a:lvl8pPr marL="2571750" lvl="7" indent="-171450" algn="l" rtl="0">
              <a:spcBef>
                <a:spcPct val="20000"/>
              </a:spcBef>
              <a:buFont typeface="Arial"/>
              <a:buChar char="-"/>
              <a:defRPr lang="en-US" sz="675" b="0" i="0" dirty="0">
                <a:solidFill>
                  <a:schemeClr val="bg1">
                    <a:lumMod val="50000"/>
                  </a:schemeClr>
                </a:solidFill>
                <a:latin typeface="+mn-lt"/>
              </a:defRPr>
            </a:lvl8pPr>
            <a:lvl9pPr marL="2914650" lvl="8" indent="-171450" algn="l" rtl="0">
              <a:spcBef>
                <a:spcPct val="20000"/>
              </a:spcBef>
              <a:buFont typeface="Arial"/>
              <a:buChar char="-"/>
              <a:defRPr lang="en-US" sz="675" b="0" i="0" dirty="0">
                <a:solidFill>
                  <a:schemeClr val="bg1">
                    <a:lumMod val="50000"/>
                  </a:schemeClr>
                </a:solidFill>
                <a:latin typeface="+mn-lt"/>
              </a:defRPr>
            </a:lvl9pPr>
          </a:lstStyle>
          <a:p>
            <a:pPr marL="0" indent="0">
              <a:buNone/>
            </a:pPr>
            <a:r>
              <a:rPr lang="en-US" sz="1800" b="1" dirty="0"/>
              <a:t>Crohn’s Disease</a:t>
            </a:r>
          </a:p>
          <a:p>
            <a:pPr marL="0" indent="0">
              <a:buNone/>
            </a:pPr>
            <a:endParaRPr lang="en-US" sz="900" dirty="0">
              <a:solidFill>
                <a:srgbClr val="333333"/>
              </a:solidFill>
              <a:latin typeface="Cambria" panose="02040503050406030204" pitchFamily="18" charset="0"/>
            </a:endParaRPr>
          </a:p>
          <a:p>
            <a:pPr marL="0" indent="0">
              <a:buNone/>
            </a:pPr>
            <a:endParaRPr lang="en-US" sz="900" dirty="0">
              <a:solidFill>
                <a:srgbClr val="333333"/>
              </a:solidFill>
              <a:latin typeface="Cambria" panose="02040503050406030204" pitchFamily="18" charset="0"/>
            </a:endParaRPr>
          </a:p>
          <a:p>
            <a:pPr marL="0" indent="0">
              <a:buNone/>
            </a:pPr>
            <a:endParaRPr lang="en-US" sz="900" dirty="0">
              <a:solidFill>
                <a:srgbClr val="333333"/>
              </a:solidFill>
              <a:latin typeface="Cambria" panose="02040503050406030204" pitchFamily="18" charset="0"/>
            </a:endParaRPr>
          </a:p>
          <a:p>
            <a:pPr marL="0" indent="0">
              <a:buNone/>
            </a:pPr>
            <a:endParaRPr lang="en-US" sz="900" dirty="0">
              <a:solidFill>
                <a:srgbClr val="333333"/>
              </a:solidFill>
              <a:latin typeface="Cambria" panose="02040503050406030204" pitchFamily="18" charset="0"/>
            </a:endParaRPr>
          </a:p>
          <a:p>
            <a:pPr marL="0" indent="0">
              <a:buNone/>
            </a:pPr>
            <a:endParaRPr lang="en-US" sz="900" dirty="0">
              <a:solidFill>
                <a:srgbClr val="333333"/>
              </a:solidFill>
              <a:latin typeface="Cambria" panose="02040503050406030204" pitchFamily="18" charset="0"/>
            </a:endParaRPr>
          </a:p>
          <a:p>
            <a:pPr marL="0" indent="0">
              <a:buNone/>
            </a:pPr>
            <a:endParaRPr lang="en-US" sz="900" dirty="0">
              <a:solidFill>
                <a:srgbClr val="333333"/>
              </a:solidFill>
              <a:latin typeface="Cambria" panose="02040503050406030204" pitchFamily="18" charset="0"/>
            </a:endParaRPr>
          </a:p>
          <a:p>
            <a:pPr marL="0" indent="0">
              <a:buNone/>
            </a:pPr>
            <a:endParaRPr lang="en-US" sz="1350" dirty="0">
              <a:solidFill>
                <a:srgbClr val="333333"/>
              </a:solidFill>
              <a:latin typeface="Cambria" panose="02040503050406030204" pitchFamily="18" charset="0"/>
            </a:endParaRPr>
          </a:p>
          <a:p>
            <a:pPr marL="0" indent="0">
              <a:buNone/>
            </a:pPr>
            <a:r>
              <a:rPr lang="en-US" sz="1050" dirty="0">
                <a:solidFill>
                  <a:srgbClr val="333333"/>
                </a:solidFill>
              </a:rPr>
              <a:t>.</a:t>
            </a:r>
            <a:endParaRPr lang="en-US" sz="1050" dirty="0"/>
          </a:p>
        </p:txBody>
      </p:sp>
      <p:sp>
        <p:nvSpPr>
          <p:cNvPr id="9" name="TextBox 8">
            <a:extLst>
              <a:ext uri="{FF2B5EF4-FFF2-40B4-BE49-F238E27FC236}">
                <a16:creationId xmlns:a16="http://schemas.microsoft.com/office/drawing/2014/main" xmlns="" id="{54412787-1268-CC79-E34F-C9D98D3F73BC}"/>
              </a:ext>
            </a:extLst>
          </p:cNvPr>
          <p:cNvSpPr txBox="1"/>
          <p:nvPr/>
        </p:nvSpPr>
        <p:spPr>
          <a:xfrm>
            <a:off x="3284377" y="3483158"/>
            <a:ext cx="2897156" cy="738664"/>
          </a:xfrm>
          <a:prstGeom prst="rect">
            <a:avLst/>
          </a:prstGeom>
          <a:noFill/>
        </p:spPr>
        <p:txBody>
          <a:bodyPr wrap="square">
            <a:spAutoFit/>
          </a:bodyPr>
          <a:lstStyle/>
          <a:p>
            <a:r>
              <a:rPr lang="en-US" sz="1050" dirty="0">
                <a:solidFill>
                  <a:srgbClr val="333333"/>
                </a:solidFill>
              </a:rPr>
              <a:t>Typical endoscopic features of Crohn’s disease. (A) Longitudinal ulcers, (B) cobblestone appearance, (C) aphthous ulcers showing longitudinal array</a:t>
            </a:r>
            <a:endParaRPr lang="en-US" sz="1050" dirty="0"/>
          </a:p>
        </p:txBody>
      </p:sp>
      <p:pic>
        <p:nvPicPr>
          <p:cNvPr id="10" name="Content Placeholder 4">
            <a:extLst>
              <a:ext uri="{FF2B5EF4-FFF2-40B4-BE49-F238E27FC236}">
                <a16:creationId xmlns:a16="http://schemas.microsoft.com/office/drawing/2014/main" xmlns="" id="{71B92BB3-BF8B-6568-8B4E-CC94D0A91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2347" y="1939895"/>
            <a:ext cx="2421294" cy="1474947"/>
          </a:xfrm>
          <a:prstGeom prst="rect">
            <a:avLst/>
          </a:prstGeom>
        </p:spPr>
      </p:pic>
    </p:spTree>
    <p:extLst>
      <p:ext uri="{BB962C8B-B14F-4D97-AF65-F5344CB8AC3E}">
        <p14:creationId xmlns:p14="http://schemas.microsoft.com/office/powerpoint/2010/main" val="5840853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5EC6754-0D4C-4919-CA40-AC8E6D20B045}"/>
              </a:ext>
            </a:extLst>
          </p:cNvPr>
          <p:cNvSpPr>
            <a:spLocks noGrp="1"/>
          </p:cNvSpPr>
          <p:nvPr>
            <p:ph idx="1"/>
          </p:nvPr>
        </p:nvSpPr>
        <p:spPr>
          <a:xfrm>
            <a:off x="485827" y="199002"/>
            <a:ext cx="5787528" cy="457898"/>
          </a:xfrm>
        </p:spPr>
        <p:txBody>
          <a:bodyPr>
            <a:normAutofit fontScale="92500" lnSpcReduction="10000"/>
          </a:bodyPr>
          <a:lstStyle/>
          <a:p>
            <a:pPr marL="0" indent="0" algn="ctr">
              <a:buNone/>
            </a:pPr>
            <a:r>
              <a:rPr lang="en-US" sz="2400" b="1" dirty="0" smtClean="0">
                <a:solidFill>
                  <a:schemeClr val="tx2">
                    <a:lumMod val="75000"/>
                    <a:lumOff val="25000"/>
                  </a:schemeClr>
                </a:solidFill>
                <a:effectLst>
                  <a:outerShdw blurRad="38100" dist="38100" dir="2700000" algn="tl">
                    <a:srgbClr val="000000">
                      <a:alpha val="43137"/>
                    </a:srgbClr>
                  </a:outerShdw>
                </a:effectLst>
              </a:rPr>
              <a:t>Treatment Aims Of Crohn’s Disease</a:t>
            </a:r>
            <a:endParaRPr lang="en-US" sz="2400" b="1" dirty="0">
              <a:solidFill>
                <a:schemeClr val="tx2">
                  <a:lumMod val="75000"/>
                  <a:lumOff val="25000"/>
                </a:schemeClr>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BF3DEA03-220F-BFEE-211F-B1E1E1A04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78" y="1000570"/>
            <a:ext cx="6196245" cy="4142930"/>
          </a:xfrm>
          <a:prstGeom prst="rect">
            <a:avLst/>
          </a:prstGeom>
        </p:spPr>
      </p:pic>
      <p:pic>
        <p:nvPicPr>
          <p:cNvPr id="2" name="Picture 1"/>
          <p:cNvPicPr>
            <a:picLocks noChangeAspect="1"/>
          </p:cNvPicPr>
          <p:nvPr/>
        </p:nvPicPr>
        <p:blipFill>
          <a:blip r:embed="rId4"/>
          <a:stretch>
            <a:fillRect/>
          </a:stretch>
        </p:blipFill>
        <p:spPr>
          <a:xfrm>
            <a:off x="6273355" y="217621"/>
            <a:ext cx="507536" cy="507536"/>
          </a:xfrm>
          <a:prstGeom prst="rect">
            <a:avLst/>
          </a:prstGeom>
        </p:spPr>
      </p:pic>
      <p:pic>
        <p:nvPicPr>
          <p:cNvPr id="4" name="Picture 3"/>
          <p:cNvPicPr>
            <a:picLocks noChangeAspect="1"/>
          </p:cNvPicPr>
          <p:nvPr/>
        </p:nvPicPr>
        <p:blipFill>
          <a:blip r:embed="rId5"/>
          <a:stretch>
            <a:fillRect/>
          </a:stretch>
        </p:blipFill>
        <p:spPr>
          <a:xfrm>
            <a:off x="31386" y="130745"/>
            <a:ext cx="598984" cy="594412"/>
          </a:xfrm>
          <a:prstGeom prst="rect">
            <a:avLst/>
          </a:prstGeom>
        </p:spPr>
      </p:pic>
    </p:spTree>
    <p:extLst>
      <p:ext uri="{BB962C8B-B14F-4D97-AF65-F5344CB8AC3E}">
        <p14:creationId xmlns:p14="http://schemas.microsoft.com/office/powerpoint/2010/main" val="78012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Title 7"/>
          <p:cNvSpPr>
            <a:spLocks noGrp="1"/>
          </p:cNvSpPr>
          <p:nvPr>
            <p:ph type="title"/>
          </p:nvPr>
        </p:nvSpPr>
        <p:spPr>
          <a:xfrm>
            <a:off x="779929" y="763539"/>
            <a:ext cx="5557674" cy="642938"/>
          </a:xfrm>
        </p:spPr>
        <p:txBody>
          <a:bodyPr rtlCol="0"/>
          <a:lstStyle/>
          <a:p>
            <a:r>
              <a:rPr lang="en-US" sz="2100" dirty="0">
                <a:solidFill>
                  <a:schemeClr val="tx2">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1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Demographic Details</a:t>
            </a:r>
          </a:p>
        </p:txBody>
      </p:sp>
      <p:sp>
        <p:nvSpPr>
          <p:cNvPr id="1048603" name="Content Placeholder 2"/>
          <p:cNvSpPr>
            <a:spLocks noGrp="1"/>
          </p:cNvSpPr>
          <p:nvPr>
            <p:ph idx="1"/>
          </p:nvPr>
        </p:nvSpPr>
        <p:spPr>
          <a:xfrm>
            <a:off x="793215" y="1790277"/>
            <a:ext cx="4637465" cy="2210224"/>
          </a:xfrm>
        </p:spPr>
        <p:txBody>
          <a:bodyPr rtlCol="0">
            <a:noAutofit/>
          </a:bodyPr>
          <a:lstStyle/>
          <a:p>
            <a:pPr>
              <a:buClr>
                <a:schemeClr val="accent2">
                  <a:lumMod val="50000"/>
                </a:schemeClr>
              </a:buClr>
              <a:buFont typeface="Arial" pitchFamily="34" charset="0"/>
              <a:buChar char="•"/>
            </a:pPr>
            <a:r>
              <a:rPr lang="en-US" sz="1350" b="1" dirty="0">
                <a:latin typeface="Calibri" panose="020F0502020204030204" pitchFamily="34" charset="0"/>
                <a:cs typeface="Calibri" panose="020F0502020204030204" pitchFamily="34" charset="0"/>
              </a:rPr>
              <a:t>Name: ABC</a:t>
            </a:r>
          </a:p>
          <a:p>
            <a:pPr>
              <a:buClr>
                <a:schemeClr val="accent2">
                  <a:lumMod val="50000"/>
                </a:schemeClr>
              </a:buClr>
              <a:buFont typeface="Arial" pitchFamily="34" charset="0"/>
              <a:buChar char="•"/>
            </a:pPr>
            <a:r>
              <a:rPr lang="en-US" sz="1350" b="1" dirty="0">
                <a:latin typeface="Calibri" panose="020F0502020204030204" pitchFamily="34" charset="0"/>
                <a:cs typeface="Calibri" panose="020F0502020204030204" pitchFamily="34" charset="0"/>
              </a:rPr>
              <a:t>Age/ Gender:  44 / Male.</a:t>
            </a:r>
          </a:p>
          <a:p>
            <a:pPr>
              <a:buClr>
                <a:schemeClr val="accent2">
                  <a:lumMod val="50000"/>
                </a:schemeClr>
              </a:buClr>
              <a:buFont typeface="Arial" pitchFamily="34" charset="0"/>
              <a:buChar char="•"/>
            </a:pPr>
            <a:r>
              <a:rPr lang="en-US" sz="1350" b="1" dirty="0">
                <a:latin typeface="Calibri" panose="020F0502020204030204" pitchFamily="34" charset="0"/>
                <a:cs typeface="Calibri" panose="020F0502020204030204" pitchFamily="34" charset="0"/>
              </a:rPr>
              <a:t>Marital status: Married for 15 years.</a:t>
            </a:r>
          </a:p>
          <a:p>
            <a:pPr>
              <a:buClr>
                <a:schemeClr val="accent2">
                  <a:lumMod val="50000"/>
                </a:schemeClr>
              </a:buClr>
              <a:buFont typeface="Arial" pitchFamily="34" charset="0"/>
              <a:buChar char="•"/>
            </a:pPr>
            <a:r>
              <a:rPr lang="en-US" sz="1350" b="1" dirty="0">
                <a:latin typeface="Calibri" panose="020F0502020204030204" pitchFamily="34" charset="0"/>
                <a:cs typeface="Calibri" panose="020F0502020204030204" pitchFamily="34" charset="0"/>
              </a:rPr>
              <a:t>Residence: Kotli, AJK.</a:t>
            </a:r>
          </a:p>
          <a:p>
            <a:pPr>
              <a:buClr>
                <a:schemeClr val="accent2">
                  <a:lumMod val="50000"/>
                </a:schemeClr>
              </a:buClr>
              <a:buFont typeface="Arial" pitchFamily="34" charset="0"/>
              <a:buChar char="•"/>
            </a:pPr>
            <a:r>
              <a:rPr lang="en-US" sz="1350" b="1" dirty="0">
                <a:latin typeface="Calibri" panose="020F0502020204030204" pitchFamily="34" charset="0"/>
                <a:cs typeface="Calibri" panose="020F0502020204030204" pitchFamily="34" charset="0"/>
              </a:rPr>
              <a:t>Date of admission: 3/07/2024.</a:t>
            </a:r>
          </a:p>
          <a:p>
            <a:pPr>
              <a:buClr>
                <a:schemeClr val="accent2">
                  <a:lumMod val="50000"/>
                </a:schemeClr>
              </a:buClr>
              <a:buFont typeface="Arial" pitchFamily="34" charset="0"/>
              <a:buChar char="•"/>
            </a:pPr>
            <a:r>
              <a:rPr lang="en-US" sz="1350" b="1" dirty="0">
                <a:latin typeface="Calibri" panose="020F0502020204030204" pitchFamily="34" charset="0"/>
                <a:cs typeface="Calibri" panose="020F0502020204030204" pitchFamily="34" charset="0"/>
              </a:rPr>
              <a:t>Mode of  admission: OPD.</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9436" y="800762"/>
            <a:ext cx="640481" cy="61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23" y="752334"/>
            <a:ext cx="658906" cy="6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02" y="1356821"/>
            <a:ext cx="1506522" cy="895679"/>
          </a:xfrm>
        </p:spPr>
        <p:txBody>
          <a:bodyPr>
            <a:normAutofit fontScale="90000"/>
          </a:bodyPr>
          <a:lstStyle/>
          <a:p>
            <a:r>
              <a:rPr lang="en-US" b="1" dirty="0">
                <a:solidFill>
                  <a:schemeClr val="tx2">
                    <a:lumMod val="75000"/>
                    <a:lumOff val="25000"/>
                  </a:schemeClr>
                </a:solidFill>
              </a:rPr>
              <a:t>The Step up Approach</a:t>
            </a:r>
          </a:p>
        </p:txBody>
      </p:sp>
      <p:pic>
        <p:nvPicPr>
          <p:cNvPr id="4" name="Content Placeholder 3"/>
          <p:cNvPicPr>
            <a:picLocks noGrp="1" noChangeAspect="1"/>
          </p:cNvPicPr>
          <p:nvPr>
            <p:ph idx="1"/>
          </p:nvPr>
        </p:nvPicPr>
        <p:blipFill rotWithShape="1">
          <a:blip r:embed="rId2"/>
          <a:srcRect l="28840" t="15711" r="14101" b="11222"/>
          <a:stretch/>
        </p:blipFill>
        <p:spPr>
          <a:xfrm>
            <a:off x="1680662" y="771324"/>
            <a:ext cx="5177339" cy="3729241"/>
          </a:xfrm>
          <a:prstGeom prst="rect">
            <a:avLst/>
          </a:prstGeom>
        </p:spPr>
      </p:pic>
      <p:graphicFrame>
        <p:nvGraphicFramePr>
          <p:cNvPr id="5" name="Diagram 4"/>
          <p:cNvGraphicFramePr/>
          <p:nvPr>
            <p:extLst>
              <p:ext uri="{D42A27DB-BD31-4B8C-83A1-F6EECF244321}">
                <p14:modId xmlns:p14="http://schemas.microsoft.com/office/powerpoint/2010/main" val="1270404178"/>
              </p:ext>
            </p:extLst>
          </p:nvPr>
        </p:nvGraphicFramePr>
        <p:xfrm>
          <a:off x="1804416" y="1232693"/>
          <a:ext cx="3372925" cy="2373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quot;Not Allowed&quot; Symbol 2">
            <a:extLst>
              <a:ext uri="{FF2B5EF4-FFF2-40B4-BE49-F238E27FC236}">
                <a16:creationId xmlns:a16="http://schemas.microsoft.com/office/drawing/2014/main" xmlns="" id="{9DF195C9-BB18-F151-ED53-3D8CA96A9C25}"/>
              </a:ext>
            </a:extLst>
          </p:cNvPr>
          <p:cNvSpPr/>
          <p:nvPr/>
        </p:nvSpPr>
        <p:spPr>
          <a:xfrm>
            <a:off x="4702630" y="3605751"/>
            <a:ext cx="1934936" cy="398832"/>
          </a:xfrm>
          <a:prstGeom prst="noSmoking">
            <a:avLst/>
          </a:prstGeom>
          <a:solidFill>
            <a:srgbClr val="BA0E0E"/>
          </a:solidFill>
          <a:ln w="3175">
            <a:solidFill>
              <a:schemeClr val="accent3">
                <a:lumMod val="50000"/>
              </a:schemeClr>
            </a:solidFill>
            <a:prstDash val="solid"/>
          </a:ln>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en-US" sz="1350">
              <a:solidFill>
                <a:schemeClr val="tx1"/>
              </a:solidFill>
            </a:endParaRPr>
          </a:p>
        </p:txBody>
      </p:sp>
    </p:spTree>
    <p:extLst>
      <p:ext uri="{BB962C8B-B14F-4D97-AF65-F5344CB8AC3E}">
        <p14:creationId xmlns:p14="http://schemas.microsoft.com/office/powerpoint/2010/main" val="4254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96BEF-9A93-8341-8676-657172610207}"/>
              </a:ext>
            </a:extLst>
          </p:cNvPr>
          <p:cNvSpPr>
            <a:spLocks noGrp="1"/>
          </p:cNvSpPr>
          <p:nvPr>
            <p:ph type="title"/>
          </p:nvPr>
        </p:nvSpPr>
        <p:spPr>
          <a:xfrm>
            <a:off x="464169" y="339885"/>
            <a:ext cx="5915025" cy="606107"/>
          </a:xfrm>
        </p:spPr>
        <p:txBody>
          <a:bodyPr/>
          <a:lstStyle/>
          <a:p>
            <a:pPr algn="ctr"/>
            <a:r>
              <a:rPr lang="en-US" b="1" dirty="0" smtClean="0">
                <a:solidFill>
                  <a:schemeClr val="tx2">
                    <a:lumMod val="75000"/>
                    <a:lumOff val="25000"/>
                  </a:schemeClr>
                </a:solidFill>
                <a:effectLst>
                  <a:outerShdw blurRad="38100" dist="38100" dir="2700000" algn="tl">
                    <a:srgbClr val="000000">
                      <a:alpha val="43137"/>
                    </a:srgbClr>
                  </a:outerShdw>
                </a:effectLst>
                <a:latin typeface="+mn-lt"/>
              </a:rPr>
              <a:t>New Treatment Approach</a:t>
            </a:r>
            <a:endParaRPr lang="en-US" b="1" dirty="0">
              <a:solidFill>
                <a:schemeClr val="tx2">
                  <a:lumMod val="75000"/>
                  <a:lumOff val="25000"/>
                </a:schemeClr>
              </a:solidFill>
              <a:effectLst>
                <a:outerShdw blurRad="38100" dist="38100" dir="2700000" algn="tl">
                  <a:srgbClr val="000000">
                    <a:alpha val="43137"/>
                  </a:srgbClr>
                </a:outerShdw>
              </a:effectLst>
              <a:latin typeface="+mn-lt"/>
            </a:endParaRPr>
          </a:p>
        </p:txBody>
      </p:sp>
      <p:pic>
        <p:nvPicPr>
          <p:cNvPr id="5" name="Content Placeholder 4">
            <a:extLst>
              <a:ext uri="{FF2B5EF4-FFF2-40B4-BE49-F238E27FC236}">
                <a16:creationId xmlns:a16="http://schemas.microsoft.com/office/drawing/2014/main" xmlns="" id="{C723AC4B-828A-26C4-A5D6-DA5C0DB0D2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722" y="1322705"/>
            <a:ext cx="6441920" cy="3050077"/>
          </a:xfrm>
        </p:spPr>
      </p:pic>
      <p:pic>
        <p:nvPicPr>
          <p:cNvPr id="3" name="Picture 2"/>
          <p:cNvPicPr>
            <a:picLocks noChangeAspect="1"/>
          </p:cNvPicPr>
          <p:nvPr/>
        </p:nvPicPr>
        <p:blipFill>
          <a:blip r:embed="rId4"/>
          <a:stretch>
            <a:fillRect/>
          </a:stretch>
        </p:blipFill>
        <p:spPr>
          <a:xfrm>
            <a:off x="5871658" y="472421"/>
            <a:ext cx="507536" cy="507536"/>
          </a:xfrm>
          <a:prstGeom prst="rect">
            <a:avLst/>
          </a:prstGeom>
        </p:spPr>
      </p:pic>
      <p:pic>
        <p:nvPicPr>
          <p:cNvPr id="4" name="Picture 3"/>
          <p:cNvPicPr>
            <a:picLocks noChangeAspect="1"/>
          </p:cNvPicPr>
          <p:nvPr/>
        </p:nvPicPr>
        <p:blipFill>
          <a:blip r:embed="rId5"/>
          <a:stretch>
            <a:fillRect/>
          </a:stretch>
        </p:blipFill>
        <p:spPr>
          <a:xfrm>
            <a:off x="341376" y="385415"/>
            <a:ext cx="598984" cy="594412"/>
          </a:xfrm>
          <a:prstGeom prst="rect">
            <a:avLst/>
          </a:prstGeom>
        </p:spPr>
      </p:pic>
      <p:sp>
        <p:nvSpPr>
          <p:cNvPr id="10" name="Arrow: Right 9">
            <a:extLst>
              <a:ext uri="{FF2B5EF4-FFF2-40B4-BE49-F238E27FC236}">
                <a16:creationId xmlns:a16="http://schemas.microsoft.com/office/drawing/2014/main" xmlns="" id="{D9CAA54D-785A-1ACD-1965-1A3550AB1982}"/>
              </a:ext>
            </a:extLst>
          </p:cNvPr>
          <p:cNvSpPr/>
          <p:nvPr/>
        </p:nvSpPr>
        <p:spPr>
          <a:xfrm>
            <a:off x="1098352" y="2571751"/>
            <a:ext cx="466130" cy="321469"/>
          </a:xfrm>
          <a:prstGeom prst="rightArrow">
            <a:avLst/>
          </a:prstGeom>
          <a:solidFill>
            <a:schemeClr val="tx1"/>
          </a:solid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675" b="1" dirty="0">
                <a:solidFill>
                  <a:schemeClr val="bg1"/>
                </a:solidFill>
              </a:rPr>
              <a:t>1</a:t>
            </a:r>
            <a:r>
              <a:rPr lang="en-US" sz="675" b="1" baseline="30000" dirty="0">
                <a:solidFill>
                  <a:schemeClr val="bg1"/>
                </a:solidFill>
              </a:rPr>
              <a:t>st</a:t>
            </a:r>
            <a:r>
              <a:rPr lang="en-US" sz="675" b="1" dirty="0">
                <a:solidFill>
                  <a:schemeClr val="bg1"/>
                </a:solidFill>
              </a:rPr>
              <a:t> </a:t>
            </a:r>
          </a:p>
        </p:txBody>
      </p:sp>
      <p:sp>
        <p:nvSpPr>
          <p:cNvPr id="11" name="Arrow: Right 10">
            <a:extLst>
              <a:ext uri="{FF2B5EF4-FFF2-40B4-BE49-F238E27FC236}">
                <a16:creationId xmlns:a16="http://schemas.microsoft.com/office/drawing/2014/main" xmlns="" id="{67A1C9D4-2F28-0750-8C4E-388AA96EC537}"/>
              </a:ext>
            </a:extLst>
          </p:cNvPr>
          <p:cNvSpPr/>
          <p:nvPr/>
        </p:nvSpPr>
        <p:spPr>
          <a:xfrm>
            <a:off x="1180507" y="1850786"/>
            <a:ext cx="487561" cy="257175"/>
          </a:xfrm>
          <a:prstGeom prst="rightArrow">
            <a:avLst/>
          </a:prstGeom>
          <a:solidFill>
            <a:schemeClr val="tx1"/>
          </a:solid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675" b="1" dirty="0">
                <a:solidFill>
                  <a:schemeClr val="bg1"/>
                </a:solidFill>
              </a:rPr>
              <a:t>4</a:t>
            </a:r>
            <a:r>
              <a:rPr lang="en-US" sz="675" b="1" baseline="30000" dirty="0">
                <a:solidFill>
                  <a:schemeClr val="bg1"/>
                </a:solidFill>
              </a:rPr>
              <a:t>th</a:t>
            </a:r>
            <a:r>
              <a:rPr lang="en-US" sz="675" b="1" dirty="0">
                <a:solidFill>
                  <a:schemeClr val="bg1"/>
                </a:solidFill>
              </a:rPr>
              <a:t> </a:t>
            </a:r>
          </a:p>
        </p:txBody>
      </p:sp>
      <p:sp>
        <p:nvSpPr>
          <p:cNvPr id="12" name="Arrow: Right 11">
            <a:extLst>
              <a:ext uri="{FF2B5EF4-FFF2-40B4-BE49-F238E27FC236}">
                <a16:creationId xmlns:a16="http://schemas.microsoft.com/office/drawing/2014/main" xmlns="" id="{BC3573A5-ACCB-89E2-EEA0-C3AF240CBB4A}"/>
              </a:ext>
            </a:extLst>
          </p:cNvPr>
          <p:cNvSpPr/>
          <p:nvPr/>
        </p:nvSpPr>
        <p:spPr>
          <a:xfrm>
            <a:off x="1098353" y="3160555"/>
            <a:ext cx="487561" cy="257175"/>
          </a:xfrm>
          <a:prstGeom prst="rightArrow">
            <a:avLst/>
          </a:prstGeom>
          <a:solidFill>
            <a:schemeClr val="tx1"/>
          </a:solid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675" b="1" dirty="0">
                <a:solidFill>
                  <a:schemeClr val="bg1"/>
                </a:solidFill>
              </a:rPr>
              <a:t>3</a:t>
            </a:r>
            <a:r>
              <a:rPr lang="en-US" sz="675" b="1" baseline="30000" dirty="0">
                <a:solidFill>
                  <a:schemeClr val="bg1"/>
                </a:solidFill>
              </a:rPr>
              <a:t>rd</a:t>
            </a:r>
            <a:r>
              <a:rPr lang="en-US" sz="675" b="1" dirty="0">
                <a:solidFill>
                  <a:schemeClr val="bg1"/>
                </a:solidFill>
              </a:rPr>
              <a:t> </a:t>
            </a:r>
          </a:p>
        </p:txBody>
      </p:sp>
      <p:sp>
        <p:nvSpPr>
          <p:cNvPr id="13" name="Arrow: Right 12">
            <a:extLst>
              <a:ext uri="{FF2B5EF4-FFF2-40B4-BE49-F238E27FC236}">
                <a16:creationId xmlns:a16="http://schemas.microsoft.com/office/drawing/2014/main" xmlns="" id="{1A936A91-4AA2-5C1B-6F8F-F33F53AC94CA}"/>
              </a:ext>
            </a:extLst>
          </p:cNvPr>
          <p:cNvSpPr/>
          <p:nvPr/>
        </p:nvSpPr>
        <p:spPr>
          <a:xfrm>
            <a:off x="1098353" y="2978573"/>
            <a:ext cx="487561" cy="257175"/>
          </a:xfrm>
          <a:prstGeom prst="rightArrow">
            <a:avLst/>
          </a:prstGeom>
          <a:solidFill>
            <a:schemeClr val="tx1"/>
          </a:solidFill>
        </p:spPr>
        <p:style>
          <a:lnRef idx="0">
            <a:srgbClr val="000000"/>
          </a:lnRef>
          <a:fillRef idx="1">
            <a:schemeClr val="accent1"/>
          </a:fillRef>
          <a:effectRef idx="0">
            <a:schemeClr val="accent1"/>
          </a:effectRef>
          <a:fontRef idx="none">
            <a:srgbClr val="000000"/>
          </a:fontRef>
        </p:style>
        <p:txBody>
          <a:bodyPr vert="horz" rtlCol="0" anchor="ctr"/>
          <a:lstStyle/>
          <a:p>
            <a:pPr algn="ctr"/>
            <a:r>
              <a:rPr lang="en-US" sz="675" b="1" dirty="0">
                <a:solidFill>
                  <a:schemeClr val="bg1"/>
                </a:solidFill>
              </a:rPr>
              <a:t>2</a:t>
            </a:r>
            <a:r>
              <a:rPr lang="en-US" sz="675" b="1" baseline="30000" dirty="0">
                <a:solidFill>
                  <a:schemeClr val="bg1"/>
                </a:solidFill>
              </a:rPr>
              <a:t>nd</a:t>
            </a:r>
            <a:r>
              <a:rPr lang="en-US" sz="675" b="1" dirty="0">
                <a:solidFill>
                  <a:schemeClr val="bg1"/>
                </a:solidFill>
              </a:rPr>
              <a:t> </a:t>
            </a:r>
          </a:p>
        </p:txBody>
      </p:sp>
    </p:spTree>
    <p:extLst>
      <p:ext uri="{BB962C8B-B14F-4D97-AF65-F5344CB8AC3E}">
        <p14:creationId xmlns:p14="http://schemas.microsoft.com/office/powerpoint/2010/main" val="287496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5FCF2-BCD7-88DA-5FC9-EBFABFAD61C2}"/>
              </a:ext>
            </a:extLst>
          </p:cNvPr>
          <p:cNvSpPr>
            <a:spLocks noGrp="1"/>
          </p:cNvSpPr>
          <p:nvPr>
            <p:ph type="title"/>
          </p:nvPr>
        </p:nvSpPr>
        <p:spPr>
          <a:xfrm>
            <a:off x="1654593" y="85117"/>
            <a:ext cx="3992329" cy="642938"/>
          </a:xfrm>
        </p:spPr>
        <p:txBody>
          <a:bodyPr/>
          <a:lstStyle/>
          <a:p>
            <a:r>
              <a:rPr lang="en-US" b="1" dirty="0">
                <a:solidFill>
                  <a:schemeClr val="tx2">
                    <a:lumMod val="75000"/>
                    <a:lumOff val="25000"/>
                  </a:schemeClr>
                </a:solidFill>
                <a:effectLst>
                  <a:outerShdw blurRad="38100" dist="38100" dir="2700000" algn="tl">
                    <a:srgbClr val="000000">
                      <a:alpha val="43137"/>
                    </a:srgbClr>
                  </a:outerShdw>
                </a:effectLst>
                <a:latin typeface="+mn-lt"/>
              </a:rPr>
              <a:t>Nutrition in Crohn’s Disease</a:t>
            </a:r>
          </a:p>
        </p:txBody>
      </p:sp>
      <p:pic>
        <p:nvPicPr>
          <p:cNvPr id="8" name="Picture 7">
            <a:extLst>
              <a:ext uri="{FF2B5EF4-FFF2-40B4-BE49-F238E27FC236}">
                <a16:creationId xmlns:a16="http://schemas.microsoft.com/office/drawing/2014/main" xmlns="" id="{A074C7A4-3A44-3E0B-0860-370280D52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71" y="1048512"/>
            <a:ext cx="6429959" cy="3828288"/>
          </a:xfrm>
          <a:prstGeom prst="rect">
            <a:avLst/>
          </a:prstGeom>
        </p:spPr>
      </p:pic>
      <p:pic>
        <p:nvPicPr>
          <p:cNvPr id="3" name="Picture 2"/>
          <p:cNvPicPr>
            <a:picLocks noChangeAspect="1"/>
          </p:cNvPicPr>
          <p:nvPr/>
        </p:nvPicPr>
        <p:blipFill>
          <a:blip r:embed="rId3"/>
          <a:stretch>
            <a:fillRect/>
          </a:stretch>
        </p:blipFill>
        <p:spPr>
          <a:xfrm>
            <a:off x="6065594" y="220519"/>
            <a:ext cx="507536" cy="507536"/>
          </a:xfrm>
          <a:prstGeom prst="rect">
            <a:avLst/>
          </a:prstGeom>
        </p:spPr>
      </p:pic>
      <p:pic>
        <p:nvPicPr>
          <p:cNvPr id="4" name="Picture 3"/>
          <p:cNvPicPr>
            <a:picLocks noChangeAspect="1"/>
          </p:cNvPicPr>
          <p:nvPr/>
        </p:nvPicPr>
        <p:blipFill>
          <a:blip r:embed="rId4"/>
          <a:stretch>
            <a:fillRect/>
          </a:stretch>
        </p:blipFill>
        <p:spPr>
          <a:xfrm>
            <a:off x="143171" y="141222"/>
            <a:ext cx="598984" cy="594412"/>
          </a:xfrm>
          <a:prstGeom prst="rect">
            <a:avLst/>
          </a:prstGeom>
        </p:spPr>
      </p:pic>
    </p:spTree>
    <p:extLst>
      <p:ext uri="{BB962C8B-B14F-4D97-AF65-F5344CB8AC3E}">
        <p14:creationId xmlns:p14="http://schemas.microsoft.com/office/powerpoint/2010/main" val="30783190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373E75BC-7AE5-D00C-B9C9-F90B8C04E0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322" y="947965"/>
            <a:ext cx="6087359" cy="3247573"/>
          </a:xfrm>
        </p:spPr>
      </p:pic>
    </p:spTree>
    <p:extLst>
      <p:ext uri="{BB962C8B-B14F-4D97-AF65-F5344CB8AC3E}">
        <p14:creationId xmlns:p14="http://schemas.microsoft.com/office/powerpoint/2010/main" val="14267088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6F11E36-84DC-D4D4-A561-F4EF1E40B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997" y="982304"/>
            <a:ext cx="5983517" cy="3339303"/>
          </a:xfrm>
        </p:spPr>
      </p:pic>
    </p:spTree>
    <p:extLst>
      <p:ext uri="{BB962C8B-B14F-4D97-AF65-F5344CB8AC3E}">
        <p14:creationId xmlns:p14="http://schemas.microsoft.com/office/powerpoint/2010/main" val="10876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Title 7"/>
          <p:cNvSpPr>
            <a:spLocks noGrp="1"/>
          </p:cNvSpPr>
          <p:nvPr>
            <p:ph type="title"/>
          </p:nvPr>
        </p:nvSpPr>
        <p:spPr>
          <a:xfrm>
            <a:off x="774747" y="838936"/>
            <a:ext cx="5557674" cy="642938"/>
          </a:xfrm>
        </p:spPr>
        <p:txBody>
          <a:bodyPr rtlCol="0"/>
          <a:lstStyle/>
          <a:p>
            <a:r>
              <a:rPr lang="en-US" sz="2400" dirty="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Presenting Complaints </a:t>
            </a:r>
          </a:p>
        </p:txBody>
      </p:sp>
      <p:sp>
        <p:nvSpPr>
          <p:cNvPr id="1048605" name="Content Placeholder 2"/>
          <p:cNvSpPr>
            <a:spLocks noGrp="1"/>
          </p:cNvSpPr>
          <p:nvPr>
            <p:ph idx="1"/>
          </p:nvPr>
        </p:nvSpPr>
        <p:spPr/>
        <p:txBody>
          <a:bodyPr rtlCol="0"/>
          <a:lstStyle/>
          <a:p>
            <a:pPr marL="0" indent="0">
              <a:buNone/>
            </a:pPr>
            <a:endParaRPr lang="en-US" sz="1800" b="1" dirty="0">
              <a:latin typeface="Calibri" panose="020F0502020204030204" pitchFamily="34" charset="0"/>
              <a:cs typeface="Calibri" panose="020F0502020204030204" pitchFamily="34" charset="0"/>
            </a:endParaRPr>
          </a:p>
          <a:p>
            <a:pPr>
              <a:buClr>
                <a:schemeClr val="accent2">
                  <a:lumMod val="50000"/>
                </a:schemeClr>
              </a:buClr>
            </a:pPr>
            <a:r>
              <a:rPr lang="en-US" sz="1800" dirty="0">
                <a:latin typeface="Calibri" panose="020F0502020204030204" pitchFamily="34" charset="0"/>
                <a:cs typeface="Calibri" panose="020F0502020204030204" pitchFamily="34" charset="0"/>
              </a:rPr>
              <a:t>Diarrhea - 5 years.</a:t>
            </a:r>
          </a:p>
          <a:p>
            <a:pPr>
              <a:buClr>
                <a:schemeClr val="accent2">
                  <a:lumMod val="50000"/>
                </a:schemeClr>
              </a:buClr>
            </a:pPr>
            <a:r>
              <a:rPr lang="en-US" sz="1800" dirty="0">
                <a:latin typeface="Calibri" panose="020F0502020204030204" pitchFamily="34" charset="0"/>
                <a:cs typeface="Calibri" panose="020F0502020204030204" pitchFamily="34" charset="0"/>
              </a:rPr>
              <a:t>Abdominal pain - 3 months.</a:t>
            </a:r>
            <a:endParaRPr lang="en-US" sz="1200" dirty="0">
              <a:latin typeface="Calibri" panose="020F0502020204030204" pitchFamily="34" charset="0"/>
              <a:cs typeface="Calibri" panose="020F0502020204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7" y="828816"/>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544" y="878823"/>
            <a:ext cx="640556"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E78A80-AAAD-8C22-63A9-EE5650A78F07}"/>
              </a:ext>
            </a:extLst>
          </p:cNvPr>
          <p:cNvSpPr>
            <a:spLocks noGrp="1"/>
          </p:cNvSpPr>
          <p:nvPr>
            <p:ph type="title"/>
          </p:nvPr>
        </p:nvSpPr>
        <p:spPr>
          <a:xfrm>
            <a:off x="571500" y="44988"/>
            <a:ext cx="4658868" cy="857250"/>
          </a:xfrm>
        </p:spPr>
        <p:txBody>
          <a:bodyPr/>
          <a:lstStyle/>
          <a:p>
            <a:pPr algn="ctr"/>
            <a:r>
              <a:rPr lang="en-US"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smtClean="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Presenting Illness</a:t>
            </a:r>
            <a:endParaRPr lang="en-US" dirty="0"/>
          </a:p>
        </p:txBody>
      </p:sp>
      <p:sp>
        <p:nvSpPr>
          <p:cNvPr id="3" name="Content Placeholder 2">
            <a:extLst>
              <a:ext uri="{FF2B5EF4-FFF2-40B4-BE49-F238E27FC236}">
                <a16:creationId xmlns:a16="http://schemas.microsoft.com/office/drawing/2014/main" xmlns="" id="{857DA09A-D28F-794B-162F-406FF38BB41F}"/>
              </a:ext>
            </a:extLst>
          </p:cNvPr>
          <p:cNvSpPr>
            <a:spLocks noGrp="1"/>
          </p:cNvSpPr>
          <p:nvPr>
            <p:ph idx="1"/>
          </p:nvPr>
        </p:nvSpPr>
        <p:spPr>
          <a:xfrm>
            <a:off x="571500" y="1088023"/>
            <a:ext cx="5715000" cy="2286000"/>
          </a:xfrm>
        </p:spPr>
        <p:txBody>
          <a:bodyPr>
            <a:noAutofit/>
          </a:bodyPr>
          <a:lstStyle/>
          <a:p>
            <a:pPr algn="just">
              <a:buClr>
                <a:schemeClr val="accent4">
                  <a:lumMod val="50000"/>
                </a:schemeClr>
              </a:buClr>
            </a:pPr>
            <a:r>
              <a:rPr lang="en-US" sz="1600" dirty="0"/>
              <a:t>The patient has been experiencing </a:t>
            </a:r>
            <a:r>
              <a:rPr lang="en-US" sz="1600" dirty="0" smtClean="0"/>
              <a:t>4-5 </a:t>
            </a:r>
            <a:r>
              <a:rPr lang="en-US" sz="1600" dirty="0"/>
              <a:t>episodes </a:t>
            </a:r>
            <a:r>
              <a:rPr lang="en-US" sz="1600" dirty="0" smtClean="0"/>
              <a:t>of </a:t>
            </a:r>
            <a:r>
              <a:rPr lang="en-US" sz="1600" dirty="0"/>
              <a:t>small-volume, </a:t>
            </a:r>
            <a:r>
              <a:rPr lang="en-US" sz="1600" b="1" dirty="0"/>
              <a:t>loose, watery </a:t>
            </a:r>
            <a:r>
              <a:rPr lang="en-US" sz="1600" b="1" dirty="0" smtClean="0"/>
              <a:t>stools </a:t>
            </a:r>
            <a:r>
              <a:rPr lang="en-US" sz="1600" dirty="0" smtClean="0"/>
              <a:t>daily, </a:t>
            </a:r>
            <a:r>
              <a:rPr lang="en-US" sz="1600" dirty="0"/>
              <a:t>occasionally mixed with blood. He </a:t>
            </a:r>
            <a:r>
              <a:rPr lang="en-US" sz="1600" dirty="0" smtClean="0"/>
              <a:t>reports </a:t>
            </a:r>
            <a:r>
              <a:rPr lang="en-US" sz="1600" dirty="0"/>
              <a:t>tenesmus, urgency, and bloating but denies any correlation </a:t>
            </a:r>
            <a:r>
              <a:rPr lang="en-US" sz="1600" dirty="0" smtClean="0"/>
              <a:t>of these </a:t>
            </a:r>
            <a:r>
              <a:rPr lang="en-US" sz="1600" dirty="0"/>
              <a:t>episodes </a:t>
            </a:r>
            <a:r>
              <a:rPr lang="en-US" sz="1600" dirty="0" smtClean="0"/>
              <a:t>with food </a:t>
            </a:r>
            <a:r>
              <a:rPr lang="en-US" sz="1600" dirty="0"/>
              <a:t>intake. </a:t>
            </a:r>
            <a:endParaRPr lang="en-US" sz="1600" dirty="0" smtClean="0"/>
          </a:p>
          <a:p>
            <a:pPr algn="just">
              <a:buClr>
                <a:schemeClr val="accent4">
                  <a:lumMod val="50000"/>
                </a:schemeClr>
              </a:buClr>
            </a:pPr>
            <a:r>
              <a:rPr lang="en-US" sz="1600" dirty="0" smtClean="0"/>
              <a:t>Notably</a:t>
            </a:r>
            <a:r>
              <a:rPr lang="en-US" sz="1600" dirty="0"/>
              <a:t>, </a:t>
            </a:r>
            <a:r>
              <a:rPr lang="en-US" sz="1600" dirty="0" smtClean="0"/>
              <a:t>there are no associated </a:t>
            </a:r>
            <a:r>
              <a:rPr lang="en-US" sz="1600" dirty="0"/>
              <a:t>symptoms such as fever, vomiting, anorexia, or weight loss. </a:t>
            </a:r>
            <a:endParaRPr lang="en-US" sz="1600" dirty="0" smtClean="0"/>
          </a:p>
          <a:p>
            <a:pPr algn="just">
              <a:buClr>
                <a:schemeClr val="accent4">
                  <a:lumMod val="50000"/>
                </a:schemeClr>
              </a:buClr>
            </a:pPr>
            <a:r>
              <a:rPr lang="en-US" sz="1600" dirty="0" smtClean="0"/>
              <a:t>Recently</a:t>
            </a:r>
            <a:r>
              <a:rPr lang="en-US" sz="1600" dirty="0"/>
              <a:t>, he has developed right lower quadrant </a:t>
            </a:r>
            <a:r>
              <a:rPr lang="en-US" sz="1600" b="1" dirty="0"/>
              <a:t>abdominal pain </a:t>
            </a:r>
            <a:r>
              <a:rPr lang="en-US" sz="1600" dirty="0"/>
              <a:t>that has been worsening over the past three months, described as crampy and intermittent, with a pain intensity of 6-7 out of 10. This pain is not related to bowel movements and is partially relieved by analgesics.</a:t>
            </a:r>
          </a:p>
          <a:p>
            <a:endParaRPr lang="en-US" sz="1050" dirty="0"/>
          </a:p>
        </p:txBody>
      </p:sp>
      <p:pic>
        <p:nvPicPr>
          <p:cNvPr id="4" name="Picture 2">
            <a:extLst>
              <a:ext uri="{FF2B5EF4-FFF2-40B4-BE49-F238E27FC236}">
                <a16:creationId xmlns:a16="http://schemas.microsoft.com/office/drawing/2014/main" xmlns="" id="{52ACA2E7-29DD-8E93-2AF6-E70B33C5D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11" y="234916"/>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8F0F55E0-E417-3FAA-527E-4C9B64F01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7608" y="281175"/>
            <a:ext cx="640481" cy="61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156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8DE1E-7EBB-6C56-1BFE-6F51EE3962D6}"/>
              </a:ext>
            </a:extLst>
          </p:cNvPr>
          <p:cNvSpPr>
            <a:spLocks noGrp="1"/>
          </p:cNvSpPr>
          <p:nvPr>
            <p:ph type="title"/>
          </p:nvPr>
        </p:nvSpPr>
        <p:spPr>
          <a:xfrm>
            <a:off x="500441" y="0"/>
            <a:ext cx="5012436" cy="857250"/>
          </a:xfrm>
        </p:spPr>
        <p:txBody>
          <a:bodyPr/>
          <a:lstStyle/>
          <a:p>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smtClean="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Presenting Illness</a:t>
            </a:r>
            <a:endParaRPr lang="en-US" sz="2400" dirty="0"/>
          </a:p>
        </p:txBody>
      </p:sp>
      <p:sp>
        <p:nvSpPr>
          <p:cNvPr id="3" name="Content Placeholder 2">
            <a:extLst>
              <a:ext uri="{FF2B5EF4-FFF2-40B4-BE49-F238E27FC236}">
                <a16:creationId xmlns:a16="http://schemas.microsoft.com/office/drawing/2014/main" xmlns="" id="{2F7AA2C7-64AD-610B-A09F-BB8FEFEFC3E0}"/>
              </a:ext>
            </a:extLst>
          </p:cNvPr>
          <p:cNvSpPr>
            <a:spLocks noGrp="1"/>
          </p:cNvSpPr>
          <p:nvPr>
            <p:ph idx="1"/>
          </p:nvPr>
        </p:nvSpPr>
        <p:spPr>
          <a:xfrm>
            <a:off x="292608" y="1182624"/>
            <a:ext cx="5993892" cy="3294126"/>
          </a:xfrm>
        </p:spPr>
        <p:txBody>
          <a:bodyPr>
            <a:noAutofit/>
          </a:bodyPr>
          <a:lstStyle/>
          <a:p>
            <a:pPr algn="just">
              <a:buClr>
                <a:schemeClr val="accent4">
                  <a:lumMod val="50000"/>
                </a:schemeClr>
              </a:buClr>
              <a:buFont typeface="Arial" panose="020B0604020202020204" pitchFamily="34" charset="0"/>
              <a:buChar char="•"/>
            </a:pPr>
            <a:r>
              <a:rPr lang="en-US" sz="1800" dirty="0"/>
              <a:t>He does not have a history of alcohol or excessive caffeine intake, food intolerances, or allergies and there are no other systemic symptoms present. </a:t>
            </a:r>
            <a:endParaRPr lang="en-US" sz="1800" dirty="0" smtClean="0"/>
          </a:p>
          <a:p>
            <a:pPr algn="just">
              <a:buClr>
                <a:schemeClr val="accent4">
                  <a:lumMod val="50000"/>
                </a:schemeClr>
              </a:buClr>
              <a:buFont typeface="Arial" panose="020B0604020202020204" pitchFamily="34" charset="0"/>
              <a:buChar char="•"/>
            </a:pPr>
            <a:r>
              <a:rPr lang="en-US" sz="1800" dirty="0" smtClean="0"/>
              <a:t>Despite </a:t>
            </a:r>
            <a:r>
              <a:rPr lang="en-US" sz="1800" dirty="0"/>
              <a:t>seeking treatment at various hospitals in Saudi Arabia and Pakistan, the patient has only received symptomatic relief through antibiotics, proton pump inhibitors, antispasmodics, and </a:t>
            </a:r>
            <a:r>
              <a:rPr lang="en-US" sz="1800" dirty="0" smtClean="0"/>
              <a:t>probiotics, none of which have </a:t>
            </a:r>
            <a:r>
              <a:rPr lang="en-US" sz="1800" dirty="0"/>
              <a:t>fully resolved his symptoms</a:t>
            </a:r>
            <a:r>
              <a:rPr lang="en-US" sz="1800" dirty="0" smtClean="0"/>
              <a:t>.</a:t>
            </a:r>
          </a:p>
        </p:txBody>
      </p:sp>
      <p:pic>
        <p:nvPicPr>
          <p:cNvPr id="4" name="Picture 2">
            <a:extLst>
              <a:ext uri="{FF2B5EF4-FFF2-40B4-BE49-F238E27FC236}">
                <a16:creationId xmlns:a16="http://schemas.microsoft.com/office/drawing/2014/main" xmlns="" id="{DB2D9082-B5C3-BB96-5395-8E898363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2" y="181004"/>
            <a:ext cx="663178" cy="66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16F3947C-F7F1-B548-504A-627EB19D9F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259" y="227263"/>
            <a:ext cx="640481" cy="61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99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Title 7"/>
          <p:cNvSpPr>
            <a:spLocks noGrp="1"/>
          </p:cNvSpPr>
          <p:nvPr>
            <p:ph type="title"/>
          </p:nvPr>
        </p:nvSpPr>
        <p:spPr>
          <a:xfrm>
            <a:off x="960136" y="625188"/>
            <a:ext cx="5557674" cy="642938"/>
          </a:xfrm>
        </p:spPr>
        <p:txBody>
          <a:bodyPr rtlCol="0"/>
          <a:lstStyle/>
          <a:p>
            <a:r>
              <a:rPr lang="en-US" sz="2400" dirty="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Socioeconomic History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37" y="676104"/>
            <a:ext cx="663178" cy="66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452" y="612313"/>
            <a:ext cx="640556" cy="6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xmlns="" id="{7D30C940-9D27-5FBC-6412-E8761B1DB417}"/>
              </a:ext>
            </a:extLst>
          </p:cNvPr>
          <p:cNvSpPr>
            <a:spLocks noGrp="1" noChangeArrowheads="1"/>
          </p:cNvSpPr>
          <p:nvPr>
            <p:ph idx="1"/>
          </p:nvPr>
        </p:nvSpPr>
        <p:spPr bwMode="auto">
          <a:xfrm>
            <a:off x="487922" y="2067503"/>
            <a:ext cx="568936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defTabSz="685783" eaLnBrk="0" fontAlgn="base" hangingPunct="0">
              <a:spcBef>
                <a:spcPct val="0"/>
              </a:spcBef>
              <a:spcAft>
                <a:spcPct val="0"/>
              </a:spcAft>
              <a:buClrTx/>
              <a:buNone/>
            </a:pPr>
            <a:r>
              <a:rPr lang="en-US" altLang="en-US" sz="1800" dirty="0"/>
              <a:t>The patient is a carpenter from a lower middle-class background,  living in good sanitary conditions with access to spring water as his drinking source.</a:t>
            </a:r>
          </a:p>
          <a:p>
            <a:pPr marL="0" indent="0" defTabSz="685783" eaLnBrk="0" fontAlgn="base" hangingPunct="0">
              <a:spcBef>
                <a:spcPct val="0"/>
              </a:spcBef>
              <a:spcAft>
                <a:spcPct val="0"/>
              </a:spcAft>
              <a:buClrTx/>
              <a:buNone/>
            </a:pPr>
            <a:endParaRPr lang="en-US" altLang="en-US" sz="1350" dirty="0">
              <a:latin typeface="Arial" panose="020B0604020202020204"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YOUT" val="threePicAndTx"/>
</p:tagLst>
</file>

<file path=ppt/tags/tag2.xml><?xml version="1.0" encoding="utf-8"?>
<p:tagLst xmlns:a="http://schemas.openxmlformats.org/drawingml/2006/main" xmlns:r="http://schemas.openxmlformats.org/officeDocument/2006/relationships" xmlns:p="http://schemas.openxmlformats.org/presentationml/2006/main">
  <p:tag name="LAYOUT" val="fourPi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flip="none"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rgbClr val="000000"/>
        </a:lnRef>
        <a:fillRef idx="1">
          <a:schemeClr val="accent1"/>
        </a:fillRef>
        <a:effectRef idx="0">
          <a:schemeClr val="accent1"/>
        </a:effectRef>
        <a:fontRef idx="none">
          <a:srgbClr val="000000"/>
        </a:fontRef>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flip="none"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rgbClr val="000000"/>
        </a:lnRef>
        <a:fillRef idx="1">
          <a:schemeClr val="accent1"/>
        </a:fillRef>
        <a:effectRef idx="0">
          <a:schemeClr val="accent1"/>
        </a:effectRef>
        <a:fontRef idx="none">
          <a:srgbClr val="000000"/>
        </a:fontRef>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docProps/app.xml><?xml version="1.0" encoding="utf-8"?>
<Properties xmlns="http://schemas.openxmlformats.org/officeDocument/2006/extended-properties" xmlns:vt="http://schemas.openxmlformats.org/officeDocument/2006/docPropsVTypes">
  <TotalTime>1658</TotalTime>
  <Words>1812</Words>
  <Application>Microsoft Office PowerPoint</Application>
  <PresentationFormat>Custom</PresentationFormat>
  <Paragraphs>305</Paragraphs>
  <Slides>54</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Open Sans</vt:lpstr>
      <vt:lpstr>Wingdings</vt:lpstr>
      <vt:lpstr>Cambria</vt:lpstr>
      <vt:lpstr>Calibri</vt:lpstr>
      <vt:lpstr>Elsevier Sans</vt:lpstr>
      <vt:lpstr>Arial</vt:lpstr>
      <vt:lpstr>NotoSerif-Regular</vt:lpstr>
      <vt:lpstr>Whitepaper</vt:lpstr>
      <vt:lpstr>Clinico-Pathological Conference Diarrhea Decoded: When a common symptom hides an uncommom diagnosis.</vt:lpstr>
      <vt:lpstr>PowerPoint Presentation</vt:lpstr>
      <vt:lpstr>PowerPoint Presentation</vt:lpstr>
      <vt:lpstr>PowerPoint Presentation</vt:lpstr>
      <vt:lpstr>                   Demographic Details</vt:lpstr>
      <vt:lpstr>            Presenting Complaints </vt:lpstr>
      <vt:lpstr>      History Of Presenting Illness</vt:lpstr>
      <vt:lpstr>                History of Presenting Illness</vt:lpstr>
      <vt:lpstr>             Socioeconomic History </vt:lpstr>
      <vt:lpstr>Physical Examination</vt:lpstr>
      <vt:lpstr>                    Systemic Examination</vt:lpstr>
      <vt:lpstr>                       Differential Diagnosis</vt:lpstr>
      <vt:lpstr>    Investigations</vt:lpstr>
      <vt:lpstr>PowerPoint Presentation</vt:lpstr>
      <vt:lpstr>PowerPoint Presentation</vt:lpstr>
      <vt:lpstr>STOOL R/E</vt:lpstr>
      <vt:lpstr>Chronic inflammatory disease antibodies profile Test (CIBD Profile).</vt:lpstr>
      <vt:lpstr>                Colonoscopy Findings</vt:lpstr>
      <vt:lpstr>PowerPoint Presentation</vt:lpstr>
      <vt:lpstr>PowerPoint Presentation</vt:lpstr>
      <vt:lpstr>                               Histopathology</vt:lpstr>
      <vt:lpstr>                     MR Enterography</vt:lpstr>
      <vt:lpstr>                        Final Diagnosis</vt:lpstr>
      <vt:lpstr>                      Management Plan </vt:lpstr>
      <vt:lpstr>Counseling</vt:lpstr>
      <vt:lpstr>CROHN’S DISEASE HISTOPATHOLOGY</vt:lpstr>
      <vt:lpstr>PowerPoint Presentation</vt:lpstr>
      <vt:lpstr>PowerPoint Presentation</vt:lpstr>
      <vt:lpstr>      Active phase of Crohn disease, numerous neutrophils infiltrate within crypt epithelium (cryptitis) or accumulate in the crypt lumen (crypt abscess) </vt:lpstr>
      <vt:lpstr>RADIOLOGICAL MANIFESTATION OF CROHN’S DISEASE </vt:lpstr>
      <vt:lpstr>RADIOLOGICAL INVESTIGATIONS</vt:lpstr>
      <vt:lpstr>CONTRAST STUDIES</vt:lpstr>
      <vt:lpstr>CT SCAN / CT ENTEROGRAPHY</vt:lpstr>
      <vt:lpstr>MR Enterography</vt:lpstr>
      <vt:lpstr>COMPLICATIONS</vt:lpstr>
      <vt:lpstr>                   Patient’s Follow Up</vt:lpstr>
      <vt:lpstr>                    Follow Up Colonoscopy</vt:lpstr>
      <vt:lpstr>PowerPoint Presentation</vt:lpstr>
      <vt:lpstr> Literature Review of Crohn’s Disease </vt:lpstr>
      <vt:lpstr>Crohn’s Disease</vt:lpstr>
      <vt:lpstr>Clinical Course of Disease</vt:lpstr>
      <vt:lpstr>Epidemiology of Crohn’s Disease</vt:lpstr>
      <vt:lpstr>PowerPoint Presentation</vt:lpstr>
      <vt:lpstr>  Pathogenesis</vt:lpstr>
      <vt:lpstr>PowerPoint Presentation</vt:lpstr>
      <vt:lpstr>      DIAGNOSIS OF CROHN’S DISEASE </vt:lpstr>
      <vt:lpstr>Differentials of Colonic ulcers</vt:lpstr>
      <vt:lpstr>Differences of Crohn’s Disease vs Intestinal TB</vt:lpstr>
      <vt:lpstr>PowerPoint Presentation</vt:lpstr>
      <vt:lpstr>The Step up Approach</vt:lpstr>
      <vt:lpstr>New Treatment Approach</vt:lpstr>
      <vt:lpstr>Nutrition in Crohn’s Disease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M2101K6G</dc:creator>
  <cp:lastModifiedBy>CPC HALL</cp:lastModifiedBy>
  <cp:revision>220</cp:revision>
  <dcterms:created xsi:type="dcterms:W3CDTF">2023-11-21T10:27:15Z</dcterms:created>
  <dcterms:modified xsi:type="dcterms:W3CDTF">2024-10-02T03:36:49Z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0aa1e82d891c44a0a59e7240b739f211</vt:lpwstr>
  </property>
</Properties>
</file>