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9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300" r:id="rId19"/>
    <p:sldId id="301" r:id="rId20"/>
    <p:sldId id="302" r:id="rId21"/>
    <p:sldId id="305" r:id="rId22"/>
    <p:sldId id="306" r:id="rId23"/>
    <p:sldId id="307" r:id="rId24"/>
    <p:sldId id="272" r:id="rId25"/>
    <p:sldId id="273" r:id="rId26"/>
    <p:sldId id="308" r:id="rId27"/>
    <p:sldId id="353" r:id="rId28"/>
    <p:sldId id="309" r:id="rId29"/>
    <p:sldId id="354" r:id="rId30"/>
    <p:sldId id="274" r:id="rId31"/>
    <p:sldId id="355" r:id="rId32"/>
    <p:sldId id="311" r:id="rId33"/>
    <p:sldId id="346" r:id="rId34"/>
    <p:sldId id="312" r:id="rId35"/>
    <p:sldId id="350" r:id="rId36"/>
    <p:sldId id="358" r:id="rId37"/>
    <p:sldId id="357" r:id="rId38"/>
    <p:sldId id="356" r:id="rId39"/>
    <p:sldId id="359" r:id="rId40"/>
    <p:sldId id="360" r:id="rId41"/>
    <p:sldId id="361" r:id="rId42"/>
    <p:sldId id="348" r:id="rId43"/>
    <p:sldId id="351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45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B2E3C3-8416-4719-8849-2ACF46EA29F9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98"/>
            <p14:sldId id="265"/>
            <p14:sldId id="266"/>
            <p14:sldId id="267"/>
            <p14:sldId id="268"/>
            <p14:sldId id="269"/>
            <p14:sldId id="270"/>
            <p14:sldId id="271"/>
            <p14:sldId id="299"/>
            <p14:sldId id="300"/>
            <p14:sldId id="301"/>
            <p14:sldId id="302"/>
            <p14:sldId id="305"/>
            <p14:sldId id="306"/>
            <p14:sldId id="307"/>
            <p14:sldId id="272"/>
            <p14:sldId id="273"/>
            <p14:sldId id="308"/>
            <p14:sldId id="353"/>
            <p14:sldId id="309"/>
            <p14:sldId id="354"/>
            <p14:sldId id="274"/>
            <p14:sldId id="355"/>
            <p14:sldId id="311"/>
            <p14:sldId id="346"/>
            <p14:sldId id="312"/>
            <p14:sldId id="350"/>
            <p14:sldId id="358"/>
            <p14:sldId id="357"/>
            <p14:sldId id="356"/>
            <p14:sldId id="359"/>
            <p14:sldId id="360"/>
            <p14:sldId id="361"/>
            <p14:sldId id="348"/>
            <p14:sldId id="351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45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86201" autoAdjust="0"/>
  </p:normalViewPr>
  <p:slideViewPr>
    <p:cSldViewPr snapToGrid="0">
      <p:cViewPr varScale="1">
        <p:scale>
          <a:sx n="60" d="100"/>
          <a:sy n="60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F1893-C60F-45ED-BBAF-04AEA0C12525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411525-189A-4CA6-8E11-984C3BB45440}">
      <dgm:prSet phldrT="[Text]"/>
      <dgm:spPr/>
      <dgm:t>
        <a:bodyPr/>
        <a:lstStyle/>
        <a:p>
          <a:r>
            <a:rPr lang="en-US" dirty="0"/>
            <a:t>Clinical/ Stapedial</a:t>
          </a:r>
        </a:p>
      </dgm:t>
    </dgm:pt>
    <dgm:pt modelId="{22164A80-8F19-4343-A7A5-07D201B2F7D0}" type="parTrans" cxnId="{93FFC48B-FB35-41A4-A8D0-E885401B3355}">
      <dgm:prSet/>
      <dgm:spPr/>
      <dgm:t>
        <a:bodyPr/>
        <a:lstStyle/>
        <a:p>
          <a:endParaRPr lang="en-US"/>
        </a:p>
      </dgm:t>
    </dgm:pt>
    <dgm:pt modelId="{5E82E7E9-2546-4364-A63B-8D297150085E}" type="sibTrans" cxnId="{93FFC48B-FB35-41A4-A8D0-E885401B3355}">
      <dgm:prSet/>
      <dgm:spPr/>
      <dgm:t>
        <a:bodyPr/>
        <a:lstStyle/>
        <a:p>
          <a:endParaRPr lang="en-US"/>
        </a:p>
      </dgm:t>
    </dgm:pt>
    <dgm:pt modelId="{78F0CE40-F408-40BE-8E29-426A08306C4E}">
      <dgm:prSet phldrT="[Text]"/>
      <dgm:spPr/>
      <dgm:t>
        <a:bodyPr/>
        <a:lstStyle/>
        <a:p>
          <a:r>
            <a:rPr lang="en-US" dirty="0"/>
            <a:t>Cochlear</a:t>
          </a:r>
        </a:p>
      </dgm:t>
    </dgm:pt>
    <dgm:pt modelId="{E49AA6DB-3252-410F-AAE8-3ACA88775847}" type="parTrans" cxnId="{8B4ABF5F-229D-4827-8A6C-2E2523DCA51D}">
      <dgm:prSet/>
      <dgm:spPr/>
      <dgm:t>
        <a:bodyPr/>
        <a:lstStyle/>
        <a:p>
          <a:endParaRPr lang="en-US"/>
        </a:p>
      </dgm:t>
    </dgm:pt>
    <dgm:pt modelId="{C0754126-FE77-4B8A-BAFC-7AD4C9C031A5}" type="sibTrans" cxnId="{8B4ABF5F-229D-4827-8A6C-2E2523DCA51D}">
      <dgm:prSet/>
      <dgm:spPr/>
      <dgm:t>
        <a:bodyPr/>
        <a:lstStyle/>
        <a:p>
          <a:endParaRPr lang="en-US"/>
        </a:p>
      </dgm:t>
    </dgm:pt>
    <dgm:pt modelId="{4E9893E1-A4BD-4B5F-917F-FAC9F61A8B12}">
      <dgm:prSet phldrT="[Text]"/>
      <dgm:spPr/>
      <dgm:t>
        <a:bodyPr/>
        <a:lstStyle/>
        <a:p>
          <a:r>
            <a:rPr lang="en-US" dirty="0"/>
            <a:t>Histological</a:t>
          </a:r>
        </a:p>
      </dgm:t>
    </dgm:pt>
    <dgm:pt modelId="{01B95A5E-254D-487B-8790-08F414BEA327}" type="parTrans" cxnId="{33249D10-8BF6-41E1-839F-FD577F28E814}">
      <dgm:prSet/>
      <dgm:spPr/>
      <dgm:t>
        <a:bodyPr/>
        <a:lstStyle/>
        <a:p>
          <a:endParaRPr lang="en-US"/>
        </a:p>
      </dgm:t>
    </dgm:pt>
    <dgm:pt modelId="{9644D567-4D26-46C5-9353-135F6F3CFDC1}" type="sibTrans" cxnId="{33249D10-8BF6-41E1-839F-FD577F28E814}">
      <dgm:prSet/>
      <dgm:spPr/>
      <dgm:t>
        <a:bodyPr/>
        <a:lstStyle/>
        <a:p>
          <a:endParaRPr lang="en-US"/>
        </a:p>
      </dgm:t>
    </dgm:pt>
    <dgm:pt modelId="{C4916F55-D606-4DF0-B3F5-0281FC39F600}" type="pres">
      <dgm:prSet presAssocID="{BB9F1893-C60F-45ED-BBAF-04AEA0C125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9CFD6-5BB3-4C8E-9C86-53470F1262FD}" type="pres">
      <dgm:prSet presAssocID="{86411525-189A-4CA6-8E11-984C3BB45440}" presName="node" presStyleLbl="node1" presStyleIdx="0" presStyleCnt="3" custLinFactNeighborX="1944" custLinFactNeighborY="1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C0204-A63C-4524-A5AC-4A26F390EC0A}" type="pres">
      <dgm:prSet presAssocID="{5E82E7E9-2546-4364-A63B-8D297150085E}" presName="sibTrans" presStyleCnt="0"/>
      <dgm:spPr/>
    </dgm:pt>
    <dgm:pt modelId="{26E220C8-7D2D-4288-B085-4F901861CB2A}" type="pres">
      <dgm:prSet presAssocID="{78F0CE40-F408-40BE-8E29-426A08306C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1FD1A-D837-4303-9888-5E692DBF69B0}" type="pres">
      <dgm:prSet presAssocID="{C0754126-FE77-4B8A-BAFC-7AD4C9C031A5}" presName="sibTrans" presStyleCnt="0"/>
      <dgm:spPr/>
    </dgm:pt>
    <dgm:pt modelId="{C5C57602-81BD-4446-9F12-E029A61D9EC7}" type="pres">
      <dgm:prSet presAssocID="{4E9893E1-A4BD-4B5F-917F-FAC9F61A8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ABF5F-229D-4827-8A6C-2E2523DCA51D}" srcId="{BB9F1893-C60F-45ED-BBAF-04AEA0C12525}" destId="{78F0CE40-F408-40BE-8E29-426A08306C4E}" srcOrd="1" destOrd="0" parTransId="{E49AA6DB-3252-410F-AAE8-3ACA88775847}" sibTransId="{C0754126-FE77-4B8A-BAFC-7AD4C9C031A5}"/>
    <dgm:cxn modelId="{93FFC48B-FB35-41A4-A8D0-E885401B3355}" srcId="{BB9F1893-C60F-45ED-BBAF-04AEA0C12525}" destId="{86411525-189A-4CA6-8E11-984C3BB45440}" srcOrd="0" destOrd="0" parTransId="{22164A80-8F19-4343-A7A5-07D201B2F7D0}" sibTransId="{5E82E7E9-2546-4364-A63B-8D297150085E}"/>
    <dgm:cxn modelId="{E7B63FAD-74EC-45FC-BAC3-5D7CB2686AB3}" type="presOf" srcId="{4E9893E1-A4BD-4B5F-917F-FAC9F61A8B12}" destId="{C5C57602-81BD-4446-9F12-E029A61D9EC7}" srcOrd="0" destOrd="0" presId="urn:microsoft.com/office/officeart/2005/8/layout/default#1"/>
    <dgm:cxn modelId="{8762D613-0E50-4AEA-85AF-300C96D2E504}" type="presOf" srcId="{86411525-189A-4CA6-8E11-984C3BB45440}" destId="{5379CFD6-5BB3-4C8E-9C86-53470F1262FD}" srcOrd="0" destOrd="0" presId="urn:microsoft.com/office/officeart/2005/8/layout/default#1"/>
    <dgm:cxn modelId="{6B65F2F2-7DA2-4CB9-9BA2-5C79E714A0FE}" type="presOf" srcId="{78F0CE40-F408-40BE-8E29-426A08306C4E}" destId="{26E220C8-7D2D-4288-B085-4F901861CB2A}" srcOrd="0" destOrd="0" presId="urn:microsoft.com/office/officeart/2005/8/layout/default#1"/>
    <dgm:cxn modelId="{E83447E7-876B-4C4A-A9C6-1C4114C58A13}" type="presOf" srcId="{BB9F1893-C60F-45ED-BBAF-04AEA0C12525}" destId="{C4916F55-D606-4DF0-B3F5-0281FC39F600}" srcOrd="0" destOrd="0" presId="urn:microsoft.com/office/officeart/2005/8/layout/default#1"/>
    <dgm:cxn modelId="{33249D10-8BF6-41E1-839F-FD577F28E814}" srcId="{BB9F1893-C60F-45ED-BBAF-04AEA0C12525}" destId="{4E9893E1-A4BD-4B5F-917F-FAC9F61A8B12}" srcOrd="2" destOrd="0" parTransId="{01B95A5E-254D-487B-8790-08F414BEA327}" sibTransId="{9644D567-4D26-46C5-9353-135F6F3CFDC1}"/>
    <dgm:cxn modelId="{1A7A217F-1605-420D-BEFE-F905FDA7BA1D}" type="presParOf" srcId="{C4916F55-D606-4DF0-B3F5-0281FC39F600}" destId="{5379CFD6-5BB3-4C8E-9C86-53470F1262FD}" srcOrd="0" destOrd="0" presId="urn:microsoft.com/office/officeart/2005/8/layout/default#1"/>
    <dgm:cxn modelId="{757FFC3E-B4AA-45DA-BF1F-4136B801C444}" type="presParOf" srcId="{C4916F55-D606-4DF0-B3F5-0281FC39F600}" destId="{7BDC0204-A63C-4524-A5AC-4A26F390EC0A}" srcOrd="1" destOrd="0" presId="urn:microsoft.com/office/officeart/2005/8/layout/default#1"/>
    <dgm:cxn modelId="{20A6905C-D1E0-46F3-A5CE-C74C48A64953}" type="presParOf" srcId="{C4916F55-D606-4DF0-B3F5-0281FC39F600}" destId="{26E220C8-7D2D-4288-B085-4F901861CB2A}" srcOrd="2" destOrd="0" presId="urn:microsoft.com/office/officeart/2005/8/layout/default#1"/>
    <dgm:cxn modelId="{C4A0D741-537F-4F92-8F59-216A9C6DE51F}" type="presParOf" srcId="{C4916F55-D606-4DF0-B3F5-0281FC39F600}" destId="{5D11FD1A-D837-4303-9888-5E692DBF69B0}" srcOrd="3" destOrd="0" presId="urn:microsoft.com/office/officeart/2005/8/layout/default#1"/>
    <dgm:cxn modelId="{E018ED72-F666-4CB3-8CC2-FC51E66FB24F}" type="presParOf" srcId="{C4916F55-D606-4DF0-B3F5-0281FC39F600}" destId="{C5C57602-81BD-4446-9F12-E029A61D9EC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3E2BCD-2D6C-4099-8C36-3129C7B9102E}" type="doc">
      <dgm:prSet loTypeId="urn:microsoft.com/office/officeart/2005/8/layout/default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F83C15B-2044-4138-9DDC-135C695038DC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↓Osteoclastic Activity</a:t>
          </a:r>
          <a:endParaRPr lang="en-US" dirty="0"/>
        </a:p>
      </dgm:t>
    </dgm:pt>
    <dgm:pt modelId="{40C4E34F-6884-4231-9188-8113A5034074}" type="parTrans" cxnId="{C14E06D3-E49D-43A8-81E6-4780624FFBA6}">
      <dgm:prSet/>
      <dgm:spPr/>
      <dgm:t>
        <a:bodyPr/>
        <a:lstStyle/>
        <a:p>
          <a:endParaRPr lang="en-US"/>
        </a:p>
      </dgm:t>
    </dgm:pt>
    <dgm:pt modelId="{86A09976-D9AE-40CC-958F-57685458AE96}" type="sibTrans" cxnId="{C14E06D3-E49D-43A8-81E6-4780624FFBA6}">
      <dgm:prSet/>
      <dgm:spPr/>
      <dgm:t>
        <a:bodyPr/>
        <a:lstStyle/>
        <a:p>
          <a:endParaRPr lang="en-US"/>
        </a:p>
      </dgm:t>
    </dgm:pt>
    <dgm:pt modelId="{4DDBC25D-93C2-4FA8-90C4-B7BBACD2BB09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↑Calcium Deposition in otospongiotic foci</a:t>
          </a:r>
          <a:endParaRPr lang="en-US" dirty="0"/>
        </a:p>
      </dgm:t>
    </dgm:pt>
    <dgm:pt modelId="{F2CF207F-30A3-4ED4-883A-1DEADC03F2D5}" type="parTrans" cxnId="{91A1E48D-65FA-485A-978F-85B1DAA8A080}">
      <dgm:prSet/>
      <dgm:spPr/>
      <dgm:t>
        <a:bodyPr/>
        <a:lstStyle/>
        <a:p>
          <a:endParaRPr lang="en-US"/>
        </a:p>
      </dgm:t>
    </dgm:pt>
    <dgm:pt modelId="{B0EB453E-ECB9-4B81-A393-D886835A13FD}" type="sibTrans" cxnId="{91A1E48D-65FA-485A-978F-85B1DAA8A080}">
      <dgm:prSet/>
      <dgm:spPr/>
      <dgm:t>
        <a:bodyPr/>
        <a:lstStyle/>
        <a:p>
          <a:endParaRPr lang="en-US"/>
        </a:p>
      </dgm:t>
    </dgm:pt>
    <dgm:pt modelId="{E583BCE1-7D3E-402B-92DA-576CC8DBC31B}">
      <dgm:prSet phldrT="[Text]"/>
      <dgm:spPr/>
      <dgm:t>
        <a:bodyPr/>
        <a:lstStyle/>
        <a:p>
          <a:r>
            <a:rPr lang="en-US" dirty="0"/>
            <a:t>Inhibits cytotoxic proteolytic Enzymes</a:t>
          </a:r>
        </a:p>
      </dgm:t>
    </dgm:pt>
    <dgm:pt modelId="{E7E55AB6-6901-4C89-87EA-FBAD454DC476}" type="parTrans" cxnId="{33ED2A70-2842-4F2F-ADBE-EE366C032141}">
      <dgm:prSet/>
      <dgm:spPr/>
      <dgm:t>
        <a:bodyPr/>
        <a:lstStyle/>
        <a:p>
          <a:endParaRPr lang="en-US"/>
        </a:p>
      </dgm:t>
    </dgm:pt>
    <dgm:pt modelId="{17D5C0DA-854C-420B-9781-3CD6C77F09F9}" type="sibTrans" cxnId="{33ED2A70-2842-4F2F-ADBE-EE366C032141}">
      <dgm:prSet/>
      <dgm:spPr/>
      <dgm:t>
        <a:bodyPr/>
        <a:lstStyle/>
        <a:p>
          <a:endParaRPr lang="en-US"/>
        </a:p>
      </dgm:t>
    </dgm:pt>
    <dgm:pt modelId="{3D9A58BD-135B-432A-A433-45EF74239D25}" type="pres">
      <dgm:prSet presAssocID="{7E3E2BCD-2D6C-4099-8C36-3129C7B910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72F7-8FDA-417B-849D-C3B60E174126}" type="pres">
      <dgm:prSet presAssocID="{7F83C15B-2044-4138-9DDC-135C695038DC}" presName="node" presStyleLbl="node1" presStyleIdx="0" presStyleCnt="3" custLinFactNeighborX="-103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A5998-B64A-4D34-8142-B668E90DE8F5}" type="pres">
      <dgm:prSet presAssocID="{86A09976-D9AE-40CC-958F-57685458AE96}" presName="sibTrans" presStyleCnt="0"/>
      <dgm:spPr/>
    </dgm:pt>
    <dgm:pt modelId="{9021EEC4-2059-4D42-BE6A-868409E5143F}" type="pres">
      <dgm:prSet presAssocID="{4DDBC25D-93C2-4FA8-90C4-B7BBACD2BB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46FC4-7212-4038-A1AA-4D55EF205A1F}" type="pres">
      <dgm:prSet presAssocID="{B0EB453E-ECB9-4B81-A393-D886835A13FD}" presName="sibTrans" presStyleCnt="0"/>
      <dgm:spPr/>
    </dgm:pt>
    <dgm:pt modelId="{3B37063E-37AD-41A6-99B2-8FAD69FB7711}" type="pres">
      <dgm:prSet presAssocID="{E583BCE1-7D3E-402B-92DA-576CC8DBC3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D2A70-2842-4F2F-ADBE-EE366C032141}" srcId="{7E3E2BCD-2D6C-4099-8C36-3129C7B9102E}" destId="{E583BCE1-7D3E-402B-92DA-576CC8DBC31B}" srcOrd="2" destOrd="0" parTransId="{E7E55AB6-6901-4C89-87EA-FBAD454DC476}" sibTransId="{17D5C0DA-854C-420B-9781-3CD6C77F09F9}"/>
    <dgm:cxn modelId="{91A1E48D-65FA-485A-978F-85B1DAA8A080}" srcId="{7E3E2BCD-2D6C-4099-8C36-3129C7B9102E}" destId="{4DDBC25D-93C2-4FA8-90C4-B7BBACD2BB09}" srcOrd="1" destOrd="0" parTransId="{F2CF207F-30A3-4ED4-883A-1DEADC03F2D5}" sibTransId="{B0EB453E-ECB9-4B81-A393-D886835A13FD}"/>
    <dgm:cxn modelId="{3F0C7929-73A9-48E6-9CD0-1B697EB2F4A3}" type="presOf" srcId="{7F83C15B-2044-4138-9DDC-135C695038DC}" destId="{641672F7-8FDA-417B-849D-C3B60E174126}" srcOrd="0" destOrd="0" presId="urn:microsoft.com/office/officeart/2005/8/layout/default#2"/>
    <dgm:cxn modelId="{D0FB6BCB-2AEB-4F89-B372-7D531838F8F1}" type="presOf" srcId="{7E3E2BCD-2D6C-4099-8C36-3129C7B9102E}" destId="{3D9A58BD-135B-432A-A433-45EF74239D25}" srcOrd="0" destOrd="0" presId="urn:microsoft.com/office/officeart/2005/8/layout/default#2"/>
    <dgm:cxn modelId="{05C1AD64-E0B4-40F4-B0EF-D3E9B7E51657}" type="presOf" srcId="{E583BCE1-7D3E-402B-92DA-576CC8DBC31B}" destId="{3B37063E-37AD-41A6-99B2-8FAD69FB7711}" srcOrd="0" destOrd="0" presId="urn:microsoft.com/office/officeart/2005/8/layout/default#2"/>
    <dgm:cxn modelId="{C14E06D3-E49D-43A8-81E6-4780624FFBA6}" srcId="{7E3E2BCD-2D6C-4099-8C36-3129C7B9102E}" destId="{7F83C15B-2044-4138-9DDC-135C695038DC}" srcOrd="0" destOrd="0" parTransId="{40C4E34F-6884-4231-9188-8113A5034074}" sibTransId="{86A09976-D9AE-40CC-958F-57685458AE96}"/>
    <dgm:cxn modelId="{F4DFE3BB-DD8B-4320-9F5A-EAB1E705A765}" type="presOf" srcId="{4DDBC25D-93C2-4FA8-90C4-B7BBACD2BB09}" destId="{9021EEC4-2059-4D42-BE6A-868409E5143F}" srcOrd="0" destOrd="0" presId="urn:microsoft.com/office/officeart/2005/8/layout/default#2"/>
    <dgm:cxn modelId="{527FC651-07D6-4AD5-9B15-678D0D9427D1}" type="presParOf" srcId="{3D9A58BD-135B-432A-A433-45EF74239D25}" destId="{641672F7-8FDA-417B-849D-C3B60E174126}" srcOrd="0" destOrd="0" presId="urn:microsoft.com/office/officeart/2005/8/layout/default#2"/>
    <dgm:cxn modelId="{84D8C5CD-2D52-435A-8C40-19630237B83C}" type="presParOf" srcId="{3D9A58BD-135B-432A-A433-45EF74239D25}" destId="{6F6A5998-B64A-4D34-8142-B668E90DE8F5}" srcOrd="1" destOrd="0" presId="urn:microsoft.com/office/officeart/2005/8/layout/default#2"/>
    <dgm:cxn modelId="{D94B5953-E488-4E94-987A-5121C80CCBC3}" type="presParOf" srcId="{3D9A58BD-135B-432A-A433-45EF74239D25}" destId="{9021EEC4-2059-4D42-BE6A-868409E5143F}" srcOrd="2" destOrd="0" presId="urn:microsoft.com/office/officeart/2005/8/layout/default#2"/>
    <dgm:cxn modelId="{485E75DA-D7A5-4812-A42F-35D473343EEC}" type="presParOf" srcId="{3D9A58BD-135B-432A-A433-45EF74239D25}" destId="{78346FC4-7212-4038-A1AA-4D55EF205A1F}" srcOrd="3" destOrd="0" presId="urn:microsoft.com/office/officeart/2005/8/layout/default#2"/>
    <dgm:cxn modelId="{5BEBB4A5-45C1-443A-8385-6B6D95B73C0A}" type="presParOf" srcId="{3D9A58BD-135B-432A-A433-45EF74239D25}" destId="{3B37063E-37AD-41A6-99B2-8FAD69FB7711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771EAD-0E5B-4D73-972A-951836F6AE2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599596-8A4B-4F9C-8508-1D218C9888AE}">
      <dgm:prSet/>
      <dgm:spPr/>
      <dgm:t>
        <a:bodyPr/>
        <a:lstStyle/>
        <a:p>
          <a:pPr rtl="0"/>
          <a:r>
            <a:rPr lang="en-US" dirty="0"/>
            <a:t>Progressive conductive hearing loss with absent reflexes</a:t>
          </a:r>
        </a:p>
      </dgm:t>
    </dgm:pt>
    <dgm:pt modelId="{DD38F710-329A-4239-9EFB-6350A98873E3}" type="parTrans" cxnId="{2C87468D-0246-4DCB-AA2B-811EF90B2870}">
      <dgm:prSet/>
      <dgm:spPr/>
      <dgm:t>
        <a:bodyPr/>
        <a:lstStyle/>
        <a:p>
          <a:endParaRPr lang="en-US"/>
        </a:p>
      </dgm:t>
    </dgm:pt>
    <dgm:pt modelId="{01EEFA9A-E448-45C1-B56A-F0C04CC35BC1}" type="sibTrans" cxnId="{2C87468D-0246-4DCB-AA2B-811EF90B2870}">
      <dgm:prSet/>
      <dgm:spPr/>
      <dgm:t>
        <a:bodyPr/>
        <a:lstStyle/>
        <a:p>
          <a:endParaRPr lang="en-US"/>
        </a:p>
      </dgm:t>
    </dgm:pt>
    <dgm:pt modelId="{63AD21BC-7767-4336-9BF9-4A12349C2290}">
      <dgm:prSet/>
      <dgm:spPr/>
      <dgm:t>
        <a:bodyPr/>
        <a:lstStyle/>
        <a:p>
          <a:pPr rtl="0"/>
          <a:r>
            <a:rPr lang="en-US" dirty="0"/>
            <a:t>Air-bone gap &gt;20 dB in at least three frequencies</a:t>
          </a:r>
        </a:p>
      </dgm:t>
    </dgm:pt>
    <dgm:pt modelId="{D9808E8B-63E6-4EA1-94B4-51339636D4C8}" type="parTrans" cxnId="{22785AAC-9F6C-4669-B1A2-2440E7CEC87A}">
      <dgm:prSet/>
      <dgm:spPr/>
      <dgm:t>
        <a:bodyPr/>
        <a:lstStyle/>
        <a:p>
          <a:endParaRPr lang="en-US"/>
        </a:p>
      </dgm:t>
    </dgm:pt>
    <dgm:pt modelId="{A2B7CDD2-1ECA-433F-BE57-B2B4D5673790}" type="sibTrans" cxnId="{22785AAC-9F6C-4669-B1A2-2440E7CEC87A}">
      <dgm:prSet/>
      <dgm:spPr/>
      <dgm:t>
        <a:bodyPr/>
        <a:lstStyle/>
        <a:p>
          <a:endParaRPr lang="en-US"/>
        </a:p>
      </dgm:t>
    </dgm:pt>
    <dgm:pt modelId="{E1E8870E-2B52-40FA-9976-AF3B1DA68F9B}">
      <dgm:prSet/>
      <dgm:spPr/>
      <dgm:t>
        <a:bodyPr/>
        <a:lstStyle/>
        <a:p>
          <a:pPr rtl="0"/>
          <a:r>
            <a:rPr lang="en-US" dirty="0"/>
            <a:t>Tympanosclerosis with stapes footplate fixation</a:t>
          </a:r>
        </a:p>
      </dgm:t>
    </dgm:pt>
    <dgm:pt modelId="{CB51EF66-A043-412B-8B24-70609430AECA}" type="parTrans" cxnId="{2231EEE6-7536-41A2-8F86-8C1755C93177}">
      <dgm:prSet/>
      <dgm:spPr/>
      <dgm:t>
        <a:bodyPr/>
        <a:lstStyle/>
        <a:p>
          <a:endParaRPr lang="en-US"/>
        </a:p>
      </dgm:t>
    </dgm:pt>
    <dgm:pt modelId="{12416CA1-7528-46D8-9091-26D9D2E07C5C}" type="sibTrans" cxnId="{2231EEE6-7536-41A2-8F86-8C1755C93177}">
      <dgm:prSet/>
      <dgm:spPr/>
      <dgm:t>
        <a:bodyPr/>
        <a:lstStyle/>
        <a:p>
          <a:endParaRPr lang="en-US"/>
        </a:p>
      </dgm:t>
    </dgm:pt>
    <dgm:pt modelId="{5FBA073D-6A61-4552-8A1C-E68773A8FDDB}">
      <dgm:prSet/>
      <dgm:spPr/>
      <dgm:t>
        <a:bodyPr/>
        <a:lstStyle/>
        <a:p>
          <a:pPr rtl="0"/>
          <a:r>
            <a:rPr lang="en-US" dirty="0"/>
            <a:t>Trauma-induced footplate fracture or </a:t>
          </a:r>
          <a:r>
            <a:rPr lang="en-US" dirty="0" err="1"/>
            <a:t>subluxation</a:t>
          </a:r>
          <a:r>
            <a:rPr lang="en-US" dirty="0"/>
            <a:t> </a:t>
          </a:r>
        </a:p>
      </dgm:t>
    </dgm:pt>
    <dgm:pt modelId="{D8F54CC6-AB97-48C7-92BB-AAC2F47F5751}" type="parTrans" cxnId="{1E2A67A7-F0A9-46EE-B5E6-C7D6A35CB974}">
      <dgm:prSet/>
      <dgm:spPr/>
      <dgm:t>
        <a:bodyPr/>
        <a:lstStyle/>
        <a:p>
          <a:endParaRPr lang="en-US"/>
        </a:p>
      </dgm:t>
    </dgm:pt>
    <dgm:pt modelId="{C2A2BF73-9816-414F-8D86-B25B1CBF615F}" type="sibTrans" cxnId="{1E2A67A7-F0A9-46EE-B5E6-C7D6A35CB974}">
      <dgm:prSet/>
      <dgm:spPr/>
      <dgm:t>
        <a:bodyPr/>
        <a:lstStyle/>
        <a:p>
          <a:endParaRPr lang="en-US"/>
        </a:p>
      </dgm:t>
    </dgm:pt>
    <dgm:pt modelId="{71266E81-0716-4E53-AAE8-916DAA36991B}" type="pres">
      <dgm:prSet presAssocID="{F4771EAD-0E5B-4D73-972A-951836F6AE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B3516-42C3-4353-80B1-18D702F66D36}" type="pres">
      <dgm:prSet presAssocID="{AA599596-8A4B-4F9C-8508-1D218C9888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28F78-66CD-4467-B53E-9291ED8A7DFB}" type="pres">
      <dgm:prSet presAssocID="{01EEFA9A-E448-45C1-B56A-F0C04CC35BC1}" presName="spacer" presStyleCnt="0"/>
      <dgm:spPr/>
    </dgm:pt>
    <dgm:pt modelId="{47AADEBE-A248-40F9-A3FE-14D2CD95A1A9}" type="pres">
      <dgm:prSet presAssocID="{63AD21BC-7767-4336-9BF9-4A12349C22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74889-C701-4F13-B545-5E752E113F79}" type="pres">
      <dgm:prSet presAssocID="{A2B7CDD2-1ECA-433F-BE57-B2B4D5673790}" presName="spacer" presStyleCnt="0"/>
      <dgm:spPr/>
    </dgm:pt>
    <dgm:pt modelId="{93A105C1-374E-45F1-92A1-89E232F81B4F}" type="pres">
      <dgm:prSet presAssocID="{E1E8870E-2B52-40FA-9976-AF3B1DA68F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5E570-6204-4664-A399-17FD47F8B1F1}" type="pres">
      <dgm:prSet presAssocID="{12416CA1-7528-46D8-9091-26D9D2E07C5C}" presName="spacer" presStyleCnt="0"/>
      <dgm:spPr/>
    </dgm:pt>
    <dgm:pt modelId="{C5EC9133-F337-4468-B1AD-EA34699CEBD9}" type="pres">
      <dgm:prSet presAssocID="{5FBA073D-6A61-4552-8A1C-E68773A8FD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85AAC-9F6C-4669-B1A2-2440E7CEC87A}" srcId="{F4771EAD-0E5B-4D73-972A-951836F6AE26}" destId="{63AD21BC-7767-4336-9BF9-4A12349C2290}" srcOrd="1" destOrd="0" parTransId="{D9808E8B-63E6-4EA1-94B4-51339636D4C8}" sibTransId="{A2B7CDD2-1ECA-433F-BE57-B2B4D5673790}"/>
    <dgm:cxn modelId="{0B8F6FFB-6C2C-4203-B09D-42678C296CE6}" type="presOf" srcId="{5FBA073D-6A61-4552-8A1C-E68773A8FDDB}" destId="{C5EC9133-F337-4468-B1AD-EA34699CEBD9}" srcOrd="0" destOrd="0" presId="urn:microsoft.com/office/officeart/2005/8/layout/vList2"/>
    <dgm:cxn modelId="{2C87468D-0246-4DCB-AA2B-811EF90B2870}" srcId="{F4771EAD-0E5B-4D73-972A-951836F6AE26}" destId="{AA599596-8A4B-4F9C-8508-1D218C9888AE}" srcOrd="0" destOrd="0" parTransId="{DD38F710-329A-4239-9EFB-6350A98873E3}" sibTransId="{01EEFA9A-E448-45C1-B56A-F0C04CC35BC1}"/>
    <dgm:cxn modelId="{DA0F8C0D-B7D4-415F-93CC-D9AB4247CB3D}" type="presOf" srcId="{E1E8870E-2B52-40FA-9976-AF3B1DA68F9B}" destId="{93A105C1-374E-45F1-92A1-89E232F81B4F}" srcOrd="0" destOrd="0" presId="urn:microsoft.com/office/officeart/2005/8/layout/vList2"/>
    <dgm:cxn modelId="{2231EEE6-7536-41A2-8F86-8C1755C93177}" srcId="{F4771EAD-0E5B-4D73-972A-951836F6AE26}" destId="{E1E8870E-2B52-40FA-9976-AF3B1DA68F9B}" srcOrd="2" destOrd="0" parTransId="{CB51EF66-A043-412B-8B24-70609430AECA}" sibTransId="{12416CA1-7528-46D8-9091-26D9D2E07C5C}"/>
    <dgm:cxn modelId="{919B4436-0F3A-462F-B180-44AF73168EC6}" type="presOf" srcId="{AA599596-8A4B-4F9C-8508-1D218C9888AE}" destId="{CD9B3516-42C3-4353-80B1-18D702F66D36}" srcOrd="0" destOrd="0" presId="urn:microsoft.com/office/officeart/2005/8/layout/vList2"/>
    <dgm:cxn modelId="{C9239AA2-ED91-44EA-8347-CFD3C739EC91}" type="presOf" srcId="{63AD21BC-7767-4336-9BF9-4A12349C2290}" destId="{47AADEBE-A248-40F9-A3FE-14D2CD95A1A9}" srcOrd="0" destOrd="0" presId="urn:microsoft.com/office/officeart/2005/8/layout/vList2"/>
    <dgm:cxn modelId="{17FBB46A-75A7-4D8A-9694-02B38EBA1DAF}" type="presOf" srcId="{F4771EAD-0E5B-4D73-972A-951836F6AE26}" destId="{71266E81-0716-4E53-AAE8-916DAA36991B}" srcOrd="0" destOrd="0" presId="urn:microsoft.com/office/officeart/2005/8/layout/vList2"/>
    <dgm:cxn modelId="{1E2A67A7-F0A9-46EE-B5E6-C7D6A35CB974}" srcId="{F4771EAD-0E5B-4D73-972A-951836F6AE26}" destId="{5FBA073D-6A61-4552-8A1C-E68773A8FDDB}" srcOrd="3" destOrd="0" parTransId="{D8F54CC6-AB97-48C7-92BB-AAC2F47F5751}" sibTransId="{C2A2BF73-9816-414F-8D86-B25B1CBF615F}"/>
    <dgm:cxn modelId="{E7B3B165-B76C-4A15-ADAF-E952C1322E46}" type="presParOf" srcId="{71266E81-0716-4E53-AAE8-916DAA36991B}" destId="{CD9B3516-42C3-4353-80B1-18D702F66D36}" srcOrd="0" destOrd="0" presId="urn:microsoft.com/office/officeart/2005/8/layout/vList2"/>
    <dgm:cxn modelId="{03B869E7-1FE2-46D7-BC4B-4A25CC557F43}" type="presParOf" srcId="{71266E81-0716-4E53-AAE8-916DAA36991B}" destId="{82228F78-66CD-4467-B53E-9291ED8A7DFB}" srcOrd="1" destOrd="0" presId="urn:microsoft.com/office/officeart/2005/8/layout/vList2"/>
    <dgm:cxn modelId="{C9A83613-D2FB-4FA9-B8A7-5318261E9FBD}" type="presParOf" srcId="{71266E81-0716-4E53-AAE8-916DAA36991B}" destId="{47AADEBE-A248-40F9-A3FE-14D2CD95A1A9}" srcOrd="2" destOrd="0" presId="urn:microsoft.com/office/officeart/2005/8/layout/vList2"/>
    <dgm:cxn modelId="{6CBEF6CC-9FFC-406B-99FB-4D4FCBF86148}" type="presParOf" srcId="{71266E81-0716-4E53-AAE8-916DAA36991B}" destId="{E4A74889-C701-4F13-B545-5E752E113F79}" srcOrd="3" destOrd="0" presId="urn:microsoft.com/office/officeart/2005/8/layout/vList2"/>
    <dgm:cxn modelId="{7600D460-FF2B-441C-9F57-363DD6E1B677}" type="presParOf" srcId="{71266E81-0716-4E53-AAE8-916DAA36991B}" destId="{93A105C1-374E-45F1-92A1-89E232F81B4F}" srcOrd="4" destOrd="0" presId="urn:microsoft.com/office/officeart/2005/8/layout/vList2"/>
    <dgm:cxn modelId="{2DE880B2-F7C1-46C5-B9F8-6F9ABC11861A}" type="presParOf" srcId="{71266E81-0716-4E53-AAE8-916DAA36991B}" destId="{E795E570-6204-4664-A399-17FD47F8B1F1}" srcOrd="5" destOrd="0" presId="urn:microsoft.com/office/officeart/2005/8/layout/vList2"/>
    <dgm:cxn modelId="{8A3A31BC-D2BA-42DA-B359-3F5CAD09C1F4}" type="presParOf" srcId="{71266E81-0716-4E53-AAE8-916DAA36991B}" destId="{C5EC9133-F337-4468-B1AD-EA34699CEB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4C87ED-8FE5-4927-8693-269E2832027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304FE38-4A12-4FA3-9BB1-3F7EC064D7A6}">
      <dgm:prSet/>
      <dgm:spPr/>
      <dgm:t>
        <a:bodyPr/>
        <a:lstStyle/>
        <a:p>
          <a:pPr rtl="0"/>
          <a:r>
            <a:rPr lang="en-US" dirty="0"/>
            <a:t>Occupation and leisure activities</a:t>
          </a:r>
        </a:p>
      </dgm:t>
    </dgm:pt>
    <dgm:pt modelId="{42260AFC-775D-4C60-9786-9B657EF00155}" type="parTrans" cxnId="{25277A70-B49D-4BFD-A854-9A37A5B89F01}">
      <dgm:prSet/>
      <dgm:spPr/>
      <dgm:t>
        <a:bodyPr/>
        <a:lstStyle/>
        <a:p>
          <a:endParaRPr lang="en-US"/>
        </a:p>
      </dgm:t>
    </dgm:pt>
    <dgm:pt modelId="{3DEFC8FA-4975-457C-BAA0-946BB82EC4B9}" type="sibTrans" cxnId="{25277A70-B49D-4BFD-A854-9A37A5B89F01}">
      <dgm:prSet/>
      <dgm:spPr/>
      <dgm:t>
        <a:bodyPr/>
        <a:lstStyle/>
        <a:p>
          <a:endParaRPr lang="en-US"/>
        </a:p>
      </dgm:t>
    </dgm:pt>
    <dgm:pt modelId="{1D3E6BBD-516C-4355-B4CA-02669F2CEE55}">
      <dgm:prSet/>
      <dgm:spPr/>
      <dgm:t>
        <a:bodyPr/>
        <a:lstStyle/>
        <a:p>
          <a:pPr rtl="0"/>
          <a:r>
            <a:rPr lang="en-US" dirty="0"/>
            <a:t>Air-bone gap less than 20 dB in at least three frequencies</a:t>
          </a:r>
        </a:p>
      </dgm:t>
    </dgm:pt>
    <dgm:pt modelId="{15B16ABF-7EEB-47F3-AC26-D75AF64C281B}" type="parTrans" cxnId="{5848BB1E-FECA-4BB3-AFDD-B446A50BB53C}">
      <dgm:prSet/>
      <dgm:spPr/>
      <dgm:t>
        <a:bodyPr/>
        <a:lstStyle/>
        <a:p>
          <a:endParaRPr lang="en-US"/>
        </a:p>
      </dgm:t>
    </dgm:pt>
    <dgm:pt modelId="{8FE51019-1915-4FDD-AB59-8A75E156BC70}" type="sibTrans" cxnId="{5848BB1E-FECA-4BB3-AFDD-B446A50BB53C}">
      <dgm:prSet/>
      <dgm:spPr/>
      <dgm:t>
        <a:bodyPr/>
        <a:lstStyle/>
        <a:p>
          <a:endParaRPr lang="en-US"/>
        </a:p>
      </dgm:t>
    </dgm:pt>
    <dgm:pt modelId="{07761497-ED14-4698-940E-C2B8B72835D8}">
      <dgm:prSet/>
      <dgm:spPr/>
      <dgm:t>
        <a:bodyPr/>
        <a:lstStyle/>
        <a:p>
          <a:pPr rtl="0"/>
          <a:r>
            <a:rPr lang="en-US" dirty="0"/>
            <a:t>Meniere disease </a:t>
          </a:r>
        </a:p>
      </dgm:t>
    </dgm:pt>
    <dgm:pt modelId="{AC49519D-BB08-49BA-870C-ABC5FCA3621F}" type="parTrans" cxnId="{F0B1BD0D-E334-48D1-A21C-E3E401DF8C9C}">
      <dgm:prSet/>
      <dgm:spPr/>
      <dgm:t>
        <a:bodyPr/>
        <a:lstStyle/>
        <a:p>
          <a:endParaRPr lang="en-US"/>
        </a:p>
      </dgm:t>
    </dgm:pt>
    <dgm:pt modelId="{9BA142E8-53F7-472C-A066-6A15C6AA731E}" type="sibTrans" cxnId="{F0B1BD0D-E334-48D1-A21C-E3E401DF8C9C}">
      <dgm:prSet/>
      <dgm:spPr/>
      <dgm:t>
        <a:bodyPr/>
        <a:lstStyle/>
        <a:p>
          <a:endParaRPr lang="en-US"/>
        </a:p>
      </dgm:t>
    </dgm:pt>
    <dgm:pt modelId="{6D4DB943-921F-465A-8F41-26B557733B84}">
      <dgm:prSet/>
      <dgm:spPr/>
      <dgm:t>
        <a:bodyPr/>
        <a:lstStyle/>
        <a:p>
          <a:pPr rtl="0"/>
          <a:r>
            <a:rPr lang="en-US" dirty="0"/>
            <a:t>Active external or middle ear disease</a:t>
          </a:r>
        </a:p>
      </dgm:t>
    </dgm:pt>
    <dgm:pt modelId="{9C804FF2-E774-404D-9765-D5678A7E9369}" type="parTrans" cxnId="{866D8FE9-9CB2-4F73-9D79-35E06B7D3C92}">
      <dgm:prSet/>
      <dgm:spPr/>
      <dgm:t>
        <a:bodyPr/>
        <a:lstStyle/>
        <a:p>
          <a:endParaRPr lang="en-US"/>
        </a:p>
      </dgm:t>
    </dgm:pt>
    <dgm:pt modelId="{20CEB1F5-2BF6-4020-A681-2DE1765A54DF}" type="sibTrans" cxnId="{866D8FE9-9CB2-4F73-9D79-35E06B7D3C92}">
      <dgm:prSet/>
      <dgm:spPr/>
      <dgm:t>
        <a:bodyPr/>
        <a:lstStyle/>
        <a:p>
          <a:endParaRPr lang="en-US"/>
        </a:p>
      </dgm:t>
    </dgm:pt>
    <dgm:pt modelId="{314917FC-E43C-4309-A4F2-FAD1E64148B0}">
      <dgm:prSet/>
      <dgm:spPr/>
      <dgm:t>
        <a:bodyPr/>
        <a:lstStyle/>
        <a:p>
          <a:pPr rtl="0"/>
          <a:r>
            <a:rPr lang="en-US" dirty="0"/>
            <a:t>Only or better hearing ear</a:t>
          </a:r>
        </a:p>
      </dgm:t>
    </dgm:pt>
    <dgm:pt modelId="{4B72F705-74E5-45BA-BC28-5B37E54CD2CA}" type="parTrans" cxnId="{C3048FF4-F261-4B2A-9BE4-65D53F59B29E}">
      <dgm:prSet/>
      <dgm:spPr/>
      <dgm:t>
        <a:bodyPr/>
        <a:lstStyle/>
        <a:p>
          <a:endParaRPr lang="en-US"/>
        </a:p>
      </dgm:t>
    </dgm:pt>
    <dgm:pt modelId="{98A8D252-55D8-4E16-B35E-B545D880A858}" type="sibTrans" cxnId="{C3048FF4-F261-4B2A-9BE4-65D53F59B29E}">
      <dgm:prSet/>
      <dgm:spPr/>
      <dgm:t>
        <a:bodyPr/>
        <a:lstStyle/>
        <a:p>
          <a:endParaRPr lang="en-US"/>
        </a:p>
      </dgm:t>
    </dgm:pt>
    <dgm:pt modelId="{8130419C-7AC3-4DBD-9A09-4494998CD0C0}">
      <dgm:prSet/>
      <dgm:spPr/>
      <dgm:t>
        <a:bodyPr/>
        <a:lstStyle/>
        <a:p>
          <a:r>
            <a:rPr lang="en-US" dirty="0"/>
            <a:t>Pregnancy</a:t>
          </a:r>
        </a:p>
      </dgm:t>
    </dgm:pt>
    <dgm:pt modelId="{F3DB75C8-3DE5-4B60-9DA4-03FAF5D5E713}" type="parTrans" cxnId="{2F9B28C3-B231-453C-8F91-60AE722D20E9}">
      <dgm:prSet/>
      <dgm:spPr/>
      <dgm:t>
        <a:bodyPr/>
        <a:lstStyle/>
        <a:p>
          <a:endParaRPr lang="en-US"/>
        </a:p>
      </dgm:t>
    </dgm:pt>
    <dgm:pt modelId="{1093B029-FC7D-469D-AB9B-46DF12F1B91C}" type="sibTrans" cxnId="{2F9B28C3-B231-453C-8F91-60AE722D20E9}">
      <dgm:prSet/>
      <dgm:spPr/>
      <dgm:t>
        <a:bodyPr/>
        <a:lstStyle/>
        <a:p>
          <a:endParaRPr lang="en-US"/>
        </a:p>
      </dgm:t>
    </dgm:pt>
    <dgm:pt modelId="{26CD03A8-199A-4AAF-89E1-5D8EE6093EA6}" type="pres">
      <dgm:prSet presAssocID="{764C87ED-8FE5-4927-8693-269E28320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EEEDD-60E1-4320-927C-2E1C8AB90B44}" type="pres">
      <dgm:prSet presAssocID="{4304FE38-4A12-4FA3-9BB1-3F7EC064D7A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4A290-7B74-4383-9841-4C5EB540CB85}" type="pres">
      <dgm:prSet presAssocID="{3DEFC8FA-4975-457C-BAA0-946BB82EC4B9}" presName="spacer" presStyleCnt="0"/>
      <dgm:spPr/>
    </dgm:pt>
    <dgm:pt modelId="{E9EBC0C1-97A8-4833-AAD3-FD7A067DD030}" type="pres">
      <dgm:prSet presAssocID="{1D3E6BBD-516C-4355-B4CA-02669F2CEE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27AE6-8217-4497-AC5F-1D3DB4579CD7}" type="pres">
      <dgm:prSet presAssocID="{8FE51019-1915-4FDD-AB59-8A75E156BC70}" presName="spacer" presStyleCnt="0"/>
      <dgm:spPr/>
    </dgm:pt>
    <dgm:pt modelId="{4E707DF9-B751-407C-9D70-6BBED4824BDA}" type="pres">
      <dgm:prSet presAssocID="{07761497-ED14-4698-940E-C2B8B72835D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912C8-F651-4EFD-A373-AADF71F9C801}" type="pres">
      <dgm:prSet presAssocID="{9BA142E8-53F7-472C-A066-6A15C6AA731E}" presName="spacer" presStyleCnt="0"/>
      <dgm:spPr/>
    </dgm:pt>
    <dgm:pt modelId="{E60BF5AE-DBDA-4D63-9D8F-9829F2E4C11E}" type="pres">
      <dgm:prSet presAssocID="{6D4DB943-921F-465A-8F41-26B557733B8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FED4-E5E0-430F-9F14-27A8BEE020A6}" type="pres">
      <dgm:prSet presAssocID="{20CEB1F5-2BF6-4020-A681-2DE1765A54DF}" presName="spacer" presStyleCnt="0"/>
      <dgm:spPr/>
    </dgm:pt>
    <dgm:pt modelId="{7B6BF1BB-4AF0-4D48-A2C1-CF40BF3A6BD0}" type="pres">
      <dgm:prSet presAssocID="{314917FC-E43C-4309-A4F2-FAD1E64148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1A5C2-1CBD-4E84-9709-D15B7EFD0164}" type="pres">
      <dgm:prSet presAssocID="{98A8D252-55D8-4E16-B35E-B545D880A858}" presName="spacer" presStyleCnt="0"/>
      <dgm:spPr/>
    </dgm:pt>
    <dgm:pt modelId="{EE164D74-1425-4F73-9B07-B7835908CADE}" type="pres">
      <dgm:prSet presAssocID="{8130419C-7AC3-4DBD-9A09-4494998CD0C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32B33-38F6-4752-AED2-2AF25DF485B9}" type="presOf" srcId="{764C87ED-8FE5-4927-8693-269E28320272}" destId="{26CD03A8-199A-4AAF-89E1-5D8EE6093EA6}" srcOrd="0" destOrd="0" presId="urn:microsoft.com/office/officeart/2005/8/layout/vList2"/>
    <dgm:cxn modelId="{C3048FF4-F261-4B2A-9BE4-65D53F59B29E}" srcId="{764C87ED-8FE5-4927-8693-269E28320272}" destId="{314917FC-E43C-4309-A4F2-FAD1E64148B0}" srcOrd="4" destOrd="0" parTransId="{4B72F705-74E5-45BA-BC28-5B37E54CD2CA}" sibTransId="{98A8D252-55D8-4E16-B35E-B545D880A858}"/>
    <dgm:cxn modelId="{5848BB1E-FECA-4BB3-AFDD-B446A50BB53C}" srcId="{764C87ED-8FE5-4927-8693-269E28320272}" destId="{1D3E6BBD-516C-4355-B4CA-02669F2CEE55}" srcOrd="1" destOrd="0" parTransId="{15B16ABF-7EEB-47F3-AC26-D75AF64C281B}" sibTransId="{8FE51019-1915-4FDD-AB59-8A75E156BC70}"/>
    <dgm:cxn modelId="{F0B1BD0D-E334-48D1-A21C-E3E401DF8C9C}" srcId="{764C87ED-8FE5-4927-8693-269E28320272}" destId="{07761497-ED14-4698-940E-C2B8B72835D8}" srcOrd="2" destOrd="0" parTransId="{AC49519D-BB08-49BA-870C-ABC5FCA3621F}" sibTransId="{9BA142E8-53F7-472C-A066-6A15C6AA731E}"/>
    <dgm:cxn modelId="{2F9B28C3-B231-453C-8F91-60AE722D20E9}" srcId="{764C87ED-8FE5-4927-8693-269E28320272}" destId="{8130419C-7AC3-4DBD-9A09-4494998CD0C0}" srcOrd="5" destOrd="0" parTransId="{F3DB75C8-3DE5-4B60-9DA4-03FAF5D5E713}" sibTransId="{1093B029-FC7D-469D-AB9B-46DF12F1B91C}"/>
    <dgm:cxn modelId="{39D33E10-5FDF-4833-A858-85DE6B9FAEA3}" type="presOf" srcId="{07761497-ED14-4698-940E-C2B8B72835D8}" destId="{4E707DF9-B751-407C-9D70-6BBED4824BDA}" srcOrd="0" destOrd="0" presId="urn:microsoft.com/office/officeart/2005/8/layout/vList2"/>
    <dgm:cxn modelId="{2802748B-7182-4085-91C3-CADFE9C7FDD2}" type="presOf" srcId="{314917FC-E43C-4309-A4F2-FAD1E64148B0}" destId="{7B6BF1BB-4AF0-4D48-A2C1-CF40BF3A6BD0}" srcOrd="0" destOrd="0" presId="urn:microsoft.com/office/officeart/2005/8/layout/vList2"/>
    <dgm:cxn modelId="{2D140B48-BF9C-495D-91AE-135BD371C7FA}" type="presOf" srcId="{6D4DB943-921F-465A-8F41-26B557733B84}" destId="{E60BF5AE-DBDA-4D63-9D8F-9829F2E4C11E}" srcOrd="0" destOrd="0" presId="urn:microsoft.com/office/officeart/2005/8/layout/vList2"/>
    <dgm:cxn modelId="{25277A70-B49D-4BFD-A854-9A37A5B89F01}" srcId="{764C87ED-8FE5-4927-8693-269E28320272}" destId="{4304FE38-4A12-4FA3-9BB1-3F7EC064D7A6}" srcOrd="0" destOrd="0" parTransId="{42260AFC-775D-4C60-9786-9B657EF00155}" sibTransId="{3DEFC8FA-4975-457C-BAA0-946BB82EC4B9}"/>
    <dgm:cxn modelId="{BA811895-2C02-4F83-A7CD-BFB99CD42BBC}" type="presOf" srcId="{1D3E6BBD-516C-4355-B4CA-02669F2CEE55}" destId="{E9EBC0C1-97A8-4833-AAD3-FD7A067DD030}" srcOrd="0" destOrd="0" presId="urn:microsoft.com/office/officeart/2005/8/layout/vList2"/>
    <dgm:cxn modelId="{EC6BC834-4F90-4635-AF30-C0327E22B45F}" type="presOf" srcId="{8130419C-7AC3-4DBD-9A09-4494998CD0C0}" destId="{EE164D74-1425-4F73-9B07-B7835908CADE}" srcOrd="0" destOrd="0" presId="urn:microsoft.com/office/officeart/2005/8/layout/vList2"/>
    <dgm:cxn modelId="{3670A811-709B-4F6F-89C6-7C1EB80DBE0F}" type="presOf" srcId="{4304FE38-4A12-4FA3-9BB1-3F7EC064D7A6}" destId="{E77EEEDD-60E1-4320-927C-2E1C8AB90B44}" srcOrd="0" destOrd="0" presId="urn:microsoft.com/office/officeart/2005/8/layout/vList2"/>
    <dgm:cxn modelId="{866D8FE9-9CB2-4F73-9D79-35E06B7D3C92}" srcId="{764C87ED-8FE5-4927-8693-269E28320272}" destId="{6D4DB943-921F-465A-8F41-26B557733B84}" srcOrd="3" destOrd="0" parTransId="{9C804FF2-E774-404D-9765-D5678A7E9369}" sibTransId="{20CEB1F5-2BF6-4020-A681-2DE1765A54DF}"/>
    <dgm:cxn modelId="{206F1C6D-27B2-4A20-92B9-B41BE2EA7D37}" type="presParOf" srcId="{26CD03A8-199A-4AAF-89E1-5D8EE6093EA6}" destId="{E77EEEDD-60E1-4320-927C-2E1C8AB90B44}" srcOrd="0" destOrd="0" presId="urn:microsoft.com/office/officeart/2005/8/layout/vList2"/>
    <dgm:cxn modelId="{B8E85EDE-120D-42E2-B491-139C85D58D52}" type="presParOf" srcId="{26CD03A8-199A-4AAF-89E1-5D8EE6093EA6}" destId="{F2B4A290-7B74-4383-9841-4C5EB540CB85}" srcOrd="1" destOrd="0" presId="urn:microsoft.com/office/officeart/2005/8/layout/vList2"/>
    <dgm:cxn modelId="{3BB7C628-37CC-4CB0-9B35-EFF915FA4F4F}" type="presParOf" srcId="{26CD03A8-199A-4AAF-89E1-5D8EE6093EA6}" destId="{E9EBC0C1-97A8-4833-AAD3-FD7A067DD030}" srcOrd="2" destOrd="0" presId="urn:microsoft.com/office/officeart/2005/8/layout/vList2"/>
    <dgm:cxn modelId="{34C4076C-7873-4BF1-AA26-1EBF50B1B5D2}" type="presParOf" srcId="{26CD03A8-199A-4AAF-89E1-5D8EE6093EA6}" destId="{D9927AE6-8217-4497-AC5F-1D3DB4579CD7}" srcOrd="3" destOrd="0" presId="urn:microsoft.com/office/officeart/2005/8/layout/vList2"/>
    <dgm:cxn modelId="{639851CB-34FA-43CD-9C2A-2AC09ECE2C69}" type="presParOf" srcId="{26CD03A8-199A-4AAF-89E1-5D8EE6093EA6}" destId="{4E707DF9-B751-407C-9D70-6BBED4824BDA}" srcOrd="4" destOrd="0" presId="urn:microsoft.com/office/officeart/2005/8/layout/vList2"/>
    <dgm:cxn modelId="{1F1068AB-22DA-4FF5-B775-D91EA5175B30}" type="presParOf" srcId="{26CD03A8-199A-4AAF-89E1-5D8EE6093EA6}" destId="{6A1912C8-F651-4EFD-A373-AADF71F9C801}" srcOrd="5" destOrd="0" presId="urn:microsoft.com/office/officeart/2005/8/layout/vList2"/>
    <dgm:cxn modelId="{9250683D-5276-44F1-ADDE-DCC4B80171F0}" type="presParOf" srcId="{26CD03A8-199A-4AAF-89E1-5D8EE6093EA6}" destId="{E60BF5AE-DBDA-4D63-9D8F-9829F2E4C11E}" srcOrd="6" destOrd="0" presId="urn:microsoft.com/office/officeart/2005/8/layout/vList2"/>
    <dgm:cxn modelId="{BFDDF709-7218-4CD7-8EF9-09B605DB8D00}" type="presParOf" srcId="{26CD03A8-199A-4AAF-89E1-5D8EE6093EA6}" destId="{CE40FED4-E5E0-430F-9F14-27A8BEE020A6}" srcOrd="7" destOrd="0" presId="urn:microsoft.com/office/officeart/2005/8/layout/vList2"/>
    <dgm:cxn modelId="{7EBBFB4E-EF8F-4EB0-8AA3-20B744DFDB6A}" type="presParOf" srcId="{26CD03A8-199A-4AAF-89E1-5D8EE6093EA6}" destId="{7B6BF1BB-4AF0-4D48-A2C1-CF40BF3A6BD0}" srcOrd="8" destOrd="0" presId="urn:microsoft.com/office/officeart/2005/8/layout/vList2"/>
    <dgm:cxn modelId="{8CE43D15-CA48-4966-9712-DE4AA15029D9}" type="presParOf" srcId="{26CD03A8-199A-4AAF-89E1-5D8EE6093EA6}" destId="{2C31A5C2-1CBD-4E84-9709-D15B7EFD0164}" srcOrd="9" destOrd="0" presId="urn:microsoft.com/office/officeart/2005/8/layout/vList2"/>
    <dgm:cxn modelId="{0C24B577-C561-4B70-BF95-3160B9BDAE6E}" type="presParOf" srcId="{26CD03A8-199A-4AAF-89E1-5D8EE6093EA6}" destId="{EE164D74-1425-4F73-9B07-B7835908CA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0DB78B-1FB7-4DD3-8BB7-D2834C4C42D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3705F77-3790-4F92-A591-C50BA79D54CA}">
      <dgm:prSet/>
      <dgm:spPr/>
      <dgm:t>
        <a:bodyPr/>
        <a:lstStyle/>
        <a:p>
          <a:pPr rtl="0"/>
          <a:r>
            <a:rPr lang="en-US" dirty="0"/>
            <a:t>Conductive Hearing Impairment</a:t>
          </a:r>
        </a:p>
      </dgm:t>
    </dgm:pt>
    <dgm:pt modelId="{B4E132F7-BF02-4EC6-9B80-47EB941420E3}" type="parTrans" cxnId="{09EB0E42-BFE9-469E-9DC9-F8C09DC1216E}">
      <dgm:prSet/>
      <dgm:spPr/>
      <dgm:t>
        <a:bodyPr/>
        <a:lstStyle/>
        <a:p>
          <a:endParaRPr lang="en-US"/>
        </a:p>
      </dgm:t>
    </dgm:pt>
    <dgm:pt modelId="{80D2B32B-AED3-48C1-BB7A-A14D9ECEB2D9}" type="sibTrans" cxnId="{09EB0E42-BFE9-469E-9DC9-F8C09DC1216E}">
      <dgm:prSet/>
      <dgm:spPr/>
      <dgm:t>
        <a:bodyPr/>
        <a:lstStyle/>
        <a:p>
          <a:endParaRPr lang="en-US"/>
        </a:p>
      </dgm:t>
    </dgm:pt>
    <dgm:pt modelId="{6BED7BF1-013E-4AF8-915C-02E1B6B6F66B}">
      <dgm:prSet/>
      <dgm:spPr/>
      <dgm:t>
        <a:bodyPr/>
        <a:lstStyle/>
        <a:p>
          <a:pPr rtl="0"/>
          <a:r>
            <a:rPr lang="en-US" dirty="0"/>
            <a:t>Sensorineural Hearing Impairment</a:t>
          </a:r>
        </a:p>
      </dgm:t>
    </dgm:pt>
    <dgm:pt modelId="{61E40B1B-9C3B-48E7-978D-DC548F0B2F74}" type="parTrans" cxnId="{90706E31-1185-4E97-ACFF-EDC236F3CC84}">
      <dgm:prSet/>
      <dgm:spPr/>
      <dgm:t>
        <a:bodyPr/>
        <a:lstStyle/>
        <a:p>
          <a:endParaRPr lang="en-US"/>
        </a:p>
      </dgm:t>
    </dgm:pt>
    <dgm:pt modelId="{7E65D269-0D60-4153-9561-68BFDD28BD9C}" type="sibTrans" cxnId="{90706E31-1185-4E97-ACFF-EDC236F3CC84}">
      <dgm:prSet/>
      <dgm:spPr/>
      <dgm:t>
        <a:bodyPr/>
        <a:lstStyle/>
        <a:p>
          <a:endParaRPr lang="en-US"/>
        </a:p>
      </dgm:t>
    </dgm:pt>
    <dgm:pt modelId="{7A5FD99C-152B-42B8-8407-209D684D0A2F}">
      <dgm:prSet/>
      <dgm:spPr/>
      <dgm:t>
        <a:bodyPr/>
        <a:lstStyle/>
        <a:p>
          <a:r>
            <a:rPr lang="en-US" dirty="0"/>
            <a:t>Discomfort to loud sounds</a:t>
          </a:r>
        </a:p>
      </dgm:t>
    </dgm:pt>
    <dgm:pt modelId="{D30E878C-E4E7-48C1-9588-FD4B0453CC52}" type="parTrans" cxnId="{C3C09E18-5E26-4458-BD4D-9CFD5B8BF29A}">
      <dgm:prSet/>
      <dgm:spPr/>
      <dgm:t>
        <a:bodyPr/>
        <a:lstStyle/>
        <a:p>
          <a:endParaRPr lang="en-US"/>
        </a:p>
      </dgm:t>
    </dgm:pt>
    <dgm:pt modelId="{F90C5F45-0DA5-4079-A70F-11F6AC73FC6C}" type="sibTrans" cxnId="{C3C09E18-5E26-4458-BD4D-9CFD5B8BF29A}">
      <dgm:prSet/>
      <dgm:spPr/>
      <dgm:t>
        <a:bodyPr/>
        <a:lstStyle/>
        <a:p>
          <a:endParaRPr lang="en-US"/>
        </a:p>
      </dgm:t>
    </dgm:pt>
    <dgm:pt modelId="{326610BB-EF9F-4B0E-9BC4-5E8C1F565581}">
      <dgm:prSet/>
      <dgm:spPr/>
      <dgm:t>
        <a:bodyPr/>
        <a:lstStyle/>
        <a:p>
          <a:pPr rtl="0"/>
          <a:r>
            <a:rPr lang="en-US" dirty="0"/>
            <a:t>Cholesteatoma</a:t>
          </a:r>
        </a:p>
      </dgm:t>
    </dgm:pt>
    <dgm:pt modelId="{7ADAC27C-68BA-4CA8-93A9-B74DC8067AAD}" type="parTrans" cxnId="{EDFAB28B-28C2-454D-B317-8E4477E7CF0D}">
      <dgm:prSet/>
      <dgm:spPr/>
      <dgm:t>
        <a:bodyPr/>
        <a:lstStyle/>
        <a:p>
          <a:endParaRPr lang="en-US"/>
        </a:p>
      </dgm:t>
    </dgm:pt>
    <dgm:pt modelId="{6E77167D-4BA8-45BF-8297-EE77CF4A7744}" type="sibTrans" cxnId="{EDFAB28B-28C2-454D-B317-8E4477E7CF0D}">
      <dgm:prSet/>
      <dgm:spPr/>
      <dgm:t>
        <a:bodyPr/>
        <a:lstStyle/>
        <a:p>
          <a:endParaRPr lang="en-US"/>
        </a:p>
      </dgm:t>
    </dgm:pt>
    <dgm:pt modelId="{9C856502-CE13-46FB-91EE-65E8A5389536}">
      <dgm:prSet/>
      <dgm:spPr/>
      <dgm:t>
        <a:bodyPr/>
        <a:lstStyle/>
        <a:p>
          <a:r>
            <a:rPr lang="en-US" dirty="0"/>
            <a:t>Vertigo</a:t>
          </a:r>
        </a:p>
      </dgm:t>
    </dgm:pt>
    <dgm:pt modelId="{F40A46EC-9424-494E-9FD8-329E77126DEB}" type="parTrans" cxnId="{17E593D9-F73D-4B5B-91CA-C2444E940631}">
      <dgm:prSet/>
      <dgm:spPr/>
      <dgm:t>
        <a:bodyPr/>
        <a:lstStyle/>
        <a:p>
          <a:endParaRPr lang="en-US"/>
        </a:p>
      </dgm:t>
    </dgm:pt>
    <dgm:pt modelId="{3DC7AB50-349A-4715-9670-6EEA10303CC5}" type="sibTrans" cxnId="{17E593D9-F73D-4B5B-91CA-C2444E940631}">
      <dgm:prSet/>
      <dgm:spPr/>
      <dgm:t>
        <a:bodyPr/>
        <a:lstStyle/>
        <a:p>
          <a:endParaRPr lang="en-US"/>
        </a:p>
      </dgm:t>
    </dgm:pt>
    <dgm:pt modelId="{2FD65E71-D830-4888-AA3B-2E029DE9A75E}">
      <dgm:prSet/>
      <dgm:spPr/>
      <dgm:t>
        <a:bodyPr/>
        <a:lstStyle/>
        <a:p>
          <a:pPr rtl="0"/>
          <a:r>
            <a:rPr lang="en-US" dirty="0"/>
            <a:t>Perilymphatic fistula</a:t>
          </a:r>
        </a:p>
      </dgm:t>
    </dgm:pt>
    <dgm:pt modelId="{84CA8A6F-3232-40CF-BE06-FF3EE5C403FC}" type="parTrans" cxnId="{F20646DD-F168-422F-AD93-AFBE8A91A7F7}">
      <dgm:prSet/>
      <dgm:spPr/>
      <dgm:t>
        <a:bodyPr/>
        <a:lstStyle/>
        <a:p>
          <a:endParaRPr lang="en-US"/>
        </a:p>
      </dgm:t>
    </dgm:pt>
    <dgm:pt modelId="{11481F62-DB32-457E-8DA5-D941F558F10B}" type="sibTrans" cxnId="{F20646DD-F168-422F-AD93-AFBE8A91A7F7}">
      <dgm:prSet/>
      <dgm:spPr/>
      <dgm:t>
        <a:bodyPr/>
        <a:lstStyle/>
        <a:p>
          <a:endParaRPr lang="en-US"/>
        </a:p>
      </dgm:t>
    </dgm:pt>
    <dgm:pt modelId="{3965E887-87A6-43F2-9AF5-0EEA891BEB4A}">
      <dgm:prSet/>
      <dgm:spPr/>
      <dgm:t>
        <a:bodyPr/>
        <a:lstStyle/>
        <a:p>
          <a:pPr rtl="0"/>
          <a:r>
            <a:rPr lang="en-US" dirty="0"/>
            <a:t>Chorda tympani and facial nerve Injury</a:t>
          </a:r>
        </a:p>
      </dgm:t>
    </dgm:pt>
    <dgm:pt modelId="{1E9ECD01-87AF-4839-8EE3-D88F4C72F2D6}" type="parTrans" cxnId="{639646F3-CB70-4B53-83EB-558C7699DD63}">
      <dgm:prSet/>
      <dgm:spPr/>
      <dgm:t>
        <a:bodyPr/>
        <a:lstStyle/>
        <a:p>
          <a:endParaRPr lang="en-US"/>
        </a:p>
      </dgm:t>
    </dgm:pt>
    <dgm:pt modelId="{F639344F-2A4E-4EEF-A78F-F6B85C2E0CF4}" type="sibTrans" cxnId="{639646F3-CB70-4B53-83EB-558C7699DD63}">
      <dgm:prSet/>
      <dgm:spPr/>
      <dgm:t>
        <a:bodyPr/>
        <a:lstStyle/>
        <a:p>
          <a:endParaRPr lang="en-US"/>
        </a:p>
      </dgm:t>
    </dgm:pt>
    <dgm:pt modelId="{DF68AA7F-50D3-4B99-BAB7-DCDF204C9D51}">
      <dgm:prSet/>
      <dgm:spPr/>
      <dgm:t>
        <a:bodyPr/>
        <a:lstStyle/>
        <a:p>
          <a:pPr rtl="0"/>
          <a:r>
            <a:rPr lang="en-US" dirty="0"/>
            <a:t>Reparative granuloma</a:t>
          </a:r>
        </a:p>
      </dgm:t>
    </dgm:pt>
    <dgm:pt modelId="{11A71883-F1D9-4EC8-A45A-C15C53F9C5EF}" type="parTrans" cxnId="{85F119C3-74D5-4324-B6E1-B46580459BDD}">
      <dgm:prSet/>
      <dgm:spPr/>
      <dgm:t>
        <a:bodyPr/>
        <a:lstStyle/>
        <a:p>
          <a:endParaRPr lang="en-US"/>
        </a:p>
      </dgm:t>
    </dgm:pt>
    <dgm:pt modelId="{FE77377A-E6DF-4783-ADF7-F3951522FEC8}" type="sibTrans" cxnId="{85F119C3-74D5-4324-B6E1-B46580459BDD}">
      <dgm:prSet/>
      <dgm:spPr/>
      <dgm:t>
        <a:bodyPr/>
        <a:lstStyle/>
        <a:p>
          <a:endParaRPr lang="en-US"/>
        </a:p>
      </dgm:t>
    </dgm:pt>
    <dgm:pt modelId="{D812DD31-4541-4C0F-8071-A1971CBEAFFD}" type="pres">
      <dgm:prSet presAssocID="{890DB78B-1FB7-4DD3-8BB7-D2834C4C4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0DFD45-7FD6-4622-89A2-DDFA66EFC6D5}" type="pres">
      <dgm:prSet presAssocID="{63705F77-3790-4F92-A591-C50BA79D54C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622A5-8E45-4557-9D4A-3B9DEA0E971E}" type="pres">
      <dgm:prSet presAssocID="{80D2B32B-AED3-48C1-BB7A-A14D9ECEB2D9}" presName="spacer" presStyleCnt="0"/>
      <dgm:spPr/>
    </dgm:pt>
    <dgm:pt modelId="{2404662A-307F-4F4D-BA00-637BBDFD71EF}" type="pres">
      <dgm:prSet presAssocID="{6BED7BF1-013E-4AF8-915C-02E1B6B6F66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196D3-E5CC-4D75-955E-02E5A7E2A77A}" type="pres">
      <dgm:prSet presAssocID="{7E65D269-0D60-4153-9561-68BFDD28BD9C}" presName="spacer" presStyleCnt="0"/>
      <dgm:spPr/>
    </dgm:pt>
    <dgm:pt modelId="{22B71728-11CA-4B8B-8450-191010169663}" type="pres">
      <dgm:prSet presAssocID="{9C856502-CE13-46FB-91EE-65E8A538953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6D640-A562-465E-BDA0-334036B0F420}" type="pres">
      <dgm:prSet presAssocID="{3DC7AB50-349A-4715-9670-6EEA10303CC5}" presName="spacer" presStyleCnt="0"/>
      <dgm:spPr/>
    </dgm:pt>
    <dgm:pt modelId="{FAA2EEBD-1042-42E9-93F3-041CF7CF44E2}" type="pres">
      <dgm:prSet presAssocID="{3965E887-87A6-43F2-9AF5-0EEA891BEB4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69391-752E-4E95-A298-6EB2CD078CA8}" type="pres">
      <dgm:prSet presAssocID="{F639344F-2A4E-4EEF-A78F-F6B85C2E0CF4}" presName="spacer" presStyleCnt="0"/>
      <dgm:spPr/>
    </dgm:pt>
    <dgm:pt modelId="{47F00CAD-B7EC-4804-8FAD-0428ED9391A2}" type="pres">
      <dgm:prSet presAssocID="{2FD65E71-D830-4888-AA3B-2E029DE9A75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EF0B-6691-40B1-A8A0-F79D924C9A0A}" type="pres">
      <dgm:prSet presAssocID="{11481F62-DB32-457E-8DA5-D941F558F10B}" presName="spacer" presStyleCnt="0"/>
      <dgm:spPr/>
    </dgm:pt>
    <dgm:pt modelId="{E64F82D9-8273-45E0-9E56-F8CC330E9483}" type="pres">
      <dgm:prSet presAssocID="{DF68AA7F-50D3-4B99-BAB7-DCDF204C9D5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0757E-A764-4B83-8156-1061B4D4955E}" type="pres">
      <dgm:prSet presAssocID="{FE77377A-E6DF-4783-ADF7-F3951522FEC8}" presName="spacer" presStyleCnt="0"/>
      <dgm:spPr/>
    </dgm:pt>
    <dgm:pt modelId="{3A52ADE5-497C-4AD3-A2D0-6580043FAFE3}" type="pres">
      <dgm:prSet presAssocID="{326610BB-EF9F-4B0E-9BC4-5E8C1F56558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11528-172C-40F0-A6EC-7488E30FC4D7}" type="pres">
      <dgm:prSet presAssocID="{6E77167D-4BA8-45BF-8297-EE77CF4A7744}" presName="spacer" presStyleCnt="0"/>
      <dgm:spPr/>
    </dgm:pt>
    <dgm:pt modelId="{E9EE99B7-F332-4039-93E0-B16303279AD8}" type="pres">
      <dgm:prSet presAssocID="{7A5FD99C-152B-42B8-8407-209D684D0A2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119C3-74D5-4324-B6E1-B46580459BDD}" srcId="{890DB78B-1FB7-4DD3-8BB7-D2834C4C42D5}" destId="{DF68AA7F-50D3-4B99-BAB7-DCDF204C9D51}" srcOrd="5" destOrd="0" parTransId="{11A71883-F1D9-4EC8-A45A-C15C53F9C5EF}" sibTransId="{FE77377A-E6DF-4783-ADF7-F3951522FEC8}"/>
    <dgm:cxn modelId="{09EB0E42-BFE9-469E-9DC9-F8C09DC1216E}" srcId="{890DB78B-1FB7-4DD3-8BB7-D2834C4C42D5}" destId="{63705F77-3790-4F92-A591-C50BA79D54CA}" srcOrd="0" destOrd="0" parTransId="{B4E132F7-BF02-4EC6-9B80-47EB941420E3}" sibTransId="{80D2B32B-AED3-48C1-BB7A-A14D9ECEB2D9}"/>
    <dgm:cxn modelId="{F8BE63DE-489F-406F-9B50-3B64FFB7C6C1}" type="presOf" srcId="{890DB78B-1FB7-4DD3-8BB7-D2834C4C42D5}" destId="{D812DD31-4541-4C0F-8071-A1971CBEAFFD}" srcOrd="0" destOrd="0" presId="urn:microsoft.com/office/officeart/2005/8/layout/vList2"/>
    <dgm:cxn modelId="{EDFAB28B-28C2-454D-B317-8E4477E7CF0D}" srcId="{890DB78B-1FB7-4DD3-8BB7-D2834C4C42D5}" destId="{326610BB-EF9F-4B0E-9BC4-5E8C1F565581}" srcOrd="6" destOrd="0" parTransId="{7ADAC27C-68BA-4CA8-93A9-B74DC8067AAD}" sibTransId="{6E77167D-4BA8-45BF-8297-EE77CF4A7744}"/>
    <dgm:cxn modelId="{17E593D9-F73D-4B5B-91CA-C2444E940631}" srcId="{890DB78B-1FB7-4DD3-8BB7-D2834C4C42D5}" destId="{9C856502-CE13-46FB-91EE-65E8A5389536}" srcOrd="2" destOrd="0" parTransId="{F40A46EC-9424-494E-9FD8-329E77126DEB}" sibTransId="{3DC7AB50-349A-4715-9670-6EEA10303CC5}"/>
    <dgm:cxn modelId="{A848F83C-4A16-4F78-AF0E-53D46679B63D}" type="presOf" srcId="{63705F77-3790-4F92-A591-C50BA79D54CA}" destId="{4D0DFD45-7FD6-4622-89A2-DDFA66EFC6D5}" srcOrd="0" destOrd="0" presId="urn:microsoft.com/office/officeart/2005/8/layout/vList2"/>
    <dgm:cxn modelId="{3C699CD5-E3A8-4540-8E48-85ADA3137A0E}" type="presOf" srcId="{6BED7BF1-013E-4AF8-915C-02E1B6B6F66B}" destId="{2404662A-307F-4F4D-BA00-637BBDFD71EF}" srcOrd="0" destOrd="0" presId="urn:microsoft.com/office/officeart/2005/8/layout/vList2"/>
    <dgm:cxn modelId="{8EC27F71-A617-468F-B8AB-07FFB0C5ED06}" type="presOf" srcId="{7A5FD99C-152B-42B8-8407-209D684D0A2F}" destId="{E9EE99B7-F332-4039-93E0-B16303279AD8}" srcOrd="0" destOrd="0" presId="urn:microsoft.com/office/officeart/2005/8/layout/vList2"/>
    <dgm:cxn modelId="{9F7C81BF-86AD-45BD-99F7-17979B2F54EE}" type="presOf" srcId="{2FD65E71-D830-4888-AA3B-2E029DE9A75E}" destId="{47F00CAD-B7EC-4804-8FAD-0428ED9391A2}" srcOrd="0" destOrd="0" presId="urn:microsoft.com/office/officeart/2005/8/layout/vList2"/>
    <dgm:cxn modelId="{F20646DD-F168-422F-AD93-AFBE8A91A7F7}" srcId="{890DB78B-1FB7-4DD3-8BB7-D2834C4C42D5}" destId="{2FD65E71-D830-4888-AA3B-2E029DE9A75E}" srcOrd="4" destOrd="0" parTransId="{84CA8A6F-3232-40CF-BE06-FF3EE5C403FC}" sibTransId="{11481F62-DB32-457E-8DA5-D941F558F10B}"/>
    <dgm:cxn modelId="{B08623C1-80E3-4071-94E8-DCC196D99DAD}" type="presOf" srcId="{326610BB-EF9F-4B0E-9BC4-5E8C1F565581}" destId="{3A52ADE5-497C-4AD3-A2D0-6580043FAFE3}" srcOrd="0" destOrd="0" presId="urn:microsoft.com/office/officeart/2005/8/layout/vList2"/>
    <dgm:cxn modelId="{90706E31-1185-4E97-ACFF-EDC236F3CC84}" srcId="{890DB78B-1FB7-4DD3-8BB7-D2834C4C42D5}" destId="{6BED7BF1-013E-4AF8-915C-02E1B6B6F66B}" srcOrd="1" destOrd="0" parTransId="{61E40B1B-9C3B-48E7-978D-DC548F0B2F74}" sibTransId="{7E65D269-0D60-4153-9561-68BFDD28BD9C}"/>
    <dgm:cxn modelId="{ECA4C9F5-6BAA-4C4A-8782-DA40F0C32205}" type="presOf" srcId="{DF68AA7F-50D3-4B99-BAB7-DCDF204C9D51}" destId="{E64F82D9-8273-45E0-9E56-F8CC330E9483}" srcOrd="0" destOrd="0" presId="urn:microsoft.com/office/officeart/2005/8/layout/vList2"/>
    <dgm:cxn modelId="{C3C09E18-5E26-4458-BD4D-9CFD5B8BF29A}" srcId="{890DB78B-1FB7-4DD3-8BB7-D2834C4C42D5}" destId="{7A5FD99C-152B-42B8-8407-209D684D0A2F}" srcOrd="7" destOrd="0" parTransId="{D30E878C-E4E7-48C1-9588-FD4B0453CC52}" sibTransId="{F90C5F45-0DA5-4079-A70F-11F6AC73FC6C}"/>
    <dgm:cxn modelId="{C3FF4241-3C4B-4222-985D-6A3D2227A160}" type="presOf" srcId="{9C856502-CE13-46FB-91EE-65E8A5389536}" destId="{22B71728-11CA-4B8B-8450-191010169663}" srcOrd="0" destOrd="0" presId="urn:microsoft.com/office/officeart/2005/8/layout/vList2"/>
    <dgm:cxn modelId="{639646F3-CB70-4B53-83EB-558C7699DD63}" srcId="{890DB78B-1FB7-4DD3-8BB7-D2834C4C42D5}" destId="{3965E887-87A6-43F2-9AF5-0EEA891BEB4A}" srcOrd="3" destOrd="0" parTransId="{1E9ECD01-87AF-4839-8EE3-D88F4C72F2D6}" sibTransId="{F639344F-2A4E-4EEF-A78F-F6B85C2E0CF4}"/>
    <dgm:cxn modelId="{9BF9DD7E-B649-4E88-9CBA-E5CAD20427D8}" type="presOf" srcId="{3965E887-87A6-43F2-9AF5-0EEA891BEB4A}" destId="{FAA2EEBD-1042-42E9-93F3-041CF7CF44E2}" srcOrd="0" destOrd="0" presId="urn:microsoft.com/office/officeart/2005/8/layout/vList2"/>
    <dgm:cxn modelId="{0AC70800-42F2-4CD2-AF34-E792688D8B87}" type="presParOf" srcId="{D812DD31-4541-4C0F-8071-A1971CBEAFFD}" destId="{4D0DFD45-7FD6-4622-89A2-DDFA66EFC6D5}" srcOrd="0" destOrd="0" presId="urn:microsoft.com/office/officeart/2005/8/layout/vList2"/>
    <dgm:cxn modelId="{35E83522-0915-42EF-9775-97B5DE59DE9E}" type="presParOf" srcId="{D812DD31-4541-4C0F-8071-A1971CBEAFFD}" destId="{DAD622A5-8E45-4557-9D4A-3B9DEA0E971E}" srcOrd="1" destOrd="0" presId="urn:microsoft.com/office/officeart/2005/8/layout/vList2"/>
    <dgm:cxn modelId="{C71B8DB9-0F2A-4536-BD57-2DDF337EFEE1}" type="presParOf" srcId="{D812DD31-4541-4C0F-8071-A1971CBEAFFD}" destId="{2404662A-307F-4F4D-BA00-637BBDFD71EF}" srcOrd="2" destOrd="0" presId="urn:microsoft.com/office/officeart/2005/8/layout/vList2"/>
    <dgm:cxn modelId="{DB6A8A5B-7E33-4C24-8F09-D797ACC3EEEE}" type="presParOf" srcId="{D812DD31-4541-4C0F-8071-A1971CBEAFFD}" destId="{DB2196D3-E5CC-4D75-955E-02E5A7E2A77A}" srcOrd="3" destOrd="0" presId="urn:microsoft.com/office/officeart/2005/8/layout/vList2"/>
    <dgm:cxn modelId="{945482B0-5F86-4C72-8FEB-DFAA5110808D}" type="presParOf" srcId="{D812DD31-4541-4C0F-8071-A1971CBEAFFD}" destId="{22B71728-11CA-4B8B-8450-191010169663}" srcOrd="4" destOrd="0" presId="urn:microsoft.com/office/officeart/2005/8/layout/vList2"/>
    <dgm:cxn modelId="{7E1CC46A-B18E-41E9-94DF-D953EEFA7F58}" type="presParOf" srcId="{D812DD31-4541-4C0F-8071-A1971CBEAFFD}" destId="{E086D640-A562-465E-BDA0-334036B0F420}" srcOrd="5" destOrd="0" presId="urn:microsoft.com/office/officeart/2005/8/layout/vList2"/>
    <dgm:cxn modelId="{E863299D-9EAB-4DCF-9204-ECDA337A3365}" type="presParOf" srcId="{D812DD31-4541-4C0F-8071-A1971CBEAFFD}" destId="{FAA2EEBD-1042-42E9-93F3-041CF7CF44E2}" srcOrd="6" destOrd="0" presId="urn:microsoft.com/office/officeart/2005/8/layout/vList2"/>
    <dgm:cxn modelId="{785C2168-2EB0-49BD-8B3F-670CFD77F821}" type="presParOf" srcId="{D812DD31-4541-4C0F-8071-A1971CBEAFFD}" destId="{20269391-752E-4E95-A298-6EB2CD078CA8}" srcOrd="7" destOrd="0" presId="urn:microsoft.com/office/officeart/2005/8/layout/vList2"/>
    <dgm:cxn modelId="{C2F2ED73-9FC9-4B8F-87FD-75B4FDD55DEB}" type="presParOf" srcId="{D812DD31-4541-4C0F-8071-A1971CBEAFFD}" destId="{47F00CAD-B7EC-4804-8FAD-0428ED9391A2}" srcOrd="8" destOrd="0" presId="urn:microsoft.com/office/officeart/2005/8/layout/vList2"/>
    <dgm:cxn modelId="{199280FB-0FE3-4548-BE7C-FCABFF8A649D}" type="presParOf" srcId="{D812DD31-4541-4C0F-8071-A1971CBEAFFD}" destId="{24D5EF0B-6691-40B1-A8A0-F79D924C9A0A}" srcOrd="9" destOrd="0" presId="urn:microsoft.com/office/officeart/2005/8/layout/vList2"/>
    <dgm:cxn modelId="{D4D6D916-3241-4AFC-82E6-3414C3FCFEF3}" type="presParOf" srcId="{D812DD31-4541-4C0F-8071-A1971CBEAFFD}" destId="{E64F82D9-8273-45E0-9E56-F8CC330E9483}" srcOrd="10" destOrd="0" presId="urn:microsoft.com/office/officeart/2005/8/layout/vList2"/>
    <dgm:cxn modelId="{FFFF3E96-BA17-43D5-899B-BAE358B866DD}" type="presParOf" srcId="{D812DD31-4541-4C0F-8071-A1971CBEAFFD}" destId="{1450757E-A764-4B83-8156-1061B4D4955E}" srcOrd="11" destOrd="0" presId="urn:microsoft.com/office/officeart/2005/8/layout/vList2"/>
    <dgm:cxn modelId="{0824BD7A-42CC-495E-9060-3A9048A94264}" type="presParOf" srcId="{D812DD31-4541-4C0F-8071-A1971CBEAFFD}" destId="{3A52ADE5-497C-4AD3-A2D0-6580043FAFE3}" srcOrd="12" destOrd="0" presId="urn:microsoft.com/office/officeart/2005/8/layout/vList2"/>
    <dgm:cxn modelId="{DE8ED0DC-93E3-462A-A4A3-E00CBD3D1FD6}" type="presParOf" srcId="{D812DD31-4541-4C0F-8071-A1971CBEAFFD}" destId="{75F11528-172C-40F0-A6EC-7488E30FC4D7}" srcOrd="13" destOrd="0" presId="urn:microsoft.com/office/officeart/2005/8/layout/vList2"/>
    <dgm:cxn modelId="{BF0E2487-1F3A-461E-B10C-C03C7452C04B}" type="presParOf" srcId="{D812DD31-4541-4C0F-8071-A1971CBEAFFD}" destId="{E9EE99B7-F332-4039-93E0-B16303279AD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655BBE-CE24-4420-95CF-6437846FF2B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64C245-343F-4A20-92A3-5ADF97E2ADC7}">
      <dgm:prSet/>
      <dgm:spPr/>
      <dgm:t>
        <a:bodyPr/>
        <a:lstStyle/>
        <a:p>
          <a:pPr rtl="0"/>
          <a:r>
            <a:rPr lang="en-US" dirty="0"/>
            <a:t> Avoid brisk head movements.</a:t>
          </a:r>
        </a:p>
      </dgm:t>
    </dgm:pt>
    <dgm:pt modelId="{11865243-98CC-405C-A7BC-262F229CC6E0}" type="parTrans" cxnId="{B03D1F41-527E-47D1-B694-CBCEDD721AE1}">
      <dgm:prSet/>
      <dgm:spPr/>
      <dgm:t>
        <a:bodyPr/>
        <a:lstStyle/>
        <a:p>
          <a:endParaRPr lang="en-US"/>
        </a:p>
      </dgm:t>
    </dgm:pt>
    <dgm:pt modelId="{AE01BCC3-CAE9-4915-861C-037FF9CCA23E}" type="sibTrans" cxnId="{B03D1F41-527E-47D1-B694-CBCEDD721AE1}">
      <dgm:prSet/>
      <dgm:spPr/>
      <dgm:t>
        <a:bodyPr/>
        <a:lstStyle/>
        <a:p>
          <a:endParaRPr lang="en-US"/>
        </a:p>
      </dgm:t>
    </dgm:pt>
    <dgm:pt modelId="{38914516-3C06-4230-B53E-838FEB9EDFFC}">
      <dgm:prSet/>
      <dgm:spPr/>
      <dgm:t>
        <a:bodyPr/>
        <a:lstStyle/>
        <a:p>
          <a:pPr rtl="0"/>
          <a:r>
            <a:rPr lang="en-US" dirty="0"/>
            <a:t> Avoid heavy straining/lifting or nose blowing.</a:t>
          </a:r>
        </a:p>
      </dgm:t>
    </dgm:pt>
    <dgm:pt modelId="{43747042-AE47-48FE-BA50-9314A4A454CC}" type="parTrans" cxnId="{CF6CE233-3661-4D00-829D-5D254EA25C38}">
      <dgm:prSet/>
      <dgm:spPr/>
      <dgm:t>
        <a:bodyPr/>
        <a:lstStyle/>
        <a:p>
          <a:endParaRPr lang="en-US"/>
        </a:p>
      </dgm:t>
    </dgm:pt>
    <dgm:pt modelId="{5281BEDB-BC0B-43D9-AAAD-F3424DA57668}" type="sibTrans" cxnId="{CF6CE233-3661-4D00-829D-5D254EA25C38}">
      <dgm:prSet/>
      <dgm:spPr/>
      <dgm:t>
        <a:bodyPr/>
        <a:lstStyle/>
        <a:p>
          <a:endParaRPr lang="en-US"/>
        </a:p>
      </dgm:t>
    </dgm:pt>
    <dgm:pt modelId="{A570B2A8-AEAB-4E38-BA1D-29499D82575A}">
      <dgm:prSet/>
      <dgm:spPr/>
      <dgm:t>
        <a:bodyPr/>
        <a:lstStyle/>
        <a:p>
          <a:pPr rtl="0"/>
          <a:r>
            <a:rPr lang="en-US" dirty="0"/>
            <a:t>Air travel should be avoided.</a:t>
          </a:r>
        </a:p>
      </dgm:t>
    </dgm:pt>
    <dgm:pt modelId="{69908B84-2AF0-4399-B788-4E4CD902823D}" type="parTrans" cxnId="{AAD59BD7-8DD5-4995-9628-482A576E32C0}">
      <dgm:prSet/>
      <dgm:spPr/>
      <dgm:t>
        <a:bodyPr/>
        <a:lstStyle/>
        <a:p>
          <a:endParaRPr lang="en-US"/>
        </a:p>
      </dgm:t>
    </dgm:pt>
    <dgm:pt modelId="{013D7045-FD5F-4BE9-A087-DD1949FCB1B0}" type="sibTrans" cxnId="{AAD59BD7-8DD5-4995-9628-482A576E32C0}">
      <dgm:prSet/>
      <dgm:spPr/>
      <dgm:t>
        <a:bodyPr/>
        <a:lstStyle/>
        <a:p>
          <a:endParaRPr lang="en-US"/>
        </a:p>
      </dgm:t>
    </dgm:pt>
    <dgm:pt modelId="{7E306210-55AD-472B-B143-8C2EEFC75AF6}">
      <dgm:prSet/>
      <dgm:spPr/>
      <dgm:t>
        <a:bodyPr/>
        <a:lstStyle/>
        <a:p>
          <a:pPr rtl="0"/>
          <a:r>
            <a:rPr lang="en-US" dirty="0"/>
            <a:t>Follow-up in 1 to 2 weeks for removal of the packing.</a:t>
          </a:r>
        </a:p>
      </dgm:t>
    </dgm:pt>
    <dgm:pt modelId="{D9D52AA6-E259-4BB7-9F99-78243B42C6A0}" type="parTrans" cxnId="{97EA2849-3A25-4CAB-A965-C85474AD4D8B}">
      <dgm:prSet/>
      <dgm:spPr/>
      <dgm:t>
        <a:bodyPr/>
        <a:lstStyle/>
        <a:p>
          <a:endParaRPr lang="en-US"/>
        </a:p>
      </dgm:t>
    </dgm:pt>
    <dgm:pt modelId="{980021D7-E97E-4921-9DAF-1777EC424EEA}" type="sibTrans" cxnId="{97EA2849-3A25-4CAB-A965-C85474AD4D8B}">
      <dgm:prSet/>
      <dgm:spPr/>
      <dgm:t>
        <a:bodyPr/>
        <a:lstStyle/>
        <a:p>
          <a:endParaRPr lang="en-US"/>
        </a:p>
      </dgm:t>
    </dgm:pt>
    <dgm:pt modelId="{B3AB997C-C5B9-48B3-A7FA-1A547E762FB7}">
      <dgm:prSet/>
      <dgm:spPr/>
      <dgm:t>
        <a:bodyPr/>
        <a:lstStyle/>
        <a:p>
          <a:pPr rtl="0"/>
          <a:r>
            <a:rPr lang="en-US" dirty="0"/>
            <a:t>Postoperative audiogram is typically done between 1 and 3 months postoperatively.</a:t>
          </a:r>
        </a:p>
      </dgm:t>
    </dgm:pt>
    <dgm:pt modelId="{A76B5516-2BC7-4E32-A88E-5849C6C9F7C6}" type="parTrans" cxnId="{05893DC4-1800-46C8-A590-23C19342A7C9}">
      <dgm:prSet/>
      <dgm:spPr/>
      <dgm:t>
        <a:bodyPr/>
        <a:lstStyle/>
        <a:p>
          <a:endParaRPr lang="en-US"/>
        </a:p>
      </dgm:t>
    </dgm:pt>
    <dgm:pt modelId="{68582185-853B-41FD-AEC6-57292C6B8B8C}" type="sibTrans" cxnId="{05893DC4-1800-46C8-A590-23C19342A7C9}">
      <dgm:prSet/>
      <dgm:spPr/>
      <dgm:t>
        <a:bodyPr/>
        <a:lstStyle/>
        <a:p>
          <a:endParaRPr lang="en-US"/>
        </a:p>
      </dgm:t>
    </dgm:pt>
    <dgm:pt modelId="{78E21D00-2D32-4AD3-A772-404EAD393734}">
      <dgm:prSet/>
      <dgm:spPr/>
      <dgm:t>
        <a:bodyPr/>
        <a:lstStyle/>
        <a:p>
          <a:pPr rtl="0"/>
          <a:r>
            <a:rPr lang="en-US" dirty="0"/>
            <a:t>Appropriate  pain control.</a:t>
          </a:r>
        </a:p>
      </dgm:t>
    </dgm:pt>
    <dgm:pt modelId="{00BC9BCB-D9FC-4660-A354-CFDCFD962DC8}" type="parTrans" cxnId="{D3DC4D4A-E67B-4A2A-850C-DFB6F2A6B07F}">
      <dgm:prSet/>
      <dgm:spPr/>
      <dgm:t>
        <a:bodyPr/>
        <a:lstStyle/>
        <a:p>
          <a:endParaRPr lang="en-US"/>
        </a:p>
      </dgm:t>
    </dgm:pt>
    <dgm:pt modelId="{3182570F-77F3-4F41-BCB2-3376931D8E1F}" type="sibTrans" cxnId="{D3DC4D4A-E67B-4A2A-850C-DFB6F2A6B07F}">
      <dgm:prSet/>
      <dgm:spPr/>
      <dgm:t>
        <a:bodyPr/>
        <a:lstStyle/>
        <a:p>
          <a:endParaRPr lang="en-US"/>
        </a:p>
      </dgm:t>
    </dgm:pt>
    <dgm:pt modelId="{EBB42A98-6732-47A1-AF42-04A8837F396C}" type="pres">
      <dgm:prSet presAssocID="{E9655BBE-CE24-4420-95CF-6437846FF2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3E85B-6254-46A1-B136-05F346A71A9E}" type="pres">
      <dgm:prSet presAssocID="{1564C245-343F-4A20-92A3-5ADF97E2ADC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C8405-F6FE-4371-8CC0-57ADA9293905}" type="pres">
      <dgm:prSet presAssocID="{AE01BCC3-CAE9-4915-861C-037FF9CCA23E}" presName="spacer" presStyleCnt="0"/>
      <dgm:spPr/>
    </dgm:pt>
    <dgm:pt modelId="{058B0FF7-814B-46ED-8D38-DAD0AB9C7AAD}" type="pres">
      <dgm:prSet presAssocID="{38914516-3C06-4230-B53E-838FEB9EDF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D404-FFA2-4D52-B197-3B02BA5C466C}" type="pres">
      <dgm:prSet presAssocID="{5281BEDB-BC0B-43D9-AAAD-F3424DA57668}" presName="spacer" presStyleCnt="0"/>
      <dgm:spPr/>
    </dgm:pt>
    <dgm:pt modelId="{61F3D518-48E1-472A-9059-183B65683C1B}" type="pres">
      <dgm:prSet presAssocID="{A570B2A8-AEAB-4E38-BA1D-29499D8257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AB447-E613-4C61-8F18-847AE568DEA6}" type="pres">
      <dgm:prSet presAssocID="{013D7045-FD5F-4BE9-A087-DD1949FCB1B0}" presName="spacer" presStyleCnt="0"/>
      <dgm:spPr/>
    </dgm:pt>
    <dgm:pt modelId="{52385A84-6CF9-4CF7-85D2-C1592B5A10ED}" type="pres">
      <dgm:prSet presAssocID="{7E306210-55AD-472B-B143-8C2EEFC75AF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96D52-80BE-4F74-8AFC-E22D51F8E7A4}" type="pres">
      <dgm:prSet presAssocID="{980021D7-E97E-4921-9DAF-1777EC424EEA}" presName="spacer" presStyleCnt="0"/>
      <dgm:spPr/>
    </dgm:pt>
    <dgm:pt modelId="{CE149903-0214-4B73-B2AB-32031E3C904B}" type="pres">
      <dgm:prSet presAssocID="{B3AB997C-C5B9-48B3-A7FA-1A547E762FB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81CA6-575A-4251-B3C6-203604A5B2DE}" type="pres">
      <dgm:prSet presAssocID="{68582185-853B-41FD-AEC6-57292C6B8B8C}" presName="spacer" presStyleCnt="0"/>
      <dgm:spPr/>
    </dgm:pt>
    <dgm:pt modelId="{A8877234-DBC2-406E-BC5F-F4AC25F489BC}" type="pres">
      <dgm:prSet presAssocID="{78E21D00-2D32-4AD3-A772-404EAD393734}" presName="parentText" presStyleLbl="node1" presStyleIdx="5" presStyleCnt="6" custLinFactNeighborY="-88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D1F41-527E-47D1-B694-CBCEDD721AE1}" srcId="{E9655BBE-CE24-4420-95CF-6437846FF2B7}" destId="{1564C245-343F-4A20-92A3-5ADF97E2ADC7}" srcOrd="0" destOrd="0" parTransId="{11865243-98CC-405C-A7BC-262F229CC6E0}" sibTransId="{AE01BCC3-CAE9-4915-861C-037FF9CCA23E}"/>
    <dgm:cxn modelId="{F7803D7F-B679-4195-8C51-C19B1A16C62D}" type="presOf" srcId="{38914516-3C06-4230-B53E-838FEB9EDFFC}" destId="{058B0FF7-814B-46ED-8D38-DAD0AB9C7AAD}" srcOrd="0" destOrd="0" presId="urn:microsoft.com/office/officeart/2005/8/layout/vList2"/>
    <dgm:cxn modelId="{B971A19A-6251-48E5-B458-0EB1EFBFEDC4}" type="presOf" srcId="{78E21D00-2D32-4AD3-A772-404EAD393734}" destId="{A8877234-DBC2-406E-BC5F-F4AC25F489BC}" srcOrd="0" destOrd="0" presId="urn:microsoft.com/office/officeart/2005/8/layout/vList2"/>
    <dgm:cxn modelId="{CF6CE233-3661-4D00-829D-5D254EA25C38}" srcId="{E9655BBE-CE24-4420-95CF-6437846FF2B7}" destId="{38914516-3C06-4230-B53E-838FEB9EDFFC}" srcOrd="1" destOrd="0" parTransId="{43747042-AE47-48FE-BA50-9314A4A454CC}" sibTransId="{5281BEDB-BC0B-43D9-AAAD-F3424DA57668}"/>
    <dgm:cxn modelId="{0EEC1A2F-64F8-402D-9DA1-3313EF286B23}" type="presOf" srcId="{A570B2A8-AEAB-4E38-BA1D-29499D82575A}" destId="{61F3D518-48E1-472A-9059-183B65683C1B}" srcOrd="0" destOrd="0" presId="urn:microsoft.com/office/officeart/2005/8/layout/vList2"/>
    <dgm:cxn modelId="{D3DC4D4A-E67B-4A2A-850C-DFB6F2A6B07F}" srcId="{E9655BBE-CE24-4420-95CF-6437846FF2B7}" destId="{78E21D00-2D32-4AD3-A772-404EAD393734}" srcOrd="5" destOrd="0" parTransId="{00BC9BCB-D9FC-4660-A354-CFDCFD962DC8}" sibTransId="{3182570F-77F3-4F41-BCB2-3376931D8E1F}"/>
    <dgm:cxn modelId="{97EA2849-3A25-4CAB-A965-C85474AD4D8B}" srcId="{E9655BBE-CE24-4420-95CF-6437846FF2B7}" destId="{7E306210-55AD-472B-B143-8C2EEFC75AF6}" srcOrd="3" destOrd="0" parTransId="{D9D52AA6-E259-4BB7-9F99-78243B42C6A0}" sibTransId="{980021D7-E97E-4921-9DAF-1777EC424EEA}"/>
    <dgm:cxn modelId="{05893DC4-1800-46C8-A590-23C19342A7C9}" srcId="{E9655BBE-CE24-4420-95CF-6437846FF2B7}" destId="{B3AB997C-C5B9-48B3-A7FA-1A547E762FB7}" srcOrd="4" destOrd="0" parTransId="{A76B5516-2BC7-4E32-A88E-5849C6C9F7C6}" sibTransId="{68582185-853B-41FD-AEC6-57292C6B8B8C}"/>
    <dgm:cxn modelId="{285BF226-500A-4D23-9EF0-62EE1996FDA0}" type="presOf" srcId="{1564C245-343F-4A20-92A3-5ADF97E2ADC7}" destId="{15E3E85B-6254-46A1-B136-05F346A71A9E}" srcOrd="0" destOrd="0" presId="urn:microsoft.com/office/officeart/2005/8/layout/vList2"/>
    <dgm:cxn modelId="{8BF559A9-98A4-4BC0-B1AE-467D1E3BBE26}" type="presOf" srcId="{B3AB997C-C5B9-48B3-A7FA-1A547E762FB7}" destId="{CE149903-0214-4B73-B2AB-32031E3C904B}" srcOrd="0" destOrd="0" presId="urn:microsoft.com/office/officeart/2005/8/layout/vList2"/>
    <dgm:cxn modelId="{C5C62C2E-0032-4BBE-B9A9-BBE524057BAC}" type="presOf" srcId="{E9655BBE-CE24-4420-95CF-6437846FF2B7}" destId="{EBB42A98-6732-47A1-AF42-04A8837F396C}" srcOrd="0" destOrd="0" presId="urn:microsoft.com/office/officeart/2005/8/layout/vList2"/>
    <dgm:cxn modelId="{6D05FB95-529C-4649-8583-9E716BB2257B}" type="presOf" srcId="{7E306210-55AD-472B-B143-8C2EEFC75AF6}" destId="{52385A84-6CF9-4CF7-85D2-C1592B5A10ED}" srcOrd="0" destOrd="0" presId="urn:microsoft.com/office/officeart/2005/8/layout/vList2"/>
    <dgm:cxn modelId="{AAD59BD7-8DD5-4995-9628-482A576E32C0}" srcId="{E9655BBE-CE24-4420-95CF-6437846FF2B7}" destId="{A570B2A8-AEAB-4E38-BA1D-29499D82575A}" srcOrd="2" destOrd="0" parTransId="{69908B84-2AF0-4399-B788-4E4CD902823D}" sibTransId="{013D7045-FD5F-4BE9-A087-DD1949FCB1B0}"/>
    <dgm:cxn modelId="{410C450D-9F3E-48C1-B7A2-BF6A3D60B316}" type="presParOf" srcId="{EBB42A98-6732-47A1-AF42-04A8837F396C}" destId="{15E3E85B-6254-46A1-B136-05F346A71A9E}" srcOrd="0" destOrd="0" presId="urn:microsoft.com/office/officeart/2005/8/layout/vList2"/>
    <dgm:cxn modelId="{67B6D9A5-06FF-419F-BEEC-3B031B9DB641}" type="presParOf" srcId="{EBB42A98-6732-47A1-AF42-04A8837F396C}" destId="{F52C8405-F6FE-4371-8CC0-57ADA9293905}" srcOrd="1" destOrd="0" presId="urn:microsoft.com/office/officeart/2005/8/layout/vList2"/>
    <dgm:cxn modelId="{20F6F49B-56E9-4E73-8685-B7B6ABA572B1}" type="presParOf" srcId="{EBB42A98-6732-47A1-AF42-04A8837F396C}" destId="{058B0FF7-814B-46ED-8D38-DAD0AB9C7AAD}" srcOrd="2" destOrd="0" presId="urn:microsoft.com/office/officeart/2005/8/layout/vList2"/>
    <dgm:cxn modelId="{2724BFFF-26EB-4FEA-990E-D7B6216865CC}" type="presParOf" srcId="{EBB42A98-6732-47A1-AF42-04A8837F396C}" destId="{9F98D404-FFA2-4D52-B197-3B02BA5C466C}" srcOrd="3" destOrd="0" presId="urn:microsoft.com/office/officeart/2005/8/layout/vList2"/>
    <dgm:cxn modelId="{9ECAA4AD-5C4F-4371-A7ED-E6DF854F6192}" type="presParOf" srcId="{EBB42A98-6732-47A1-AF42-04A8837F396C}" destId="{61F3D518-48E1-472A-9059-183B65683C1B}" srcOrd="4" destOrd="0" presId="urn:microsoft.com/office/officeart/2005/8/layout/vList2"/>
    <dgm:cxn modelId="{07020B6E-6F9A-49FE-AF6D-58F5BC02EC3F}" type="presParOf" srcId="{EBB42A98-6732-47A1-AF42-04A8837F396C}" destId="{7FBAB447-E613-4C61-8F18-847AE568DEA6}" srcOrd="5" destOrd="0" presId="urn:microsoft.com/office/officeart/2005/8/layout/vList2"/>
    <dgm:cxn modelId="{0B48FB92-0D60-4C9F-920A-4505EE8AD160}" type="presParOf" srcId="{EBB42A98-6732-47A1-AF42-04A8837F396C}" destId="{52385A84-6CF9-4CF7-85D2-C1592B5A10ED}" srcOrd="6" destOrd="0" presId="urn:microsoft.com/office/officeart/2005/8/layout/vList2"/>
    <dgm:cxn modelId="{F585C747-B3FD-4ABB-B2C4-65EF513005DB}" type="presParOf" srcId="{EBB42A98-6732-47A1-AF42-04A8837F396C}" destId="{8E296D52-80BE-4F74-8AFC-E22D51F8E7A4}" srcOrd="7" destOrd="0" presId="urn:microsoft.com/office/officeart/2005/8/layout/vList2"/>
    <dgm:cxn modelId="{51B9F120-6133-4BD3-927D-7162694CCF96}" type="presParOf" srcId="{EBB42A98-6732-47A1-AF42-04A8837F396C}" destId="{CE149903-0214-4B73-B2AB-32031E3C904B}" srcOrd="8" destOrd="0" presId="urn:microsoft.com/office/officeart/2005/8/layout/vList2"/>
    <dgm:cxn modelId="{31E326C1-5396-4B4C-A936-57E9760698A0}" type="presParOf" srcId="{EBB42A98-6732-47A1-AF42-04A8837F396C}" destId="{55E81CA6-575A-4251-B3C6-203604A5B2DE}" srcOrd="9" destOrd="0" presId="urn:microsoft.com/office/officeart/2005/8/layout/vList2"/>
    <dgm:cxn modelId="{ABEF5266-D7CE-4365-8350-35BB026634B5}" type="presParOf" srcId="{EBB42A98-6732-47A1-AF42-04A8837F396C}" destId="{A8877234-DBC2-406E-BC5F-F4AC25F489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6E25D-461A-4C8C-AF8B-614F6FBEED1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85FF5C-6D0C-45E9-98D5-1008AE40D39F}">
      <dgm:prSet phldrT="[Text]"/>
      <dgm:spPr/>
      <dgm:t>
        <a:bodyPr/>
        <a:lstStyle/>
        <a:p>
          <a:r>
            <a:rPr lang="en-US" dirty="0"/>
            <a:t>Clinical</a:t>
          </a:r>
        </a:p>
      </dgm:t>
    </dgm:pt>
    <dgm:pt modelId="{394ADDA8-1A2B-48CA-9C7A-1A19F4287F2C}" type="parTrans" cxnId="{01E952B7-1B96-44CF-B1C0-98EAA20CAC8D}">
      <dgm:prSet/>
      <dgm:spPr/>
      <dgm:t>
        <a:bodyPr/>
        <a:lstStyle/>
        <a:p>
          <a:endParaRPr lang="en-US"/>
        </a:p>
      </dgm:t>
    </dgm:pt>
    <dgm:pt modelId="{2A39921F-8A69-4FF9-90F6-018C143123F9}" type="sibTrans" cxnId="{01E952B7-1B96-44CF-B1C0-98EAA20CAC8D}">
      <dgm:prSet/>
      <dgm:spPr/>
      <dgm:t>
        <a:bodyPr/>
        <a:lstStyle/>
        <a:p>
          <a:endParaRPr lang="en-US"/>
        </a:p>
      </dgm:t>
    </dgm:pt>
    <dgm:pt modelId="{0B66CEF1-32D7-4C33-AD42-A81D4638735D}">
      <dgm:prSet phldrT="[Text]"/>
      <dgm:spPr/>
      <dgm:t>
        <a:bodyPr/>
        <a:lstStyle/>
        <a:p>
          <a:r>
            <a:rPr lang="en-GB" dirty="0"/>
            <a:t>Lesion affect the stapes, stapediovestibular joint or round window membrane</a:t>
          </a:r>
          <a:endParaRPr lang="en-US" dirty="0"/>
        </a:p>
      </dgm:t>
    </dgm:pt>
    <dgm:pt modelId="{B1C1ABFF-B6E8-45FF-8A57-4D51885E9A21}" type="parTrans" cxnId="{0916BC1D-8BDF-45C3-8198-7C125DFF1913}">
      <dgm:prSet/>
      <dgm:spPr/>
      <dgm:t>
        <a:bodyPr/>
        <a:lstStyle/>
        <a:p>
          <a:endParaRPr lang="en-US"/>
        </a:p>
      </dgm:t>
    </dgm:pt>
    <dgm:pt modelId="{91C1F873-F3FA-41E0-A563-52AF9CEDEA5D}" type="sibTrans" cxnId="{0916BC1D-8BDF-45C3-8198-7C125DFF1913}">
      <dgm:prSet/>
      <dgm:spPr/>
      <dgm:t>
        <a:bodyPr/>
        <a:lstStyle/>
        <a:p>
          <a:endParaRPr lang="en-US"/>
        </a:p>
      </dgm:t>
    </dgm:pt>
    <dgm:pt modelId="{B7594966-166B-43BA-A7EE-C86AE10835C5}">
      <dgm:prSet phldrT="[Text]"/>
      <dgm:spPr/>
      <dgm:t>
        <a:bodyPr/>
        <a:lstStyle/>
        <a:p>
          <a:r>
            <a:rPr lang="en-GB" u="sng" dirty="0"/>
            <a:t>conductive</a:t>
          </a:r>
          <a:r>
            <a:rPr lang="en-GB" dirty="0"/>
            <a:t> hearing loss.</a:t>
          </a:r>
          <a:endParaRPr lang="en-US" dirty="0"/>
        </a:p>
      </dgm:t>
    </dgm:pt>
    <dgm:pt modelId="{4CAD93B2-DD9D-488A-A941-833574432E77}" type="parTrans" cxnId="{1FFD6486-4C59-4415-8686-3E8D61A18F04}">
      <dgm:prSet/>
      <dgm:spPr/>
      <dgm:t>
        <a:bodyPr/>
        <a:lstStyle/>
        <a:p>
          <a:endParaRPr lang="en-US"/>
        </a:p>
      </dgm:t>
    </dgm:pt>
    <dgm:pt modelId="{452064FB-65B0-4203-AFD9-6A3B9BD19B7C}" type="sibTrans" cxnId="{1FFD6486-4C59-4415-8686-3E8D61A18F04}">
      <dgm:prSet/>
      <dgm:spPr/>
      <dgm:t>
        <a:bodyPr/>
        <a:lstStyle/>
        <a:p>
          <a:endParaRPr lang="en-US"/>
        </a:p>
      </dgm:t>
    </dgm:pt>
    <dgm:pt modelId="{4DF895ED-7F25-47B7-AB43-2C1CA6C2D75D}">
      <dgm:prSet phldrT="[Text]"/>
      <dgm:spPr/>
      <dgm:t>
        <a:bodyPr/>
        <a:lstStyle/>
        <a:p>
          <a:r>
            <a:rPr lang="en-US" dirty="0"/>
            <a:t>Cochlear</a:t>
          </a:r>
        </a:p>
      </dgm:t>
    </dgm:pt>
    <dgm:pt modelId="{673703AD-59D6-46E7-B86D-8ACF2B8EC6C6}" type="parTrans" cxnId="{81751BCA-D146-4475-8B69-CD4196FA22FD}">
      <dgm:prSet/>
      <dgm:spPr/>
      <dgm:t>
        <a:bodyPr/>
        <a:lstStyle/>
        <a:p>
          <a:endParaRPr lang="en-US"/>
        </a:p>
      </dgm:t>
    </dgm:pt>
    <dgm:pt modelId="{138C6CE0-5F75-4FFA-8E1B-7F13B69F7720}" type="sibTrans" cxnId="{81751BCA-D146-4475-8B69-CD4196FA22FD}">
      <dgm:prSet/>
      <dgm:spPr/>
      <dgm:t>
        <a:bodyPr/>
        <a:lstStyle/>
        <a:p>
          <a:endParaRPr lang="en-US"/>
        </a:p>
      </dgm:t>
    </dgm:pt>
    <dgm:pt modelId="{793FD7AA-A819-4C8C-82EE-076B60317747}">
      <dgm:prSet phldrT="[Text]"/>
      <dgm:spPr/>
      <dgm:t>
        <a:bodyPr/>
        <a:lstStyle/>
        <a:p>
          <a:r>
            <a:rPr lang="en-GB" dirty="0"/>
            <a:t>lesions involving the cochlear endosteum only</a:t>
          </a:r>
          <a:endParaRPr lang="en-US" dirty="0"/>
        </a:p>
      </dgm:t>
    </dgm:pt>
    <dgm:pt modelId="{D42D0CDE-7DDC-41ED-9843-1D68DDD53EA6}" type="parTrans" cxnId="{609E67D0-C274-4776-A786-7D09412C27D8}">
      <dgm:prSet/>
      <dgm:spPr/>
      <dgm:t>
        <a:bodyPr/>
        <a:lstStyle/>
        <a:p>
          <a:endParaRPr lang="en-US"/>
        </a:p>
      </dgm:t>
    </dgm:pt>
    <dgm:pt modelId="{1A78879D-50D8-4B26-BBCC-891146E0F216}" type="sibTrans" cxnId="{609E67D0-C274-4776-A786-7D09412C27D8}">
      <dgm:prSet/>
      <dgm:spPr/>
      <dgm:t>
        <a:bodyPr/>
        <a:lstStyle/>
        <a:p>
          <a:endParaRPr lang="en-US"/>
        </a:p>
      </dgm:t>
    </dgm:pt>
    <dgm:pt modelId="{884D3532-2E36-457D-9F79-AF8CD2194E07}">
      <dgm:prSet phldrT="[Text]"/>
      <dgm:spPr/>
      <dgm:t>
        <a:bodyPr/>
        <a:lstStyle/>
        <a:p>
          <a:r>
            <a:rPr lang="en-GB" dirty="0"/>
            <a:t>Causes </a:t>
          </a:r>
          <a:r>
            <a:rPr lang="en-GB" u="sng" dirty="0"/>
            <a:t>pure sensorineural hearing loss</a:t>
          </a:r>
          <a:endParaRPr lang="en-US" dirty="0"/>
        </a:p>
      </dgm:t>
    </dgm:pt>
    <dgm:pt modelId="{44172C42-C99E-4A18-ABC5-68672F42C35D}" type="parTrans" cxnId="{FC35A8FA-741B-45C9-AB72-F4FBB0999338}">
      <dgm:prSet/>
      <dgm:spPr/>
      <dgm:t>
        <a:bodyPr/>
        <a:lstStyle/>
        <a:p>
          <a:endParaRPr lang="en-US"/>
        </a:p>
      </dgm:t>
    </dgm:pt>
    <dgm:pt modelId="{2B49E3E0-BF6F-4C94-B762-D53BB38FB65A}" type="sibTrans" cxnId="{FC35A8FA-741B-45C9-AB72-F4FBB0999338}">
      <dgm:prSet/>
      <dgm:spPr/>
      <dgm:t>
        <a:bodyPr/>
        <a:lstStyle/>
        <a:p>
          <a:endParaRPr lang="en-US"/>
        </a:p>
      </dgm:t>
    </dgm:pt>
    <dgm:pt modelId="{89870AC2-8208-48CC-BFED-88295857CCD3}">
      <dgm:prSet phldrT="[Text]"/>
      <dgm:spPr/>
      <dgm:t>
        <a:bodyPr/>
        <a:lstStyle/>
        <a:p>
          <a:r>
            <a:rPr lang="en-US" dirty="0"/>
            <a:t>Histological</a:t>
          </a:r>
        </a:p>
      </dgm:t>
    </dgm:pt>
    <dgm:pt modelId="{E6BA0523-CE31-4FC5-B8FE-7731FC1399A4}" type="parTrans" cxnId="{D91E1003-E0FB-4A49-B93B-3A46A88F37F1}">
      <dgm:prSet/>
      <dgm:spPr/>
      <dgm:t>
        <a:bodyPr/>
        <a:lstStyle/>
        <a:p>
          <a:endParaRPr lang="en-US"/>
        </a:p>
      </dgm:t>
    </dgm:pt>
    <dgm:pt modelId="{A09981BD-51F8-46C2-9594-1D4CC97DC068}" type="sibTrans" cxnId="{D91E1003-E0FB-4A49-B93B-3A46A88F37F1}">
      <dgm:prSet/>
      <dgm:spPr/>
      <dgm:t>
        <a:bodyPr/>
        <a:lstStyle/>
        <a:p>
          <a:endParaRPr lang="en-US"/>
        </a:p>
      </dgm:t>
    </dgm:pt>
    <dgm:pt modelId="{BF6F87D9-77EF-4673-975F-51608CB3F621}">
      <dgm:prSet phldrT="[Text]"/>
      <dgm:spPr/>
      <dgm:t>
        <a:bodyPr/>
        <a:lstStyle/>
        <a:p>
          <a:r>
            <a:rPr lang="en-US" dirty="0"/>
            <a:t>histopathological lesions that do not affect the stapes, stapediovestibular joint or cochlear endosteum</a:t>
          </a:r>
        </a:p>
      </dgm:t>
    </dgm:pt>
    <dgm:pt modelId="{8D79E5BB-8E79-4924-89AB-CC4A5403B032}" type="parTrans" cxnId="{E0A2F4A3-53AA-4828-A61D-F5741282A92A}">
      <dgm:prSet/>
      <dgm:spPr/>
      <dgm:t>
        <a:bodyPr/>
        <a:lstStyle/>
        <a:p>
          <a:endParaRPr lang="en-US"/>
        </a:p>
      </dgm:t>
    </dgm:pt>
    <dgm:pt modelId="{F0D30BE8-1747-4A5D-BE6D-4E60686968FC}" type="sibTrans" cxnId="{E0A2F4A3-53AA-4828-A61D-F5741282A92A}">
      <dgm:prSet/>
      <dgm:spPr/>
      <dgm:t>
        <a:bodyPr/>
        <a:lstStyle/>
        <a:p>
          <a:endParaRPr lang="en-US"/>
        </a:p>
      </dgm:t>
    </dgm:pt>
    <dgm:pt modelId="{339342FD-7EE1-4DE6-8635-677372470CC3}">
      <dgm:prSet phldrT="[Text]"/>
      <dgm:spPr/>
      <dgm:t>
        <a:bodyPr/>
        <a:lstStyle/>
        <a:p>
          <a:r>
            <a:rPr lang="en-GB" u="sng"/>
            <a:t>asymptomatic</a:t>
          </a:r>
          <a:r>
            <a:rPr lang="en-GB"/>
            <a:t> </a:t>
          </a:r>
          <a:endParaRPr lang="en-US" dirty="0"/>
        </a:p>
      </dgm:t>
    </dgm:pt>
    <dgm:pt modelId="{C4081D0E-7D81-402B-9340-C546E5C7C6BE}" type="parTrans" cxnId="{CCA4FBDD-1B88-4921-8C2C-D0E441EFCE39}">
      <dgm:prSet/>
      <dgm:spPr/>
      <dgm:t>
        <a:bodyPr/>
        <a:lstStyle/>
        <a:p>
          <a:endParaRPr lang="en-US"/>
        </a:p>
      </dgm:t>
    </dgm:pt>
    <dgm:pt modelId="{6F394A91-ECDC-422D-BAFA-ACC5D1E65644}" type="sibTrans" cxnId="{CCA4FBDD-1B88-4921-8C2C-D0E441EFCE39}">
      <dgm:prSet/>
      <dgm:spPr/>
      <dgm:t>
        <a:bodyPr/>
        <a:lstStyle/>
        <a:p>
          <a:endParaRPr lang="en-US"/>
        </a:p>
      </dgm:t>
    </dgm:pt>
    <dgm:pt modelId="{086C0E3F-010D-4D44-9B53-C97858E73C02}" type="pres">
      <dgm:prSet presAssocID="{6816E25D-461A-4C8C-AF8B-614F6FBEE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D1AA18-3982-44E6-83EF-05C1236FAE65}" type="pres">
      <dgm:prSet presAssocID="{2785FF5C-6D0C-45E9-98D5-1008AE40D39F}" presName="composite" presStyleCnt="0"/>
      <dgm:spPr/>
    </dgm:pt>
    <dgm:pt modelId="{CBF3A85D-367C-46F2-A7D4-0E870BBCB22D}" type="pres">
      <dgm:prSet presAssocID="{2785FF5C-6D0C-45E9-98D5-1008AE40D39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42868-A2FA-499D-8179-BF7A794DE551}" type="pres">
      <dgm:prSet presAssocID="{2785FF5C-6D0C-45E9-98D5-1008AE40D39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5EAC9-F84E-4493-A8BE-BEC9C8F8706C}" type="pres">
      <dgm:prSet presAssocID="{2A39921F-8A69-4FF9-90F6-018C143123F9}" presName="space" presStyleCnt="0"/>
      <dgm:spPr/>
    </dgm:pt>
    <dgm:pt modelId="{A2D5262F-0803-4FD5-BD7A-E6436206B035}" type="pres">
      <dgm:prSet presAssocID="{4DF895ED-7F25-47B7-AB43-2C1CA6C2D75D}" presName="composite" presStyleCnt="0"/>
      <dgm:spPr/>
    </dgm:pt>
    <dgm:pt modelId="{0A7FF86C-FCAB-49F2-969F-406830078BDF}" type="pres">
      <dgm:prSet presAssocID="{4DF895ED-7F25-47B7-AB43-2C1CA6C2D7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304EB-7A8F-4B88-AE5E-C181C22880E1}" type="pres">
      <dgm:prSet presAssocID="{4DF895ED-7F25-47B7-AB43-2C1CA6C2D75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93D77-92B9-4415-AB91-220C0C77C515}" type="pres">
      <dgm:prSet presAssocID="{138C6CE0-5F75-4FFA-8E1B-7F13B69F7720}" presName="space" presStyleCnt="0"/>
      <dgm:spPr/>
    </dgm:pt>
    <dgm:pt modelId="{326647CB-531C-41CC-94D3-17C27F2DE803}" type="pres">
      <dgm:prSet presAssocID="{89870AC2-8208-48CC-BFED-88295857CCD3}" presName="composite" presStyleCnt="0"/>
      <dgm:spPr/>
    </dgm:pt>
    <dgm:pt modelId="{C6BADB02-ADDA-42B4-BA95-C8F4A1A01EBA}" type="pres">
      <dgm:prSet presAssocID="{89870AC2-8208-48CC-BFED-88295857CC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5CC12-6C94-4EF4-97AD-AE3C2603E64A}" type="pres">
      <dgm:prSet presAssocID="{89870AC2-8208-48CC-BFED-88295857CC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8C48E-169F-4D42-8963-D19DE4669262}" type="presOf" srcId="{884D3532-2E36-457D-9F79-AF8CD2194E07}" destId="{B95304EB-7A8F-4B88-AE5E-C181C22880E1}" srcOrd="0" destOrd="1" presId="urn:microsoft.com/office/officeart/2005/8/layout/hList1"/>
    <dgm:cxn modelId="{FC35A8FA-741B-45C9-AB72-F4FBB0999338}" srcId="{4DF895ED-7F25-47B7-AB43-2C1CA6C2D75D}" destId="{884D3532-2E36-457D-9F79-AF8CD2194E07}" srcOrd="1" destOrd="0" parTransId="{44172C42-C99E-4A18-ABC5-68672F42C35D}" sibTransId="{2B49E3E0-BF6F-4C94-B762-D53BB38FB65A}"/>
    <dgm:cxn modelId="{55A26A77-7550-4ED1-B304-05ACD0070B70}" type="presOf" srcId="{793FD7AA-A819-4C8C-82EE-076B60317747}" destId="{B95304EB-7A8F-4B88-AE5E-C181C22880E1}" srcOrd="0" destOrd="0" presId="urn:microsoft.com/office/officeart/2005/8/layout/hList1"/>
    <dgm:cxn modelId="{F6A2BB40-A6E0-4262-AF84-D05F1524E1DC}" type="presOf" srcId="{89870AC2-8208-48CC-BFED-88295857CCD3}" destId="{C6BADB02-ADDA-42B4-BA95-C8F4A1A01EBA}" srcOrd="0" destOrd="0" presId="urn:microsoft.com/office/officeart/2005/8/layout/hList1"/>
    <dgm:cxn modelId="{4504A106-1851-462F-8148-3E235CB9C3C8}" type="presOf" srcId="{2785FF5C-6D0C-45E9-98D5-1008AE40D39F}" destId="{CBF3A85D-367C-46F2-A7D4-0E870BBCB22D}" srcOrd="0" destOrd="0" presId="urn:microsoft.com/office/officeart/2005/8/layout/hList1"/>
    <dgm:cxn modelId="{1FFD6486-4C59-4415-8686-3E8D61A18F04}" srcId="{2785FF5C-6D0C-45E9-98D5-1008AE40D39F}" destId="{B7594966-166B-43BA-A7EE-C86AE10835C5}" srcOrd="1" destOrd="0" parTransId="{4CAD93B2-DD9D-488A-A941-833574432E77}" sibTransId="{452064FB-65B0-4203-AFD9-6A3B9BD19B7C}"/>
    <dgm:cxn modelId="{0916BC1D-8BDF-45C3-8198-7C125DFF1913}" srcId="{2785FF5C-6D0C-45E9-98D5-1008AE40D39F}" destId="{0B66CEF1-32D7-4C33-AD42-A81D4638735D}" srcOrd="0" destOrd="0" parTransId="{B1C1ABFF-B6E8-45FF-8A57-4D51885E9A21}" sibTransId="{91C1F873-F3FA-41E0-A563-52AF9CEDEA5D}"/>
    <dgm:cxn modelId="{81751BCA-D146-4475-8B69-CD4196FA22FD}" srcId="{6816E25D-461A-4C8C-AF8B-614F6FBEED1E}" destId="{4DF895ED-7F25-47B7-AB43-2C1CA6C2D75D}" srcOrd="1" destOrd="0" parTransId="{673703AD-59D6-46E7-B86D-8ACF2B8EC6C6}" sibTransId="{138C6CE0-5F75-4FFA-8E1B-7F13B69F7720}"/>
    <dgm:cxn modelId="{C97C5536-7243-4F2B-9C24-6B3C155EDF8C}" type="presOf" srcId="{B7594966-166B-43BA-A7EE-C86AE10835C5}" destId="{D8642868-A2FA-499D-8179-BF7A794DE551}" srcOrd="0" destOrd="1" presId="urn:microsoft.com/office/officeart/2005/8/layout/hList1"/>
    <dgm:cxn modelId="{CF98BCF4-6F39-41BB-915D-3DAAA5B41609}" type="presOf" srcId="{6816E25D-461A-4C8C-AF8B-614F6FBEED1E}" destId="{086C0E3F-010D-4D44-9B53-C97858E73C02}" srcOrd="0" destOrd="0" presId="urn:microsoft.com/office/officeart/2005/8/layout/hList1"/>
    <dgm:cxn modelId="{41DDDEEA-E03C-44B0-A79B-D47CA23CEF9D}" type="presOf" srcId="{0B66CEF1-32D7-4C33-AD42-A81D4638735D}" destId="{D8642868-A2FA-499D-8179-BF7A794DE551}" srcOrd="0" destOrd="0" presId="urn:microsoft.com/office/officeart/2005/8/layout/hList1"/>
    <dgm:cxn modelId="{8AFC87B1-BD3A-4AE1-8AE8-12B1FF354F17}" type="presOf" srcId="{339342FD-7EE1-4DE6-8635-677372470CC3}" destId="{71E5CC12-6C94-4EF4-97AD-AE3C2603E64A}" srcOrd="0" destOrd="1" presId="urn:microsoft.com/office/officeart/2005/8/layout/hList1"/>
    <dgm:cxn modelId="{BC5A6558-3825-48C7-9634-EC7913067034}" type="presOf" srcId="{4DF895ED-7F25-47B7-AB43-2C1CA6C2D75D}" destId="{0A7FF86C-FCAB-49F2-969F-406830078BDF}" srcOrd="0" destOrd="0" presId="urn:microsoft.com/office/officeart/2005/8/layout/hList1"/>
    <dgm:cxn modelId="{D91E1003-E0FB-4A49-B93B-3A46A88F37F1}" srcId="{6816E25D-461A-4C8C-AF8B-614F6FBEED1E}" destId="{89870AC2-8208-48CC-BFED-88295857CCD3}" srcOrd="2" destOrd="0" parTransId="{E6BA0523-CE31-4FC5-B8FE-7731FC1399A4}" sibTransId="{A09981BD-51F8-46C2-9594-1D4CC97DC068}"/>
    <dgm:cxn modelId="{CCA4FBDD-1B88-4921-8C2C-D0E441EFCE39}" srcId="{89870AC2-8208-48CC-BFED-88295857CCD3}" destId="{339342FD-7EE1-4DE6-8635-677372470CC3}" srcOrd="1" destOrd="0" parTransId="{C4081D0E-7D81-402B-9340-C546E5C7C6BE}" sibTransId="{6F394A91-ECDC-422D-BAFA-ACC5D1E65644}"/>
    <dgm:cxn modelId="{E0A2F4A3-53AA-4828-A61D-F5741282A92A}" srcId="{89870AC2-8208-48CC-BFED-88295857CCD3}" destId="{BF6F87D9-77EF-4673-975F-51608CB3F621}" srcOrd="0" destOrd="0" parTransId="{8D79E5BB-8E79-4924-89AB-CC4A5403B032}" sibTransId="{F0D30BE8-1747-4A5D-BE6D-4E60686968FC}"/>
    <dgm:cxn modelId="{91E4A5B9-922B-4730-B366-FA1BCDACBDE3}" type="presOf" srcId="{BF6F87D9-77EF-4673-975F-51608CB3F621}" destId="{71E5CC12-6C94-4EF4-97AD-AE3C2603E64A}" srcOrd="0" destOrd="0" presId="urn:microsoft.com/office/officeart/2005/8/layout/hList1"/>
    <dgm:cxn modelId="{609E67D0-C274-4776-A786-7D09412C27D8}" srcId="{4DF895ED-7F25-47B7-AB43-2C1CA6C2D75D}" destId="{793FD7AA-A819-4C8C-82EE-076B60317747}" srcOrd="0" destOrd="0" parTransId="{D42D0CDE-7DDC-41ED-9843-1D68DDD53EA6}" sibTransId="{1A78879D-50D8-4B26-BBCC-891146E0F216}"/>
    <dgm:cxn modelId="{01E952B7-1B96-44CF-B1C0-98EAA20CAC8D}" srcId="{6816E25D-461A-4C8C-AF8B-614F6FBEED1E}" destId="{2785FF5C-6D0C-45E9-98D5-1008AE40D39F}" srcOrd="0" destOrd="0" parTransId="{394ADDA8-1A2B-48CA-9C7A-1A19F4287F2C}" sibTransId="{2A39921F-8A69-4FF9-90F6-018C143123F9}"/>
    <dgm:cxn modelId="{0DE0557E-F4ED-41FE-A139-DF5DED9F8CE1}" type="presParOf" srcId="{086C0E3F-010D-4D44-9B53-C97858E73C02}" destId="{F3D1AA18-3982-44E6-83EF-05C1236FAE65}" srcOrd="0" destOrd="0" presId="urn:microsoft.com/office/officeart/2005/8/layout/hList1"/>
    <dgm:cxn modelId="{E4A98AFC-998A-489B-BF6C-9B1CE51EF098}" type="presParOf" srcId="{F3D1AA18-3982-44E6-83EF-05C1236FAE65}" destId="{CBF3A85D-367C-46F2-A7D4-0E870BBCB22D}" srcOrd="0" destOrd="0" presId="urn:microsoft.com/office/officeart/2005/8/layout/hList1"/>
    <dgm:cxn modelId="{B348FCE1-4F5E-4F26-9537-4B438680607B}" type="presParOf" srcId="{F3D1AA18-3982-44E6-83EF-05C1236FAE65}" destId="{D8642868-A2FA-499D-8179-BF7A794DE551}" srcOrd="1" destOrd="0" presId="urn:microsoft.com/office/officeart/2005/8/layout/hList1"/>
    <dgm:cxn modelId="{487E6938-B596-43A1-873A-B95AE495FA3F}" type="presParOf" srcId="{086C0E3F-010D-4D44-9B53-C97858E73C02}" destId="{1085EAC9-F84E-4493-A8BE-BEC9C8F8706C}" srcOrd="1" destOrd="0" presId="urn:microsoft.com/office/officeart/2005/8/layout/hList1"/>
    <dgm:cxn modelId="{295E9B3A-55F9-49CC-8435-E3CCF41EE3CC}" type="presParOf" srcId="{086C0E3F-010D-4D44-9B53-C97858E73C02}" destId="{A2D5262F-0803-4FD5-BD7A-E6436206B035}" srcOrd="2" destOrd="0" presId="urn:microsoft.com/office/officeart/2005/8/layout/hList1"/>
    <dgm:cxn modelId="{FD6533C7-9E19-4B2D-8C0C-46A4EA56014B}" type="presParOf" srcId="{A2D5262F-0803-4FD5-BD7A-E6436206B035}" destId="{0A7FF86C-FCAB-49F2-969F-406830078BDF}" srcOrd="0" destOrd="0" presId="urn:microsoft.com/office/officeart/2005/8/layout/hList1"/>
    <dgm:cxn modelId="{52EE6234-F45F-4A64-8C8D-C90D9910BF8B}" type="presParOf" srcId="{A2D5262F-0803-4FD5-BD7A-E6436206B035}" destId="{B95304EB-7A8F-4B88-AE5E-C181C22880E1}" srcOrd="1" destOrd="0" presId="urn:microsoft.com/office/officeart/2005/8/layout/hList1"/>
    <dgm:cxn modelId="{8043E3E7-F3FF-4AEE-B0BC-3EFA67D902D5}" type="presParOf" srcId="{086C0E3F-010D-4D44-9B53-C97858E73C02}" destId="{E7A93D77-92B9-4415-AB91-220C0C77C515}" srcOrd="3" destOrd="0" presId="urn:microsoft.com/office/officeart/2005/8/layout/hList1"/>
    <dgm:cxn modelId="{73EAF58D-DBCC-4084-AB3D-5F5A11E37636}" type="presParOf" srcId="{086C0E3F-010D-4D44-9B53-C97858E73C02}" destId="{326647CB-531C-41CC-94D3-17C27F2DE803}" srcOrd="4" destOrd="0" presId="urn:microsoft.com/office/officeart/2005/8/layout/hList1"/>
    <dgm:cxn modelId="{DCD1DB43-2883-4EDD-A665-67EB09EBB6AB}" type="presParOf" srcId="{326647CB-531C-41CC-94D3-17C27F2DE803}" destId="{C6BADB02-ADDA-42B4-BA95-C8F4A1A01EBA}" srcOrd="0" destOrd="0" presId="urn:microsoft.com/office/officeart/2005/8/layout/hList1"/>
    <dgm:cxn modelId="{D48A0D9F-B8C5-44BA-9376-4EE92E89B616}" type="presParOf" srcId="{326647CB-531C-41CC-94D3-17C27F2DE803}" destId="{71E5CC12-6C94-4EF4-97AD-AE3C2603E6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F3EEA-8715-4F19-AE70-80E026DF02AA}" type="doc">
      <dgm:prSet loTypeId="urn:microsoft.com/office/officeart/2005/8/layout/radial6#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3881D6C-B221-4DAB-891B-9D5B2FA284A1}">
      <dgm:prSet phldrT="[Text]" custT="1"/>
      <dgm:spPr/>
      <dgm:t>
        <a:bodyPr/>
        <a:lstStyle/>
        <a:p>
          <a:r>
            <a:rPr lang="en-US" sz="2000" b="1" i="0" u="none">
              <a:latin typeface="+mn-lt"/>
              <a:cs typeface="Arial" pitchFamily="34" charset="0"/>
            </a:rPr>
            <a:t>Epidemiology</a:t>
          </a:r>
          <a:endParaRPr lang="en-US" sz="2000" b="1" i="0" u="none" dirty="0">
            <a:latin typeface="+mn-lt"/>
            <a:cs typeface="Arial" pitchFamily="34" charset="0"/>
          </a:endParaRPr>
        </a:p>
      </dgm:t>
    </dgm:pt>
    <dgm:pt modelId="{BE851AE5-DDD2-4C44-92F3-B153B29239A3}" type="parTrans" cxnId="{F7710197-6773-4BE9-82DC-568B261C9B5A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FF2BCA3-8EC4-4D21-88D0-6614C9F99BC7}" type="sibTrans" cxnId="{F7710197-6773-4BE9-82DC-568B261C9B5A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4570A2B-12A9-40DD-8FF0-319628271A5B}">
      <dgm:prSet phldrT="[Text]" custT="1"/>
      <dgm:spPr/>
      <dgm:t>
        <a:bodyPr/>
        <a:lstStyle/>
        <a:p>
          <a:r>
            <a:rPr lang="en-GB" sz="1400" b="1" i="0" u="none">
              <a:latin typeface="+mn-lt"/>
              <a:cs typeface="Arial" pitchFamily="34" charset="0"/>
            </a:rPr>
            <a:t>Autosomal Dominant Inheritence</a:t>
          </a:r>
          <a:endParaRPr lang="en-GB" sz="1050" b="1" i="0" u="none">
            <a:latin typeface="+mn-lt"/>
            <a:cs typeface="Arial" pitchFamily="34" charset="0"/>
          </a:endParaRPr>
        </a:p>
        <a:p>
          <a:r>
            <a:rPr lang="en-GB" sz="1050" b="1" i="0" u="none">
              <a:latin typeface="+mn-lt"/>
              <a:cs typeface="Arial" pitchFamily="34" charset="0"/>
            </a:rPr>
            <a:t> </a:t>
          </a:r>
          <a:endParaRPr lang="en-US" sz="1050" b="1" i="0" u="none" dirty="0">
            <a:latin typeface="+mn-lt"/>
            <a:cs typeface="Arial" pitchFamily="34" charset="0"/>
          </a:endParaRPr>
        </a:p>
      </dgm:t>
    </dgm:pt>
    <dgm:pt modelId="{3500BDCB-AE1F-4575-97AC-C9E2672BA945}" type="parTrans" cxnId="{1B636883-4F64-45FB-96F5-7C22C4EE5CD0}">
      <dgm:prSet custT="1"/>
      <dgm:spPr/>
      <dgm:t>
        <a:bodyPr/>
        <a:lstStyle/>
        <a:p>
          <a:endParaRPr lang="en-US" sz="16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39BA247C-BE5C-444D-841E-D522DE1E9E1F}" type="sibTrans" cxnId="{1B636883-4F64-45FB-96F5-7C22C4EE5CD0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48A7825-A15A-486F-8E8C-C351DC7D328D}">
      <dgm:prSet phldrT="[Text]" custT="1"/>
      <dgm:spPr/>
      <dgm:t>
        <a:bodyPr/>
        <a:lstStyle/>
        <a:p>
          <a:r>
            <a:rPr lang="en-GB" sz="2000" b="1">
              <a:latin typeface="+mn-lt"/>
              <a:cs typeface="Arial" pitchFamily="34" charset="0"/>
            </a:rPr>
            <a:t>White race </a:t>
          </a:r>
          <a:r>
            <a:rPr lang="en-GB" sz="2000" b="1" i="0" u="none">
              <a:latin typeface="+mn-lt"/>
              <a:cs typeface="Arial" pitchFamily="34" charset="0"/>
            </a:rPr>
            <a:t> </a:t>
          </a:r>
          <a:endParaRPr lang="en-US" sz="2000" b="1" i="0" u="none" dirty="0">
            <a:latin typeface="+mn-lt"/>
            <a:cs typeface="Arial" pitchFamily="34" charset="0"/>
          </a:endParaRPr>
        </a:p>
      </dgm:t>
    </dgm:pt>
    <dgm:pt modelId="{3F035298-B108-4EB2-AC18-348CD33E4EF3}" type="parTrans" cxnId="{CA6E0F73-50BB-42CE-BE25-49627A195425}">
      <dgm:prSet custT="1"/>
      <dgm:spPr/>
      <dgm:t>
        <a:bodyPr/>
        <a:lstStyle/>
        <a:p>
          <a:endParaRPr lang="en-US" sz="16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46CF3D6-3E8F-4FDB-B6D7-46C42BC8379E}" type="sibTrans" cxnId="{CA6E0F73-50BB-42CE-BE25-49627A195425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304319E-E544-480D-896F-3BBFD4AC1D8B}">
      <dgm:prSet phldrT="[Text]" custT="1"/>
      <dgm:spPr/>
      <dgm:t>
        <a:bodyPr/>
        <a:lstStyle/>
        <a:p>
          <a:r>
            <a:rPr lang="en-US" sz="1800" b="1" i="0" u="none">
              <a:latin typeface="+mn-lt"/>
              <a:cs typeface="Arial" pitchFamily="34" charset="0"/>
            </a:rPr>
            <a:t>Female &gt;Male</a:t>
          </a:r>
          <a:endParaRPr lang="en-US" sz="1800" b="1" i="0" u="none" dirty="0">
            <a:latin typeface="+mn-lt"/>
            <a:cs typeface="Arial" pitchFamily="34" charset="0"/>
          </a:endParaRPr>
        </a:p>
      </dgm:t>
    </dgm:pt>
    <dgm:pt modelId="{81D9434B-2F07-4E30-BD03-A0E37265F44C}" type="parTrans" cxnId="{1281F18A-7F11-4978-BAD3-923B48357917}">
      <dgm:prSet custT="1"/>
      <dgm:spPr/>
      <dgm:t>
        <a:bodyPr/>
        <a:lstStyle/>
        <a:p>
          <a:endParaRPr lang="en-US" sz="16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A4EA296-2318-4CD7-8CD5-4AC0DD9FC8B0}" type="sibTrans" cxnId="{1281F18A-7F11-4978-BAD3-923B48357917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050DFDC-A3C9-4E1C-9D9A-69DF23FD3440}">
      <dgm:prSet phldrT="[Text]" custT="1"/>
      <dgm:spPr/>
      <dgm:t>
        <a:bodyPr/>
        <a:lstStyle/>
        <a:p>
          <a:r>
            <a:rPr lang="en-GB" sz="1600" b="1" i="0" u="none">
              <a:latin typeface="+mn-lt"/>
              <a:cs typeface="Arial" pitchFamily="34" charset="0"/>
            </a:rPr>
            <a:t>Age of onset</a:t>
          </a:r>
        </a:p>
        <a:p>
          <a:r>
            <a:rPr lang="en-GB" sz="1600" b="1" i="0" u="none">
              <a:latin typeface="+mn-lt"/>
              <a:cs typeface="Arial" pitchFamily="34" charset="0"/>
            </a:rPr>
            <a:t>20-30yr </a:t>
          </a:r>
          <a:endParaRPr lang="en-US" sz="1600" b="1" i="0" u="none" dirty="0">
            <a:latin typeface="+mn-lt"/>
            <a:cs typeface="Arial" pitchFamily="34" charset="0"/>
          </a:endParaRPr>
        </a:p>
      </dgm:t>
    </dgm:pt>
    <dgm:pt modelId="{839EC58C-0724-4F45-99EC-9A31CE6F64EB}" type="parTrans" cxnId="{BBFC9575-89D8-4788-83F6-3C719993A9DD}">
      <dgm:prSet custT="1"/>
      <dgm:spPr/>
      <dgm:t>
        <a:bodyPr/>
        <a:lstStyle/>
        <a:p>
          <a:endParaRPr lang="en-US" sz="16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708D9CAB-21AD-4F16-A8D2-1A7488A2E0A1}" type="sibTrans" cxnId="{BBFC9575-89D8-4788-83F6-3C719993A9DD}">
      <dgm:prSet/>
      <dgm:spPr/>
      <dgm:t>
        <a:bodyPr/>
        <a:lstStyle/>
        <a:p>
          <a:endParaRPr lang="en-US" sz="2400" b="1" i="0" u="none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E43987B-3774-40F4-902A-54B45410843F}">
      <dgm:prSet/>
      <dgm:spPr/>
      <dgm:t>
        <a:bodyPr/>
        <a:lstStyle/>
        <a:p>
          <a:r>
            <a:rPr lang="en-US"/>
            <a:t>Incidence</a:t>
          </a:r>
        </a:p>
        <a:p>
          <a:r>
            <a:rPr lang="en-US"/>
            <a:t>Histological 3.4%</a:t>
          </a:r>
        </a:p>
        <a:p>
          <a:endParaRPr lang="en-US" dirty="0"/>
        </a:p>
      </dgm:t>
    </dgm:pt>
    <dgm:pt modelId="{0929ED3B-F5DA-44FD-9C53-6A1A2C3466FE}" type="parTrans" cxnId="{02A23ABF-4402-40DC-837A-9F8F773022B6}">
      <dgm:prSet/>
      <dgm:spPr/>
      <dgm:t>
        <a:bodyPr/>
        <a:lstStyle/>
        <a:p>
          <a:endParaRPr lang="en-US"/>
        </a:p>
      </dgm:t>
    </dgm:pt>
    <dgm:pt modelId="{B9A419C0-4DC9-4D41-BE6D-36675F264213}" type="sibTrans" cxnId="{02A23ABF-4402-40DC-837A-9F8F773022B6}">
      <dgm:prSet/>
      <dgm:spPr/>
      <dgm:t>
        <a:bodyPr/>
        <a:lstStyle/>
        <a:p>
          <a:endParaRPr lang="en-US"/>
        </a:p>
      </dgm:t>
    </dgm:pt>
    <dgm:pt modelId="{9A20A74A-EE44-4AD3-AF4D-92A6201CDC5B}" type="pres">
      <dgm:prSet presAssocID="{09AF3EEA-8715-4F19-AE70-80E026DF0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B5B941-2F55-4F8C-A21E-BFDAAE189B63}" type="pres">
      <dgm:prSet presAssocID="{E3881D6C-B221-4DAB-891B-9D5B2FA284A1}" presName="centerShape" presStyleLbl="node0" presStyleIdx="0" presStyleCnt="1" custScaleX="125482" custScaleY="101934"/>
      <dgm:spPr/>
      <dgm:t>
        <a:bodyPr/>
        <a:lstStyle/>
        <a:p>
          <a:endParaRPr lang="en-US"/>
        </a:p>
      </dgm:t>
    </dgm:pt>
    <dgm:pt modelId="{AC81B1FE-F64D-4A8C-9FDB-0DC4F0F7840B}" type="pres">
      <dgm:prSet presAssocID="{84570A2B-12A9-40DD-8FF0-319628271A5B}" presName="node" presStyleLbl="node1" presStyleIdx="0" presStyleCnt="5" custScaleX="128881" custScaleY="9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79810-E257-44B6-8730-92225898814D}" type="pres">
      <dgm:prSet presAssocID="{84570A2B-12A9-40DD-8FF0-319628271A5B}" presName="dummy" presStyleCnt="0"/>
      <dgm:spPr/>
    </dgm:pt>
    <dgm:pt modelId="{60F97E18-4F0C-4E48-9CF9-338F291C7174}" type="pres">
      <dgm:prSet presAssocID="{39BA247C-BE5C-444D-841E-D522DE1E9E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A660922-1BED-4714-B7FF-EA4BC858A60E}" type="pres">
      <dgm:prSet presAssocID="{648A7825-A15A-486F-8E8C-C351DC7D32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D5EBC-BBE5-41E3-9467-73612E2519EE}" type="pres">
      <dgm:prSet presAssocID="{648A7825-A15A-486F-8E8C-C351DC7D328D}" presName="dummy" presStyleCnt="0"/>
      <dgm:spPr/>
    </dgm:pt>
    <dgm:pt modelId="{DDF49F8A-BC86-4C06-AE78-8D382EEE8746}" type="pres">
      <dgm:prSet presAssocID="{246CF3D6-3E8F-4FDB-B6D7-46C42BC8379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67BA121-7D5C-485C-9108-A6E286545228}" type="pres">
      <dgm:prSet presAssocID="{2304319E-E544-480D-896F-3BBFD4AC1D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E6854-1787-40B1-A3E2-784ADC1AFD20}" type="pres">
      <dgm:prSet presAssocID="{2304319E-E544-480D-896F-3BBFD4AC1D8B}" presName="dummy" presStyleCnt="0"/>
      <dgm:spPr/>
    </dgm:pt>
    <dgm:pt modelId="{003311F3-E4AC-4576-AF39-208F9E780686}" type="pres">
      <dgm:prSet presAssocID="{6A4EA296-2318-4CD7-8CD5-4AC0DD9FC8B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52E170-C661-4F24-A842-160DA9189ABA}" type="pres">
      <dgm:prSet presAssocID="{D050DFDC-A3C9-4E1C-9D9A-69DF23FD34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038B2-0764-40FB-BB3B-82AFC0B88B41}" type="pres">
      <dgm:prSet presAssocID="{D050DFDC-A3C9-4E1C-9D9A-69DF23FD3440}" presName="dummy" presStyleCnt="0"/>
      <dgm:spPr/>
    </dgm:pt>
    <dgm:pt modelId="{0AB31D75-D564-4EE7-9466-5E0761EC6889}" type="pres">
      <dgm:prSet presAssocID="{708D9CAB-21AD-4F16-A8D2-1A7488A2E0A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69AAAD4-C7FB-48AE-89AA-4D2EE46822B5}" type="pres">
      <dgm:prSet presAssocID="{FE43987B-3774-40F4-902A-54B4541084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569CF-70E2-4B58-B208-5E28D8433100}" type="pres">
      <dgm:prSet presAssocID="{FE43987B-3774-40F4-902A-54B45410843F}" presName="dummy" presStyleCnt="0"/>
      <dgm:spPr/>
    </dgm:pt>
    <dgm:pt modelId="{482CDC02-4944-4053-B78F-B7A42FA0064F}" type="pres">
      <dgm:prSet presAssocID="{B9A419C0-4DC9-4D41-BE6D-36675F26421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9CDC03B-4A63-4C72-8F90-E3E4A7CAA1FA}" type="presOf" srcId="{648A7825-A15A-486F-8E8C-C351DC7D328D}" destId="{4A660922-1BED-4714-B7FF-EA4BC858A60E}" srcOrd="0" destOrd="0" presId="urn:microsoft.com/office/officeart/2005/8/layout/radial6#1"/>
    <dgm:cxn modelId="{28E251E0-286F-40D6-A883-1AB14BBC0BD8}" type="presOf" srcId="{246CF3D6-3E8F-4FDB-B6D7-46C42BC8379E}" destId="{DDF49F8A-BC86-4C06-AE78-8D382EEE8746}" srcOrd="0" destOrd="0" presId="urn:microsoft.com/office/officeart/2005/8/layout/radial6#1"/>
    <dgm:cxn modelId="{F7710197-6773-4BE9-82DC-568B261C9B5A}" srcId="{09AF3EEA-8715-4F19-AE70-80E026DF02AA}" destId="{E3881D6C-B221-4DAB-891B-9D5B2FA284A1}" srcOrd="0" destOrd="0" parTransId="{BE851AE5-DDD2-4C44-92F3-B153B29239A3}" sibTransId="{8FF2BCA3-8EC4-4D21-88D0-6614C9F99BC7}"/>
    <dgm:cxn modelId="{02B65B4A-96CA-4202-B6FC-470DFA157F74}" type="presOf" srcId="{39BA247C-BE5C-444D-841E-D522DE1E9E1F}" destId="{60F97E18-4F0C-4E48-9CF9-338F291C7174}" srcOrd="0" destOrd="0" presId="urn:microsoft.com/office/officeart/2005/8/layout/radial6#1"/>
    <dgm:cxn modelId="{A547D65B-54B0-4D8D-ADC4-85AB68B5DBD3}" type="presOf" srcId="{E3881D6C-B221-4DAB-891B-9D5B2FA284A1}" destId="{CEB5B941-2F55-4F8C-A21E-BFDAAE189B63}" srcOrd="0" destOrd="0" presId="urn:microsoft.com/office/officeart/2005/8/layout/radial6#1"/>
    <dgm:cxn modelId="{6F5684AE-9FDF-48EF-9104-A6BF12137F5C}" type="presOf" srcId="{09AF3EEA-8715-4F19-AE70-80E026DF02AA}" destId="{9A20A74A-EE44-4AD3-AF4D-92A6201CDC5B}" srcOrd="0" destOrd="0" presId="urn:microsoft.com/office/officeart/2005/8/layout/radial6#1"/>
    <dgm:cxn modelId="{18EF1E2A-8E89-4A15-A181-3560262C7182}" type="presOf" srcId="{708D9CAB-21AD-4F16-A8D2-1A7488A2E0A1}" destId="{0AB31D75-D564-4EE7-9466-5E0761EC6889}" srcOrd="0" destOrd="0" presId="urn:microsoft.com/office/officeart/2005/8/layout/radial6#1"/>
    <dgm:cxn modelId="{1B636883-4F64-45FB-96F5-7C22C4EE5CD0}" srcId="{E3881D6C-B221-4DAB-891B-9D5B2FA284A1}" destId="{84570A2B-12A9-40DD-8FF0-319628271A5B}" srcOrd="0" destOrd="0" parTransId="{3500BDCB-AE1F-4575-97AC-C9E2672BA945}" sibTransId="{39BA247C-BE5C-444D-841E-D522DE1E9E1F}"/>
    <dgm:cxn modelId="{BBFC9575-89D8-4788-83F6-3C719993A9DD}" srcId="{E3881D6C-B221-4DAB-891B-9D5B2FA284A1}" destId="{D050DFDC-A3C9-4E1C-9D9A-69DF23FD3440}" srcOrd="3" destOrd="0" parTransId="{839EC58C-0724-4F45-99EC-9A31CE6F64EB}" sibTransId="{708D9CAB-21AD-4F16-A8D2-1A7488A2E0A1}"/>
    <dgm:cxn modelId="{02A23ABF-4402-40DC-837A-9F8F773022B6}" srcId="{E3881D6C-B221-4DAB-891B-9D5B2FA284A1}" destId="{FE43987B-3774-40F4-902A-54B45410843F}" srcOrd="4" destOrd="0" parTransId="{0929ED3B-F5DA-44FD-9C53-6A1A2C3466FE}" sibTransId="{B9A419C0-4DC9-4D41-BE6D-36675F264213}"/>
    <dgm:cxn modelId="{38464E32-D7A8-42E4-9152-26C6C81CC4E0}" type="presOf" srcId="{2304319E-E544-480D-896F-3BBFD4AC1D8B}" destId="{267BA121-7D5C-485C-9108-A6E286545228}" srcOrd="0" destOrd="0" presId="urn:microsoft.com/office/officeart/2005/8/layout/radial6#1"/>
    <dgm:cxn modelId="{CA6E0F73-50BB-42CE-BE25-49627A195425}" srcId="{E3881D6C-B221-4DAB-891B-9D5B2FA284A1}" destId="{648A7825-A15A-486F-8E8C-C351DC7D328D}" srcOrd="1" destOrd="0" parTransId="{3F035298-B108-4EB2-AC18-348CD33E4EF3}" sibTransId="{246CF3D6-3E8F-4FDB-B6D7-46C42BC8379E}"/>
    <dgm:cxn modelId="{1281F18A-7F11-4978-BAD3-923B48357917}" srcId="{E3881D6C-B221-4DAB-891B-9D5B2FA284A1}" destId="{2304319E-E544-480D-896F-3BBFD4AC1D8B}" srcOrd="2" destOrd="0" parTransId="{81D9434B-2F07-4E30-BD03-A0E37265F44C}" sibTransId="{6A4EA296-2318-4CD7-8CD5-4AC0DD9FC8B0}"/>
    <dgm:cxn modelId="{7BF87D3A-4243-4AC7-9267-59FA558E8D9C}" type="presOf" srcId="{B9A419C0-4DC9-4D41-BE6D-36675F264213}" destId="{482CDC02-4944-4053-B78F-B7A42FA0064F}" srcOrd="0" destOrd="0" presId="urn:microsoft.com/office/officeart/2005/8/layout/radial6#1"/>
    <dgm:cxn modelId="{B13D8203-0D7F-4C4F-9D07-58BE0561C695}" type="presOf" srcId="{D050DFDC-A3C9-4E1C-9D9A-69DF23FD3440}" destId="{BB52E170-C661-4F24-A842-160DA9189ABA}" srcOrd="0" destOrd="0" presId="urn:microsoft.com/office/officeart/2005/8/layout/radial6#1"/>
    <dgm:cxn modelId="{6F3D6A1D-70A5-4FC9-B28B-A8C8183A6410}" type="presOf" srcId="{6A4EA296-2318-4CD7-8CD5-4AC0DD9FC8B0}" destId="{003311F3-E4AC-4576-AF39-208F9E780686}" srcOrd="0" destOrd="0" presId="urn:microsoft.com/office/officeart/2005/8/layout/radial6#1"/>
    <dgm:cxn modelId="{74A4AD5E-C423-483C-8A2C-FF2938DA5362}" type="presOf" srcId="{84570A2B-12A9-40DD-8FF0-319628271A5B}" destId="{AC81B1FE-F64D-4A8C-9FDB-0DC4F0F7840B}" srcOrd="0" destOrd="0" presId="urn:microsoft.com/office/officeart/2005/8/layout/radial6#1"/>
    <dgm:cxn modelId="{E8B611AC-22A0-4FBD-98D6-182F36E4C68E}" type="presOf" srcId="{FE43987B-3774-40F4-902A-54B45410843F}" destId="{D69AAAD4-C7FB-48AE-89AA-4D2EE46822B5}" srcOrd="0" destOrd="0" presId="urn:microsoft.com/office/officeart/2005/8/layout/radial6#1"/>
    <dgm:cxn modelId="{901A5F90-4549-4221-AB3E-E9AE32C90108}" type="presParOf" srcId="{9A20A74A-EE44-4AD3-AF4D-92A6201CDC5B}" destId="{CEB5B941-2F55-4F8C-A21E-BFDAAE189B63}" srcOrd="0" destOrd="0" presId="urn:microsoft.com/office/officeart/2005/8/layout/radial6#1"/>
    <dgm:cxn modelId="{D55943FE-7DCE-45FD-9913-0BB9AD4EE75E}" type="presParOf" srcId="{9A20A74A-EE44-4AD3-AF4D-92A6201CDC5B}" destId="{AC81B1FE-F64D-4A8C-9FDB-0DC4F0F7840B}" srcOrd="1" destOrd="0" presId="urn:microsoft.com/office/officeart/2005/8/layout/radial6#1"/>
    <dgm:cxn modelId="{E9478C69-0714-4043-BE2C-6A39E5706398}" type="presParOf" srcId="{9A20A74A-EE44-4AD3-AF4D-92A6201CDC5B}" destId="{16F79810-E257-44B6-8730-92225898814D}" srcOrd="2" destOrd="0" presId="urn:microsoft.com/office/officeart/2005/8/layout/radial6#1"/>
    <dgm:cxn modelId="{15154B85-98BD-47C8-A2FD-E90CB07F0ED1}" type="presParOf" srcId="{9A20A74A-EE44-4AD3-AF4D-92A6201CDC5B}" destId="{60F97E18-4F0C-4E48-9CF9-338F291C7174}" srcOrd="3" destOrd="0" presId="urn:microsoft.com/office/officeart/2005/8/layout/radial6#1"/>
    <dgm:cxn modelId="{088BA9D7-AE9C-4C73-B00D-D10C363BE12A}" type="presParOf" srcId="{9A20A74A-EE44-4AD3-AF4D-92A6201CDC5B}" destId="{4A660922-1BED-4714-B7FF-EA4BC858A60E}" srcOrd="4" destOrd="0" presId="urn:microsoft.com/office/officeart/2005/8/layout/radial6#1"/>
    <dgm:cxn modelId="{5DA263C0-A231-4C6E-9793-3854B996938E}" type="presParOf" srcId="{9A20A74A-EE44-4AD3-AF4D-92A6201CDC5B}" destId="{818D5EBC-BBE5-41E3-9467-73612E2519EE}" srcOrd="5" destOrd="0" presId="urn:microsoft.com/office/officeart/2005/8/layout/radial6#1"/>
    <dgm:cxn modelId="{48FDA61B-06B2-44C5-9353-5CA54049E0F9}" type="presParOf" srcId="{9A20A74A-EE44-4AD3-AF4D-92A6201CDC5B}" destId="{DDF49F8A-BC86-4C06-AE78-8D382EEE8746}" srcOrd="6" destOrd="0" presId="urn:microsoft.com/office/officeart/2005/8/layout/radial6#1"/>
    <dgm:cxn modelId="{DE26BE36-7267-4EAB-BD42-E88DB98190C6}" type="presParOf" srcId="{9A20A74A-EE44-4AD3-AF4D-92A6201CDC5B}" destId="{267BA121-7D5C-485C-9108-A6E286545228}" srcOrd="7" destOrd="0" presId="urn:microsoft.com/office/officeart/2005/8/layout/radial6#1"/>
    <dgm:cxn modelId="{47926A1B-FFD5-400B-B4B3-EDFB7F845074}" type="presParOf" srcId="{9A20A74A-EE44-4AD3-AF4D-92A6201CDC5B}" destId="{138E6854-1787-40B1-A3E2-784ADC1AFD20}" srcOrd="8" destOrd="0" presId="urn:microsoft.com/office/officeart/2005/8/layout/radial6#1"/>
    <dgm:cxn modelId="{43FE3F31-CCE2-4EAE-98B4-0A075A9CE7F5}" type="presParOf" srcId="{9A20A74A-EE44-4AD3-AF4D-92A6201CDC5B}" destId="{003311F3-E4AC-4576-AF39-208F9E780686}" srcOrd="9" destOrd="0" presId="urn:microsoft.com/office/officeart/2005/8/layout/radial6#1"/>
    <dgm:cxn modelId="{D0A36628-71EE-44DD-AB39-FFD0B24638AD}" type="presParOf" srcId="{9A20A74A-EE44-4AD3-AF4D-92A6201CDC5B}" destId="{BB52E170-C661-4F24-A842-160DA9189ABA}" srcOrd="10" destOrd="0" presId="urn:microsoft.com/office/officeart/2005/8/layout/radial6#1"/>
    <dgm:cxn modelId="{EAAE62A3-242B-4BF1-9103-0CE2845C1E2A}" type="presParOf" srcId="{9A20A74A-EE44-4AD3-AF4D-92A6201CDC5B}" destId="{DA1038B2-0764-40FB-BB3B-82AFC0B88B41}" srcOrd="11" destOrd="0" presId="urn:microsoft.com/office/officeart/2005/8/layout/radial6#1"/>
    <dgm:cxn modelId="{7B342627-7AA7-4AEB-B24F-ABCD1D6C11B6}" type="presParOf" srcId="{9A20A74A-EE44-4AD3-AF4D-92A6201CDC5B}" destId="{0AB31D75-D564-4EE7-9466-5E0761EC6889}" srcOrd="12" destOrd="0" presId="urn:microsoft.com/office/officeart/2005/8/layout/radial6#1"/>
    <dgm:cxn modelId="{92F9099B-AFFA-4C33-8E4E-D04E010C72E9}" type="presParOf" srcId="{9A20A74A-EE44-4AD3-AF4D-92A6201CDC5B}" destId="{D69AAAD4-C7FB-48AE-89AA-4D2EE46822B5}" srcOrd="13" destOrd="0" presId="urn:microsoft.com/office/officeart/2005/8/layout/radial6#1"/>
    <dgm:cxn modelId="{9145D855-77ED-4310-B575-10B67E6F460E}" type="presParOf" srcId="{9A20A74A-EE44-4AD3-AF4D-92A6201CDC5B}" destId="{A0C569CF-70E2-4B58-B208-5E28D8433100}" srcOrd="14" destOrd="0" presId="urn:microsoft.com/office/officeart/2005/8/layout/radial6#1"/>
    <dgm:cxn modelId="{EB7C2919-87DF-4498-9C07-E56D1F53D8A5}" type="presParOf" srcId="{9A20A74A-EE44-4AD3-AF4D-92A6201CDC5B}" destId="{482CDC02-4944-4053-B78F-B7A42FA0064F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71605-7368-4878-BDC5-2870E3C45E30}" type="doc">
      <dgm:prSet loTypeId="urn:microsoft.com/office/officeart/2005/8/layout/cycle6#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D3A51F8-5E3C-4D53-9592-036DF90A64A1}">
      <dgm:prSet phldrT="[Text]"/>
      <dgm:spPr/>
      <dgm:t>
        <a:bodyPr/>
        <a:lstStyle/>
        <a:p>
          <a:r>
            <a:rPr lang="en-US" b="1"/>
            <a:t> Virus Induced</a:t>
          </a:r>
        </a:p>
        <a:p>
          <a:r>
            <a:rPr lang="en-US" b="1"/>
            <a:t>(Measles)</a:t>
          </a:r>
          <a:endParaRPr lang="en-US" b="1" dirty="0"/>
        </a:p>
      </dgm:t>
    </dgm:pt>
    <dgm:pt modelId="{E7ED4003-C9AA-40CB-BE6C-B9AA2D9FE4AE}" type="parTrans" cxnId="{2018F9AD-8C4A-4C13-8D4F-9406A2E94D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13FE15E-FF60-43F5-85AB-56B85E44E08E}" type="sibTrans" cxnId="{2018F9AD-8C4A-4C13-8D4F-9406A2E94DD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D5EF471-564A-40FC-8261-1559FABC7842}">
      <dgm:prSet phldrT="[Text]"/>
      <dgm:spPr/>
      <dgm:t>
        <a:bodyPr/>
        <a:lstStyle/>
        <a:p>
          <a:r>
            <a:rPr lang="en-US" b="1"/>
            <a:t>Hormonal  Factors</a:t>
          </a:r>
        </a:p>
        <a:p>
          <a:r>
            <a:rPr lang="en-US" b="1"/>
            <a:t>(RAAS)</a:t>
          </a:r>
          <a:endParaRPr lang="en-US" b="1" dirty="0"/>
        </a:p>
      </dgm:t>
    </dgm:pt>
    <dgm:pt modelId="{D6317797-F490-4965-92C0-25C582A1AD6C}" type="parTrans" cxnId="{078D80CA-FA83-4382-BAA5-21FA2AAA5B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6FAA55-C2CA-4C70-9C3F-D18B0C4AAD8A}" type="sibTrans" cxnId="{078D80CA-FA83-4382-BAA5-21FA2AAA5B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D5B59A5-2382-498C-A662-984548B3E14A}">
      <dgm:prSet phldrT="[Text]"/>
      <dgm:spPr/>
      <dgm:t>
        <a:bodyPr/>
        <a:lstStyle/>
        <a:p>
          <a:r>
            <a:rPr lang="en-US" b="1"/>
            <a:t>Multifactorial</a:t>
          </a:r>
          <a:endParaRPr lang="en-US" b="1" dirty="0"/>
        </a:p>
      </dgm:t>
    </dgm:pt>
    <dgm:pt modelId="{B7CC9504-8248-42CC-9278-231FFD30CAF5}" type="parTrans" cxnId="{E7FB5FE0-B329-44C7-AC8D-7085126B1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BBBACE-82AE-4BCE-8DAA-39C40875E94E}" type="sibTrans" cxnId="{E7FB5FE0-B329-44C7-AC8D-7085126B1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593003-891A-436B-A70F-4A6947E7C4FA}">
      <dgm:prSet/>
      <dgm:spPr/>
      <dgm:t>
        <a:bodyPr/>
        <a:lstStyle/>
        <a:p>
          <a:r>
            <a:rPr lang="en-US" b="1"/>
            <a:t>Cytokines</a:t>
          </a:r>
        </a:p>
        <a:p>
          <a:r>
            <a:rPr lang="en-US" b="1"/>
            <a:t>(TGF-</a:t>
          </a:r>
          <a:r>
            <a:rPr lang="el-GR" b="1"/>
            <a:t>β1</a:t>
          </a:r>
          <a:r>
            <a:rPr lang="en-US" b="1"/>
            <a:t> ,BMP)</a:t>
          </a:r>
          <a:endParaRPr lang="en-US" b="1" dirty="0"/>
        </a:p>
      </dgm:t>
    </dgm:pt>
    <dgm:pt modelId="{A66A1B0A-00C3-43D9-B5FB-FC7186C5D5D4}" type="parTrans" cxnId="{D75CECAE-9092-4750-A6B8-367AFD1F8568}">
      <dgm:prSet/>
      <dgm:spPr/>
      <dgm:t>
        <a:bodyPr/>
        <a:lstStyle/>
        <a:p>
          <a:endParaRPr lang="en-US"/>
        </a:p>
      </dgm:t>
    </dgm:pt>
    <dgm:pt modelId="{B5450DDA-A69F-46E5-AD21-BE74A0C71D52}" type="sibTrans" cxnId="{D75CECAE-9092-4750-A6B8-367AFD1F8568}">
      <dgm:prSet/>
      <dgm:spPr/>
      <dgm:t>
        <a:bodyPr/>
        <a:lstStyle/>
        <a:p>
          <a:endParaRPr lang="en-US"/>
        </a:p>
      </dgm:t>
    </dgm:pt>
    <dgm:pt modelId="{9C2F6522-B930-42A8-91A8-72EEE479B0F6}" type="pres">
      <dgm:prSet presAssocID="{77571605-7368-4878-BDC5-2870E3C45E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8D862-D2FB-4183-B557-9B78EF1CDEE4}" type="pres">
      <dgm:prSet presAssocID="{DD3A51F8-5E3C-4D53-9592-036DF90A64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F4D66-20BD-4829-A3A4-7DA51B4C6357}" type="pres">
      <dgm:prSet presAssocID="{DD3A51F8-5E3C-4D53-9592-036DF90A64A1}" presName="spNode" presStyleCnt="0"/>
      <dgm:spPr/>
    </dgm:pt>
    <dgm:pt modelId="{BBA55593-D2B7-4F2F-8D1E-C5AC02E6E130}" type="pres">
      <dgm:prSet presAssocID="{013FE15E-FF60-43F5-85AB-56B85E44E08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FC83515-0014-4FA7-95EA-0D860E0B9E1D}" type="pres">
      <dgm:prSet presAssocID="{4D5EF471-564A-40FC-8261-1559FABC78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FFF57-D08C-4F33-B56D-0934C07D2423}" type="pres">
      <dgm:prSet presAssocID="{4D5EF471-564A-40FC-8261-1559FABC7842}" presName="spNode" presStyleCnt="0"/>
      <dgm:spPr/>
    </dgm:pt>
    <dgm:pt modelId="{4542FC05-0B28-4E3F-9B46-970907F27F1A}" type="pres">
      <dgm:prSet presAssocID="{676FAA55-C2CA-4C70-9C3F-D18B0C4AAD8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1BC5AC1-B333-41DE-BE5D-09B8B3C3B23E}" type="pres">
      <dgm:prSet presAssocID="{DD5B59A5-2382-498C-A662-984548B3E1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05ABA-85DC-48D6-9BB0-5067C66732DF}" type="pres">
      <dgm:prSet presAssocID="{DD5B59A5-2382-498C-A662-984548B3E14A}" presName="spNode" presStyleCnt="0"/>
      <dgm:spPr/>
    </dgm:pt>
    <dgm:pt modelId="{AC1A37C8-40D6-4543-96E9-5AFB7F9E22F2}" type="pres">
      <dgm:prSet presAssocID="{64BBBACE-82AE-4BCE-8DAA-39C40875E94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291D329-F23D-4B9B-ADB2-8DF41AB3A24F}" type="pres">
      <dgm:prSet presAssocID="{56593003-891A-436B-A70F-4A6947E7C4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59F6F-7326-460B-920A-514F9AF524BC}" type="pres">
      <dgm:prSet presAssocID="{56593003-891A-436B-A70F-4A6947E7C4FA}" presName="spNode" presStyleCnt="0"/>
      <dgm:spPr/>
    </dgm:pt>
    <dgm:pt modelId="{DF67C366-28FF-430A-BBA5-B3894A02F976}" type="pres">
      <dgm:prSet presAssocID="{B5450DDA-A69F-46E5-AD21-BE74A0C71D5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49B21A0-0130-4D30-BA80-DFB5369B4D64}" type="presOf" srcId="{DD5B59A5-2382-498C-A662-984548B3E14A}" destId="{F1BC5AC1-B333-41DE-BE5D-09B8B3C3B23E}" srcOrd="0" destOrd="0" presId="urn:microsoft.com/office/officeart/2005/8/layout/cycle6#1"/>
    <dgm:cxn modelId="{F693FCA8-4B24-4828-A00A-B51035A6B454}" type="presOf" srcId="{4D5EF471-564A-40FC-8261-1559FABC7842}" destId="{CFC83515-0014-4FA7-95EA-0D860E0B9E1D}" srcOrd="0" destOrd="0" presId="urn:microsoft.com/office/officeart/2005/8/layout/cycle6#1"/>
    <dgm:cxn modelId="{AFE3ACEF-27EF-4919-93C8-3D53127A0F99}" type="presOf" srcId="{B5450DDA-A69F-46E5-AD21-BE74A0C71D52}" destId="{DF67C366-28FF-430A-BBA5-B3894A02F976}" srcOrd="0" destOrd="0" presId="urn:microsoft.com/office/officeart/2005/8/layout/cycle6#1"/>
    <dgm:cxn modelId="{E7FB5FE0-B329-44C7-AC8D-7085126B10FF}" srcId="{77571605-7368-4878-BDC5-2870E3C45E30}" destId="{DD5B59A5-2382-498C-A662-984548B3E14A}" srcOrd="2" destOrd="0" parTransId="{B7CC9504-8248-42CC-9278-231FFD30CAF5}" sibTransId="{64BBBACE-82AE-4BCE-8DAA-39C40875E94E}"/>
    <dgm:cxn modelId="{464CD48B-BD98-4E7A-8921-829184764E87}" type="presOf" srcId="{56593003-891A-436B-A70F-4A6947E7C4FA}" destId="{7291D329-F23D-4B9B-ADB2-8DF41AB3A24F}" srcOrd="0" destOrd="0" presId="urn:microsoft.com/office/officeart/2005/8/layout/cycle6#1"/>
    <dgm:cxn modelId="{1C730D9C-3ABE-498A-9D4E-EF6C186FD380}" type="presOf" srcId="{DD3A51F8-5E3C-4D53-9592-036DF90A64A1}" destId="{6F08D862-D2FB-4183-B557-9B78EF1CDEE4}" srcOrd="0" destOrd="0" presId="urn:microsoft.com/office/officeart/2005/8/layout/cycle6#1"/>
    <dgm:cxn modelId="{078D80CA-FA83-4382-BAA5-21FA2AAA5BE6}" srcId="{77571605-7368-4878-BDC5-2870E3C45E30}" destId="{4D5EF471-564A-40FC-8261-1559FABC7842}" srcOrd="1" destOrd="0" parTransId="{D6317797-F490-4965-92C0-25C582A1AD6C}" sibTransId="{676FAA55-C2CA-4C70-9C3F-D18B0C4AAD8A}"/>
    <dgm:cxn modelId="{D75CECAE-9092-4750-A6B8-367AFD1F8568}" srcId="{77571605-7368-4878-BDC5-2870E3C45E30}" destId="{56593003-891A-436B-A70F-4A6947E7C4FA}" srcOrd="3" destOrd="0" parTransId="{A66A1B0A-00C3-43D9-B5FB-FC7186C5D5D4}" sibTransId="{B5450DDA-A69F-46E5-AD21-BE74A0C71D52}"/>
    <dgm:cxn modelId="{A647DADA-DB2B-4585-BA8C-3CF52AF8BBBA}" type="presOf" srcId="{013FE15E-FF60-43F5-85AB-56B85E44E08E}" destId="{BBA55593-D2B7-4F2F-8D1E-C5AC02E6E130}" srcOrd="0" destOrd="0" presId="urn:microsoft.com/office/officeart/2005/8/layout/cycle6#1"/>
    <dgm:cxn modelId="{2018F9AD-8C4A-4C13-8D4F-9406A2E94DDA}" srcId="{77571605-7368-4878-BDC5-2870E3C45E30}" destId="{DD3A51F8-5E3C-4D53-9592-036DF90A64A1}" srcOrd="0" destOrd="0" parTransId="{E7ED4003-C9AA-40CB-BE6C-B9AA2D9FE4AE}" sibTransId="{013FE15E-FF60-43F5-85AB-56B85E44E08E}"/>
    <dgm:cxn modelId="{9176A365-3B57-4DCD-BB8A-6676432A8231}" type="presOf" srcId="{676FAA55-C2CA-4C70-9C3F-D18B0C4AAD8A}" destId="{4542FC05-0B28-4E3F-9B46-970907F27F1A}" srcOrd="0" destOrd="0" presId="urn:microsoft.com/office/officeart/2005/8/layout/cycle6#1"/>
    <dgm:cxn modelId="{0C3B6FA3-FFDB-47F8-9909-E356E6606A5F}" type="presOf" srcId="{77571605-7368-4878-BDC5-2870E3C45E30}" destId="{9C2F6522-B930-42A8-91A8-72EEE479B0F6}" srcOrd="0" destOrd="0" presId="urn:microsoft.com/office/officeart/2005/8/layout/cycle6#1"/>
    <dgm:cxn modelId="{AB6C1C2D-FDCE-4D30-A3D0-B267882792E0}" type="presOf" srcId="{64BBBACE-82AE-4BCE-8DAA-39C40875E94E}" destId="{AC1A37C8-40D6-4543-96E9-5AFB7F9E22F2}" srcOrd="0" destOrd="0" presId="urn:microsoft.com/office/officeart/2005/8/layout/cycle6#1"/>
    <dgm:cxn modelId="{03542DCC-A4EF-49F4-8E6F-65DBDCC343B9}" type="presParOf" srcId="{9C2F6522-B930-42A8-91A8-72EEE479B0F6}" destId="{6F08D862-D2FB-4183-B557-9B78EF1CDEE4}" srcOrd="0" destOrd="0" presId="urn:microsoft.com/office/officeart/2005/8/layout/cycle6#1"/>
    <dgm:cxn modelId="{BD0359BE-5448-464F-B254-1ACB93BAF653}" type="presParOf" srcId="{9C2F6522-B930-42A8-91A8-72EEE479B0F6}" destId="{53BF4D66-20BD-4829-A3A4-7DA51B4C6357}" srcOrd="1" destOrd="0" presId="urn:microsoft.com/office/officeart/2005/8/layout/cycle6#1"/>
    <dgm:cxn modelId="{D93546E1-67C3-4CBA-BABB-A83A6C5D7259}" type="presParOf" srcId="{9C2F6522-B930-42A8-91A8-72EEE479B0F6}" destId="{BBA55593-D2B7-4F2F-8D1E-C5AC02E6E130}" srcOrd="2" destOrd="0" presId="urn:microsoft.com/office/officeart/2005/8/layout/cycle6#1"/>
    <dgm:cxn modelId="{B8F39296-AF6A-4241-B766-E3F38B18408C}" type="presParOf" srcId="{9C2F6522-B930-42A8-91A8-72EEE479B0F6}" destId="{CFC83515-0014-4FA7-95EA-0D860E0B9E1D}" srcOrd="3" destOrd="0" presId="urn:microsoft.com/office/officeart/2005/8/layout/cycle6#1"/>
    <dgm:cxn modelId="{D619F0BC-56FD-462F-A6BC-B464ACBBEA62}" type="presParOf" srcId="{9C2F6522-B930-42A8-91A8-72EEE479B0F6}" destId="{0C8FFF57-D08C-4F33-B56D-0934C07D2423}" srcOrd="4" destOrd="0" presId="urn:microsoft.com/office/officeart/2005/8/layout/cycle6#1"/>
    <dgm:cxn modelId="{3F11D427-71FD-4657-8153-5E5CA3FE21D6}" type="presParOf" srcId="{9C2F6522-B930-42A8-91A8-72EEE479B0F6}" destId="{4542FC05-0B28-4E3F-9B46-970907F27F1A}" srcOrd="5" destOrd="0" presId="urn:microsoft.com/office/officeart/2005/8/layout/cycle6#1"/>
    <dgm:cxn modelId="{DCF88669-C774-4DB2-9D00-9297336A62B7}" type="presParOf" srcId="{9C2F6522-B930-42A8-91A8-72EEE479B0F6}" destId="{F1BC5AC1-B333-41DE-BE5D-09B8B3C3B23E}" srcOrd="6" destOrd="0" presId="urn:microsoft.com/office/officeart/2005/8/layout/cycle6#1"/>
    <dgm:cxn modelId="{5D7EE50E-77F9-4A23-9BE8-BB47D97328FB}" type="presParOf" srcId="{9C2F6522-B930-42A8-91A8-72EEE479B0F6}" destId="{C1B05ABA-85DC-48D6-9BB0-5067C66732DF}" srcOrd="7" destOrd="0" presId="urn:microsoft.com/office/officeart/2005/8/layout/cycle6#1"/>
    <dgm:cxn modelId="{58602832-0ADD-4A13-B5DF-D3D2F4109463}" type="presParOf" srcId="{9C2F6522-B930-42A8-91A8-72EEE479B0F6}" destId="{AC1A37C8-40D6-4543-96E9-5AFB7F9E22F2}" srcOrd="8" destOrd="0" presId="urn:microsoft.com/office/officeart/2005/8/layout/cycle6#1"/>
    <dgm:cxn modelId="{1A940BD2-C021-40E3-8415-DF3529E71EA1}" type="presParOf" srcId="{9C2F6522-B930-42A8-91A8-72EEE479B0F6}" destId="{7291D329-F23D-4B9B-ADB2-8DF41AB3A24F}" srcOrd="9" destOrd="0" presId="urn:microsoft.com/office/officeart/2005/8/layout/cycle6#1"/>
    <dgm:cxn modelId="{C0497D92-C4DC-47FF-B413-0077B71FAD9E}" type="presParOf" srcId="{9C2F6522-B930-42A8-91A8-72EEE479B0F6}" destId="{F4559F6F-7326-460B-920A-514F9AF524BC}" srcOrd="10" destOrd="0" presId="urn:microsoft.com/office/officeart/2005/8/layout/cycle6#1"/>
    <dgm:cxn modelId="{D8FE2CA4-8F3F-404A-B4C4-A91FF9D5A924}" type="presParOf" srcId="{9C2F6522-B930-42A8-91A8-72EEE479B0F6}" destId="{DF67C366-28FF-430A-BBA5-B3894A02F976}" srcOrd="11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D7509-39B5-4E3F-A9DD-F50CAA4C4D4D}" type="doc">
      <dgm:prSet loTypeId="urn:microsoft.com/office/officeart/2005/8/layout/hProcess7#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CC95B83-46A9-4A2B-AE2D-37FB086B16DD}">
      <dgm:prSet phldrT="[Text]"/>
      <dgm:spPr/>
      <dgm:t>
        <a:bodyPr/>
        <a:lstStyle/>
        <a:p>
          <a:endParaRPr lang="en-US" dirty="0"/>
        </a:p>
      </dgm:t>
    </dgm:pt>
    <dgm:pt modelId="{933691A9-9608-4991-8D65-722CB0C238A6}" type="parTrans" cxnId="{84385AD0-47B6-4019-A2C6-8DF0204A7AB6}">
      <dgm:prSet/>
      <dgm:spPr/>
      <dgm:t>
        <a:bodyPr/>
        <a:lstStyle/>
        <a:p>
          <a:endParaRPr lang="en-US"/>
        </a:p>
      </dgm:t>
    </dgm:pt>
    <dgm:pt modelId="{AC9E5840-C20D-4F4F-A1E7-897F1D90782F}" type="sibTrans" cxnId="{84385AD0-47B6-4019-A2C6-8DF0204A7AB6}">
      <dgm:prSet/>
      <dgm:spPr/>
      <dgm:t>
        <a:bodyPr/>
        <a:lstStyle/>
        <a:p>
          <a:endParaRPr lang="en-US"/>
        </a:p>
      </dgm:t>
    </dgm:pt>
    <dgm:pt modelId="{01A27A6B-F8EB-457E-AC7B-4827EE113670}">
      <dgm:prSet phldrT="[Text]"/>
      <dgm:spPr/>
      <dgm:t>
        <a:bodyPr/>
        <a:lstStyle/>
        <a:p>
          <a:r>
            <a:rPr lang="en-US" dirty="0"/>
            <a:t>Bony resorption and replacement with spongy bone</a:t>
          </a:r>
        </a:p>
      </dgm:t>
    </dgm:pt>
    <dgm:pt modelId="{D1A385F8-E64F-4712-8DB5-A4E672B53DA9}" type="parTrans" cxnId="{3A097BD9-FD3D-456D-A79D-5E9FE3335FB7}">
      <dgm:prSet/>
      <dgm:spPr/>
      <dgm:t>
        <a:bodyPr/>
        <a:lstStyle/>
        <a:p>
          <a:endParaRPr lang="en-US"/>
        </a:p>
      </dgm:t>
    </dgm:pt>
    <dgm:pt modelId="{E4018BB5-B449-47FC-9267-377424731B57}" type="sibTrans" cxnId="{3A097BD9-FD3D-456D-A79D-5E9FE3335FB7}">
      <dgm:prSet/>
      <dgm:spPr/>
      <dgm:t>
        <a:bodyPr/>
        <a:lstStyle/>
        <a:p>
          <a:endParaRPr lang="en-US"/>
        </a:p>
      </dgm:t>
    </dgm:pt>
    <dgm:pt modelId="{0156E722-B946-4EFD-BB61-091BBF993012}">
      <dgm:prSet phldrT="[Text]"/>
      <dgm:spPr/>
      <dgm:t>
        <a:bodyPr/>
        <a:lstStyle/>
        <a:p>
          <a:endParaRPr lang="en-US" dirty="0"/>
        </a:p>
      </dgm:t>
    </dgm:pt>
    <dgm:pt modelId="{A253F12C-AC19-4B45-8BB1-9BDCEE8D6109}" type="parTrans" cxnId="{08558CB1-4358-47A6-AF49-BF8D34E77E71}">
      <dgm:prSet/>
      <dgm:spPr/>
      <dgm:t>
        <a:bodyPr/>
        <a:lstStyle/>
        <a:p>
          <a:endParaRPr lang="en-US"/>
        </a:p>
      </dgm:t>
    </dgm:pt>
    <dgm:pt modelId="{581FC6FD-2F2E-480F-82FF-BBFA39EC7565}" type="sibTrans" cxnId="{08558CB1-4358-47A6-AF49-BF8D34E77E71}">
      <dgm:prSet/>
      <dgm:spPr/>
      <dgm:t>
        <a:bodyPr/>
        <a:lstStyle/>
        <a:p>
          <a:endParaRPr lang="en-US"/>
        </a:p>
      </dgm:t>
    </dgm:pt>
    <dgm:pt modelId="{1D0B74C3-4C47-43F9-9146-33F32CE60380}">
      <dgm:prSet phldrT="[Text]"/>
      <dgm:spPr/>
      <dgm:t>
        <a:bodyPr/>
        <a:lstStyle/>
        <a:p>
          <a:r>
            <a:rPr lang="en-US" dirty="0"/>
            <a:t>Formation of dense sclerotic bone with narrow vasculature</a:t>
          </a:r>
        </a:p>
      </dgm:t>
    </dgm:pt>
    <dgm:pt modelId="{ADEA02E4-8F21-4DAB-8775-DDD57EBEB4BD}" type="parTrans" cxnId="{69CA9964-1F96-4BD4-BF14-CD5D48DD3967}">
      <dgm:prSet/>
      <dgm:spPr/>
      <dgm:t>
        <a:bodyPr/>
        <a:lstStyle/>
        <a:p>
          <a:endParaRPr lang="en-US"/>
        </a:p>
      </dgm:t>
    </dgm:pt>
    <dgm:pt modelId="{A65BB07E-3C98-4A18-B1FA-0D03A1FA6A9F}" type="sibTrans" cxnId="{69CA9964-1F96-4BD4-BF14-CD5D48DD3967}">
      <dgm:prSet/>
      <dgm:spPr/>
      <dgm:t>
        <a:bodyPr/>
        <a:lstStyle/>
        <a:p>
          <a:endParaRPr lang="en-US"/>
        </a:p>
      </dgm:t>
    </dgm:pt>
    <dgm:pt modelId="{80760BB2-90B5-426A-84AF-3AE1E2E942B4}">
      <dgm:prSet phldrT="[Text]"/>
      <dgm:spPr/>
      <dgm:t>
        <a:bodyPr/>
        <a:lstStyle/>
        <a:p>
          <a:endParaRPr lang="en-US" dirty="0"/>
        </a:p>
      </dgm:t>
    </dgm:pt>
    <dgm:pt modelId="{05726600-8B82-438F-89B2-34007A563DE2}" type="parTrans" cxnId="{205C06AA-AA80-41CA-95C9-C348B70A1F08}">
      <dgm:prSet/>
      <dgm:spPr/>
      <dgm:t>
        <a:bodyPr/>
        <a:lstStyle/>
        <a:p>
          <a:endParaRPr lang="en-US"/>
        </a:p>
      </dgm:t>
    </dgm:pt>
    <dgm:pt modelId="{F5D682CF-5A1E-4030-A66D-9FB84ED348FD}" type="sibTrans" cxnId="{205C06AA-AA80-41CA-95C9-C348B70A1F08}">
      <dgm:prSet/>
      <dgm:spPr/>
      <dgm:t>
        <a:bodyPr/>
        <a:lstStyle/>
        <a:p>
          <a:endParaRPr lang="en-US"/>
        </a:p>
      </dgm:t>
    </dgm:pt>
    <dgm:pt modelId="{C8C8F5E1-8F1C-4E45-9C3A-BE673C78AC1A}">
      <dgm:prSet phldrT="[Text]"/>
      <dgm:spPr/>
      <dgm:t>
        <a:bodyPr/>
        <a:lstStyle/>
        <a:p>
          <a:r>
            <a:rPr lang="en-US" dirty="0"/>
            <a:t>New bone formation at oval window fixing stapes</a:t>
          </a:r>
        </a:p>
      </dgm:t>
    </dgm:pt>
    <dgm:pt modelId="{DEC3E46B-4EA7-4316-B927-DA18100B574A}" type="parTrans" cxnId="{DE3A626A-9575-4C1A-8EBE-08688792D73D}">
      <dgm:prSet/>
      <dgm:spPr/>
      <dgm:t>
        <a:bodyPr/>
        <a:lstStyle/>
        <a:p>
          <a:endParaRPr lang="en-US"/>
        </a:p>
      </dgm:t>
    </dgm:pt>
    <dgm:pt modelId="{9D553504-9A7C-467B-BD32-C4E392244EEC}" type="sibTrans" cxnId="{DE3A626A-9575-4C1A-8EBE-08688792D73D}">
      <dgm:prSet/>
      <dgm:spPr/>
      <dgm:t>
        <a:bodyPr/>
        <a:lstStyle/>
        <a:p>
          <a:endParaRPr lang="en-US"/>
        </a:p>
      </dgm:t>
    </dgm:pt>
    <dgm:pt modelId="{9DC58E26-9181-4F69-87BF-8BD689411716}" type="pres">
      <dgm:prSet presAssocID="{E99D7509-39B5-4E3F-A9DD-F50CAA4C4D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0F83FB-7311-4CFF-983B-C62CFFE10299}" type="pres">
      <dgm:prSet presAssocID="{0CC95B83-46A9-4A2B-AE2D-37FB086B16DD}" presName="compositeNode" presStyleCnt="0">
        <dgm:presLayoutVars>
          <dgm:bulletEnabled val="1"/>
        </dgm:presLayoutVars>
      </dgm:prSet>
      <dgm:spPr/>
    </dgm:pt>
    <dgm:pt modelId="{DEF3E74C-D6C6-44A7-A62C-A7DCA0F60D73}" type="pres">
      <dgm:prSet presAssocID="{0CC95B83-46A9-4A2B-AE2D-37FB086B16DD}" presName="bgRect" presStyleLbl="node1" presStyleIdx="0" presStyleCnt="3"/>
      <dgm:spPr/>
      <dgm:t>
        <a:bodyPr/>
        <a:lstStyle/>
        <a:p>
          <a:endParaRPr lang="en-US"/>
        </a:p>
      </dgm:t>
    </dgm:pt>
    <dgm:pt modelId="{F4E8665A-E58E-479B-B1E8-CCC97041AC8A}" type="pres">
      <dgm:prSet presAssocID="{0CC95B83-46A9-4A2B-AE2D-37FB086B16D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EDE90-96B9-4676-9244-CB60AE0DA2CD}" type="pres">
      <dgm:prSet presAssocID="{0CC95B83-46A9-4A2B-AE2D-37FB086B16D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BC0EC-57EE-46A6-863B-2EA0AA5F5852}" type="pres">
      <dgm:prSet presAssocID="{AC9E5840-C20D-4F4F-A1E7-897F1D90782F}" presName="hSp" presStyleCnt="0"/>
      <dgm:spPr/>
    </dgm:pt>
    <dgm:pt modelId="{090123CF-2B5B-4064-8A51-B87C1AEAC9D0}" type="pres">
      <dgm:prSet presAssocID="{AC9E5840-C20D-4F4F-A1E7-897F1D90782F}" presName="vProcSp" presStyleCnt="0"/>
      <dgm:spPr/>
    </dgm:pt>
    <dgm:pt modelId="{05F01699-D900-4C95-B678-DE8E702199F1}" type="pres">
      <dgm:prSet presAssocID="{AC9E5840-C20D-4F4F-A1E7-897F1D90782F}" presName="vSp1" presStyleCnt="0"/>
      <dgm:spPr/>
    </dgm:pt>
    <dgm:pt modelId="{5F84CB7E-D35E-493F-88FF-826E37B5E5D3}" type="pres">
      <dgm:prSet presAssocID="{AC9E5840-C20D-4F4F-A1E7-897F1D90782F}" presName="simulatedConn" presStyleLbl="solidFgAcc1" presStyleIdx="0" presStyleCnt="2"/>
      <dgm:spPr/>
    </dgm:pt>
    <dgm:pt modelId="{EC558117-1BB4-4B26-98A2-689386A9A61D}" type="pres">
      <dgm:prSet presAssocID="{AC9E5840-C20D-4F4F-A1E7-897F1D90782F}" presName="vSp2" presStyleCnt="0"/>
      <dgm:spPr/>
    </dgm:pt>
    <dgm:pt modelId="{8A484C57-DEF3-4D32-9522-9159DB3B818C}" type="pres">
      <dgm:prSet presAssocID="{AC9E5840-C20D-4F4F-A1E7-897F1D90782F}" presName="sibTrans" presStyleCnt="0"/>
      <dgm:spPr/>
    </dgm:pt>
    <dgm:pt modelId="{2468E472-698C-4AC8-915C-19525625495F}" type="pres">
      <dgm:prSet presAssocID="{0156E722-B946-4EFD-BB61-091BBF993012}" presName="compositeNode" presStyleCnt="0">
        <dgm:presLayoutVars>
          <dgm:bulletEnabled val="1"/>
        </dgm:presLayoutVars>
      </dgm:prSet>
      <dgm:spPr/>
    </dgm:pt>
    <dgm:pt modelId="{9688B815-E133-46FC-9EE8-CABE105664BE}" type="pres">
      <dgm:prSet presAssocID="{0156E722-B946-4EFD-BB61-091BBF993012}" presName="bgRect" presStyleLbl="node1" presStyleIdx="1" presStyleCnt="3"/>
      <dgm:spPr/>
      <dgm:t>
        <a:bodyPr/>
        <a:lstStyle/>
        <a:p>
          <a:endParaRPr lang="en-US"/>
        </a:p>
      </dgm:t>
    </dgm:pt>
    <dgm:pt modelId="{024F06F3-C69A-4EEF-AAE6-FE73F12518FD}" type="pres">
      <dgm:prSet presAssocID="{0156E722-B946-4EFD-BB61-091BBF99301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D6F6-D856-4E34-88F2-70D9FD3474AA}" type="pres">
      <dgm:prSet presAssocID="{0156E722-B946-4EFD-BB61-091BBF99301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ED5FC-CBC8-4376-BCEA-2307FB1A629D}" type="pres">
      <dgm:prSet presAssocID="{581FC6FD-2F2E-480F-82FF-BBFA39EC7565}" presName="hSp" presStyleCnt="0"/>
      <dgm:spPr/>
    </dgm:pt>
    <dgm:pt modelId="{20F65EE4-137A-4B8E-B773-684172B8CA95}" type="pres">
      <dgm:prSet presAssocID="{581FC6FD-2F2E-480F-82FF-BBFA39EC7565}" presName="vProcSp" presStyleCnt="0"/>
      <dgm:spPr/>
    </dgm:pt>
    <dgm:pt modelId="{B954591C-1EFF-4BEA-B5BA-9F19401EC6B7}" type="pres">
      <dgm:prSet presAssocID="{581FC6FD-2F2E-480F-82FF-BBFA39EC7565}" presName="vSp1" presStyleCnt="0"/>
      <dgm:spPr/>
    </dgm:pt>
    <dgm:pt modelId="{0E2EDB5B-DC81-41E8-B158-67F72E25686B}" type="pres">
      <dgm:prSet presAssocID="{581FC6FD-2F2E-480F-82FF-BBFA39EC7565}" presName="simulatedConn" presStyleLbl="solidFgAcc1" presStyleIdx="1" presStyleCnt="2"/>
      <dgm:spPr/>
    </dgm:pt>
    <dgm:pt modelId="{51D014BD-053A-4715-895D-9A5D77E7EA22}" type="pres">
      <dgm:prSet presAssocID="{581FC6FD-2F2E-480F-82FF-BBFA39EC7565}" presName="vSp2" presStyleCnt="0"/>
      <dgm:spPr/>
    </dgm:pt>
    <dgm:pt modelId="{BBB4C280-FC5A-49D7-9AD4-49A94148FF78}" type="pres">
      <dgm:prSet presAssocID="{581FC6FD-2F2E-480F-82FF-BBFA39EC7565}" presName="sibTrans" presStyleCnt="0"/>
      <dgm:spPr/>
    </dgm:pt>
    <dgm:pt modelId="{EB433B21-CE7C-4CE9-818B-5323AD5C0C28}" type="pres">
      <dgm:prSet presAssocID="{80760BB2-90B5-426A-84AF-3AE1E2E942B4}" presName="compositeNode" presStyleCnt="0">
        <dgm:presLayoutVars>
          <dgm:bulletEnabled val="1"/>
        </dgm:presLayoutVars>
      </dgm:prSet>
      <dgm:spPr/>
    </dgm:pt>
    <dgm:pt modelId="{85FE4AB8-F7A8-4B47-9125-9B53BAEE5A13}" type="pres">
      <dgm:prSet presAssocID="{80760BB2-90B5-426A-84AF-3AE1E2E942B4}" presName="bgRect" presStyleLbl="node1" presStyleIdx="2" presStyleCnt="3"/>
      <dgm:spPr/>
      <dgm:t>
        <a:bodyPr/>
        <a:lstStyle/>
        <a:p>
          <a:endParaRPr lang="en-US"/>
        </a:p>
      </dgm:t>
    </dgm:pt>
    <dgm:pt modelId="{8423C833-D488-4424-B2AA-75206D758B0D}" type="pres">
      <dgm:prSet presAssocID="{80760BB2-90B5-426A-84AF-3AE1E2E942B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6DF12-0688-4708-BFBF-773DC227B701}" type="pres">
      <dgm:prSet presAssocID="{80760BB2-90B5-426A-84AF-3AE1E2E942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A626A-9575-4C1A-8EBE-08688792D73D}" srcId="{80760BB2-90B5-426A-84AF-3AE1E2E942B4}" destId="{C8C8F5E1-8F1C-4E45-9C3A-BE673C78AC1A}" srcOrd="0" destOrd="0" parTransId="{DEC3E46B-4EA7-4316-B927-DA18100B574A}" sibTransId="{9D553504-9A7C-467B-BD32-C4E392244EEC}"/>
    <dgm:cxn modelId="{08558CB1-4358-47A6-AF49-BF8D34E77E71}" srcId="{E99D7509-39B5-4E3F-A9DD-F50CAA4C4D4D}" destId="{0156E722-B946-4EFD-BB61-091BBF993012}" srcOrd="1" destOrd="0" parTransId="{A253F12C-AC19-4B45-8BB1-9BDCEE8D6109}" sibTransId="{581FC6FD-2F2E-480F-82FF-BBFA39EC7565}"/>
    <dgm:cxn modelId="{650450E1-1CA4-426B-A07F-F47F8C2C6D70}" type="presOf" srcId="{0CC95B83-46A9-4A2B-AE2D-37FB086B16DD}" destId="{F4E8665A-E58E-479B-B1E8-CCC97041AC8A}" srcOrd="1" destOrd="0" presId="urn:microsoft.com/office/officeart/2005/8/layout/hProcess7#1"/>
    <dgm:cxn modelId="{2867E5A1-C076-43A5-94FE-926E02687D15}" type="presOf" srcId="{80760BB2-90B5-426A-84AF-3AE1E2E942B4}" destId="{8423C833-D488-4424-B2AA-75206D758B0D}" srcOrd="1" destOrd="0" presId="urn:microsoft.com/office/officeart/2005/8/layout/hProcess7#1"/>
    <dgm:cxn modelId="{205C06AA-AA80-41CA-95C9-C348B70A1F08}" srcId="{E99D7509-39B5-4E3F-A9DD-F50CAA4C4D4D}" destId="{80760BB2-90B5-426A-84AF-3AE1E2E942B4}" srcOrd="2" destOrd="0" parTransId="{05726600-8B82-438F-89B2-34007A563DE2}" sibTransId="{F5D682CF-5A1E-4030-A66D-9FB84ED348FD}"/>
    <dgm:cxn modelId="{84385AD0-47B6-4019-A2C6-8DF0204A7AB6}" srcId="{E99D7509-39B5-4E3F-A9DD-F50CAA4C4D4D}" destId="{0CC95B83-46A9-4A2B-AE2D-37FB086B16DD}" srcOrd="0" destOrd="0" parTransId="{933691A9-9608-4991-8D65-722CB0C238A6}" sibTransId="{AC9E5840-C20D-4F4F-A1E7-897F1D90782F}"/>
    <dgm:cxn modelId="{3A097BD9-FD3D-456D-A79D-5E9FE3335FB7}" srcId="{0CC95B83-46A9-4A2B-AE2D-37FB086B16DD}" destId="{01A27A6B-F8EB-457E-AC7B-4827EE113670}" srcOrd="0" destOrd="0" parTransId="{D1A385F8-E64F-4712-8DB5-A4E672B53DA9}" sibTransId="{E4018BB5-B449-47FC-9267-377424731B57}"/>
    <dgm:cxn modelId="{69CA9964-1F96-4BD4-BF14-CD5D48DD3967}" srcId="{0156E722-B946-4EFD-BB61-091BBF993012}" destId="{1D0B74C3-4C47-43F9-9146-33F32CE60380}" srcOrd="0" destOrd="0" parTransId="{ADEA02E4-8F21-4DAB-8775-DDD57EBEB4BD}" sibTransId="{A65BB07E-3C98-4A18-B1FA-0D03A1FA6A9F}"/>
    <dgm:cxn modelId="{5700F028-F978-4F8D-8434-BAB4639562F9}" type="presOf" srcId="{0156E722-B946-4EFD-BB61-091BBF993012}" destId="{9688B815-E133-46FC-9EE8-CABE105664BE}" srcOrd="0" destOrd="0" presId="urn:microsoft.com/office/officeart/2005/8/layout/hProcess7#1"/>
    <dgm:cxn modelId="{DEE85163-993C-4897-8E31-FAEB7050005D}" type="presOf" srcId="{80760BB2-90B5-426A-84AF-3AE1E2E942B4}" destId="{85FE4AB8-F7A8-4B47-9125-9B53BAEE5A13}" srcOrd="0" destOrd="0" presId="urn:microsoft.com/office/officeart/2005/8/layout/hProcess7#1"/>
    <dgm:cxn modelId="{341CFB1A-85E9-4E0D-80F4-814B684E935F}" type="presOf" srcId="{E99D7509-39B5-4E3F-A9DD-F50CAA4C4D4D}" destId="{9DC58E26-9181-4F69-87BF-8BD689411716}" srcOrd="0" destOrd="0" presId="urn:microsoft.com/office/officeart/2005/8/layout/hProcess7#1"/>
    <dgm:cxn modelId="{F02276D0-A69F-4613-9691-17B866859465}" type="presOf" srcId="{01A27A6B-F8EB-457E-AC7B-4827EE113670}" destId="{818EDE90-96B9-4676-9244-CB60AE0DA2CD}" srcOrd="0" destOrd="0" presId="urn:microsoft.com/office/officeart/2005/8/layout/hProcess7#1"/>
    <dgm:cxn modelId="{C7F5D7B2-5CB8-4386-9428-65DE7F8E3A81}" type="presOf" srcId="{0156E722-B946-4EFD-BB61-091BBF993012}" destId="{024F06F3-C69A-4EEF-AAE6-FE73F12518FD}" srcOrd="1" destOrd="0" presId="urn:microsoft.com/office/officeart/2005/8/layout/hProcess7#1"/>
    <dgm:cxn modelId="{01C153AD-82FA-44F4-B179-EC51B16B826C}" type="presOf" srcId="{0CC95B83-46A9-4A2B-AE2D-37FB086B16DD}" destId="{DEF3E74C-D6C6-44A7-A62C-A7DCA0F60D73}" srcOrd="0" destOrd="0" presId="urn:microsoft.com/office/officeart/2005/8/layout/hProcess7#1"/>
    <dgm:cxn modelId="{C2145689-2816-434C-91E3-39443EA6AA0E}" type="presOf" srcId="{C8C8F5E1-8F1C-4E45-9C3A-BE673C78AC1A}" destId="{C8F6DF12-0688-4708-BFBF-773DC227B701}" srcOrd="0" destOrd="0" presId="urn:microsoft.com/office/officeart/2005/8/layout/hProcess7#1"/>
    <dgm:cxn modelId="{735A7DA3-968F-45C8-8425-2C38B847BAD6}" type="presOf" srcId="{1D0B74C3-4C47-43F9-9146-33F32CE60380}" destId="{9348D6F6-D856-4E34-88F2-70D9FD3474AA}" srcOrd="0" destOrd="0" presId="urn:microsoft.com/office/officeart/2005/8/layout/hProcess7#1"/>
    <dgm:cxn modelId="{43820DA7-6349-4F34-8167-66B5186D0860}" type="presParOf" srcId="{9DC58E26-9181-4F69-87BF-8BD689411716}" destId="{FD0F83FB-7311-4CFF-983B-C62CFFE10299}" srcOrd="0" destOrd="0" presId="urn:microsoft.com/office/officeart/2005/8/layout/hProcess7#1"/>
    <dgm:cxn modelId="{7FD8AA2B-351B-43C1-9957-94162A4E5226}" type="presParOf" srcId="{FD0F83FB-7311-4CFF-983B-C62CFFE10299}" destId="{DEF3E74C-D6C6-44A7-A62C-A7DCA0F60D73}" srcOrd="0" destOrd="0" presId="urn:microsoft.com/office/officeart/2005/8/layout/hProcess7#1"/>
    <dgm:cxn modelId="{82859D0E-8A56-441D-9CA4-EA6FFE144522}" type="presParOf" srcId="{FD0F83FB-7311-4CFF-983B-C62CFFE10299}" destId="{F4E8665A-E58E-479B-B1E8-CCC97041AC8A}" srcOrd="1" destOrd="0" presId="urn:microsoft.com/office/officeart/2005/8/layout/hProcess7#1"/>
    <dgm:cxn modelId="{C6E0721F-A9F8-4875-8BE4-AB6473FFA5A1}" type="presParOf" srcId="{FD0F83FB-7311-4CFF-983B-C62CFFE10299}" destId="{818EDE90-96B9-4676-9244-CB60AE0DA2CD}" srcOrd="2" destOrd="0" presId="urn:microsoft.com/office/officeart/2005/8/layout/hProcess7#1"/>
    <dgm:cxn modelId="{E3EE236C-C2B8-4107-B534-DD002B5F6119}" type="presParOf" srcId="{9DC58E26-9181-4F69-87BF-8BD689411716}" destId="{00ABC0EC-57EE-46A6-863B-2EA0AA5F5852}" srcOrd="1" destOrd="0" presId="urn:microsoft.com/office/officeart/2005/8/layout/hProcess7#1"/>
    <dgm:cxn modelId="{9969164B-3B84-46E4-AAF9-605EE0CA6146}" type="presParOf" srcId="{9DC58E26-9181-4F69-87BF-8BD689411716}" destId="{090123CF-2B5B-4064-8A51-B87C1AEAC9D0}" srcOrd="2" destOrd="0" presId="urn:microsoft.com/office/officeart/2005/8/layout/hProcess7#1"/>
    <dgm:cxn modelId="{B5B1583B-70F6-494D-87D3-90E408A0AA04}" type="presParOf" srcId="{090123CF-2B5B-4064-8A51-B87C1AEAC9D0}" destId="{05F01699-D900-4C95-B678-DE8E702199F1}" srcOrd="0" destOrd="0" presId="urn:microsoft.com/office/officeart/2005/8/layout/hProcess7#1"/>
    <dgm:cxn modelId="{8F3B7C94-5731-4974-8B25-3DD261A143CC}" type="presParOf" srcId="{090123CF-2B5B-4064-8A51-B87C1AEAC9D0}" destId="{5F84CB7E-D35E-493F-88FF-826E37B5E5D3}" srcOrd="1" destOrd="0" presId="urn:microsoft.com/office/officeart/2005/8/layout/hProcess7#1"/>
    <dgm:cxn modelId="{803818E2-78CD-490B-AF18-1D176C96201A}" type="presParOf" srcId="{090123CF-2B5B-4064-8A51-B87C1AEAC9D0}" destId="{EC558117-1BB4-4B26-98A2-689386A9A61D}" srcOrd="2" destOrd="0" presId="urn:microsoft.com/office/officeart/2005/8/layout/hProcess7#1"/>
    <dgm:cxn modelId="{2AF6F455-1E30-4562-B667-7D1CA1D4B31A}" type="presParOf" srcId="{9DC58E26-9181-4F69-87BF-8BD689411716}" destId="{8A484C57-DEF3-4D32-9522-9159DB3B818C}" srcOrd="3" destOrd="0" presId="urn:microsoft.com/office/officeart/2005/8/layout/hProcess7#1"/>
    <dgm:cxn modelId="{25869B54-D85E-459E-ADB9-BA79E15A1C90}" type="presParOf" srcId="{9DC58E26-9181-4F69-87BF-8BD689411716}" destId="{2468E472-698C-4AC8-915C-19525625495F}" srcOrd="4" destOrd="0" presId="urn:microsoft.com/office/officeart/2005/8/layout/hProcess7#1"/>
    <dgm:cxn modelId="{87B41215-41B6-46C5-AF33-15D6ECE4B0C9}" type="presParOf" srcId="{2468E472-698C-4AC8-915C-19525625495F}" destId="{9688B815-E133-46FC-9EE8-CABE105664BE}" srcOrd="0" destOrd="0" presId="urn:microsoft.com/office/officeart/2005/8/layout/hProcess7#1"/>
    <dgm:cxn modelId="{1E457FEA-5644-496C-BEDF-8C30EC5B458F}" type="presParOf" srcId="{2468E472-698C-4AC8-915C-19525625495F}" destId="{024F06F3-C69A-4EEF-AAE6-FE73F12518FD}" srcOrd="1" destOrd="0" presId="urn:microsoft.com/office/officeart/2005/8/layout/hProcess7#1"/>
    <dgm:cxn modelId="{BBDFF777-2EE9-4E36-8147-457853FDCE7F}" type="presParOf" srcId="{2468E472-698C-4AC8-915C-19525625495F}" destId="{9348D6F6-D856-4E34-88F2-70D9FD3474AA}" srcOrd="2" destOrd="0" presId="urn:microsoft.com/office/officeart/2005/8/layout/hProcess7#1"/>
    <dgm:cxn modelId="{85CE1BB5-5FB0-4217-8862-E8B3BBB8B092}" type="presParOf" srcId="{9DC58E26-9181-4F69-87BF-8BD689411716}" destId="{0FCED5FC-CBC8-4376-BCEA-2307FB1A629D}" srcOrd="5" destOrd="0" presId="urn:microsoft.com/office/officeart/2005/8/layout/hProcess7#1"/>
    <dgm:cxn modelId="{681C7E75-69AE-4837-9213-C323F1F2F148}" type="presParOf" srcId="{9DC58E26-9181-4F69-87BF-8BD689411716}" destId="{20F65EE4-137A-4B8E-B773-684172B8CA95}" srcOrd="6" destOrd="0" presId="urn:microsoft.com/office/officeart/2005/8/layout/hProcess7#1"/>
    <dgm:cxn modelId="{DB62F47D-F63C-4F6B-AEA9-C403023DD2B4}" type="presParOf" srcId="{20F65EE4-137A-4B8E-B773-684172B8CA95}" destId="{B954591C-1EFF-4BEA-B5BA-9F19401EC6B7}" srcOrd="0" destOrd="0" presId="urn:microsoft.com/office/officeart/2005/8/layout/hProcess7#1"/>
    <dgm:cxn modelId="{D11EE374-4DEC-4D4D-91D9-812CC3111650}" type="presParOf" srcId="{20F65EE4-137A-4B8E-B773-684172B8CA95}" destId="{0E2EDB5B-DC81-41E8-B158-67F72E25686B}" srcOrd="1" destOrd="0" presId="urn:microsoft.com/office/officeart/2005/8/layout/hProcess7#1"/>
    <dgm:cxn modelId="{D42D8C24-7D2E-40F4-9FE5-34A7289CFE43}" type="presParOf" srcId="{20F65EE4-137A-4B8E-B773-684172B8CA95}" destId="{51D014BD-053A-4715-895D-9A5D77E7EA22}" srcOrd="2" destOrd="0" presId="urn:microsoft.com/office/officeart/2005/8/layout/hProcess7#1"/>
    <dgm:cxn modelId="{6296DCF5-51DE-451A-9FB6-AB77365E5ACF}" type="presParOf" srcId="{9DC58E26-9181-4F69-87BF-8BD689411716}" destId="{BBB4C280-FC5A-49D7-9AD4-49A94148FF78}" srcOrd="7" destOrd="0" presId="urn:microsoft.com/office/officeart/2005/8/layout/hProcess7#1"/>
    <dgm:cxn modelId="{F15F1FC9-5513-45BC-A473-EFF5CA32C259}" type="presParOf" srcId="{9DC58E26-9181-4F69-87BF-8BD689411716}" destId="{EB433B21-CE7C-4CE9-818B-5323AD5C0C28}" srcOrd="8" destOrd="0" presId="urn:microsoft.com/office/officeart/2005/8/layout/hProcess7#1"/>
    <dgm:cxn modelId="{54A979E6-D2A9-4CC3-B31F-3A45AAA1A71A}" type="presParOf" srcId="{EB433B21-CE7C-4CE9-818B-5323AD5C0C28}" destId="{85FE4AB8-F7A8-4B47-9125-9B53BAEE5A13}" srcOrd="0" destOrd="0" presId="urn:microsoft.com/office/officeart/2005/8/layout/hProcess7#1"/>
    <dgm:cxn modelId="{21771F64-D681-4165-B9B1-DEDB19F582B5}" type="presParOf" srcId="{EB433B21-CE7C-4CE9-818B-5323AD5C0C28}" destId="{8423C833-D488-4424-B2AA-75206D758B0D}" srcOrd="1" destOrd="0" presId="urn:microsoft.com/office/officeart/2005/8/layout/hProcess7#1"/>
    <dgm:cxn modelId="{05BD0B13-10CC-41B4-8447-B29411A03564}" type="presParOf" srcId="{EB433B21-CE7C-4CE9-818B-5323AD5C0C28}" destId="{C8F6DF12-0688-4708-BFBF-773DC227B701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1F1474-6B1C-405B-9E79-E2F9A8387308}" type="doc">
      <dgm:prSet loTypeId="urn:microsoft.com/office/officeart/2005/8/layout/bList2#1" loCatId="list" qsTypeId="urn:microsoft.com/office/officeart/2005/8/quickstyle/simple1" qsCatId="simple" csTypeId="urn:microsoft.com/office/officeart/2005/8/colors/accent2_1" csCatId="accent2" phldr="1"/>
      <dgm:spPr/>
    </dgm:pt>
    <dgm:pt modelId="{40235448-8117-4863-B44F-4356A70DF19C}">
      <dgm:prSet phldrT="[Text]"/>
      <dgm:spPr/>
      <dgm:t>
        <a:bodyPr/>
        <a:lstStyle/>
        <a:p>
          <a:r>
            <a:rPr lang="en-US" dirty="0"/>
            <a:t>Hearing Loss (Slow Progressive</a:t>
          </a:r>
        </a:p>
        <a:p>
          <a:r>
            <a:rPr lang="en-US" dirty="0"/>
            <a:t>Bilateral)</a:t>
          </a:r>
        </a:p>
      </dgm:t>
    </dgm:pt>
    <dgm:pt modelId="{D7FC85F4-99CE-4583-9AD1-6DAE7E913B9E}" type="parTrans" cxnId="{418093DB-F1C2-424E-85E5-CB8C712ADA9D}">
      <dgm:prSet/>
      <dgm:spPr/>
      <dgm:t>
        <a:bodyPr/>
        <a:lstStyle/>
        <a:p>
          <a:endParaRPr lang="en-US"/>
        </a:p>
      </dgm:t>
    </dgm:pt>
    <dgm:pt modelId="{33FA9548-A032-4A2F-9607-6FB0C2B4473D}" type="sibTrans" cxnId="{418093DB-F1C2-424E-85E5-CB8C712ADA9D}">
      <dgm:prSet/>
      <dgm:spPr/>
      <dgm:t>
        <a:bodyPr/>
        <a:lstStyle/>
        <a:p>
          <a:endParaRPr lang="en-US"/>
        </a:p>
      </dgm:t>
    </dgm:pt>
    <dgm:pt modelId="{9AEA3440-BD89-4D96-8B41-A86B978C8FFC}">
      <dgm:prSet phldrT="[Text]"/>
      <dgm:spPr/>
      <dgm:t>
        <a:bodyPr/>
        <a:lstStyle/>
        <a:p>
          <a:r>
            <a:rPr lang="en-US" dirty="0"/>
            <a:t>Tinnitus (Rare)</a:t>
          </a:r>
        </a:p>
      </dgm:t>
    </dgm:pt>
    <dgm:pt modelId="{3E42DEF7-CAA3-4178-A0DE-7356DB6B30EA}" type="parTrans" cxnId="{91CDF19B-52F8-42C7-B793-CCAE13BD1B77}">
      <dgm:prSet/>
      <dgm:spPr/>
      <dgm:t>
        <a:bodyPr/>
        <a:lstStyle/>
        <a:p>
          <a:endParaRPr lang="en-US"/>
        </a:p>
      </dgm:t>
    </dgm:pt>
    <dgm:pt modelId="{28F91288-BFD2-4D33-BF0D-323600FE9EAA}" type="sibTrans" cxnId="{91CDF19B-52F8-42C7-B793-CCAE13BD1B77}">
      <dgm:prSet/>
      <dgm:spPr/>
      <dgm:t>
        <a:bodyPr/>
        <a:lstStyle/>
        <a:p>
          <a:endParaRPr lang="en-US"/>
        </a:p>
      </dgm:t>
    </dgm:pt>
    <dgm:pt modelId="{6F4658C0-43D0-4A8B-AB8B-BCF434AC5061}">
      <dgm:prSet phldrT="[Text]"/>
      <dgm:spPr/>
      <dgm:t>
        <a:bodyPr/>
        <a:lstStyle/>
        <a:p>
          <a:r>
            <a:rPr lang="en-US" dirty="0"/>
            <a:t>Vertigo(Rare)</a:t>
          </a:r>
        </a:p>
      </dgm:t>
    </dgm:pt>
    <dgm:pt modelId="{CE7C9815-0EA2-4B35-8D38-5F58BBB5D8B3}" type="parTrans" cxnId="{F9B62919-EC5A-4867-A226-C2E537CB8DDF}">
      <dgm:prSet/>
      <dgm:spPr/>
      <dgm:t>
        <a:bodyPr/>
        <a:lstStyle/>
        <a:p>
          <a:endParaRPr lang="en-US"/>
        </a:p>
      </dgm:t>
    </dgm:pt>
    <dgm:pt modelId="{DFEA989C-9328-4D2F-83B3-2B18ACA85E3E}" type="sibTrans" cxnId="{F9B62919-EC5A-4867-A226-C2E537CB8DDF}">
      <dgm:prSet/>
      <dgm:spPr/>
      <dgm:t>
        <a:bodyPr/>
        <a:lstStyle/>
        <a:p>
          <a:endParaRPr lang="en-US"/>
        </a:p>
      </dgm:t>
    </dgm:pt>
    <dgm:pt modelId="{3CA3B031-C8EB-4CAE-B006-18C7B2919B16}" type="pres">
      <dgm:prSet presAssocID="{7C1F1474-6B1C-405B-9E79-E2F9A8387308}" presName="diagram" presStyleCnt="0">
        <dgm:presLayoutVars>
          <dgm:dir/>
          <dgm:animLvl val="lvl"/>
          <dgm:resizeHandles val="exact"/>
        </dgm:presLayoutVars>
      </dgm:prSet>
      <dgm:spPr/>
    </dgm:pt>
    <dgm:pt modelId="{53C722CD-4F3E-420F-8B3E-4811692195A5}" type="pres">
      <dgm:prSet presAssocID="{40235448-8117-4863-B44F-4356A70DF19C}" presName="compNode" presStyleCnt="0"/>
      <dgm:spPr/>
    </dgm:pt>
    <dgm:pt modelId="{DC5772F1-EB95-4FE1-951F-8955C8650064}" type="pres">
      <dgm:prSet presAssocID="{40235448-8117-4863-B44F-4356A70DF19C}" presName="childRect" presStyleLbl="bgAcc1" presStyleIdx="0" presStyleCnt="3">
        <dgm:presLayoutVars>
          <dgm:bulletEnabled val="1"/>
        </dgm:presLayoutVars>
      </dgm:prSet>
      <dgm:spPr/>
    </dgm:pt>
    <dgm:pt modelId="{F4055002-999F-489F-BDDA-3FE9BFCCCFB7}" type="pres">
      <dgm:prSet presAssocID="{40235448-8117-4863-B44F-4356A70DF1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3336E-4A64-4771-82EB-C469B0F31CC3}" type="pres">
      <dgm:prSet presAssocID="{40235448-8117-4863-B44F-4356A70DF19C}" presName="parentRect" presStyleLbl="alignNode1" presStyleIdx="0" presStyleCnt="3" custScaleY="140748" custLinFactNeighborX="-1263" custLinFactNeighborY="20901"/>
      <dgm:spPr/>
      <dgm:t>
        <a:bodyPr/>
        <a:lstStyle/>
        <a:p>
          <a:endParaRPr lang="en-US"/>
        </a:p>
      </dgm:t>
    </dgm:pt>
    <dgm:pt modelId="{C3151A44-1B54-407D-BF56-0F4C1A7B93A6}" type="pres">
      <dgm:prSet presAssocID="{40235448-8117-4863-B44F-4356A70DF19C}" presName="adorn" presStyleLbl="fgAccFollowNode1" presStyleIdx="0" presStyleCnt="3" custScaleX="215792" custScaleY="193371" custLinFactX="-23598" custLinFactY="-63670" custLinFactNeighborX="-100000" custLinFactNeighborY="-10000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BDE89A-784F-404C-86E9-F234BE0F46EA}" type="pres">
      <dgm:prSet presAssocID="{33FA9548-A032-4A2F-9607-6FB0C2B44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EC766C-61C9-4FF1-8D22-D6E7FFEF0267}" type="pres">
      <dgm:prSet presAssocID="{9AEA3440-BD89-4D96-8B41-A86B978C8FFC}" presName="compNode" presStyleCnt="0"/>
      <dgm:spPr/>
    </dgm:pt>
    <dgm:pt modelId="{2FF6EE18-E78D-4D74-B0B8-E27852678FF7}" type="pres">
      <dgm:prSet presAssocID="{9AEA3440-BD89-4D96-8B41-A86B978C8FFC}" presName="childRect" presStyleLbl="bgAcc1" presStyleIdx="1" presStyleCnt="3" custLinFactNeighborX="-30299" custLinFactNeighborY="695">
        <dgm:presLayoutVars>
          <dgm:bulletEnabled val="1"/>
        </dgm:presLayoutVars>
      </dgm:prSet>
      <dgm:spPr/>
    </dgm:pt>
    <dgm:pt modelId="{3F681E17-D6C3-4EA8-8A40-452F9BC80CAA}" type="pres">
      <dgm:prSet presAssocID="{9AEA3440-BD89-4D96-8B41-A86B978C8F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4C45-E932-4B55-8C21-8E463A0377C6}" type="pres">
      <dgm:prSet presAssocID="{9AEA3440-BD89-4D96-8B41-A86B978C8FFC}" presName="parentRect" presStyleLbl="alignNode1" presStyleIdx="1" presStyleCnt="3" custScaleY="138138" custLinFactNeighborX="-30299" custLinFactNeighborY="26266"/>
      <dgm:spPr/>
      <dgm:t>
        <a:bodyPr/>
        <a:lstStyle/>
        <a:p>
          <a:endParaRPr lang="en-US"/>
        </a:p>
      </dgm:t>
    </dgm:pt>
    <dgm:pt modelId="{BE6A4B44-9FAD-4944-B365-6D64EE0C4726}" type="pres">
      <dgm:prSet presAssocID="{9AEA3440-BD89-4D96-8B41-A86B978C8FFC}" presName="adorn" presStyleLbl="fgAccFollowNode1" presStyleIdx="1" presStyleCnt="3" custScaleX="266551" custScaleY="200977" custLinFactX="-94382" custLinFactY="-66775" custLinFactNeighborX="-100000" custLinFactNeighborY="-100000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618497-A479-440F-ADDD-A10AE3B311E3}" type="pres">
      <dgm:prSet presAssocID="{28F91288-BFD2-4D33-BF0D-323600FE9E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E791C8-6804-4830-91FE-A7ADB4223C8A}" type="pres">
      <dgm:prSet presAssocID="{6F4658C0-43D0-4A8B-AB8B-BCF434AC5061}" presName="compNode" presStyleCnt="0"/>
      <dgm:spPr/>
    </dgm:pt>
    <dgm:pt modelId="{AEA829BC-8668-45EC-8518-BBACBEF5793E}" type="pres">
      <dgm:prSet presAssocID="{6F4658C0-43D0-4A8B-AB8B-BCF434AC5061}" presName="childRect" presStyleLbl="bgAcc1" presStyleIdx="2" presStyleCnt="3" custLinFactNeighborX="-71264" custLinFactNeighborY="-1769">
        <dgm:presLayoutVars>
          <dgm:bulletEnabled val="1"/>
        </dgm:presLayoutVars>
      </dgm:prSet>
      <dgm:spPr/>
    </dgm:pt>
    <dgm:pt modelId="{C61E52E5-9ED3-4FC1-8CEE-2CB2D2EE18B4}" type="pres">
      <dgm:prSet presAssocID="{6F4658C0-43D0-4A8B-AB8B-BCF434AC50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643-4483-46E3-8A7C-F8063A19760E}" type="pres">
      <dgm:prSet presAssocID="{6F4658C0-43D0-4A8B-AB8B-BCF434AC5061}" presName="parentRect" presStyleLbl="alignNode1" presStyleIdx="2" presStyleCnt="3" custScaleY="138137" custLinFactNeighborX="-71264" custLinFactNeighborY="20533"/>
      <dgm:spPr/>
      <dgm:t>
        <a:bodyPr/>
        <a:lstStyle/>
        <a:p>
          <a:endParaRPr lang="en-US"/>
        </a:p>
      </dgm:t>
    </dgm:pt>
    <dgm:pt modelId="{705328E7-F83B-4AFA-9E54-D4C112A74EC2}" type="pres">
      <dgm:prSet presAssocID="{6F4658C0-43D0-4A8B-AB8B-BCF434AC5061}" presName="adorn" presStyleLbl="fgAccFollowNode1" presStyleIdx="2" presStyleCnt="3" custScaleX="263582" custScaleY="179950" custLinFactX="-122010" custLinFactY="-82546" custLinFactNeighborX="-200000" custLinFactNeighborY="-100000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A97C043-8FAC-4D72-92F6-4CD515B0EE64}" type="presOf" srcId="{28F91288-BFD2-4D33-BF0D-323600FE9EAA}" destId="{0E618497-A479-440F-ADDD-A10AE3B311E3}" srcOrd="0" destOrd="0" presId="urn:microsoft.com/office/officeart/2005/8/layout/bList2#1"/>
    <dgm:cxn modelId="{F5B3A5BC-0514-419C-98EE-4FBD858EDE4B}" type="presOf" srcId="{6F4658C0-43D0-4A8B-AB8B-BCF434AC5061}" destId="{6406C643-4483-46E3-8A7C-F8063A19760E}" srcOrd="1" destOrd="0" presId="urn:microsoft.com/office/officeart/2005/8/layout/bList2#1"/>
    <dgm:cxn modelId="{E3A1EC1D-F35B-45E8-94B8-94DBD97C5D74}" type="presOf" srcId="{6F4658C0-43D0-4A8B-AB8B-BCF434AC5061}" destId="{C61E52E5-9ED3-4FC1-8CEE-2CB2D2EE18B4}" srcOrd="0" destOrd="0" presId="urn:microsoft.com/office/officeart/2005/8/layout/bList2#1"/>
    <dgm:cxn modelId="{9F0C7BC7-1791-44C8-BD0E-062FC1CE00A1}" type="presOf" srcId="{9AEA3440-BD89-4D96-8B41-A86B978C8FFC}" destId="{3F681E17-D6C3-4EA8-8A40-452F9BC80CAA}" srcOrd="0" destOrd="0" presId="urn:microsoft.com/office/officeart/2005/8/layout/bList2#1"/>
    <dgm:cxn modelId="{46FECD2B-39ED-4B32-BF26-5A6594522D5C}" type="presOf" srcId="{40235448-8117-4863-B44F-4356A70DF19C}" destId="{72D3336E-4A64-4771-82EB-C469B0F31CC3}" srcOrd="1" destOrd="0" presId="urn:microsoft.com/office/officeart/2005/8/layout/bList2#1"/>
    <dgm:cxn modelId="{0130A595-528D-4732-8F45-A23B00720973}" type="presOf" srcId="{9AEA3440-BD89-4D96-8B41-A86B978C8FFC}" destId="{922C4C45-E932-4B55-8C21-8E463A0377C6}" srcOrd="1" destOrd="0" presId="urn:microsoft.com/office/officeart/2005/8/layout/bList2#1"/>
    <dgm:cxn modelId="{41CA28F6-975F-4DF6-B8BE-FB76ADEBD70B}" type="presOf" srcId="{40235448-8117-4863-B44F-4356A70DF19C}" destId="{F4055002-999F-489F-BDDA-3FE9BFCCCFB7}" srcOrd="0" destOrd="0" presId="urn:microsoft.com/office/officeart/2005/8/layout/bList2#1"/>
    <dgm:cxn modelId="{AFF9E924-BFC4-4BF1-B690-985E1DE4F4AC}" type="presOf" srcId="{7C1F1474-6B1C-405B-9E79-E2F9A8387308}" destId="{3CA3B031-C8EB-4CAE-B006-18C7B2919B16}" srcOrd="0" destOrd="0" presId="urn:microsoft.com/office/officeart/2005/8/layout/bList2#1"/>
    <dgm:cxn modelId="{418093DB-F1C2-424E-85E5-CB8C712ADA9D}" srcId="{7C1F1474-6B1C-405B-9E79-E2F9A8387308}" destId="{40235448-8117-4863-B44F-4356A70DF19C}" srcOrd="0" destOrd="0" parTransId="{D7FC85F4-99CE-4583-9AD1-6DAE7E913B9E}" sibTransId="{33FA9548-A032-4A2F-9607-6FB0C2B4473D}"/>
    <dgm:cxn modelId="{F9B62919-EC5A-4867-A226-C2E537CB8DDF}" srcId="{7C1F1474-6B1C-405B-9E79-E2F9A8387308}" destId="{6F4658C0-43D0-4A8B-AB8B-BCF434AC5061}" srcOrd="2" destOrd="0" parTransId="{CE7C9815-0EA2-4B35-8D38-5F58BBB5D8B3}" sibTransId="{DFEA989C-9328-4D2F-83B3-2B18ACA85E3E}"/>
    <dgm:cxn modelId="{75395F04-EA00-4021-912B-93503D1223B2}" type="presOf" srcId="{33FA9548-A032-4A2F-9607-6FB0C2B4473D}" destId="{DBBDE89A-784F-404C-86E9-F234BE0F46EA}" srcOrd="0" destOrd="0" presId="urn:microsoft.com/office/officeart/2005/8/layout/bList2#1"/>
    <dgm:cxn modelId="{91CDF19B-52F8-42C7-B793-CCAE13BD1B77}" srcId="{7C1F1474-6B1C-405B-9E79-E2F9A8387308}" destId="{9AEA3440-BD89-4D96-8B41-A86B978C8FFC}" srcOrd="1" destOrd="0" parTransId="{3E42DEF7-CAA3-4178-A0DE-7356DB6B30EA}" sibTransId="{28F91288-BFD2-4D33-BF0D-323600FE9EAA}"/>
    <dgm:cxn modelId="{E2A13AF4-2A75-41AB-85C9-0040A2F48E14}" type="presParOf" srcId="{3CA3B031-C8EB-4CAE-B006-18C7B2919B16}" destId="{53C722CD-4F3E-420F-8B3E-4811692195A5}" srcOrd="0" destOrd="0" presId="urn:microsoft.com/office/officeart/2005/8/layout/bList2#1"/>
    <dgm:cxn modelId="{4230F07E-9D73-4234-ADC1-F1F5B26B0BB2}" type="presParOf" srcId="{53C722CD-4F3E-420F-8B3E-4811692195A5}" destId="{DC5772F1-EB95-4FE1-951F-8955C8650064}" srcOrd="0" destOrd="0" presId="urn:microsoft.com/office/officeart/2005/8/layout/bList2#1"/>
    <dgm:cxn modelId="{62C81925-710D-4C22-A2D9-D2B0663DB9DA}" type="presParOf" srcId="{53C722CD-4F3E-420F-8B3E-4811692195A5}" destId="{F4055002-999F-489F-BDDA-3FE9BFCCCFB7}" srcOrd="1" destOrd="0" presId="urn:microsoft.com/office/officeart/2005/8/layout/bList2#1"/>
    <dgm:cxn modelId="{0DA55DA0-B8A8-4E48-915C-D724ACDCD376}" type="presParOf" srcId="{53C722CD-4F3E-420F-8B3E-4811692195A5}" destId="{72D3336E-4A64-4771-82EB-C469B0F31CC3}" srcOrd="2" destOrd="0" presId="urn:microsoft.com/office/officeart/2005/8/layout/bList2#1"/>
    <dgm:cxn modelId="{447D6FC0-D05F-4365-9B04-9991C17807EE}" type="presParOf" srcId="{53C722CD-4F3E-420F-8B3E-4811692195A5}" destId="{C3151A44-1B54-407D-BF56-0F4C1A7B93A6}" srcOrd="3" destOrd="0" presId="urn:microsoft.com/office/officeart/2005/8/layout/bList2#1"/>
    <dgm:cxn modelId="{37124C11-1FB0-4020-85A7-1490CCA760FA}" type="presParOf" srcId="{3CA3B031-C8EB-4CAE-B006-18C7B2919B16}" destId="{DBBDE89A-784F-404C-86E9-F234BE0F46EA}" srcOrd="1" destOrd="0" presId="urn:microsoft.com/office/officeart/2005/8/layout/bList2#1"/>
    <dgm:cxn modelId="{28090196-31C0-4DDE-BA66-C414D95A9C0C}" type="presParOf" srcId="{3CA3B031-C8EB-4CAE-B006-18C7B2919B16}" destId="{D5EC766C-61C9-4FF1-8D22-D6E7FFEF0267}" srcOrd="2" destOrd="0" presId="urn:microsoft.com/office/officeart/2005/8/layout/bList2#1"/>
    <dgm:cxn modelId="{636392C7-87F9-4C6B-8A0B-B7771D4EFFD3}" type="presParOf" srcId="{D5EC766C-61C9-4FF1-8D22-D6E7FFEF0267}" destId="{2FF6EE18-E78D-4D74-B0B8-E27852678FF7}" srcOrd="0" destOrd="0" presId="urn:microsoft.com/office/officeart/2005/8/layout/bList2#1"/>
    <dgm:cxn modelId="{6DF6B8C6-7CA2-4CB6-A39B-CE7D8BF2E37F}" type="presParOf" srcId="{D5EC766C-61C9-4FF1-8D22-D6E7FFEF0267}" destId="{3F681E17-D6C3-4EA8-8A40-452F9BC80CAA}" srcOrd="1" destOrd="0" presId="urn:microsoft.com/office/officeart/2005/8/layout/bList2#1"/>
    <dgm:cxn modelId="{F04142B1-94C0-47B5-9390-28747993D624}" type="presParOf" srcId="{D5EC766C-61C9-4FF1-8D22-D6E7FFEF0267}" destId="{922C4C45-E932-4B55-8C21-8E463A0377C6}" srcOrd="2" destOrd="0" presId="urn:microsoft.com/office/officeart/2005/8/layout/bList2#1"/>
    <dgm:cxn modelId="{F97FC898-5C67-4B19-AE75-25C3E7508F97}" type="presParOf" srcId="{D5EC766C-61C9-4FF1-8D22-D6E7FFEF0267}" destId="{BE6A4B44-9FAD-4944-B365-6D64EE0C4726}" srcOrd="3" destOrd="0" presId="urn:microsoft.com/office/officeart/2005/8/layout/bList2#1"/>
    <dgm:cxn modelId="{E6A9AEC0-478A-4E2E-B921-3DF71E96C17B}" type="presParOf" srcId="{3CA3B031-C8EB-4CAE-B006-18C7B2919B16}" destId="{0E618497-A479-440F-ADDD-A10AE3B311E3}" srcOrd="3" destOrd="0" presId="urn:microsoft.com/office/officeart/2005/8/layout/bList2#1"/>
    <dgm:cxn modelId="{5A69C123-6640-4C5D-B1B3-DABF3FD2740F}" type="presParOf" srcId="{3CA3B031-C8EB-4CAE-B006-18C7B2919B16}" destId="{4BE791C8-6804-4830-91FE-A7ADB4223C8A}" srcOrd="4" destOrd="0" presId="urn:microsoft.com/office/officeart/2005/8/layout/bList2#1"/>
    <dgm:cxn modelId="{371A8065-AD1C-41AC-BA13-2EE2B7B4D364}" type="presParOf" srcId="{4BE791C8-6804-4830-91FE-A7ADB4223C8A}" destId="{AEA829BC-8668-45EC-8518-BBACBEF5793E}" srcOrd="0" destOrd="0" presId="urn:microsoft.com/office/officeart/2005/8/layout/bList2#1"/>
    <dgm:cxn modelId="{058EF4E0-956D-42B3-99BF-53B8A959A413}" type="presParOf" srcId="{4BE791C8-6804-4830-91FE-A7ADB4223C8A}" destId="{C61E52E5-9ED3-4FC1-8CEE-2CB2D2EE18B4}" srcOrd="1" destOrd="0" presId="urn:microsoft.com/office/officeart/2005/8/layout/bList2#1"/>
    <dgm:cxn modelId="{457B7121-0A77-4161-A1A5-551425AE18F6}" type="presParOf" srcId="{4BE791C8-6804-4830-91FE-A7ADB4223C8A}" destId="{6406C643-4483-46E3-8A7C-F8063A19760E}" srcOrd="2" destOrd="0" presId="urn:microsoft.com/office/officeart/2005/8/layout/bList2#1"/>
    <dgm:cxn modelId="{E6018C6A-B879-451D-ADCE-0273DC47A930}" type="presParOf" srcId="{4BE791C8-6804-4830-91FE-A7ADB4223C8A}" destId="{705328E7-F83B-4AFA-9E54-D4C112A74EC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F8F96-FAAF-4C49-A2CA-066647F65B52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07618E4-7824-4A0C-835D-F0B5E25BC280}">
      <dgm:prSet phldrT="[Text]"/>
      <dgm:spPr/>
      <dgm:t>
        <a:bodyPr/>
        <a:lstStyle/>
        <a:p>
          <a:r>
            <a:rPr lang="en-US" dirty="0"/>
            <a:t>Otoscopy</a:t>
          </a:r>
        </a:p>
      </dgm:t>
    </dgm:pt>
    <dgm:pt modelId="{28741B24-85AA-4A5C-AFD9-9534EC6A7EDD}" type="parTrans" cxnId="{A45AD6B7-70D5-4840-9DAA-A229FABC4F69}">
      <dgm:prSet/>
      <dgm:spPr/>
      <dgm:t>
        <a:bodyPr/>
        <a:lstStyle/>
        <a:p>
          <a:endParaRPr lang="en-US"/>
        </a:p>
      </dgm:t>
    </dgm:pt>
    <dgm:pt modelId="{9693A185-AB79-476C-9EDE-48A860395F2E}" type="sibTrans" cxnId="{A45AD6B7-70D5-4840-9DAA-A229FABC4F69}">
      <dgm:prSet/>
      <dgm:spPr/>
      <dgm:t>
        <a:bodyPr/>
        <a:lstStyle/>
        <a:p>
          <a:endParaRPr lang="en-US"/>
        </a:p>
      </dgm:t>
    </dgm:pt>
    <dgm:pt modelId="{B9B75D47-D58E-467A-A652-9B0C710D6104}">
      <dgm:prSet phldrT="[Text]"/>
      <dgm:spPr/>
      <dgm:t>
        <a:bodyPr/>
        <a:lstStyle/>
        <a:p>
          <a:r>
            <a:rPr lang="en-US" dirty="0"/>
            <a:t>Tuning Fork Test</a:t>
          </a:r>
        </a:p>
      </dgm:t>
    </dgm:pt>
    <dgm:pt modelId="{1C52B433-AC1F-4427-A883-A77E58819805}" type="parTrans" cxnId="{5BDEA090-E817-4B1B-B894-4F43FBEEB595}">
      <dgm:prSet/>
      <dgm:spPr/>
      <dgm:t>
        <a:bodyPr/>
        <a:lstStyle/>
        <a:p>
          <a:endParaRPr lang="en-US"/>
        </a:p>
      </dgm:t>
    </dgm:pt>
    <dgm:pt modelId="{F216C34B-5F98-49C6-BFD3-611D6E1F9C39}" type="sibTrans" cxnId="{5BDEA090-E817-4B1B-B894-4F43FBEEB595}">
      <dgm:prSet/>
      <dgm:spPr/>
      <dgm:t>
        <a:bodyPr/>
        <a:lstStyle/>
        <a:p>
          <a:endParaRPr lang="en-US"/>
        </a:p>
      </dgm:t>
    </dgm:pt>
    <dgm:pt modelId="{4B3494B7-93F5-4769-AFAF-FB58AA2A4727}">
      <dgm:prSet phldrT="[Text]"/>
      <dgm:spPr/>
      <dgm:t>
        <a:bodyPr/>
        <a:lstStyle/>
        <a:p>
          <a:r>
            <a:rPr lang="en-US" dirty="0"/>
            <a:t>Weber lateralized to poorer ear</a:t>
          </a:r>
        </a:p>
      </dgm:t>
    </dgm:pt>
    <dgm:pt modelId="{F009E44F-2BEB-468E-8238-AEFE0FCC0F9E}" type="sibTrans" cxnId="{68B6CE5F-163E-45E3-B64F-54EE1946300B}">
      <dgm:prSet/>
      <dgm:spPr/>
      <dgm:t>
        <a:bodyPr/>
        <a:lstStyle/>
        <a:p>
          <a:endParaRPr lang="en-US"/>
        </a:p>
      </dgm:t>
    </dgm:pt>
    <dgm:pt modelId="{8C9C52AB-16F3-4484-8F78-2FAF45E47A4A}" type="parTrans" cxnId="{68B6CE5F-163E-45E3-B64F-54EE1946300B}">
      <dgm:prSet/>
      <dgm:spPr/>
      <dgm:t>
        <a:bodyPr/>
        <a:lstStyle/>
        <a:p>
          <a:endParaRPr lang="en-US"/>
        </a:p>
      </dgm:t>
    </dgm:pt>
    <dgm:pt modelId="{6C2866A8-31BB-48E0-A324-77F302E8E028}">
      <dgm:prSet phldrT="[Text]"/>
      <dgm:spPr/>
      <dgm:t>
        <a:bodyPr/>
        <a:lstStyle/>
        <a:p>
          <a:r>
            <a:rPr lang="en-US" dirty="0"/>
            <a:t>Negative Rinne</a:t>
          </a:r>
        </a:p>
      </dgm:t>
    </dgm:pt>
    <dgm:pt modelId="{E040EAFF-18B8-46A1-8BF0-E80152ECF5D7}" type="sibTrans" cxnId="{97CA6BD7-901C-444C-B0BA-7DCA561F9503}">
      <dgm:prSet/>
      <dgm:spPr/>
      <dgm:t>
        <a:bodyPr/>
        <a:lstStyle/>
        <a:p>
          <a:endParaRPr lang="en-US"/>
        </a:p>
      </dgm:t>
    </dgm:pt>
    <dgm:pt modelId="{7DCCFA7E-01D5-49AE-B84D-070520B0C91A}" type="parTrans" cxnId="{97CA6BD7-901C-444C-B0BA-7DCA561F9503}">
      <dgm:prSet/>
      <dgm:spPr/>
      <dgm:t>
        <a:bodyPr/>
        <a:lstStyle/>
        <a:p>
          <a:endParaRPr lang="en-US"/>
        </a:p>
      </dgm:t>
    </dgm:pt>
    <dgm:pt modelId="{98EEEC93-5209-428E-B3FC-D83EF8A6E45A}">
      <dgm:prSet phldrT="[Text]"/>
      <dgm:spPr/>
      <dgm:t>
        <a:bodyPr/>
        <a:lstStyle/>
        <a:p>
          <a:r>
            <a:rPr lang="en-US" dirty="0"/>
            <a:t>Schwartz Sign</a:t>
          </a:r>
        </a:p>
      </dgm:t>
    </dgm:pt>
    <dgm:pt modelId="{EB63DA99-A56F-4057-A17A-1513CBEEACFB}" type="sibTrans" cxnId="{63535097-6311-4F87-8E0A-7641883F20B3}">
      <dgm:prSet/>
      <dgm:spPr/>
      <dgm:t>
        <a:bodyPr/>
        <a:lstStyle/>
        <a:p>
          <a:endParaRPr lang="en-US"/>
        </a:p>
      </dgm:t>
    </dgm:pt>
    <dgm:pt modelId="{7C0474AF-3B13-438E-B09F-421E84CC2513}" type="parTrans" cxnId="{63535097-6311-4F87-8E0A-7641883F20B3}">
      <dgm:prSet/>
      <dgm:spPr/>
      <dgm:t>
        <a:bodyPr/>
        <a:lstStyle/>
        <a:p>
          <a:endParaRPr lang="en-US"/>
        </a:p>
      </dgm:t>
    </dgm:pt>
    <dgm:pt modelId="{DAD494D0-6D93-48B3-A708-B435C2D40C08}" type="pres">
      <dgm:prSet presAssocID="{161F8F96-FAAF-4C49-A2CA-066647F65B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DA26A-CEFE-474F-999C-1ED066478553}" type="pres">
      <dgm:prSet presAssocID="{907618E4-7824-4A0C-835D-F0B5E25BC280}" presName="composite" presStyleCnt="0"/>
      <dgm:spPr/>
    </dgm:pt>
    <dgm:pt modelId="{EA746B64-B392-4F95-B221-9FFC407A2F1A}" type="pres">
      <dgm:prSet presAssocID="{907618E4-7824-4A0C-835D-F0B5E25BC28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D3F35-5C51-4C52-9755-34E9B90961B8}" type="pres">
      <dgm:prSet presAssocID="{907618E4-7824-4A0C-835D-F0B5E25BC28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E9998-010E-4549-9D53-646E0EF89DEA}" type="pres">
      <dgm:prSet presAssocID="{9693A185-AB79-476C-9EDE-48A860395F2E}" presName="space" presStyleCnt="0"/>
      <dgm:spPr/>
    </dgm:pt>
    <dgm:pt modelId="{A6D649A0-3671-4947-B828-FBD89CE011C4}" type="pres">
      <dgm:prSet presAssocID="{B9B75D47-D58E-467A-A652-9B0C710D6104}" presName="composite" presStyleCnt="0"/>
      <dgm:spPr/>
    </dgm:pt>
    <dgm:pt modelId="{920E958F-5D96-4E15-8750-296D1FB6A9B1}" type="pres">
      <dgm:prSet presAssocID="{B9B75D47-D58E-467A-A652-9B0C710D6104}" presName="parTx" presStyleLbl="alignNode1" presStyleIdx="1" presStyleCnt="2" custLinFactNeighborX="769" custLinFactNeighborY="-2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B95AC-ED9C-45FE-9317-FD5776964D3F}" type="pres">
      <dgm:prSet presAssocID="{B9B75D47-D58E-467A-A652-9B0C710D61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B51CC-EF0E-47E8-9647-734412461D48}" type="presOf" srcId="{B9B75D47-D58E-467A-A652-9B0C710D6104}" destId="{920E958F-5D96-4E15-8750-296D1FB6A9B1}" srcOrd="0" destOrd="0" presId="urn:microsoft.com/office/officeart/2005/8/layout/hList1"/>
    <dgm:cxn modelId="{63535097-6311-4F87-8E0A-7641883F20B3}" srcId="{907618E4-7824-4A0C-835D-F0B5E25BC280}" destId="{98EEEC93-5209-428E-B3FC-D83EF8A6E45A}" srcOrd="0" destOrd="0" parTransId="{7C0474AF-3B13-438E-B09F-421E84CC2513}" sibTransId="{EB63DA99-A56F-4057-A17A-1513CBEEACFB}"/>
    <dgm:cxn modelId="{6122ABD5-CE0A-4184-8F6F-86082E0B3C1F}" type="presOf" srcId="{907618E4-7824-4A0C-835D-F0B5E25BC280}" destId="{EA746B64-B392-4F95-B221-9FFC407A2F1A}" srcOrd="0" destOrd="0" presId="urn:microsoft.com/office/officeart/2005/8/layout/hList1"/>
    <dgm:cxn modelId="{A45AD6B7-70D5-4840-9DAA-A229FABC4F69}" srcId="{161F8F96-FAAF-4C49-A2CA-066647F65B52}" destId="{907618E4-7824-4A0C-835D-F0B5E25BC280}" srcOrd="0" destOrd="0" parTransId="{28741B24-85AA-4A5C-AFD9-9534EC6A7EDD}" sibTransId="{9693A185-AB79-476C-9EDE-48A860395F2E}"/>
    <dgm:cxn modelId="{68B6CE5F-163E-45E3-B64F-54EE1946300B}" srcId="{B9B75D47-D58E-467A-A652-9B0C710D6104}" destId="{4B3494B7-93F5-4769-AFAF-FB58AA2A4727}" srcOrd="1" destOrd="0" parTransId="{8C9C52AB-16F3-4484-8F78-2FAF45E47A4A}" sibTransId="{F009E44F-2BEB-468E-8238-AEFE0FCC0F9E}"/>
    <dgm:cxn modelId="{764B0E7D-F0FE-4955-BA32-7A80CE5AB766}" type="presOf" srcId="{4B3494B7-93F5-4769-AFAF-FB58AA2A4727}" destId="{646B95AC-ED9C-45FE-9317-FD5776964D3F}" srcOrd="0" destOrd="1" presId="urn:microsoft.com/office/officeart/2005/8/layout/hList1"/>
    <dgm:cxn modelId="{C1CEB06B-4F1C-47D9-B319-4769C3EC5AFF}" type="presOf" srcId="{6C2866A8-31BB-48E0-A324-77F302E8E028}" destId="{646B95AC-ED9C-45FE-9317-FD5776964D3F}" srcOrd="0" destOrd="0" presId="urn:microsoft.com/office/officeart/2005/8/layout/hList1"/>
    <dgm:cxn modelId="{8AE6577D-66AC-41B2-A7F2-4268B33B95E6}" type="presOf" srcId="{161F8F96-FAAF-4C49-A2CA-066647F65B52}" destId="{DAD494D0-6D93-48B3-A708-B435C2D40C08}" srcOrd="0" destOrd="0" presId="urn:microsoft.com/office/officeart/2005/8/layout/hList1"/>
    <dgm:cxn modelId="{5BDEA090-E817-4B1B-B894-4F43FBEEB595}" srcId="{161F8F96-FAAF-4C49-A2CA-066647F65B52}" destId="{B9B75D47-D58E-467A-A652-9B0C710D6104}" srcOrd="1" destOrd="0" parTransId="{1C52B433-AC1F-4427-A883-A77E58819805}" sibTransId="{F216C34B-5F98-49C6-BFD3-611D6E1F9C39}"/>
    <dgm:cxn modelId="{FA23636C-06A3-46F5-BC1E-7C87CAFBEC1F}" type="presOf" srcId="{98EEEC93-5209-428E-B3FC-D83EF8A6E45A}" destId="{30FD3F35-5C51-4C52-9755-34E9B90961B8}" srcOrd="0" destOrd="0" presId="urn:microsoft.com/office/officeart/2005/8/layout/hList1"/>
    <dgm:cxn modelId="{97CA6BD7-901C-444C-B0BA-7DCA561F9503}" srcId="{B9B75D47-D58E-467A-A652-9B0C710D6104}" destId="{6C2866A8-31BB-48E0-A324-77F302E8E028}" srcOrd="0" destOrd="0" parTransId="{7DCCFA7E-01D5-49AE-B84D-070520B0C91A}" sibTransId="{E040EAFF-18B8-46A1-8BF0-E80152ECF5D7}"/>
    <dgm:cxn modelId="{F50C14DD-0AD1-4D3B-B0CD-B62B5764148D}" type="presParOf" srcId="{DAD494D0-6D93-48B3-A708-B435C2D40C08}" destId="{882DA26A-CEFE-474F-999C-1ED066478553}" srcOrd="0" destOrd="0" presId="urn:microsoft.com/office/officeart/2005/8/layout/hList1"/>
    <dgm:cxn modelId="{2DFC3869-38E5-4425-A943-F7F752CC4F86}" type="presParOf" srcId="{882DA26A-CEFE-474F-999C-1ED066478553}" destId="{EA746B64-B392-4F95-B221-9FFC407A2F1A}" srcOrd="0" destOrd="0" presId="urn:microsoft.com/office/officeart/2005/8/layout/hList1"/>
    <dgm:cxn modelId="{C6C08875-59DE-4F6D-AB1B-91FF3C1F7BF0}" type="presParOf" srcId="{882DA26A-CEFE-474F-999C-1ED066478553}" destId="{30FD3F35-5C51-4C52-9755-34E9B90961B8}" srcOrd="1" destOrd="0" presId="urn:microsoft.com/office/officeart/2005/8/layout/hList1"/>
    <dgm:cxn modelId="{1F232EFC-9E61-4D9D-826C-D0AA89612E5A}" type="presParOf" srcId="{DAD494D0-6D93-48B3-A708-B435C2D40C08}" destId="{ECAE9998-010E-4549-9D53-646E0EF89DEA}" srcOrd="1" destOrd="0" presId="urn:microsoft.com/office/officeart/2005/8/layout/hList1"/>
    <dgm:cxn modelId="{E4E7D542-DE79-43E7-976C-17291C1C84C8}" type="presParOf" srcId="{DAD494D0-6D93-48B3-A708-B435C2D40C08}" destId="{A6D649A0-3671-4947-B828-FBD89CE011C4}" srcOrd="2" destOrd="0" presId="urn:microsoft.com/office/officeart/2005/8/layout/hList1"/>
    <dgm:cxn modelId="{20A2FFF4-3194-4507-AF25-84113D5CF1FA}" type="presParOf" srcId="{A6D649A0-3671-4947-B828-FBD89CE011C4}" destId="{920E958F-5D96-4E15-8750-296D1FB6A9B1}" srcOrd="0" destOrd="0" presId="urn:microsoft.com/office/officeart/2005/8/layout/hList1"/>
    <dgm:cxn modelId="{1BADF076-7875-4930-9DD2-6BAD3B34968C}" type="presParOf" srcId="{A6D649A0-3671-4947-B828-FBD89CE011C4}" destId="{646B95AC-ED9C-45FE-9317-FD5776964D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F93A16-397B-47A7-B4A8-879AC2857E60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428338A-7160-48DB-B5EC-24389C1F426A}">
      <dgm:prSet phldrT="[Text]"/>
      <dgm:spPr/>
      <dgm:t>
        <a:bodyPr/>
        <a:lstStyle/>
        <a:p>
          <a:r>
            <a:rPr lang="en-US" dirty="0"/>
            <a:t>PTA</a:t>
          </a:r>
        </a:p>
      </dgm:t>
    </dgm:pt>
    <dgm:pt modelId="{A7AB2C3D-6E0A-4604-9295-FB18E3FD318F}" type="parTrans" cxnId="{8279BCE3-D6DB-4E72-8F56-0CEABA066C1A}">
      <dgm:prSet/>
      <dgm:spPr/>
      <dgm:t>
        <a:bodyPr/>
        <a:lstStyle/>
        <a:p>
          <a:endParaRPr lang="en-US"/>
        </a:p>
      </dgm:t>
    </dgm:pt>
    <dgm:pt modelId="{738331F4-51D8-4145-B80D-D6C88F68711E}" type="sibTrans" cxnId="{8279BCE3-D6DB-4E72-8F56-0CEABA066C1A}">
      <dgm:prSet/>
      <dgm:spPr/>
      <dgm:t>
        <a:bodyPr/>
        <a:lstStyle/>
        <a:p>
          <a:endParaRPr lang="en-US"/>
        </a:p>
      </dgm:t>
    </dgm:pt>
    <dgm:pt modelId="{AEF80F1B-C11F-4251-AF81-CA9B33DDE4DE}">
      <dgm:prSet phldrT="[Text]"/>
      <dgm:spPr/>
      <dgm:t>
        <a:bodyPr/>
        <a:lstStyle/>
        <a:p>
          <a:r>
            <a:rPr lang="en-US" dirty="0"/>
            <a:t>Carhart’s Notch</a:t>
          </a:r>
        </a:p>
      </dgm:t>
    </dgm:pt>
    <dgm:pt modelId="{000F7893-D0C4-47E8-8DFE-B97299839621}" type="parTrans" cxnId="{042C8910-5DFA-4E44-966C-AFED116E9DBD}">
      <dgm:prSet/>
      <dgm:spPr/>
      <dgm:t>
        <a:bodyPr/>
        <a:lstStyle/>
        <a:p>
          <a:endParaRPr lang="en-US"/>
        </a:p>
      </dgm:t>
    </dgm:pt>
    <dgm:pt modelId="{8C050C45-367A-4D2D-BB89-5AF58C3F05FD}" type="sibTrans" cxnId="{042C8910-5DFA-4E44-966C-AFED116E9DBD}">
      <dgm:prSet/>
      <dgm:spPr/>
      <dgm:t>
        <a:bodyPr/>
        <a:lstStyle/>
        <a:p>
          <a:endParaRPr lang="en-US"/>
        </a:p>
      </dgm:t>
    </dgm:pt>
    <dgm:pt modelId="{07BF90AA-B084-4272-B38E-BE015A1FF7B1}">
      <dgm:prSet phldrT="[Text]"/>
      <dgm:spPr/>
      <dgm:t>
        <a:bodyPr/>
        <a:lstStyle/>
        <a:p>
          <a:r>
            <a:rPr lang="en-US" dirty="0"/>
            <a:t>Tympanometry</a:t>
          </a:r>
        </a:p>
      </dgm:t>
    </dgm:pt>
    <dgm:pt modelId="{1E457989-186D-4B07-8C29-28F53E66D2BA}" type="parTrans" cxnId="{31755FD8-35D3-4610-BA4E-BC0FFC78706B}">
      <dgm:prSet/>
      <dgm:spPr/>
      <dgm:t>
        <a:bodyPr/>
        <a:lstStyle/>
        <a:p>
          <a:endParaRPr lang="en-US"/>
        </a:p>
      </dgm:t>
    </dgm:pt>
    <dgm:pt modelId="{89D423E2-2353-4E8F-8A75-94CF066C57C0}" type="sibTrans" cxnId="{31755FD8-35D3-4610-BA4E-BC0FFC78706B}">
      <dgm:prSet/>
      <dgm:spPr/>
      <dgm:t>
        <a:bodyPr/>
        <a:lstStyle/>
        <a:p>
          <a:endParaRPr lang="en-US"/>
        </a:p>
      </dgm:t>
    </dgm:pt>
    <dgm:pt modelId="{55E42A7E-54DE-4C41-B16D-13300F403508}">
      <dgm:prSet phldrT="[Text]"/>
      <dgm:spPr/>
      <dgm:t>
        <a:bodyPr/>
        <a:lstStyle/>
        <a:p>
          <a:r>
            <a:rPr lang="en-US" dirty="0" err="1"/>
            <a:t>Ossicular</a:t>
          </a:r>
          <a:r>
            <a:rPr lang="en-US" dirty="0"/>
            <a:t> stiffness</a:t>
          </a:r>
        </a:p>
      </dgm:t>
    </dgm:pt>
    <dgm:pt modelId="{A93F1E2C-F477-4C3F-8374-23E356D98BDE}" type="parTrans" cxnId="{C99D3348-0A36-4D26-9A7B-BBF253F1DB9F}">
      <dgm:prSet/>
      <dgm:spPr/>
      <dgm:t>
        <a:bodyPr/>
        <a:lstStyle/>
        <a:p>
          <a:endParaRPr lang="en-US"/>
        </a:p>
      </dgm:t>
    </dgm:pt>
    <dgm:pt modelId="{03A5FFC2-B3B8-4054-9269-B6B8C752817F}" type="sibTrans" cxnId="{C99D3348-0A36-4D26-9A7B-BBF253F1DB9F}">
      <dgm:prSet/>
      <dgm:spPr/>
      <dgm:t>
        <a:bodyPr/>
        <a:lstStyle/>
        <a:p>
          <a:endParaRPr lang="en-US"/>
        </a:p>
      </dgm:t>
    </dgm:pt>
    <dgm:pt modelId="{5771FB60-AC68-4016-9E45-802C2E13121C}">
      <dgm:prSet phldrT="[Text]"/>
      <dgm:spPr/>
      <dgm:t>
        <a:bodyPr/>
        <a:lstStyle/>
        <a:p>
          <a:r>
            <a:rPr lang="en-US" dirty="0"/>
            <a:t>Absent stapedial reflex</a:t>
          </a:r>
        </a:p>
      </dgm:t>
    </dgm:pt>
    <dgm:pt modelId="{C3EC82E7-3114-4858-81E3-0226614B091F}" type="parTrans" cxnId="{BD5722E4-E302-4F3C-AF62-58B3D262FC83}">
      <dgm:prSet/>
      <dgm:spPr/>
      <dgm:t>
        <a:bodyPr/>
        <a:lstStyle/>
        <a:p>
          <a:endParaRPr lang="en-US"/>
        </a:p>
      </dgm:t>
    </dgm:pt>
    <dgm:pt modelId="{35BFA90D-0983-4B28-A013-8AEA58A42373}" type="sibTrans" cxnId="{BD5722E4-E302-4F3C-AF62-58B3D262FC83}">
      <dgm:prSet/>
      <dgm:spPr/>
      <dgm:t>
        <a:bodyPr/>
        <a:lstStyle/>
        <a:p>
          <a:endParaRPr lang="en-US"/>
        </a:p>
      </dgm:t>
    </dgm:pt>
    <dgm:pt modelId="{9F71E0D7-41F9-4A93-ABA2-4A64A3EC5CA9}">
      <dgm:prSet phldrT="[Text]"/>
      <dgm:spPr/>
      <dgm:t>
        <a:bodyPr/>
        <a:lstStyle/>
        <a:p>
          <a:r>
            <a:rPr lang="en-US" dirty="0"/>
            <a:t>Air Conduction loss more for lower frequency </a:t>
          </a:r>
        </a:p>
      </dgm:t>
    </dgm:pt>
    <dgm:pt modelId="{81B64849-76B0-4701-8E21-619CB61F219A}" type="parTrans" cxnId="{1AD64D62-3518-41EA-8EE4-B16AEF9BD11E}">
      <dgm:prSet/>
      <dgm:spPr/>
      <dgm:t>
        <a:bodyPr/>
        <a:lstStyle/>
        <a:p>
          <a:endParaRPr lang="en-US"/>
        </a:p>
      </dgm:t>
    </dgm:pt>
    <dgm:pt modelId="{AA5BF4CC-3A10-4773-8116-94E72CD40234}" type="sibTrans" cxnId="{1AD64D62-3518-41EA-8EE4-B16AEF9BD11E}">
      <dgm:prSet/>
      <dgm:spPr/>
      <dgm:t>
        <a:bodyPr/>
        <a:lstStyle/>
        <a:p>
          <a:endParaRPr lang="en-US"/>
        </a:p>
      </dgm:t>
    </dgm:pt>
    <dgm:pt modelId="{5E5F2028-9E2E-430E-BAF5-9D918E1821E5}" type="pres">
      <dgm:prSet presAssocID="{BCF93A16-397B-47A7-B4A8-879AC2857E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C84682-A950-4883-8480-61DDCA54E186}" type="pres">
      <dgm:prSet presAssocID="{D428338A-7160-48DB-B5EC-24389C1F426A}" presName="linNode" presStyleCnt="0"/>
      <dgm:spPr/>
    </dgm:pt>
    <dgm:pt modelId="{EDEB0B49-ABFE-4BBF-A2A9-C85296D67BDA}" type="pres">
      <dgm:prSet presAssocID="{D428338A-7160-48DB-B5EC-24389C1F426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7914F-28B9-4DEB-88B5-0480267A5BF0}" type="pres">
      <dgm:prSet presAssocID="{D428338A-7160-48DB-B5EC-24389C1F426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DF1F-4025-48FA-9B28-FA05551267BA}" type="pres">
      <dgm:prSet presAssocID="{738331F4-51D8-4145-B80D-D6C88F68711E}" presName="spacing" presStyleCnt="0"/>
      <dgm:spPr/>
    </dgm:pt>
    <dgm:pt modelId="{02B7FE65-2B6B-4677-B58A-51CD159ACC06}" type="pres">
      <dgm:prSet presAssocID="{07BF90AA-B084-4272-B38E-BE015A1FF7B1}" presName="linNode" presStyleCnt="0"/>
      <dgm:spPr/>
    </dgm:pt>
    <dgm:pt modelId="{FB102245-3BE4-401E-830F-4C610702F4D5}" type="pres">
      <dgm:prSet presAssocID="{07BF90AA-B084-4272-B38E-BE015A1FF7B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3369C-4169-45F5-8E84-4B8FDDDBE802}" type="pres">
      <dgm:prSet presAssocID="{07BF90AA-B084-4272-B38E-BE015A1FF7B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7DAA8-718A-423E-8557-00469F404D9A}" type="presOf" srcId="{55E42A7E-54DE-4C41-B16D-13300F403508}" destId="{F273369C-4169-45F5-8E84-4B8FDDDBE802}" srcOrd="0" destOrd="0" presId="urn:microsoft.com/office/officeart/2005/8/layout/vList6"/>
    <dgm:cxn modelId="{6B229628-526B-4FCC-A932-CFD3EB729CF9}" type="presOf" srcId="{BCF93A16-397B-47A7-B4A8-879AC2857E60}" destId="{5E5F2028-9E2E-430E-BAF5-9D918E1821E5}" srcOrd="0" destOrd="0" presId="urn:microsoft.com/office/officeart/2005/8/layout/vList6"/>
    <dgm:cxn modelId="{3B801EF5-93A5-4387-9CBD-ABCEA9F3075D}" type="presOf" srcId="{5771FB60-AC68-4016-9E45-802C2E13121C}" destId="{F273369C-4169-45F5-8E84-4B8FDDDBE802}" srcOrd="0" destOrd="1" presId="urn:microsoft.com/office/officeart/2005/8/layout/vList6"/>
    <dgm:cxn modelId="{D722300F-DCBE-4B39-B862-6B1B66E3495A}" type="presOf" srcId="{9F71E0D7-41F9-4A93-ABA2-4A64A3EC5CA9}" destId="{9657914F-28B9-4DEB-88B5-0480267A5BF0}" srcOrd="0" destOrd="0" presId="urn:microsoft.com/office/officeart/2005/8/layout/vList6"/>
    <dgm:cxn modelId="{042C8910-5DFA-4E44-966C-AFED116E9DBD}" srcId="{D428338A-7160-48DB-B5EC-24389C1F426A}" destId="{AEF80F1B-C11F-4251-AF81-CA9B33DDE4DE}" srcOrd="1" destOrd="0" parTransId="{000F7893-D0C4-47E8-8DFE-B97299839621}" sibTransId="{8C050C45-367A-4D2D-BB89-5AF58C3F05FD}"/>
    <dgm:cxn modelId="{31755FD8-35D3-4610-BA4E-BC0FFC78706B}" srcId="{BCF93A16-397B-47A7-B4A8-879AC2857E60}" destId="{07BF90AA-B084-4272-B38E-BE015A1FF7B1}" srcOrd="1" destOrd="0" parTransId="{1E457989-186D-4B07-8C29-28F53E66D2BA}" sibTransId="{89D423E2-2353-4E8F-8A75-94CF066C57C0}"/>
    <dgm:cxn modelId="{C99D3348-0A36-4D26-9A7B-BBF253F1DB9F}" srcId="{07BF90AA-B084-4272-B38E-BE015A1FF7B1}" destId="{55E42A7E-54DE-4C41-B16D-13300F403508}" srcOrd="0" destOrd="0" parTransId="{A93F1E2C-F477-4C3F-8374-23E356D98BDE}" sibTransId="{03A5FFC2-B3B8-4054-9269-B6B8C752817F}"/>
    <dgm:cxn modelId="{B21C756D-3336-4676-8A8F-4A24C1433ED7}" type="presOf" srcId="{07BF90AA-B084-4272-B38E-BE015A1FF7B1}" destId="{FB102245-3BE4-401E-830F-4C610702F4D5}" srcOrd="0" destOrd="0" presId="urn:microsoft.com/office/officeart/2005/8/layout/vList6"/>
    <dgm:cxn modelId="{8279BCE3-D6DB-4E72-8F56-0CEABA066C1A}" srcId="{BCF93A16-397B-47A7-B4A8-879AC2857E60}" destId="{D428338A-7160-48DB-B5EC-24389C1F426A}" srcOrd="0" destOrd="0" parTransId="{A7AB2C3D-6E0A-4604-9295-FB18E3FD318F}" sibTransId="{738331F4-51D8-4145-B80D-D6C88F68711E}"/>
    <dgm:cxn modelId="{BD5722E4-E302-4F3C-AF62-58B3D262FC83}" srcId="{07BF90AA-B084-4272-B38E-BE015A1FF7B1}" destId="{5771FB60-AC68-4016-9E45-802C2E13121C}" srcOrd="1" destOrd="0" parTransId="{C3EC82E7-3114-4858-81E3-0226614B091F}" sibTransId="{35BFA90D-0983-4B28-A013-8AEA58A42373}"/>
    <dgm:cxn modelId="{845B7F74-B321-45B3-B90D-2302AE385ECD}" type="presOf" srcId="{D428338A-7160-48DB-B5EC-24389C1F426A}" destId="{EDEB0B49-ABFE-4BBF-A2A9-C85296D67BDA}" srcOrd="0" destOrd="0" presId="urn:microsoft.com/office/officeart/2005/8/layout/vList6"/>
    <dgm:cxn modelId="{1AD64D62-3518-41EA-8EE4-B16AEF9BD11E}" srcId="{D428338A-7160-48DB-B5EC-24389C1F426A}" destId="{9F71E0D7-41F9-4A93-ABA2-4A64A3EC5CA9}" srcOrd="0" destOrd="0" parTransId="{81B64849-76B0-4701-8E21-619CB61F219A}" sibTransId="{AA5BF4CC-3A10-4773-8116-94E72CD40234}"/>
    <dgm:cxn modelId="{F40EAED7-0C4A-40B9-B57E-6C4EACB654DC}" type="presOf" srcId="{AEF80F1B-C11F-4251-AF81-CA9B33DDE4DE}" destId="{9657914F-28B9-4DEB-88B5-0480267A5BF0}" srcOrd="0" destOrd="1" presId="urn:microsoft.com/office/officeart/2005/8/layout/vList6"/>
    <dgm:cxn modelId="{EB843EF0-5D34-416A-A31B-908BA4FC2EE9}" type="presParOf" srcId="{5E5F2028-9E2E-430E-BAF5-9D918E1821E5}" destId="{22C84682-A950-4883-8480-61DDCA54E186}" srcOrd="0" destOrd="0" presId="urn:microsoft.com/office/officeart/2005/8/layout/vList6"/>
    <dgm:cxn modelId="{535EC8EE-AA00-403E-AEC7-0A857191DC03}" type="presParOf" srcId="{22C84682-A950-4883-8480-61DDCA54E186}" destId="{EDEB0B49-ABFE-4BBF-A2A9-C85296D67BDA}" srcOrd="0" destOrd="0" presId="urn:microsoft.com/office/officeart/2005/8/layout/vList6"/>
    <dgm:cxn modelId="{1E93A6F6-B801-46F6-B38A-F698661B3F61}" type="presParOf" srcId="{22C84682-A950-4883-8480-61DDCA54E186}" destId="{9657914F-28B9-4DEB-88B5-0480267A5BF0}" srcOrd="1" destOrd="0" presId="urn:microsoft.com/office/officeart/2005/8/layout/vList6"/>
    <dgm:cxn modelId="{C64AFDE1-CC2A-4C7A-B725-CCE095E8D0DE}" type="presParOf" srcId="{5E5F2028-9E2E-430E-BAF5-9D918E1821E5}" destId="{3A01DF1F-4025-48FA-9B28-FA05551267BA}" srcOrd="1" destOrd="0" presId="urn:microsoft.com/office/officeart/2005/8/layout/vList6"/>
    <dgm:cxn modelId="{12D4676E-A6D4-4323-9083-FF7633CA3DA7}" type="presParOf" srcId="{5E5F2028-9E2E-430E-BAF5-9D918E1821E5}" destId="{02B7FE65-2B6B-4677-B58A-51CD159ACC06}" srcOrd="2" destOrd="0" presId="urn:microsoft.com/office/officeart/2005/8/layout/vList6"/>
    <dgm:cxn modelId="{652C094E-DEC1-4655-A86F-B3FF7C530B76}" type="presParOf" srcId="{02B7FE65-2B6B-4677-B58A-51CD159ACC06}" destId="{FB102245-3BE4-401E-830F-4C610702F4D5}" srcOrd="0" destOrd="0" presId="urn:microsoft.com/office/officeart/2005/8/layout/vList6"/>
    <dgm:cxn modelId="{37960AC9-1B57-4D7E-A107-F36D8A459E0B}" type="presParOf" srcId="{02B7FE65-2B6B-4677-B58A-51CD159ACC06}" destId="{F273369C-4169-45F5-8E84-4B8FDDDBE8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127938-1AE4-4DD7-B4E1-8928D3622DEC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2D3F8A8-99FB-4BD3-8A52-3A9759A665D7}">
      <dgm:prSet/>
      <dgm:spPr/>
      <dgm:t>
        <a:bodyPr/>
        <a:lstStyle/>
        <a:p>
          <a:pPr rtl="0"/>
          <a:r>
            <a:rPr lang="en-US" dirty="0"/>
            <a:t>CONVENTIONAL HEARING AIDS</a:t>
          </a:r>
        </a:p>
      </dgm:t>
    </dgm:pt>
    <dgm:pt modelId="{0534E892-3D45-4921-AFFA-C2E8F2F24623}" type="parTrans" cxnId="{E3D2C12B-B6D9-4175-AFCA-4363E703B176}">
      <dgm:prSet/>
      <dgm:spPr/>
      <dgm:t>
        <a:bodyPr/>
        <a:lstStyle/>
        <a:p>
          <a:endParaRPr lang="en-US"/>
        </a:p>
      </dgm:t>
    </dgm:pt>
    <dgm:pt modelId="{F44E672C-4220-4797-9AC0-5A34C8A30EBA}" type="sibTrans" cxnId="{E3D2C12B-B6D9-4175-AFCA-4363E703B176}">
      <dgm:prSet/>
      <dgm:spPr/>
      <dgm:t>
        <a:bodyPr/>
        <a:lstStyle/>
        <a:p>
          <a:endParaRPr lang="en-US"/>
        </a:p>
      </dgm:t>
    </dgm:pt>
    <dgm:pt modelId="{EDA49682-B73A-4612-8EE7-5FF78CEC910C}">
      <dgm:prSet/>
      <dgm:spPr/>
      <dgm:t>
        <a:bodyPr/>
        <a:lstStyle/>
        <a:p>
          <a:pPr rtl="0"/>
          <a:r>
            <a:rPr lang="en-US" dirty="0"/>
            <a:t>BONE-ANCHORED HEARING AIDS</a:t>
          </a:r>
        </a:p>
      </dgm:t>
    </dgm:pt>
    <dgm:pt modelId="{D935CF8D-74A0-46A6-8CF1-AE3946EF8B42}" type="parTrans" cxnId="{8412D03A-ED59-4E3B-BBE8-EC6E144C94DA}">
      <dgm:prSet/>
      <dgm:spPr/>
      <dgm:t>
        <a:bodyPr/>
        <a:lstStyle/>
        <a:p>
          <a:endParaRPr lang="en-US"/>
        </a:p>
      </dgm:t>
    </dgm:pt>
    <dgm:pt modelId="{E5A819BB-965B-4760-ABB5-106FE334EBE3}" type="sibTrans" cxnId="{8412D03A-ED59-4E3B-BBE8-EC6E144C94DA}">
      <dgm:prSet/>
      <dgm:spPr/>
      <dgm:t>
        <a:bodyPr/>
        <a:lstStyle/>
        <a:p>
          <a:endParaRPr lang="en-US"/>
        </a:p>
      </dgm:t>
    </dgm:pt>
    <dgm:pt modelId="{D8D86D9B-F3FE-4A2F-A08E-23A505F837CC}">
      <dgm:prSet/>
      <dgm:spPr/>
      <dgm:t>
        <a:bodyPr/>
        <a:lstStyle/>
        <a:p>
          <a:pPr rtl="0"/>
          <a:r>
            <a:rPr lang="en-US" dirty="0"/>
            <a:t>DIRECT ACOUSTIC COCHLEAR STIMULATION </a:t>
          </a:r>
        </a:p>
      </dgm:t>
    </dgm:pt>
    <dgm:pt modelId="{A10A058D-2A7F-4513-B03B-C80E7CF7E9C3}" type="parTrans" cxnId="{D2EF6357-DAAE-408D-8C8C-774544F96318}">
      <dgm:prSet/>
      <dgm:spPr/>
      <dgm:t>
        <a:bodyPr/>
        <a:lstStyle/>
        <a:p>
          <a:endParaRPr lang="en-US"/>
        </a:p>
      </dgm:t>
    </dgm:pt>
    <dgm:pt modelId="{6845DE8E-21B6-45FB-92D2-7743DE0A6A39}" type="sibTrans" cxnId="{D2EF6357-DAAE-408D-8C8C-774544F96318}">
      <dgm:prSet/>
      <dgm:spPr/>
      <dgm:t>
        <a:bodyPr/>
        <a:lstStyle/>
        <a:p>
          <a:endParaRPr lang="en-US"/>
        </a:p>
      </dgm:t>
    </dgm:pt>
    <dgm:pt modelId="{38A7960E-FB26-4170-9EDC-5891A0AE94FC}">
      <dgm:prSet/>
      <dgm:spPr/>
      <dgm:t>
        <a:bodyPr/>
        <a:lstStyle/>
        <a:p>
          <a:pPr rtl="0"/>
          <a:r>
            <a:rPr lang="en-US" dirty="0"/>
            <a:t>COCHLEAR IMPLANTATION</a:t>
          </a:r>
        </a:p>
      </dgm:t>
    </dgm:pt>
    <dgm:pt modelId="{C0DA5FEE-5287-4863-8C92-BDF64122C89B}" type="parTrans" cxnId="{8CDCCDB9-A79D-4AE1-95FC-1FEA97682006}">
      <dgm:prSet/>
      <dgm:spPr/>
      <dgm:t>
        <a:bodyPr/>
        <a:lstStyle/>
        <a:p>
          <a:endParaRPr lang="en-US"/>
        </a:p>
      </dgm:t>
    </dgm:pt>
    <dgm:pt modelId="{FA35F528-C701-4914-B474-58AE6B5BC9C8}" type="sibTrans" cxnId="{8CDCCDB9-A79D-4AE1-95FC-1FEA97682006}">
      <dgm:prSet/>
      <dgm:spPr/>
      <dgm:t>
        <a:bodyPr/>
        <a:lstStyle/>
        <a:p>
          <a:endParaRPr lang="en-US"/>
        </a:p>
      </dgm:t>
    </dgm:pt>
    <dgm:pt modelId="{525E5828-7F24-498E-B76D-488DF65217BE}" type="pres">
      <dgm:prSet presAssocID="{B9127938-1AE4-4DD7-B4E1-8928D3622D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E0EB0-253C-4C32-8E01-58774941E2CB}" type="pres">
      <dgm:prSet presAssocID="{A2D3F8A8-99FB-4BD3-8A52-3A9759A665D7}" presName="linNode" presStyleCnt="0"/>
      <dgm:spPr/>
    </dgm:pt>
    <dgm:pt modelId="{A921E61B-74A8-4848-8A5A-952EC042A456}" type="pres">
      <dgm:prSet presAssocID="{A2D3F8A8-99FB-4BD3-8A52-3A9759A665D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373C4-FB48-48FA-9B3E-73DE96AC9949}" type="pres">
      <dgm:prSet presAssocID="{F44E672C-4220-4797-9AC0-5A34C8A30EBA}" presName="sp" presStyleCnt="0"/>
      <dgm:spPr/>
    </dgm:pt>
    <dgm:pt modelId="{DBEDC291-5C1E-46C5-942F-3C4A74F96A0F}" type="pres">
      <dgm:prSet presAssocID="{EDA49682-B73A-4612-8EE7-5FF78CEC910C}" presName="linNode" presStyleCnt="0"/>
      <dgm:spPr/>
    </dgm:pt>
    <dgm:pt modelId="{4737A388-2426-4D69-B0A3-14ED609C0062}" type="pres">
      <dgm:prSet presAssocID="{EDA49682-B73A-4612-8EE7-5FF78CEC910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0727E-E692-40B8-96E5-DEC803F012EE}" type="pres">
      <dgm:prSet presAssocID="{E5A819BB-965B-4760-ABB5-106FE334EBE3}" presName="sp" presStyleCnt="0"/>
      <dgm:spPr/>
    </dgm:pt>
    <dgm:pt modelId="{11051DCD-9EAC-4B9E-B02D-87EE297222B3}" type="pres">
      <dgm:prSet presAssocID="{D8D86D9B-F3FE-4A2F-A08E-23A505F837CC}" presName="linNode" presStyleCnt="0"/>
      <dgm:spPr/>
    </dgm:pt>
    <dgm:pt modelId="{33B1C154-F5D8-4E7D-A73E-F25F81054D04}" type="pres">
      <dgm:prSet presAssocID="{D8D86D9B-F3FE-4A2F-A08E-23A505F837C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BF2D8-6C8E-42AC-BAC2-68B87216EA4C}" type="pres">
      <dgm:prSet presAssocID="{6845DE8E-21B6-45FB-92D2-7743DE0A6A39}" presName="sp" presStyleCnt="0"/>
      <dgm:spPr/>
    </dgm:pt>
    <dgm:pt modelId="{61432233-1141-4A22-831A-B77A29FBAF68}" type="pres">
      <dgm:prSet presAssocID="{38A7960E-FB26-4170-9EDC-5891A0AE94FC}" presName="linNode" presStyleCnt="0"/>
      <dgm:spPr/>
    </dgm:pt>
    <dgm:pt modelId="{E15E1369-B25D-4DC3-B061-E9A8A5481779}" type="pres">
      <dgm:prSet presAssocID="{38A7960E-FB26-4170-9EDC-5891A0AE94F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CCDB9-A79D-4AE1-95FC-1FEA97682006}" srcId="{B9127938-1AE4-4DD7-B4E1-8928D3622DEC}" destId="{38A7960E-FB26-4170-9EDC-5891A0AE94FC}" srcOrd="3" destOrd="0" parTransId="{C0DA5FEE-5287-4863-8C92-BDF64122C89B}" sibTransId="{FA35F528-C701-4914-B474-58AE6B5BC9C8}"/>
    <dgm:cxn modelId="{E3D2C12B-B6D9-4175-AFCA-4363E703B176}" srcId="{B9127938-1AE4-4DD7-B4E1-8928D3622DEC}" destId="{A2D3F8A8-99FB-4BD3-8A52-3A9759A665D7}" srcOrd="0" destOrd="0" parTransId="{0534E892-3D45-4921-AFFA-C2E8F2F24623}" sibTransId="{F44E672C-4220-4797-9AC0-5A34C8A30EBA}"/>
    <dgm:cxn modelId="{5B9A015D-6DBC-4E9F-AA92-3020D993FBA9}" type="presOf" srcId="{D8D86D9B-F3FE-4A2F-A08E-23A505F837CC}" destId="{33B1C154-F5D8-4E7D-A73E-F25F81054D04}" srcOrd="0" destOrd="0" presId="urn:microsoft.com/office/officeart/2005/8/layout/vList5"/>
    <dgm:cxn modelId="{D2EF6357-DAAE-408D-8C8C-774544F96318}" srcId="{B9127938-1AE4-4DD7-B4E1-8928D3622DEC}" destId="{D8D86D9B-F3FE-4A2F-A08E-23A505F837CC}" srcOrd="2" destOrd="0" parTransId="{A10A058D-2A7F-4513-B03B-C80E7CF7E9C3}" sibTransId="{6845DE8E-21B6-45FB-92D2-7743DE0A6A39}"/>
    <dgm:cxn modelId="{2FB8A57D-7F6E-484A-A794-3DD42BCC89A2}" type="presOf" srcId="{B9127938-1AE4-4DD7-B4E1-8928D3622DEC}" destId="{525E5828-7F24-498E-B76D-488DF65217BE}" srcOrd="0" destOrd="0" presId="urn:microsoft.com/office/officeart/2005/8/layout/vList5"/>
    <dgm:cxn modelId="{4ABDB83B-9D31-4097-8466-BB22926B1551}" type="presOf" srcId="{EDA49682-B73A-4612-8EE7-5FF78CEC910C}" destId="{4737A388-2426-4D69-B0A3-14ED609C0062}" srcOrd="0" destOrd="0" presId="urn:microsoft.com/office/officeart/2005/8/layout/vList5"/>
    <dgm:cxn modelId="{53FD113D-C503-41E1-A28D-06B3835CE249}" type="presOf" srcId="{38A7960E-FB26-4170-9EDC-5891A0AE94FC}" destId="{E15E1369-B25D-4DC3-B061-E9A8A5481779}" srcOrd="0" destOrd="0" presId="urn:microsoft.com/office/officeart/2005/8/layout/vList5"/>
    <dgm:cxn modelId="{E547E717-CCC7-42C8-A0D2-3A3AF6219E87}" type="presOf" srcId="{A2D3F8A8-99FB-4BD3-8A52-3A9759A665D7}" destId="{A921E61B-74A8-4848-8A5A-952EC042A456}" srcOrd="0" destOrd="0" presId="urn:microsoft.com/office/officeart/2005/8/layout/vList5"/>
    <dgm:cxn modelId="{8412D03A-ED59-4E3B-BBE8-EC6E144C94DA}" srcId="{B9127938-1AE4-4DD7-B4E1-8928D3622DEC}" destId="{EDA49682-B73A-4612-8EE7-5FF78CEC910C}" srcOrd="1" destOrd="0" parTransId="{D935CF8D-74A0-46A6-8CF1-AE3946EF8B42}" sibTransId="{E5A819BB-965B-4760-ABB5-106FE334EBE3}"/>
    <dgm:cxn modelId="{6CF18A14-E3EA-4541-B0D6-FF35660EDDAD}" type="presParOf" srcId="{525E5828-7F24-498E-B76D-488DF65217BE}" destId="{55DE0EB0-253C-4C32-8E01-58774941E2CB}" srcOrd="0" destOrd="0" presId="urn:microsoft.com/office/officeart/2005/8/layout/vList5"/>
    <dgm:cxn modelId="{93C5AD27-C6A2-4AB5-ADFB-C338C2DAF679}" type="presParOf" srcId="{55DE0EB0-253C-4C32-8E01-58774941E2CB}" destId="{A921E61B-74A8-4848-8A5A-952EC042A456}" srcOrd="0" destOrd="0" presId="urn:microsoft.com/office/officeart/2005/8/layout/vList5"/>
    <dgm:cxn modelId="{656D003F-A2B2-4462-ABDD-A933EFCFBF93}" type="presParOf" srcId="{525E5828-7F24-498E-B76D-488DF65217BE}" destId="{E28373C4-FB48-48FA-9B3E-73DE96AC9949}" srcOrd="1" destOrd="0" presId="urn:microsoft.com/office/officeart/2005/8/layout/vList5"/>
    <dgm:cxn modelId="{34B6EAB2-C604-4738-A8AA-C78D894E1318}" type="presParOf" srcId="{525E5828-7F24-498E-B76D-488DF65217BE}" destId="{DBEDC291-5C1E-46C5-942F-3C4A74F96A0F}" srcOrd="2" destOrd="0" presId="urn:microsoft.com/office/officeart/2005/8/layout/vList5"/>
    <dgm:cxn modelId="{E5BB9E56-B5DF-478B-A812-DB8925476EFF}" type="presParOf" srcId="{DBEDC291-5C1E-46C5-942F-3C4A74F96A0F}" destId="{4737A388-2426-4D69-B0A3-14ED609C0062}" srcOrd="0" destOrd="0" presId="urn:microsoft.com/office/officeart/2005/8/layout/vList5"/>
    <dgm:cxn modelId="{BBF3B901-92A3-43F8-8FF7-A2D42F92F4C3}" type="presParOf" srcId="{525E5828-7F24-498E-B76D-488DF65217BE}" destId="{ADD0727E-E692-40B8-96E5-DEC803F012EE}" srcOrd="3" destOrd="0" presId="urn:microsoft.com/office/officeart/2005/8/layout/vList5"/>
    <dgm:cxn modelId="{7E07C658-C358-4C4B-BD0E-03B7100DD52E}" type="presParOf" srcId="{525E5828-7F24-498E-B76D-488DF65217BE}" destId="{11051DCD-9EAC-4B9E-B02D-87EE297222B3}" srcOrd="4" destOrd="0" presId="urn:microsoft.com/office/officeart/2005/8/layout/vList5"/>
    <dgm:cxn modelId="{3C0B8256-F522-488B-8F90-079565FF95A7}" type="presParOf" srcId="{11051DCD-9EAC-4B9E-B02D-87EE297222B3}" destId="{33B1C154-F5D8-4E7D-A73E-F25F81054D04}" srcOrd="0" destOrd="0" presId="urn:microsoft.com/office/officeart/2005/8/layout/vList5"/>
    <dgm:cxn modelId="{8BB91057-6005-4C50-837B-650DDD2F2800}" type="presParOf" srcId="{525E5828-7F24-498E-B76D-488DF65217BE}" destId="{EB3BF2D8-6C8E-42AC-BAC2-68B87216EA4C}" srcOrd="5" destOrd="0" presId="urn:microsoft.com/office/officeart/2005/8/layout/vList5"/>
    <dgm:cxn modelId="{5009EF89-9D17-4D20-A3CA-61B264033970}" type="presParOf" srcId="{525E5828-7F24-498E-B76D-488DF65217BE}" destId="{61432233-1141-4A22-831A-B77A29FBAF68}" srcOrd="6" destOrd="0" presId="urn:microsoft.com/office/officeart/2005/8/layout/vList5"/>
    <dgm:cxn modelId="{D5007587-F0A0-44B3-9728-D041757CCC64}" type="presParOf" srcId="{61432233-1141-4A22-831A-B77A29FBAF68}" destId="{E15E1369-B25D-4DC3-B061-E9A8A54817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D3B28-C79E-418A-BDF2-010C35775B6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4D65-DD8D-4CC8-9053-B74942F22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in stapedotomy.  (a) Following disarticulation of the incudostapedial joint, a fixed footplate is confirmed. </a:t>
            </a:r>
          </a:p>
          <a:p>
            <a:r>
              <a:rPr lang="en-US" dirty="0"/>
              <a:t>(b) Division of the stapedius tendon. (c) Division of the posterior crus of the stapes using crurotomy scissors or a laser followed by </a:t>
            </a:r>
          </a:p>
          <a:p>
            <a:r>
              <a:rPr lang="en-US" dirty="0"/>
              <a:t>down fracture of the crura. (d) Stapedotomy drilled in posterior third of the footplate. (e) Following insertion of the prosthesis, final </a:t>
            </a:r>
          </a:p>
          <a:p>
            <a:r>
              <a:rPr lang="en-US" dirty="0"/>
              <a:t>adjustments are made and crimping carried out if required. (f) Packing around the footplate with fat or connective tissue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0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CHL (Displaced</a:t>
            </a:r>
            <a:r>
              <a:rPr lang="en-US" baseline="0" dirty="0"/>
              <a:t> Prosthesis, Necrosis of long process of incus, fibrous adhesions, bony regrowth)</a:t>
            </a:r>
          </a:p>
          <a:p>
            <a:r>
              <a:rPr lang="en-US" baseline="0" dirty="0"/>
              <a:t>SNHL (extensive drilling , floating footplates, perilymph aspiration)</a:t>
            </a:r>
          </a:p>
          <a:p>
            <a:r>
              <a:rPr lang="en-US" baseline="0" dirty="0"/>
              <a:t>Vertigo (results from serous labyrinthitis)</a:t>
            </a:r>
          </a:p>
          <a:p>
            <a:r>
              <a:rPr lang="en-US" baseline="0" dirty="0"/>
              <a:t>Perilymphatic fistula(persistent or fluctuating hearing impairment, vertigo, disequilibrium, tinnitus, sense of fullness in the ear)</a:t>
            </a:r>
          </a:p>
          <a:p>
            <a:r>
              <a:rPr lang="en-US" baseline="0" dirty="0"/>
              <a:t>Reparative granuloma(granulation tissue formation around a stapes prosthesis and the oval window which may extend into the vestibule. Patients present with deterioration in hearing after an initial post-operative improvement, dull red tympanic membrane, particularly in the posterior–superior quadrant</a:t>
            </a:r>
          </a:p>
          <a:p>
            <a:r>
              <a:rPr lang="en-US" baseline="0" dirty="0"/>
              <a:t>Cholesteatoma(2ndry to skin graft implant)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1600-1700 Hz frequency range is affected mostly.</a:t>
            </a:r>
          </a:p>
          <a:p>
            <a:r>
              <a:rPr lang="en-US" baseline="0" dirty="0"/>
              <a:t>The reason that the Carhart notch is seen audiometrically at 2k Hz is because 2k Hz is the closest frequency tested in atypical hearing thresholds measurement.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4D65-DD8D-4CC8-9053-B74942F220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lucency anterior to the oval window (arrow) and between the cochlea and the internal auditory canal.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4D65-DD8D-4CC8-9053-B74942F220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Hearing Aids: Manage</a:t>
            </a:r>
            <a:r>
              <a:rPr lang="en-US" baseline="0" dirty="0"/>
              <a:t> conductive hearing impairment</a:t>
            </a:r>
          </a:p>
          <a:p>
            <a:r>
              <a:rPr lang="en-US" baseline="0" dirty="0"/>
              <a:t>BAHA : only hearing ear with </a:t>
            </a:r>
            <a:r>
              <a:rPr lang="en-US" baseline="0" dirty="0" err="1"/>
              <a:t>otosclerosis</a:t>
            </a:r>
            <a:r>
              <a:rPr lang="en-US" baseline="0" dirty="0"/>
              <a:t> combined with difficulty using a conventional aid, or a post-fenestration cavity</a:t>
            </a:r>
          </a:p>
          <a:p>
            <a:r>
              <a:rPr lang="en-US" dirty="0"/>
              <a:t>DACS: patients with mixed hearing loss where a successful</a:t>
            </a:r>
            <a:r>
              <a:rPr lang="en-US" baseline="0" dirty="0"/>
              <a:t> </a:t>
            </a:r>
            <a:r>
              <a:rPr lang="en-US" dirty="0"/>
              <a:t>stapedotomy alone would not allow the patient to manage without a hearing aid</a:t>
            </a:r>
          </a:p>
          <a:p>
            <a:r>
              <a:rPr lang="en-US" dirty="0"/>
              <a:t>COCHLEAR IMPLANTATION: Patients with FAO (Far </a:t>
            </a:r>
            <a:r>
              <a:rPr lang="en-US" baseline="0" dirty="0"/>
              <a:t>Advanced Otosclerosis)</a:t>
            </a:r>
            <a:r>
              <a:rPr lang="en-US" dirty="0"/>
              <a:t> or failed stapedotomy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Side effects :</a:t>
            </a:r>
            <a:r>
              <a:rPr lang="en-US" dirty="0"/>
              <a:t>Synovitis, gastrointestinal disturbance with </a:t>
            </a:r>
            <a:r>
              <a:rPr lang="en-US" baseline="0" dirty="0"/>
              <a:t> </a:t>
            </a:r>
            <a:r>
              <a:rPr lang="en-US" dirty="0"/>
              <a:t>pain and vomiting, painful plantar fasciitis and </a:t>
            </a:r>
            <a:r>
              <a:rPr lang="en-US" dirty="0" err="1"/>
              <a:t>anaemia</a:t>
            </a:r>
            <a:r>
              <a:rPr lang="en-US" dirty="0"/>
              <a:t> </a:t>
            </a:r>
          </a:p>
          <a:p>
            <a:r>
              <a:rPr lang="en-US" dirty="0"/>
              <a:t>Can be used in patients with</a:t>
            </a:r>
            <a:r>
              <a:rPr lang="en-US" baseline="0" dirty="0"/>
              <a:t> progressive sensory hearing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Creation of a hole in the stapes footplate (stapedotomy) or removal of a part of footplate (stapedectomy).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: Children</a:t>
            </a:r>
            <a:r>
              <a:rPr lang="en-US" baseline="0" dirty="0"/>
              <a:t> (risk of congenital middle and inner abnormalities)</a:t>
            </a:r>
          </a:p>
          <a:p>
            <a:r>
              <a:rPr lang="en-US" baseline="0" dirty="0"/>
              <a:t>Occupation :Commercial air travel, scuba diving, strenuous activities</a:t>
            </a:r>
          </a:p>
          <a:p>
            <a:r>
              <a:rPr lang="en-US" baseline="0" dirty="0"/>
              <a:t>Meinere Disease: proximity of the distended saccule to the footplate</a:t>
            </a:r>
          </a:p>
          <a:p>
            <a:r>
              <a:rPr lang="en-US" dirty="0"/>
              <a:t>Diabetes Relative contraindication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of Stapedectomy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Meatal incision and elevation of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tympanomeatal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Exposure of stapes area. This may require removal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posterosuperior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bony overhang of the canal.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Removal of stapes superstructure.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Creation of a hole in the stapes footplate (stapedotomy) or removal of a part of footplate (stapedectomy).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Placement of prosthesis.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Repositioning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tympanomeatal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BAA-3C10-4D29-9F64-BC3F1D15E6A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56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99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3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9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2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8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756995"/>
            <a:ext cx="6686549" cy="1761669"/>
          </a:xfrm>
        </p:spPr>
        <p:txBody>
          <a:bodyPr>
            <a:normAutofit fontScale="90000"/>
          </a:bodyPr>
          <a:lstStyle/>
          <a:p>
            <a:r>
              <a:rPr lang="en-US" sz="3975" b="1" dirty="0">
                <a:solidFill>
                  <a:schemeClr val="tx1"/>
                </a:solidFill>
              </a:rPr>
              <a:t>“Silence to sound: Is hearing loss ever treatable?”</a:t>
            </a:r>
            <a:br>
              <a:rPr lang="en-US" sz="3975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/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300" b="1" dirty="0">
                <a:solidFill>
                  <a:schemeClr val="tx1"/>
                </a:solidFill>
              </a:rPr>
              <a:t>Department of ENT,&amp; Head and Neck Surgery</a:t>
            </a:r>
            <a:br>
              <a:rPr lang="en-US" sz="3300" b="1" dirty="0">
                <a:solidFill>
                  <a:schemeClr val="tx1"/>
                </a:solidFill>
              </a:rPr>
            </a:br>
            <a:r>
              <a:rPr lang="en-US" sz="3300" b="1" dirty="0">
                <a:solidFill>
                  <a:schemeClr val="tx1"/>
                </a:solidFill>
              </a:rPr>
              <a:t>Benazir Bhutto Hospital</a:t>
            </a:r>
            <a:endParaRPr lang="en-GB" sz="33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24964"/>
            <a:ext cx="6686549" cy="844712"/>
          </a:xfrm>
        </p:spPr>
        <p:txBody>
          <a:bodyPr>
            <a:noAutofit/>
          </a:bodyPr>
          <a:lstStyle/>
          <a:p>
            <a:r>
              <a:rPr lang="en-US" sz="1500"/>
              <a:t>                                                                  </a:t>
            </a:r>
            <a:r>
              <a:rPr lang="en-US" sz="1500" b="1">
                <a:solidFill>
                  <a:schemeClr val="tx1"/>
                </a:solidFill>
              </a:rPr>
              <a:t>Presenter: </a:t>
            </a:r>
            <a:r>
              <a:rPr lang="en-US" sz="1500" b="1" dirty="0">
                <a:solidFill>
                  <a:schemeClr val="tx1"/>
                </a:solidFill>
              </a:rPr>
              <a:t>Dr. Muhammad Shuaib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                                                                                           Resident ENT, BBH</a:t>
            </a:r>
            <a:endParaRPr lang="en-GB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General Physical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Vitals</a:t>
            </a:r>
          </a:p>
          <a:p>
            <a:pPr marL="0" indent="0">
              <a:buNone/>
            </a:pPr>
            <a:r>
              <a:rPr lang="en-US" sz="2400" dirty="0"/>
              <a:t>BP: 110/70 mmHg</a:t>
            </a:r>
          </a:p>
          <a:p>
            <a:pPr marL="0" indent="0">
              <a:buNone/>
            </a:pPr>
            <a:r>
              <a:rPr lang="en-US" sz="2400" dirty="0"/>
              <a:t>Pulse: 85/min</a:t>
            </a:r>
          </a:p>
          <a:p>
            <a:pPr marL="0" indent="0">
              <a:buNone/>
            </a:pPr>
            <a:r>
              <a:rPr lang="en-US" sz="2400" dirty="0"/>
              <a:t>RR: 18/min</a:t>
            </a:r>
          </a:p>
          <a:p>
            <a:pPr marL="0" indent="0">
              <a:buNone/>
            </a:pPr>
            <a:r>
              <a:rPr lang="en-US" sz="2400" dirty="0"/>
              <a:t>Temp: A/F</a:t>
            </a:r>
          </a:p>
          <a:p>
            <a:pPr marL="0" indent="0">
              <a:buNone/>
            </a:pPr>
            <a:endParaRPr lang="en-GB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83" y="3044461"/>
            <a:ext cx="3941717" cy="2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885950"/>
            <a:ext cx="6686550" cy="3404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100" dirty="0"/>
          </a:p>
          <a:p>
            <a:r>
              <a:rPr lang="en-GB" sz="2100" dirty="0"/>
              <a:t>Pallor -</a:t>
            </a:r>
            <a:r>
              <a:rPr lang="en-GB" sz="2100" dirty="0" err="1"/>
              <a:t>ve</a:t>
            </a:r>
            <a:endParaRPr lang="en-GB" sz="2100" dirty="0"/>
          </a:p>
          <a:p>
            <a:r>
              <a:rPr lang="en-GB" sz="2100" dirty="0"/>
              <a:t>Jaundice -</a:t>
            </a:r>
            <a:r>
              <a:rPr lang="en-GB" sz="2100" dirty="0" err="1"/>
              <a:t>ve</a:t>
            </a:r>
            <a:endParaRPr lang="en-GB" sz="2100" dirty="0"/>
          </a:p>
          <a:p>
            <a:r>
              <a:rPr lang="en-GB" sz="2100" dirty="0"/>
              <a:t>Clubbing -</a:t>
            </a:r>
            <a:r>
              <a:rPr lang="en-GB" sz="2100" dirty="0" err="1"/>
              <a:t>ve</a:t>
            </a:r>
            <a:endParaRPr lang="en-GB" sz="2100" dirty="0"/>
          </a:p>
          <a:p>
            <a:r>
              <a:rPr lang="en-GB" sz="2100" dirty="0"/>
              <a:t>Koilonychia -</a:t>
            </a:r>
            <a:r>
              <a:rPr lang="en-GB" sz="2100" dirty="0" err="1"/>
              <a:t>ve</a:t>
            </a:r>
            <a:endParaRPr lang="en-GB" sz="2100" dirty="0"/>
          </a:p>
          <a:p>
            <a:r>
              <a:rPr lang="en-GB" sz="2100" dirty="0"/>
              <a:t>Leukonychia -</a:t>
            </a:r>
            <a:r>
              <a:rPr lang="en-GB" sz="2100" dirty="0" err="1"/>
              <a:t>ve</a:t>
            </a:r>
            <a:endParaRPr lang="en-GB" sz="2100" dirty="0"/>
          </a:p>
          <a:p>
            <a:r>
              <a:rPr lang="en-GB" sz="2100" dirty="0"/>
              <a:t>JVP not raised </a:t>
            </a:r>
          </a:p>
          <a:p>
            <a:r>
              <a:rPr lang="en-GB" sz="2100" dirty="0"/>
              <a:t>No cervical lymphadenopathy</a:t>
            </a:r>
          </a:p>
          <a:p>
            <a:endParaRPr lang="en-GB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2238648"/>
            <a:ext cx="2951362" cy="20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4865" y="1869938"/>
            <a:ext cx="6683765" cy="960668"/>
          </a:xfrm>
        </p:spPr>
        <p:txBody>
          <a:bodyPr>
            <a:noAutofit/>
          </a:bodyPr>
          <a:lstStyle/>
          <a:p>
            <a:r>
              <a:rPr lang="en-US" sz="6000" u="sng" dirty="0">
                <a:solidFill>
                  <a:schemeClr val="tx1"/>
                </a:solidFill>
              </a:rPr>
              <a:t>ENT EXAMINATION</a:t>
            </a:r>
            <a:endParaRPr lang="en-GB" sz="60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65" y="3884567"/>
            <a:ext cx="5386441" cy="18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Ear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274" y="2286000"/>
            <a:ext cx="6686550" cy="300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Inspection (bilateral)</a:t>
            </a:r>
          </a:p>
          <a:p>
            <a:r>
              <a:rPr lang="en-US" sz="2400" dirty="0"/>
              <a:t>   </a:t>
            </a:r>
            <a:r>
              <a:rPr lang="en-US" sz="2100" dirty="0"/>
              <a:t>No deformity</a:t>
            </a:r>
          </a:p>
          <a:p>
            <a:r>
              <a:rPr lang="en-US" sz="2100" dirty="0"/>
              <a:t>    No scar marks</a:t>
            </a:r>
          </a:p>
          <a:p>
            <a:r>
              <a:rPr lang="en-US" sz="2100" dirty="0"/>
              <a:t>    No pre auricular sinus or any other congenital abnormality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25" y="1648912"/>
            <a:ext cx="2544434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926292"/>
            <a:ext cx="6686550" cy="336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Palpation (bilateral)</a:t>
            </a:r>
            <a:endParaRPr lang="en-US" sz="2700" dirty="0"/>
          </a:p>
          <a:p>
            <a:r>
              <a:rPr lang="en-US" sz="2100" dirty="0"/>
              <a:t>No tenderness over tragus, pinna, mastoid area or pre auricular area.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400" u="sng" dirty="0"/>
              <a:t>Speculum Examination (bilateral)</a:t>
            </a:r>
          </a:p>
          <a:p>
            <a:r>
              <a:rPr lang="en-US" sz="2100" dirty="0"/>
              <a:t>External auditory canal of right ear was clear.</a:t>
            </a:r>
          </a:p>
          <a:p>
            <a:r>
              <a:rPr lang="en-US" sz="2100" dirty="0"/>
              <a:t>In left ear, wax was impacted which was suctioned.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79" y="2946613"/>
            <a:ext cx="6684843" cy="9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94330"/>
            <a:ext cx="6686550" cy="359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Otoscopy</a:t>
            </a:r>
          </a:p>
          <a:p>
            <a:r>
              <a:rPr lang="en-US" sz="2100" dirty="0"/>
              <a:t>Tympanic membrane intact bilaterally, pearly, transparent, cone of light seen in the anteroinferior quadrant of both ears.</a:t>
            </a: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81" y="3257551"/>
            <a:ext cx="25303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563221"/>
            <a:ext cx="6686550" cy="372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Hearing Tests</a:t>
            </a:r>
          </a:p>
          <a:p>
            <a:pPr marL="0" indent="0">
              <a:buNone/>
            </a:pPr>
            <a:r>
              <a:rPr lang="en-US" sz="2100" u="sng" dirty="0"/>
              <a:t>Rinne Test</a:t>
            </a:r>
          </a:p>
          <a:p>
            <a:r>
              <a:rPr lang="en-US" sz="2100" dirty="0"/>
              <a:t>Right ear…BC&gt;AC</a:t>
            </a:r>
          </a:p>
          <a:p>
            <a:r>
              <a:rPr lang="en-US" sz="2100" dirty="0"/>
              <a:t>Left ear…BC&gt;AC</a:t>
            </a:r>
          </a:p>
          <a:p>
            <a:pPr marL="0" indent="0">
              <a:buNone/>
            </a:pPr>
            <a:r>
              <a:rPr lang="en-US" sz="2100" u="sng" dirty="0"/>
              <a:t>Weber Test</a:t>
            </a:r>
          </a:p>
          <a:p>
            <a:r>
              <a:rPr lang="en-US" sz="2100" dirty="0"/>
              <a:t>Central</a:t>
            </a:r>
          </a:p>
          <a:p>
            <a:pPr marL="0" indent="0">
              <a:buNone/>
            </a:pPr>
            <a:r>
              <a:rPr lang="en-US" sz="2100" u="sng" dirty="0"/>
              <a:t>ABC Test</a:t>
            </a:r>
          </a:p>
          <a:p>
            <a:r>
              <a:rPr lang="en-US" sz="2100" dirty="0"/>
              <a:t>Same as the examiner </a:t>
            </a:r>
            <a:endParaRPr lang="en-GB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48" y="2251286"/>
            <a:ext cx="3281733" cy="25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54842"/>
            <a:ext cx="6686550" cy="353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Fistula Test</a:t>
            </a:r>
          </a:p>
          <a:p>
            <a:r>
              <a:rPr lang="en-US" sz="2100" dirty="0"/>
              <a:t>Negative fistula test</a:t>
            </a:r>
          </a:p>
          <a:p>
            <a:r>
              <a:rPr lang="en-US" sz="2100" dirty="0"/>
              <a:t>No nystagmus observed</a:t>
            </a:r>
          </a:p>
          <a:p>
            <a:r>
              <a:rPr lang="en-US" sz="2100" dirty="0"/>
              <a:t>No vertigo</a:t>
            </a:r>
          </a:p>
          <a:p>
            <a:pPr marL="0" indent="0">
              <a:buNone/>
            </a:pPr>
            <a:r>
              <a:rPr lang="en-US" sz="2700" u="sng" dirty="0"/>
              <a:t>Facial Nerve</a:t>
            </a:r>
          </a:p>
          <a:p>
            <a:r>
              <a:rPr lang="en-US" sz="2100" dirty="0"/>
              <a:t>Intact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5287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85097"/>
            <a:ext cx="6686550" cy="3505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u="sng" dirty="0"/>
              <a:t>Posterior Rhinoscopy</a:t>
            </a:r>
          </a:p>
          <a:p>
            <a:r>
              <a:rPr lang="en-US" sz="2100" dirty="0"/>
              <a:t>Unremarkable</a:t>
            </a:r>
          </a:p>
          <a:p>
            <a:pPr marL="0" indent="0">
              <a:buNone/>
            </a:pPr>
            <a:endParaRPr lang="en-US" sz="2700" u="sng" dirty="0"/>
          </a:p>
          <a:p>
            <a:pPr marL="0" indent="0">
              <a:buNone/>
            </a:pPr>
            <a:r>
              <a:rPr lang="en-US" sz="2700" u="sng" dirty="0"/>
              <a:t>Cerebellar Signs</a:t>
            </a:r>
          </a:p>
          <a:p>
            <a:r>
              <a:rPr lang="en-US" sz="2100" dirty="0"/>
              <a:t>No signs of cerebellar lesion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700" u="sng" dirty="0"/>
              <a:t>Lymph Nodes</a:t>
            </a:r>
          </a:p>
          <a:p>
            <a:r>
              <a:rPr lang="en-US" sz="2100" dirty="0"/>
              <a:t>Not palpable</a:t>
            </a:r>
          </a:p>
        </p:txBody>
      </p:sp>
    </p:spTree>
    <p:extLst>
      <p:ext uri="{BB962C8B-B14F-4D97-AF65-F5344CB8AC3E}">
        <p14:creationId xmlns:p14="http://schemas.microsoft.com/office/powerpoint/2010/main" val="27968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214394"/>
            <a:ext cx="6683765" cy="96066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Nose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75062"/>
            <a:ext cx="6686550" cy="3115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Inspection</a:t>
            </a:r>
          </a:p>
          <a:p>
            <a:r>
              <a:rPr lang="en-US" sz="2100" dirty="0"/>
              <a:t>No external nasal deformity</a:t>
            </a:r>
          </a:p>
          <a:p>
            <a:r>
              <a:rPr lang="en-US" sz="2100" dirty="0"/>
              <a:t>No scar mark</a:t>
            </a:r>
          </a:p>
          <a:p>
            <a:r>
              <a:rPr lang="en-US" sz="2100" dirty="0"/>
              <a:t>No abnormality in vestibule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400" u="sng" dirty="0"/>
              <a:t>Patency Test</a:t>
            </a:r>
          </a:p>
          <a:p>
            <a:r>
              <a:rPr lang="en-US" sz="2100" dirty="0"/>
              <a:t>Bilaterally patent nostrils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18" y="881565"/>
            <a:ext cx="3118982" cy="16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1284991"/>
            <a:ext cx="6898341" cy="960668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Demographic Details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40676"/>
            <a:ext cx="6686550" cy="3149991"/>
          </a:xfrm>
        </p:spPr>
        <p:txBody>
          <a:bodyPr>
            <a:noAutofit/>
          </a:bodyPr>
          <a:lstStyle/>
          <a:p>
            <a:r>
              <a:rPr lang="en-US" sz="2100" dirty="0"/>
              <a:t>Name: XYZ</a:t>
            </a:r>
          </a:p>
          <a:p>
            <a:r>
              <a:rPr lang="en-US" sz="2100" dirty="0"/>
              <a:t>Age: 32 years</a:t>
            </a:r>
          </a:p>
          <a:p>
            <a:r>
              <a:rPr lang="en-US" sz="2100" dirty="0"/>
              <a:t>Sex: Male</a:t>
            </a:r>
          </a:p>
          <a:p>
            <a:r>
              <a:rPr lang="en-US" sz="2100" dirty="0"/>
              <a:t>Marital status: Unmarried</a:t>
            </a:r>
          </a:p>
          <a:p>
            <a:r>
              <a:rPr lang="en-US" sz="2100" dirty="0"/>
              <a:t>Occupation: Shopkeeper</a:t>
            </a:r>
          </a:p>
          <a:p>
            <a:r>
              <a:rPr lang="en-US" sz="2100" dirty="0"/>
              <a:t>Residence: Mandi Bahauddin</a:t>
            </a:r>
          </a:p>
          <a:p>
            <a:r>
              <a:rPr lang="en-US" sz="2100" dirty="0"/>
              <a:t>Date of admission: Nov 2nd, 2022</a:t>
            </a:r>
          </a:p>
          <a:p>
            <a:r>
              <a:rPr lang="en-US" sz="2100" dirty="0"/>
              <a:t>Mode of admission: OPD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3970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855695"/>
            <a:ext cx="6686550" cy="343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Smell Test</a:t>
            </a:r>
          </a:p>
          <a:p>
            <a:r>
              <a:rPr lang="en-US" sz="2100" dirty="0"/>
              <a:t>Sense of smell intact bilaterally.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700" u="sng" dirty="0"/>
              <a:t>Anterior Rhinoscopy</a:t>
            </a:r>
          </a:p>
          <a:p>
            <a:r>
              <a:rPr lang="en-US" sz="2100" dirty="0"/>
              <a:t>Septum central.</a:t>
            </a:r>
          </a:p>
          <a:p>
            <a:r>
              <a:rPr lang="en-US" sz="2100" dirty="0"/>
              <a:t>Nasal mucosa normal.</a:t>
            </a:r>
          </a:p>
        </p:txBody>
      </p:sp>
    </p:spTree>
    <p:extLst>
      <p:ext uri="{BB962C8B-B14F-4D97-AF65-F5344CB8AC3E}">
        <p14:creationId xmlns:p14="http://schemas.microsoft.com/office/powerpoint/2010/main" val="10636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Oral Cavity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48168"/>
            <a:ext cx="6686550" cy="3142499"/>
          </a:xfrm>
        </p:spPr>
        <p:txBody>
          <a:bodyPr/>
          <a:lstStyle/>
          <a:p>
            <a:r>
              <a:rPr lang="en-GB" sz="2100" dirty="0"/>
              <a:t>Inspection : Unremarkable</a:t>
            </a:r>
          </a:p>
          <a:p>
            <a:r>
              <a:rPr lang="en-GB" sz="2100" dirty="0"/>
              <a:t>Mouth opening : Adequate</a:t>
            </a:r>
          </a:p>
          <a:p>
            <a:r>
              <a:rPr lang="en-GB" sz="2100" dirty="0"/>
              <a:t>Oro-dental hygiene : Satisfactory</a:t>
            </a:r>
          </a:p>
          <a:p>
            <a:r>
              <a:rPr lang="en-GB" sz="2100" dirty="0"/>
              <a:t>Palate : normal movements </a:t>
            </a:r>
          </a:p>
          <a:p>
            <a:r>
              <a:rPr lang="en-GB" sz="2100" dirty="0"/>
              <a:t>Buccal mucosa , ﬂoor of mouth : Normal</a:t>
            </a:r>
          </a:p>
          <a:p>
            <a:r>
              <a:rPr lang="en-GB" sz="2100" dirty="0"/>
              <a:t>Tonsils : Grade 1 tonsils present bilaterally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71" y="1048019"/>
            <a:ext cx="2439113" cy="27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Throat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Posterior pharyngeal wall healthy ,No congestion or PND  seen</a:t>
            </a:r>
          </a:p>
          <a:p>
            <a:r>
              <a:rPr lang="en-GB" sz="2100" dirty="0"/>
              <a:t>Bimanual palpation : no glands palpable</a:t>
            </a:r>
          </a:p>
          <a:p>
            <a:r>
              <a:rPr lang="en-GB" sz="2100" dirty="0"/>
              <a:t>IDL: no congestion or edema seen,  both vocal cords mobile,  met in midline on phonation.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9184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Systemic Examination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087656"/>
            <a:ext cx="6686550" cy="3203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u="sng" dirty="0"/>
              <a:t>CVS Examination</a:t>
            </a:r>
          </a:p>
          <a:p>
            <a:r>
              <a:rPr lang="en-GB" sz="2100" dirty="0"/>
              <a:t>S1+S2+0</a:t>
            </a:r>
          </a:p>
          <a:p>
            <a:endParaRPr lang="en-GB" sz="2100" dirty="0"/>
          </a:p>
          <a:p>
            <a:pPr marL="0" indent="0">
              <a:buNone/>
            </a:pPr>
            <a:r>
              <a:rPr lang="en-GB" sz="2100" u="sng" dirty="0"/>
              <a:t>Respiratory examination</a:t>
            </a:r>
          </a:p>
          <a:p>
            <a:r>
              <a:rPr lang="en-GB" sz="2100" dirty="0"/>
              <a:t>Chest B/L clear</a:t>
            </a:r>
          </a:p>
          <a:p>
            <a:r>
              <a:rPr lang="en-GB" sz="2100" dirty="0"/>
              <a:t>No wheeze/ rhonchi/crepts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u="sng" dirty="0"/>
              <a:t>GIT examination</a:t>
            </a:r>
          </a:p>
          <a:p>
            <a:r>
              <a:rPr lang="en-GB" sz="2100" dirty="0"/>
              <a:t>Abdomen soft, non tender, BS +ve</a:t>
            </a:r>
          </a:p>
          <a:p>
            <a:endParaRPr lang="en-GB" sz="2100" dirty="0"/>
          </a:p>
          <a:p>
            <a:r>
              <a:rPr lang="en-GB" sz="2100" dirty="0"/>
              <a:t>CNS Examination</a:t>
            </a:r>
          </a:p>
          <a:p>
            <a:r>
              <a:rPr lang="en-GB" sz="2100" dirty="0"/>
              <a:t>-GCS 15/15</a:t>
            </a:r>
          </a:p>
          <a:p>
            <a:r>
              <a:rPr lang="en-GB" sz="2100" dirty="0"/>
              <a:t>-Cranial nerves intact</a:t>
            </a:r>
          </a:p>
          <a:p>
            <a:r>
              <a:rPr lang="en-GB" sz="2100" dirty="0"/>
              <a:t>-Motor and sensory system intact</a:t>
            </a:r>
          </a:p>
          <a:p>
            <a:endParaRPr lang="en-GB" sz="2100" dirty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226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325332"/>
            <a:ext cx="6683765" cy="2305373"/>
          </a:xfrm>
        </p:spPr>
        <p:txBody>
          <a:bodyPr>
            <a:noAutofit/>
          </a:bodyPr>
          <a:lstStyle/>
          <a:p>
            <a:r>
              <a:rPr lang="en-US" sz="7200" u="sng" dirty="0">
                <a:solidFill>
                  <a:schemeClr val="tx1"/>
                </a:solidFill>
              </a:rPr>
              <a:t/>
            </a:r>
            <a:br>
              <a:rPr lang="en-US" sz="7200" u="sng" dirty="0">
                <a:solidFill>
                  <a:schemeClr val="tx1"/>
                </a:solidFill>
              </a:rPr>
            </a:br>
            <a:r>
              <a:rPr lang="en-US" sz="7200" u="sng" dirty="0">
                <a:solidFill>
                  <a:schemeClr val="tx1"/>
                </a:solidFill>
              </a:rPr>
              <a:t>Investigations</a:t>
            </a:r>
            <a:endParaRPr lang="en-GB" sz="7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Baselines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Hb: 14 g/dl</a:t>
            </a:r>
          </a:p>
          <a:p>
            <a:r>
              <a:rPr lang="en-US" sz="1800" dirty="0"/>
              <a:t>WBC count: 9000 cells/</a:t>
            </a:r>
            <a:r>
              <a:rPr lang="en-US" sz="1800" dirty="0" err="1"/>
              <a:t>ul</a:t>
            </a:r>
            <a:endParaRPr lang="en-US" sz="1800" dirty="0"/>
          </a:p>
          <a:p>
            <a:r>
              <a:rPr lang="en-US" sz="1800" dirty="0"/>
              <a:t>Platelets: 250,000 /</a:t>
            </a:r>
            <a:r>
              <a:rPr lang="en-US" sz="1800" dirty="0" err="1"/>
              <a:t>uI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(All other labs were in normal range.)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38" y="936491"/>
            <a:ext cx="3494239" cy="21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4694" y="1325332"/>
            <a:ext cx="6683765" cy="282980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    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     </a:t>
            </a:r>
            <a:r>
              <a:rPr lang="en-US" sz="6000" u="sng" dirty="0">
                <a:solidFill>
                  <a:schemeClr val="tx1"/>
                </a:solidFill>
              </a:rPr>
              <a:t>Specific </a:t>
            </a:r>
            <a:br>
              <a:rPr lang="en-US" sz="6000" u="sng" dirty="0">
                <a:solidFill>
                  <a:schemeClr val="tx1"/>
                </a:solidFill>
              </a:rPr>
            </a:br>
            <a:r>
              <a:rPr lang="en-US" sz="6000" u="sng" dirty="0">
                <a:solidFill>
                  <a:schemeClr val="tx1"/>
                </a:solidFill>
              </a:rPr>
              <a:t>Investigations </a:t>
            </a:r>
            <a:endParaRPr lang="en-GB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491740"/>
            <a:ext cx="6683765" cy="1394460"/>
          </a:xfrm>
        </p:spPr>
        <p:txBody>
          <a:bodyPr>
            <a:normAutofit/>
          </a:bodyPr>
          <a:lstStyle/>
          <a:p>
            <a:r>
              <a:rPr lang="en-US" sz="4500" u="sng" dirty="0">
                <a:solidFill>
                  <a:schemeClr val="tx1"/>
                </a:solidFill>
              </a:rPr>
              <a:t>Pure Tone Audiometry</a:t>
            </a:r>
            <a:endParaRPr lang="en-GB" sz="45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Pure Tone Audiometry</a:t>
            </a:r>
            <a:endParaRPr lang="en-GB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866120"/>
            <a:ext cx="5966460" cy="5122927"/>
          </a:xfrm>
        </p:spPr>
      </p:pic>
    </p:spTree>
    <p:extLst>
      <p:ext uri="{BB962C8B-B14F-4D97-AF65-F5344CB8AC3E}">
        <p14:creationId xmlns:p14="http://schemas.microsoft.com/office/powerpoint/2010/main" val="17980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503170"/>
            <a:ext cx="6683765" cy="1828800"/>
          </a:xfrm>
        </p:spPr>
        <p:txBody>
          <a:bodyPr>
            <a:normAutofit/>
          </a:bodyPr>
          <a:lstStyle/>
          <a:p>
            <a:r>
              <a:rPr lang="en-US" sz="4950" u="sng" dirty="0">
                <a:solidFill>
                  <a:schemeClr val="tx1"/>
                </a:solidFill>
              </a:rPr>
              <a:t>Tympanometry</a:t>
            </a:r>
            <a:endParaRPr lang="en-GB" sz="495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Presenting Complaint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Hearing loss (both ears) for the last 10 years.</a:t>
            </a: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26" y="3337888"/>
            <a:ext cx="3879669" cy="24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99" y="2049183"/>
            <a:ext cx="6644220" cy="3494368"/>
          </a:xfrm>
        </p:spPr>
      </p:pic>
    </p:spTree>
    <p:extLst>
      <p:ext uri="{BB962C8B-B14F-4D97-AF65-F5344CB8AC3E}">
        <p14:creationId xmlns:p14="http://schemas.microsoft.com/office/powerpoint/2010/main" val="8024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697480"/>
            <a:ext cx="6683765" cy="1508760"/>
          </a:xfrm>
        </p:spPr>
        <p:txBody>
          <a:bodyPr>
            <a:normAutofit/>
          </a:bodyPr>
          <a:lstStyle/>
          <a:p>
            <a:r>
              <a:rPr lang="en-US" sz="4500" u="sng" dirty="0">
                <a:solidFill>
                  <a:schemeClr val="tx1"/>
                </a:solidFill>
              </a:rPr>
              <a:t>Acoustic Reflex</a:t>
            </a:r>
            <a:endParaRPr lang="en-GB" sz="45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64" y="1451610"/>
            <a:ext cx="5153336" cy="4411980"/>
          </a:xfrm>
        </p:spPr>
      </p:pic>
    </p:spTree>
    <p:extLst>
      <p:ext uri="{BB962C8B-B14F-4D97-AF65-F5344CB8AC3E}">
        <p14:creationId xmlns:p14="http://schemas.microsoft.com/office/powerpoint/2010/main" val="578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D/Ds</a:t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Otosclerosis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Serous otitis media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Adhesive otitis media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Tympanosclerosis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Attic fixation of head of malleus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Congenital stapes </a:t>
            </a:r>
            <a:r>
              <a:rPr lang="en-US" sz="2400" dirty="0"/>
              <a:t>fixation</a:t>
            </a:r>
          </a:p>
        </p:txBody>
      </p:sp>
    </p:spTree>
    <p:extLst>
      <p:ext uri="{BB962C8B-B14F-4D97-AF65-F5344CB8AC3E}">
        <p14:creationId xmlns:p14="http://schemas.microsoft.com/office/powerpoint/2010/main" val="15095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1" y="1325332"/>
            <a:ext cx="7279719" cy="960668"/>
          </a:xfrm>
        </p:spPr>
        <p:txBody>
          <a:bodyPr>
            <a:normAutofit/>
          </a:bodyPr>
          <a:lstStyle/>
          <a:p>
            <a:r>
              <a:rPr lang="en-US" sz="4050" u="sng" dirty="0">
                <a:solidFill>
                  <a:schemeClr val="tx1"/>
                </a:solidFill>
              </a:rPr>
              <a:t>Definitive Diagnosis</a:t>
            </a:r>
            <a:endParaRPr lang="en-GB" sz="405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1" y="2628900"/>
            <a:ext cx="6240779" cy="254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/>
              <a:t>Otosclerosis</a:t>
            </a:r>
            <a:endParaRPr lang="en-GB" sz="4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90" y="2137411"/>
            <a:ext cx="4766310" cy="38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14" y="2800350"/>
            <a:ext cx="6683765" cy="354330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chemeClr val="tx1"/>
                </a:solidFill>
              </a:rPr>
              <a:t>STAPEDOTOMY</a:t>
            </a:r>
            <a:endParaRPr lang="en-GB" sz="5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4" y="1314450"/>
            <a:ext cx="6683765" cy="9601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Anesthesia being given.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537460"/>
            <a:ext cx="2491740" cy="3357626"/>
          </a:xfrm>
        </p:spPr>
      </p:pic>
    </p:spTree>
    <p:extLst>
      <p:ext uri="{BB962C8B-B14F-4D97-AF65-F5344CB8AC3E}">
        <p14:creationId xmlns:p14="http://schemas.microsoft.com/office/powerpoint/2010/main" val="1007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Tympanomeatal</a:t>
            </a:r>
            <a:r>
              <a:rPr lang="en-US" dirty="0">
                <a:solidFill>
                  <a:schemeClr val="tx1"/>
                </a:solidFill>
              </a:rPr>
              <a:t> flap is raised.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1" y="2286000"/>
            <a:ext cx="4230398" cy="2766483"/>
          </a:xfrm>
        </p:spPr>
      </p:pic>
    </p:spTree>
    <p:extLst>
      <p:ext uri="{BB962C8B-B14F-4D97-AF65-F5344CB8AC3E}">
        <p14:creationId xmlns:p14="http://schemas.microsoft.com/office/powerpoint/2010/main" val="1913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Middle ear exposed.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4762" r="30076" b="71795"/>
          <a:stretch/>
        </p:blipFill>
        <p:spPr>
          <a:xfrm>
            <a:off x="2308860" y="2286000"/>
            <a:ext cx="4171950" cy="3028950"/>
          </a:xfrm>
        </p:spPr>
      </p:pic>
    </p:spTree>
    <p:extLst>
      <p:ext uri="{BB962C8B-B14F-4D97-AF65-F5344CB8AC3E}">
        <p14:creationId xmlns:p14="http://schemas.microsoft.com/office/powerpoint/2010/main" val="6687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631" y="1325332"/>
            <a:ext cx="7016829" cy="9606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Fenestration made in the footplate of stapes and piston inserted.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3554" r="15387" b="74473"/>
          <a:stretch/>
        </p:blipFill>
        <p:spPr>
          <a:xfrm>
            <a:off x="3326130" y="2653303"/>
            <a:ext cx="3348990" cy="2351327"/>
          </a:xfrm>
        </p:spPr>
      </p:pic>
    </p:spTree>
    <p:extLst>
      <p:ext uri="{BB962C8B-B14F-4D97-AF65-F5344CB8AC3E}">
        <p14:creationId xmlns:p14="http://schemas.microsoft.com/office/powerpoint/2010/main" val="42486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History of Presenting Complaint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Hearing loss</a:t>
            </a:r>
          </a:p>
          <a:p>
            <a:r>
              <a:rPr lang="en-US" sz="2100" dirty="0"/>
              <a:t>Gradual in onset</a:t>
            </a:r>
          </a:p>
          <a:p>
            <a:r>
              <a:rPr lang="en-US" sz="2100" dirty="0"/>
              <a:t>Progressive</a:t>
            </a:r>
          </a:p>
          <a:p>
            <a:r>
              <a:rPr lang="en-US" sz="2100" dirty="0"/>
              <a:t>Bilateral </a:t>
            </a:r>
          </a:p>
          <a:p>
            <a:r>
              <a:rPr lang="en-US" sz="2100" dirty="0"/>
              <a:t> Non episodic</a:t>
            </a:r>
          </a:p>
          <a:p>
            <a:r>
              <a:rPr lang="en-US" sz="2100" dirty="0"/>
              <a:t>No history of ear trauma</a:t>
            </a:r>
          </a:p>
          <a:p>
            <a:pPr marL="0" indent="0">
              <a:buNone/>
            </a:pPr>
            <a:endParaRPr lang="en-US" sz="2100" dirty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855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Operation site closed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604" r="13662" b="10051"/>
          <a:stretch/>
        </p:blipFill>
        <p:spPr>
          <a:xfrm>
            <a:off x="2560320" y="2571750"/>
            <a:ext cx="4011930" cy="2377440"/>
          </a:xfrm>
        </p:spPr>
      </p:pic>
    </p:spTree>
    <p:extLst>
      <p:ext uri="{BB962C8B-B14F-4D97-AF65-F5344CB8AC3E}">
        <p14:creationId xmlns:p14="http://schemas.microsoft.com/office/powerpoint/2010/main" val="32591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Post Op Scar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1" y="2457450"/>
            <a:ext cx="2747367" cy="3166110"/>
          </a:xfrm>
        </p:spPr>
      </p:pic>
    </p:spTree>
    <p:extLst>
      <p:ext uri="{BB962C8B-B14F-4D97-AF65-F5344CB8AC3E}">
        <p14:creationId xmlns:p14="http://schemas.microsoft.com/office/powerpoint/2010/main" val="5895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286000"/>
            <a:ext cx="6683765" cy="2148840"/>
          </a:xfrm>
        </p:spPr>
        <p:txBody>
          <a:bodyPr>
            <a:normAutofit/>
          </a:bodyPr>
          <a:lstStyle/>
          <a:p>
            <a:r>
              <a:rPr lang="en-US" sz="4500" u="sng" dirty="0">
                <a:solidFill>
                  <a:schemeClr val="tx1"/>
                </a:solidFill>
              </a:rPr>
              <a:t>Post Operative  Audiogram</a:t>
            </a:r>
            <a:endParaRPr lang="en-GB" sz="45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74" y="854413"/>
            <a:ext cx="3952226" cy="5146337"/>
          </a:xfrm>
        </p:spPr>
      </p:pic>
    </p:spTree>
    <p:extLst>
      <p:ext uri="{BB962C8B-B14F-4D97-AF65-F5344CB8AC3E}">
        <p14:creationId xmlns:p14="http://schemas.microsoft.com/office/powerpoint/2010/main" val="10675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50" b="1" u="sng" dirty="0">
                <a:solidFill>
                  <a:schemeClr val="tx1"/>
                </a:solidFill>
              </a:rPr>
              <a:t>OTOSCLEROSIS</a:t>
            </a:r>
            <a:br>
              <a:rPr lang="en-US" sz="4950" b="1" u="sng" dirty="0">
                <a:solidFill>
                  <a:schemeClr val="tx1"/>
                </a:solidFill>
              </a:rPr>
            </a:br>
            <a:r>
              <a:rPr lang="en-US" sz="4950" b="1" u="sng" dirty="0">
                <a:solidFill>
                  <a:schemeClr val="tx1"/>
                </a:solidFill>
              </a:rPr>
              <a:t>Literature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sz="2100" b="1" smtClean="0">
                <a:solidFill>
                  <a:schemeClr val="tx1"/>
                </a:solidFill>
              </a:rPr>
              <a:t>Dr</a:t>
            </a:r>
            <a:r>
              <a:rPr lang="en-US" sz="2100" b="1" dirty="0">
                <a:solidFill>
                  <a:schemeClr val="tx1"/>
                </a:solidFill>
              </a:rPr>
              <a:t>. Fatima Shahid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 									</a:t>
            </a:r>
            <a:r>
              <a:rPr lang="en-US" sz="2100" b="1" dirty="0" smtClean="0">
                <a:solidFill>
                  <a:schemeClr val="tx1"/>
                </a:solidFill>
              </a:rPr>
              <a:t>Resident </a:t>
            </a:r>
            <a:r>
              <a:rPr lang="en-US" sz="2100" b="1" dirty="0">
                <a:solidFill>
                  <a:schemeClr val="tx1"/>
                </a:solidFill>
              </a:rPr>
              <a:t>ENT, BBH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1" y="1405890"/>
            <a:ext cx="7200899" cy="755651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OTOSCLEROSIS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1"/>
            <a:ext cx="7235190" cy="3017520"/>
          </a:xfrm>
        </p:spPr>
        <p:txBody>
          <a:bodyPr>
            <a:normAutofit/>
          </a:bodyPr>
          <a:lstStyle/>
          <a:p>
            <a:r>
              <a:rPr lang="en-GB" sz="2100" dirty="0">
                <a:solidFill>
                  <a:schemeClr val="tx1"/>
                </a:solidFill>
                <a:latin typeface="SabonLTStd-Roman"/>
              </a:rPr>
              <a:t>Localized hereditary disorder of bone metabolism.</a:t>
            </a:r>
          </a:p>
          <a:p>
            <a:r>
              <a:rPr lang="en-GB" sz="2100" dirty="0">
                <a:solidFill>
                  <a:schemeClr val="tx1"/>
                </a:solidFill>
                <a:latin typeface="SabonLTStd-Roman"/>
              </a:rPr>
              <a:t>Involves otic capsule endochondral bone(bony labyrinth inner ear) .</a:t>
            </a:r>
          </a:p>
          <a:p>
            <a:r>
              <a:rPr lang="en-GB" sz="2100" dirty="0">
                <a:solidFill>
                  <a:schemeClr val="tx1"/>
                </a:solidFill>
                <a:latin typeface="SabonLTStd-Roman"/>
              </a:rPr>
              <a:t>Characterized by disordered resorption and deposition of bone accompanied by vascular proliferation and tissue stroma.</a:t>
            </a:r>
          </a:p>
        </p:txBody>
      </p:sp>
      <p:pic>
        <p:nvPicPr>
          <p:cNvPr id="37890" name="Picture 2" descr="ENT: Otosclerosis | notes.nursium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630" y="4057651"/>
            <a:ext cx="3417570" cy="1819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TYPES OF OTOSCLEROSIS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28750" y="2400300"/>
          <a:ext cx="5600700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5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33314"/>
              </p:ext>
            </p:extLst>
          </p:nvPr>
        </p:nvGraphicFramePr>
        <p:xfrm>
          <a:off x="857250" y="857250"/>
          <a:ext cx="75438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1450" y="857250"/>
          <a:ext cx="874395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34" y="1371052"/>
            <a:ext cx="6683765" cy="960668"/>
          </a:xfrm>
        </p:spPr>
        <p:txBody>
          <a:bodyPr>
            <a:normAutofit/>
          </a:bodyPr>
          <a:lstStyle/>
          <a:p>
            <a:r>
              <a:rPr lang="en-US" sz="3300" u="sng" dirty="0">
                <a:solidFill>
                  <a:schemeClr val="tx1"/>
                </a:solidFill>
              </a:rPr>
              <a:t>Etiology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84245"/>
            <a:ext cx="6686550" cy="3767788"/>
          </a:xfrm>
        </p:spPr>
        <p:txBody>
          <a:bodyPr>
            <a:normAutofit/>
          </a:bodyPr>
          <a:lstStyle/>
          <a:p>
            <a:r>
              <a:rPr lang="en-US" sz="2100" dirty="0"/>
              <a:t>Tinnitus -ve</a:t>
            </a:r>
          </a:p>
          <a:p>
            <a:r>
              <a:rPr lang="en-US" sz="2100" dirty="0"/>
              <a:t>Vertigo -ve</a:t>
            </a:r>
          </a:p>
          <a:p>
            <a:r>
              <a:rPr lang="en-US" sz="2100" dirty="0"/>
              <a:t>Ear discharge –ve</a:t>
            </a:r>
          </a:p>
          <a:p>
            <a:r>
              <a:rPr lang="en-US" sz="2100" dirty="0"/>
              <a:t>Otalgia –</a:t>
            </a:r>
            <a:r>
              <a:rPr lang="en-US" sz="2100" dirty="0" err="1"/>
              <a:t>ve</a:t>
            </a:r>
            <a:endParaRPr lang="en-US" sz="2100" dirty="0"/>
          </a:p>
          <a:p>
            <a:r>
              <a:rPr lang="en-US" sz="2100" dirty="0"/>
              <a:t>Aural fullness -ve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17" y="1448038"/>
            <a:ext cx="3226832" cy="30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40" y="1293257"/>
            <a:ext cx="6683765" cy="94869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Pathophysiology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474" y="1382482"/>
            <a:ext cx="6683765" cy="960668"/>
          </a:xfrm>
        </p:spPr>
        <p:txBody>
          <a:bodyPr>
            <a:normAutofit/>
          </a:bodyPr>
          <a:lstStyle/>
          <a:p>
            <a:r>
              <a:rPr lang="en-US" sz="3000" u="sng" dirty="0">
                <a:solidFill>
                  <a:schemeClr val="tx1"/>
                </a:solidFill>
              </a:rPr>
              <a:t>Symptoms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548545"/>
              </p:ext>
            </p:extLst>
          </p:nvPr>
        </p:nvGraphicFramePr>
        <p:xfrm>
          <a:off x="1200150" y="2171700"/>
          <a:ext cx="794385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039582"/>
            <a:ext cx="6683765" cy="960668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StoneSans-Semibold"/>
              </a:rPr>
              <a:t>EXAMINATION</a:t>
            </a:r>
            <a:endParaRPr lang="en-US" u="sng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1297189"/>
              </p:ext>
            </p:extLst>
          </p:nvPr>
        </p:nvGraphicFramePr>
        <p:xfrm>
          <a:off x="1371600" y="2000250"/>
          <a:ext cx="588645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7"/>
          <p:cNvGrpSpPr/>
          <p:nvPr/>
        </p:nvGrpSpPr>
        <p:grpSpPr>
          <a:xfrm>
            <a:off x="1600200" y="3543300"/>
            <a:ext cx="2286000" cy="1485900"/>
            <a:chOff x="38" y="1396863"/>
            <a:chExt cx="3667534" cy="2691472"/>
          </a:xfrm>
        </p:grpSpPr>
        <p:sp>
          <p:nvSpPr>
            <p:cNvPr id="9" name="Rectangle 8"/>
            <p:cNvSpPr/>
            <p:nvPr/>
          </p:nvSpPr>
          <p:spPr>
            <a:xfrm>
              <a:off x="38" y="1396863"/>
              <a:ext cx="3667534" cy="2691472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8" y="1396863"/>
              <a:ext cx="3667534" cy="2691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019" tIns="148019" rIns="197358" bIns="222028" numCol="1" spcCol="1270" anchor="t" anchorCtr="0">
              <a:noAutofit/>
            </a:bodyPr>
            <a:lstStyle/>
            <a:p>
              <a:pPr marL="214313" lvl="1" indent="-214313" defTabSz="12334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775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273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64" y="1234166"/>
            <a:ext cx="6683765" cy="960668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AUDIOLOGICAL TESTS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278333"/>
              </p:ext>
            </p:extLst>
          </p:nvPr>
        </p:nvGraphicFramePr>
        <p:xfrm>
          <a:off x="822723" y="2286000"/>
          <a:ext cx="6321028" cy="297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rcRect l="4552" r="15790" b="13819"/>
          <a:stretch>
            <a:fillRect/>
          </a:stretch>
        </p:blipFill>
        <p:spPr>
          <a:xfrm>
            <a:off x="7029450" y="2114550"/>
            <a:ext cx="2000250" cy="1485900"/>
          </a:xfrm>
          <a:prstGeom prst="rect">
            <a:avLst/>
          </a:prstGeom>
        </p:spPr>
      </p:pic>
      <p:pic>
        <p:nvPicPr>
          <p:cNvPr id="8" name="Picture 7" descr="aja_14_1_3fig3.jpg"/>
          <p:cNvPicPr>
            <a:picLocks noChangeAspect="1"/>
          </p:cNvPicPr>
          <p:nvPr/>
        </p:nvPicPr>
        <p:blipFill>
          <a:blip r:embed="rId9"/>
          <a:srcRect l="50000" b="49087"/>
          <a:stretch>
            <a:fillRect/>
          </a:stretch>
        </p:blipFill>
        <p:spPr>
          <a:xfrm>
            <a:off x="7086600" y="3771900"/>
            <a:ext cx="2057400" cy="144589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28750"/>
            <a:ext cx="7543800" cy="880110"/>
          </a:xfrm>
        </p:spPr>
        <p:txBody>
          <a:bodyPr/>
          <a:lstStyle/>
          <a:p>
            <a:r>
              <a:rPr lang="en-US" spc="-4" dirty="0">
                <a:solidFill>
                  <a:schemeClr val="tx1"/>
                </a:solidFill>
                <a:latin typeface="Palladio Uralic"/>
                <a:cs typeface="Palladio Uralic"/>
              </a:rPr>
              <a:t>     </a:t>
            </a:r>
            <a:r>
              <a:rPr lang="en-US" u="sng" spc="-4" dirty="0">
                <a:solidFill>
                  <a:schemeClr val="tx1"/>
                </a:solidFill>
                <a:latin typeface="Palladio Uralic"/>
                <a:cs typeface="Palladio Uralic"/>
              </a:rPr>
              <a:t>Radiological</a:t>
            </a:r>
            <a:r>
              <a:rPr lang="en-US" u="sng" spc="-19" dirty="0">
                <a:solidFill>
                  <a:schemeClr val="tx1"/>
                </a:solidFill>
                <a:latin typeface="Palladio Uralic"/>
                <a:cs typeface="Palladio Uralic"/>
              </a:rPr>
              <a:t> </a:t>
            </a:r>
            <a:r>
              <a:rPr lang="en-US" u="sng" spc="-4" dirty="0">
                <a:solidFill>
                  <a:schemeClr val="tx1"/>
                </a:solidFill>
                <a:latin typeface="Palladio Uralic"/>
                <a:cs typeface="Palladio Uralic"/>
              </a:rPr>
              <a:t>Investigations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46020"/>
            <a:ext cx="6686550" cy="28332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High resolution CT scan Temporal Bone</a:t>
            </a:r>
          </a:p>
          <a:p>
            <a:r>
              <a:rPr lang="en-US" sz="2100" dirty="0"/>
              <a:t>Detect abnormal bone densities within the otic capsule.</a:t>
            </a:r>
          </a:p>
          <a:p>
            <a:r>
              <a:rPr lang="en-US" sz="2100" dirty="0"/>
              <a:t>Active </a:t>
            </a:r>
            <a:r>
              <a:rPr lang="en-US" sz="2100" dirty="0" err="1"/>
              <a:t>otosclerosis</a:t>
            </a:r>
            <a:r>
              <a:rPr lang="en-US" sz="2100" dirty="0"/>
              <a:t> as hypodense areas within the otic capsule</a:t>
            </a:r>
          </a:p>
          <a:p>
            <a:r>
              <a:rPr lang="en-US" sz="2100" dirty="0"/>
              <a:t>In case of cochlear involvement it shows </a:t>
            </a:r>
            <a:r>
              <a:rPr lang="en-US" sz="2100" b="1" dirty="0">
                <a:solidFill>
                  <a:schemeClr val="tx1"/>
                </a:solidFill>
              </a:rPr>
              <a:t>“double ring sign”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MRI</a:t>
            </a:r>
          </a:p>
          <a:p>
            <a:r>
              <a:rPr lang="en-US" sz="2100" dirty="0"/>
              <a:t>If cochlear implantation is contemplated</a:t>
            </a:r>
          </a:p>
          <a:p>
            <a:r>
              <a:rPr lang="en-US" sz="2100" dirty="0"/>
              <a:t>Excludes </a:t>
            </a:r>
            <a:r>
              <a:rPr lang="en-US" sz="2100" dirty="0">
                <a:solidFill>
                  <a:schemeClr val="tx1"/>
                </a:solidFill>
              </a:rPr>
              <a:t>retrocochlear</a:t>
            </a:r>
            <a:r>
              <a:rPr lang="en-US" sz="2100" dirty="0"/>
              <a:t> pathology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7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708fc3253d89369293295a8a759992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320" y="1680210"/>
            <a:ext cx="6578356" cy="369189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OSCLER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8" y="1212682"/>
            <a:ext cx="5780925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20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DIFFERENTIAL DIAGNOSIS</a:t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Serous otitis media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Adhesive otitis media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Tympanosclerosis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Attic fixation of head of malleus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Ossicular discontinuity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Congenital stapes </a:t>
            </a:r>
            <a:r>
              <a:rPr lang="en-US" sz="2400" dirty="0"/>
              <a:t>fixation</a:t>
            </a:r>
          </a:p>
        </p:txBody>
      </p:sp>
    </p:spTree>
    <p:extLst>
      <p:ext uri="{BB962C8B-B14F-4D97-AF65-F5344CB8AC3E}">
        <p14:creationId xmlns:p14="http://schemas.microsoft.com/office/powerpoint/2010/main" val="4057303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0"/>
            <a:ext cx="7543800" cy="742950"/>
          </a:xfrm>
        </p:spPr>
        <p:txBody>
          <a:bodyPr>
            <a:normAutofit/>
          </a:bodyPr>
          <a:lstStyle/>
          <a:p>
            <a:r>
              <a:rPr lang="en-US" dirty="0"/>
              <a:t>       </a:t>
            </a:r>
            <a:r>
              <a:rPr lang="en-US" u="sng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spcBef>
                <a:spcPts val="75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252525"/>
                </a:solidFill>
                <a:cs typeface="Palladio Uralic"/>
              </a:rPr>
              <a:t>Hearing </a:t>
            </a:r>
            <a:r>
              <a:rPr lang="en-GB" sz="2400" b="1" spc="-4" dirty="0">
                <a:solidFill>
                  <a:srgbClr val="252525"/>
                </a:solidFill>
                <a:cs typeface="Palladio Uralic"/>
              </a:rPr>
              <a:t>aid</a:t>
            </a:r>
            <a:endParaRPr lang="en-GB" sz="2400" dirty="0">
              <a:cs typeface="Palladio Uralic"/>
            </a:endParaRPr>
          </a:p>
          <a:p>
            <a:pPr marL="557213" indent="-557213">
              <a:spcBef>
                <a:spcPts val="4"/>
              </a:spcBef>
              <a:buFont typeface="+mj-lt"/>
              <a:buAutoNum type="arabicPeriod"/>
            </a:pPr>
            <a:endParaRPr lang="en-GB" sz="3300" dirty="0">
              <a:cs typeface="Palladio Uralic"/>
            </a:endParaRPr>
          </a:p>
          <a:p>
            <a:pPr marL="385763" indent="-385763">
              <a:spcBef>
                <a:spcPts val="4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252525"/>
                </a:solidFill>
                <a:cs typeface="Palladio Uralic"/>
              </a:rPr>
              <a:t>Medical </a:t>
            </a:r>
            <a:r>
              <a:rPr lang="en-GB" sz="2400" b="1" spc="-4" dirty="0">
                <a:solidFill>
                  <a:srgbClr val="252525"/>
                </a:solidFill>
                <a:cs typeface="Palladio Uralic"/>
              </a:rPr>
              <a:t>management</a:t>
            </a:r>
            <a:endParaRPr lang="en-GB" sz="2400" dirty="0">
              <a:cs typeface="Palladio Uralic"/>
            </a:endParaRPr>
          </a:p>
          <a:p>
            <a:pPr marL="385763" indent="-385763">
              <a:spcBef>
                <a:spcPts val="4"/>
              </a:spcBef>
              <a:buFont typeface="+mj-lt"/>
              <a:buAutoNum type="arabicPeriod"/>
            </a:pPr>
            <a:endParaRPr lang="en-GB" sz="3300" dirty="0">
              <a:cs typeface="Palladio Uralic"/>
            </a:endParaRPr>
          </a:p>
          <a:p>
            <a:pPr marL="394811" marR="3810" indent="-385763">
              <a:buFont typeface="+mj-lt"/>
              <a:buAutoNum type="arabicPeriod"/>
            </a:pPr>
            <a:r>
              <a:rPr lang="en-GB" sz="2400" b="1" dirty="0">
                <a:solidFill>
                  <a:srgbClr val="252525"/>
                </a:solidFill>
                <a:cs typeface="Palladio Uralic"/>
              </a:rPr>
              <a:t>Surgical </a:t>
            </a:r>
            <a:r>
              <a:rPr lang="en-GB" sz="2400" b="1" spc="-4" dirty="0">
                <a:solidFill>
                  <a:srgbClr val="252525"/>
                </a:solidFill>
                <a:cs typeface="Palladio Uralic"/>
              </a:rPr>
              <a:t>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355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1325332"/>
            <a:ext cx="7371159" cy="960668"/>
          </a:xfrm>
        </p:spPr>
        <p:txBody>
          <a:bodyPr>
            <a:normAutofit/>
          </a:bodyPr>
          <a:lstStyle/>
          <a:p>
            <a:r>
              <a:rPr lang="en-US" sz="4050" u="sng" dirty="0">
                <a:solidFill>
                  <a:schemeClr val="tx1"/>
                </a:solidFill>
              </a:rPr>
              <a:t>Hearing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60270"/>
            <a:ext cx="7543800" cy="3017520"/>
          </a:xfrm>
        </p:spPr>
        <p:txBody>
          <a:bodyPr>
            <a:noAutofit/>
          </a:bodyPr>
          <a:lstStyle/>
          <a:p>
            <a:pPr marL="0" indent="0">
              <a:spcBef>
                <a:spcPts val="503"/>
              </a:spcBef>
              <a:buNone/>
            </a:pP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Very 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effective in </a:t>
            </a:r>
            <a:r>
              <a:rPr lang="en-GB" sz="2400" b="1" dirty="0">
                <a:solidFill>
                  <a:srgbClr val="252525"/>
                </a:solidFill>
                <a:latin typeface="Palladio Uralic"/>
                <a:cs typeface="Palladio Uralic"/>
              </a:rPr>
              <a:t>early stage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of disease</a:t>
            </a:r>
            <a:endParaRPr lang="en-GB" sz="2400" spc="3131" dirty="0">
              <a:solidFill>
                <a:srgbClr val="863623"/>
              </a:solidFill>
              <a:latin typeface="Wingdings"/>
              <a:cs typeface="Palladio Uralic"/>
            </a:endParaRPr>
          </a:p>
          <a:p>
            <a:pPr marL="0" indent="0">
              <a:spcBef>
                <a:spcPts val="435"/>
              </a:spcBef>
              <a:buNone/>
            </a:pP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Can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be used 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in </a:t>
            </a:r>
            <a:r>
              <a:rPr lang="en-GB" sz="2400" b="1" spc="-4" dirty="0">
                <a:solidFill>
                  <a:srgbClr val="252525"/>
                </a:solidFill>
                <a:latin typeface="Palladio Uralic"/>
                <a:cs typeface="Palladio Uralic"/>
              </a:rPr>
              <a:t>advance </a:t>
            </a:r>
            <a:r>
              <a:rPr lang="en-GB" sz="2400" b="1" dirty="0">
                <a:solidFill>
                  <a:srgbClr val="252525"/>
                </a:solidFill>
                <a:latin typeface="Palladio Uralic"/>
                <a:cs typeface="Palladio Uralic"/>
              </a:rPr>
              <a:t>stage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,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if:</a:t>
            </a:r>
            <a:endParaRPr lang="en-GB" sz="2400" dirty="0">
              <a:latin typeface="Palladio Uralic"/>
              <a:cs typeface="Palladio Uralic"/>
            </a:endParaRPr>
          </a:p>
          <a:p>
            <a:pPr marL="613410" indent="-342900">
              <a:spcBef>
                <a:spcPts val="431"/>
              </a:spcBef>
              <a:buClr>
                <a:srgbClr val="863623"/>
              </a:buClr>
              <a:tabLst>
                <a:tab pos="520065" algn="l"/>
                <a:tab pos="520541" algn="l"/>
              </a:tabLst>
            </a:pP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Surgery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is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contraindicated</a:t>
            </a:r>
            <a:endParaRPr lang="en-GB" sz="2400" dirty="0">
              <a:latin typeface="Palladio Uralic"/>
              <a:cs typeface="Palladio Uralic"/>
            </a:endParaRPr>
          </a:p>
          <a:p>
            <a:pPr marL="613410" indent="-342900">
              <a:spcBef>
                <a:spcPts val="435"/>
              </a:spcBef>
              <a:buClr>
                <a:srgbClr val="863623"/>
              </a:buClr>
              <a:tabLst>
                <a:tab pos="520065" algn="l"/>
                <a:tab pos="520541" algn="l"/>
              </a:tabLst>
            </a:pP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Patient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refuses the</a:t>
            </a:r>
            <a:r>
              <a:rPr lang="en-GB" sz="2400" spc="-11" dirty="0">
                <a:solidFill>
                  <a:srgbClr val="252525"/>
                </a:solidFill>
                <a:latin typeface="Palladio Uralic"/>
                <a:cs typeface="Palladio Uralic"/>
              </a:rPr>
              <a:t> 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surgery</a:t>
            </a:r>
            <a:endParaRPr lang="en-GB" sz="2400" dirty="0">
              <a:latin typeface="Palladio Uralic"/>
              <a:cs typeface="Palladio Uralic"/>
            </a:endParaRPr>
          </a:p>
          <a:p>
            <a:pPr marL="613410" marR="3810" indent="-342900">
              <a:spcBef>
                <a:spcPts val="431"/>
              </a:spcBef>
              <a:buClr>
                <a:srgbClr val="863623"/>
              </a:buClr>
              <a:tabLst>
                <a:tab pos="520065" algn="l"/>
                <a:tab pos="520541" algn="l"/>
              </a:tabLst>
            </a:pP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In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far-advance cases it is required, </a:t>
            </a:r>
            <a:r>
              <a:rPr lang="en-GB" sz="2400" dirty="0">
                <a:solidFill>
                  <a:srgbClr val="252525"/>
                </a:solidFill>
                <a:latin typeface="Palladio Uralic"/>
                <a:cs typeface="Palladio Uralic"/>
              </a:rPr>
              <a:t>even after </a:t>
            </a:r>
            <a:r>
              <a:rPr lang="en-GB" sz="2400" spc="-4" dirty="0">
                <a:solidFill>
                  <a:srgbClr val="252525"/>
                </a:solidFill>
                <a:latin typeface="Palladio Uralic"/>
                <a:cs typeface="Palladio Uralic"/>
              </a:rPr>
              <a:t>stapedotomy</a:t>
            </a:r>
            <a:endParaRPr lang="en-GB" sz="2400" dirty="0">
              <a:latin typeface="Palladio Uralic"/>
              <a:cs typeface="Palladio Uralic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800" y="1317427"/>
            <a:ext cx="6686550" cy="3933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Past Medical History</a:t>
            </a:r>
          </a:p>
          <a:p>
            <a:r>
              <a:rPr lang="en-US" sz="2100" dirty="0"/>
              <a:t>Not significant</a:t>
            </a:r>
            <a:endParaRPr lang="en-US" sz="24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u="sng" dirty="0"/>
              <a:t>Past Surgical History</a:t>
            </a:r>
          </a:p>
          <a:p>
            <a:r>
              <a:rPr lang="en-US" sz="2100" dirty="0"/>
              <a:t>History of appendectomy in 2016.</a:t>
            </a:r>
          </a:p>
          <a:p>
            <a:r>
              <a:rPr lang="en-US" sz="2100" dirty="0"/>
              <a:t>No history of any RTA.</a:t>
            </a: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564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91" y="1165312"/>
            <a:ext cx="8251269" cy="960668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Types of Hearing Aids Used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497" y="1496782"/>
            <a:ext cx="7769633" cy="960668"/>
          </a:xfrm>
        </p:spPr>
        <p:txBody>
          <a:bodyPr/>
          <a:lstStyle/>
          <a:p>
            <a:r>
              <a:rPr lang="en-US" spc="-4" dirty="0">
                <a:solidFill>
                  <a:schemeClr val="tx1"/>
                </a:solidFill>
                <a:latin typeface="Palladio Uralic"/>
                <a:cs typeface="Palladio Uralic"/>
              </a:rPr>
              <a:t>Medical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Aim is to Stabilize the disease by</a:t>
            </a:r>
          </a:p>
          <a:p>
            <a:endParaRPr lang="en-US" sz="21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47496" y="2922532"/>
          <a:ext cx="5096204" cy="199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00100" y="5086351"/>
            <a:ext cx="66865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Sodium Fluoride 20mg BD for 2 years with Calcium &amp; Vitamin D</a:t>
            </a:r>
          </a:p>
          <a:p>
            <a:r>
              <a:rPr lang="en-US" sz="1350" dirty="0"/>
              <a:t>Not commonly used due to side effects</a:t>
            </a:r>
          </a:p>
        </p:txBody>
      </p:sp>
    </p:spTree>
    <p:extLst>
      <p:ext uri="{BB962C8B-B14F-4D97-AF65-F5344CB8AC3E}">
        <p14:creationId xmlns:p14="http://schemas.microsoft.com/office/powerpoint/2010/main" val="1739472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010" y="1325332"/>
            <a:ext cx="7405450" cy="960668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Surgical Management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3" y="2160270"/>
            <a:ext cx="7543800" cy="3017520"/>
          </a:xfrm>
        </p:spPr>
        <p:txBody>
          <a:bodyPr>
            <a:normAutofit/>
          </a:bodyPr>
          <a:lstStyle/>
          <a:p>
            <a:r>
              <a:rPr lang="en-GB" sz="1800" i="1" dirty="0">
                <a:solidFill>
                  <a:schemeClr val="tx1"/>
                </a:solidFill>
              </a:rPr>
              <a:t>   Stapedectomy/stapedotomy </a:t>
            </a:r>
            <a:r>
              <a:rPr lang="en-GB" sz="1800" dirty="0">
                <a:solidFill>
                  <a:schemeClr val="tx1"/>
                </a:solidFill>
              </a:rPr>
              <a:t>with a placement of prosthesis is   the treatment of choice. 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90" y="2633360"/>
            <a:ext cx="3780473" cy="27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1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978" y="1394460"/>
            <a:ext cx="6683765" cy="847091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INDICATIONS OF SURGERY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05891"/>
            <a:ext cx="7543800" cy="9748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    </a:t>
            </a:r>
            <a:r>
              <a:rPr lang="en-GB" u="sng" dirty="0">
                <a:solidFill>
                  <a:schemeClr val="tx1"/>
                </a:solidFill>
              </a:rPr>
              <a:t>Contraindications to Stapes Surgery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1987"/>
              </p:ext>
            </p:extLst>
          </p:nvPr>
        </p:nvGraphicFramePr>
        <p:xfrm>
          <a:off x="822960" y="2241550"/>
          <a:ext cx="7543800" cy="324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5670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257300"/>
            <a:ext cx="714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13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74868"/>
            <a:ext cx="9295040" cy="5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7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2820"/>
          <a:stretch>
            <a:fillRect/>
          </a:stretch>
        </p:blipFill>
        <p:spPr bwMode="auto">
          <a:xfrm>
            <a:off x="171450" y="1085850"/>
            <a:ext cx="85725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1" y="1360170"/>
            <a:ext cx="7576899" cy="104013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Complications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0100" y="2400300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371600"/>
            <a:ext cx="7405450" cy="869951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Post Op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9581"/>
              </p:ext>
            </p:extLst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504" y="1690008"/>
            <a:ext cx="6686550" cy="353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Family History</a:t>
            </a:r>
            <a:endParaRPr lang="en-US" sz="2100" dirty="0"/>
          </a:p>
          <a:p>
            <a:r>
              <a:rPr lang="en-US" sz="2100" dirty="0"/>
              <a:t>Mother is hypertensive.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u="sng" dirty="0"/>
              <a:t>Drug/Allergy History</a:t>
            </a:r>
          </a:p>
          <a:p>
            <a:r>
              <a:rPr lang="en-US" sz="2100" dirty="0"/>
              <a:t>History of pollen allergy.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83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903220"/>
            <a:ext cx="6686550" cy="238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tx1"/>
                </a:solidFill>
              </a:rPr>
              <a:t>   THANK YOU!</a:t>
            </a:r>
            <a:endParaRPr lang="en-GB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8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30" y="1754553"/>
            <a:ext cx="6686550" cy="373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Personal History</a:t>
            </a:r>
          </a:p>
          <a:p>
            <a:r>
              <a:rPr lang="en-US" sz="2100" dirty="0"/>
              <a:t>History of smoking for the last 7 pack years.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r>
              <a:rPr lang="en-US" sz="2700" u="sng" dirty="0"/>
              <a:t>Comorbids</a:t>
            </a:r>
          </a:p>
          <a:p>
            <a:r>
              <a:rPr lang="en-US" sz="2100" dirty="0"/>
              <a:t>Not significant.</a:t>
            </a:r>
          </a:p>
        </p:txBody>
      </p:sp>
    </p:spTree>
    <p:extLst>
      <p:ext uri="{BB962C8B-B14F-4D97-AF65-F5344CB8AC3E}">
        <p14:creationId xmlns:p14="http://schemas.microsoft.com/office/powerpoint/2010/main" val="19351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24586"/>
            <a:ext cx="6686550" cy="3566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u="sng" dirty="0"/>
              <a:t>Socioeconomic History</a:t>
            </a:r>
          </a:p>
          <a:p>
            <a:r>
              <a:rPr lang="en-US" sz="2100" dirty="0"/>
              <a:t>Lived in a rented house of 3 rooms with his mother and 2 younger siblings.</a:t>
            </a:r>
          </a:p>
          <a:p>
            <a:r>
              <a:rPr lang="en-US" sz="2100" dirty="0"/>
              <a:t>Sole bread earner of the family.</a:t>
            </a:r>
          </a:p>
          <a:p>
            <a:r>
              <a:rPr lang="en-US" sz="2100" dirty="0"/>
              <a:t>Belonged to a lower middle class family.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1884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</TotalTime>
  <Words>1527</Words>
  <Application>Microsoft Office PowerPoint</Application>
  <PresentationFormat>On-screen Show (4:3)</PresentationFormat>
  <Paragraphs>342</Paragraphs>
  <Slides>70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Century Gothic</vt:lpstr>
      <vt:lpstr>Palladio Uralic</vt:lpstr>
      <vt:lpstr>SabonLTStd-Roman</vt:lpstr>
      <vt:lpstr>StoneSans-Semibold</vt:lpstr>
      <vt:lpstr>Wingdings</vt:lpstr>
      <vt:lpstr>Wingdings 3</vt:lpstr>
      <vt:lpstr>Wisp</vt:lpstr>
      <vt:lpstr>“Silence to sound: Is hearing loss ever treatable?”  Department of ENT,&amp; Head and Neck Surgery Benazir Bhutto Hospital</vt:lpstr>
      <vt:lpstr>Demographic Details</vt:lpstr>
      <vt:lpstr>Presenting Complaint</vt:lpstr>
      <vt:lpstr>History of Presenting Complaint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Physical Examination</vt:lpstr>
      <vt:lpstr>PowerPoint Presentation</vt:lpstr>
      <vt:lpstr>ENT EXAMINATION</vt:lpstr>
      <vt:lpstr>Ear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Nose Examination</vt:lpstr>
      <vt:lpstr>PowerPoint Presentation</vt:lpstr>
      <vt:lpstr>Oral Cavity Examination</vt:lpstr>
      <vt:lpstr>Throat Examination</vt:lpstr>
      <vt:lpstr>Systemic Examination</vt:lpstr>
      <vt:lpstr> Investigations</vt:lpstr>
      <vt:lpstr>Baselines</vt:lpstr>
      <vt:lpstr>           Specific  Investigations </vt:lpstr>
      <vt:lpstr>Pure Tone Audiometry</vt:lpstr>
      <vt:lpstr>Pure Tone Audiometry</vt:lpstr>
      <vt:lpstr>Tympanometry</vt:lpstr>
      <vt:lpstr>PowerPoint Presentation</vt:lpstr>
      <vt:lpstr>Acoustic Reflex</vt:lpstr>
      <vt:lpstr>PowerPoint Presentation</vt:lpstr>
      <vt:lpstr>D/Ds </vt:lpstr>
      <vt:lpstr>Definitive Diagnosis</vt:lpstr>
      <vt:lpstr>STAPEDOTOMY</vt:lpstr>
      <vt:lpstr>Anesthesia being given.</vt:lpstr>
      <vt:lpstr>Tympanomeatal flap is raised.</vt:lpstr>
      <vt:lpstr>Middle ear exposed.</vt:lpstr>
      <vt:lpstr>Fenestration made in the footplate of stapes and piston inserted.</vt:lpstr>
      <vt:lpstr>Operation site closed.</vt:lpstr>
      <vt:lpstr>Post Op Scar</vt:lpstr>
      <vt:lpstr>Post Operative  Audiogram</vt:lpstr>
      <vt:lpstr>PowerPoint Presentation</vt:lpstr>
      <vt:lpstr>OTOSCLEROSIS Literature Review</vt:lpstr>
      <vt:lpstr>OTOSCLEROSIS</vt:lpstr>
      <vt:lpstr>TYPES OF OTOSCLEROSIS</vt:lpstr>
      <vt:lpstr>PowerPoint Presentation</vt:lpstr>
      <vt:lpstr>PowerPoint Presentation</vt:lpstr>
      <vt:lpstr>Etiology</vt:lpstr>
      <vt:lpstr>Pathophysiology</vt:lpstr>
      <vt:lpstr>Symptoms</vt:lpstr>
      <vt:lpstr>EXAMINATION</vt:lpstr>
      <vt:lpstr>AUDIOLOGICAL TESTS</vt:lpstr>
      <vt:lpstr>     Radiological Investigations</vt:lpstr>
      <vt:lpstr>PowerPoint Presentation</vt:lpstr>
      <vt:lpstr>PowerPoint Presentation</vt:lpstr>
      <vt:lpstr>DIFFERENTIAL DIAGNOSIS </vt:lpstr>
      <vt:lpstr>       TREATMENT</vt:lpstr>
      <vt:lpstr>Hearing Aid</vt:lpstr>
      <vt:lpstr>Types of Hearing Aids Used</vt:lpstr>
      <vt:lpstr>Medical Management</vt:lpstr>
      <vt:lpstr>Surgical Management </vt:lpstr>
      <vt:lpstr>INDICATIONS OF SURGERY</vt:lpstr>
      <vt:lpstr>    Contraindications to Stapes Surgery </vt:lpstr>
      <vt:lpstr>PowerPoint Presentation</vt:lpstr>
      <vt:lpstr>PowerPoint Presentation</vt:lpstr>
      <vt:lpstr>PowerPoint Presentation</vt:lpstr>
      <vt:lpstr>Complications</vt:lpstr>
      <vt:lpstr>Post Op Management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 Department of ENT, Benazir Bhutto Hospital</dc:title>
  <dc:creator>Javeria Altaf</dc:creator>
  <cp:lastModifiedBy>CPC HALL</cp:lastModifiedBy>
  <cp:revision>114</cp:revision>
  <dcterms:created xsi:type="dcterms:W3CDTF">2021-06-01T17:16:55Z</dcterms:created>
  <dcterms:modified xsi:type="dcterms:W3CDTF">2024-04-24T02:48:52Z</dcterms:modified>
</cp:coreProperties>
</file>