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handoutMasterIdLst>
    <p:handoutMasterId r:id="rId54"/>
  </p:handoutMasterIdLst>
  <p:sldIdLst>
    <p:sldId id="341" r:id="rId2"/>
    <p:sldId id="323" r:id="rId3"/>
    <p:sldId id="324" r:id="rId4"/>
    <p:sldId id="325" r:id="rId5"/>
    <p:sldId id="326" r:id="rId6"/>
    <p:sldId id="320" r:id="rId7"/>
    <p:sldId id="340" r:id="rId8"/>
    <p:sldId id="339" r:id="rId9"/>
    <p:sldId id="315" r:id="rId10"/>
    <p:sldId id="338" r:id="rId11"/>
    <p:sldId id="327" r:id="rId12"/>
    <p:sldId id="258" r:id="rId13"/>
    <p:sldId id="259" r:id="rId14"/>
    <p:sldId id="317" r:id="rId15"/>
    <p:sldId id="319" r:id="rId16"/>
    <p:sldId id="307" r:id="rId17"/>
    <p:sldId id="262" r:id="rId18"/>
    <p:sldId id="260" r:id="rId19"/>
    <p:sldId id="261" r:id="rId20"/>
    <p:sldId id="309" r:id="rId21"/>
    <p:sldId id="269" r:id="rId22"/>
    <p:sldId id="263" r:id="rId23"/>
    <p:sldId id="265" r:id="rId24"/>
    <p:sldId id="270" r:id="rId25"/>
    <p:sldId id="266" r:id="rId26"/>
    <p:sldId id="271" r:id="rId27"/>
    <p:sldId id="272" r:id="rId28"/>
    <p:sldId id="273" r:id="rId29"/>
    <p:sldId id="310" r:id="rId30"/>
    <p:sldId id="275" r:id="rId31"/>
    <p:sldId id="276" r:id="rId32"/>
    <p:sldId id="311" r:id="rId33"/>
    <p:sldId id="285" r:id="rId34"/>
    <p:sldId id="321" r:id="rId35"/>
    <p:sldId id="284" r:id="rId36"/>
    <p:sldId id="302" r:id="rId37"/>
    <p:sldId id="286" r:id="rId38"/>
    <p:sldId id="333" r:id="rId39"/>
    <p:sldId id="334" r:id="rId40"/>
    <p:sldId id="287" r:id="rId41"/>
    <p:sldId id="288" r:id="rId42"/>
    <p:sldId id="289" r:id="rId43"/>
    <p:sldId id="312" r:id="rId44"/>
    <p:sldId id="293" r:id="rId45"/>
    <p:sldId id="294" r:id="rId46"/>
    <p:sldId id="296" r:id="rId47"/>
    <p:sldId id="330" r:id="rId48"/>
    <p:sldId id="329" r:id="rId49"/>
    <p:sldId id="322" r:id="rId50"/>
    <p:sldId id="282" r:id="rId51"/>
    <p:sldId id="281" r:id="rId52"/>
    <p:sldId id="331" r:id="rId53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6CB399-7BFD-4D73-814B-4EF2C148FB8E}" v="12" dt="2025-03-06T18:52:03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37" autoAdjust="0"/>
    <p:restoredTop sz="94660"/>
  </p:normalViewPr>
  <p:slideViewPr>
    <p:cSldViewPr>
      <p:cViewPr varScale="1">
        <p:scale>
          <a:sx n="48" d="100"/>
          <a:sy n="48" d="100"/>
        </p:scale>
        <p:origin x="27" y="8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qeela ayub" userId="5f942318d4859b8e" providerId="LiveId" clId="{8A6CB399-7BFD-4D73-814B-4EF2C148FB8E}"/>
    <pc:docChg chg="undo custSel addSld delSld modSld">
      <pc:chgData name="aqeela ayub" userId="5f942318d4859b8e" providerId="LiveId" clId="{8A6CB399-7BFD-4D73-814B-4EF2C148FB8E}" dt="2025-03-06T18:52:03.480" v="231" actId="14100"/>
      <pc:docMkLst>
        <pc:docMk/>
      </pc:docMkLst>
      <pc:sldChg chg="del">
        <pc:chgData name="aqeela ayub" userId="5f942318d4859b8e" providerId="LiveId" clId="{8A6CB399-7BFD-4D73-814B-4EF2C148FB8E}" dt="2025-03-06T18:50:46.140" v="226" actId="2696"/>
        <pc:sldMkLst>
          <pc:docMk/>
          <pc:sldMk cId="0" sldId="306"/>
        </pc:sldMkLst>
      </pc:sldChg>
      <pc:sldChg chg="addSp delSp modSp new mod">
        <pc:chgData name="aqeela ayub" userId="5f942318d4859b8e" providerId="LiveId" clId="{8A6CB399-7BFD-4D73-814B-4EF2C148FB8E}" dt="2025-03-06T18:49:32.697" v="225" actId="207"/>
        <pc:sldMkLst>
          <pc:docMk/>
          <pc:sldMk cId="3420810428" sldId="340"/>
        </pc:sldMkLst>
        <pc:spChg chg="mod">
          <ac:chgData name="aqeela ayub" userId="5f942318d4859b8e" providerId="LiveId" clId="{8A6CB399-7BFD-4D73-814B-4EF2C148FB8E}" dt="2025-03-06T18:46:43.924" v="191" actId="14100"/>
          <ac:spMkLst>
            <pc:docMk/>
            <pc:sldMk cId="3420810428" sldId="340"/>
            <ac:spMk id="2" creationId="{EDCB803D-CDF0-F27B-DDCA-61E93B0C0129}"/>
          </ac:spMkLst>
        </pc:spChg>
        <pc:spChg chg="mod">
          <ac:chgData name="aqeela ayub" userId="5f942318d4859b8e" providerId="LiveId" clId="{8A6CB399-7BFD-4D73-814B-4EF2C148FB8E}" dt="2025-03-06T18:49:32.697" v="225" actId="207"/>
          <ac:spMkLst>
            <pc:docMk/>
            <pc:sldMk cId="3420810428" sldId="340"/>
            <ac:spMk id="3" creationId="{4693372C-88B7-EA0F-99DB-8343E01C6DFF}"/>
          </ac:spMkLst>
        </pc:spChg>
        <pc:spChg chg="add del mod">
          <ac:chgData name="aqeela ayub" userId="5f942318d4859b8e" providerId="LiveId" clId="{8A6CB399-7BFD-4D73-814B-4EF2C148FB8E}" dt="2025-03-06T18:48:54.769" v="222"/>
          <ac:spMkLst>
            <pc:docMk/>
            <pc:sldMk cId="3420810428" sldId="340"/>
            <ac:spMk id="5" creationId="{AA2494F4-76BB-81A6-1CE9-3CA80939E32E}"/>
          </ac:spMkLst>
        </pc:spChg>
        <pc:graphicFrameChg chg="add mod modGraphic">
          <ac:chgData name="aqeela ayub" userId="5f942318d4859b8e" providerId="LiveId" clId="{8A6CB399-7BFD-4D73-814B-4EF2C148FB8E}" dt="2025-03-06T18:46:26.919" v="188" actId="113"/>
          <ac:graphicFrameMkLst>
            <pc:docMk/>
            <pc:sldMk cId="3420810428" sldId="340"/>
            <ac:graphicFrameMk id="4" creationId="{2256BF0A-081D-492E-EB17-B467A961876B}"/>
          </ac:graphicFrameMkLst>
        </pc:graphicFrameChg>
      </pc:sldChg>
      <pc:sldChg chg="addSp delSp modSp new mod setBg">
        <pc:chgData name="aqeela ayub" userId="5f942318d4859b8e" providerId="LiveId" clId="{8A6CB399-7BFD-4D73-814B-4EF2C148FB8E}" dt="2025-03-06T18:52:03.480" v="231" actId="14100"/>
        <pc:sldMkLst>
          <pc:docMk/>
          <pc:sldMk cId="2734384682" sldId="341"/>
        </pc:sldMkLst>
        <pc:spChg chg="del">
          <ac:chgData name="aqeela ayub" userId="5f942318d4859b8e" providerId="LiveId" clId="{8A6CB399-7BFD-4D73-814B-4EF2C148FB8E}" dt="2025-03-06T18:51:44.534" v="229" actId="26606"/>
          <ac:spMkLst>
            <pc:docMk/>
            <pc:sldMk cId="2734384682" sldId="341"/>
            <ac:spMk id="2" creationId="{B4F2158B-7C9C-E1A9-2C96-594715BFBD5C}"/>
          </ac:spMkLst>
        </pc:spChg>
        <pc:spChg chg="del">
          <ac:chgData name="aqeela ayub" userId="5f942318d4859b8e" providerId="LiveId" clId="{8A6CB399-7BFD-4D73-814B-4EF2C148FB8E}" dt="2025-03-06T18:51:33.228" v="228"/>
          <ac:spMkLst>
            <pc:docMk/>
            <pc:sldMk cId="2734384682" sldId="341"/>
            <ac:spMk id="3" creationId="{56C1B10A-854F-715B-24A3-CE6936A23AA5}"/>
          </ac:spMkLst>
        </pc:spChg>
        <pc:spChg chg="add">
          <ac:chgData name="aqeela ayub" userId="5f942318d4859b8e" providerId="LiveId" clId="{8A6CB399-7BFD-4D73-814B-4EF2C148FB8E}" dt="2025-03-06T18:51:44.534" v="229" actId="26606"/>
          <ac:spMkLst>
            <pc:docMk/>
            <pc:sldMk cId="2734384682" sldId="341"/>
            <ac:spMk id="1031" creationId="{F3060C83-F051-4F0E-ABAD-AA0DFC48B218}"/>
          </ac:spMkLst>
        </pc:spChg>
        <pc:spChg chg="add">
          <ac:chgData name="aqeela ayub" userId="5f942318d4859b8e" providerId="LiveId" clId="{8A6CB399-7BFD-4D73-814B-4EF2C148FB8E}" dt="2025-03-06T18:51:44.534" v="229" actId="26606"/>
          <ac:spMkLst>
            <pc:docMk/>
            <pc:sldMk cId="2734384682" sldId="341"/>
            <ac:spMk id="1033" creationId="{83C98ABE-055B-441F-B07E-44F97F083C39}"/>
          </ac:spMkLst>
        </pc:spChg>
        <pc:spChg chg="add">
          <ac:chgData name="aqeela ayub" userId="5f942318d4859b8e" providerId="LiveId" clId="{8A6CB399-7BFD-4D73-814B-4EF2C148FB8E}" dt="2025-03-06T18:51:44.534" v="229" actId="26606"/>
          <ac:spMkLst>
            <pc:docMk/>
            <pc:sldMk cId="2734384682" sldId="341"/>
            <ac:spMk id="1035" creationId="{29FDB030-9B49-4CED-8CCD-4D99382388AC}"/>
          </ac:spMkLst>
        </pc:spChg>
        <pc:spChg chg="add">
          <ac:chgData name="aqeela ayub" userId="5f942318d4859b8e" providerId="LiveId" clId="{8A6CB399-7BFD-4D73-814B-4EF2C148FB8E}" dt="2025-03-06T18:51:44.534" v="229" actId="26606"/>
          <ac:spMkLst>
            <pc:docMk/>
            <pc:sldMk cId="2734384682" sldId="341"/>
            <ac:spMk id="1037" creationId="{3783CA14-24A1-485C-8B30-D6A5D87987AD}"/>
          </ac:spMkLst>
        </pc:spChg>
        <pc:spChg chg="add">
          <ac:chgData name="aqeela ayub" userId="5f942318d4859b8e" providerId="LiveId" clId="{8A6CB399-7BFD-4D73-814B-4EF2C148FB8E}" dt="2025-03-06T18:51:44.534" v="229" actId="26606"/>
          <ac:spMkLst>
            <pc:docMk/>
            <pc:sldMk cId="2734384682" sldId="341"/>
            <ac:spMk id="1039" creationId="{9A97C86A-04D6-40F7-AE84-31AB43E6A846}"/>
          </ac:spMkLst>
        </pc:spChg>
        <pc:spChg chg="add">
          <ac:chgData name="aqeela ayub" userId="5f942318d4859b8e" providerId="LiveId" clId="{8A6CB399-7BFD-4D73-814B-4EF2C148FB8E}" dt="2025-03-06T18:51:44.534" v="229" actId="26606"/>
          <ac:spMkLst>
            <pc:docMk/>
            <pc:sldMk cId="2734384682" sldId="341"/>
            <ac:spMk id="1041" creationId="{FF9F2414-84E8-453E-B1F3-389FDE8192D9}"/>
          </ac:spMkLst>
        </pc:spChg>
        <pc:spChg chg="add">
          <ac:chgData name="aqeela ayub" userId="5f942318d4859b8e" providerId="LiveId" clId="{8A6CB399-7BFD-4D73-814B-4EF2C148FB8E}" dt="2025-03-06T18:51:44.534" v="229" actId="26606"/>
          <ac:spMkLst>
            <pc:docMk/>
            <pc:sldMk cId="2734384682" sldId="341"/>
            <ac:spMk id="1043" creationId="{3ECA69A1-7536-43AC-85EF-C7106179F5ED}"/>
          </ac:spMkLst>
        </pc:spChg>
        <pc:picChg chg="add mod">
          <ac:chgData name="aqeela ayub" userId="5f942318d4859b8e" providerId="LiveId" clId="{8A6CB399-7BFD-4D73-814B-4EF2C148FB8E}" dt="2025-03-06T18:52:03.480" v="231" actId="14100"/>
          <ac:picMkLst>
            <pc:docMk/>
            <pc:sldMk cId="2734384682" sldId="341"/>
            <ac:picMk id="1026" creationId="{C441F664-77C6-48A1-2356-BE596ED579A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CFA9B0-97AF-4E21-B4DC-ABC38D65CE5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BB4A677-66F1-48F5-AA9A-026D2A6B1537}">
      <dgm:prSet/>
      <dgm:spPr/>
      <dgm:t>
        <a:bodyPr/>
        <a:lstStyle/>
        <a:p>
          <a:r>
            <a:rPr lang="en-US"/>
            <a:t>DEFINE CYANOTIC CONGENITAL HEART DISEASE AND ITS TYPES</a:t>
          </a:r>
        </a:p>
      </dgm:t>
    </dgm:pt>
    <dgm:pt modelId="{1178020B-9ABC-45FF-8E02-1CCAD73E00A9}" type="parTrans" cxnId="{881C9794-6E82-42B0-89C2-6E5CD2DA511E}">
      <dgm:prSet/>
      <dgm:spPr/>
      <dgm:t>
        <a:bodyPr/>
        <a:lstStyle/>
        <a:p>
          <a:endParaRPr lang="en-US"/>
        </a:p>
      </dgm:t>
    </dgm:pt>
    <dgm:pt modelId="{B5ACE339-96AB-4C46-93B7-2CA4C859B5A1}" type="sibTrans" cxnId="{881C9794-6E82-42B0-89C2-6E5CD2DA511E}">
      <dgm:prSet/>
      <dgm:spPr/>
      <dgm:t>
        <a:bodyPr/>
        <a:lstStyle/>
        <a:p>
          <a:endParaRPr lang="en-US"/>
        </a:p>
      </dgm:t>
    </dgm:pt>
    <dgm:pt modelId="{AA57B645-1E4E-4954-B751-DA08B165CB8B}">
      <dgm:prSet/>
      <dgm:spPr/>
      <dgm:t>
        <a:bodyPr/>
        <a:lstStyle/>
        <a:p>
          <a:r>
            <a:rPr lang="en-US"/>
            <a:t>DEFINE TETRALOGY OF FALLOT AND ITS PATHOPHYSIOLOGY</a:t>
          </a:r>
        </a:p>
      </dgm:t>
    </dgm:pt>
    <dgm:pt modelId="{CBB1B2A1-D28A-4575-AF30-46FAF67CA244}" type="parTrans" cxnId="{1AB1EB8E-01C0-4EE8-B464-AF192F1BE310}">
      <dgm:prSet/>
      <dgm:spPr/>
      <dgm:t>
        <a:bodyPr/>
        <a:lstStyle/>
        <a:p>
          <a:endParaRPr lang="en-US"/>
        </a:p>
      </dgm:t>
    </dgm:pt>
    <dgm:pt modelId="{61186D38-C83F-444C-BB87-85375C2C0182}" type="sibTrans" cxnId="{1AB1EB8E-01C0-4EE8-B464-AF192F1BE310}">
      <dgm:prSet/>
      <dgm:spPr/>
      <dgm:t>
        <a:bodyPr/>
        <a:lstStyle/>
        <a:p>
          <a:endParaRPr lang="en-US"/>
        </a:p>
      </dgm:t>
    </dgm:pt>
    <dgm:pt modelId="{66BA19D4-E7C1-48CF-AFCC-AF158BFDC423}">
      <dgm:prSet/>
      <dgm:spPr/>
      <dgm:t>
        <a:bodyPr/>
        <a:lstStyle/>
        <a:p>
          <a:r>
            <a:rPr lang="en-US"/>
            <a:t>CLINICAL PRESENTATION</a:t>
          </a:r>
        </a:p>
      </dgm:t>
    </dgm:pt>
    <dgm:pt modelId="{49C4BBF9-5317-4E4B-84FB-292F7017BFCF}" type="parTrans" cxnId="{BAA96EA7-A5A1-43E6-B226-998F30678DE5}">
      <dgm:prSet/>
      <dgm:spPr/>
      <dgm:t>
        <a:bodyPr/>
        <a:lstStyle/>
        <a:p>
          <a:endParaRPr lang="en-US"/>
        </a:p>
      </dgm:t>
    </dgm:pt>
    <dgm:pt modelId="{11414729-D3C0-48AF-9912-D8E9825FAB7D}" type="sibTrans" cxnId="{BAA96EA7-A5A1-43E6-B226-998F30678DE5}">
      <dgm:prSet/>
      <dgm:spPr/>
      <dgm:t>
        <a:bodyPr/>
        <a:lstStyle/>
        <a:p>
          <a:endParaRPr lang="en-US"/>
        </a:p>
      </dgm:t>
    </dgm:pt>
    <dgm:pt modelId="{A405148B-4DF8-4ECD-BB61-914A702E60A1}">
      <dgm:prSet/>
      <dgm:spPr/>
      <dgm:t>
        <a:bodyPr/>
        <a:lstStyle/>
        <a:p>
          <a:r>
            <a:rPr lang="en-US"/>
            <a:t>INVESTIGATIONS</a:t>
          </a:r>
        </a:p>
      </dgm:t>
    </dgm:pt>
    <dgm:pt modelId="{907F2BFD-7CA7-4FC4-AF72-8191662BF675}" type="parTrans" cxnId="{5E72B6C3-DF18-4BA6-8A00-E844E3925827}">
      <dgm:prSet/>
      <dgm:spPr/>
      <dgm:t>
        <a:bodyPr/>
        <a:lstStyle/>
        <a:p>
          <a:endParaRPr lang="en-US"/>
        </a:p>
      </dgm:t>
    </dgm:pt>
    <dgm:pt modelId="{39E13192-2C6E-4B1A-B38B-A6DDB3E871D8}" type="sibTrans" cxnId="{5E72B6C3-DF18-4BA6-8A00-E844E3925827}">
      <dgm:prSet/>
      <dgm:spPr/>
      <dgm:t>
        <a:bodyPr/>
        <a:lstStyle/>
        <a:p>
          <a:endParaRPr lang="en-US"/>
        </a:p>
      </dgm:t>
    </dgm:pt>
    <dgm:pt modelId="{ADCB82CA-4F87-44B8-9FB6-676D58E055E2}">
      <dgm:prSet/>
      <dgm:spPr/>
      <dgm:t>
        <a:bodyPr/>
        <a:lstStyle/>
        <a:p>
          <a:r>
            <a:rPr lang="en-US"/>
            <a:t>PLAN OF MANAGEMENT</a:t>
          </a:r>
        </a:p>
      </dgm:t>
    </dgm:pt>
    <dgm:pt modelId="{4295FF90-12B9-4764-8E1F-DCEA57631CFC}" type="parTrans" cxnId="{D37828A6-A27C-4607-A4A1-127AAEFF814E}">
      <dgm:prSet/>
      <dgm:spPr/>
      <dgm:t>
        <a:bodyPr/>
        <a:lstStyle/>
        <a:p>
          <a:endParaRPr lang="en-US"/>
        </a:p>
      </dgm:t>
    </dgm:pt>
    <dgm:pt modelId="{B9823B18-9D0C-4DCA-9C3B-E1757F02E736}" type="sibTrans" cxnId="{D37828A6-A27C-4607-A4A1-127AAEFF814E}">
      <dgm:prSet/>
      <dgm:spPr/>
      <dgm:t>
        <a:bodyPr/>
        <a:lstStyle/>
        <a:p>
          <a:endParaRPr lang="en-US"/>
        </a:p>
      </dgm:t>
    </dgm:pt>
    <dgm:pt modelId="{258DD52E-F3C6-4E50-9535-2F8363F37174}" type="pres">
      <dgm:prSet presAssocID="{65CFA9B0-97AF-4E21-B4DC-ABC38D65CE56}" presName="linear" presStyleCnt="0">
        <dgm:presLayoutVars>
          <dgm:animLvl val="lvl"/>
          <dgm:resizeHandles val="exact"/>
        </dgm:presLayoutVars>
      </dgm:prSet>
      <dgm:spPr/>
    </dgm:pt>
    <dgm:pt modelId="{DF947941-6A97-4545-9F05-67407F2D573F}" type="pres">
      <dgm:prSet presAssocID="{6BB4A677-66F1-48F5-AA9A-026D2A6B153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AE2F04D-75C2-4AE3-9FAA-94AED240D594}" type="pres">
      <dgm:prSet presAssocID="{B5ACE339-96AB-4C46-93B7-2CA4C859B5A1}" presName="spacer" presStyleCnt="0"/>
      <dgm:spPr/>
    </dgm:pt>
    <dgm:pt modelId="{E7B81220-6C5E-4122-9948-6E01DEA06802}" type="pres">
      <dgm:prSet presAssocID="{AA57B645-1E4E-4954-B751-DA08B165CB8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E512C98-B9F3-497A-9B8C-07D49613E828}" type="pres">
      <dgm:prSet presAssocID="{61186D38-C83F-444C-BB87-85375C2C0182}" presName="spacer" presStyleCnt="0"/>
      <dgm:spPr/>
    </dgm:pt>
    <dgm:pt modelId="{49006EA3-53F3-44A9-A651-44448C391C94}" type="pres">
      <dgm:prSet presAssocID="{66BA19D4-E7C1-48CF-AFCC-AF158BFDC42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862DED5-ACE8-4C8D-964C-62C896849777}" type="pres">
      <dgm:prSet presAssocID="{11414729-D3C0-48AF-9912-D8E9825FAB7D}" presName="spacer" presStyleCnt="0"/>
      <dgm:spPr/>
    </dgm:pt>
    <dgm:pt modelId="{D58392CB-DE38-42BA-8A7D-AE01C6E6639B}" type="pres">
      <dgm:prSet presAssocID="{A405148B-4DF8-4ECD-BB61-914A702E60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46D0FB7-2C2E-405D-9A78-D6C705AB1ECD}" type="pres">
      <dgm:prSet presAssocID="{39E13192-2C6E-4B1A-B38B-A6DDB3E871D8}" presName="spacer" presStyleCnt="0"/>
      <dgm:spPr/>
    </dgm:pt>
    <dgm:pt modelId="{052EABEE-4D86-4727-BD65-B5ACF15D1693}" type="pres">
      <dgm:prSet presAssocID="{ADCB82CA-4F87-44B8-9FB6-676D58E055E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BB8953D-643D-4268-BC98-A7556A1DEC7C}" type="presOf" srcId="{6BB4A677-66F1-48F5-AA9A-026D2A6B1537}" destId="{DF947941-6A97-4545-9F05-67407F2D573F}" srcOrd="0" destOrd="0" presId="urn:microsoft.com/office/officeart/2005/8/layout/vList2"/>
    <dgm:cxn modelId="{8F50BE70-08CE-426C-A6DD-814074534216}" type="presOf" srcId="{ADCB82CA-4F87-44B8-9FB6-676D58E055E2}" destId="{052EABEE-4D86-4727-BD65-B5ACF15D1693}" srcOrd="0" destOrd="0" presId="urn:microsoft.com/office/officeart/2005/8/layout/vList2"/>
    <dgm:cxn modelId="{2BC33877-550F-41C3-B989-CA91262A2009}" type="presOf" srcId="{A405148B-4DF8-4ECD-BB61-914A702E60A1}" destId="{D58392CB-DE38-42BA-8A7D-AE01C6E6639B}" srcOrd="0" destOrd="0" presId="urn:microsoft.com/office/officeart/2005/8/layout/vList2"/>
    <dgm:cxn modelId="{F83BD477-0A05-4A55-A8AD-F8A2B9968E73}" type="presOf" srcId="{AA57B645-1E4E-4954-B751-DA08B165CB8B}" destId="{E7B81220-6C5E-4122-9948-6E01DEA06802}" srcOrd="0" destOrd="0" presId="urn:microsoft.com/office/officeart/2005/8/layout/vList2"/>
    <dgm:cxn modelId="{1AB1EB8E-01C0-4EE8-B464-AF192F1BE310}" srcId="{65CFA9B0-97AF-4E21-B4DC-ABC38D65CE56}" destId="{AA57B645-1E4E-4954-B751-DA08B165CB8B}" srcOrd="1" destOrd="0" parTransId="{CBB1B2A1-D28A-4575-AF30-46FAF67CA244}" sibTransId="{61186D38-C83F-444C-BB87-85375C2C0182}"/>
    <dgm:cxn modelId="{881C9794-6E82-42B0-89C2-6E5CD2DA511E}" srcId="{65CFA9B0-97AF-4E21-B4DC-ABC38D65CE56}" destId="{6BB4A677-66F1-48F5-AA9A-026D2A6B1537}" srcOrd="0" destOrd="0" parTransId="{1178020B-9ABC-45FF-8E02-1CCAD73E00A9}" sibTransId="{B5ACE339-96AB-4C46-93B7-2CA4C859B5A1}"/>
    <dgm:cxn modelId="{D37828A6-A27C-4607-A4A1-127AAEFF814E}" srcId="{65CFA9B0-97AF-4E21-B4DC-ABC38D65CE56}" destId="{ADCB82CA-4F87-44B8-9FB6-676D58E055E2}" srcOrd="4" destOrd="0" parTransId="{4295FF90-12B9-4764-8E1F-DCEA57631CFC}" sibTransId="{B9823B18-9D0C-4DCA-9C3B-E1757F02E736}"/>
    <dgm:cxn modelId="{BAA96EA7-A5A1-43E6-B226-998F30678DE5}" srcId="{65CFA9B0-97AF-4E21-B4DC-ABC38D65CE56}" destId="{66BA19D4-E7C1-48CF-AFCC-AF158BFDC423}" srcOrd="2" destOrd="0" parTransId="{49C4BBF9-5317-4E4B-84FB-292F7017BFCF}" sibTransId="{11414729-D3C0-48AF-9912-D8E9825FAB7D}"/>
    <dgm:cxn modelId="{B2307ABF-E319-4537-9A72-CB08EB82581C}" type="presOf" srcId="{66BA19D4-E7C1-48CF-AFCC-AF158BFDC423}" destId="{49006EA3-53F3-44A9-A651-44448C391C94}" srcOrd="0" destOrd="0" presId="urn:microsoft.com/office/officeart/2005/8/layout/vList2"/>
    <dgm:cxn modelId="{5E72B6C3-DF18-4BA6-8A00-E844E3925827}" srcId="{65CFA9B0-97AF-4E21-B4DC-ABC38D65CE56}" destId="{A405148B-4DF8-4ECD-BB61-914A702E60A1}" srcOrd="3" destOrd="0" parTransId="{907F2BFD-7CA7-4FC4-AF72-8191662BF675}" sibTransId="{39E13192-2C6E-4B1A-B38B-A6DDB3E871D8}"/>
    <dgm:cxn modelId="{87B73FC7-2150-457A-B593-F065DA6D08D1}" type="presOf" srcId="{65CFA9B0-97AF-4E21-B4DC-ABC38D65CE56}" destId="{258DD52E-F3C6-4E50-9535-2F8363F37174}" srcOrd="0" destOrd="0" presId="urn:microsoft.com/office/officeart/2005/8/layout/vList2"/>
    <dgm:cxn modelId="{2372AA56-0FEA-4AB5-87B5-21B1F402EF0A}" type="presParOf" srcId="{258DD52E-F3C6-4E50-9535-2F8363F37174}" destId="{DF947941-6A97-4545-9F05-67407F2D573F}" srcOrd="0" destOrd="0" presId="urn:microsoft.com/office/officeart/2005/8/layout/vList2"/>
    <dgm:cxn modelId="{7C1E0E12-E67E-4070-9457-FB33B05AF0E1}" type="presParOf" srcId="{258DD52E-F3C6-4E50-9535-2F8363F37174}" destId="{3AE2F04D-75C2-4AE3-9FAA-94AED240D594}" srcOrd="1" destOrd="0" presId="urn:microsoft.com/office/officeart/2005/8/layout/vList2"/>
    <dgm:cxn modelId="{310ED7CC-D63C-4277-8442-1CB4534DA343}" type="presParOf" srcId="{258DD52E-F3C6-4E50-9535-2F8363F37174}" destId="{E7B81220-6C5E-4122-9948-6E01DEA06802}" srcOrd="2" destOrd="0" presId="urn:microsoft.com/office/officeart/2005/8/layout/vList2"/>
    <dgm:cxn modelId="{15E515C6-E16A-4ABD-8A4B-3A92AEDFBBFC}" type="presParOf" srcId="{258DD52E-F3C6-4E50-9535-2F8363F37174}" destId="{4E512C98-B9F3-497A-9B8C-07D49613E828}" srcOrd="3" destOrd="0" presId="urn:microsoft.com/office/officeart/2005/8/layout/vList2"/>
    <dgm:cxn modelId="{90CE46CE-B31D-4114-BBD3-0C744C86DE91}" type="presParOf" srcId="{258DD52E-F3C6-4E50-9535-2F8363F37174}" destId="{49006EA3-53F3-44A9-A651-44448C391C94}" srcOrd="4" destOrd="0" presId="urn:microsoft.com/office/officeart/2005/8/layout/vList2"/>
    <dgm:cxn modelId="{84144C61-A526-462B-AB20-21895C8EC26D}" type="presParOf" srcId="{258DD52E-F3C6-4E50-9535-2F8363F37174}" destId="{D862DED5-ACE8-4C8D-964C-62C896849777}" srcOrd="5" destOrd="0" presId="urn:microsoft.com/office/officeart/2005/8/layout/vList2"/>
    <dgm:cxn modelId="{9CF0E974-4E4F-47DC-B586-0F30552C4E23}" type="presParOf" srcId="{258DD52E-F3C6-4E50-9535-2F8363F37174}" destId="{D58392CB-DE38-42BA-8A7D-AE01C6E6639B}" srcOrd="6" destOrd="0" presId="urn:microsoft.com/office/officeart/2005/8/layout/vList2"/>
    <dgm:cxn modelId="{18A14F04-96D7-4D8A-9D2B-1129B0C494FE}" type="presParOf" srcId="{258DD52E-F3C6-4E50-9535-2F8363F37174}" destId="{E46D0FB7-2C2E-405D-9A78-D6C705AB1ECD}" srcOrd="7" destOrd="0" presId="urn:microsoft.com/office/officeart/2005/8/layout/vList2"/>
    <dgm:cxn modelId="{15DF2064-6F85-4AA4-9705-8CDA03DBEA88}" type="presParOf" srcId="{258DD52E-F3C6-4E50-9535-2F8363F37174}" destId="{052EABEE-4D86-4727-BD65-B5ACF15D169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B6E582-323A-46DD-B6E1-CE8C793B641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79D5303-8CAD-499A-8476-E884502F9FD0}">
      <dgm:prSet custT="1"/>
      <dgm:spPr/>
      <dgm:t>
        <a:bodyPr/>
        <a:lstStyle/>
        <a:p>
          <a:r>
            <a:rPr lang="en-US" sz="2000" dirty="0"/>
            <a:t>Placement of infant on abdomen in knee chest position</a:t>
          </a:r>
        </a:p>
      </dgm:t>
    </dgm:pt>
    <dgm:pt modelId="{DA328CC7-EBF7-4E20-8D03-E2CEA2A1F3B8}" type="parTrans" cxnId="{9801B906-1000-43B1-91B8-E40C322D4B57}">
      <dgm:prSet/>
      <dgm:spPr/>
      <dgm:t>
        <a:bodyPr/>
        <a:lstStyle/>
        <a:p>
          <a:endParaRPr lang="en-US"/>
        </a:p>
      </dgm:t>
    </dgm:pt>
    <dgm:pt modelId="{559CD463-3464-47DD-BC69-97EF9F4805AB}" type="sibTrans" cxnId="{9801B906-1000-43B1-91B8-E40C322D4B57}">
      <dgm:prSet/>
      <dgm:spPr/>
      <dgm:t>
        <a:bodyPr/>
        <a:lstStyle/>
        <a:p>
          <a:endParaRPr lang="en-US"/>
        </a:p>
      </dgm:t>
    </dgm:pt>
    <dgm:pt modelId="{74DAF171-DE03-4A69-A2FB-02D9A50162BB}">
      <dgm:prSet custT="1"/>
      <dgm:spPr/>
      <dgm:t>
        <a:bodyPr/>
        <a:lstStyle/>
        <a:p>
          <a:r>
            <a:rPr lang="en-US" sz="2000" dirty="0"/>
            <a:t>Oxygen inhalation</a:t>
          </a:r>
        </a:p>
      </dgm:t>
    </dgm:pt>
    <dgm:pt modelId="{035A2BA4-E79B-44F5-89D3-E57368E5DEE9}" type="parTrans" cxnId="{37BDF5A7-CC6A-45C5-B738-AD134026B1A9}">
      <dgm:prSet/>
      <dgm:spPr/>
      <dgm:t>
        <a:bodyPr/>
        <a:lstStyle/>
        <a:p>
          <a:endParaRPr lang="en-US"/>
        </a:p>
      </dgm:t>
    </dgm:pt>
    <dgm:pt modelId="{766F03DB-D164-4AD6-9C77-382D368A2DDC}" type="sibTrans" cxnId="{37BDF5A7-CC6A-45C5-B738-AD134026B1A9}">
      <dgm:prSet/>
      <dgm:spPr/>
      <dgm:t>
        <a:bodyPr/>
        <a:lstStyle/>
        <a:p>
          <a:endParaRPr lang="en-US"/>
        </a:p>
      </dgm:t>
    </dgm:pt>
    <dgm:pt modelId="{02DA577F-EA86-49A3-8CF1-73A12B03702C}">
      <dgm:prSet custT="1"/>
      <dgm:spPr/>
      <dgm:t>
        <a:bodyPr/>
        <a:lstStyle/>
        <a:p>
          <a:r>
            <a:rPr lang="en-US" sz="2000" dirty="0"/>
            <a:t>Morphin subcutaneous 0.2mg/kg</a:t>
          </a:r>
        </a:p>
      </dgm:t>
    </dgm:pt>
    <dgm:pt modelId="{DBE016B3-DB32-4B73-B432-F4CFAA3AB67E}" type="parTrans" cxnId="{F57C3C71-0065-427E-A820-BE527936C892}">
      <dgm:prSet/>
      <dgm:spPr/>
      <dgm:t>
        <a:bodyPr/>
        <a:lstStyle/>
        <a:p>
          <a:endParaRPr lang="en-US"/>
        </a:p>
      </dgm:t>
    </dgm:pt>
    <dgm:pt modelId="{BA403C31-A428-4546-90EE-389581E5A7A6}" type="sibTrans" cxnId="{F57C3C71-0065-427E-A820-BE527936C892}">
      <dgm:prSet/>
      <dgm:spPr/>
      <dgm:t>
        <a:bodyPr/>
        <a:lstStyle/>
        <a:p>
          <a:endParaRPr lang="en-US"/>
        </a:p>
      </dgm:t>
    </dgm:pt>
    <dgm:pt modelId="{0B7CA023-E4B3-4364-8564-8C7115AC9E8A}">
      <dgm:prSet custT="1"/>
      <dgm:spPr/>
      <dgm:t>
        <a:bodyPr/>
        <a:lstStyle/>
        <a:p>
          <a:r>
            <a:rPr lang="en-US" sz="2000" dirty="0"/>
            <a:t>Metabolic acidosis </a:t>
          </a:r>
          <a:r>
            <a:rPr lang="en-US" sz="2000" dirty="0" err="1"/>
            <a:t>developes</a:t>
          </a:r>
          <a:r>
            <a:rPr lang="en-US" sz="2000" dirty="0"/>
            <a:t> when arterial Spo2  &lt;40 mmHg </a:t>
          </a:r>
        </a:p>
      </dgm:t>
    </dgm:pt>
    <dgm:pt modelId="{423BD166-0F54-4DDC-870C-C176EA831E71}" type="parTrans" cxnId="{8FE81069-EC38-4082-AAAA-7D1378A50E22}">
      <dgm:prSet/>
      <dgm:spPr/>
      <dgm:t>
        <a:bodyPr/>
        <a:lstStyle/>
        <a:p>
          <a:endParaRPr lang="en-US"/>
        </a:p>
      </dgm:t>
    </dgm:pt>
    <dgm:pt modelId="{B1F8721B-BB62-490E-A43A-1C18F4522D65}" type="sibTrans" cxnId="{8FE81069-EC38-4082-AAAA-7D1378A50E22}">
      <dgm:prSet/>
      <dgm:spPr/>
      <dgm:t>
        <a:bodyPr/>
        <a:lstStyle/>
        <a:p>
          <a:endParaRPr lang="en-US"/>
        </a:p>
      </dgm:t>
    </dgm:pt>
    <dgm:pt modelId="{AFBEB65F-565F-4608-A25A-392113AD8819}">
      <dgm:prSet custT="1"/>
      <dgm:spPr/>
      <dgm:t>
        <a:bodyPr/>
        <a:lstStyle/>
        <a:p>
          <a:r>
            <a:rPr lang="en-US" sz="2000" dirty="0"/>
            <a:t>Rapid correction with intravenous  Sodium bicarbonate</a:t>
          </a:r>
        </a:p>
      </dgm:t>
    </dgm:pt>
    <dgm:pt modelId="{0F49DB6E-9F13-43CC-9A44-A626B2F9DAC4}" type="parTrans" cxnId="{8114C9B2-0CA5-408B-8787-1683D68B13CF}">
      <dgm:prSet/>
      <dgm:spPr/>
      <dgm:t>
        <a:bodyPr/>
        <a:lstStyle/>
        <a:p>
          <a:endParaRPr lang="en-US"/>
        </a:p>
      </dgm:t>
    </dgm:pt>
    <dgm:pt modelId="{67CCC23E-A1E1-43B7-8FEB-E00569BD1D9D}" type="sibTrans" cxnId="{8114C9B2-0CA5-408B-8787-1683D68B13CF}">
      <dgm:prSet/>
      <dgm:spPr/>
      <dgm:t>
        <a:bodyPr/>
        <a:lstStyle/>
        <a:p>
          <a:endParaRPr lang="en-US"/>
        </a:p>
      </dgm:t>
    </dgm:pt>
    <dgm:pt modelId="{1B3A3DEA-4FF5-49EE-B475-0B56B3618D5E}">
      <dgm:prSet custT="1"/>
      <dgm:spPr/>
      <dgm:t>
        <a:bodyPr/>
        <a:lstStyle/>
        <a:p>
          <a:r>
            <a:rPr lang="en-US" sz="2000" dirty="0"/>
            <a:t>Drugs that increase systemic vascular resistance IV Phenylephrine</a:t>
          </a:r>
        </a:p>
      </dgm:t>
    </dgm:pt>
    <dgm:pt modelId="{AB28B311-BEE7-4711-BF2C-FBD7F911F14C}" type="parTrans" cxnId="{FE803764-864A-45CD-8C8D-99E69082E4B2}">
      <dgm:prSet/>
      <dgm:spPr/>
      <dgm:t>
        <a:bodyPr/>
        <a:lstStyle/>
        <a:p>
          <a:endParaRPr lang="en-US"/>
        </a:p>
      </dgm:t>
    </dgm:pt>
    <dgm:pt modelId="{222DFC62-9C5F-432F-BC2B-FE6BF82ABA35}" type="sibTrans" cxnId="{FE803764-864A-45CD-8C8D-99E69082E4B2}">
      <dgm:prSet/>
      <dgm:spPr/>
      <dgm:t>
        <a:bodyPr/>
        <a:lstStyle/>
        <a:p>
          <a:endParaRPr lang="en-US"/>
        </a:p>
      </dgm:t>
    </dgm:pt>
    <dgm:pt modelId="{F6A32D1B-A6B1-440C-98FE-711E04FCC827}">
      <dgm:prSet custT="1"/>
      <dgm:spPr/>
      <dgm:t>
        <a:bodyPr/>
        <a:lstStyle/>
        <a:p>
          <a:r>
            <a:rPr lang="en-US" sz="2000" dirty="0"/>
            <a:t>Intravenous  Propranolol (0.1 mg/kg)</a:t>
          </a:r>
        </a:p>
      </dgm:t>
    </dgm:pt>
    <dgm:pt modelId="{978B5114-EA92-4DA7-87B3-C711CB4A31B3}" type="parTrans" cxnId="{CABD2EAE-0B05-460A-8356-2D595E464BE8}">
      <dgm:prSet/>
      <dgm:spPr/>
      <dgm:t>
        <a:bodyPr/>
        <a:lstStyle/>
        <a:p>
          <a:endParaRPr lang="en-US"/>
        </a:p>
      </dgm:t>
    </dgm:pt>
    <dgm:pt modelId="{BADF47A5-9FB1-4890-A23B-1FBCC8E7426F}" type="sibTrans" cxnId="{CABD2EAE-0B05-460A-8356-2D595E464BE8}">
      <dgm:prSet/>
      <dgm:spPr/>
      <dgm:t>
        <a:bodyPr/>
        <a:lstStyle/>
        <a:p>
          <a:endParaRPr lang="en-US"/>
        </a:p>
      </dgm:t>
    </dgm:pt>
    <dgm:pt modelId="{C4620CC3-303C-472E-A8CF-B0CB6C7E1821}">
      <dgm:prSet custT="1"/>
      <dgm:spPr/>
      <dgm:t>
        <a:bodyPr/>
        <a:lstStyle/>
        <a:p>
          <a:r>
            <a:rPr lang="en-US" sz="2000" dirty="0"/>
            <a:t>Intubation and </a:t>
          </a:r>
          <a:r>
            <a:rPr lang="en-US" sz="2000" dirty="0" err="1"/>
            <a:t>Anaesthetic</a:t>
          </a:r>
          <a:r>
            <a:rPr lang="en-US" sz="2000" dirty="0"/>
            <a:t>  sedation</a:t>
          </a:r>
        </a:p>
      </dgm:t>
    </dgm:pt>
    <dgm:pt modelId="{7A2F7BD5-3A6F-444D-B2F0-128A97E6F4B0}" type="parTrans" cxnId="{37ED5BF9-3337-489C-9CF3-431F7FD08C5A}">
      <dgm:prSet/>
      <dgm:spPr/>
      <dgm:t>
        <a:bodyPr/>
        <a:lstStyle/>
        <a:p>
          <a:endParaRPr lang="en-US"/>
        </a:p>
      </dgm:t>
    </dgm:pt>
    <dgm:pt modelId="{92CB483B-8578-46F0-B9FF-C95505A16772}" type="sibTrans" cxnId="{37ED5BF9-3337-489C-9CF3-431F7FD08C5A}">
      <dgm:prSet/>
      <dgm:spPr/>
      <dgm:t>
        <a:bodyPr/>
        <a:lstStyle/>
        <a:p>
          <a:endParaRPr lang="en-US"/>
        </a:p>
      </dgm:t>
    </dgm:pt>
    <dgm:pt modelId="{623A305E-3E6C-4EBB-9889-2BE89CCF1140}" type="pres">
      <dgm:prSet presAssocID="{97B6E582-323A-46DD-B6E1-CE8C793B6412}" presName="linear" presStyleCnt="0">
        <dgm:presLayoutVars>
          <dgm:animLvl val="lvl"/>
          <dgm:resizeHandles val="exact"/>
        </dgm:presLayoutVars>
      </dgm:prSet>
      <dgm:spPr/>
    </dgm:pt>
    <dgm:pt modelId="{0CB31CAF-75A5-4EB8-8E19-136DAF882021}" type="pres">
      <dgm:prSet presAssocID="{D79D5303-8CAD-499A-8476-E884502F9FD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E544C6DA-F865-4A12-A92B-23EDAA3C1C1D}" type="pres">
      <dgm:prSet presAssocID="{559CD463-3464-47DD-BC69-97EF9F4805AB}" presName="spacer" presStyleCnt="0"/>
      <dgm:spPr/>
    </dgm:pt>
    <dgm:pt modelId="{E651D98A-95B0-46F2-B74D-D3D9670FC52D}" type="pres">
      <dgm:prSet presAssocID="{74DAF171-DE03-4A69-A2FB-02D9A50162B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7695505F-BFE4-4794-B7E4-DD12FE12FB0A}" type="pres">
      <dgm:prSet presAssocID="{766F03DB-D164-4AD6-9C77-382D368A2DDC}" presName="spacer" presStyleCnt="0"/>
      <dgm:spPr/>
    </dgm:pt>
    <dgm:pt modelId="{A78CC2CA-5D8A-4992-9262-64B00E7EC4F1}" type="pres">
      <dgm:prSet presAssocID="{02DA577F-EA86-49A3-8CF1-73A12B03702C}" presName="parentText" presStyleLbl="node1" presStyleIdx="2" presStyleCnt="8" custLinFactY="295" custLinFactNeighborX="11822" custLinFactNeighborY="100000">
        <dgm:presLayoutVars>
          <dgm:chMax val="0"/>
          <dgm:bulletEnabled val="1"/>
        </dgm:presLayoutVars>
      </dgm:prSet>
      <dgm:spPr/>
    </dgm:pt>
    <dgm:pt modelId="{0238745F-6ABC-4837-8621-84D34E7CB53E}" type="pres">
      <dgm:prSet presAssocID="{BA403C31-A428-4546-90EE-389581E5A7A6}" presName="spacer" presStyleCnt="0"/>
      <dgm:spPr/>
    </dgm:pt>
    <dgm:pt modelId="{3F791F11-04C5-447E-8F47-7BC300815F40}" type="pres">
      <dgm:prSet presAssocID="{0B7CA023-E4B3-4364-8564-8C7115AC9E8A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D37357B-DA18-41C3-B4A1-5FC2A0ECDCED}" type="pres">
      <dgm:prSet presAssocID="{B1F8721B-BB62-490E-A43A-1C18F4522D65}" presName="spacer" presStyleCnt="0"/>
      <dgm:spPr/>
    </dgm:pt>
    <dgm:pt modelId="{5D606243-E7F2-4190-83C7-CEEC1BC8DBB5}" type="pres">
      <dgm:prSet presAssocID="{AFBEB65F-565F-4608-A25A-392113AD881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29E0184-A4FE-422F-92CE-08E2B3D1C37F}" type="pres">
      <dgm:prSet presAssocID="{67CCC23E-A1E1-43B7-8FEB-E00569BD1D9D}" presName="spacer" presStyleCnt="0"/>
      <dgm:spPr/>
    </dgm:pt>
    <dgm:pt modelId="{A587CF4E-9076-4CB0-B701-910FBAEA3CCC}" type="pres">
      <dgm:prSet presAssocID="{1B3A3DEA-4FF5-49EE-B475-0B56B3618D5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E71254D-EC47-442E-9F89-7D06EBE7A40E}" type="pres">
      <dgm:prSet presAssocID="{222DFC62-9C5F-432F-BC2B-FE6BF82ABA35}" presName="spacer" presStyleCnt="0"/>
      <dgm:spPr/>
    </dgm:pt>
    <dgm:pt modelId="{7ABCC9E0-B387-41A7-B6DA-DD681B56F1C7}" type="pres">
      <dgm:prSet presAssocID="{F6A32D1B-A6B1-440C-98FE-711E04FCC82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43B6178-C221-4B47-9DA4-0075F0944DEC}" type="pres">
      <dgm:prSet presAssocID="{BADF47A5-9FB1-4890-A23B-1FBCC8E7426F}" presName="spacer" presStyleCnt="0"/>
      <dgm:spPr/>
    </dgm:pt>
    <dgm:pt modelId="{63A1B16F-A49F-4A32-BAB1-ACA4431D2939}" type="pres">
      <dgm:prSet presAssocID="{C4620CC3-303C-472E-A8CF-B0CB6C7E1821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9801B906-1000-43B1-91B8-E40C322D4B57}" srcId="{97B6E582-323A-46DD-B6E1-CE8C793B6412}" destId="{D79D5303-8CAD-499A-8476-E884502F9FD0}" srcOrd="0" destOrd="0" parTransId="{DA328CC7-EBF7-4E20-8D03-E2CEA2A1F3B8}" sibTransId="{559CD463-3464-47DD-BC69-97EF9F4805AB}"/>
    <dgm:cxn modelId="{CCFE5714-CB70-4BCB-B525-7D10CA4F4AB6}" type="presOf" srcId="{D79D5303-8CAD-499A-8476-E884502F9FD0}" destId="{0CB31CAF-75A5-4EB8-8E19-136DAF882021}" srcOrd="0" destOrd="0" presId="urn:microsoft.com/office/officeart/2005/8/layout/vList2"/>
    <dgm:cxn modelId="{FE803764-864A-45CD-8C8D-99E69082E4B2}" srcId="{97B6E582-323A-46DD-B6E1-CE8C793B6412}" destId="{1B3A3DEA-4FF5-49EE-B475-0B56B3618D5E}" srcOrd="5" destOrd="0" parTransId="{AB28B311-BEE7-4711-BF2C-FBD7F911F14C}" sibTransId="{222DFC62-9C5F-432F-BC2B-FE6BF82ABA35}"/>
    <dgm:cxn modelId="{8FE81069-EC38-4082-AAAA-7D1378A50E22}" srcId="{97B6E582-323A-46DD-B6E1-CE8C793B6412}" destId="{0B7CA023-E4B3-4364-8564-8C7115AC9E8A}" srcOrd="3" destOrd="0" parTransId="{423BD166-0F54-4DDC-870C-C176EA831E71}" sibTransId="{B1F8721B-BB62-490E-A43A-1C18F4522D65}"/>
    <dgm:cxn modelId="{D149F54B-A2F4-4DA4-88C2-FAAAB8E00330}" type="presOf" srcId="{C4620CC3-303C-472E-A8CF-B0CB6C7E1821}" destId="{63A1B16F-A49F-4A32-BAB1-ACA4431D2939}" srcOrd="0" destOrd="0" presId="urn:microsoft.com/office/officeart/2005/8/layout/vList2"/>
    <dgm:cxn modelId="{F57C3C71-0065-427E-A820-BE527936C892}" srcId="{97B6E582-323A-46DD-B6E1-CE8C793B6412}" destId="{02DA577F-EA86-49A3-8CF1-73A12B03702C}" srcOrd="2" destOrd="0" parTransId="{DBE016B3-DB32-4B73-B432-F4CFAA3AB67E}" sibTransId="{BA403C31-A428-4546-90EE-389581E5A7A6}"/>
    <dgm:cxn modelId="{54A37A95-FE9C-4983-A61E-AF902F0C9D9E}" type="presOf" srcId="{0B7CA023-E4B3-4364-8564-8C7115AC9E8A}" destId="{3F791F11-04C5-447E-8F47-7BC300815F40}" srcOrd="0" destOrd="0" presId="urn:microsoft.com/office/officeart/2005/8/layout/vList2"/>
    <dgm:cxn modelId="{37BDF5A7-CC6A-45C5-B738-AD134026B1A9}" srcId="{97B6E582-323A-46DD-B6E1-CE8C793B6412}" destId="{74DAF171-DE03-4A69-A2FB-02D9A50162BB}" srcOrd="1" destOrd="0" parTransId="{035A2BA4-E79B-44F5-89D3-E57368E5DEE9}" sibTransId="{766F03DB-D164-4AD6-9C77-382D368A2DDC}"/>
    <dgm:cxn modelId="{CABD2EAE-0B05-460A-8356-2D595E464BE8}" srcId="{97B6E582-323A-46DD-B6E1-CE8C793B6412}" destId="{F6A32D1B-A6B1-440C-98FE-711E04FCC827}" srcOrd="6" destOrd="0" parTransId="{978B5114-EA92-4DA7-87B3-C711CB4A31B3}" sibTransId="{BADF47A5-9FB1-4890-A23B-1FBCC8E7426F}"/>
    <dgm:cxn modelId="{8114C9B2-0CA5-408B-8787-1683D68B13CF}" srcId="{97B6E582-323A-46DD-B6E1-CE8C793B6412}" destId="{AFBEB65F-565F-4608-A25A-392113AD8819}" srcOrd="4" destOrd="0" parTransId="{0F49DB6E-9F13-43CC-9A44-A626B2F9DAC4}" sibTransId="{67CCC23E-A1E1-43B7-8FEB-E00569BD1D9D}"/>
    <dgm:cxn modelId="{65054AB8-AF40-41C1-9659-4A7563E8222A}" type="presOf" srcId="{F6A32D1B-A6B1-440C-98FE-711E04FCC827}" destId="{7ABCC9E0-B387-41A7-B6DA-DD681B56F1C7}" srcOrd="0" destOrd="0" presId="urn:microsoft.com/office/officeart/2005/8/layout/vList2"/>
    <dgm:cxn modelId="{F993EAE1-49FE-432A-B26B-15572A5139BD}" type="presOf" srcId="{1B3A3DEA-4FF5-49EE-B475-0B56B3618D5E}" destId="{A587CF4E-9076-4CB0-B701-910FBAEA3CCC}" srcOrd="0" destOrd="0" presId="urn:microsoft.com/office/officeart/2005/8/layout/vList2"/>
    <dgm:cxn modelId="{F3B264E6-D8BB-4A1E-8FB5-EF1848229B67}" type="presOf" srcId="{74DAF171-DE03-4A69-A2FB-02D9A50162BB}" destId="{E651D98A-95B0-46F2-B74D-D3D9670FC52D}" srcOrd="0" destOrd="0" presId="urn:microsoft.com/office/officeart/2005/8/layout/vList2"/>
    <dgm:cxn modelId="{C3E516EB-3D7B-4804-A721-461A7A0D8B67}" type="presOf" srcId="{97B6E582-323A-46DD-B6E1-CE8C793B6412}" destId="{623A305E-3E6C-4EBB-9889-2BE89CCF1140}" srcOrd="0" destOrd="0" presId="urn:microsoft.com/office/officeart/2005/8/layout/vList2"/>
    <dgm:cxn modelId="{DEF5AFF8-E5E1-4F98-BF23-7FF50B27BD0E}" type="presOf" srcId="{02DA577F-EA86-49A3-8CF1-73A12B03702C}" destId="{A78CC2CA-5D8A-4992-9262-64B00E7EC4F1}" srcOrd="0" destOrd="0" presId="urn:microsoft.com/office/officeart/2005/8/layout/vList2"/>
    <dgm:cxn modelId="{37ED5BF9-3337-489C-9CF3-431F7FD08C5A}" srcId="{97B6E582-323A-46DD-B6E1-CE8C793B6412}" destId="{C4620CC3-303C-472E-A8CF-B0CB6C7E1821}" srcOrd="7" destOrd="0" parTransId="{7A2F7BD5-3A6F-444D-B2F0-128A97E6F4B0}" sibTransId="{92CB483B-8578-46F0-B9FF-C95505A16772}"/>
    <dgm:cxn modelId="{9998BDFA-9AA9-4602-9458-0318D4D392CD}" type="presOf" srcId="{AFBEB65F-565F-4608-A25A-392113AD8819}" destId="{5D606243-E7F2-4190-83C7-CEEC1BC8DBB5}" srcOrd="0" destOrd="0" presId="urn:microsoft.com/office/officeart/2005/8/layout/vList2"/>
    <dgm:cxn modelId="{D2DCD326-9BD5-4217-9222-CF5940AD2B3A}" type="presParOf" srcId="{623A305E-3E6C-4EBB-9889-2BE89CCF1140}" destId="{0CB31CAF-75A5-4EB8-8E19-136DAF882021}" srcOrd="0" destOrd="0" presId="urn:microsoft.com/office/officeart/2005/8/layout/vList2"/>
    <dgm:cxn modelId="{B976AB8E-557E-48E3-A986-B6EE406E9262}" type="presParOf" srcId="{623A305E-3E6C-4EBB-9889-2BE89CCF1140}" destId="{E544C6DA-F865-4A12-A92B-23EDAA3C1C1D}" srcOrd="1" destOrd="0" presId="urn:microsoft.com/office/officeart/2005/8/layout/vList2"/>
    <dgm:cxn modelId="{B3D9C637-C265-42D1-830F-4BEEA05D46B4}" type="presParOf" srcId="{623A305E-3E6C-4EBB-9889-2BE89CCF1140}" destId="{E651D98A-95B0-46F2-B74D-D3D9670FC52D}" srcOrd="2" destOrd="0" presId="urn:microsoft.com/office/officeart/2005/8/layout/vList2"/>
    <dgm:cxn modelId="{0A37CF04-080A-4F40-994E-C8ECBFA25B11}" type="presParOf" srcId="{623A305E-3E6C-4EBB-9889-2BE89CCF1140}" destId="{7695505F-BFE4-4794-B7E4-DD12FE12FB0A}" srcOrd="3" destOrd="0" presId="urn:microsoft.com/office/officeart/2005/8/layout/vList2"/>
    <dgm:cxn modelId="{AAC478AA-76BC-4014-8906-12B741A6B24F}" type="presParOf" srcId="{623A305E-3E6C-4EBB-9889-2BE89CCF1140}" destId="{A78CC2CA-5D8A-4992-9262-64B00E7EC4F1}" srcOrd="4" destOrd="0" presId="urn:microsoft.com/office/officeart/2005/8/layout/vList2"/>
    <dgm:cxn modelId="{735CD213-F9B6-4A1D-8400-6E676F165475}" type="presParOf" srcId="{623A305E-3E6C-4EBB-9889-2BE89CCF1140}" destId="{0238745F-6ABC-4837-8621-84D34E7CB53E}" srcOrd="5" destOrd="0" presId="urn:microsoft.com/office/officeart/2005/8/layout/vList2"/>
    <dgm:cxn modelId="{3AB5763B-25FD-47A3-87EA-5EF76EB36442}" type="presParOf" srcId="{623A305E-3E6C-4EBB-9889-2BE89CCF1140}" destId="{3F791F11-04C5-447E-8F47-7BC300815F40}" srcOrd="6" destOrd="0" presId="urn:microsoft.com/office/officeart/2005/8/layout/vList2"/>
    <dgm:cxn modelId="{BEBA9CED-5BF7-4C61-8B6F-08166767A5E8}" type="presParOf" srcId="{623A305E-3E6C-4EBB-9889-2BE89CCF1140}" destId="{ED37357B-DA18-41C3-B4A1-5FC2A0ECDCED}" srcOrd="7" destOrd="0" presId="urn:microsoft.com/office/officeart/2005/8/layout/vList2"/>
    <dgm:cxn modelId="{8FA17EEF-68A1-4F21-AF1D-5B851436AE84}" type="presParOf" srcId="{623A305E-3E6C-4EBB-9889-2BE89CCF1140}" destId="{5D606243-E7F2-4190-83C7-CEEC1BC8DBB5}" srcOrd="8" destOrd="0" presId="urn:microsoft.com/office/officeart/2005/8/layout/vList2"/>
    <dgm:cxn modelId="{940268BE-5ED5-4047-B310-E003AE6F607C}" type="presParOf" srcId="{623A305E-3E6C-4EBB-9889-2BE89CCF1140}" destId="{329E0184-A4FE-422F-92CE-08E2B3D1C37F}" srcOrd="9" destOrd="0" presId="urn:microsoft.com/office/officeart/2005/8/layout/vList2"/>
    <dgm:cxn modelId="{EB7AAEEC-0F0B-49F0-A271-60F4D0B027C3}" type="presParOf" srcId="{623A305E-3E6C-4EBB-9889-2BE89CCF1140}" destId="{A587CF4E-9076-4CB0-B701-910FBAEA3CCC}" srcOrd="10" destOrd="0" presId="urn:microsoft.com/office/officeart/2005/8/layout/vList2"/>
    <dgm:cxn modelId="{AB3E344F-5857-4CFE-B55B-B5A6D919A7D4}" type="presParOf" srcId="{623A305E-3E6C-4EBB-9889-2BE89CCF1140}" destId="{8E71254D-EC47-442E-9F89-7D06EBE7A40E}" srcOrd="11" destOrd="0" presId="urn:microsoft.com/office/officeart/2005/8/layout/vList2"/>
    <dgm:cxn modelId="{8483E041-C783-4771-9353-9B623A217FD8}" type="presParOf" srcId="{623A305E-3E6C-4EBB-9889-2BE89CCF1140}" destId="{7ABCC9E0-B387-41A7-B6DA-DD681B56F1C7}" srcOrd="12" destOrd="0" presId="urn:microsoft.com/office/officeart/2005/8/layout/vList2"/>
    <dgm:cxn modelId="{EB370A13-95A8-4DE7-BFAD-5EA20C73DDD8}" type="presParOf" srcId="{623A305E-3E6C-4EBB-9889-2BE89CCF1140}" destId="{743B6178-C221-4B47-9DA4-0075F0944DEC}" srcOrd="13" destOrd="0" presId="urn:microsoft.com/office/officeart/2005/8/layout/vList2"/>
    <dgm:cxn modelId="{115C6BCC-56FA-46F3-9AD3-C4C95085BA90}" type="presParOf" srcId="{623A305E-3E6C-4EBB-9889-2BE89CCF1140}" destId="{63A1B16F-A49F-4A32-BAB1-ACA4431D2939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22E0AA-5876-4F31-B706-BEABD62A0CCF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9BFD317-A1D3-40E9-8A4E-523AF0AA3A3F}">
      <dgm:prSet/>
      <dgm:spPr/>
      <dgm:t>
        <a:bodyPr/>
        <a:lstStyle/>
        <a:p>
          <a:r>
            <a:rPr lang="en-US"/>
            <a:t>SEEN IN 5% OF CYANOTIC CHD</a:t>
          </a:r>
        </a:p>
      </dgm:t>
    </dgm:pt>
    <dgm:pt modelId="{F0CE2B43-E734-41BB-BBE4-E2D1C8726FC1}" type="parTrans" cxnId="{3DDBF2BD-F78D-46A2-9350-0170E062E7A8}">
      <dgm:prSet/>
      <dgm:spPr/>
      <dgm:t>
        <a:bodyPr/>
        <a:lstStyle/>
        <a:p>
          <a:endParaRPr lang="en-US"/>
        </a:p>
      </dgm:t>
    </dgm:pt>
    <dgm:pt modelId="{E551DF55-8832-4299-B37F-C869A99A8197}" type="sibTrans" cxnId="{3DDBF2BD-F78D-46A2-9350-0170E062E7A8}">
      <dgm:prSet/>
      <dgm:spPr/>
      <dgm:t>
        <a:bodyPr/>
        <a:lstStyle/>
        <a:p>
          <a:endParaRPr lang="en-US"/>
        </a:p>
      </dgm:t>
    </dgm:pt>
    <dgm:pt modelId="{31C20DB1-1A45-4301-9788-82101A5C621A}">
      <dgm:prSet/>
      <dgm:spPr/>
      <dgm:t>
        <a:bodyPr/>
        <a:lstStyle/>
        <a:p>
          <a:r>
            <a:rPr lang="en-US" dirty="0"/>
            <a:t>IN TGA,</a:t>
          </a:r>
        </a:p>
        <a:p>
          <a:r>
            <a:rPr lang="en-US" dirty="0">
              <a:solidFill>
                <a:srgbClr val="FF0000"/>
              </a:solidFill>
            </a:rPr>
            <a:t>AORTA ARISES FROM RIGHT VENTRICLE </a:t>
          </a:r>
          <a:r>
            <a:rPr lang="en-US" dirty="0">
              <a:solidFill>
                <a:schemeClr val="tx1"/>
              </a:solidFill>
            </a:rPr>
            <a:t>AND </a:t>
          </a:r>
        </a:p>
        <a:p>
          <a:r>
            <a:rPr lang="en-US" dirty="0">
              <a:solidFill>
                <a:srgbClr val="0070C0"/>
              </a:solidFill>
            </a:rPr>
            <a:t>PULMONARY ARTERY ARISES FROM LEFT VENTRICLE</a:t>
          </a:r>
        </a:p>
      </dgm:t>
    </dgm:pt>
    <dgm:pt modelId="{E207BB87-B5BA-4FB4-BF3B-6664A0AA6516}" type="parTrans" cxnId="{74C91822-5A95-4C18-90BC-3E2621BA4762}">
      <dgm:prSet/>
      <dgm:spPr/>
      <dgm:t>
        <a:bodyPr/>
        <a:lstStyle/>
        <a:p>
          <a:endParaRPr lang="en-US"/>
        </a:p>
      </dgm:t>
    </dgm:pt>
    <dgm:pt modelId="{70511661-8AE5-455E-B7E1-FE321E02CFB0}" type="sibTrans" cxnId="{74C91822-5A95-4C18-90BC-3E2621BA4762}">
      <dgm:prSet/>
      <dgm:spPr/>
      <dgm:t>
        <a:bodyPr/>
        <a:lstStyle/>
        <a:p>
          <a:endParaRPr lang="en-US"/>
        </a:p>
      </dgm:t>
    </dgm:pt>
    <dgm:pt modelId="{0CE4BC2E-AD44-49D9-8797-6BB35E977ED5}">
      <dgm:prSet/>
      <dgm:spPr/>
      <dgm:t>
        <a:bodyPr/>
        <a:lstStyle/>
        <a:p>
          <a:r>
            <a:rPr lang="en-US" dirty="0"/>
            <a:t>MORE IN </a:t>
          </a:r>
          <a:r>
            <a:rPr lang="en-US" dirty="0">
              <a:solidFill>
                <a:srgbClr val="FF0000"/>
              </a:solidFill>
            </a:rPr>
            <a:t>MALES</a:t>
          </a:r>
          <a:r>
            <a:rPr lang="en-US" dirty="0"/>
            <a:t> AND</a:t>
          </a:r>
        </a:p>
        <a:p>
          <a:r>
            <a:rPr lang="en-US" dirty="0"/>
            <a:t>IN </a:t>
          </a:r>
          <a:r>
            <a:rPr lang="en-US" dirty="0">
              <a:solidFill>
                <a:srgbClr val="FF0000"/>
              </a:solidFill>
            </a:rPr>
            <a:t>INFANTS OF DIABETIC MOTHERS</a:t>
          </a:r>
        </a:p>
      </dgm:t>
    </dgm:pt>
    <dgm:pt modelId="{BFFF33F0-8EB4-49C8-8198-84EBA91ADCB4}" type="parTrans" cxnId="{107A12A4-F25F-4906-BCB6-6E1FB46A03A6}">
      <dgm:prSet/>
      <dgm:spPr/>
      <dgm:t>
        <a:bodyPr/>
        <a:lstStyle/>
        <a:p>
          <a:endParaRPr lang="en-US"/>
        </a:p>
      </dgm:t>
    </dgm:pt>
    <dgm:pt modelId="{7817A4E5-4034-4D5B-905B-2FD4A0789EAB}" type="sibTrans" cxnId="{107A12A4-F25F-4906-BCB6-6E1FB46A03A6}">
      <dgm:prSet/>
      <dgm:spPr/>
      <dgm:t>
        <a:bodyPr/>
        <a:lstStyle/>
        <a:p>
          <a:endParaRPr lang="en-US"/>
        </a:p>
      </dgm:t>
    </dgm:pt>
    <dgm:pt modelId="{56A4C9CB-400F-4F8C-90ED-C64C35CDEEA1}" type="pres">
      <dgm:prSet presAssocID="{0122E0AA-5876-4F31-B706-BEABD62A0CCF}" presName="vert0" presStyleCnt="0">
        <dgm:presLayoutVars>
          <dgm:dir/>
          <dgm:animOne val="branch"/>
          <dgm:animLvl val="lvl"/>
        </dgm:presLayoutVars>
      </dgm:prSet>
      <dgm:spPr/>
    </dgm:pt>
    <dgm:pt modelId="{17A651EE-AC71-4092-B3D3-EC8A4C8C9D2A}" type="pres">
      <dgm:prSet presAssocID="{79BFD317-A1D3-40E9-8A4E-523AF0AA3A3F}" presName="thickLine" presStyleLbl="alignNode1" presStyleIdx="0" presStyleCnt="3"/>
      <dgm:spPr/>
    </dgm:pt>
    <dgm:pt modelId="{45CC3B0D-6BD6-4198-8CB8-392F591A8386}" type="pres">
      <dgm:prSet presAssocID="{79BFD317-A1D3-40E9-8A4E-523AF0AA3A3F}" presName="horz1" presStyleCnt="0"/>
      <dgm:spPr/>
    </dgm:pt>
    <dgm:pt modelId="{F46F17CF-9B20-4F82-AB45-6E24151244DE}" type="pres">
      <dgm:prSet presAssocID="{79BFD317-A1D3-40E9-8A4E-523AF0AA3A3F}" presName="tx1" presStyleLbl="revTx" presStyleIdx="0" presStyleCnt="3"/>
      <dgm:spPr/>
    </dgm:pt>
    <dgm:pt modelId="{FE0D1A20-2D83-422B-A23D-256CFABEAF63}" type="pres">
      <dgm:prSet presAssocID="{79BFD317-A1D3-40E9-8A4E-523AF0AA3A3F}" presName="vert1" presStyleCnt="0"/>
      <dgm:spPr/>
    </dgm:pt>
    <dgm:pt modelId="{D48B183B-4551-4A2F-BB34-A13DF385ABE7}" type="pres">
      <dgm:prSet presAssocID="{31C20DB1-1A45-4301-9788-82101A5C621A}" presName="thickLine" presStyleLbl="alignNode1" presStyleIdx="1" presStyleCnt="3"/>
      <dgm:spPr/>
    </dgm:pt>
    <dgm:pt modelId="{8D7DB41B-9C50-4DC3-BCB4-B7CA16C888AB}" type="pres">
      <dgm:prSet presAssocID="{31C20DB1-1A45-4301-9788-82101A5C621A}" presName="horz1" presStyleCnt="0"/>
      <dgm:spPr/>
    </dgm:pt>
    <dgm:pt modelId="{C815BAF3-59FD-4D5B-9EDA-3463247F75DC}" type="pres">
      <dgm:prSet presAssocID="{31C20DB1-1A45-4301-9788-82101A5C621A}" presName="tx1" presStyleLbl="revTx" presStyleIdx="1" presStyleCnt="3" custScaleY="257064"/>
      <dgm:spPr/>
    </dgm:pt>
    <dgm:pt modelId="{BD890E86-9B21-4FCD-B974-B67B7B4C419A}" type="pres">
      <dgm:prSet presAssocID="{31C20DB1-1A45-4301-9788-82101A5C621A}" presName="vert1" presStyleCnt="0"/>
      <dgm:spPr/>
    </dgm:pt>
    <dgm:pt modelId="{34DB18F7-4538-4589-ACE6-3E1A8C889C81}" type="pres">
      <dgm:prSet presAssocID="{0CE4BC2E-AD44-49D9-8797-6BB35E977ED5}" presName="thickLine" presStyleLbl="alignNode1" presStyleIdx="2" presStyleCnt="3"/>
      <dgm:spPr/>
    </dgm:pt>
    <dgm:pt modelId="{55DE9F3B-F0DC-4648-BF8D-2470FF04BFAD}" type="pres">
      <dgm:prSet presAssocID="{0CE4BC2E-AD44-49D9-8797-6BB35E977ED5}" presName="horz1" presStyleCnt="0"/>
      <dgm:spPr/>
    </dgm:pt>
    <dgm:pt modelId="{9A25FF86-15AC-4DD5-843E-294ADB5F07C2}" type="pres">
      <dgm:prSet presAssocID="{0CE4BC2E-AD44-49D9-8797-6BB35E977ED5}" presName="tx1" presStyleLbl="revTx" presStyleIdx="2" presStyleCnt="3"/>
      <dgm:spPr/>
    </dgm:pt>
    <dgm:pt modelId="{9BBCF73D-F942-40C3-964D-96393B13DCE1}" type="pres">
      <dgm:prSet presAssocID="{0CE4BC2E-AD44-49D9-8797-6BB35E977ED5}" presName="vert1" presStyleCnt="0"/>
      <dgm:spPr/>
    </dgm:pt>
  </dgm:ptLst>
  <dgm:cxnLst>
    <dgm:cxn modelId="{74C91822-5A95-4C18-90BC-3E2621BA4762}" srcId="{0122E0AA-5876-4F31-B706-BEABD62A0CCF}" destId="{31C20DB1-1A45-4301-9788-82101A5C621A}" srcOrd="1" destOrd="0" parTransId="{E207BB87-B5BA-4FB4-BF3B-6664A0AA6516}" sibTransId="{70511661-8AE5-455E-B7E1-FE321E02CFB0}"/>
    <dgm:cxn modelId="{CB43FE31-001E-4585-8B22-6FDF3B6D3E18}" type="presOf" srcId="{0CE4BC2E-AD44-49D9-8797-6BB35E977ED5}" destId="{9A25FF86-15AC-4DD5-843E-294ADB5F07C2}" srcOrd="0" destOrd="0" presId="urn:microsoft.com/office/officeart/2008/layout/LinedList"/>
    <dgm:cxn modelId="{F7B57970-5D59-4EED-9784-F0FB504EBB7A}" type="presOf" srcId="{31C20DB1-1A45-4301-9788-82101A5C621A}" destId="{C815BAF3-59FD-4D5B-9EDA-3463247F75DC}" srcOrd="0" destOrd="0" presId="urn:microsoft.com/office/officeart/2008/layout/LinedList"/>
    <dgm:cxn modelId="{107A12A4-F25F-4906-BCB6-6E1FB46A03A6}" srcId="{0122E0AA-5876-4F31-B706-BEABD62A0CCF}" destId="{0CE4BC2E-AD44-49D9-8797-6BB35E977ED5}" srcOrd="2" destOrd="0" parTransId="{BFFF33F0-8EB4-49C8-8198-84EBA91ADCB4}" sibTransId="{7817A4E5-4034-4D5B-905B-2FD4A0789EAB}"/>
    <dgm:cxn modelId="{B0EA45BB-8C43-4B1C-B8DB-58D9E0BD5D23}" type="presOf" srcId="{0122E0AA-5876-4F31-B706-BEABD62A0CCF}" destId="{56A4C9CB-400F-4F8C-90ED-C64C35CDEEA1}" srcOrd="0" destOrd="0" presId="urn:microsoft.com/office/officeart/2008/layout/LinedList"/>
    <dgm:cxn modelId="{3DDBF2BD-F78D-46A2-9350-0170E062E7A8}" srcId="{0122E0AA-5876-4F31-B706-BEABD62A0CCF}" destId="{79BFD317-A1D3-40E9-8A4E-523AF0AA3A3F}" srcOrd="0" destOrd="0" parTransId="{F0CE2B43-E734-41BB-BBE4-E2D1C8726FC1}" sibTransId="{E551DF55-8832-4299-B37F-C869A99A8197}"/>
    <dgm:cxn modelId="{2CF717D6-B527-426F-A85D-0A748281F8AA}" type="presOf" srcId="{79BFD317-A1D3-40E9-8A4E-523AF0AA3A3F}" destId="{F46F17CF-9B20-4F82-AB45-6E24151244DE}" srcOrd="0" destOrd="0" presId="urn:microsoft.com/office/officeart/2008/layout/LinedList"/>
    <dgm:cxn modelId="{B2965826-E44D-48CA-98BB-9C9177AC5D26}" type="presParOf" srcId="{56A4C9CB-400F-4F8C-90ED-C64C35CDEEA1}" destId="{17A651EE-AC71-4092-B3D3-EC8A4C8C9D2A}" srcOrd="0" destOrd="0" presId="urn:microsoft.com/office/officeart/2008/layout/LinedList"/>
    <dgm:cxn modelId="{71A08A7D-4A0C-4635-9A7A-A20C342CA24B}" type="presParOf" srcId="{56A4C9CB-400F-4F8C-90ED-C64C35CDEEA1}" destId="{45CC3B0D-6BD6-4198-8CB8-392F591A8386}" srcOrd="1" destOrd="0" presId="urn:microsoft.com/office/officeart/2008/layout/LinedList"/>
    <dgm:cxn modelId="{1F729BEC-3A3E-4375-A4F2-C197DB012E2E}" type="presParOf" srcId="{45CC3B0D-6BD6-4198-8CB8-392F591A8386}" destId="{F46F17CF-9B20-4F82-AB45-6E24151244DE}" srcOrd="0" destOrd="0" presId="urn:microsoft.com/office/officeart/2008/layout/LinedList"/>
    <dgm:cxn modelId="{1B31C22D-FBD4-4823-9696-56C4F5511723}" type="presParOf" srcId="{45CC3B0D-6BD6-4198-8CB8-392F591A8386}" destId="{FE0D1A20-2D83-422B-A23D-256CFABEAF63}" srcOrd="1" destOrd="0" presId="urn:microsoft.com/office/officeart/2008/layout/LinedList"/>
    <dgm:cxn modelId="{5DFAA3AE-90A2-42CA-89B0-9C1E07BC4A8F}" type="presParOf" srcId="{56A4C9CB-400F-4F8C-90ED-C64C35CDEEA1}" destId="{D48B183B-4551-4A2F-BB34-A13DF385ABE7}" srcOrd="2" destOrd="0" presId="urn:microsoft.com/office/officeart/2008/layout/LinedList"/>
    <dgm:cxn modelId="{40D930E1-011E-477A-984E-F4C5A9CADB09}" type="presParOf" srcId="{56A4C9CB-400F-4F8C-90ED-C64C35CDEEA1}" destId="{8D7DB41B-9C50-4DC3-BCB4-B7CA16C888AB}" srcOrd="3" destOrd="0" presId="urn:microsoft.com/office/officeart/2008/layout/LinedList"/>
    <dgm:cxn modelId="{412DB833-2BB5-40DB-A8E9-5EB8CA6A1FFA}" type="presParOf" srcId="{8D7DB41B-9C50-4DC3-BCB4-B7CA16C888AB}" destId="{C815BAF3-59FD-4D5B-9EDA-3463247F75DC}" srcOrd="0" destOrd="0" presId="urn:microsoft.com/office/officeart/2008/layout/LinedList"/>
    <dgm:cxn modelId="{C882B579-D2A3-489F-95E8-6EFC11277406}" type="presParOf" srcId="{8D7DB41B-9C50-4DC3-BCB4-B7CA16C888AB}" destId="{BD890E86-9B21-4FCD-B974-B67B7B4C419A}" srcOrd="1" destOrd="0" presId="urn:microsoft.com/office/officeart/2008/layout/LinedList"/>
    <dgm:cxn modelId="{3CEC35C3-441E-43AF-BA26-4DED8F72896E}" type="presParOf" srcId="{56A4C9CB-400F-4F8C-90ED-C64C35CDEEA1}" destId="{34DB18F7-4538-4589-ACE6-3E1A8C889C81}" srcOrd="4" destOrd="0" presId="urn:microsoft.com/office/officeart/2008/layout/LinedList"/>
    <dgm:cxn modelId="{8D62EF41-5585-4CE5-A1A0-5BDC668E51E9}" type="presParOf" srcId="{56A4C9CB-400F-4F8C-90ED-C64C35CDEEA1}" destId="{55DE9F3B-F0DC-4648-BF8D-2470FF04BFAD}" srcOrd="5" destOrd="0" presId="urn:microsoft.com/office/officeart/2008/layout/LinedList"/>
    <dgm:cxn modelId="{C29C6FA6-80D8-47FB-9ED1-E6E0A2573A1A}" type="presParOf" srcId="{55DE9F3B-F0DC-4648-BF8D-2470FF04BFAD}" destId="{9A25FF86-15AC-4DD5-843E-294ADB5F07C2}" srcOrd="0" destOrd="0" presId="urn:microsoft.com/office/officeart/2008/layout/LinedList"/>
    <dgm:cxn modelId="{06832C89-486D-4CCC-86D0-10AD86F69AA3}" type="presParOf" srcId="{55DE9F3B-F0DC-4648-BF8D-2470FF04BFAD}" destId="{9BBCF73D-F942-40C3-964D-96393B13DC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A16739-9F16-4017-88F5-E6CC327169F3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AFE1A4E-A67D-4D7C-B036-7EA91B0B580E}">
      <dgm:prSet/>
      <dgm:spPr/>
      <dgm:t>
        <a:bodyPr/>
        <a:lstStyle/>
        <a:p>
          <a:r>
            <a:rPr lang="en-US"/>
            <a:t>Desaturated blood from body to right side of heart passes through aorta and back to systemic circulation again</a:t>
          </a:r>
        </a:p>
      </dgm:t>
    </dgm:pt>
    <dgm:pt modelId="{68AAA41A-690B-4CE1-B353-68A7CF62710C}" type="parTrans" cxnId="{5453A350-F5E0-4EF6-9A7F-E5614D8B8744}">
      <dgm:prSet/>
      <dgm:spPr/>
      <dgm:t>
        <a:bodyPr/>
        <a:lstStyle/>
        <a:p>
          <a:endParaRPr lang="en-US"/>
        </a:p>
      </dgm:t>
    </dgm:pt>
    <dgm:pt modelId="{C476853E-D0D9-4F33-A96C-BB4747AEB709}" type="sibTrans" cxnId="{5453A350-F5E0-4EF6-9A7F-E5614D8B8744}">
      <dgm:prSet/>
      <dgm:spPr/>
      <dgm:t>
        <a:bodyPr/>
        <a:lstStyle/>
        <a:p>
          <a:endParaRPr lang="en-US"/>
        </a:p>
      </dgm:t>
    </dgm:pt>
    <dgm:pt modelId="{57DD45F4-637D-4DFD-B242-62D14A83CA22}">
      <dgm:prSet/>
      <dgm:spPr/>
      <dgm:t>
        <a:bodyPr/>
        <a:lstStyle/>
        <a:p>
          <a:r>
            <a:rPr lang="en-US"/>
            <a:t>Oxygenated pulmonary venous blood returning to left side of heart is returned directly to the lungs through pulmonary artery</a:t>
          </a:r>
        </a:p>
      </dgm:t>
    </dgm:pt>
    <dgm:pt modelId="{AE92D476-94C4-4145-9A10-34C75512F18D}" type="parTrans" cxnId="{B21B060E-04BC-4941-A06A-28A191D2D9CB}">
      <dgm:prSet/>
      <dgm:spPr/>
      <dgm:t>
        <a:bodyPr/>
        <a:lstStyle/>
        <a:p>
          <a:endParaRPr lang="en-US"/>
        </a:p>
      </dgm:t>
    </dgm:pt>
    <dgm:pt modelId="{1BC5373A-AABF-43E8-A26B-27051BB1B532}" type="sibTrans" cxnId="{B21B060E-04BC-4941-A06A-28A191D2D9CB}">
      <dgm:prSet/>
      <dgm:spPr/>
      <dgm:t>
        <a:bodyPr/>
        <a:lstStyle/>
        <a:p>
          <a:endParaRPr lang="en-US"/>
        </a:p>
      </dgm:t>
    </dgm:pt>
    <dgm:pt modelId="{5FD69108-CC03-46B2-9D4E-956E25B9D864}">
      <dgm:prSet/>
      <dgm:spPr/>
      <dgm:t>
        <a:bodyPr/>
        <a:lstStyle/>
        <a:p>
          <a:r>
            <a:rPr lang="en-US"/>
            <a:t>Only means of survival is through mixing of oxygenated  and deoxygenated  blood by Ductus arteriosus  or VSD.</a:t>
          </a:r>
        </a:p>
      </dgm:t>
    </dgm:pt>
    <dgm:pt modelId="{9B51A4B7-53BA-4A42-97DF-73152C3E36D4}" type="parTrans" cxnId="{D72AE20D-20EF-439D-BC3C-801639C6A272}">
      <dgm:prSet/>
      <dgm:spPr/>
      <dgm:t>
        <a:bodyPr/>
        <a:lstStyle/>
        <a:p>
          <a:endParaRPr lang="en-US"/>
        </a:p>
      </dgm:t>
    </dgm:pt>
    <dgm:pt modelId="{1A8C60EB-CA84-4CF6-AC13-B9BCAF4CA9BF}" type="sibTrans" cxnId="{D72AE20D-20EF-439D-BC3C-801639C6A272}">
      <dgm:prSet/>
      <dgm:spPr/>
      <dgm:t>
        <a:bodyPr/>
        <a:lstStyle/>
        <a:p>
          <a:endParaRPr lang="en-US"/>
        </a:p>
      </dgm:t>
    </dgm:pt>
    <dgm:pt modelId="{C131B6C8-D2FC-49D8-B9EE-AC7860AEBD60}" type="pres">
      <dgm:prSet presAssocID="{0BA16739-9F16-4017-88F5-E6CC327169F3}" presName="linear" presStyleCnt="0">
        <dgm:presLayoutVars>
          <dgm:animLvl val="lvl"/>
          <dgm:resizeHandles val="exact"/>
        </dgm:presLayoutVars>
      </dgm:prSet>
      <dgm:spPr/>
    </dgm:pt>
    <dgm:pt modelId="{61753C88-EBAD-4D95-B48C-DED0D9147564}" type="pres">
      <dgm:prSet presAssocID="{DAFE1A4E-A67D-4D7C-B036-7EA91B0B580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A333D4-4AF8-4BBD-8F1A-33B393421FBC}" type="pres">
      <dgm:prSet presAssocID="{C476853E-D0D9-4F33-A96C-BB4747AEB709}" presName="spacer" presStyleCnt="0"/>
      <dgm:spPr/>
    </dgm:pt>
    <dgm:pt modelId="{F5704B5D-ACED-4BB7-A7EA-F98153D8C23A}" type="pres">
      <dgm:prSet presAssocID="{57DD45F4-637D-4DFD-B242-62D14A83CA2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2AEC532-0442-4DE1-8604-4F55304E916D}" type="pres">
      <dgm:prSet presAssocID="{1BC5373A-AABF-43E8-A26B-27051BB1B532}" presName="spacer" presStyleCnt="0"/>
      <dgm:spPr/>
    </dgm:pt>
    <dgm:pt modelId="{17A39077-73A3-4EF6-96EA-FE5164043DAF}" type="pres">
      <dgm:prSet presAssocID="{5FD69108-CC03-46B2-9D4E-956E25B9D86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72AE20D-20EF-439D-BC3C-801639C6A272}" srcId="{0BA16739-9F16-4017-88F5-E6CC327169F3}" destId="{5FD69108-CC03-46B2-9D4E-956E25B9D864}" srcOrd="2" destOrd="0" parTransId="{9B51A4B7-53BA-4A42-97DF-73152C3E36D4}" sibTransId="{1A8C60EB-CA84-4CF6-AC13-B9BCAF4CA9BF}"/>
    <dgm:cxn modelId="{B21B060E-04BC-4941-A06A-28A191D2D9CB}" srcId="{0BA16739-9F16-4017-88F5-E6CC327169F3}" destId="{57DD45F4-637D-4DFD-B242-62D14A83CA22}" srcOrd="1" destOrd="0" parTransId="{AE92D476-94C4-4145-9A10-34C75512F18D}" sibTransId="{1BC5373A-AABF-43E8-A26B-27051BB1B532}"/>
    <dgm:cxn modelId="{5453A350-F5E0-4EF6-9A7F-E5614D8B8744}" srcId="{0BA16739-9F16-4017-88F5-E6CC327169F3}" destId="{DAFE1A4E-A67D-4D7C-B036-7EA91B0B580E}" srcOrd="0" destOrd="0" parTransId="{68AAA41A-690B-4CE1-B353-68A7CF62710C}" sibTransId="{C476853E-D0D9-4F33-A96C-BB4747AEB709}"/>
    <dgm:cxn modelId="{02AD8C52-6774-40F9-ADC2-F5F31CC634C3}" type="presOf" srcId="{57DD45F4-637D-4DFD-B242-62D14A83CA22}" destId="{F5704B5D-ACED-4BB7-A7EA-F98153D8C23A}" srcOrd="0" destOrd="0" presId="urn:microsoft.com/office/officeart/2005/8/layout/vList2"/>
    <dgm:cxn modelId="{6693297E-7520-4E8B-83AF-601012BE6521}" type="presOf" srcId="{DAFE1A4E-A67D-4D7C-B036-7EA91B0B580E}" destId="{61753C88-EBAD-4D95-B48C-DED0D9147564}" srcOrd="0" destOrd="0" presId="urn:microsoft.com/office/officeart/2005/8/layout/vList2"/>
    <dgm:cxn modelId="{31934E9C-B0EE-4770-9609-63AF20569A03}" type="presOf" srcId="{5FD69108-CC03-46B2-9D4E-956E25B9D864}" destId="{17A39077-73A3-4EF6-96EA-FE5164043DAF}" srcOrd="0" destOrd="0" presId="urn:microsoft.com/office/officeart/2005/8/layout/vList2"/>
    <dgm:cxn modelId="{E9DD15B3-61EF-4964-A378-D8790570292B}" type="presOf" srcId="{0BA16739-9F16-4017-88F5-E6CC327169F3}" destId="{C131B6C8-D2FC-49D8-B9EE-AC7860AEBD60}" srcOrd="0" destOrd="0" presId="urn:microsoft.com/office/officeart/2005/8/layout/vList2"/>
    <dgm:cxn modelId="{7E85376D-CF25-48B9-8F84-898C19500118}" type="presParOf" srcId="{C131B6C8-D2FC-49D8-B9EE-AC7860AEBD60}" destId="{61753C88-EBAD-4D95-B48C-DED0D9147564}" srcOrd="0" destOrd="0" presId="urn:microsoft.com/office/officeart/2005/8/layout/vList2"/>
    <dgm:cxn modelId="{FC033DB7-CA5B-4A45-BC42-65228E32F818}" type="presParOf" srcId="{C131B6C8-D2FC-49D8-B9EE-AC7860AEBD60}" destId="{6FA333D4-4AF8-4BBD-8F1A-33B393421FBC}" srcOrd="1" destOrd="0" presId="urn:microsoft.com/office/officeart/2005/8/layout/vList2"/>
    <dgm:cxn modelId="{B8D8B8FC-F033-4624-A334-A8814793D11A}" type="presParOf" srcId="{C131B6C8-D2FC-49D8-B9EE-AC7860AEBD60}" destId="{F5704B5D-ACED-4BB7-A7EA-F98153D8C23A}" srcOrd="2" destOrd="0" presId="urn:microsoft.com/office/officeart/2005/8/layout/vList2"/>
    <dgm:cxn modelId="{D92D7447-50F5-4F27-AD18-0FF1ACF61E8A}" type="presParOf" srcId="{C131B6C8-D2FC-49D8-B9EE-AC7860AEBD60}" destId="{A2AEC532-0442-4DE1-8604-4F55304E916D}" srcOrd="3" destOrd="0" presId="urn:microsoft.com/office/officeart/2005/8/layout/vList2"/>
    <dgm:cxn modelId="{86122B28-D952-43E5-8F22-0975D40C23D5}" type="presParOf" srcId="{C131B6C8-D2FC-49D8-B9EE-AC7860AEBD60}" destId="{17A39077-73A3-4EF6-96EA-FE5164043DA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83924E-1F47-46BF-8603-AC1C46C4760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0382DC9-A373-4AEE-8BC8-674714034C34}">
      <dgm:prSet/>
      <dgm:spPr/>
      <dgm:t>
        <a:bodyPr/>
        <a:lstStyle/>
        <a:p>
          <a:r>
            <a:rPr lang="en-US"/>
            <a:t>Depends on associated VSD  or PDA   </a:t>
          </a:r>
        </a:p>
      </dgm:t>
    </dgm:pt>
    <dgm:pt modelId="{BDB29072-B489-4595-BEA6-79869CA3B7F2}" type="parTrans" cxnId="{B50CD4D3-2F59-44C4-BB09-B3BF595BF161}">
      <dgm:prSet/>
      <dgm:spPr/>
      <dgm:t>
        <a:bodyPr/>
        <a:lstStyle/>
        <a:p>
          <a:endParaRPr lang="en-US"/>
        </a:p>
      </dgm:t>
    </dgm:pt>
    <dgm:pt modelId="{F5879469-D3F5-4134-84FE-4B8D05BD2F05}" type="sibTrans" cxnId="{B50CD4D3-2F59-44C4-BB09-B3BF595BF161}">
      <dgm:prSet/>
      <dgm:spPr/>
      <dgm:t>
        <a:bodyPr/>
        <a:lstStyle/>
        <a:p>
          <a:endParaRPr lang="en-US"/>
        </a:p>
      </dgm:t>
    </dgm:pt>
    <dgm:pt modelId="{A6341A97-C8B2-45E8-BB0D-27B38BB05016}">
      <dgm:prSet/>
      <dgm:spPr/>
      <dgm:t>
        <a:bodyPr/>
        <a:lstStyle/>
        <a:p>
          <a:r>
            <a:rPr lang="en-US" b="1"/>
            <a:t>TGA with intact ventricular septum </a:t>
          </a:r>
          <a:endParaRPr lang="en-US"/>
        </a:p>
      </dgm:t>
    </dgm:pt>
    <dgm:pt modelId="{11FCE691-5157-4240-89DF-54009E7EBB6E}" type="parTrans" cxnId="{2FEACE0D-23C1-4E75-870F-6B6DC3073656}">
      <dgm:prSet/>
      <dgm:spPr/>
      <dgm:t>
        <a:bodyPr/>
        <a:lstStyle/>
        <a:p>
          <a:endParaRPr lang="en-US"/>
        </a:p>
      </dgm:t>
    </dgm:pt>
    <dgm:pt modelId="{10823B3D-C8E0-4A50-BB81-A7B53B2ED5EF}" type="sibTrans" cxnId="{2FEACE0D-23C1-4E75-870F-6B6DC3073656}">
      <dgm:prSet/>
      <dgm:spPr/>
      <dgm:t>
        <a:bodyPr/>
        <a:lstStyle/>
        <a:p>
          <a:endParaRPr lang="en-US"/>
        </a:p>
      </dgm:t>
    </dgm:pt>
    <dgm:pt modelId="{2A9F7375-7DA8-42F6-B3B9-1C8920F8C04C}">
      <dgm:prSet/>
      <dgm:spPr/>
      <dgm:t>
        <a:bodyPr/>
        <a:lstStyle/>
        <a:p>
          <a:r>
            <a:rPr lang="en-US"/>
            <a:t>Cyanosis and Tachypnea within first hours and days of life</a:t>
          </a:r>
        </a:p>
      </dgm:t>
    </dgm:pt>
    <dgm:pt modelId="{192ACE88-395C-45F1-866F-14A44FF8FA3C}" type="parTrans" cxnId="{F222D08F-83EC-4F35-BA55-A90F4425F0BE}">
      <dgm:prSet/>
      <dgm:spPr/>
      <dgm:t>
        <a:bodyPr/>
        <a:lstStyle/>
        <a:p>
          <a:endParaRPr lang="en-US"/>
        </a:p>
      </dgm:t>
    </dgm:pt>
    <dgm:pt modelId="{2060A5DB-3A5A-4FF9-B05D-4DCEA0A4A51F}" type="sibTrans" cxnId="{F222D08F-83EC-4F35-BA55-A90F4425F0BE}">
      <dgm:prSet/>
      <dgm:spPr/>
      <dgm:t>
        <a:bodyPr/>
        <a:lstStyle/>
        <a:p>
          <a:endParaRPr lang="en-US"/>
        </a:p>
      </dgm:t>
    </dgm:pt>
    <dgm:pt modelId="{ADF96BDD-0E8D-41C4-BD9A-9701A40B38C6}">
      <dgm:prSet/>
      <dgm:spPr/>
      <dgm:t>
        <a:bodyPr/>
        <a:lstStyle/>
        <a:p>
          <a:r>
            <a:rPr lang="en-US"/>
            <a:t>Untreated vast majority would not survive</a:t>
          </a:r>
        </a:p>
      </dgm:t>
    </dgm:pt>
    <dgm:pt modelId="{579ADC96-06F5-447A-B671-2CD159509D8C}" type="parTrans" cxnId="{B9E08CE8-F9AD-4399-94C5-134EEB424FC1}">
      <dgm:prSet/>
      <dgm:spPr/>
      <dgm:t>
        <a:bodyPr/>
        <a:lstStyle/>
        <a:p>
          <a:endParaRPr lang="en-US"/>
        </a:p>
      </dgm:t>
    </dgm:pt>
    <dgm:pt modelId="{8A429A1C-0B98-493A-A058-5B033DBF5A65}" type="sibTrans" cxnId="{B9E08CE8-F9AD-4399-94C5-134EEB424FC1}">
      <dgm:prSet/>
      <dgm:spPr/>
      <dgm:t>
        <a:bodyPr/>
        <a:lstStyle/>
        <a:p>
          <a:endParaRPr lang="en-US"/>
        </a:p>
      </dgm:t>
    </dgm:pt>
    <dgm:pt modelId="{AA816C27-2E69-4DAC-AE30-DFA5CD389E44}">
      <dgm:prSet/>
      <dgm:spPr/>
      <dgm:t>
        <a:bodyPr/>
        <a:lstStyle/>
        <a:p>
          <a:r>
            <a:rPr lang="en-US" b="1"/>
            <a:t>TGA WITH VSD</a:t>
          </a:r>
          <a:endParaRPr lang="en-US"/>
        </a:p>
      </dgm:t>
    </dgm:pt>
    <dgm:pt modelId="{C5BC2F8F-8665-4B88-B1D2-8539AC064791}" type="parTrans" cxnId="{40F9447E-4CC2-4445-9BC8-700053C4BF57}">
      <dgm:prSet/>
      <dgm:spPr/>
      <dgm:t>
        <a:bodyPr/>
        <a:lstStyle/>
        <a:p>
          <a:endParaRPr lang="en-US"/>
        </a:p>
      </dgm:t>
    </dgm:pt>
    <dgm:pt modelId="{FBB6949C-EEA5-40F1-A2FA-6F46865AF377}" type="sibTrans" cxnId="{40F9447E-4CC2-4445-9BC8-700053C4BF57}">
      <dgm:prSet/>
      <dgm:spPr/>
      <dgm:t>
        <a:bodyPr/>
        <a:lstStyle/>
        <a:p>
          <a:endParaRPr lang="en-US"/>
        </a:p>
      </dgm:t>
    </dgm:pt>
    <dgm:pt modelId="{BBEE4A10-AEA1-4A96-AEB5-3FACBCA880D1}">
      <dgm:prSet/>
      <dgm:spPr/>
      <dgm:t>
        <a:bodyPr/>
        <a:lstStyle/>
        <a:p>
          <a:r>
            <a:rPr lang="en-US"/>
            <a:t>Mild cyanosis in first month of life</a:t>
          </a:r>
        </a:p>
      </dgm:t>
    </dgm:pt>
    <dgm:pt modelId="{BAE4B75A-FED5-464A-9F22-15622B8B4694}" type="parTrans" cxnId="{202CC7D7-8B85-4BBA-9CE4-4D300D1E5458}">
      <dgm:prSet/>
      <dgm:spPr/>
      <dgm:t>
        <a:bodyPr/>
        <a:lstStyle/>
        <a:p>
          <a:endParaRPr lang="en-US"/>
        </a:p>
      </dgm:t>
    </dgm:pt>
    <dgm:pt modelId="{926C6FA0-8E67-4A77-BDC1-55BFE2531FB9}" type="sibTrans" cxnId="{202CC7D7-8B85-4BBA-9CE4-4D300D1E5458}">
      <dgm:prSet/>
      <dgm:spPr/>
      <dgm:t>
        <a:bodyPr/>
        <a:lstStyle/>
        <a:p>
          <a:endParaRPr lang="en-US"/>
        </a:p>
      </dgm:t>
    </dgm:pt>
    <dgm:pt modelId="{821F646B-60D1-45CD-90D2-21358CE49666}">
      <dgm:prSet/>
      <dgm:spPr/>
      <dgm:t>
        <a:bodyPr/>
        <a:lstStyle/>
        <a:p>
          <a:r>
            <a:rPr lang="en-US"/>
            <a:t>Pansystolic murmur</a:t>
          </a:r>
        </a:p>
      </dgm:t>
    </dgm:pt>
    <dgm:pt modelId="{5E755FEA-FA7B-4A80-9B7F-6D62A6527214}" type="parTrans" cxnId="{7E638F01-4D33-45C7-A777-F97302AA75C1}">
      <dgm:prSet/>
      <dgm:spPr/>
      <dgm:t>
        <a:bodyPr/>
        <a:lstStyle/>
        <a:p>
          <a:endParaRPr lang="en-US"/>
        </a:p>
      </dgm:t>
    </dgm:pt>
    <dgm:pt modelId="{075E02D1-DE35-424F-A9C6-4980E4895A7D}" type="sibTrans" cxnId="{7E638F01-4D33-45C7-A777-F97302AA75C1}">
      <dgm:prSet/>
      <dgm:spPr/>
      <dgm:t>
        <a:bodyPr/>
        <a:lstStyle/>
        <a:p>
          <a:endParaRPr lang="en-US"/>
        </a:p>
      </dgm:t>
    </dgm:pt>
    <dgm:pt modelId="{043DA701-5653-461E-B71B-05FF4CC3D189}">
      <dgm:prSet/>
      <dgm:spPr/>
      <dgm:t>
        <a:bodyPr/>
        <a:lstStyle/>
        <a:p>
          <a:r>
            <a:rPr lang="en-US"/>
            <a:t>Growth retardation after neonatal period</a:t>
          </a:r>
        </a:p>
      </dgm:t>
    </dgm:pt>
    <dgm:pt modelId="{83DA0E05-E410-46E5-9D90-38A99CC18F45}" type="parTrans" cxnId="{E8BBDCA0-EA51-426C-9719-78F2FB92970E}">
      <dgm:prSet/>
      <dgm:spPr/>
      <dgm:t>
        <a:bodyPr/>
        <a:lstStyle/>
        <a:p>
          <a:endParaRPr lang="en-US"/>
        </a:p>
      </dgm:t>
    </dgm:pt>
    <dgm:pt modelId="{D2A0ED28-800D-46BC-81F7-1EAC27FF2B98}" type="sibTrans" cxnId="{E8BBDCA0-EA51-426C-9719-78F2FB92970E}">
      <dgm:prSet/>
      <dgm:spPr/>
      <dgm:t>
        <a:bodyPr/>
        <a:lstStyle/>
        <a:p>
          <a:endParaRPr lang="en-US"/>
        </a:p>
      </dgm:t>
    </dgm:pt>
    <dgm:pt modelId="{28F20B7C-CB27-40CC-83A2-4854BF1433AA}" type="pres">
      <dgm:prSet presAssocID="{6D83924E-1F47-46BF-8603-AC1C46C47607}" presName="linear" presStyleCnt="0">
        <dgm:presLayoutVars>
          <dgm:animLvl val="lvl"/>
          <dgm:resizeHandles val="exact"/>
        </dgm:presLayoutVars>
      </dgm:prSet>
      <dgm:spPr/>
    </dgm:pt>
    <dgm:pt modelId="{5DCAB588-177B-405B-945D-8AC559F8ED7E}" type="pres">
      <dgm:prSet presAssocID="{B0382DC9-A373-4AEE-8BC8-674714034C3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6EEB12B-7388-496A-A154-8326623DDFAE}" type="pres">
      <dgm:prSet presAssocID="{F5879469-D3F5-4134-84FE-4B8D05BD2F05}" presName="spacer" presStyleCnt="0"/>
      <dgm:spPr/>
    </dgm:pt>
    <dgm:pt modelId="{DA3BA03B-8A47-4541-97A8-73D8BD6AE0BA}" type="pres">
      <dgm:prSet presAssocID="{A6341A97-C8B2-45E8-BB0D-27B38BB0501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F2E8747-DCD5-4450-9E79-0917CF09DF02}" type="pres">
      <dgm:prSet presAssocID="{A6341A97-C8B2-45E8-BB0D-27B38BB05016}" presName="childText" presStyleLbl="revTx" presStyleIdx="0" presStyleCnt="1">
        <dgm:presLayoutVars>
          <dgm:bulletEnabled val="1"/>
        </dgm:presLayoutVars>
      </dgm:prSet>
      <dgm:spPr/>
    </dgm:pt>
    <dgm:pt modelId="{97807A3F-4E41-4D0B-9B7C-CDB94D433878}" type="pres">
      <dgm:prSet presAssocID="{AA816C27-2E69-4DAC-AE30-DFA5CD389E4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9A4BA42-6C26-4403-B031-DF1D00EB0D71}" type="pres">
      <dgm:prSet presAssocID="{FBB6949C-EEA5-40F1-A2FA-6F46865AF377}" presName="spacer" presStyleCnt="0"/>
      <dgm:spPr/>
    </dgm:pt>
    <dgm:pt modelId="{95DCE341-B281-4FDD-9AF7-A45E6279AFF2}" type="pres">
      <dgm:prSet presAssocID="{BBEE4A10-AEA1-4A96-AEB5-3FACBCA880D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1873695-72AE-4BCF-9ECF-36BFC4CF6429}" type="pres">
      <dgm:prSet presAssocID="{926C6FA0-8E67-4A77-BDC1-55BFE2531FB9}" presName="spacer" presStyleCnt="0"/>
      <dgm:spPr/>
    </dgm:pt>
    <dgm:pt modelId="{EFCC7C3B-4061-48AD-9C73-DC1A1C0CB6BF}" type="pres">
      <dgm:prSet presAssocID="{821F646B-60D1-45CD-90D2-21358CE4966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CA5BA7C-7FDB-4457-BCC4-41174A7037A0}" type="pres">
      <dgm:prSet presAssocID="{075E02D1-DE35-424F-A9C6-4980E4895A7D}" presName="spacer" presStyleCnt="0"/>
      <dgm:spPr/>
    </dgm:pt>
    <dgm:pt modelId="{999BA72F-F37A-4826-8669-7D0C11DADDE4}" type="pres">
      <dgm:prSet presAssocID="{043DA701-5653-461E-B71B-05FF4CC3D18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E638F01-4D33-45C7-A777-F97302AA75C1}" srcId="{6D83924E-1F47-46BF-8603-AC1C46C47607}" destId="{821F646B-60D1-45CD-90D2-21358CE49666}" srcOrd="4" destOrd="0" parTransId="{5E755FEA-FA7B-4A80-9B7F-6D62A6527214}" sibTransId="{075E02D1-DE35-424F-A9C6-4980E4895A7D}"/>
    <dgm:cxn modelId="{2FEACE0D-23C1-4E75-870F-6B6DC3073656}" srcId="{6D83924E-1F47-46BF-8603-AC1C46C47607}" destId="{A6341A97-C8B2-45E8-BB0D-27B38BB05016}" srcOrd="1" destOrd="0" parTransId="{11FCE691-5157-4240-89DF-54009E7EBB6E}" sibTransId="{10823B3D-C8E0-4A50-BB81-A7B53B2ED5EF}"/>
    <dgm:cxn modelId="{A4FC9429-660A-47E7-8A77-F22455DC77E5}" type="presOf" srcId="{B0382DC9-A373-4AEE-8BC8-674714034C34}" destId="{5DCAB588-177B-405B-945D-8AC559F8ED7E}" srcOrd="0" destOrd="0" presId="urn:microsoft.com/office/officeart/2005/8/layout/vList2"/>
    <dgm:cxn modelId="{48B3173D-B043-4380-8EEF-0FB59EFEDB4A}" type="presOf" srcId="{6D83924E-1F47-46BF-8603-AC1C46C47607}" destId="{28F20B7C-CB27-40CC-83A2-4854BF1433AA}" srcOrd="0" destOrd="0" presId="urn:microsoft.com/office/officeart/2005/8/layout/vList2"/>
    <dgm:cxn modelId="{D69DDC5B-22A1-47DF-ACE0-6E881E7D2837}" type="presOf" srcId="{2A9F7375-7DA8-42F6-B3B9-1C8920F8C04C}" destId="{8F2E8747-DCD5-4450-9E79-0917CF09DF02}" srcOrd="0" destOrd="0" presId="urn:microsoft.com/office/officeart/2005/8/layout/vList2"/>
    <dgm:cxn modelId="{5C04045C-B59A-4261-AE5D-AF6FFAFB99E3}" type="presOf" srcId="{BBEE4A10-AEA1-4A96-AEB5-3FACBCA880D1}" destId="{95DCE341-B281-4FDD-9AF7-A45E6279AFF2}" srcOrd="0" destOrd="0" presId="urn:microsoft.com/office/officeart/2005/8/layout/vList2"/>
    <dgm:cxn modelId="{40F9447E-4CC2-4445-9BC8-700053C4BF57}" srcId="{6D83924E-1F47-46BF-8603-AC1C46C47607}" destId="{AA816C27-2E69-4DAC-AE30-DFA5CD389E44}" srcOrd="2" destOrd="0" parTransId="{C5BC2F8F-8665-4B88-B1D2-8539AC064791}" sibTransId="{FBB6949C-EEA5-40F1-A2FA-6F46865AF377}"/>
    <dgm:cxn modelId="{5C98218D-A73B-4CAD-9B87-7FEA0000181A}" type="presOf" srcId="{AA816C27-2E69-4DAC-AE30-DFA5CD389E44}" destId="{97807A3F-4E41-4D0B-9B7C-CDB94D433878}" srcOrd="0" destOrd="0" presId="urn:microsoft.com/office/officeart/2005/8/layout/vList2"/>
    <dgm:cxn modelId="{F222D08F-83EC-4F35-BA55-A90F4425F0BE}" srcId="{A6341A97-C8B2-45E8-BB0D-27B38BB05016}" destId="{2A9F7375-7DA8-42F6-B3B9-1C8920F8C04C}" srcOrd="0" destOrd="0" parTransId="{192ACE88-395C-45F1-866F-14A44FF8FA3C}" sibTransId="{2060A5DB-3A5A-4FF9-B05D-4DCEA0A4A51F}"/>
    <dgm:cxn modelId="{E8BBDCA0-EA51-426C-9719-78F2FB92970E}" srcId="{6D83924E-1F47-46BF-8603-AC1C46C47607}" destId="{043DA701-5653-461E-B71B-05FF4CC3D189}" srcOrd="5" destOrd="0" parTransId="{83DA0E05-E410-46E5-9D90-38A99CC18F45}" sibTransId="{D2A0ED28-800D-46BC-81F7-1EAC27FF2B98}"/>
    <dgm:cxn modelId="{6ADD6EB6-F1B2-4255-B5F3-414181A4A608}" type="presOf" srcId="{A6341A97-C8B2-45E8-BB0D-27B38BB05016}" destId="{DA3BA03B-8A47-4541-97A8-73D8BD6AE0BA}" srcOrd="0" destOrd="0" presId="urn:microsoft.com/office/officeart/2005/8/layout/vList2"/>
    <dgm:cxn modelId="{E4335CC1-37A1-4155-95EA-5344E17BEE58}" type="presOf" srcId="{821F646B-60D1-45CD-90D2-21358CE49666}" destId="{EFCC7C3B-4061-48AD-9C73-DC1A1C0CB6BF}" srcOrd="0" destOrd="0" presId="urn:microsoft.com/office/officeart/2005/8/layout/vList2"/>
    <dgm:cxn modelId="{AFD459CB-8224-4739-9FEE-5B53199D8CB1}" type="presOf" srcId="{ADF96BDD-0E8D-41C4-BD9A-9701A40B38C6}" destId="{8F2E8747-DCD5-4450-9E79-0917CF09DF02}" srcOrd="0" destOrd="1" presId="urn:microsoft.com/office/officeart/2005/8/layout/vList2"/>
    <dgm:cxn modelId="{B50CD4D3-2F59-44C4-BB09-B3BF595BF161}" srcId="{6D83924E-1F47-46BF-8603-AC1C46C47607}" destId="{B0382DC9-A373-4AEE-8BC8-674714034C34}" srcOrd="0" destOrd="0" parTransId="{BDB29072-B489-4595-BEA6-79869CA3B7F2}" sibTransId="{F5879469-D3F5-4134-84FE-4B8D05BD2F05}"/>
    <dgm:cxn modelId="{202CC7D7-8B85-4BBA-9CE4-4D300D1E5458}" srcId="{6D83924E-1F47-46BF-8603-AC1C46C47607}" destId="{BBEE4A10-AEA1-4A96-AEB5-3FACBCA880D1}" srcOrd="3" destOrd="0" parTransId="{BAE4B75A-FED5-464A-9F22-15622B8B4694}" sibTransId="{926C6FA0-8E67-4A77-BDC1-55BFE2531FB9}"/>
    <dgm:cxn modelId="{B9E08CE8-F9AD-4399-94C5-134EEB424FC1}" srcId="{A6341A97-C8B2-45E8-BB0D-27B38BB05016}" destId="{ADF96BDD-0E8D-41C4-BD9A-9701A40B38C6}" srcOrd="1" destOrd="0" parTransId="{579ADC96-06F5-447A-B671-2CD159509D8C}" sibTransId="{8A429A1C-0B98-493A-A058-5B033DBF5A65}"/>
    <dgm:cxn modelId="{E7B4F7E9-F168-4DA2-B7FD-C6AAFFE7E1F5}" type="presOf" srcId="{043DA701-5653-461E-B71B-05FF4CC3D189}" destId="{999BA72F-F37A-4826-8669-7D0C11DADDE4}" srcOrd="0" destOrd="0" presId="urn:microsoft.com/office/officeart/2005/8/layout/vList2"/>
    <dgm:cxn modelId="{8A4E365F-F337-4029-97E0-D398AF737FC2}" type="presParOf" srcId="{28F20B7C-CB27-40CC-83A2-4854BF1433AA}" destId="{5DCAB588-177B-405B-945D-8AC559F8ED7E}" srcOrd="0" destOrd="0" presId="urn:microsoft.com/office/officeart/2005/8/layout/vList2"/>
    <dgm:cxn modelId="{674AB80F-0995-482C-9565-7DACFA4D177C}" type="presParOf" srcId="{28F20B7C-CB27-40CC-83A2-4854BF1433AA}" destId="{96EEB12B-7388-496A-A154-8326623DDFAE}" srcOrd="1" destOrd="0" presId="urn:microsoft.com/office/officeart/2005/8/layout/vList2"/>
    <dgm:cxn modelId="{210D1A82-BEF6-48BE-9156-8E246A68AC2F}" type="presParOf" srcId="{28F20B7C-CB27-40CC-83A2-4854BF1433AA}" destId="{DA3BA03B-8A47-4541-97A8-73D8BD6AE0BA}" srcOrd="2" destOrd="0" presId="urn:microsoft.com/office/officeart/2005/8/layout/vList2"/>
    <dgm:cxn modelId="{68BBD0C3-5EE6-47D1-90E2-42C24319CEE8}" type="presParOf" srcId="{28F20B7C-CB27-40CC-83A2-4854BF1433AA}" destId="{8F2E8747-DCD5-4450-9E79-0917CF09DF02}" srcOrd="3" destOrd="0" presId="urn:microsoft.com/office/officeart/2005/8/layout/vList2"/>
    <dgm:cxn modelId="{54EFCCD7-2F0A-41CC-A4DE-AC90F8D68660}" type="presParOf" srcId="{28F20B7C-CB27-40CC-83A2-4854BF1433AA}" destId="{97807A3F-4E41-4D0B-9B7C-CDB94D433878}" srcOrd="4" destOrd="0" presId="urn:microsoft.com/office/officeart/2005/8/layout/vList2"/>
    <dgm:cxn modelId="{4E0F7304-486F-4D48-9F9B-87E9DD674E20}" type="presParOf" srcId="{28F20B7C-CB27-40CC-83A2-4854BF1433AA}" destId="{39A4BA42-6C26-4403-B031-DF1D00EB0D71}" srcOrd="5" destOrd="0" presId="urn:microsoft.com/office/officeart/2005/8/layout/vList2"/>
    <dgm:cxn modelId="{70878D55-DFC2-45DB-8FAA-CED780E401CF}" type="presParOf" srcId="{28F20B7C-CB27-40CC-83A2-4854BF1433AA}" destId="{95DCE341-B281-4FDD-9AF7-A45E6279AFF2}" srcOrd="6" destOrd="0" presId="urn:microsoft.com/office/officeart/2005/8/layout/vList2"/>
    <dgm:cxn modelId="{2BC53419-5662-4A53-81EE-DFFA8F28A852}" type="presParOf" srcId="{28F20B7C-CB27-40CC-83A2-4854BF1433AA}" destId="{E1873695-72AE-4BCF-9ECF-36BFC4CF6429}" srcOrd="7" destOrd="0" presId="urn:microsoft.com/office/officeart/2005/8/layout/vList2"/>
    <dgm:cxn modelId="{91FDDA7B-83E1-4090-987D-D696B4F4682B}" type="presParOf" srcId="{28F20B7C-CB27-40CC-83A2-4854BF1433AA}" destId="{EFCC7C3B-4061-48AD-9C73-DC1A1C0CB6BF}" srcOrd="8" destOrd="0" presId="urn:microsoft.com/office/officeart/2005/8/layout/vList2"/>
    <dgm:cxn modelId="{BC85D514-F934-4378-A158-3A1338A33D4F}" type="presParOf" srcId="{28F20B7C-CB27-40CC-83A2-4854BF1433AA}" destId="{DCA5BA7C-7FDB-4457-BCC4-41174A7037A0}" srcOrd="9" destOrd="0" presId="urn:microsoft.com/office/officeart/2005/8/layout/vList2"/>
    <dgm:cxn modelId="{708922D0-1049-49A0-A4A0-9B2E9A5043DD}" type="presParOf" srcId="{28F20B7C-CB27-40CC-83A2-4854BF1433AA}" destId="{999BA72F-F37A-4826-8669-7D0C11DADDE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E6924A-5C35-46C7-A8FA-09543324A56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1AAA23E-8B3B-4BFA-BE34-DEC30C3E3E63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Electrocardiogram</a:t>
          </a:r>
        </a:p>
      </dgm:t>
    </dgm:pt>
    <dgm:pt modelId="{BE7D18D7-F56B-4733-BCFD-95C63D6BB080}" type="parTrans" cxnId="{D83E7CCF-C96D-4E2C-B9E7-80B8ABD48458}">
      <dgm:prSet/>
      <dgm:spPr/>
      <dgm:t>
        <a:bodyPr/>
        <a:lstStyle/>
        <a:p>
          <a:endParaRPr lang="en-US"/>
        </a:p>
      </dgm:t>
    </dgm:pt>
    <dgm:pt modelId="{C61019F3-37E5-4DD1-AAA4-15494B6C15B9}" type="sibTrans" cxnId="{D83E7CCF-C96D-4E2C-B9E7-80B8ABD48458}">
      <dgm:prSet/>
      <dgm:spPr/>
      <dgm:t>
        <a:bodyPr/>
        <a:lstStyle/>
        <a:p>
          <a:endParaRPr lang="en-US"/>
        </a:p>
      </dgm:t>
    </dgm:pt>
    <dgm:pt modelId="{24A028A0-2120-4D58-9D2C-3BC5A88ABD3A}">
      <dgm:prSet/>
      <dgm:spPr/>
      <dgm:t>
        <a:bodyPr/>
        <a:lstStyle/>
        <a:p>
          <a:r>
            <a:rPr lang="en-US"/>
            <a:t>Shows normal right sided dominant pattern</a:t>
          </a:r>
        </a:p>
      </dgm:t>
    </dgm:pt>
    <dgm:pt modelId="{DEEDFA3A-9225-4AC9-9984-778BDF37F6D6}" type="parTrans" cxnId="{FB897926-55C3-4B8D-B34A-6FEA8418A77B}">
      <dgm:prSet/>
      <dgm:spPr/>
      <dgm:t>
        <a:bodyPr/>
        <a:lstStyle/>
        <a:p>
          <a:endParaRPr lang="en-US"/>
        </a:p>
      </dgm:t>
    </dgm:pt>
    <dgm:pt modelId="{C5A76620-F93D-4D56-8612-F66EDEDE83EE}" type="sibTrans" cxnId="{FB897926-55C3-4B8D-B34A-6FEA8418A77B}">
      <dgm:prSet/>
      <dgm:spPr/>
      <dgm:t>
        <a:bodyPr/>
        <a:lstStyle/>
        <a:p>
          <a:endParaRPr lang="en-US"/>
        </a:p>
      </dgm:t>
    </dgm:pt>
    <dgm:pt modelId="{C8E5D55D-2948-49F8-AC20-BACFDE702198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Echocardiography</a:t>
          </a:r>
        </a:p>
      </dgm:t>
    </dgm:pt>
    <dgm:pt modelId="{02EFA618-ED21-46D3-A6D0-C7A87DDAF0E7}" type="parTrans" cxnId="{2A7D21BB-93C1-4BD5-B005-567CA267E478}">
      <dgm:prSet/>
      <dgm:spPr/>
      <dgm:t>
        <a:bodyPr/>
        <a:lstStyle/>
        <a:p>
          <a:endParaRPr lang="en-US"/>
        </a:p>
      </dgm:t>
    </dgm:pt>
    <dgm:pt modelId="{453A67BB-A9C5-4049-BE3A-2B207EE83BB2}" type="sibTrans" cxnId="{2A7D21BB-93C1-4BD5-B005-567CA267E478}">
      <dgm:prSet/>
      <dgm:spPr/>
      <dgm:t>
        <a:bodyPr/>
        <a:lstStyle/>
        <a:p>
          <a:endParaRPr lang="en-US"/>
        </a:p>
      </dgm:t>
    </dgm:pt>
    <dgm:pt modelId="{CC949C9D-3118-41E6-AB8F-CE7EA42B1A55}">
      <dgm:prSet/>
      <dgm:spPr/>
      <dgm:t>
        <a:bodyPr/>
        <a:lstStyle/>
        <a:p>
          <a:r>
            <a:rPr lang="en-US"/>
            <a:t>shows anterior –posterior arrangement of the great arteries</a:t>
          </a:r>
        </a:p>
      </dgm:t>
    </dgm:pt>
    <dgm:pt modelId="{B7F90913-DF4D-4B9F-AC48-BA0286B7EF06}" type="parTrans" cxnId="{7A3163CD-B4DE-4369-BA3A-42E3634B1823}">
      <dgm:prSet/>
      <dgm:spPr/>
      <dgm:t>
        <a:bodyPr/>
        <a:lstStyle/>
        <a:p>
          <a:endParaRPr lang="en-US"/>
        </a:p>
      </dgm:t>
    </dgm:pt>
    <dgm:pt modelId="{40BFF01B-C229-4F13-9A47-32EC1108852C}" type="sibTrans" cxnId="{7A3163CD-B4DE-4369-BA3A-42E3634B1823}">
      <dgm:prSet/>
      <dgm:spPr/>
      <dgm:t>
        <a:bodyPr/>
        <a:lstStyle/>
        <a:p>
          <a:endParaRPr lang="en-US"/>
        </a:p>
      </dgm:t>
    </dgm:pt>
    <dgm:pt modelId="{3D9543E5-C70B-4CB8-BE2C-0F9D440408CD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arterial blood gases</a:t>
          </a:r>
        </a:p>
      </dgm:t>
    </dgm:pt>
    <dgm:pt modelId="{3D5477B6-E20B-4025-8E6F-9EF736B29112}" type="parTrans" cxnId="{D0F564F1-8D65-4192-BB7C-9568121AB4EF}">
      <dgm:prSet/>
      <dgm:spPr/>
      <dgm:t>
        <a:bodyPr/>
        <a:lstStyle/>
        <a:p>
          <a:endParaRPr lang="en-US"/>
        </a:p>
      </dgm:t>
    </dgm:pt>
    <dgm:pt modelId="{DD5A4917-487C-471D-B33B-3A468FDE0731}" type="sibTrans" cxnId="{D0F564F1-8D65-4192-BB7C-9568121AB4EF}">
      <dgm:prSet/>
      <dgm:spPr/>
      <dgm:t>
        <a:bodyPr/>
        <a:lstStyle/>
        <a:p>
          <a:endParaRPr lang="en-US"/>
        </a:p>
      </dgm:t>
    </dgm:pt>
    <dgm:pt modelId="{D6C4A892-1D09-4BE2-9647-EAF82110B266}">
      <dgm:prSet/>
      <dgm:spPr/>
      <dgm:t>
        <a:bodyPr/>
        <a:lstStyle/>
        <a:p>
          <a:r>
            <a:rPr lang="en-US"/>
            <a:t>severe hypoxemia and arterial po2 does not rise after </a:t>
          </a:r>
        </a:p>
      </dgm:t>
    </dgm:pt>
    <dgm:pt modelId="{3BCCB545-AF33-46C1-8C45-A973C266244D}" type="parTrans" cxnId="{C1B2B9B0-A2AB-4C93-8ADB-0D241C378C5A}">
      <dgm:prSet/>
      <dgm:spPr/>
      <dgm:t>
        <a:bodyPr/>
        <a:lstStyle/>
        <a:p>
          <a:endParaRPr lang="en-US"/>
        </a:p>
      </dgm:t>
    </dgm:pt>
    <dgm:pt modelId="{B0814146-12F9-4CAE-A7C2-7E1AAA57E7C3}" type="sibTrans" cxnId="{C1B2B9B0-A2AB-4C93-8ADB-0D241C378C5A}">
      <dgm:prSet/>
      <dgm:spPr/>
      <dgm:t>
        <a:bodyPr/>
        <a:lstStyle/>
        <a:p>
          <a:endParaRPr lang="en-US"/>
        </a:p>
      </dgm:t>
    </dgm:pt>
    <dgm:pt modelId="{E51CB293-8BB5-4FD8-BE03-D7CD2FD4B28F}">
      <dgm:prSet/>
      <dgm:spPr/>
      <dgm:t>
        <a:bodyPr/>
        <a:lstStyle/>
        <a:p>
          <a:r>
            <a:rPr lang="en-US"/>
            <a:t>adminstration of 100% oxygen</a:t>
          </a:r>
        </a:p>
      </dgm:t>
    </dgm:pt>
    <dgm:pt modelId="{AEE11F3F-327B-46BA-A96E-BAD0B82F1649}" type="parTrans" cxnId="{E386212D-0FA7-4552-BABC-6960557582EE}">
      <dgm:prSet/>
      <dgm:spPr/>
      <dgm:t>
        <a:bodyPr/>
        <a:lstStyle/>
        <a:p>
          <a:endParaRPr lang="en-US"/>
        </a:p>
      </dgm:t>
    </dgm:pt>
    <dgm:pt modelId="{10AC3084-3F03-4106-9C46-D5E998A9E749}" type="sibTrans" cxnId="{E386212D-0FA7-4552-BABC-6960557582EE}">
      <dgm:prSet/>
      <dgm:spPr/>
      <dgm:t>
        <a:bodyPr/>
        <a:lstStyle/>
        <a:p>
          <a:endParaRPr lang="en-US"/>
        </a:p>
      </dgm:t>
    </dgm:pt>
    <dgm:pt modelId="{A172A41C-B32C-4EBC-B95D-858661A7DE68}" type="pres">
      <dgm:prSet presAssocID="{9DE6924A-5C35-46C7-A8FA-09543324A561}" presName="vert0" presStyleCnt="0">
        <dgm:presLayoutVars>
          <dgm:dir/>
          <dgm:animOne val="branch"/>
          <dgm:animLvl val="lvl"/>
        </dgm:presLayoutVars>
      </dgm:prSet>
      <dgm:spPr/>
    </dgm:pt>
    <dgm:pt modelId="{2D046FF8-9E1E-4D17-9799-0CDC82E4AE8E}" type="pres">
      <dgm:prSet presAssocID="{01AAA23E-8B3B-4BFA-BE34-DEC30C3E3E63}" presName="thickLine" presStyleLbl="alignNode1" presStyleIdx="0" presStyleCnt="7"/>
      <dgm:spPr/>
    </dgm:pt>
    <dgm:pt modelId="{58724D8D-9E99-4191-8A75-1AC9B5DBACBE}" type="pres">
      <dgm:prSet presAssocID="{01AAA23E-8B3B-4BFA-BE34-DEC30C3E3E63}" presName="horz1" presStyleCnt="0"/>
      <dgm:spPr/>
    </dgm:pt>
    <dgm:pt modelId="{6122A872-812F-42BC-AD63-D040BE930A7C}" type="pres">
      <dgm:prSet presAssocID="{01AAA23E-8B3B-4BFA-BE34-DEC30C3E3E63}" presName="tx1" presStyleLbl="revTx" presStyleIdx="0" presStyleCnt="7"/>
      <dgm:spPr/>
    </dgm:pt>
    <dgm:pt modelId="{FE097470-4178-4A7D-94D3-817CF4842B4E}" type="pres">
      <dgm:prSet presAssocID="{01AAA23E-8B3B-4BFA-BE34-DEC30C3E3E63}" presName="vert1" presStyleCnt="0"/>
      <dgm:spPr/>
    </dgm:pt>
    <dgm:pt modelId="{A5EA0D90-61D5-488E-92BF-8A7BD5DD38F6}" type="pres">
      <dgm:prSet presAssocID="{24A028A0-2120-4D58-9D2C-3BC5A88ABD3A}" presName="thickLine" presStyleLbl="alignNode1" presStyleIdx="1" presStyleCnt="7"/>
      <dgm:spPr/>
    </dgm:pt>
    <dgm:pt modelId="{DA1D150E-361A-44FC-9528-C980BF41E5DE}" type="pres">
      <dgm:prSet presAssocID="{24A028A0-2120-4D58-9D2C-3BC5A88ABD3A}" presName="horz1" presStyleCnt="0"/>
      <dgm:spPr/>
    </dgm:pt>
    <dgm:pt modelId="{7FEC4927-139B-43BF-9921-0D50DB747711}" type="pres">
      <dgm:prSet presAssocID="{24A028A0-2120-4D58-9D2C-3BC5A88ABD3A}" presName="tx1" presStyleLbl="revTx" presStyleIdx="1" presStyleCnt="7"/>
      <dgm:spPr/>
    </dgm:pt>
    <dgm:pt modelId="{A30653DA-71ED-45C9-9483-270204F24E78}" type="pres">
      <dgm:prSet presAssocID="{24A028A0-2120-4D58-9D2C-3BC5A88ABD3A}" presName="vert1" presStyleCnt="0"/>
      <dgm:spPr/>
    </dgm:pt>
    <dgm:pt modelId="{089A8816-710D-4B69-857F-F85D6A3ADA1D}" type="pres">
      <dgm:prSet presAssocID="{C8E5D55D-2948-49F8-AC20-BACFDE702198}" presName="thickLine" presStyleLbl="alignNode1" presStyleIdx="2" presStyleCnt="7"/>
      <dgm:spPr/>
    </dgm:pt>
    <dgm:pt modelId="{7A5A5020-CA6F-41CC-BCAA-62679699B5A3}" type="pres">
      <dgm:prSet presAssocID="{C8E5D55D-2948-49F8-AC20-BACFDE702198}" presName="horz1" presStyleCnt="0"/>
      <dgm:spPr/>
    </dgm:pt>
    <dgm:pt modelId="{454F5CE9-5EB0-4CF2-B06F-E1550131D467}" type="pres">
      <dgm:prSet presAssocID="{C8E5D55D-2948-49F8-AC20-BACFDE702198}" presName="tx1" presStyleLbl="revTx" presStyleIdx="2" presStyleCnt="7"/>
      <dgm:spPr/>
    </dgm:pt>
    <dgm:pt modelId="{3240E475-8955-4CE6-AEA9-F33ACCEC44A3}" type="pres">
      <dgm:prSet presAssocID="{C8E5D55D-2948-49F8-AC20-BACFDE702198}" presName="vert1" presStyleCnt="0"/>
      <dgm:spPr/>
    </dgm:pt>
    <dgm:pt modelId="{856CDBC4-C5B7-476B-BD5D-A9A2C917018F}" type="pres">
      <dgm:prSet presAssocID="{CC949C9D-3118-41E6-AB8F-CE7EA42B1A55}" presName="thickLine" presStyleLbl="alignNode1" presStyleIdx="3" presStyleCnt="7"/>
      <dgm:spPr/>
    </dgm:pt>
    <dgm:pt modelId="{9B0101FE-CBDA-44EA-B18C-6507F814F187}" type="pres">
      <dgm:prSet presAssocID="{CC949C9D-3118-41E6-AB8F-CE7EA42B1A55}" presName="horz1" presStyleCnt="0"/>
      <dgm:spPr/>
    </dgm:pt>
    <dgm:pt modelId="{8C7099F3-0937-4771-BABB-999E670397F3}" type="pres">
      <dgm:prSet presAssocID="{CC949C9D-3118-41E6-AB8F-CE7EA42B1A55}" presName="tx1" presStyleLbl="revTx" presStyleIdx="3" presStyleCnt="7"/>
      <dgm:spPr/>
    </dgm:pt>
    <dgm:pt modelId="{E74A0684-3C6C-42E5-BCE5-F37ECBDF933B}" type="pres">
      <dgm:prSet presAssocID="{CC949C9D-3118-41E6-AB8F-CE7EA42B1A55}" presName="vert1" presStyleCnt="0"/>
      <dgm:spPr/>
    </dgm:pt>
    <dgm:pt modelId="{13547316-33C5-41A8-AB96-90263099801B}" type="pres">
      <dgm:prSet presAssocID="{3D9543E5-C70B-4CB8-BE2C-0F9D440408CD}" presName="thickLine" presStyleLbl="alignNode1" presStyleIdx="4" presStyleCnt="7"/>
      <dgm:spPr/>
    </dgm:pt>
    <dgm:pt modelId="{2756AE48-485F-4E83-B127-A5816983D093}" type="pres">
      <dgm:prSet presAssocID="{3D9543E5-C70B-4CB8-BE2C-0F9D440408CD}" presName="horz1" presStyleCnt="0"/>
      <dgm:spPr/>
    </dgm:pt>
    <dgm:pt modelId="{DA794992-49B5-4FAC-A05A-BEE38E26D0DB}" type="pres">
      <dgm:prSet presAssocID="{3D9543E5-C70B-4CB8-BE2C-0F9D440408CD}" presName="tx1" presStyleLbl="revTx" presStyleIdx="4" presStyleCnt="7"/>
      <dgm:spPr/>
    </dgm:pt>
    <dgm:pt modelId="{A89F6671-9709-478D-A252-790FA3554614}" type="pres">
      <dgm:prSet presAssocID="{3D9543E5-C70B-4CB8-BE2C-0F9D440408CD}" presName="vert1" presStyleCnt="0"/>
      <dgm:spPr/>
    </dgm:pt>
    <dgm:pt modelId="{D07230FF-0D8A-4775-B4AB-0899AB26DCC1}" type="pres">
      <dgm:prSet presAssocID="{D6C4A892-1D09-4BE2-9647-EAF82110B266}" presName="thickLine" presStyleLbl="alignNode1" presStyleIdx="5" presStyleCnt="7"/>
      <dgm:spPr/>
    </dgm:pt>
    <dgm:pt modelId="{32794B07-CA67-417F-85D3-200CD3FC45D0}" type="pres">
      <dgm:prSet presAssocID="{D6C4A892-1D09-4BE2-9647-EAF82110B266}" presName="horz1" presStyleCnt="0"/>
      <dgm:spPr/>
    </dgm:pt>
    <dgm:pt modelId="{AB30760A-C8CB-4424-8CD7-F32F5286598A}" type="pres">
      <dgm:prSet presAssocID="{D6C4A892-1D09-4BE2-9647-EAF82110B266}" presName="tx1" presStyleLbl="revTx" presStyleIdx="5" presStyleCnt="7"/>
      <dgm:spPr/>
    </dgm:pt>
    <dgm:pt modelId="{F7D50494-83D2-40A1-A304-AF0C2A3D807C}" type="pres">
      <dgm:prSet presAssocID="{D6C4A892-1D09-4BE2-9647-EAF82110B266}" presName="vert1" presStyleCnt="0"/>
      <dgm:spPr/>
    </dgm:pt>
    <dgm:pt modelId="{030E62D2-04C0-4B71-9FF4-0204514A6C0D}" type="pres">
      <dgm:prSet presAssocID="{E51CB293-8BB5-4FD8-BE03-D7CD2FD4B28F}" presName="thickLine" presStyleLbl="alignNode1" presStyleIdx="6" presStyleCnt="7"/>
      <dgm:spPr/>
    </dgm:pt>
    <dgm:pt modelId="{D1CD6A71-C851-4577-AECF-F6F73AC55A27}" type="pres">
      <dgm:prSet presAssocID="{E51CB293-8BB5-4FD8-BE03-D7CD2FD4B28F}" presName="horz1" presStyleCnt="0"/>
      <dgm:spPr/>
    </dgm:pt>
    <dgm:pt modelId="{7730E438-F9AE-489B-A729-A21BDD6B64FF}" type="pres">
      <dgm:prSet presAssocID="{E51CB293-8BB5-4FD8-BE03-D7CD2FD4B28F}" presName="tx1" presStyleLbl="revTx" presStyleIdx="6" presStyleCnt="7"/>
      <dgm:spPr/>
    </dgm:pt>
    <dgm:pt modelId="{E7B3A229-568D-4F85-99AB-3A2C6D3DA26F}" type="pres">
      <dgm:prSet presAssocID="{E51CB293-8BB5-4FD8-BE03-D7CD2FD4B28F}" presName="vert1" presStyleCnt="0"/>
      <dgm:spPr/>
    </dgm:pt>
  </dgm:ptLst>
  <dgm:cxnLst>
    <dgm:cxn modelId="{E2FB6E08-BE91-4B0D-9636-1A8D68892B9D}" type="presOf" srcId="{CC949C9D-3118-41E6-AB8F-CE7EA42B1A55}" destId="{8C7099F3-0937-4771-BABB-999E670397F3}" srcOrd="0" destOrd="0" presId="urn:microsoft.com/office/officeart/2008/layout/LinedList"/>
    <dgm:cxn modelId="{57AA3B20-9D64-4467-B70F-AEAE0208590D}" type="presOf" srcId="{9DE6924A-5C35-46C7-A8FA-09543324A561}" destId="{A172A41C-B32C-4EBC-B95D-858661A7DE68}" srcOrd="0" destOrd="0" presId="urn:microsoft.com/office/officeart/2008/layout/LinedList"/>
    <dgm:cxn modelId="{FB897926-55C3-4B8D-B34A-6FEA8418A77B}" srcId="{9DE6924A-5C35-46C7-A8FA-09543324A561}" destId="{24A028A0-2120-4D58-9D2C-3BC5A88ABD3A}" srcOrd="1" destOrd="0" parTransId="{DEEDFA3A-9225-4AC9-9984-778BDF37F6D6}" sibTransId="{C5A76620-F93D-4D56-8612-F66EDEDE83EE}"/>
    <dgm:cxn modelId="{E386212D-0FA7-4552-BABC-6960557582EE}" srcId="{9DE6924A-5C35-46C7-A8FA-09543324A561}" destId="{E51CB293-8BB5-4FD8-BE03-D7CD2FD4B28F}" srcOrd="6" destOrd="0" parTransId="{AEE11F3F-327B-46BA-A96E-BAD0B82F1649}" sibTransId="{10AC3084-3F03-4106-9C46-D5E998A9E749}"/>
    <dgm:cxn modelId="{9CC70F6B-8242-4F11-A9EC-E1630F233193}" type="presOf" srcId="{3D9543E5-C70B-4CB8-BE2C-0F9D440408CD}" destId="{DA794992-49B5-4FAC-A05A-BEE38E26D0DB}" srcOrd="0" destOrd="0" presId="urn:microsoft.com/office/officeart/2008/layout/LinedList"/>
    <dgm:cxn modelId="{70B4B26B-3F40-43CD-A45D-4ED84C9635A1}" type="presOf" srcId="{C8E5D55D-2948-49F8-AC20-BACFDE702198}" destId="{454F5CE9-5EB0-4CF2-B06F-E1550131D467}" srcOrd="0" destOrd="0" presId="urn:microsoft.com/office/officeart/2008/layout/LinedList"/>
    <dgm:cxn modelId="{23F2504D-C786-4889-99A6-B7337DBAB544}" type="presOf" srcId="{D6C4A892-1D09-4BE2-9647-EAF82110B266}" destId="{AB30760A-C8CB-4424-8CD7-F32F5286598A}" srcOrd="0" destOrd="0" presId="urn:microsoft.com/office/officeart/2008/layout/LinedList"/>
    <dgm:cxn modelId="{21DCE18D-153C-4592-AC70-C1949DAED307}" type="presOf" srcId="{24A028A0-2120-4D58-9D2C-3BC5A88ABD3A}" destId="{7FEC4927-139B-43BF-9921-0D50DB747711}" srcOrd="0" destOrd="0" presId="urn:microsoft.com/office/officeart/2008/layout/LinedList"/>
    <dgm:cxn modelId="{D9EBED8F-FFBE-4AA1-930F-7AF07068B7F1}" type="presOf" srcId="{01AAA23E-8B3B-4BFA-BE34-DEC30C3E3E63}" destId="{6122A872-812F-42BC-AD63-D040BE930A7C}" srcOrd="0" destOrd="0" presId="urn:microsoft.com/office/officeart/2008/layout/LinedList"/>
    <dgm:cxn modelId="{66F1CC9F-010F-461C-B7F3-98E29E33EF7B}" type="presOf" srcId="{E51CB293-8BB5-4FD8-BE03-D7CD2FD4B28F}" destId="{7730E438-F9AE-489B-A729-A21BDD6B64FF}" srcOrd="0" destOrd="0" presId="urn:microsoft.com/office/officeart/2008/layout/LinedList"/>
    <dgm:cxn modelId="{C1B2B9B0-A2AB-4C93-8ADB-0D241C378C5A}" srcId="{9DE6924A-5C35-46C7-A8FA-09543324A561}" destId="{D6C4A892-1D09-4BE2-9647-EAF82110B266}" srcOrd="5" destOrd="0" parTransId="{3BCCB545-AF33-46C1-8C45-A973C266244D}" sibTransId="{B0814146-12F9-4CAE-A7C2-7E1AAA57E7C3}"/>
    <dgm:cxn modelId="{2A7D21BB-93C1-4BD5-B005-567CA267E478}" srcId="{9DE6924A-5C35-46C7-A8FA-09543324A561}" destId="{C8E5D55D-2948-49F8-AC20-BACFDE702198}" srcOrd="2" destOrd="0" parTransId="{02EFA618-ED21-46D3-A6D0-C7A87DDAF0E7}" sibTransId="{453A67BB-A9C5-4049-BE3A-2B207EE83BB2}"/>
    <dgm:cxn modelId="{7A3163CD-B4DE-4369-BA3A-42E3634B1823}" srcId="{9DE6924A-5C35-46C7-A8FA-09543324A561}" destId="{CC949C9D-3118-41E6-AB8F-CE7EA42B1A55}" srcOrd="3" destOrd="0" parTransId="{B7F90913-DF4D-4B9F-AC48-BA0286B7EF06}" sibTransId="{40BFF01B-C229-4F13-9A47-32EC1108852C}"/>
    <dgm:cxn modelId="{D83E7CCF-C96D-4E2C-B9E7-80B8ABD48458}" srcId="{9DE6924A-5C35-46C7-A8FA-09543324A561}" destId="{01AAA23E-8B3B-4BFA-BE34-DEC30C3E3E63}" srcOrd="0" destOrd="0" parTransId="{BE7D18D7-F56B-4733-BCFD-95C63D6BB080}" sibTransId="{C61019F3-37E5-4DD1-AAA4-15494B6C15B9}"/>
    <dgm:cxn modelId="{D0F564F1-8D65-4192-BB7C-9568121AB4EF}" srcId="{9DE6924A-5C35-46C7-A8FA-09543324A561}" destId="{3D9543E5-C70B-4CB8-BE2C-0F9D440408CD}" srcOrd="4" destOrd="0" parTransId="{3D5477B6-E20B-4025-8E6F-9EF736B29112}" sibTransId="{DD5A4917-487C-471D-B33B-3A468FDE0731}"/>
    <dgm:cxn modelId="{31D8DEEE-21AC-4F7A-8DA8-1B7162626D22}" type="presParOf" srcId="{A172A41C-B32C-4EBC-B95D-858661A7DE68}" destId="{2D046FF8-9E1E-4D17-9799-0CDC82E4AE8E}" srcOrd="0" destOrd="0" presId="urn:microsoft.com/office/officeart/2008/layout/LinedList"/>
    <dgm:cxn modelId="{239755B6-B18F-4CF3-9532-B8369B9C2C8C}" type="presParOf" srcId="{A172A41C-B32C-4EBC-B95D-858661A7DE68}" destId="{58724D8D-9E99-4191-8A75-1AC9B5DBACBE}" srcOrd="1" destOrd="0" presId="urn:microsoft.com/office/officeart/2008/layout/LinedList"/>
    <dgm:cxn modelId="{C4DF18E1-F916-4F40-821B-09A0C34A62D0}" type="presParOf" srcId="{58724D8D-9E99-4191-8A75-1AC9B5DBACBE}" destId="{6122A872-812F-42BC-AD63-D040BE930A7C}" srcOrd="0" destOrd="0" presId="urn:microsoft.com/office/officeart/2008/layout/LinedList"/>
    <dgm:cxn modelId="{39ED0F2F-5705-477C-A137-1586C42F5FCE}" type="presParOf" srcId="{58724D8D-9E99-4191-8A75-1AC9B5DBACBE}" destId="{FE097470-4178-4A7D-94D3-817CF4842B4E}" srcOrd="1" destOrd="0" presId="urn:microsoft.com/office/officeart/2008/layout/LinedList"/>
    <dgm:cxn modelId="{72370BD4-4CC8-4163-9AC9-6DD9B79950B5}" type="presParOf" srcId="{A172A41C-B32C-4EBC-B95D-858661A7DE68}" destId="{A5EA0D90-61D5-488E-92BF-8A7BD5DD38F6}" srcOrd="2" destOrd="0" presId="urn:microsoft.com/office/officeart/2008/layout/LinedList"/>
    <dgm:cxn modelId="{94EF029C-DD67-493B-B340-44746221016F}" type="presParOf" srcId="{A172A41C-B32C-4EBC-B95D-858661A7DE68}" destId="{DA1D150E-361A-44FC-9528-C980BF41E5DE}" srcOrd="3" destOrd="0" presId="urn:microsoft.com/office/officeart/2008/layout/LinedList"/>
    <dgm:cxn modelId="{CFEE05AD-EB42-481D-8550-28922203A4FB}" type="presParOf" srcId="{DA1D150E-361A-44FC-9528-C980BF41E5DE}" destId="{7FEC4927-139B-43BF-9921-0D50DB747711}" srcOrd="0" destOrd="0" presId="urn:microsoft.com/office/officeart/2008/layout/LinedList"/>
    <dgm:cxn modelId="{E5FE6819-3D99-49C1-B8DD-26D4123AEC5E}" type="presParOf" srcId="{DA1D150E-361A-44FC-9528-C980BF41E5DE}" destId="{A30653DA-71ED-45C9-9483-270204F24E78}" srcOrd="1" destOrd="0" presId="urn:microsoft.com/office/officeart/2008/layout/LinedList"/>
    <dgm:cxn modelId="{AB4FE281-213A-4D81-9DBA-C048F3766EF5}" type="presParOf" srcId="{A172A41C-B32C-4EBC-B95D-858661A7DE68}" destId="{089A8816-710D-4B69-857F-F85D6A3ADA1D}" srcOrd="4" destOrd="0" presId="urn:microsoft.com/office/officeart/2008/layout/LinedList"/>
    <dgm:cxn modelId="{7FEA0910-7EF3-41A1-B724-FDE5C1B62F84}" type="presParOf" srcId="{A172A41C-B32C-4EBC-B95D-858661A7DE68}" destId="{7A5A5020-CA6F-41CC-BCAA-62679699B5A3}" srcOrd="5" destOrd="0" presId="urn:microsoft.com/office/officeart/2008/layout/LinedList"/>
    <dgm:cxn modelId="{776042DF-2234-4653-871D-67042A19E4FC}" type="presParOf" srcId="{7A5A5020-CA6F-41CC-BCAA-62679699B5A3}" destId="{454F5CE9-5EB0-4CF2-B06F-E1550131D467}" srcOrd="0" destOrd="0" presId="urn:microsoft.com/office/officeart/2008/layout/LinedList"/>
    <dgm:cxn modelId="{42A6C5DE-AF06-4E54-8DA2-CB73971E4251}" type="presParOf" srcId="{7A5A5020-CA6F-41CC-BCAA-62679699B5A3}" destId="{3240E475-8955-4CE6-AEA9-F33ACCEC44A3}" srcOrd="1" destOrd="0" presId="urn:microsoft.com/office/officeart/2008/layout/LinedList"/>
    <dgm:cxn modelId="{601718CC-E2D4-4DC1-85A7-E3B8D3E9D52B}" type="presParOf" srcId="{A172A41C-B32C-4EBC-B95D-858661A7DE68}" destId="{856CDBC4-C5B7-476B-BD5D-A9A2C917018F}" srcOrd="6" destOrd="0" presId="urn:microsoft.com/office/officeart/2008/layout/LinedList"/>
    <dgm:cxn modelId="{1A43FE15-20C3-4465-9AE3-42B61E7E50F0}" type="presParOf" srcId="{A172A41C-B32C-4EBC-B95D-858661A7DE68}" destId="{9B0101FE-CBDA-44EA-B18C-6507F814F187}" srcOrd="7" destOrd="0" presId="urn:microsoft.com/office/officeart/2008/layout/LinedList"/>
    <dgm:cxn modelId="{40D60B6B-028B-4798-823D-218E0617B281}" type="presParOf" srcId="{9B0101FE-CBDA-44EA-B18C-6507F814F187}" destId="{8C7099F3-0937-4771-BABB-999E670397F3}" srcOrd="0" destOrd="0" presId="urn:microsoft.com/office/officeart/2008/layout/LinedList"/>
    <dgm:cxn modelId="{BF2995CB-012B-4931-BC8C-ECE1393B935E}" type="presParOf" srcId="{9B0101FE-CBDA-44EA-B18C-6507F814F187}" destId="{E74A0684-3C6C-42E5-BCE5-F37ECBDF933B}" srcOrd="1" destOrd="0" presId="urn:microsoft.com/office/officeart/2008/layout/LinedList"/>
    <dgm:cxn modelId="{6BC636B2-E861-4629-A9D4-FFEE3AFC583D}" type="presParOf" srcId="{A172A41C-B32C-4EBC-B95D-858661A7DE68}" destId="{13547316-33C5-41A8-AB96-90263099801B}" srcOrd="8" destOrd="0" presId="urn:microsoft.com/office/officeart/2008/layout/LinedList"/>
    <dgm:cxn modelId="{C1C26D10-11A5-491C-B6F7-6311B796D7C5}" type="presParOf" srcId="{A172A41C-B32C-4EBC-B95D-858661A7DE68}" destId="{2756AE48-485F-4E83-B127-A5816983D093}" srcOrd="9" destOrd="0" presId="urn:microsoft.com/office/officeart/2008/layout/LinedList"/>
    <dgm:cxn modelId="{3468C076-730A-4493-A7B4-7185E2A024F3}" type="presParOf" srcId="{2756AE48-485F-4E83-B127-A5816983D093}" destId="{DA794992-49B5-4FAC-A05A-BEE38E26D0DB}" srcOrd="0" destOrd="0" presId="urn:microsoft.com/office/officeart/2008/layout/LinedList"/>
    <dgm:cxn modelId="{03F1D630-886E-4D96-9218-DA8A95B9CC05}" type="presParOf" srcId="{2756AE48-485F-4E83-B127-A5816983D093}" destId="{A89F6671-9709-478D-A252-790FA3554614}" srcOrd="1" destOrd="0" presId="urn:microsoft.com/office/officeart/2008/layout/LinedList"/>
    <dgm:cxn modelId="{3DC698FA-E696-4568-8AC9-7BE0F3BA5E5D}" type="presParOf" srcId="{A172A41C-B32C-4EBC-B95D-858661A7DE68}" destId="{D07230FF-0D8A-4775-B4AB-0899AB26DCC1}" srcOrd="10" destOrd="0" presId="urn:microsoft.com/office/officeart/2008/layout/LinedList"/>
    <dgm:cxn modelId="{F1268016-C644-4AF3-B8BB-E8876ADD4F08}" type="presParOf" srcId="{A172A41C-B32C-4EBC-B95D-858661A7DE68}" destId="{32794B07-CA67-417F-85D3-200CD3FC45D0}" srcOrd="11" destOrd="0" presId="urn:microsoft.com/office/officeart/2008/layout/LinedList"/>
    <dgm:cxn modelId="{7E024117-B9E5-4BD9-8890-06D851EF2915}" type="presParOf" srcId="{32794B07-CA67-417F-85D3-200CD3FC45D0}" destId="{AB30760A-C8CB-4424-8CD7-F32F5286598A}" srcOrd="0" destOrd="0" presId="urn:microsoft.com/office/officeart/2008/layout/LinedList"/>
    <dgm:cxn modelId="{374B0F5A-637D-48F0-82BD-C5CB0EDC2FEB}" type="presParOf" srcId="{32794B07-CA67-417F-85D3-200CD3FC45D0}" destId="{F7D50494-83D2-40A1-A304-AF0C2A3D807C}" srcOrd="1" destOrd="0" presId="urn:microsoft.com/office/officeart/2008/layout/LinedList"/>
    <dgm:cxn modelId="{6DBC0770-8B46-4530-A756-4C94FDE5D9D4}" type="presParOf" srcId="{A172A41C-B32C-4EBC-B95D-858661A7DE68}" destId="{030E62D2-04C0-4B71-9FF4-0204514A6C0D}" srcOrd="12" destOrd="0" presId="urn:microsoft.com/office/officeart/2008/layout/LinedList"/>
    <dgm:cxn modelId="{8A252A8E-04F4-4DB1-8605-B1608DE44157}" type="presParOf" srcId="{A172A41C-B32C-4EBC-B95D-858661A7DE68}" destId="{D1CD6A71-C851-4577-AECF-F6F73AC55A27}" srcOrd="13" destOrd="0" presId="urn:microsoft.com/office/officeart/2008/layout/LinedList"/>
    <dgm:cxn modelId="{5A153AEA-53A2-4AAA-BC79-4746FD930620}" type="presParOf" srcId="{D1CD6A71-C851-4577-AECF-F6F73AC55A27}" destId="{7730E438-F9AE-489B-A729-A21BDD6B64FF}" srcOrd="0" destOrd="0" presId="urn:microsoft.com/office/officeart/2008/layout/LinedList"/>
    <dgm:cxn modelId="{0CAD1A47-DE00-4A15-A9F4-6D3C31AAED38}" type="presParOf" srcId="{D1CD6A71-C851-4577-AECF-F6F73AC55A27}" destId="{E7B3A229-568D-4F85-99AB-3A2C6D3DA26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427822-1FF5-4B67-AF63-80E135DEE0D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BCBC82D-DC41-48BE-9F2B-902EA93A5227}">
      <dgm:prSet/>
      <dgm:spPr/>
      <dgm:t>
        <a:bodyPr/>
        <a:lstStyle/>
        <a:p>
          <a:r>
            <a:rPr lang="en-US"/>
            <a:t>Medical management:</a:t>
          </a:r>
        </a:p>
      </dgm:t>
    </dgm:pt>
    <dgm:pt modelId="{74E3504E-34DA-4D7C-8C2C-D3312EED23C5}" type="parTrans" cxnId="{82632C3D-4D3F-4BA0-B9E8-D9F9F0DE1A2B}">
      <dgm:prSet/>
      <dgm:spPr/>
      <dgm:t>
        <a:bodyPr/>
        <a:lstStyle/>
        <a:p>
          <a:endParaRPr lang="en-US"/>
        </a:p>
      </dgm:t>
    </dgm:pt>
    <dgm:pt modelId="{B2363D18-30B9-403D-998F-EB1B58F7463F}" type="sibTrans" cxnId="{82632C3D-4D3F-4BA0-B9E8-D9F9F0DE1A2B}">
      <dgm:prSet/>
      <dgm:spPr/>
      <dgm:t>
        <a:bodyPr/>
        <a:lstStyle/>
        <a:p>
          <a:endParaRPr lang="en-US"/>
        </a:p>
      </dgm:t>
    </dgm:pt>
    <dgm:pt modelId="{86E05C1B-9A0F-46C3-BFAF-4793098EEA91}">
      <dgm:prSet/>
      <dgm:spPr/>
      <dgm:t>
        <a:bodyPr/>
        <a:lstStyle/>
        <a:p>
          <a:r>
            <a:rPr lang="en-US"/>
            <a:t>Prostaglandin infusion 0.05-0.2ug/kg/min</a:t>
          </a:r>
        </a:p>
      </dgm:t>
    </dgm:pt>
    <dgm:pt modelId="{23D5A283-08AC-44B9-82FD-FA0609E02143}" type="parTrans" cxnId="{48A13943-019F-4949-BD6A-D41ADA5CB0F2}">
      <dgm:prSet/>
      <dgm:spPr/>
      <dgm:t>
        <a:bodyPr/>
        <a:lstStyle/>
        <a:p>
          <a:endParaRPr lang="en-US"/>
        </a:p>
      </dgm:t>
    </dgm:pt>
    <dgm:pt modelId="{CA95A5D1-D447-4BC5-97BE-248F402DFA47}" type="sibTrans" cxnId="{48A13943-019F-4949-BD6A-D41ADA5CB0F2}">
      <dgm:prSet/>
      <dgm:spPr/>
      <dgm:t>
        <a:bodyPr/>
        <a:lstStyle/>
        <a:p>
          <a:endParaRPr lang="en-US"/>
        </a:p>
      </dgm:t>
    </dgm:pt>
    <dgm:pt modelId="{78473101-1832-4900-900B-B2B227236CA8}">
      <dgm:prSet/>
      <dgm:spPr/>
      <dgm:t>
        <a:bodyPr/>
        <a:lstStyle/>
        <a:p>
          <a:r>
            <a:rPr lang="en-US"/>
            <a:t>Correct hypothermia,hypoglycemia and acidosis</a:t>
          </a:r>
        </a:p>
      </dgm:t>
    </dgm:pt>
    <dgm:pt modelId="{F86C1EB1-D36A-4210-B16E-34E4D2B9AA77}" type="parTrans" cxnId="{F4494D0D-D5E5-497A-A4D6-E84E0A761132}">
      <dgm:prSet/>
      <dgm:spPr/>
      <dgm:t>
        <a:bodyPr/>
        <a:lstStyle/>
        <a:p>
          <a:endParaRPr lang="en-US"/>
        </a:p>
      </dgm:t>
    </dgm:pt>
    <dgm:pt modelId="{F5DDFA1E-FC26-49D4-A4FE-B37394EE1AED}" type="sibTrans" cxnId="{F4494D0D-D5E5-497A-A4D6-E84E0A761132}">
      <dgm:prSet/>
      <dgm:spPr/>
      <dgm:t>
        <a:bodyPr/>
        <a:lstStyle/>
        <a:p>
          <a:endParaRPr lang="en-US"/>
        </a:p>
      </dgm:t>
    </dgm:pt>
    <dgm:pt modelId="{CC115396-BEF0-4529-8013-9ACE64793302}">
      <dgm:prSet/>
      <dgm:spPr/>
      <dgm:t>
        <a:bodyPr/>
        <a:lstStyle/>
        <a:p>
          <a:r>
            <a:rPr lang="en-US"/>
            <a:t>Anti - congestives measures digoxin ,diuretics of heart failure</a:t>
          </a:r>
        </a:p>
      </dgm:t>
    </dgm:pt>
    <dgm:pt modelId="{BB8C8D59-365F-4351-8530-A0D79F7590E5}" type="parTrans" cxnId="{86982BB3-475E-4B2A-904C-756C71EBC766}">
      <dgm:prSet/>
      <dgm:spPr/>
      <dgm:t>
        <a:bodyPr/>
        <a:lstStyle/>
        <a:p>
          <a:endParaRPr lang="en-US"/>
        </a:p>
      </dgm:t>
    </dgm:pt>
    <dgm:pt modelId="{6AEA18E6-E289-4B4A-AA88-ACBA07A776F6}" type="sibTrans" cxnId="{86982BB3-475E-4B2A-904C-756C71EBC766}">
      <dgm:prSet/>
      <dgm:spPr/>
      <dgm:t>
        <a:bodyPr/>
        <a:lstStyle/>
        <a:p>
          <a:endParaRPr lang="en-US"/>
        </a:p>
      </dgm:t>
    </dgm:pt>
    <dgm:pt modelId="{8CA14944-151F-4531-B63B-78CD6446BC20}">
      <dgm:prSet/>
      <dgm:spPr/>
      <dgm:t>
        <a:bodyPr/>
        <a:lstStyle/>
        <a:p>
          <a:r>
            <a:rPr lang="en-US"/>
            <a:t>Surgical Management:</a:t>
          </a:r>
        </a:p>
      </dgm:t>
    </dgm:pt>
    <dgm:pt modelId="{03CC5C99-4ED8-4FD4-B5A7-2BF3B6AEB084}" type="parTrans" cxnId="{671A5CD8-08B4-482A-BB5A-3AC1D845D49E}">
      <dgm:prSet/>
      <dgm:spPr/>
      <dgm:t>
        <a:bodyPr/>
        <a:lstStyle/>
        <a:p>
          <a:endParaRPr lang="en-US"/>
        </a:p>
      </dgm:t>
    </dgm:pt>
    <dgm:pt modelId="{8ED0A98F-A817-4923-87D7-D0E345C8509A}" type="sibTrans" cxnId="{671A5CD8-08B4-482A-BB5A-3AC1D845D49E}">
      <dgm:prSet/>
      <dgm:spPr/>
      <dgm:t>
        <a:bodyPr/>
        <a:lstStyle/>
        <a:p>
          <a:endParaRPr lang="en-US"/>
        </a:p>
      </dgm:t>
    </dgm:pt>
    <dgm:pt modelId="{E641DE13-DF48-44AD-82B4-413E4702EF38}">
      <dgm:prSet/>
      <dgm:spPr/>
      <dgm:t>
        <a:bodyPr/>
        <a:lstStyle/>
        <a:p>
          <a:r>
            <a:rPr lang="en-US"/>
            <a:t>corrective surgery offered in favorable conditions by age of 2 weeks</a:t>
          </a:r>
        </a:p>
      </dgm:t>
    </dgm:pt>
    <dgm:pt modelId="{4FC1F9D7-5BD5-4DFF-8094-838A7B174188}" type="parTrans" cxnId="{4944389B-9836-429F-B4DE-D9E957CFC01E}">
      <dgm:prSet/>
      <dgm:spPr/>
      <dgm:t>
        <a:bodyPr/>
        <a:lstStyle/>
        <a:p>
          <a:endParaRPr lang="en-US"/>
        </a:p>
      </dgm:t>
    </dgm:pt>
    <dgm:pt modelId="{65F36E11-8D5E-4D9F-9493-9971AC7240AA}" type="sibTrans" cxnId="{4944389B-9836-429F-B4DE-D9E957CFC01E}">
      <dgm:prSet/>
      <dgm:spPr/>
      <dgm:t>
        <a:bodyPr/>
        <a:lstStyle/>
        <a:p>
          <a:endParaRPr lang="en-US"/>
        </a:p>
      </dgm:t>
    </dgm:pt>
    <dgm:pt modelId="{4589365B-8F03-4643-8155-194F652AFC52}">
      <dgm:prSet/>
      <dgm:spPr/>
      <dgm:t>
        <a:bodyPr/>
        <a:lstStyle/>
        <a:p>
          <a:r>
            <a:rPr lang="en-US"/>
            <a:t>Rashkind procedure or balloon arterial septostomy           </a:t>
          </a:r>
        </a:p>
      </dgm:t>
    </dgm:pt>
    <dgm:pt modelId="{BAF90792-AD3D-428B-B467-ADD8C8A3EAD7}" type="parTrans" cxnId="{11A81A6E-86B7-4DD0-9877-3F0EC69F8448}">
      <dgm:prSet/>
      <dgm:spPr/>
      <dgm:t>
        <a:bodyPr/>
        <a:lstStyle/>
        <a:p>
          <a:endParaRPr lang="en-US"/>
        </a:p>
      </dgm:t>
    </dgm:pt>
    <dgm:pt modelId="{C89BCF19-FF4C-4D0C-B2E0-F09BAD08661E}" type="sibTrans" cxnId="{11A81A6E-86B7-4DD0-9877-3F0EC69F8448}">
      <dgm:prSet/>
      <dgm:spPr/>
      <dgm:t>
        <a:bodyPr/>
        <a:lstStyle/>
        <a:p>
          <a:endParaRPr lang="en-US"/>
        </a:p>
      </dgm:t>
    </dgm:pt>
    <dgm:pt modelId="{58083A00-FB54-4543-98EA-512B3CCCC064}">
      <dgm:prSet/>
      <dgm:spPr/>
      <dgm:t>
        <a:bodyPr/>
        <a:lstStyle/>
        <a:p>
          <a:r>
            <a:rPr lang="en-US"/>
            <a:t>Is initial palliation performed by rupturing atrial septum </a:t>
          </a:r>
        </a:p>
      </dgm:t>
    </dgm:pt>
    <dgm:pt modelId="{8060D28E-0A37-4EAB-A419-60BD494B570F}" type="parTrans" cxnId="{7D9F68BC-8283-458F-A394-4E0C65C37909}">
      <dgm:prSet/>
      <dgm:spPr/>
      <dgm:t>
        <a:bodyPr/>
        <a:lstStyle/>
        <a:p>
          <a:endParaRPr lang="en-US"/>
        </a:p>
      </dgm:t>
    </dgm:pt>
    <dgm:pt modelId="{46024188-9704-404F-9A84-86199AB6D694}" type="sibTrans" cxnId="{7D9F68BC-8283-458F-A394-4E0C65C37909}">
      <dgm:prSet/>
      <dgm:spPr/>
      <dgm:t>
        <a:bodyPr/>
        <a:lstStyle/>
        <a:p>
          <a:endParaRPr lang="en-US"/>
        </a:p>
      </dgm:t>
    </dgm:pt>
    <dgm:pt modelId="{DBEF2B52-8937-4B24-AB07-DB7EDDAF5036}">
      <dgm:prSet/>
      <dgm:spPr/>
      <dgm:t>
        <a:bodyPr/>
        <a:lstStyle/>
        <a:p>
          <a:r>
            <a:rPr lang="en-US"/>
            <a:t>through fossa ovalis with a balloon catheter</a:t>
          </a:r>
        </a:p>
      </dgm:t>
    </dgm:pt>
    <dgm:pt modelId="{DB08B534-1D4E-4923-A3E9-C458896DD694}" type="parTrans" cxnId="{EDDD35BF-AA4D-410C-9BFF-C23B80374F8E}">
      <dgm:prSet/>
      <dgm:spPr/>
      <dgm:t>
        <a:bodyPr/>
        <a:lstStyle/>
        <a:p>
          <a:endParaRPr lang="en-US"/>
        </a:p>
      </dgm:t>
    </dgm:pt>
    <dgm:pt modelId="{690091A2-77D8-49FD-A6A2-B80DED30D7D7}" type="sibTrans" cxnId="{EDDD35BF-AA4D-410C-9BFF-C23B80374F8E}">
      <dgm:prSet/>
      <dgm:spPr/>
      <dgm:t>
        <a:bodyPr/>
        <a:lstStyle/>
        <a:p>
          <a:endParaRPr lang="en-US"/>
        </a:p>
      </dgm:t>
    </dgm:pt>
    <dgm:pt modelId="{56A9791D-9928-42A1-BE4F-371B05043B47}" type="pres">
      <dgm:prSet presAssocID="{2F427822-1FF5-4B67-AF63-80E135DEE0D4}" presName="linear" presStyleCnt="0">
        <dgm:presLayoutVars>
          <dgm:animLvl val="lvl"/>
          <dgm:resizeHandles val="exact"/>
        </dgm:presLayoutVars>
      </dgm:prSet>
      <dgm:spPr/>
    </dgm:pt>
    <dgm:pt modelId="{B3B412F6-F5E7-44B3-AFA7-789097B7507A}" type="pres">
      <dgm:prSet presAssocID="{EBCBC82D-DC41-48BE-9F2B-902EA93A522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1B7B5CB-266D-4789-ABE8-BFFEA424092E}" type="pres">
      <dgm:prSet presAssocID="{EBCBC82D-DC41-48BE-9F2B-902EA93A5227}" presName="childText" presStyleLbl="revTx" presStyleIdx="0" presStyleCnt="2">
        <dgm:presLayoutVars>
          <dgm:bulletEnabled val="1"/>
        </dgm:presLayoutVars>
      </dgm:prSet>
      <dgm:spPr/>
    </dgm:pt>
    <dgm:pt modelId="{A9DE6ED8-4E87-403C-AE1C-40B00339F0A1}" type="pres">
      <dgm:prSet presAssocID="{8CA14944-151F-4531-B63B-78CD6446BC2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17054D2-F620-44E8-AEF8-762B6BA6D0CC}" type="pres">
      <dgm:prSet presAssocID="{8CA14944-151F-4531-B63B-78CD6446BC20}" presName="childText" presStyleLbl="revTx" presStyleIdx="1" presStyleCnt="2">
        <dgm:presLayoutVars>
          <dgm:bulletEnabled val="1"/>
        </dgm:presLayoutVars>
      </dgm:prSet>
      <dgm:spPr/>
    </dgm:pt>
    <dgm:pt modelId="{D4C61936-0117-4BB8-B899-39E66DD15C8D}" type="pres">
      <dgm:prSet presAssocID="{58083A00-FB54-4543-98EA-512B3CCCC06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74DB21E-BF19-4F50-8F2E-2F83123E99FF}" type="pres">
      <dgm:prSet presAssocID="{46024188-9704-404F-9A84-86199AB6D694}" presName="spacer" presStyleCnt="0"/>
      <dgm:spPr/>
    </dgm:pt>
    <dgm:pt modelId="{914BA4C4-67C9-451D-A1C2-02C12550035E}" type="pres">
      <dgm:prSet presAssocID="{DBEF2B52-8937-4B24-AB07-DB7EDDAF503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7D08606-A4FA-4D43-8A4E-BE2AEB4F276E}" type="presOf" srcId="{E641DE13-DF48-44AD-82B4-413E4702EF38}" destId="{E17054D2-F620-44E8-AEF8-762B6BA6D0CC}" srcOrd="0" destOrd="0" presId="urn:microsoft.com/office/officeart/2005/8/layout/vList2"/>
    <dgm:cxn modelId="{F4494D0D-D5E5-497A-A4D6-E84E0A761132}" srcId="{EBCBC82D-DC41-48BE-9F2B-902EA93A5227}" destId="{78473101-1832-4900-900B-B2B227236CA8}" srcOrd="1" destOrd="0" parTransId="{F86C1EB1-D36A-4210-B16E-34E4D2B9AA77}" sibTransId="{F5DDFA1E-FC26-49D4-A4FE-B37394EE1AED}"/>
    <dgm:cxn modelId="{DF6BD91C-07A8-49CB-A590-225AA5141E66}" type="presOf" srcId="{EBCBC82D-DC41-48BE-9F2B-902EA93A5227}" destId="{B3B412F6-F5E7-44B3-AFA7-789097B7507A}" srcOrd="0" destOrd="0" presId="urn:microsoft.com/office/officeart/2005/8/layout/vList2"/>
    <dgm:cxn modelId="{80A35B29-A5C1-4D27-8738-677F2EE0A6C7}" type="presOf" srcId="{4589365B-8F03-4643-8155-194F652AFC52}" destId="{E17054D2-F620-44E8-AEF8-762B6BA6D0CC}" srcOrd="0" destOrd="1" presId="urn:microsoft.com/office/officeart/2005/8/layout/vList2"/>
    <dgm:cxn modelId="{82632C3D-4D3F-4BA0-B9E8-D9F9F0DE1A2B}" srcId="{2F427822-1FF5-4B67-AF63-80E135DEE0D4}" destId="{EBCBC82D-DC41-48BE-9F2B-902EA93A5227}" srcOrd="0" destOrd="0" parTransId="{74E3504E-34DA-4D7C-8C2C-D3312EED23C5}" sibTransId="{B2363D18-30B9-403D-998F-EB1B58F7463F}"/>
    <dgm:cxn modelId="{48A13943-019F-4949-BD6A-D41ADA5CB0F2}" srcId="{EBCBC82D-DC41-48BE-9F2B-902EA93A5227}" destId="{86E05C1B-9A0F-46C3-BFAF-4793098EEA91}" srcOrd="0" destOrd="0" parTransId="{23D5A283-08AC-44B9-82FD-FA0609E02143}" sibTransId="{CA95A5D1-D447-4BC5-97BE-248F402DFA47}"/>
    <dgm:cxn modelId="{DC81A664-E444-4265-A46D-7AB0C45E8B12}" type="presOf" srcId="{58083A00-FB54-4543-98EA-512B3CCCC064}" destId="{D4C61936-0117-4BB8-B899-39E66DD15C8D}" srcOrd="0" destOrd="0" presId="urn:microsoft.com/office/officeart/2005/8/layout/vList2"/>
    <dgm:cxn modelId="{A535D46B-BFD1-4D69-99F7-C81A1947B696}" type="presOf" srcId="{DBEF2B52-8937-4B24-AB07-DB7EDDAF5036}" destId="{914BA4C4-67C9-451D-A1C2-02C12550035E}" srcOrd="0" destOrd="0" presId="urn:microsoft.com/office/officeart/2005/8/layout/vList2"/>
    <dgm:cxn modelId="{11A81A6E-86B7-4DD0-9877-3F0EC69F8448}" srcId="{8CA14944-151F-4531-B63B-78CD6446BC20}" destId="{4589365B-8F03-4643-8155-194F652AFC52}" srcOrd="1" destOrd="0" parTransId="{BAF90792-AD3D-428B-B467-ADD8C8A3EAD7}" sibTransId="{C89BCF19-FF4C-4D0C-B2E0-F09BAD08661E}"/>
    <dgm:cxn modelId="{04116552-8CD4-479A-B005-BDFBBECF97DA}" type="presOf" srcId="{CC115396-BEF0-4529-8013-9ACE64793302}" destId="{A1B7B5CB-266D-4789-ABE8-BFFEA424092E}" srcOrd="0" destOrd="2" presId="urn:microsoft.com/office/officeart/2005/8/layout/vList2"/>
    <dgm:cxn modelId="{DEF36F54-8F28-48F6-8CF3-9ACA2B2DFB76}" type="presOf" srcId="{86E05C1B-9A0F-46C3-BFAF-4793098EEA91}" destId="{A1B7B5CB-266D-4789-ABE8-BFFEA424092E}" srcOrd="0" destOrd="0" presId="urn:microsoft.com/office/officeart/2005/8/layout/vList2"/>
    <dgm:cxn modelId="{4944389B-9836-429F-B4DE-D9E957CFC01E}" srcId="{8CA14944-151F-4531-B63B-78CD6446BC20}" destId="{E641DE13-DF48-44AD-82B4-413E4702EF38}" srcOrd="0" destOrd="0" parTransId="{4FC1F9D7-5BD5-4DFF-8094-838A7B174188}" sibTransId="{65F36E11-8D5E-4D9F-9493-9971AC7240AA}"/>
    <dgm:cxn modelId="{C235BBA0-3CBF-463B-A040-7CA6F979A897}" type="presOf" srcId="{8CA14944-151F-4531-B63B-78CD6446BC20}" destId="{A9DE6ED8-4E87-403C-AE1C-40B00339F0A1}" srcOrd="0" destOrd="0" presId="urn:microsoft.com/office/officeart/2005/8/layout/vList2"/>
    <dgm:cxn modelId="{86982BB3-475E-4B2A-904C-756C71EBC766}" srcId="{EBCBC82D-DC41-48BE-9F2B-902EA93A5227}" destId="{CC115396-BEF0-4529-8013-9ACE64793302}" srcOrd="2" destOrd="0" parTransId="{BB8C8D59-365F-4351-8530-A0D79F7590E5}" sibTransId="{6AEA18E6-E289-4B4A-AA88-ACBA07A776F6}"/>
    <dgm:cxn modelId="{7D9F68BC-8283-458F-A394-4E0C65C37909}" srcId="{2F427822-1FF5-4B67-AF63-80E135DEE0D4}" destId="{58083A00-FB54-4543-98EA-512B3CCCC064}" srcOrd="2" destOrd="0" parTransId="{8060D28E-0A37-4EAB-A419-60BD494B570F}" sibTransId="{46024188-9704-404F-9A84-86199AB6D694}"/>
    <dgm:cxn modelId="{EDDD35BF-AA4D-410C-9BFF-C23B80374F8E}" srcId="{2F427822-1FF5-4B67-AF63-80E135DEE0D4}" destId="{DBEF2B52-8937-4B24-AB07-DB7EDDAF5036}" srcOrd="3" destOrd="0" parTransId="{DB08B534-1D4E-4923-A3E9-C458896DD694}" sibTransId="{690091A2-77D8-49FD-A6A2-B80DED30D7D7}"/>
    <dgm:cxn modelId="{671A5CD8-08B4-482A-BB5A-3AC1D845D49E}" srcId="{2F427822-1FF5-4B67-AF63-80E135DEE0D4}" destId="{8CA14944-151F-4531-B63B-78CD6446BC20}" srcOrd="1" destOrd="0" parTransId="{03CC5C99-4ED8-4FD4-B5A7-2BF3B6AEB084}" sibTransId="{8ED0A98F-A817-4923-87D7-D0E345C8509A}"/>
    <dgm:cxn modelId="{FE2E5BFB-EE29-4CFF-ABCF-05D54EFA7A14}" type="presOf" srcId="{2F427822-1FF5-4B67-AF63-80E135DEE0D4}" destId="{56A9791D-9928-42A1-BE4F-371B05043B47}" srcOrd="0" destOrd="0" presId="urn:microsoft.com/office/officeart/2005/8/layout/vList2"/>
    <dgm:cxn modelId="{C801FDFB-B6CF-4A97-B162-DA49A759739A}" type="presOf" srcId="{78473101-1832-4900-900B-B2B227236CA8}" destId="{A1B7B5CB-266D-4789-ABE8-BFFEA424092E}" srcOrd="0" destOrd="1" presId="urn:microsoft.com/office/officeart/2005/8/layout/vList2"/>
    <dgm:cxn modelId="{CAAF6CC8-66D7-414C-95A7-FF241F6FF44E}" type="presParOf" srcId="{56A9791D-9928-42A1-BE4F-371B05043B47}" destId="{B3B412F6-F5E7-44B3-AFA7-789097B7507A}" srcOrd="0" destOrd="0" presId="urn:microsoft.com/office/officeart/2005/8/layout/vList2"/>
    <dgm:cxn modelId="{BF7117B1-80E5-4FF5-A6C4-D8471F8047EE}" type="presParOf" srcId="{56A9791D-9928-42A1-BE4F-371B05043B47}" destId="{A1B7B5CB-266D-4789-ABE8-BFFEA424092E}" srcOrd="1" destOrd="0" presId="urn:microsoft.com/office/officeart/2005/8/layout/vList2"/>
    <dgm:cxn modelId="{C0AF4A3F-37C9-464D-8A9A-EE2DBE951E39}" type="presParOf" srcId="{56A9791D-9928-42A1-BE4F-371B05043B47}" destId="{A9DE6ED8-4E87-403C-AE1C-40B00339F0A1}" srcOrd="2" destOrd="0" presId="urn:microsoft.com/office/officeart/2005/8/layout/vList2"/>
    <dgm:cxn modelId="{C86B1575-CBB1-4C25-AD77-F4B366C5A76D}" type="presParOf" srcId="{56A9791D-9928-42A1-BE4F-371B05043B47}" destId="{E17054D2-F620-44E8-AEF8-762B6BA6D0CC}" srcOrd="3" destOrd="0" presId="urn:microsoft.com/office/officeart/2005/8/layout/vList2"/>
    <dgm:cxn modelId="{09423CD4-8ADD-4E66-A6BA-8123BA8B893B}" type="presParOf" srcId="{56A9791D-9928-42A1-BE4F-371B05043B47}" destId="{D4C61936-0117-4BB8-B899-39E66DD15C8D}" srcOrd="4" destOrd="0" presId="urn:microsoft.com/office/officeart/2005/8/layout/vList2"/>
    <dgm:cxn modelId="{B3AC006F-2F45-41B8-9B24-40F6D8DD468A}" type="presParOf" srcId="{56A9791D-9928-42A1-BE4F-371B05043B47}" destId="{A74DB21E-BF19-4F50-8F2E-2F83123E99FF}" srcOrd="5" destOrd="0" presId="urn:microsoft.com/office/officeart/2005/8/layout/vList2"/>
    <dgm:cxn modelId="{524230D8-9DFB-4CD8-9265-787ABEC4F819}" type="presParOf" srcId="{56A9791D-9928-42A1-BE4F-371B05043B47}" destId="{914BA4C4-67C9-451D-A1C2-02C12550035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47941-6A97-4545-9F05-67407F2D573F}">
      <dsp:nvSpPr>
        <dsp:cNvPr id="0" name=""/>
        <dsp:cNvSpPr/>
      </dsp:nvSpPr>
      <dsp:spPr>
        <a:xfrm>
          <a:off x="0" y="96709"/>
          <a:ext cx="5000124" cy="994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DEFINE CYANOTIC CONGENITAL HEART DISEASE AND ITS TYPES</a:t>
          </a:r>
        </a:p>
      </dsp:txBody>
      <dsp:txXfrm>
        <a:off x="48547" y="145256"/>
        <a:ext cx="4903030" cy="897406"/>
      </dsp:txXfrm>
    </dsp:sp>
    <dsp:sp modelId="{E7B81220-6C5E-4122-9948-6E01DEA06802}">
      <dsp:nvSpPr>
        <dsp:cNvPr id="0" name=""/>
        <dsp:cNvSpPr/>
      </dsp:nvSpPr>
      <dsp:spPr>
        <a:xfrm>
          <a:off x="0" y="1163209"/>
          <a:ext cx="5000124" cy="994500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DEFINE TETRALOGY OF FALLOT AND ITS PATHOPHYSIOLOGY</a:t>
          </a:r>
        </a:p>
      </dsp:txBody>
      <dsp:txXfrm>
        <a:off x="48547" y="1211756"/>
        <a:ext cx="4903030" cy="897406"/>
      </dsp:txXfrm>
    </dsp:sp>
    <dsp:sp modelId="{49006EA3-53F3-44A9-A651-44448C391C94}">
      <dsp:nvSpPr>
        <dsp:cNvPr id="0" name=""/>
        <dsp:cNvSpPr/>
      </dsp:nvSpPr>
      <dsp:spPr>
        <a:xfrm>
          <a:off x="0" y="2229710"/>
          <a:ext cx="5000124" cy="99450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CLINICAL PRESENTATION</a:t>
          </a:r>
        </a:p>
      </dsp:txBody>
      <dsp:txXfrm>
        <a:off x="48547" y="2278257"/>
        <a:ext cx="4903030" cy="897406"/>
      </dsp:txXfrm>
    </dsp:sp>
    <dsp:sp modelId="{D58392CB-DE38-42BA-8A7D-AE01C6E6639B}">
      <dsp:nvSpPr>
        <dsp:cNvPr id="0" name=""/>
        <dsp:cNvSpPr/>
      </dsp:nvSpPr>
      <dsp:spPr>
        <a:xfrm>
          <a:off x="0" y="3296210"/>
          <a:ext cx="5000124" cy="994500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INVESTIGATIONS</a:t>
          </a:r>
        </a:p>
      </dsp:txBody>
      <dsp:txXfrm>
        <a:off x="48547" y="3344757"/>
        <a:ext cx="4903030" cy="897406"/>
      </dsp:txXfrm>
    </dsp:sp>
    <dsp:sp modelId="{052EABEE-4D86-4727-BD65-B5ACF15D1693}">
      <dsp:nvSpPr>
        <dsp:cNvPr id="0" name=""/>
        <dsp:cNvSpPr/>
      </dsp:nvSpPr>
      <dsp:spPr>
        <a:xfrm>
          <a:off x="0" y="4362710"/>
          <a:ext cx="5000124" cy="99450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PLAN OF MANAGEMENT</a:t>
          </a:r>
        </a:p>
      </dsp:txBody>
      <dsp:txXfrm>
        <a:off x="48547" y="4411257"/>
        <a:ext cx="4903030" cy="89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31CAF-75A5-4EB8-8E19-136DAF882021}">
      <dsp:nvSpPr>
        <dsp:cNvPr id="0" name=""/>
        <dsp:cNvSpPr/>
      </dsp:nvSpPr>
      <dsp:spPr>
        <a:xfrm>
          <a:off x="0" y="2442"/>
          <a:ext cx="5000124" cy="6705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Placement of infant on abdomen in knee chest position</a:t>
          </a:r>
        </a:p>
      </dsp:txBody>
      <dsp:txXfrm>
        <a:off x="32732" y="35174"/>
        <a:ext cx="4934660" cy="605046"/>
      </dsp:txXfrm>
    </dsp:sp>
    <dsp:sp modelId="{E651D98A-95B0-46F2-B74D-D3D9670FC52D}">
      <dsp:nvSpPr>
        <dsp:cNvPr id="0" name=""/>
        <dsp:cNvSpPr/>
      </dsp:nvSpPr>
      <dsp:spPr>
        <a:xfrm>
          <a:off x="0" y="685088"/>
          <a:ext cx="5000124" cy="670510"/>
        </a:xfrm>
        <a:prstGeom prst="roundRect">
          <a:avLst/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Oxygen inhalation</a:t>
          </a:r>
        </a:p>
      </dsp:txBody>
      <dsp:txXfrm>
        <a:off x="32732" y="717820"/>
        <a:ext cx="4934660" cy="605046"/>
      </dsp:txXfrm>
    </dsp:sp>
    <dsp:sp modelId="{A78CC2CA-5D8A-4992-9262-64B00E7EC4F1}">
      <dsp:nvSpPr>
        <dsp:cNvPr id="0" name=""/>
        <dsp:cNvSpPr/>
      </dsp:nvSpPr>
      <dsp:spPr>
        <a:xfrm>
          <a:off x="0" y="1381848"/>
          <a:ext cx="5000124" cy="670510"/>
        </a:xfrm>
        <a:prstGeom prst="roundRect">
          <a:avLst/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Morphin subcutaneous 0.2mg/kg</a:t>
          </a:r>
        </a:p>
      </dsp:txBody>
      <dsp:txXfrm>
        <a:off x="32732" y="1414580"/>
        <a:ext cx="4934660" cy="605046"/>
      </dsp:txXfrm>
    </dsp:sp>
    <dsp:sp modelId="{3F791F11-04C5-447E-8F47-7BC300815F40}">
      <dsp:nvSpPr>
        <dsp:cNvPr id="0" name=""/>
        <dsp:cNvSpPr/>
      </dsp:nvSpPr>
      <dsp:spPr>
        <a:xfrm>
          <a:off x="0" y="2050381"/>
          <a:ext cx="5000124" cy="670510"/>
        </a:xfrm>
        <a:prstGeom prst="roundRect">
          <a:avLst/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Metabolic acidosis </a:t>
          </a:r>
          <a:r>
            <a:rPr lang="en-US" sz="2000" kern="1200" dirty="0" err="1"/>
            <a:t>developes</a:t>
          </a:r>
          <a:r>
            <a:rPr lang="en-US" sz="2000" kern="1200" dirty="0"/>
            <a:t> when arterial Spo2  &lt;40 mmHg </a:t>
          </a:r>
        </a:p>
      </dsp:txBody>
      <dsp:txXfrm>
        <a:off x="32732" y="2083113"/>
        <a:ext cx="4934660" cy="605046"/>
      </dsp:txXfrm>
    </dsp:sp>
    <dsp:sp modelId="{5D606243-E7F2-4190-83C7-CEEC1BC8DBB5}">
      <dsp:nvSpPr>
        <dsp:cNvPr id="0" name=""/>
        <dsp:cNvSpPr/>
      </dsp:nvSpPr>
      <dsp:spPr>
        <a:xfrm>
          <a:off x="0" y="2733027"/>
          <a:ext cx="5000124" cy="670510"/>
        </a:xfrm>
        <a:prstGeom prst="roundRect">
          <a:avLst/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Rapid correction with intravenous  Sodium bicarbonate</a:t>
          </a:r>
        </a:p>
      </dsp:txBody>
      <dsp:txXfrm>
        <a:off x="32732" y="2765759"/>
        <a:ext cx="4934660" cy="605046"/>
      </dsp:txXfrm>
    </dsp:sp>
    <dsp:sp modelId="{A587CF4E-9076-4CB0-B701-910FBAEA3CCC}">
      <dsp:nvSpPr>
        <dsp:cNvPr id="0" name=""/>
        <dsp:cNvSpPr/>
      </dsp:nvSpPr>
      <dsp:spPr>
        <a:xfrm>
          <a:off x="0" y="3415674"/>
          <a:ext cx="5000124" cy="670510"/>
        </a:xfrm>
        <a:prstGeom prst="roundRect">
          <a:avLst/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Drugs that increase systemic vascular resistance IV Phenylephrine</a:t>
          </a:r>
        </a:p>
      </dsp:txBody>
      <dsp:txXfrm>
        <a:off x="32732" y="3448406"/>
        <a:ext cx="4934660" cy="605046"/>
      </dsp:txXfrm>
    </dsp:sp>
    <dsp:sp modelId="{7ABCC9E0-B387-41A7-B6DA-DD681B56F1C7}">
      <dsp:nvSpPr>
        <dsp:cNvPr id="0" name=""/>
        <dsp:cNvSpPr/>
      </dsp:nvSpPr>
      <dsp:spPr>
        <a:xfrm>
          <a:off x="0" y="4098320"/>
          <a:ext cx="5000124" cy="670510"/>
        </a:xfrm>
        <a:prstGeom prst="roundRect">
          <a:avLst/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Intravenous  Propranolol (0.1 mg/kg)</a:t>
          </a:r>
        </a:p>
      </dsp:txBody>
      <dsp:txXfrm>
        <a:off x="32732" y="4131052"/>
        <a:ext cx="4934660" cy="605046"/>
      </dsp:txXfrm>
    </dsp:sp>
    <dsp:sp modelId="{63A1B16F-A49F-4A32-BAB1-ACA4431D2939}">
      <dsp:nvSpPr>
        <dsp:cNvPr id="0" name=""/>
        <dsp:cNvSpPr/>
      </dsp:nvSpPr>
      <dsp:spPr>
        <a:xfrm>
          <a:off x="0" y="4780967"/>
          <a:ext cx="5000124" cy="67051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Intubation and </a:t>
          </a:r>
          <a:r>
            <a:rPr lang="en-US" sz="2000" kern="1200" dirty="0" err="1"/>
            <a:t>Anaesthetic</a:t>
          </a:r>
          <a:r>
            <a:rPr lang="en-US" sz="2000" kern="1200" dirty="0"/>
            <a:t>  sedation</a:t>
          </a:r>
        </a:p>
      </dsp:txBody>
      <dsp:txXfrm>
        <a:off x="32732" y="4813699"/>
        <a:ext cx="4934660" cy="6050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651EE-AC71-4092-B3D3-EC8A4C8C9D2A}">
      <dsp:nvSpPr>
        <dsp:cNvPr id="0" name=""/>
        <dsp:cNvSpPr/>
      </dsp:nvSpPr>
      <dsp:spPr>
        <a:xfrm>
          <a:off x="0" y="470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6F17CF-9B20-4F82-AB45-6E24151244DE}">
      <dsp:nvSpPr>
        <dsp:cNvPr id="0" name=""/>
        <dsp:cNvSpPr/>
      </dsp:nvSpPr>
      <dsp:spPr>
        <a:xfrm>
          <a:off x="0" y="470"/>
          <a:ext cx="5000124" cy="119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SEEN IN 5% OF CYANOTIC CHD</a:t>
          </a:r>
        </a:p>
      </dsp:txBody>
      <dsp:txXfrm>
        <a:off x="0" y="470"/>
        <a:ext cx="5000124" cy="1193044"/>
      </dsp:txXfrm>
    </dsp:sp>
    <dsp:sp modelId="{D48B183B-4551-4A2F-BB34-A13DF385ABE7}">
      <dsp:nvSpPr>
        <dsp:cNvPr id="0" name=""/>
        <dsp:cNvSpPr/>
      </dsp:nvSpPr>
      <dsp:spPr>
        <a:xfrm>
          <a:off x="0" y="1193515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15BAF3-59FD-4D5B-9EDA-3463247F75DC}">
      <dsp:nvSpPr>
        <dsp:cNvPr id="0" name=""/>
        <dsp:cNvSpPr/>
      </dsp:nvSpPr>
      <dsp:spPr>
        <a:xfrm>
          <a:off x="0" y="1193515"/>
          <a:ext cx="4995241" cy="3066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 TGA,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FF0000"/>
              </a:solidFill>
            </a:rPr>
            <a:t>AORTA ARISES FROM RIGHT VENTRICLE </a:t>
          </a:r>
          <a:r>
            <a:rPr lang="en-US" sz="2600" kern="1200" dirty="0">
              <a:solidFill>
                <a:schemeClr val="tx1"/>
              </a:solidFill>
            </a:rPr>
            <a:t>AND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0070C0"/>
              </a:solidFill>
            </a:rPr>
            <a:t>PULMONARY ARTERY ARISES FROM LEFT VENTRICLE</a:t>
          </a:r>
        </a:p>
      </dsp:txBody>
      <dsp:txXfrm>
        <a:off x="0" y="1193515"/>
        <a:ext cx="4995241" cy="3066889"/>
      </dsp:txXfrm>
    </dsp:sp>
    <dsp:sp modelId="{34DB18F7-4538-4589-ACE6-3E1A8C889C81}">
      <dsp:nvSpPr>
        <dsp:cNvPr id="0" name=""/>
        <dsp:cNvSpPr/>
      </dsp:nvSpPr>
      <dsp:spPr>
        <a:xfrm>
          <a:off x="0" y="4260404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25FF86-15AC-4DD5-843E-294ADB5F07C2}">
      <dsp:nvSpPr>
        <dsp:cNvPr id="0" name=""/>
        <dsp:cNvSpPr/>
      </dsp:nvSpPr>
      <dsp:spPr>
        <a:xfrm>
          <a:off x="0" y="4260404"/>
          <a:ext cx="5000124" cy="119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MORE IN </a:t>
          </a:r>
          <a:r>
            <a:rPr lang="en-US" sz="2600" kern="1200" dirty="0">
              <a:solidFill>
                <a:srgbClr val="FF0000"/>
              </a:solidFill>
            </a:rPr>
            <a:t>MALES</a:t>
          </a:r>
          <a:r>
            <a:rPr lang="en-US" sz="2600" kern="1200" dirty="0"/>
            <a:t> AND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 </a:t>
          </a:r>
          <a:r>
            <a:rPr lang="en-US" sz="2600" kern="1200" dirty="0">
              <a:solidFill>
                <a:srgbClr val="FF0000"/>
              </a:solidFill>
            </a:rPr>
            <a:t>INFANTS OF DIABETIC MOTHERS</a:t>
          </a:r>
        </a:p>
      </dsp:txBody>
      <dsp:txXfrm>
        <a:off x="0" y="4260404"/>
        <a:ext cx="5000124" cy="11930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53C88-EBAD-4D95-B48C-DED0D9147564}">
      <dsp:nvSpPr>
        <dsp:cNvPr id="0" name=""/>
        <dsp:cNvSpPr/>
      </dsp:nvSpPr>
      <dsp:spPr>
        <a:xfrm>
          <a:off x="0" y="121426"/>
          <a:ext cx="5000124" cy="16909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Desaturated blood from body to right side of heart passes through aorta and back to systemic circulation again</a:t>
          </a:r>
        </a:p>
      </dsp:txBody>
      <dsp:txXfrm>
        <a:off x="82545" y="203971"/>
        <a:ext cx="4835034" cy="1525852"/>
      </dsp:txXfrm>
    </dsp:sp>
    <dsp:sp modelId="{F5704B5D-ACED-4BB7-A7EA-F98153D8C23A}">
      <dsp:nvSpPr>
        <dsp:cNvPr id="0" name=""/>
        <dsp:cNvSpPr/>
      </dsp:nvSpPr>
      <dsp:spPr>
        <a:xfrm>
          <a:off x="0" y="1881488"/>
          <a:ext cx="5000124" cy="1690942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Oxygenated pulmonary venous blood returning to left side of heart is returned directly to the lungs through pulmonary artery</a:t>
          </a:r>
        </a:p>
      </dsp:txBody>
      <dsp:txXfrm>
        <a:off x="82545" y="1964033"/>
        <a:ext cx="4835034" cy="1525852"/>
      </dsp:txXfrm>
    </dsp:sp>
    <dsp:sp modelId="{17A39077-73A3-4EF6-96EA-FE5164043DAF}">
      <dsp:nvSpPr>
        <dsp:cNvPr id="0" name=""/>
        <dsp:cNvSpPr/>
      </dsp:nvSpPr>
      <dsp:spPr>
        <a:xfrm>
          <a:off x="0" y="3641551"/>
          <a:ext cx="5000124" cy="1690942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Only means of survival is through mixing of oxygenated  and deoxygenated  blood by Ductus arteriosus  or VSD.</a:t>
          </a:r>
        </a:p>
      </dsp:txBody>
      <dsp:txXfrm>
        <a:off x="82545" y="3724096"/>
        <a:ext cx="4835034" cy="15258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AB588-177B-405B-945D-8AC559F8ED7E}">
      <dsp:nvSpPr>
        <dsp:cNvPr id="0" name=""/>
        <dsp:cNvSpPr/>
      </dsp:nvSpPr>
      <dsp:spPr>
        <a:xfrm>
          <a:off x="0" y="495958"/>
          <a:ext cx="4638115" cy="47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Depends on associated VSD  or PDA   </a:t>
          </a:r>
        </a:p>
      </dsp:txBody>
      <dsp:txXfrm>
        <a:off x="23417" y="519375"/>
        <a:ext cx="4591281" cy="432866"/>
      </dsp:txXfrm>
    </dsp:sp>
    <dsp:sp modelId="{DA3BA03B-8A47-4541-97A8-73D8BD6AE0BA}">
      <dsp:nvSpPr>
        <dsp:cNvPr id="0" name=""/>
        <dsp:cNvSpPr/>
      </dsp:nvSpPr>
      <dsp:spPr>
        <a:xfrm>
          <a:off x="0" y="1033258"/>
          <a:ext cx="4638115" cy="479700"/>
        </a:xfrm>
        <a:prstGeom prst="round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TGA with intact ventricular septum </a:t>
          </a:r>
          <a:endParaRPr lang="en-US" sz="2000" kern="1200"/>
        </a:p>
      </dsp:txBody>
      <dsp:txXfrm>
        <a:off x="23417" y="1056675"/>
        <a:ext cx="4591281" cy="432866"/>
      </dsp:txXfrm>
    </dsp:sp>
    <dsp:sp modelId="{8F2E8747-DCD5-4450-9E79-0917CF09DF02}">
      <dsp:nvSpPr>
        <dsp:cNvPr id="0" name=""/>
        <dsp:cNvSpPr/>
      </dsp:nvSpPr>
      <dsp:spPr>
        <a:xfrm>
          <a:off x="0" y="1512958"/>
          <a:ext cx="4638115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26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Cyanosis and Tachypnea within first hours and days of life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Untreated vast majority would not survive</a:t>
          </a:r>
        </a:p>
      </dsp:txBody>
      <dsp:txXfrm>
        <a:off x="0" y="1512958"/>
        <a:ext cx="4638115" cy="786599"/>
      </dsp:txXfrm>
    </dsp:sp>
    <dsp:sp modelId="{97807A3F-4E41-4D0B-9B7C-CDB94D433878}">
      <dsp:nvSpPr>
        <dsp:cNvPr id="0" name=""/>
        <dsp:cNvSpPr/>
      </dsp:nvSpPr>
      <dsp:spPr>
        <a:xfrm>
          <a:off x="0" y="2299558"/>
          <a:ext cx="4638115" cy="479700"/>
        </a:xfrm>
        <a:prstGeom prst="round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TGA WITH VSD</a:t>
          </a:r>
          <a:endParaRPr lang="en-US" sz="2000" kern="1200"/>
        </a:p>
      </dsp:txBody>
      <dsp:txXfrm>
        <a:off x="23417" y="2322975"/>
        <a:ext cx="4591281" cy="432866"/>
      </dsp:txXfrm>
    </dsp:sp>
    <dsp:sp modelId="{95DCE341-B281-4FDD-9AF7-A45E6279AFF2}">
      <dsp:nvSpPr>
        <dsp:cNvPr id="0" name=""/>
        <dsp:cNvSpPr/>
      </dsp:nvSpPr>
      <dsp:spPr>
        <a:xfrm>
          <a:off x="0" y="2836858"/>
          <a:ext cx="4638115" cy="479700"/>
        </a:xfrm>
        <a:prstGeom prst="round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Mild cyanosis in first month of life</a:t>
          </a:r>
        </a:p>
      </dsp:txBody>
      <dsp:txXfrm>
        <a:off x="23417" y="2860275"/>
        <a:ext cx="4591281" cy="432866"/>
      </dsp:txXfrm>
    </dsp:sp>
    <dsp:sp modelId="{EFCC7C3B-4061-48AD-9C73-DC1A1C0CB6BF}">
      <dsp:nvSpPr>
        <dsp:cNvPr id="0" name=""/>
        <dsp:cNvSpPr/>
      </dsp:nvSpPr>
      <dsp:spPr>
        <a:xfrm>
          <a:off x="0" y="3374158"/>
          <a:ext cx="4638115" cy="479700"/>
        </a:xfrm>
        <a:prstGeom prst="round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Pansystolic murmur</a:t>
          </a:r>
        </a:p>
      </dsp:txBody>
      <dsp:txXfrm>
        <a:off x="23417" y="3397575"/>
        <a:ext cx="4591281" cy="432866"/>
      </dsp:txXfrm>
    </dsp:sp>
    <dsp:sp modelId="{999BA72F-F37A-4826-8669-7D0C11DADDE4}">
      <dsp:nvSpPr>
        <dsp:cNvPr id="0" name=""/>
        <dsp:cNvSpPr/>
      </dsp:nvSpPr>
      <dsp:spPr>
        <a:xfrm>
          <a:off x="0" y="3911458"/>
          <a:ext cx="4638115" cy="4797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Growth retardation after neonatal period</a:t>
          </a:r>
        </a:p>
      </dsp:txBody>
      <dsp:txXfrm>
        <a:off x="23417" y="3934875"/>
        <a:ext cx="4591281" cy="4328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46FF8-9E1E-4D17-9799-0CDC82E4AE8E}">
      <dsp:nvSpPr>
        <dsp:cNvPr id="0" name=""/>
        <dsp:cNvSpPr/>
      </dsp:nvSpPr>
      <dsp:spPr>
        <a:xfrm>
          <a:off x="0" y="675"/>
          <a:ext cx="471878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2A872-812F-42BC-AD63-D040BE930A7C}">
      <dsp:nvSpPr>
        <dsp:cNvPr id="0" name=""/>
        <dsp:cNvSpPr/>
      </dsp:nvSpPr>
      <dsp:spPr>
        <a:xfrm>
          <a:off x="0" y="675"/>
          <a:ext cx="4718785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Electrocardiogram</a:t>
          </a:r>
        </a:p>
      </dsp:txBody>
      <dsp:txXfrm>
        <a:off x="0" y="675"/>
        <a:ext cx="4718785" cy="789912"/>
      </dsp:txXfrm>
    </dsp:sp>
    <dsp:sp modelId="{A5EA0D90-61D5-488E-92BF-8A7BD5DD38F6}">
      <dsp:nvSpPr>
        <dsp:cNvPr id="0" name=""/>
        <dsp:cNvSpPr/>
      </dsp:nvSpPr>
      <dsp:spPr>
        <a:xfrm>
          <a:off x="0" y="790587"/>
          <a:ext cx="4718785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C4927-139B-43BF-9921-0D50DB747711}">
      <dsp:nvSpPr>
        <dsp:cNvPr id="0" name=""/>
        <dsp:cNvSpPr/>
      </dsp:nvSpPr>
      <dsp:spPr>
        <a:xfrm>
          <a:off x="0" y="790587"/>
          <a:ext cx="4718785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Shows normal right sided dominant pattern</a:t>
          </a:r>
        </a:p>
      </dsp:txBody>
      <dsp:txXfrm>
        <a:off x="0" y="790587"/>
        <a:ext cx="4718785" cy="789912"/>
      </dsp:txXfrm>
    </dsp:sp>
    <dsp:sp modelId="{089A8816-710D-4B69-857F-F85D6A3ADA1D}">
      <dsp:nvSpPr>
        <dsp:cNvPr id="0" name=""/>
        <dsp:cNvSpPr/>
      </dsp:nvSpPr>
      <dsp:spPr>
        <a:xfrm>
          <a:off x="0" y="1580499"/>
          <a:ext cx="471878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F5CE9-5EB0-4CF2-B06F-E1550131D467}">
      <dsp:nvSpPr>
        <dsp:cNvPr id="0" name=""/>
        <dsp:cNvSpPr/>
      </dsp:nvSpPr>
      <dsp:spPr>
        <a:xfrm>
          <a:off x="0" y="1580499"/>
          <a:ext cx="4718785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Echocardiography</a:t>
          </a:r>
        </a:p>
      </dsp:txBody>
      <dsp:txXfrm>
        <a:off x="0" y="1580499"/>
        <a:ext cx="4718785" cy="789912"/>
      </dsp:txXfrm>
    </dsp:sp>
    <dsp:sp modelId="{856CDBC4-C5B7-476B-BD5D-A9A2C917018F}">
      <dsp:nvSpPr>
        <dsp:cNvPr id="0" name=""/>
        <dsp:cNvSpPr/>
      </dsp:nvSpPr>
      <dsp:spPr>
        <a:xfrm>
          <a:off x="0" y="2370411"/>
          <a:ext cx="471878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099F3-0937-4771-BABB-999E670397F3}">
      <dsp:nvSpPr>
        <dsp:cNvPr id="0" name=""/>
        <dsp:cNvSpPr/>
      </dsp:nvSpPr>
      <dsp:spPr>
        <a:xfrm>
          <a:off x="0" y="2370411"/>
          <a:ext cx="4718785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shows anterior –posterior arrangement of the great arteries</a:t>
          </a:r>
        </a:p>
      </dsp:txBody>
      <dsp:txXfrm>
        <a:off x="0" y="2370411"/>
        <a:ext cx="4718785" cy="789912"/>
      </dsp:txXfrm>
    </dsp:sp>
    <dsp:sp modelId="{13547316-33C5-41A8-AB96-90263099801B}">
      <dsp:nvSpPr>
        <dsp:cNvPr id="0" name=""/>
        <dsp:cNvSpPr/>
      </dsp:nvSpPr>
      <dsp:spPr>
        <a:xfrm>
          <a:off x="0" y="3160323"/>
          <a:ext cx="471878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94992-49B5-4FAC-A05A-BEE38E26D0DB}">
      <dsp:nvSpPr>
        <dsp:cNvPr id="0" name=""/>
        <dsp:cNvSpPr/>
      </dsp:nvSpPr>
      <dsp:spPr>
        <a:xfrm>
          <a:off x="0" y="3160323"/>
          <a:ext cx="4718785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arterial blood gases</a:t>
          </a:r>
        </a:p>
      </dsp:txBody>
      <dsp:txXfrm>
        <a:off x="0" y="3160323"/>
        <a:ext cx="4718785" cy="789912"/>
      </dsp:txXfrm>
    </dsp:sp>
    <dsp:sp modelId="{D07230FF-0D8A-4775-B4AB-0899AB26DCC1}">
      <dsp:nvSpPr>
        <dsp:cNvPr id="0" name=""/>
        <dsp:cNvSpPr/>
      </dsp:nvSpPr>
      <dsp:spPr>
        <a:xfrm>
          <a:off x="0" y="3950235"/>
          <a:ext cx="4718785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0760A-C8CB-4424-8CD7-F32F5286598A}">
      <dsp:nvSpPr>
        <dsp:cNvPr id="0" name=""/>
        <dsp:cNvSpPr/>
      </dsp:nvSpPr>
      <dsp:spPr>
        <a:xfrm>
          <a:off x="0" y="3950235"/>
          <a:ext cx="4718785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severe hypoxemia and arterial po2 does not rise after </a:t>
          </a:r>
        </a:p>
      </dsp:txBody>
      <dsp:txXfrm>
        <a:off x="0" y="3950235"/>
        <a:ext cx="4718785" cy="789912"/>
      </dsp:txXfrm>
    </dsp:sp>
    <dsp:sp modelId="{030E62D2-04C0-4B71-9FF4-0204514A6C0D}">
      <dsp:nvSpPr>
        <dsp:cNvPr id="0" name=""/>
        <dsp:cNvSpPr/>
      </dsp:nvSpPr>
      <dsp:spPr>
        <a:xfrm>
          <a:off x="0" y="4740147"/>
          <a:ext cx="471878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0E438-F9AE-489B-A729-A21BDD6B64FF}">
      <dsp:nvSpPr>
        <dsp:cNvPr id="0" name=""/>
        <dsp:cNvSpPr/>
      </dsp:nvSpPr>
      <dsp:spPr>
        <a:xfrm>
          <a:off x="0" y="4740147"/>
          <a:ext cx="4718785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adminstration of 100% oxygen</a:t>
          </a:r>
        </a:p>
      </dsp:txBody>
      <dsp:txXfrm>
        <a:off x="0" y="4740147"/>
        <a:ext cx="4718785" cy="7899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412F6-F5E7-44B3-AFA7-789097B7507A}">
      <dsp:nvSpPr>
        <dsp:cNvPr id="0" name=""/>
        <dsp:cNvSpPr/>
      </dsp:nvSpPr>
      <dsp:spPr>
        <a:xfrm>
          <a:off x="0" y="142933"/>
          <a:ext cx="4718785" cy="8342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Medical management:</a:t>
          </a:r>
        </a:p>
      </dsp:txBody>
      <dsp:txXfrm>
        <a:off x="40724" y="183657"/>
        <a:ext cx="4637337" cy="752780"/>
      </dsp:txXfrm>
    </dsp:sp>
    <dsp:sp modelId="{A1B7B5CB-266D-4789-ABE8-BFFEA424092E}">
      <dsp:nvSpPr>
        <dsp:cNvPr id="0" name=""/>
        <dsp:cNvSpPr/>
      </dsp:nvSpPr>
      <dsp:spPr>
        <a:xfrm>
          <a:off x="0" y="977161"/>
          <a:ext cx="4718785" cy="106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82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Prostaglandin infusion 0.05-0.2ug/kg/min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Correct hypothermia,hypoglycemia and acidosis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Anti - congestives measures digoxin ,diuretics of heart failure</a:t>
          </a:r>
        </a:p>
      </dsp:txBody>
      <dsp:txXfrm>
        <a:off x="0" y="977161"/>
        <a:ext cx="4718785" cy="1065015"/>
      </dsp:txXfrm>
    </dsp:sp>
    <dsp:sp modelId="{A9DE6ED8-4E87-403C-AE1C-40B00339F0A1}">
      <dsp:nvSpPr>
        <dsp:cNvPr id="0" name=""/>
        <dsp:cNvSpPr/>
      </dsp:nvSpPr>
      <dsp:spPr>
        <a:xfrm>
          <a:off x="0" y="2042176"/>
          <a:ext cx="4718785" cy="834228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Surgical Management:</a:t>
          </a:r>
        </a:p>
      </dsp:txBody>
      <dsp:txXfrm>
        <a:off x="40724" y="2082900"/>
        <a:ext cx="4637337" cy="752780"/>
      </dsp:txXfrm>
    </dsp:sp>
    <dsp:sp modelId="{E17054D2-F620-44E8-AEF8-762B6BA6D0CC}">
      <dsp:nvSpPr>
        <dsp:cNvPr id="0" name=""/>
        <dsp:cNvSpPr/>
      </dsp:nvSpPr>
      <dsp:spPr>
        <a:xfrm>
          <a:off x="0" y="2876405"/>
          <a:ext cx="4718785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82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corrective surgery offered in favorable conditions by age of 2 weeks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Rashkind procedure or balloon arterial septostomy           </a:t>
          </a:r>
        </a:p>
      </dsp:txBody>
      <dsp:txXfrm>
        <a:off x="0" y="2876405"/>
        <a:ext cx="4718785" cy="782460"/>
      </dsp:txXfrm>
    </dsp:sp>
    <dsp:sp modelId="{D4C61936-0117-4BB8-B899-39E66DD15C8D}">
      <dsp:nvSpPr>
        <dsp:cNvPr id="0" name=""/>
        <dsp:cNvSpPr/>
      </dsp:nvSpPr>
      <dsp:spPr>
        <a:xfrm>
          <a:off x="0" y="3658865"/>
          <a:ext cx="4718785" cy="834228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Is initial palliation performed by rupturing atrial septum </a:t>
          </a:r>
        </a:p>
      </dsp:txBody>
      <dsp:txXfrm>
        <a:off x="40724" y="3699589"/>
        <a:ext cx="4637337" cy="752780"/>
      </dsp:txXfrm>
    </dsp:sp>
    <dsp:sp modelId="{914BA4C4-67C9-451D-A1C2-02C12550035E}">
      <dsp:nvSpPr>
        <dsp:cNvPr id="0" name=""/>
        <dsp:cNvSpPr/>
      </dsp:nvSpPr>
      <dsp:spPr>
        <a:xfrm>
          <a:off x="0" y="4553573"/>
          <a:ext cx="4718785" cy="834228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through fossa ovalis with a balloon catheter</a:t>
          </a:r>
        </a:p>
      </dsp:txBody>
      <dsp:txXfrm>
        <a:off x="40724" y="4594297"/>
        <a:ext cx="4637337" cy="752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03F97-4C1C-8CA9-409B-9815B46D78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97280-A335-3EEF-3631-18C85C6B15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C4EBEA26-1F35-4EC8-B321-4852AE4113CB}" type="datetimeFigureOut">
              <a:rPr lang="en-GB"/>
              <a:pPr>
                <a:defRPr/>
              </a:pPr>
              <a:t>06/03/2025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564E0-44D5-0D8F-6EF6-EFACC790FE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97F37-C507-AFBB-C42B-E301C39224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9065957-5412-4847-A790-D7306AC62D6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52C15-C8F5-9F0A-4974-21241E68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B53FF-76F2-4199-B4D9-B534EE7E9226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BB2E0-D21E-CDE0-1DC0-67D928BF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DB10B-BF42-F7A7-B0B0-1FCB6AAB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912DD-EBC8-4ADC-A857-E65D41B6B8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30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963D9-CF01-0ACF-205B-23D61CE53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1BE0A-D3CB-481D-9D1F-B5C05C4A6788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F7597-7A40-8C36-F9C6-52B48426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2703C-8559-75A7-05FC-873F2B2E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A7737-137D-4BAC-971E-3160862A4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73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16162-8141-35D6-41D5-EA7AA1B7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3B081-414B-473F-B241-ED939E5CDE72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79318-1837-22E1-D241-D52B9C51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72991-2360-CAEC-B3D8-BDA71669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70CC0-D2A7-4A9C-98DA-2129D95710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41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C3EE9-4BB1-09C6-1A6F-650B1370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EB584-40EF-4FE9-9BCC-078C27D6E2F2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54D6C-7F43-E0FC-F999-6748A672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FBA50-9500-BE8B-6962-F3B2B1D4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A273E-32EE-42C8-9A5C-EB149F6135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52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59277-EC08-2B3E-4F8A-7C7CC0FB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F41A8-86D0-4AB8-950D-3577A211A1D9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A0129-D1A3-C14E-4513-46A959A8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B795D-0C74-5F9D-ADA8-82515E7E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DA7CA-1E3C-4470-B148-80EBDED702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24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6F62B3-DFD1-D4B6-9D82-21A23C4F2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8DF8-D4E0-4038-9C19-A344E0AB1546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0690C3-9D3D-90F5-9C9D-E5C475C11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B32B8A-902E-8893-88BD-933FB8E7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79FD8-C868-4D58-9C27-DFE311C29A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24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E730A3-F179-55CC-016A-240EEE13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1E979-C1B8-4FA8-B6DA-8B9D5B196A96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9F9B7E-D973-701B-36D3-4F769193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2A441-0448-1D51-0588-E3FEF7BC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AA89C-43E3-4A04-828E-17E24FEFD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7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3C7FC04-EE99-52C6-3EB4-0F465139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49CB4-AA31-49E3-8435-3BE0CF937D07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FA22AC-D57D-775B-31D9-56CF1DAF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201CA9-75AC-152D-5A05-B30BC3E9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0E7E8-6197-4FA0-9860-0B639F902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07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C525E1-608F-AAA4-A50E-B44FA1362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A1E93-D979-4D63-A0D8-2EA5E39437A0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B749E0-DCE2-60BC-06C4-9E4DF91EA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8967A9-C199-884A-AC8F-6CF4EE91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951EF-28CE-4F6B-AEA9-9E0507B91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85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719C4C-BCDB-C1FB-A7C3-12CD9154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A2D34-7370-493C-8F02-3660C8981717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13B9C3-1A04-B396-1012-48A8985A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83329E-B3A0-6034-7E30-73C7EA34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0A645-5D7F-4E83-8E92-3A10D6E85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97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A8E26B-083B-1F35-71E7-45D4A5C19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5B96A-9567-4F91-8370-2B7A4EEA9E0C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7D4F35-BA69-F8E3-6F16-887C24D8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8F98AE-A9B5-E00B-9566-D710D8D6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595D-0B38-4D8B-BB5E-92F0B27CC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74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1B78D3B-1DA5-4F37-3C6B-D3539AF131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AA59758-12C2-06C4-68B5-C0CC74C689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74EB7-E5B5-8863-5C05-F095546A4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5C03F9-1350-4E92-8FB1-7587506513F1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FA14D-F0A7-F231-7445-B51CFE6CE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09CF1-48C3-9AD2-6400-5DA13386D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686AC6DC-7E32-4AD8-98CE-D3CF5DF9D7C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3809184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smillah Images – Browse 9,343 Stock Photos, Vectors, and ...">
            <a:extLst>
              <a:ext uri="{FF2B5EF4-FFF2-40B4-BE49-F238E27FC236}">
                <a16:creationId xmlns:a16="http://schemas.microsoft.com/office/drawing/2014/main" id="{C441F664-77C6-48A1-2356-BE596ED579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838200"/>
            <a:ext cx="8178799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8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A796BE66-06BB-A22F-FFF0-1D526043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/>
              <a:t>                       </a:t>
            </a:r>
            <a:r>
              <a:rPr lang="en-US" altLang="en-US" b="1"/>
              <a:t>CASE SCENARIO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622F2360-9090-618B-51FF-5403AFD4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6482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cs typeface="Calibri"/>
              </a:rPr>
              <a:t>4years old </a:t>
            </a:r>
            <a:r>
              <a:rPr lang="en-US" altLang="en-US" sz="2400" dirty="0">
                <a:cs typeface="Calibri"/>
              </a:rPr>
              <a:t>has </a:t>
            </a:r>
            <a:r>
              <a:rPr lang="en-US" altLang="en-US" sz="2400" dirty="0">
                <a:solidFill>
                  <a:srgbClr val="FF0000"/>
                </a:solidFill>
                <a:cs typeface="Calibri"/>
              </a:rPr>
              <a:t>cyanosis of lips since birth</a:t>
            </a:r>
            <a:r>
              <a:rPr lang="en-US" altLang="en-US" sz="2400" dirty="0">
                <a:cs typeface="Calibri"/>
              </a:rPr>
              <a:t> and breathlessness since 6 months of age and has </a:t>
            </a:r>
            <a:r>
              <a:rPr lang="en-US" altLang="en-US" sz="2400" dirty="0">
                <a:solidFill>
                  <a:srgbClr val="FF0000"/>
                </a:solidFill>
                <a:cs typeface="Calibri"/>
              </a:rPr>
              <a:t>episodes of increasing cyanosis</a:t>
            </a:r>
            <a:r>
              <a:rPr lang="en-US" altLang="en-US" sz="2400" dirty="0">
                <a:cs typeface="Calibri"/>
              </a:rPr>
              <a:t> since 2-3 months of age, increased in frequency over last 1 year.</a:t>
            </a:r>
          </a:p>
          <a:p>
            <a:pPr eaLnBrk="1" hangingPunct="1"/>
            <a:r>
              <a:rPr lang="en-US" altLang="en-US" sz="2400" dirty="0">
                <a:cs typeface="Calibri"/>
              </a:rPr>
              <a:t>Patient is receiving Propranolol 10 mg once a day  for last 2 months(irregular). Her </a:t>
            </a:r>
            <a:r>
              <a:rPr lang="en-US" altLang="en-US" sz="2400" dirty="0">
                <a:solidFill>
                  <a:srgbClr val="FF0000"/>
                </a:solidFill>
                <a:cs typeface="Calibri"/>
              </a:rPr>
              <a:t>weight is 10 kg, Height 95 cm</a:t>
            </a:r>
            <a:r>
              <a:rPr lang="en-US" altLang="en-US" sz="2400" dirty="0">
                <a:cs typeface="Calibri"/>
              </a:rPr>
              <a:t> (below 3</a:t>
            </a:r>
            <a:r>
              <a:rPr lang="en-US" altLang="en-US" sz="2400" baseline="30000" dirty="0">
                <a:cs typeface="Calibri"/>
              </a:rPr>
              <a:t>rd  </a:t>
            </a:r>
            <a:r>
              <a:rPr lang="en-US" altLang="en-US" sz="2400" dirty="0">
                <a:cs typeface="Calibri"/>
              </a:rPr>
              <a:t>centile). </a:t>
            </a:r>
          </a:p>
          <a:p>
            <a:pPr eaLnBrk="1" hangingPunct="1"/>
            <a:r>
              <a:rPr lang="en-US" altLang="en-US" sz="2400" dirty="0">
                <a:cs typeface="Calibri"/>
              </a:rPr>
              <a:t>On examination, she has </a:t>
            </a:r>
            <a:r>
              <a:rPr lang="en-US" altLang="en-US" sz="2400" dirty="0">
                <a:solidFill>
                  <a:srgbClr val="FF0000"/>
                </a:solidFill>
                <a:cs typeface="Calibri"/>
              </a:rPr>
              <a:t>cyanosis, clubbing</a:t>
            </a:r>
            <a:r>
              <a:rPr lang="en-US" altLang="en-US" sz="2400" dirty="0">
                <a:cs typeface="Calibri"/>
              </a:rPr>
              <a:t> with </a:t>
            </a:r>
            <a:r>
              <a:rPr lang="en-US" altLang="en-US" sz="2400" dirty="0">
                <a:solidFill>
                  <a:srgbClr val="FF0000"/>
                </a:solidFill>
                <a:cs typeface="Calibri"/>
              </a:rPr>
              <a:t>systolic murmur grade 4 best heard at left upper lower sternal border with a 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soft pulmonary component.</a:t>
            </a:r>
          </a:p>
          <a:p>
            <a:pPr eaLnBrk="1" hangingPunct="1"/>
            <a:r>
              <a:rPr lang="en-US" altLang="en-US" sz="2400" dirty="0">
                <a:cs typeface="Calibri"/>
              </a:rPr>
              <a:t>Xray  shows </a:t>
            </a:r>
            <a:r>
              <a:rPr lang="en-US" altLang="en-US" sz="2400" dirty="0">
                <a:solidFill>
                  <a:srgbClr val="FF0000"/>
                </a:solidFill>
                <a:cs typeface="Calibri"/>
              </a:rPr>
              <a:t>decreased pulmonary vascularity</a:t>
            </a:r>
            <a:r>
              <a:rPr lang="en-US" altLang="en-US" sz="2400" dirty="0">
                <a:cs typeface="Calibri"/>
              </a:rPr>
              <a:t> and ECG showing </a:t>
            </a:r>
            <a:r>
              <a:rPr lang="en-US" altLang="en-US" sz="2400" dirty="0">
                <a:solidFill>
                  <a:srgbClr val="FF0000"/>
                </a:solidFill>
                <a:cs typeface="Calibri"/>
              </a:rPr>
              <a:t>right axis deviation</a:t>
            </a:r>
          </a:p>
        </p:txBody>
      </p:sp>
    </p:spTree>
    <p:extLst>
      <p:ext uri="{BB962C8B-B14F-4D97-AF65-F5344CB8AC3E}">
        <p14:creationId xmlns:p14="http://schemas.microsoft.com/office/powerpoint/2010/main" val="298840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9F6219C-86D7-05BF-CA65-B8E82043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8DA15BB1-69EA-E12D-AD26-073009D9D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/>
              <a:t>                   DIAGNOSIS  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2A7F87A9-E961-E937-2CAB-D9E34A241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30500"/>
            <a:ext cx="2857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81" name="Freeform: Shape 1128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283" name="Rectangle 1128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Title 1">
            <a:extLst>
              <a:ext uri="{FF2B5EF4-FFF2-40B4-BE49-F238E27FC236}">
                <a16:creationId xmlns:a16="http://schemas.microsoft.com/office/drawing/2014/main" id="{6319D7FE-F3E4-E414-8A49-454E6DF6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US" altLang="en-US" sz="3500" b="1">
                <a:solidFill>
                  <a:srgbClr val="FFFFFF"/>
                </a:solidFill>
              </a:rPr>
              <a:t>LEARNING OBJECTIVES</a:t>
            </a:r>
          </a:p>
        </p:txBody>
      </p:sp>
      <p:graphicFrame>
        <p:nvGraphicFramePr>
          <p:cNvPr id="11269" name="Content Placeholder 2">
            <a:extLst>
              <a:ext uri="{FF2B5EF4-FFF2-40B4-BE49-F238E27FC236}">
                <a16:creationId xmlns:a16="http://schemas.microsoft.com/office/drawing/2014/main" id="{3A0C2BC9-EA60-F137-02A1-6DAD8614E1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241960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Oval 1229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Title 1">
            <a:extLst>
              <a:ext uri="{FF2B5EF4-FFF2-40B4-BE49-F238E27FC236}">
                <a16:creationId xmlns:a16="http://schemas.microsoft.com/office/drawing/2014/main" id="{AADF96F4-797E-27D5-BE90-1B12E039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CYANOTIC CONGENITAL HEART DISEASE</a:t>
            </a:r>
          </a:p>
        </p:txBody>
      </p:sp>
      <p:sp>
        <p:nvSpPr>
          <p:cNvPr id="12299" name="Arc 12298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1" name="Oval 12300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62C6-B4D3-C0F2-1168-9C303C47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614" y="1526033"/>
            <a:ext cx="4152298" cy="3935281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CCHD produces cyanosis when </a:t>
            </a:r>
            <a:r>
              <a:rPr lang="en-US" sz="2800" dirty="0">
                <a:solidFill>
                  <a:srgbClr val="FF0000"/>
                </a:solidFill>
              </a:rPr>
              <a:t>obstruction to right ventricular inflow or outflow </a:t>
            </a:r>
            <a:r>
              <a:rPr lang="en-US" sz="2800" dirty="0"/>
              <a:t>causes </a:t>
            </a:r>
            <a:r>
              <a:rPr lang="en-US" sz="2800" dirty="0">
                <a:solidFill>
                  <a:srgbClr val="00B050"/>
                </a:solidFill>
              </a:rPr>
              <a:t>intracardiac right to left shunting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                                           OR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When complex anatomic defects causes an admixture of pulmonary and systemic venous return in heart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4FC9387-ECDC-E63B-328A-7857048C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25475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ANATOMY</a:t>
            </a:r>
            <a:r>
              <a:rPr lang="en-US" altLang="en-US" dirty="0"/>
              <a:t>                              1 SLIDE</a:t>
            </a:r>
          </a:p>
        </p:txBody>
      </p:sp>
      <p:pic>
        <p:nvPicPr>
          <p:cNvPr id="13315" name="Content Placeholder 3">
            <a:extLst>
              <a:ext uri="{FF2B5EF4-FFF2-40B4-BE49-F238E27FC236}">
                <a16:creationId xmlns:a16="http://schemas.microsoft.com/office/drawing/2014/main" id="{6D9C2024-A1EF-5C94-BF4C-CABC443CA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555" y="990600"/>
            <a:ext cx="9144000" cy="57387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58A930F-812B-382B-3DDA-0890C0DD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3677692D-F508-F6E1-D532-BC9BBADD12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9144000" cy="6878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EF6A6005-2B72-7C74-5556-9F627044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1675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PATHOPHYSIOLOGY              1 SLIDE</a:t>
            </a:r>
          </a:p>
        </p:txBody>
      </p:sp>
      <p:pic>
        <p:nvPicPr>
          <p:cNvPr id="14339" name="Content Placeholder 3">
            <a:extLst>
              <a:ext uri="{FF2B5EF4-FFF2-40B4-BE49-F238E27FC236}">
                <a16:creationId xmlns:a16="http://schemas.microsoft.com/office/drawing/2014/main" id="{ADAA126C-0E9D-C206-AB69-A8918D9CD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914400"/>
            <a:ext cx="6858000" cy="54864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07E31C0-2E27-C2BC-01B9-A835AC9A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Pathophysiology</a:t>
            </a:r>
          </a:p>
        </p:txBody>
      </p:sp>
      <p:pic>
        <p:nvPicPr>
          <p:cNvPr id="21507" name="Picture 2" descr="C:\Users\Lenovo\Desktop\Tetralogy+of+Fallot+Pathophysiology_.jpg">
            <a:extLst>
              <a:ext uri="{FF2B5EF4-FFF2-40B4-BE49-F238E27FC236}">
                <a16:creationId xmlns:a16="http://schemas.microsoft.com/office/drawing/2014/main" id="{D1049819-A2C6-1A54-6A27-75C30D46F0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5625"/>
            <a:ext cx="8610600" cy="435133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73460D5-24FE-B8AE-7B17-739C366D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51384"/>
          </a:xfrm>
        </p:spPr>
        <p:txBody>
          <a:bodyPr/>
          <a:lstStyle/>
          <a:p>
            <a:pPr eaLnBrk="1" hangingPunct="1"/>
            <a:r>
              <a:rPr lang="en-US" altLang="en-US" b="1" dirty="0"/>
              <a:t>TYPES OF CYANOTIC CONGENITAL HEART DISEASES</a:t>
            </a:r>
            <a:endParaRPr lang="en-US" altLang="en-US" b="1" dirty="0">
              <a:cs typeface="Calibri Light"/>
            </a:endParaRPr>
          </a:p>
        </p:txBody>
      </p:sp>
      <p:pic>
        <p:nvPicPr>
          <p:cNvPr id="15363" name="Picture 2" descr="C:\Users\Lenovo\Desktop\TYPES.jpg">
            <a:extLst>
              <a:ext uri="{FF2B5EF4-FFF2-40B4-BE49-F238E27FC236}">
                <a16:creationId xmlns:a16="http://schemas.microsoft.com/office/drawing/2014/main" id="{B1DF8D6E-C241-1EC0-22A0-79E96CD4DF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911" y="1580071"/>
            <a:ext cx="7291090" cy="501784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9376223-97D0-F96C-CC9A-3AD63220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TETRALOGY OF FALLOT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A3CB5-95AD-AF22-A0DC-4424DA30A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9462"/>
            <a:ext cx="7886700" cy="44975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00B050"/>
                </a:solidFill>
              </a:rPr>
              <a:t>   </a:t>
            </a:r>
            <a:r>
              <a:rPr lang="en-US" sz="2400" b="1" dirty="0" err="1">
                <a:solidFill>
                  <a:srgbClr val="00B050"/>
                </a:solidFill>
              </a:rPr>
              <a:t>Conotruncal</a:t>
            </a:r>
            <a:r>
              <a:rPr lang="en-US" sz="2400" b="1" dirty="0">
                <a:solidFill>
                  <a:srgbClr val="00B050"/>
                </a:solidFill>
              </a:rPr>
              <a:t> family of heart lesion in which primary defect is an anterior deviation of infundibular septum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/>
              <a:buChar char="q"/>
              <a:defRPr/>
            </a:pPr>
            <a:r>
              <a:rPr lang="en-US" sz="2800" dirty="0"/>
              <a:t>P= pulmonary artery stenosis </a:t>
            </a:r>
            <a:endParaRPr lang="en-US" sz="2800" dirty="0">
              <a:cs typeface="Calibri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2700" dirty="0"/>
              <a:t>             </a:t>
            </a:r>
            <a:r>
              <a:rPr lang="en-US" sz="2000" dirty="0"/>
              <a:t>  (obstruction to right ventricular outflow)</a:t>
            </a:r>
            <a:endParaRPr lang="en-US" sz="2000" dirty="0">
              <a:cs typeface="Calibri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Wingdings" panose="020B0604020202020204" pitchFamily="34" charset="0"/>
              <a:buChar char="q"/>
              <a:defRPr/>
            </a:pPr>
            <a:r>
              <a:rPr lang="en-US" sz="2800" dirty="0"/>
              <a:t>R=  right ventricular hypertrophy</a:t>
            </a:r>
            <a:endParaRPr lang="en-US" sz="2800" dirty="0">
              <a:cs typeface="Calibri"/>
            </a:endParaRPr>
          </a:p>
          <a:p>
            <a:pPr marL="457200" indent="-457200">
              <a:spcAft>
                <a:spcPts val="0"/>
              </a:spcAft>
              <a:buFont typeface="Wingdings"/>
              <a:buChar char="q"/>
              <a:defRPr/>
            </a:pPr>
            <a:endParaRPr lang="en-US" sz="2800" dirty="0">
              <a:cs typeface="Calibri"/>
            </a:endParaRPr>
          </a:p>
          <a:p>
            <a:pPr marL="457200" indent="-457200">
              <a:spcAft>
                <a:spcPts val="0"/>
              </a:spcAft>
              <a:buFont typeface="Wingdings,Sans-Serif" panose="020B0604020202020204" pitchFamily="34" charset="0"/>
              <a:buChar char="q"/>
              <a:defRPr/>
            </a:pPr>
            <a:r>
              <a:rPr lang="en-US" sz="2800" dirty="0"/>
              <a:t>O= overriding of aorta </a:t>
            </a:r>
            <a:endParaRPr lang="en-US" sz="2800" dirty="0">
              <a:cs typeface="Calibri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n-US" sz="2800" dirty="0">
              <a:cs typeface="Calibri"/>
            </a:endParaRPr>
          </a:p>
          <a:p>
            <a:pPr marL="457200" indent="-457200">
              <a:spcAft>
                <a:spcPts val="0"/>
              </a:spcAft>
              <a:buFont typeface="Wingdings" panose="020B0604020202020204" pitchFamily="34" charset="0"/>
              <a:buChar char="q"/>
              <a:defRPr/>
            </a:pPr>
            <a:r>
              <a:rPr lang="en-US" sz="2800" dirty="0"/>
              <a:t>V= </a:t>
            </a:r>
            <a:r>
              <a:rPr lang="en-US" sz="2800" dirty="0" err="1"/>
              <a:t>malaligment</a:t>
            </a:r>
            <a:r>
              <a:rPr lang="en-US" sz="2800" dirty="0"/>
              <a:t> type VSD</a:t>
            </a:r>
            <a:endParaRPr lang="en-US" sz="2800" dirty="0">
              <a:cs typeface="Calibri"/>
            </a:endParaRPr>
          </a:p>
          <a:p>
            <a:pPr marL="457200" indent="-457200">
              <a:spcAft>
                <a:spcPts val="0"/>
              </a:spcAft>
              <a:buFont typeface="Wingdings" panose="020B0604020202020204" pitchFamily="34" charset="0"/>
              <a:buChar char="q"/>
              <a:defRPr/>
            </a:pPr>
            <a:endParaRPr lang="en-US" dirty="0"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FA7FA975-632F-2355-E43B-3D82FA85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                  </a:t>
            </a:r>
            <a:r>
              <a:rPr lang="en-US" altLang="en-US" sz="4400" b="1"/>
              <a:t>RULES </a:t>
            </a:r>
          </a:p>
        </p:txBody>
      </p:sp>
      <p:pic>
        <p:nvPicPr>
          <p:cNvPr id="3075" name="Content Placeholder 3">
            <a:extLst>
              <a:ext uri="{FF2B5EF4-FFF2-40B4-BE49-F238E27FC236}">
                <a16:creationId xmlns:a16="http://schemas.microsoft.com/office/drawing/2014/main" id="{9A640B8A-E20E-0667-4644-42A59AE76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06588"/>
            <a:ext cx="5791200" cy="37782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FA243F99-88D9-9B5F-7520-DF431986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         Normal         vs              TOF</a:t>
            </a:r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E2E30F8B-54D1-7A4B-37E2-FA66797CD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5825" y="2438400"/>
            <a:ext cx="3819525" cy="3543300"/>
          </a:xfrm>
        </p:spPr>
      </p:pic>
      <p:pic>
        <p:nvPicPr>
          <p:cNvPr id="19460" name="Content Placeholder 3">
            <a:extLst>
              <a:ext uri="{FF2B5EF4-FFF2-40B4-BE49-F238E27FC236}">
                <a16:creationId xmlns:a16="http://schemas.microsoft.com/office/drawing/2014/main" id="{DFDBA59C-4EEB-DB24-7204-90F6FC346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8" name="Rectangle 2048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0" name="Freeform: Shape 2048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1">
            <a:extLst>
              <a:ext uri="{FF2B5EF4-FFF2-40B4-BE49-F238E27FC236}">
                <a16:creationId xmlns:a16="http://schemas.microsoft.com/office/drawing/2014/main" id="{05B9910C-3D0D-8100-9CFD-6669D3F6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100" b="1">
                <a:solidFill>
                  <a:srgbClr val="FFFFFF"/>
                </a:solidFill>
                <a:cs typeface="Calibri Light"/>
              </a:rPr>
              <a:t>Epidemiology</a:t>
            </a:r>
            <a:endParaRPr lang="en-US" altLang="en-US" sz="3100" b="1">
              <a:solidFill>
                <a:srgbClr val="FFFFFF"/>
              </a:solidFill>
            </a:endParaRPr>
          </a:p>
        </p:txBody>
      </p:sp>
      <p:sp>
        <p:nvSpPr>
          <p:cNvPr id="20492" name="Arc 2049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F7D2A8BC-3923-C22E-8E38-78C039C9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dirty="0">
                <a:cs typeface="Calibri"/>
              </a:rPr>
              <a:t>TOF occurs in 10 % of all CHD with prevalence of 3-6 /1000 births</a:t>
            </a:r>
          </a:p>
          <a:p>
            <a:pPr marL="0" indent="0">
              <a:buNone/>
            </a:pPr>
            <a:endParaRPr lang="en-US" altLang="en-US" dirty="0">
              <a:cs typeface="Calibri"/>
            </a:endParaRPr>
          </a:p>
          <a:p>
            <a:pPr eaLnBrk="1" hangingPunct="1"/>
            <a:r>
              <a:rPr lang="en-US" altLang="en-US" dirty="0">
                <a:cs typeface="Calibri"/>
              </a:rPr>
              <a:t>Factors increase risk includes:</a:t>
            </a:r>
            <a:endParaRPr lang="en-US" altLang="en-US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en-US" dirty="0">
              <a:cs typeface="Calibri"/>
            </a:endParaRPr>
          </a:p>
          <a:p>
            <a:pPr lvl="1" eaLnBrk="1" hangingPunct="1">
              <a:buFont typeface="Courier New" panose="020B0604020202020204" pitchFamily="34" charset="0"/>
              <a:buChar char="o"/>
            </a:pPr>
            <a:r>
              <a:rPr lang="en-US" altLang="en-US">
                <a:cs typeface="Calibri"/>
              </a:rPr>
              <a:t>Male</a:t>
            </a:r>
          </a:p>
          <a:p>
            <a:pPr marL="342900" lvl="1" indent="0">
              <a:buNone/>
            </a:pPr>
            <a:endParaRPr lang="en-US" altLang="en-US">
              <a:cs typeface="Calibri"/>
            </a:endParaRPr>
          </a:p>
          <a:p>
            <a:pPr lvl="1" eaLnBrk="1" hangingPunct="1">
              <a:buFont typeface="Courier New" panose="020B0604020202020204" pitchFamily="34" charset="0"/>
              <a:buChar char="o"/>
            </a:pPr>
            <a:r>
              <a:rPr lang="en-US" altLang="en-US">
                <a:cs typeface="Calibri"/>
              </a:rPr>
              <a:t>1</a:t>
            </a:r>
            <a:r>
              <a:rPr lang="en-US" altLang="en-US" baseline="30000">
                <a:cs typeface="Calibri"/>
              </a:rPr>
              <a:t>st</a:t>
            </a:r>
            <a:r>
              <a:rPr lang="en-US" altLang="en-US">
                <a:cs typeface="Calibri"/>
              </a:rPr>
              <a:t> degree relative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altLang="en-US">
              <a:cs typeface="Calibri"/>
            </a:endParaRPr>
          </a:p>
          <a:p>
            <a:pPr lvl="1" eaLnBrk="1" hangingPunct="1">
              <a:buFont typeface="Courier New" panose="020B0604020202020204" pitchFamily="34" charset="0"/>
              <a:buChar char="o"/>
            </a:pPr>
            <a:r>
              <a:rPr lang="en-US" altLang="en-US">
                <a:cs typeface="Calibri"/>
              </a:rPr>
              <a:t>Teratogens -- Alcohol, Warfarin</a:t>
            </a:r>
          </a:p>
          <a:p>
            <a:pPr marL="342900" lvl="1" indent="0">
              <a:buNone/>
            </a:pPr>
            <a:endParaRPr lang="en-US" altLang="en-US">
              <a:cs typeface="Calibri"/>
            </a:endParaRPr>
          </a:p>
          <a:p>
            <a:pPr lvl="1" eaLnBrk="1" hangingPunct="1">
              <a:buFont typeface="Courier New" panose="020B0604020202020204" pitchFamily="34" charset="0"/>
              <a:buChar char="o"/>
            </a:pPr>
            <a:r>
              <a:rPr lang="en-US" altLang="en-US">
                <a:cs typeface="Calibri"/>
              </a:rPr>
              <a:t>Genetics: CHARGE syndrome, DIGEORGE 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E7691BA5-6B1F-0943-B4C3-AC80D246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/>
            <a:r>
              <a:rPr lang="en-US" alt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Clinical presentation</a:t>
            </a:r>
          </a:p>
        </p:txBody>
      </p:sp>
      <p:pic>
        <p:nvPicPr>
          <p:cNvPr id="22531" name="Picture 4" descr="C:\Users\Lenovo\Desktop\TOF PRESENTATION.jpg">
            <a:extLst>
              <a:ext uri="{FF2B5EF4-FFF2-40B4-BE49-F238E27FC236}">
                <a16:creationId xmlns:a16="http://schemas.microsoft.com/office/drawing/2014/main" id="{75DBD69B-2D32-224F-B570-4EE44842A4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7" y="685800"/>
            <a:ext cx="5085525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38473732-DDAA-D357-4D7B-404E90D4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5" name="Picture 2" descr="C:\Users\Lenovo\Desktop\signs-and-symptoms-of-tetralogy-of-fallot.jpg">
            <a:extLst>
              <a:ext uri="{FF2B5EF4-FFF2-40B4-BE49-F238E27FC236}">
                <a16:creationId xmlns:a16="http://schemas.microsoft.com/office/drawing/2014/main" id="{9C0359D2-872D-33F1-CFE0-5DBD7D644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067800" cy="69342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5" name="Oval 24584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1">
            <a:extLst>
              <a:ext uri="{FF2B5EF4-FFF2-40B4-BE49-F238E27FC236}">
                <a16:creationId xmlns:a16="http://schemas.microsoft.com/office/drawing/2014/main" id="{69CE139D-635D-EE73-5DDE-53A111C3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300">
                <a:solidFill>
                  <a:srgbClr val="FFFFFF"/>
                </a:solidFill>
              </a:rPr>
              <a:t>Continued………….</a:t>
            </a:r>
          </a:p>
        </p:txBody>
      </p:sp>
      <p:sp>
        <p:nvSpPr>
          <p:cNvPr id="24587" name="Arc 2458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9" name="Oval 24588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C46C8-03C2-24E6-0C9D-0F6E0DE0B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614" y="838200"/>
            <a:ext cx="4506786" cy="5562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FF0000"/>
                </a:solidFill>
              </a:rPr>
              <a:t>Mild pink                           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/>
              <a:t>                      Asymptomatic until age 1-3 months</a:t>
            </a:r>
            <a:endParaRPr lang="en-US" sz="2000" dirty="0"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FF0000"/>
                </a:solidFill>
              </a:rPr>
              <a:t>Moderate-severe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                      Cyanosis and respiratory distress at age after  1 week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FF0000"/>
                </a:solidFill>
              </a:rPr>
              <a:t>Extreme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                     Cyanosis and respiratory distress after birth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FF0000"/>
                </a:solidFill>
              </a:rPr>
              <a:t>Mild disease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                     Left ventricular pressure  &gt; right    ( no cyanosis)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FF0000"/>
                </a:solidFill>
              </a:rPr>
              <a:t>Severe disease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                      Pulmonary stenosis causes Right &gt; Left  (cyanosis)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63B67B06-9F19-C077-1202-AEE9E3D7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Complications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17F58375-534B-3675-1F6C-85D9C44B2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351337"/>
          </a:xfrm>
        </p:spPr>
        <p:txBody>
          <a:bodyPr/>
          <a:lstStyle/>
          <a:p>
            <a:pPr eaLnBrk="1" hangingPunct="1"/>
            <a:r>
              <a:rPr lang="en-US" altLang="en-US" sz="2800"/>
              <a:t>Polycythemia</a:t>
            </a:r>
          </a:p>
          <a:p>
            <a:pPr eaLnBrk="1" hangingPunct="1"/>
            <a:r>
              <a:rPr lang="en-US" altLang="en-US" sz="2800"/>
              <a:t>Relative anemia</a:t>
            </a:r>
          </a:p>
          <a:p>
            <a:pPr eaLnBrk="1" hangingPunct="1"/>
            <a:r>
              <a:rPr lang="en-US" altLang="en-US" sz="2800"/>
              <a:t>CNS abscess</a:t>
            </a:r>
          </a:p>
          <a:p>
            <a:pPr eaLnBrk="1" hangingPunct="1"/>
            <a:r>
              <a:rPr lang="en-US" altLang="en-US" sz="2800"/>
              <a:t>CNS thromboembolic strokes</a:t>
            </a:r>
          </a:p>
          <a:p>
            <a:pPr eaLnBrk="1" hangingPunct="1"/>
            <a:r>
              <a:rPr lang="en-US" altLang="en-US" sz="2800"/>
              <a:t>Infections</a:t>
            </a:r>
          </a:p>
          <a:p>
            <a:pPr eaLnBrk="1" hangingPunct="1"/>
            <a:r>
              <a:rPr lang="en-US" altLang="en-US" sz="2800"/>
              <a:t>Failure to thrive</a:t>
            </a:r>
          </a:p>
          <a:p>
            <a:pPr eaLnBrk="1" hangingPunct="1"/>
            <a:r>
              <a:rPr lang="en-US" altLang="en-US" sz="2800"/>
              <a:t>Neuro developmental disabilities</a:t>
            </a:r>
          </a:p>
          <a:p>
            <a:pPr eaLnBrk="1" hangingPunct="1"/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1" name="Rectangle 26630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3" name="Oval 26632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7A87C221-80D0-1463-F859-86FE1C8C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600" b="1">
                <a:solidFill>
                  <a:srgbClr val="FFFFFF"/>
                </a:solidFill>
              </a:rPr>
              <a:t>Complications….</a:t>
            </a:r>
          </a:p>
        </p:txBody>
      </p:sp>
      <p:sp>
        <p:nvSpPr>
          <p:cNvPr id="26635" name="Arc 26634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37" name="Oval 26636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58C20-C2D5-60B7-27DB-4ABEF820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614" y="1526033"/>
            <a:ext cx="4152298" cy="46199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Left untreated</a:t>
            </a:r>
            <a:endParaRPr lang="en-US" sz="2400" b="1" dirty="0">
              <a:solidFill>
                <a:srgbClr val="FF0000"/>
              </a:solidFill>
              <a:cs typeface="Calibri"/>
            </a:endParaRPr>
          </a:p>
          <a:p>
            <a:pPr lvl="1">
              <a:spcAft>
                <a:spcPts val="0"/>
              </a:spcAft>
              <a:buFont typeface="Wingdings" panose="020B0604020202020204" pitchFamily="34" charset="0"/>
              <a:buChar char="§"/>
              <a:defRPr/>
            </a:pPr>
            <a:r>
              <a:rPr lang="en-US" sz="2000" dirty="0"/>
              <a:t>TOF leads to death in 25% in first year of life</a:t>
            </a:r>
            <a:endParaRPr lang="en-US" sz="2000" dirty="0">
              <a:cs typeface="Calibri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Even </a:t>
            </a:r>
            <a:r>
              <a:rPr lang="en-US" sz="2400" b="1" dirty="0">
                <a:solidFill>
                  <a:srgbClr val="FF0000"/>
                </a:solidFill>
              </a:rPr>
              <a:t>post corrective surgery </a:t>
            </a:r>
            <a:r>
              <a:rPr lang="en-US" sz="2000" dirty="0"/>
              <a:t>patients are at increased risk of ;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sz="2000" dirty="0">
              <a:cs typeface="Calibri"/>
            </a:endParaRPr>
          </a:p>
          <a:p>
            <a:pPr lvl="1" eaLnBrk="1" fontAlgn="auto" hangingPunct="1">
              <a:spcAft>
                <a:spcPts val="0"/>
              </a:spcAft>
              <a:buFont typeface="Wingdings"/>
              <a:buChar char="§"/>
              <a:defRPr/>
            </a:pPr>
            <a:r>
              <a:rPr lang="en-US" sz="2000" dirty="0"/>
              <a:t>Pulmonary regurgitation</a:t>
            </a:r>
            <a:endParaRPr lang="en-US" sz="2000" dirty="0">
              <a:cs typeface="Calibri"/>
            </a:endParaRPr>
          </a:p>
          <a:p>
            <a:pPr marL="342900" lvl="1" indent="0">
              <a:spcAft>
                <a:spcPts val="0"/>
              </a:spcAft>
              <a:buNone/>
              <a:defRPr/>
            </a:pPr>
            <a:endParaRPr lang="en-US" sz="2000" dirty="0">
              <a:cs typeface="Calibri"/>
            </a:endParaRPr>
          </a:p>
          <a:p>
            <a:pPr lvl="1" eaLnBrk="1" fontAlgn="auto" hangingPunct="1">
              <a:spcAft>
                <a:spcPts val="0"/>
              </a:spcAft>
              <a:buFont typeface="Wingdings"/>
              <a:buChar char="§"/>
              <a:defRPr/>
            </a:pPr>
            <a:r>
              <a:rPr lang="en-US" sz="2000" dirty="0"/>
              <a:t>Arrhythmias</a:t>
            </a:r>
            <a:endParaRPr lang="en-US" sz="2000" dirty="0">
              <a:cs typeface="Calibri"/>
            </a:endParaRPr>
          </a:p>
          <a:p>
            <a:pPr marL="342900" lvl="1" indent="0">
              <a:spcAft>
                <a:spcPts val="0"/>
              </a:spcAft>
              <a:buNone/>
              <a:defRPr/>
            </a:pPr>
            <a:endParaRPr lang="en-US" sz="2000" dirty="0">
              <a:cs typeface="Calibri"/>
            </a:endParaRPr>
          </a:p>
          <a:p>
            <a:pPr lvl="1" eaLnBrk="1" fontAlgn="auto" hangingPunct="1">
              <a:spcAft>
                <a:spcPts val="0"/>
              </a:spcAft>
              <a:buFont typeface="Wingdings"/>
              <a:buChar char="§"/>
              <a:defRPr/>
            </a:pPr>
            <a:r>
              <a:rPr lang="en-US" sz="2000" dirty="0"/>
              <a:t>Exercise  intolerance</a:t>
            </a:r>
            <a:endParaRPr lang="en-US" sz="2000" dirty="0">
              <a:cs typeface="Calibri"/>
            </a:endParaRPr>
          </a:p>
          <a:p>
            <a:pPr marL="342900" lvl="1" indent="0">
              <a:spcAft>
                <a:spcPts val="0"/>
              </a:spcAft>
              <a:buNone/>
              <a:defRPr/>
            </a:pPr>
            <a:endParaRPr lang="en-US" sz="2000" dirty="0">
              <a:cs typeface="Calibri"/>
            </a:endParaRPr>
          </a:p>
          <a:p>
            <a:pPr lvl="1" eaLnBrk="1" fontAlgn="auto" hangingPunct="1">
              <a:spcAft>
                <a:spcPts val="0"/>
              </a:spcAft>
              <a:buFont typeface="Wingdings"/>
              <a:buChar char="§"/>
              <a:defRPr/>
            </a:pPr>
            <a:r>
              <a:rPr lang="en-US" sz="2000" dirty="0"/>
              <a:t>Sudden death</a:t>
            </a:r>
            <a:endParaRPr lang="en-US" sz="2000" dirty="0"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E45D972B-5731-7BB5-5B21-E8F0CC87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Investigations……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8F1FF1C6-96B0-3F6B-0D9D-0B2F7BE1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ECG</a:t>
            </a:r>
            <a:r>
              <a:rPr lang="en-US" altLang="en-US"/>
              <a:t>: Right Ventricular Hypertrophy ,Right axis deviation</a:t>
            </a:r>
          </a:p>
        </p:txBody>
      </p:sp>
      <p:pic>
        <p:nvPicPr>
          <p:cNvPr id="27652" name="Picture 2" descr="C:\Users\Lenovo\Desktop\tof ecg - Google Search_files\chapter-29-Fig.29.4.jpg">
            <a:extLst>
              <a:ext uri="{FF2B5EF4-FFF2-40B4-BE49-F238E27FC236}">
                <a16:creationId xmlns:a16="http://schemas.microsoft.com/office/drawing/2014/main" id="{7BE3B5DD-EA81-3D94-099F-8661EC60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BBE4429B-7E38-4A33-4557-983B2BB2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365125"/>
            <a:ext cx="7847012" cy="1325563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            RADIOLOGY: 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7F51069F-4736-7AED-0D28-220390F2C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0000"/>
                </a:solidFill>
              </a:rPr>
              <a:t>X Ray </a:t>
            </a:r>
          </a:p>
          <a:p>
            <a:pPr eaLnBrk="1" hangingPunct="1"/>
            <a:r>
              <a:rPr lang="en-US" altLang="en-US" dirty="0"/>
              <a:t>Boot shaped                                                                                                        heart</a:t>
            </a:r>
          </a:p>
          <a:p>
            <a:pPr eaLnBrk="1" hangingPunct="1"/>
            <a:r>
              <a:rPr lang="en-US" altLang="en-US" dirty="0"/>
              <a:t>Reduced pulmonary                                                                           vascular markings</a:t>
            </a:r>
          </a:p>
          <a:p>
            <a:pPr eaLnBrk="1" hangingPunct="1"/>
            <a:endParaRPr lang="en-US" altLang="en-US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1" u="sng" dirty="0">
                <a:solidFill>
                  <a:srgbClr val="FF0000"/>
                </a:solidFill>
              </a:rPr>
              <a:t>GOLD STANDARD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/>
              <a:t>                Shows Pulmonary Stenosis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/>
              <a:t>                Ventricular Septal Defect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u="sng" dirty="0">
                <a:solidFill>
                  <a:srgbClr val="FF0000"/>
                </a:solidFill>
              </a:rPr>
              <a:t>Angiography</a:t>
            </a:r>
            <a:r>
              <a:rPr lang="en-US" sz="1800" u="sng" dirty="0">
                <a:solidFill>
                  <a:srgbClr val="FF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/>
              <a:t>                 Cardiac catheterization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8676" name="Picture 2" descr="C:\Users\Lenovo\Desktop\RADIOLOGY TOF.png">
            <a:extLst>
              <a:ext uri="{FF2B5EF4-FFF2-40B4-BE49-F238E27FC236}">
                <a16:creationId xmlns:a16="http://schemas.microsoft.com/office/drawing/2014/main" id="{F41F1BED-6E16-29D9-190A-E88CABE07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690688"/>
            <a:ext cx="4803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E891E87B-2892-E582-A580-E988D1B7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699" name="Content Placeholder 3">
            <a:extLst>
              <a:ext uri="{FF2B5EF4-FFF2-40B4-BE49-F238E27FC236}">
                <a16:creationId xmlns:a16="http://schemas.microsoft.com/office/drawing/2014/main" id="{AD889046-B1A1-8503-BF6D-0C5FF9985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F4CC4C2-C640-E8DC-00EE-83B0EF01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RULES</a:t>
            </a:r>
            <a:r>
              <a:rPr lang="en-US" altLang="en-US"/>
              <a:t> </a:t>
            </a:r>
          </a:p>
        </p:txBody>
      </p:sp>
      <p:pic>
        <p:nvPicPr>
          <p:cNvPr id="4099" name="Content Placeholder 3">
            <a:extLst>
              <a:ext uri="{FF2B5EF4-FFF2-40B4-BE49-F238E27FC236}">
                <a16:creationId xmlns:a16="http://schemas.microsoft.com/office/drawing/2014/main" id="{03210E7B-EDBB-01E2-C974-2DB590A9B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6705600" cy="454025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A2078821-5ED9-5470-513C-1FA9F729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25475"/>
          </a:xfrm>
        </p:spPr>
        <p:txBody>
          <a:bodyPr/>
          <a:lstStyle/>
          <a:p>
            <a:pPr algn="ctr" eaLnBrk="1" hangingPunct="1"/>
            <a:r>
              <a:rPr lang="en-US" altLang="en-US" b="1"/>
              <a:t>Management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63743-3114-F6EE-EF9B-16298E581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600"/>
            <a:ext cx="7886700" cy="5502275"/>
          </a:xfrm>
        </p:spPr>
        <p:txBody>
          <a:bodyPr rtlCol="0">
            <a:normAutofit fontScale="9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u="sng">
                <a:solidFill>
                  <a:srgbClr val="FF0000"/>
                </a:solidFill>
              </a:rPr>
              <a:t>Medical management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/>
              <a:t>   Beta-blocker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Propranolol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Increases systemic resistance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Effective  in TET spell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Prophylaxis in moderate severe disease.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/>
              <a:t>    Morphine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 Reduces respiratory drive 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u="sng">
                <a:solidFill>
                  <a:srgbClr val="FF0000"/>
                </a:solidFill>
              </a:rPr>
              <a:t>Surgical Management: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Palliative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      Modified Blalock Taussing shunt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      Mimic PDA and increases pulmonnary blood flow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       Anastomosis of subclavian artery to pulmonary arteries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/>
              <a:t>Definitive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        Stenosis resection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        VSD patch closure performed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                    Usually between3 months to 4 years age</a:t>
            </a:r>
          </a:p>
          <a:p>
            <a:pPr marL="342900" lvl="1" indent="0" eaLnBrk="1" fontAlgn="auto" hangingPunct="1">
              <a:spcAft>
                <a:spcPts val="0"/>
              </a:spcAft>
              <a:buNone/>
              <a:defRPr/>
            </a:pPr>
            <a:endParaRPr lang="en-US" b="1"/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endParaRPr lang="en-US"/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7" name="Rectangle 3277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9" name="Rectangle 32778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1" name="Rectangle 32780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3" name="Rectangle 32782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85" name="Freeform: Shape 32784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787" name="Rectangle 32786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9DE57180-B5CD-1025-25E4-B2202B26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US" altLang="en-US" sz="3000">
                <a:solidFill>
                  <a:srgbClr val="FFFFFF"/>
                </a:solidFill>
              </a:rPr>
              <a:t>Cyanotic spell management </a:t>
            </a:r>
          </a:p>
        </p:txBody>
      </p:sp>
      <p:graphicFrame>
        <p:nvGraphicFramePr>
          <p:cNvPr id="32780" name="Content Placeholder 2">
            <a:extLst>
              <a:ext uri="{FF2B5EF4-FFF2-40B4-BE49-F238E27FC236}">
                <a16:creationId xmlns:a16="http://schemas.microsoft.com/office/drawing/2014/main" id="{A3152B11-611B-4AD6-C92F-F763F65AC1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344688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85569C9F-414E-1C11-C0AF-03DF80B2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7150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Prognosis</a:t>
            </a:r>
            <a:r>
              <a:rPr lang="en-US" altLang="en-US" dirty="0"/>
              <a:t>: </a:t>
            </a:r>
            <a:r>
              <a:rPr lang="en-US" altLang="en-US" sz="2400" dirty="0"/>
              <a:t>Excellent after surgery. 85% survive to adulthood</a:t>
            </a:r>
          </a:p>
        </p:txBody>
      </p:sp>
      <p:pic>
        <p:nvPicPr>
          <p:cNvPr id="34819" name="Content Placeholder 3">
            <a:extLst>
              <a:ext uri="{FF2B5EF4-FFF2-40B4-BE49-F238E27FC236}">
                <a16:creationId xmlns:a16="http://schemas.microsoft.com/office/drawing/2014/main" id="{7AC5D930-3E74-12D9-3E4F-233414A6A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81000"/>
            <a:ext cx="4343400" cy="4191000"/>
          </a:xfrm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6FEE73D4-9C25-B186-2571-1E45BBBCF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D9CDD93A-D52A-1886-235C-6FF191BE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/>
              <a:t>Case scenario no.2</a:t>
            </a:r>
            <a:br>
              <a:rPr lang="en-US" altLang="en-US" sz="3600" b="1"/>
            </a:br>
            <a:endParaRPr lang="en-US" altLang="en-US" sz="36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1B989-D22C-7BF4-3105-7443241AF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37318"/>
            <a:ext cx="7886700" cy="43513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1 year old girl admitted with bluish discoloration of lips for 8 </a:t>
            </a:r>
            <a:r>
              <a:rPr lang="en-US" sz="2400" dirty="0" err="1"/>
              <a:t>days.on</a:t>
            </a:r>
            <a:r>
              <a:rPr lang="en-US" sz="2400" dirty="0"/>
              <a:t> examination ,she was cyanotic and normal  peripheral pulses and normal respiratory rate. </a:t>
            </a:r>
            <a:r>
              <a:rPr lang="en-US" sz="2400" dirty="0" err="1"/>
              <a:t>Ascultation</a:t>
            </a:r>
            <a:r>
              <a:rPr lang="en-US" sz="2400" dirty="0"/>
              <a:t> indicated both heart sounds with loud s2 at pulmonary area and systolic murmur of grade 4 at left lower sternal border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ECG showed right ventricular hypertrophy and Echocardiogram demonstrated  transposition of aorta and pulmonary artery  and ventricular septal defect.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3A83AF28-19CD-2CFE-2F8A-A51293A95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1" name="Picture 5" descr="Transposition of the Great Arteries - YouTube">
            <a:extLst>
              <a:ext uri="{FF2B5EF4-FFF2-40B4-BE49-F238E27FC236}">
                <a16:creationId xmlns:a16="http://schemas.microsoft.com/office/drawing/2014/main" id="{9A4296A3-7F1B-F003-4829-582F6543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DF32C2D8-B1A9-08A6-79E0-EA19135D6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8D5B3A96-BEB2-E6B4-C8B7-F3EB2FAF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TRANSPOSITION OF GREAT ARTERIES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98466-B454-93B5-DCFE-42127CCA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OBJECTIVES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TGA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PATHOPHYSIOLOGY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CLINICAL FEATURES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DIAGNOSIS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MANAGEMENT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PROGNOSIS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AFA5194E-3DC8-E1C8-339C-29F94F6D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9360CA43-B4D7-ACD7-D906-9E2BA3C767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EF0210AB-2F23-47B2-626A-44587D614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C293B20B-B043-BDA5-4C25-2BF0F8CD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4" name="AutoShape 2" descr="C:\Users\Lenovo\Desktop\GOOD TGA.webp">
            <a:extLst>
              <a:ext uri="{FF2B5EF4-FFF2-40B4-BE49-F238E27FC236}">
                <a16:creationId xmlns:a16="http://schemas.microsoft.com/office/drawing/2014/main" id="{E2B6EF7B-B1E2-4562-6EF8-EE58C3DE05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5" name="AutoShape 4" descr="C:\Users\Lenovo\Desktop\GOOD TGA.webp">
            <a:extLst>
              <a:ext uri="{FF2B5EF4-FFF2-40B4-BE49-F238E27FC236}">
                <a16:creationId xmlns:a16="http://schemas.microsoft.com/office/drawing/2014/main" id="{70032B8E-0F91-D21D-5904-B15D5E1C4C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0966" name="Picture 5" descr="C:\Users\Lenovo\Desktop\TGA.jpg">
            <a:extLst>
              <a:ext uri="{FF2B5EF4-FFF2-40B4-BE49-F238E27FC236}">
                <a16:creationId xmlns:a16="http://schemas.microsoft.com/office/drawing/2014/main" id="{568F7082-B3A8-8923-609A-E6C37F5B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4677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8E5A4E8A-E570-23F3-C88D-65AD92E9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ANATOMY:</a:t>
            </a:r>
          </a:p>
        </p:txBody>
      </p:sp>
      <p:pic>
        <p:nvPicPr>
          <p:cNvPr id="41987" name="Picture 2" descr="Figure: Transposition of the Great Arteries - MSD Manual Consumer Version">
            <a:extLst>
              <a:ext uri="{FF2B5EF4-FFF2-40B4-BE49-F238E27FC236}">
                <a16:creationId xmlns:a16="http://schemas.microsoft.com/office/drawing/2014/main" id="{2FD9F39D-E15F-3AD8-0FFE-865E03719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05000"/>
            <a:ext cx="4724400" cy="4351338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68317E63-C164-5C93-90AC-D49DCFFA3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3011" name="Picture 2" descr="Transposition Of The Great Arteries GIF by The Livery of GIFs | Gfycat">
            <a:extLst>
              <a:ext uri="{FF2B5EF4-FFF2-40B4-BE49-F238E27FC236}">
                <a16:creationId xmlns:a16="http://schemas.microsoft.com/office/drawing/2014/main" id="{BA707F8D-4129-E461-A26F-60ACC7CC835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981200"/>
            <a:ext cx="5181600" cy="4191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2BFA5827-887F-F47F-526D-3E4706AC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823912"/>
          </a:xfrm>
        </p:spPr>
        <p:txBody>
          <a:bodyPr/>
          <a:lstStyle/>
          <a:p>
            <a:r>
              <a:rPr lang="en-US" altLang="en-US"/>
              <a:t>                 </a:t>
            </a:r>
            <a:r>
              <a:rPr lang="en-US" altLang="en-US" b="1"/>
              <a:t>RULE</a:t>
            </a:r>
          </a:p>
        </p:txBody>
      </p:sp>
      <p:pic>
        <p:nvPicPr>
          <p:cNvPr id="5123" name="Content Placeholder 3">
            <a:extLst>
              <a:ext uri="{FF2B5EF4-FFF2-40B4-BE49-F238E27FC236}">
                <a16:creationId xmlns:a16="http://schemas.microsoft.com/office/drawing/2014/main" id="{06BD7C52-B8D1-724A-2EAE-556B0B777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914525"/>
            <a:ext cx="7620000" cy="3810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41" name="Rectangle 4404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3" name="Rectangle 4404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5" name="Rectangle 4404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7" name="Rectangle 4404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49" name="Freeform: Shape 4404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051" name="Rectangle 4405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4" name="Title 1">
            <a:extLst>
              <a:ext uri="{FF2B5EF4-FFF2-40B4-BE49-F238E27FC236}">
                <a16:creationId xmlns:a16="http://schemas.microsoft.com/office/drawing/2014/main" id="{A10EB0BB-190B-0989-15A9-452328C5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 eaLnBrk="1" hangingPunct="1"/>
            <a:endParaRPr lang="en-US" altLang="en-US" sz="3500" dirty="0">
              <a:solidFill>
                <a:srgbClr val="FFFFFF"/>
              </a:solidFill>
            </a:endParaRPr>
          </a:p>
        </p:txBody>
      </p:sp>
      <p:graphicFrame>
        <p:nvGraphicFramePr>
          <p:cNvPr id="44037" name="Content Placeholder 2">
            <a:extLst>
              <a:ext uri="{FF2B5EF4-FFF2-40B4-BE49-F238E27FC236}">
                <a16:creationId xmlns:a16="http://schemas.microsoft.com/office/drawing/2014/main" id="{CEE23C81-A653-45A6-C7EC-00DCC5C314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920939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65" name="Rectangle 4506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7" name="Rectangle 4506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9" name="Rectangle 4506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71" name="Rectangle 4507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073" name="Freeform: Shape 4507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075" name="Rectangle 4507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Title 1">
            <a:extLst>
              <a:ext uri="{FF2B5EF4-FFF2-40B4-BE49-F238E27FC236}">
                <a16:creationId xmlns:a16="http://schemas.microsoft.com/office/drawing/2014/main" id="{2EC07EA4-6388-FF37-CEC5-97D50ED8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US" altLang="en-US" sz="2500" dirty="0">
                <a:solidFill>
                  <a:srgbClr val="FFFFFF"/>
                </a:solidFill>
              </a:rPr>
              <a:t>Pathophysiology</a:t>
            </a:r>
            <a:br>
              <a:rPr lang="en-US" altLang="en-US" sz="2500" dirty="0">
                <a:solidFill>
                  <a:srgbClr val="FFFFFF"/>
                </a:solidFill>
              </a:rPr>
            </a:br>
            <a:br>
              <a:rPr lang="en-US" altLang="en-US" sz="2500" dirty="0">
                <a:solidFill>
                  <a:srgbClr val="FFFFFF"/>
                </a:solidFill>
              </a:rPr>
            </a:br>
            <a:br>
              <a:rPr lang="en-US" altLang="en-US" sz="2500" dirty="0">
                <a:solidFill>
                  <a:srgbClr val="FFFFFF"/>
                </a:solidFill>
              </a:rPr>
            </a:br>
            <a:br>
              <a:rPr lang="en-US" altLang="en-US" sz="2500" dirty="0">
                <a:solidFill>
                  <a:srgbClr val="FFFFFF"/>
                </a:solidFill>
              </a:rPr>
            </a:br>
            <a:r>
              <a:rPr lang="en-US" altLang="en-US" sz="2500" dirty="0">
                <a:solidFill>
                  <a:srgbClr val="FFFFFF"/>
                </a:solidFill>
              </a:rPr>
              <a:t>1 slide</a:t>
            </a:r>
          </a:p>
        </p:txBody>
      </p:sp>
      <p:graphicFrame>
        <p:nvGraphicFramePr>
          <p:cNvPr id="45061" name="Content Placeholder 2">
            <a:extLst>
              <a:ext uri="{FF2B5EF4-FFF2-40B4-BE49-F238E27FC236}">
                <a16:creationId xmlns:a16="http://schemas.microsoft.com/office/drawing/2014/main" id="{3A39068F-F034-D4F9-9757-4EFD435C65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742679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Rectangle 46087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090" name="Freeform: Shape 46089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877720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6092" name="Freeform: Shape 46091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877720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94" name="Graphic 212">
            <a:extLst>
              <a:ext uri="{FF2B5EF4-FFF2-40B4-BE49-F238E27FC236}">
                <a16:creationId xmlns:a16="http://schemas.microsoft.com/office/drawing/2014/main" id="{76A8F9C6-ED35-4E0A-AC66-5241CA206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141" y="412979"/>
            <a:ext cx="685924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096" name="Graphic 212">
            <a:extLst>
              <a:ext uri="{FF2B5EF4-FFF2-40B4-BE49-F238E27FC236}">
                <a16:creationId xmlns:a16="http://schemas.microsoft.com/office/drawing/2014/main" id="{4F71A736-42D6-4F11-8A7B-633C40624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141" y="412979"/>
            <a:ext cx="685924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082" name="Title 1">
            <a:extLst>
              <a:ext uri="{FF2B5EF4-FFF2-40B4-BE49-F238E27FC236}">
                <a16:creationId xmlns:a16="http://schemas.microsoft.com/office/drawing/2014/main" id="{E781B173-18D2-12C9-C068-9B735A6AA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0192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CLINICAL FEATURES</a:t>
            </a:r>
          </a:p>
        </p:txBody>
      </p:sp>
      <p:grpSp>
        <p:nvGrpSpPr>
          <p:cNvPr id="46098" name="Group 46097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31430" y="5364542"/>
            <a:ext cx="1171823" cy="1493465"/>
            <a:chOff x="3121343" y="4864099"/>
            <a:chExt cx="2085971" cy="1993901"/>
          </a:xfrm>
          <a:solidFill>
            <a:schemeClr val="bg1"/>
          </a:solidFill>
        </p:grpSpPr>
        <p:sp>
          <p:nvSpPr>
            <p:cNvPr id="46099" name="Freeform: Shape 46098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0" name="Freeform: Shape 46099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1" name="Freeform: Shape 46100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2" name="Freeform: Shape 46101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3" name="Freeform: Shape 46102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6104" name="Freeform: Shape 46103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5" name="Freeform: Shape 46104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6" name="Freeform: Shape 46105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7" name="Freeform: Shape 46106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8" name="Freeform: Shape 46107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09" name="Freeform: Shape 46108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10" name="Freeform: Shape 46109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111" name="Freeform: Shape 46110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46113" name="Rectangle 46112">
            <a:extLst>
              <a:ext uri="{FF2B5EF4-FFF2-40B4-BE49-F238E27FC236}">
                <a16:creationId xmlns:a16="http://schemas.microsoft.com/office/drawing/2014/main" id="{82571B16-D62A-4B37-A469-E72C79D69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3667" y="444870"/>
            <a:ext cx="5193577" cy="566580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15" name="Rectangle 46114">
            <a:extLst>
              <a:ext uri="{FF2B5EF4-FFF2-40B4-BE49-F238E27FC236}">
                <a16:creationId xmlns:a16="http://schemas.microsoft.com/office/drawing/2014/main" id="{49E0A0BC-3EE4-4453-9522-08FF2DE30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6184" y="436482"/>
            <a:ext cx="5201060" cy="566580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17" name="Rectangle 46116">
            <a:extLst>
              <a:ext uri="{FF2B5EF4-FFF2-40B4-BE49-F238E27FC236}">
                <a16:creationId xmlns:a16="http://schemas.microsoft.com/office/drawing/2014/main" id="{9FBE36BD-9903-4FB5-BBE7-1023D7F7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3141" y="305936"/>
            <a:ext cx="5207858" cy="568529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084" name="Content Placeholder 2">
            <a:extLst>
              <a:ext uri="{FF2B5EF4-FFF2-40B4-BE49-F238E27FC236}">
                <a16:creationId xmlns:a16="http://schemas.microsoft.com/office/drawing/2014/main" id="{4EC6C9F7-726D-8054-B489-D588CFE1B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300473"/>
              </p:ext>
            </p:extLst>
          </p:nvPr>
        </p:nvGraphicFramePr>
        <p:xfrm>
          <a:off x="3877235" y="693271"/>
          <a:ext cx="4638115" cy="488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0BCF574C-F8A8-BF8A-07CD-DF4A23176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9155" name="Content Placeholder 3">
            <a:extLst>
              <a:ext uri="{FF2B5EF4-FFF2-40B4-BE49-F238E27FC236}">
                <a16:creationId xmlns:a16="http://schemas.microsoft.com/office/drawing/2014/main" id="{3ADDBA32-9F48-8130-C320-18FE081BA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84" name="Rectangle 50183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6" name="Freeform: Shape 50185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384350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178" name="Title 1">
            <a:extLst>
              <a:ext uri="{FF2B5EF4-FFF2-40B4-BE49-F238E27FC236}">
                <a16:creationId xmlns:a16="http://schemas.microsoft.com/office/drawing/2014/main" id="{975741A6-FAB3-A309-DAC2-97E2D97E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3467"/>
            <a:ext cx="2213403" cy="557106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u="sng" dirty="0"/>
              <a:t>Diagnosis</a:t>
            </a:r>
          </a:p>
        </p:txBody>
      </p:sp>
      <p:graphicFrame>
        <p:nvGraphicFramePr>
          <p:cNvPr id="50180" name="Content Placeholder 2">
            <a:extLst>
              <a:ext uri="{FF2B5EF4-FFF2-40B4-BE49-F238E27FC236}">
                <a16:creationId xmlns:a16="http://schemas.microsoft.com/office/drawing/2014/main" id="{C9836BE4-69CF-97EA-0CEF-FA785A0CE4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674270"/>
              </p:ext>
            </p:extLst>
          </p:nvPr>
        </p:nvGraphicFramePr>
        <p:xfrm>
          <a:off x="3905730" y="643466"/>
          <a:ext cx="4718785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8" name="Rectangle 5120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10" name="Freeform: Shape 5120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384350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202" name="Title 1">
            <a:extLst>
              <a:ext uri="{FF2B5EF4-FFF2-40B4-BE49-F238E27FC236}">
                <a16:creationId xmlns:a16="http://schemas.microsoft.com/office/drawing/2014/main" id="{5F012426-F33F-6B28-05D5-798EF6F4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3467"/>
            <a:ext cx="2213403" cy="5571066"/>
          </a:xfrm>
        </p:spPr>
        <p:txBody>
          <a:bodyPr>
            <a:normAutofit/>
          </a:bodyPr>
          <a:lstStyle/>
          <a:p>
            <a:pPr eaLnBrk="1" hangingPunct="1"/>
            <a:br>
              <a:rPr lang="en-US" altLang="en-US" sz="2800">
                <a:solidFill>
                  <a:srgbClr val="FFFFFF"/>
                </a:solidFill>
              </a:rPr>
            </a:br>
            <a:r>
              <a:rPr lang="en-US" altLang="en-US" sz="2800" b="1">
                <a:solidFill>
                  <a:srgbClr val="FFFFFF"/>
                </a:solidFill>
              </a:rPr>
              <a:t>Management</a:t>
            </a:r>
          </a:p>
        </p:txBody>
      </p:sp>
      <p:graphicFrame>
        <p:nvGraphicFramePr>
          <p:cNvPr id="51204" name="Content Placeholder 2">
            <a:extLst>
              <a:ext uri="{FF2B5EF4-FFF2-40B4-BE49-F238E27FC236}">
                <a16:creationId xmlns:a16="http://schemas.microsoft.com/office/drawing/2014/main" id="{598C1DF9-F636-FA27-853F-809284EF5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822264"/>
              </p:ext>
            </p:extLst>
          </p:nvPr>
        </p:nvGraphicFramePr>
        <p:xfrm>
          <a:off x="3905730" y="643466"/>
          <a:ext cx="4718785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4191E67B-81E7-89FD-2FD0-E3A70D48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Prognosis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48EEC735-8713-E56B-5CEE-D62BB7684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Untreated poor prognosis</a:t>
            </a:r>
          </a:p>
          <a:p>
            <a:pPr eaLnBrk="1" hangingPunct="1"/>
            <a:r>
              <a:rPr lang="en-US" altLang="en-US"/>
              <a:t>30% mortality  in first week</a:t>
            </a:r>
          </a:p>
          <a:p>
            <a:pPr eaLnBrk="1" hangingPunct="1"/>
            <a:r>
              <a:rPr lang="en-US" altLang="en-US"/>
              <a:t>50% in first month</a:t>
            </a:r>
          </a:p>
          <a:p>
            <a:pPr eaLnBrk="1" hangingPunct="1"/>
            <a:r>
              <a:rPr lang="en-US" altLang="en-US"/>
              <a:t>90% in first year of life</a:t>
            </a:r>
          </a:p>
          <a:p>
            <a:pPr eaLnBrk="1" hangingPunct="1"/>
            <a:r>
              <a:rPr lang="en-US" altLang="en-US"/>
              <a:t> because of hypoxia,CCF, Pulmonary hypertension</a:t>
            </a:r>
          </a:p>
          <a:p>
            <a:pPr eaLnBrk="1" hangingPunct="1"/>
            <a:r>
              <a:rPr lang="en-US" altLang="en-US"/>
              <a:t>Arterial switch procedure has a survival rate of 90-95% for uncomplicated TGA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FC91059A-2DF6-0295-2B91-C14D6A99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 BOOKS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26BE4-26BB-9F3C-31C1-1512648DC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  BASIS OF PEDIATRICS by PERVAIZ AKBAR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            ( REVISED 10</a:t>
            </a:r>
            <a:r>
              <a:rPr lang="en-US" baseline="30000" dirty="0"/>
              <a:t>TH</a:t>
            </a:r>
            <a:r>
              <a:rPr lang="en-US" dirty="0"/>
              <a:t> Edition)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             Page no.302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i="1" u="sng" dirty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nl-NL" u="sng" dirty="0">
                <a:hlinkClick r:id="rId2"/>
              </a:rPr>
              <a:t>Pak J Med Sci.</a:t>
            </a:r>
            <a:r>
              <a:rPr lang="nl-NL" dirty="0"/>
              <a:t> 2013 Jan-Mar; 29(1): 173–176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6231B2CA-BCA0-518A-DD5C-448B5CC6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RESEARCH ………….</a:t>
            </a:r>
          </a:p>
        </p:txBody>
      </p:sp>
      <p:pic>
        <p:nvPicPr>
          <p:cNvPr id="54275" name="Content Placeholder 3">
            <a:extLst>
              <a:ext uri="{FF2B5EF4-FFF2-40B4-BE49-F238E27FC236}">
                <a16:creationId xmlns:a16="http://schemas.microsoft.com/office/drawing/2014/main" id="{38DB1FD8-C608-B7AA-82ED-7AC17C4F7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7543800" cy="52578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AA410184-20A8-9CE8-5091-B936989A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7FB6AC3D-D0E3-C311-9F91-BC27A6820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5137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6600"/>
              <a:t>           MCQS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6600"/>
          </a:p>
        </p:txBody>
      </p:sp>
      <p:pic>
        <p:nvPicPr>
          <p:cNvPr id="56324" name="Picture 3">
            <a:extLst>
              <a:ext uri="{FF2B5EF4-FFF2-40B4-BE49-F238E27FC236}">
                <a16:creationId xmlns:a16="http://schemas.microsoft.com/office/drawing/2014/main" id="{2DA36B26-6ADB-683A-CB5C-6625061EA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00400"/>
            <a:ext cx="35814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E8E27E-9F7E-E568-D169-47E6F4AF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Content Placeholder 3">
            <a:extLst>
              <a:ext uri="{FF2B5EF4-FFF2-40B4-BE49-F238E27FC236}">
                <a16:creationId xmlns:a16="http://schemas.microsoft.com/office/drawing/2014/main" id="{B1C072D7-788A-4162-2101-697F048DC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8458200" cy="65532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AD1FAB89-6B17-5267-5579-2AF682EC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3CD0-262D-2658-8433-E3E652DAE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WHICH OF FOLLOWING HAS GREATEST IMPACT ON THE PHYSIOLOGY OF TOF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SIZE OF ASD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SIZE OF VSD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DEGREE OF PULMONARY STENOSIS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AMOUNT OF  AORTIC OVERRRIDINNG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5D8B0CDD-426D-4BC2-82A3-3687E77AF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07EB844F-8CDE-6617-4313-DF1C41894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en-US" altLang="en-US"/>
              <a:t>FEATURES ARE TRUE FOR TETRALOGY OF FALLOT,EXCEPT </a:t>
            </a:r>
          </a:p>
          <a:p>
            <a:pPr marL="514350" indent="-514350" eaLnBrk="1" hangingPunct="1">
              <a:buFont typeface="Calibri Light" panose="020F0302020204030204" pitchFamily="34" charset="0"/>
              <a:buAutoNum type="arabicPeriod"/>
            </a:pPr>
            <a:r>
              <a:rPr lang="en-US" altLang="en-US"/>
              <a:t>VENTRICULAR SEPTAL DEFECT</a:t>
            </a:r>
          </a:p>
          <a:p>
            <a:pPr marL="514350" indent="-514350" eaLnBrk="1" hangingPunct="1">
              <a:buFont typeface="Calibri Light" panose="020F0302020204030204" pitchFamily="34" charset="0"/>
              <a:buAutoNum type="arabicPeriod"/>
            </a:pPr>
            <a:r>
              <a:rPr lang="en-US" altLang="en-US"/>
              <a:t>RIGHT VENTRICULAR HYPERTROPHY</a:t>
            </a:r>
          </a:p>
          <a:p>
            <a:pPr marL="514350" indent="-514350" eaLnBrk="1" hangingPunct="1">
              <a:buFont typeface="Calibri Light" panose="020F0302020204030204" pitchFamily="34" charset="0"/>
              <a:buAutoNum type="arabicPeriod"/>
            </a:pPr>
            <a:r>
              <a:rPr lang="en-US" altLang="en-US"/>
              <a:t>ARTERIAL SEPTAL DEFECT</a:t>
            </a:r>
          </a:p>
          <a:p>
            <a:pPr marL="514350" indent="-514350" eaLnBrk="1" hangingPunct="1">
              <a:buFont typeface="Calibri Light" panose="020F0302020204030204" pitchFamily="34" charset="0"/>
              <a:buAutoNum type="arabicPeriod"/>
            </a:pPr>
            <a:r>
              <a:rPr lang="en-US" altLang="en-US"/>
              <a:t>PULMONARY STENOSIS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57FE79F5-5C4D-CCEC-2F7B-955597D1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38200"/>
            <a:ext cx="8229600" cy="1143000"/>
          </a:xfrm>
        </p:spPr>
        <p:txBody>
          <a:bodyPr/>
          <a:lstStyle/>
          <a:p>
            <a:r>
              <a:rPr lang="en-GB" altLang="en-US"/>
              <a:t>THANK YOU</a:t>
            </a: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ED47CF3F-5650-E392-AD02-FDBF9917C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1789FB5C-515D-2511-559F-E9E8DC951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38450"/>
            <a:ext cx="6858000" cy="2387600"/>
          </a:xfrm>
        </p:spPr>
        <p:txBody>
          <a:bodyPr/>
          <a:lstStyle/>
          <a:p>
            <a:pPr eaLnBrk="1" hangingPunct="1"/>
            <a:r>
              <a:rPr lang="en-US" altLang="en-US"/>
              <a:t>CYANOTIC CONGENITAL HEART DISEASE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772718E1-37E1-921B-05D9-ABFD979D7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67400"/>
            <a:ext cx="6858000" cy="533400"/>
          </a:xfrm>
        </p:spPr>
        <p:txBody>
          <a:bodyPr/>
          <a:lstStyle/>
          <a:p>
            <a:pPr eaLnBrk="1" hangingPunct="1"/>
            <a:endParaRPr lang="en-US" altLang="en-US" b="1" dirty="0">
              <a:cs typeface="Calibri"/>
            </a:endParaRPr>
          </a:p>
        </p:txBody>
      </p:sp>
      <p:pic>
        <p:nvPicPr>
          <p:cNvPr id="7172" name="Picture 6" descr="Best Transposition GIFs | Gfycat">
            <a:extLst>
              <a:ext uri="{FF2B5EF4-FFF2-40B4-BE49-F238E27FC236}">
                <a16:creationId xmlns:a16="http://schemas.microsoft.com/office/drawing/2014/main" id="{94C714A8-33B0-777F-3EDB-DB8435B0D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410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803D-CDF0-F27B-DDCA-61E93B0C0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9319"/>
            <a:ext cx="7886700" cy="1157681"/>
          </a:xfrm>
        </p:spPr>
        <p:txBody>
          <a:bodyPr/>
          <a:lstStyle/>
          <a:p>
            <a:pPr algn="ctr"/>
            <a:r>
              <a:rPr lang="en-US" b="1" dirty="0"/>
              <a:t>Prof. Umar’s Model of Teaching Strategy</a:t>
            </a:r>
            <a:br>
              <a:rPr lang="en-US" dirty="0"/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Self Directed Learning Assessment Program</a:t>
            </a:r>
            <a:endParaRPr lang="en-PK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3372C-88B7-EA0F-99DB-8343E01C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97001"/>
            <a:ext cx="8534400" cy="4064000"/>
          </a:xfrm>
        </p:spPr>
        <p:txBody>
          <a:bodyPr/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Objectives: </a:t>
            </a:r>
          </a:p>
          <a:p>
            <a:pPr lvl="1"/>
            <a:r>
              <a:rPr lang="en-US" sz="2000" dirty="0"/>
              <a:t>To cultivate </a:t>
            </a:r>
            <a:r>
              <a:rPr lang="en-US" sz="2000" dirty="0">
                <a:solidFill>
                  <a:srgbClr val="C00000"/>
                </a:solidFill>
              </a:rPr>
              <a:t>critical thinking, analytical reasoning, and problem solving </a:t>
            </a:r>
            <a:r>
              <a:rPr lang="en-US" sz="2000" dirty="0"/>
              <a:t>competencies.</a:t>
            </a:r>
          </a:p>
          <a:p>
            <a:pPr lvl="1"/>
            <a:r>
              <a:rPr lang="en-US" sz="2000" dirty="0"/>
              <a:t> To instill a culture of </a:t>
            </a:r>
            <a:r>
              <a:rPr lang="en-US" sz="2000" dirty="0">
                <a:solidFill>
                  <a:srgbClr val="C00000"/>
                </a:solidFill>
              </a:rPr>
              <a:t>self-directed learning</a:t>
            </a:r>
            <a:r>
              <a:rPr lang="en-US" sz="2000" dirty="0"/>
              <a:t>, fostering lifelong learning habits and autonomy. </a:t>
            </a:r>
          </a:p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HowtoAssess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? </a:t>
            </a:r>
          </a:p>
          <a:p>
            <a:pPr lvl="1"/>
            <a:r>
              <a:rPr lang="en-US" sz="2000" dirty="0"/>
              <a:t>➢Ten randomly selected students will be evaluated within the first 10 minutes of the lecture through 10 multiple-choice questions (MCQs) based on the PowerPoint presentation shared on Students Official WhatsApp group, one day before the teaching session. </a:t>
            </a:r>
          </a:p>
          <a:p>
            <a:pPr lvl="1"/>
            <a:r>
              <a:rPr lang="en-US" sz="2000" dirty="0"/>
              <a:t>➢The number of MCQs from the components of the lecture will follow the guidelines outlined in the </a:t>
            </a:r>
            <a:r>
              <a:rPr lang="en-US" sz="2000" b="1" dirty="0"/>
              <a:t>Prof. Umar model of Integrated Lecture</a:t>
            </a:r>
            <a:r>
              <a:rPr lang="en-US" sz="2000" dirty="0"/>
              <a:t>. </a:t>
            </a:r>
          </a:p>
          <a:p>
            <a:pPr lvl="1"/>
            <a:endParaRPr lang="en-PK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56BF0A-081D-492E-EB17-B467A9618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753353"/>
              </p:ext>
            </p:extLst>
          </p:nvPr>
        </p:nvGraphicFramePr>
        <p:xfrm>
          <a:off x="762000" y="5461000"/>
          <a:ext cx="6858000" cy="1157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560">
                  <a:extLst>
                    <a:ext uri="{9D8B030D-6E8A-4147-A177-3AD203B41FA5}">
                      <a16:colId xmlns:a16="http://schemas.microsoft.com/office/drawing/2014/main" val="4082385547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3458662142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719081059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3807128148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3837679687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Component of LGIS</a:t>
                      </a:r>
                      <a:endParaRPr lang="en-PK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Core knowledge</a:t>
                      </a:r>
                      <a:endParaRPr lang="en-PK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Horizontal integration</a:t>
                      </a:r>
                      <a:endParaRPr lang="en-PK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Vertical integration</a:t>
                      </a:r>
                      <a:endParaRPr lang="en-PK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spiral integration</a:t>
                      </a:r>
                      <a:endParaRPr lang="en-PK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584481"/>
                  </a:ext>
                </a:extLst>
              </a:tr>
              <a:tr h="5176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No of MCQs</a:t>
                      </a:r>
                      <a:endParaRPr lang="en-PK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6-7</a:t>
                      </a:r>
                      <a:endParaRPr lang="en-PK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en-PK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PK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PK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0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81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 shot of a diagram&#10;&#10;AI-generated content may be incorrect.">
            <a:extLst>
              <a:ext uri="{FF2B5EF4-FFF2-40B4-BE49-F238E27FC236}">
                <a16:creationId xmlns:a16="http://schemas.microsoft.com/office/drawing/2014/main" id="{A7BD20FB-1F4F-9439-9BD6-08782ED081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7" r="28400"/>
          <a:stretch/>
        </p:blipFill>
        <p:spPr>
          <a:xfrm>
            <a:off x="19" y="304800"/>
            <a:ext cx="6250667" cy="6324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746FF-063C-1009-9417-B8759639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81001"/>
            <a:ext cx="2667001" cy="990602"/>
          </a:xfrm>
        </p:spPr>
        <p:txBody>
          <a:bodyPr>
            <a:normAutofit/>
          </a:bodyPr>
          <a:lstStyle/>
          <a:p>
            <a:r>
              <a:rPr lang="en-US" sz="2800" b="1" dirty="0"/>
              <a:t>Final year LGIS </a:t>
            </a:r>
            <a:r>
              <a:rPr lang="en-US" sz="2800" b="1" dirty="0" err="1"/>
              <a:t>paediatrics</a:t>
            </a:r>
            <a:endParaRPr lang="en-PK" sz="2800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A7E518E-B791-B0D1-FEC2-425685D2FE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684968"/>
              </p:ext>
            </p:extLst>
          </p:nvPr>
        </p:nvGraphicFramePr>
        <p:xfrm>
          <a:off x="6629400" y="1600202"/>
          <a:ext cx="2133600" cy="49708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777157889"/>
                    </a:ext>
                  </a:extLst>
                </a:gridCol>
              </a:tblGrid>
              <a:tr h="612168">
                <a:tc>
                  <a:txBody>
                    <a:bodyPr/>
                    <a:lstStyle/>
                    <a:p>
                      <a:r>
                        <a:rPr lang="en-US" sz="1600" dirty="0"/>
                        <a:t>core subject – 60%   (15-20 )</a:t>
                      </a:r>
                      <a:endParaRPr lang="en-P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330994"/>
                  </a:ext>
                </a:extLst>
              </a:tr>
              <a:tr h="762048">
                <a:tc>
                  <a:txBody>
                    <a:bodyPr/>
                    <a:lstStyle/>
                    <a:p>
                      <a:r>
                        <a:rPr lang="en-US" sz="1600" dirty="0"/>
                        <a:t>Horizontal integration – 20% </a:t>
                      </a:r>
                    </a:p>
                    <a:p>
                      <a:r>
                        <a:rPr lang="en-US" sz="1600" dirty="0"/>
                        <a:t>    5- 6 slides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485635"/>
                  </a:ext>
                </a:extLst>
              </a:tr>
              <a:tr h="9878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Same year subjects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  surgery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  </a:t>
                      </a:r>
                      <a:r>
                        <a:rPr lang="en-US" sz="1600" dirty="0" err="1"/>
                        <a:t>gynaecology</a:t>
                      </a:r>
                      <a:endParaRPr lang="en-PK" sz="1600" dirty="0"/>
                    </a:p>
                    <a:p>
                      <a:endParaRPr lang="en-P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8337"/>
                  </a:ext>
                </a:extLst>
              </a:tr>
              <a:tr h="762048">
                <a:tc>
                  <a:txBody>
                    <a:bodyPr/>
                    <a:lstStyle/>
                    <a:p>
                      <a:r>
                        <a:rPr lang="en-US" sz="1600" dirty="0"/>
                        <a:t>Vertical integration-  7%</a:t>
                      </a:r>
                    </a:p>
                    <a:p>
                      <a:r>
                        <a:rPr lang="en-US" sz="1600" dirty="0"/>
                        <a:t>  2-3 slides </a:t>
                      </a:r>
                      <a:endParaRPr lang="en-P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207500"/>
                  </a:ext>
                </a:extLst>
              </a:tr>
              <a:tr h="762048">
                <a:tc>
                  <a:txBody>
                    <a:bodyPr/>
                    <a:lstStyle/>
                    <a:p>
                      <a:r>
                        <a:rPr lang="en-US" sz="1600" dirty="0"/>
                        <a:t>Physiology</a:t>
                      </a:r>
                    </a:p>
                    <a:p>
                      <a:r>
                        <a:rPr lang="en-US" sz="1600" dirty="0"/>
                        <a:t>Anatomy</a:t>
                      </a:r>
                    </a:p>
                    <a:p>
                      <a:r>
                        <a:rPr lang="en-US" sz="1600" dirty="0"/>
                        <a:t>Pathology</a:t>
                      </a:r>
                      <a:endParaRPr lang="en-P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229459"/>
                  </a:ext>
                </a:extLst>
              </a:tr>
              <a:tr h="762048">
                <a:tc>
                  <a:txBody>
                    <a:bodyPr/>
                    <a:lstStyle/>
                    <a:p>
                      <a:r>
                        <a:rPr lang="en-US" sz="1600" dirty="0"/>
                        <a:t>Spiral integration – 8 %</a:t>
                      </a:r>
                    </a:p>
                    <a:p>
                      <a:r>
                        <a:rPr lang="en-US" sz="1600" dirty="0"/>
                        <a:t>Research / bioethics- 5%</a:t>
                      </a:r>
                      <a:endParaRPr lang="en-P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421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86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0" name="Rectangle 819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2" name="Rectangle 820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4" name="Rectangle 820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6" name="Rectangle 820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8" name="Rectangle 820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10" name="Freeform: Shape 820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12" name="Rectangle 821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itle 1">
            <a:extLst>
              <a:ext uri="{FF2B5EF4-FFF2-40B4-BE49-F238E27FC236}">
                <a16:creationId xmlns:a16="http://schemas.microsoft.com/office/drawing/2014/main" id="{A796BE66-06BB-A22F-FFF0-1D526043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US" altLang="en-US" sz="3500">
                <a:solidFill>
                  <a:srgbClr val="FFFFFF"/>
                </a:solidFill>
              </a:rPr>
              <a:t>                       </a:t>
            </a:r>
            <a:r>
              <a:rPr lang="en-US" altLang="en-US" sz="3500" b="1">
                <a:solidFill>
                  <a:srgbClr val="FFFFFF"/>
                </a:solidFill>
              </a:rPr>
              <a:t>CASE SCENARIO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622F2360-9090-618B-51FF-5403AFD4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2000" dirty="0">
                <a:cs typeface="Calibri"/>
              </a:rPr>
              <a:t>4years old has cyanosis of lips since birth and breathlessness since 6 months of age and has episodes of increasing cyanosis since 2-3 months of age, increased in frequency over last 1 year.</a:t>
            </a:r>
          </a:p>
          <a:p>
            <a:pPr eaLnBrk="1" hangingPunct="1"/>
            <a:r>
              <a:rPr lang="en-US" altLang="en-US" sz="2000" dirty="0">
                <a:cs typeface="Calibri"/>
              </a:rPr>
              <a:t>Patient is receiving Propranolol 10 mg once a day  for last 2 months(irregular). Her weight is 10 kg, Height 95 cm (below 3</a:t>
            </a:r>
            <a:r>
              <a:rPr lang="en-US" altLang="en-US" sz="2000" baseline="30000" dirty="0">
                <a:cs typeface="Calibri"/>
              </a:rPr>
              <a:t>rd  </a:t>
            </a:r>
            <a:r>
              <a:rPr lang="en-US" altLang="en-US" sz="2000" dirty="0">
                <a:cs typeface="Calibri"/>
              </a:rPr>
              <a:t>centile). </a:t>
            </a:r>
          </a:p>
          <a:p>
            <a:pPr eaLnBrk="1" hangingPunct="1"/>
            <a:r>
              <a:rPr lang="en-US" altLang="en-US" sz="2000" dirty="0">
                <a:cs typeface="Calibri"/>
              </a:rPr>
              <a:t>On examination, she has cyanosis, clubbing with systolic murmur grade 4 best heard at left upper lower sternal border with a </a:t>
            </a:r>
            <a:r>
              <a:rPr lang="en-US" sz="2000" dirty="0">
                <a:cs typeface="Calibri"/>
              </a:rPr>
              <a:t>soft pulmonary component.</a:t>
            </a:r>
          </a:p>
          <a:p>
            <a:pPr eaLnBrk="1" hangingPunct="1"/>
            <a:r>
              <a:rPr lang="en-US" altLang="en-US" sz="2000" dirty="0">
                <a:cs typeface="Calibri"/>
              </a:rPr>
              <a:t>Xray  shows decreased pulmonary vascularity and ECG showing right axis deviation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</TotalTime>
  <Words>1298</Words>
  <Application>Microsoft Office PowerPoint</Application>
  <PresentationFormat>On-screen Show (4:3)</PresentationFormat>
  <Paragraphs>232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Courier New</vt:lpstr>
      <vt:lpstr>Tw Cen MT</vt:lpstr>
      <vt:lpstr>Wingdings</vt:lpstr>
      <vt:lpstr>Wingdings,Sans-Serif</vt:lpstr>
      <vt:lpstr>Office Theme</vt:lpstr>
      <vt:lpstr>PowerPoint Presentation</vt:lpstr>
      <vt:lpstr>                   RULES </vt:lpstr>
      <vt:lpstr>RULES </vt:lpstr>
      <vt:lpstr>                 RULE</vt:lpstr>
      <vt:lpstr>PowerPoint Presentation</vt:lpstr>
      <vt:lpstr>CYANOTIC CONGENITAL HEART DISEASE</vt:lpstr>
      <vt:lpstr>Prof. Umar’s Model of Teaching Strategy Self Directed Learning Assessment Program</vt:lpstr>
      <vt:lpstr>Final year LGIS paediatrics</vt:lpstr>
      <vt:lpstr>                       CASE SCENARIO</vt:lpstr>
      <vt:lpstr>                       CASE SCENARIO</vt:lpstr>
      <vt:lpstr>PowerPoint Presentation</vt:lpstr>
      <vt:lpstr>LEARNING OBJECTIVES</vt:lpstr>
      <vt:lpstr>CYANOTIC CONGENITAL HEART DISEASE</vt:lpstr>
      <vt:lpstr>ANATOMY                              1 SLIDE</vt:lpstr>
      <vt:lpstr>PowerPoint Presentation</vt:lpstr>
      <vt:lpstr>PATHOPHYSIOLOGY              1 SLIDE</vt:lpstr>
      <vt:lpstr>Pathophysiology</vt:lpstr>
      <vt:lpstr>TYPES OF CYANOTIC CONGENITAL HEART DISEASES</vt:lpstr>
      <vt:lpstr>TETRALOGY OF FALLOT</vt:lpstr>
      <vt:lpstr>          Normal         vs              TOF</vt:lpstr>
      <vt:lpstr>Epidemiology</vt:lpstr>
      <vt:lpstr>Clinical presentation</vt:lpstr>
      <vt:lpstr>PowerPoint Presentation</vt:lpstr>
      <vt:lpstr>Continued………….</vt:lpstr>
      <vt:lpstr>Complications</vt:lpstr>
      <vt:lpstr>Complications….</vt:lpstr>
      <vt:lpstr>Investigations……</vt:lpstr>
      <vt:lpstr>            RADIOLOGY: </vt:lpstr>
      <vt:lpstr>PowerPoint Presentation</vt:lpstr>
      <vt:lpstr>Management</vt:lpstr>
      <vt:lpstr>Cyanotic spell management </vt:lpstr>
      <vt:lpstr>Prognosis: Excellent after surgery. 85% survive to adulthood</vt:lpstr>
      <vt:lpstr>Case scenario no.2 </vt:lpstr>
      <vt:lpstr>PowerPoint Presentation</vt:lpstr>
      <vt:lpstr>TRANSPOSITION OF GREAT ARTERIES</vt:lpstr>
      <vt:lpstr>PowerPoint Presentation</vt:lpstr>
      <vt:lpstr>PowerPoint Presentation</vt:lpstr>
      <vt:lpstr>ANATOMY:</vt:lpstr>
      <vt:lpstr>PowerPoint Presentation</vt:lpstr>
      <vt:lpstr>PowerPoint Presentation</vt:lpstr>
      <vt:lpstr>Pathophysiology    1 slide</vt:lpstr>
      <vt:lpstr>CLINICAL FEATURES</vt:lpstr>
      <vt:lpstr>PowerPoint Presentation</vt:lpstr>
      <vt:lpstr>Diagnosis</vt:lpstr>
      <vt:lpstr> Management</vt:lpstr>
      <vt:lpstr>Prognosis</vt:lpstr>
      <vt:lpstr>REFERENCE BOOKS </vt:lpstr>
      <vt:lpstr>RESEARCH ………….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aqeela ayub</cp:lastModifiedBy>
  <cp:revision>377</cp:revision>
  <cp:lastPrinted>2022-02-21T07:50:02Z</cp:lastPrinted>
  <dcterms:created xsi:type="dcterms:W3CDTF">2020-04-21T06:28:49Z</dcterms:created>
  <dcterms:modified xsi:type="dcterms:W3CDTF">2025-03-06T19:25:22Z</dcterms:modified>
</cp:coreProperties>
</file>