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1" r:id="rId14"/>
    <p:sldId id="260" r:id="rId15"/>
    <p:sldId id="262" r:id="rId16"/>
    <p:sldId id="267" r:id="rId17"/>
    <p:sldId id="263" r:id="rId18"/>
    <p:sldId id="264" r:id="rId19"/>
    <p:sldId id="265" r:id="rId20"/>
    <p:sldId id="266" r:id="rId21"/>
    <p:sldId id="26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97" d="100"/>
          <a:sy n="9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3/4/2025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Scenario: Intermittent Claudication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8" y="86710"/>
            <a:ext cx="11587655" cy="67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710" y="2097251"/>
            <a:ext cx="5688929" cy="45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690" y="2152432"/>
            <a:ext cx="556896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5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lideplayer.com/slide/1454984/4/images/8/Intermittent+Claud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1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  <a:p>
            <a:r>
              <a:rPr lang="en-US" dirty="0"/>
              <a:t>Recap the importance of early diagnosis and management of PVD to prevent progression and complications.</a:t>
            </a:r>
          </a:p>
          <a:p>
            <a:r>
              <a:rPr lang="en-US" dirty="0"/>
              <a:t>Emphasize the role of a multidisciplinary approach in managing patients with PVD, including lifestyle modifications, pharmacotherapy, and surgical interventions.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062"/>
            <a:ext cx="11926613" cy="6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997" y="2120900"/>
            <a:ext cx="5438355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" y="0"/>
            <a:ext cx="1160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062" y="2770187"/>
            <a:ext cx="7896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787" y="2613025"/>
            <a:ext cx="8486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3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Patient History</a:t>
            </a:r>
          </a:p>
          <a:p>
            <a:pPr marL="0" indent="0">
              <a:buNone/>
            </a:pPr>
            <a:r>
              <a:rPr lang="en-US" dirty="0"/>
              <a:t>Name: ABC                      Age: 65 years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Chief  Complaint: </a:t>
            </a:r>
            <a:r>
              <a:rPr lang="en-US" dirty="0"/>
              <a:t>Pain in the calves that occurs after walking 200 meters and resolves with rest.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Medical History</a:t>
            </a:r>
            <a:r>
              <a:rPr lang="en-US" dirty="0"/>
              <a:t>: Type 2 diabetes mellitus, hypertension, smoker (40 pack-years), hyperlipidemia</a:t>
            </a:r>
          </a:p>
        </p:txBody>
      </p:sp>
    </p:spTree>
    <p:extLst>
      <p:ext uri="{BB962C8B-B14F-4D97-AF65-F5344CB8AC3E}">
        <p14:creationId xmlns:p14="http://schemas.microsoft.com/office/powerpoint/2010/main" val="362810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400" y="3418051"/>
            <a:ext cx="8591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225" y="2490842"/>
            <a:ext cx="45339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99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766"/>
            <a:ext cx="121919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Examination</a:t>
            </a:r>
          </a:p>
          <a:p>
            <a:r>
              <a:rPr lang="en-US" dirty="0"/>
              <a:t>Vital Signs: Blood pressure 150/90 mmHg, heart rate 80 bpm, respiratory rate 16 bpm.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Pulses: Diminished posterior </a:t>
            </a:r>
            <a:r>
              <a:rPr lang="en-US" dirty="0" err="1"/>
              <a:t>tibial</a:t>
            </a:r>
            <a:r>
              <a:rPr lang="en-US" dirty="0"/>
              <a:t> and dorsalis </a:t>
            </a:r>
            <a:r>
              <a:rPr lang="en-US" dirty="0" err="1"/>
              <a:t>pedis</a:t>
            </a:r>
            <a:r>
              <a:rPr lang="en-US" dirty="0"/>
              <a:t> pulses.</a:t>
            </a:r>
          </a:p>
          <a:p>
            <a:r>
              <a:rPr lang="en-US" dirty="0"/>
              <a:t>Skin: Cool and pale feet, no ulcers or gangrene.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ABI Measurement: 0.75 on the left side, 0.78 on the right side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95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history and ABI values, Mr. Smith's symptoms are consistent with </a:t>
            </a:r>
            <a:r>
              <a:rPr lang="en-US" b="1" dirty="0"/>
              <a:t>intermittent claudication due to PVD.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r>
              <a:rPr lang="en-US" dirty="0"/>
              <a:t>Further imaging (e.g., duplex ultrasound) may be performed to evaluate the extent and location of arterial blockage</a:t>
            </a:r>
          </a:p>
        </p:txBody>
      </p:sp>
    </p:spTree>
    <p:extLst>
      <p:ext uri="{BB962C8B-B14F-4D97-AF65-F5344CB8AC3E}">
        <p14:creationId xmlns:p14="http://schemas.microsoft.com/office/powerpoint/2010/main" val="40607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2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945" y="63062"/>
            <a:ext cx="12021207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6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084269" cy="68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945"/>
            <a:ext cx="119581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650717" cy="68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137</TotalTime>
  <Words>192</Words>
  <Application>Microsoft Office PowerPoint</Application>
  <PresentationFormat>Widescreen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Wood Type</vt:lpstr>
      <vt:lpstr>Clinical Scenario: Intermittent Claudication</vt:lpstr>
      <vt:lpstr>Case Presentation</vt:lpstr>
      <vt:lpstr>PowerPoint Presentation</vt:lpstr>
      <vt:lpstr>Diagnostic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Scenario: Intermittent Claudication</dc:title>
  <dc:creator>hp</dc:creator>
  <cp:lastModifiedBy>hp</cp:lastModifiedBy>
  <cp:revision>11</cp:revision>
  <dcterms:created xsi:type="dcterms:W3CDTF">2024-08-18T11:25:42Z</dcterms:created>
  <dcterms:modified xsi:type="dcterms:W3CDTF">2025-03-05T07:11:55Z</dcterms:modified>
</cp:coreProperties>
</file>