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8"/>
  </p:notesMasterIdLst>
  <p:sldIdLst>
    <p:sldId id="318" r:id="rId3"/>
    <p:sldId id="317" r:id="rId4"/>
    <p:sldId id="297" r:id="rId5"/>
    <p:sldId id="296" r:id="rId6"/>
    <p:sldId id="258" r:id="rId7"/>
    <p:sldId id="319" r:id="rId8"/>
    <p:sldId id="348" r:id="rId9"/>
    <p:sldId id="354" r:id="rId10"/>
    <p:sldId id="355" r:id="rId11"/>
    <p:sldId id="356" r:id="rId12"/>
    <p:sldId id="357" r:id="rId13"/>
    <p:sldId id="358" r:id="rId14"/>
    <p:sldId id="359" r:id="rId15"/>
    <p:sldId id="360" r:id="rId16"/>
    <p:sldId id="324" r:id="rId17"/>
    <p:sldId id="333" r:id="rId18"/>
    <p:sldId id="349" r:id="rId19"/>
    <p:sldId id="350" r:id="rId20"/>
    <p:sldId id="351" r:id="rId21"/>
    <p:sldId id="352" r:id="rId22"/>
    <p:sldId id="353" r:id="rId23"/>
    <p:sldId id="337" r:id="rId24"/>
    <p:sldId id="347" r:id="rId25"/>
    <p:sldId id="315"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2" d="100"/>
          <a:sy n="62" d="100"/>
        </p:scale>
        <p:origin x="1400" y="2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08B6EB88-8F16-452E-B4F3-0EBC4A2AB728}"/>
    <pc:docChg chg="undo custSel addSld delSld modSld sldOrd">
      <pc:chgData name="Romessa Naeem" userId="1bce7fe639484c7a" providerId="LiveId" clId="{08B6EB88-8F16-452E-B4F3-0EBC4A2AB728}" dt="2025-01-30T09:38:01.601" v="1540" actId="14100"/>
      <pc:docMkLst>
        <pc:docMk/>
      </pc:docMkLst>
      <pc:sldChg chg="delSp modSp mod">
        <pc:chgData name="Romessa Naeem" userId="1bce7fe639484c7a" providerId="LiveId" clId="{08B6EB88-8F16-452E-B4F3-0EBC4A2AB728}" dt="2025-01-30T09:10:28.777" v="931" actId="478"/>
        <pc:sldMkLst>
          <pc:docMk/>
          <pc:sldMk cId="2704231860" sldId="258"/>
        </pc:sldMkLst>
        <pc:spChg chg="mod">
          <ac:chgData name="Romessa Naeem" userId="1bce7fe639484c7a" providerId="LiveId" clId="{08B6EB88-8F16-452E-B4F3-0EBC4A2AB728}" dt="2025-01-30T08:27:12.414" v="10" actId="20577"/>
          <ac:spMkLst>
            <pc:docMk/>
            <pc:sldMk cId="2704231860" sldId="258"/>
            <ac:spMk id="3" creationId="{00000000-0000-0000-0000-000000000000}"/>
          </ac:spMkLst>
        </pc:spChg>
      </pc:sldChg>
      <pc:sldChg chg="del">
        <pc:chgData name="Romessa Naeem" userId="1bce7fe639484c7a" providerId="LiveId" clId="{08B6EB88-8F16-452E-B4F3-0EBC4A2AB728}" dt="2025-01-30T08:41:31.614" v="139" actId="47"/>
        <pc:sldMkLst>
          <pc:docMk/>
          <pc:sldMk cId="1261385269" sldId="260"/>
        </pc:sldMkLst>
      </pc:sldChg>
      <pc:sldChg chg="del">
        <pc:chgData name="Romessa Naeem" userId="1bce7fe639484c7a" providerId="LiveId" clId="{08B6EB88-8F16-452E-B4F3-0EBC4A2AB728}" dt="2025-01-30T08:43:40.983" v="154" actId="47"/>
        <pc:sldMkLst>
          <pc:docMk/>
          <pc:sldMk cId="2361247000" sldId="261"/>
        </pc:sldMkLst>
      </pc:sldChg>
      <pc:sldChg chg="del">
        <pc:chgData name="Romessa Naeem" userId="1bce7fe639484c7a" providerId="LiveId" clId="{08B6EB88-8F16-452E-B4F3-0EBC4A2AB728}" dt="2025-01-30T08:43:42.031" v="155" actId="47"/>
        <pc:sldMkLst>
          <pc:docMk/>
          <pc:sldMk cId="3678301863" sldId="262"/>
        </pc:sldMkLst>
      </pc:sldChg>
      <pc:sldChg chg="del">
        <pc:chgData name="Romessa Naeem" userId="1bce7fe639484c7a" providerId="LiveId" clId="{08B6EB88-8F16-452E-B4F3-0EBC4A2AB728}" dt="2025-01-30T08:43:42.933" v="156" actId="47"/>
        <pc:sldMkLst>
          <pc:docMk/>
          <pc:sldMk cId="180344033" sldId="263"/>
        </pc:sldMkLst>
      </pc:sldChg>
      <pc:sldChg chg="del">
        <pc:chgData name="Romessa Naeem" userId="1bce7fe639484c7a" providerId="LiveId" clId="{08B6EB88-8F16-452E-B4F3-0EBC4A2AB728}" dt="2025-01-30T08:43:46.035" v="160" actId="47"/>
        <pc:sldMkLst>
          <pc:docMk/>
          <pc:sldMk cId="4261667900" sldId="264"/>
        </pc:sldMkLst>
      </pc:sldChg>
      <pc:sldChg chg="del">
        <pc:chgData name="Romessa Naeem" userId="1bce7fe639484c7a" providerId="LiveId" clId="{08B6EB88-8F16-452E-B4F3-0EBC4A2AB728}" dt="2025-01-30T08:43:47.085" v="161" actId="47"/>
        <pc:sldMkLst>
          <pc:docMk/>
          <pc:sldMk cId="3827320174" sldId="265"/>
        </pc:sldMkLst>
      </pc:sldChg>
      <pc:sldChg chg="del">
        <pc:chgData name="Romessa Naeem" userId="1bce7fe639484c7a" providerId="LiveId" clId="{08B6EB88-8F16-452E-B4F3-0EBC4A2AB728}" dt="2025-01-30T08:43:45.104" v="159" actId="47"/>
        <pc:sldMkLst>
          <pc:docMk/>
          <pc:sldMk cId="663013293" sldId="266"/>
        </pc:sldMkLst>
      </pc:sldChg>
      <pc:sldChg chg="del">
        <pc:chgData name="Romessa Naeem" userId="1bce7fe639484c7a" providerId="LiveId" clId="{08B6EB88-8F16-452E-B4F3-0EBC4A2AB728}" dt="2025-01-30T08:43:47.852" v="162" actId="47"/>
        <pc:sldMkLst>
          <pc:docMk/>
          <pc:sldMk cId="70926507" sldId="268"/>
        </pc:sldMkLst>
      </pc:sldChg>
      <pc:sldChg chg="del">
        <pc:chgData name="Romessa Naeem" userId="1bce7fe639484c7a" providerId="LiveId" clId="{08B6EB88-8F16-452E-B4F3-0EBC4A2AB728}" dt="2025-01-30T08:43:48.957" v="163" actId="47"/>
        <pc:sldMkLst>
          <pc:docMk/>
          <pc:sldMk cId="193418415" sldId="270"/>
        </pc:sldMkLst>
      </pc:sldChg>
      <pc:sldChg chg="del">
        <pc:chgData name="Romessa Naeem" userId="1bce7fe639484c7a" providerId="LiveId" clId="{08B6EB88-8F16-452E-B4F3-0EBC4A2AB728}" dt="2025-01-30T08:43:49.741" v="164" actId="47"/>
        <pc:sldMkLst>
          <pc:docMk/>
          <pc:sldMk cId="3450561488" sldId="271"/>
        </pc:sldMkLst>
      </pc:sldChg>
      <pc:sldChg chg="del">
        <pc:chgData name="Romessa Naeem" userId="1bce7fe639484c7a" providerId="LiveId" clId="{08B6EB88-8F16-452E-B4F3-0EBC4A2AB728}" dt="2025-01-30T08:43:50.467" v="165" actId="47"/>
        <pc:sldMkLst>
          <pc:docMk/>
          <pc:sldMk cId="352336129" sldId="272"/>
        </pc:sldMkLst>
      </pc:sldChg>
      <pc:sldChg chg="del">
        <pc:chgData name="Romessa Naeem" userId="1bce7fe639484c7a" providerId="LiveId" clId="{08B6EB88-8F16-452E-B4F3-0EBC4A2AB728}" dt="2025-01-30T09:09:05.194" v="820" actId="47"/>
        <pc:sldMkLst>
          <pc:docMk/>
          <pc:sldMk cId="1341772567" sldId="273"/>
        </pc:sldMkLst>
      </pc:sldChg>
      <pc:sldChg chg="del">
        <pc:chgData name="Romessa Naeem" userId="1bce7fe639484c7a" providerId="LiveId" clId="{08B6EB88-8F16-452E-B4F3-0EBC4A2AB728}" dt="2025-01-30T09:11:22.452" v="939" actId="47"/>
        <pc:sldMkLst>
          <pc:docMk/>
          <pc:sldMk cId="3274749179" sldId="274"/>
        </pc:sldMkLst>
      </pc:sldChg>
      <pc:sldChg chg="delSp mod">
        <pc:chgData name="Romessa Naeem" userId="1bce7fe639484c7a" providerId="LiveId" clId="{08B6EB88-8F16-452E-B4F3-0EBC4A2AB728}" dt="2025-01-30T09:33:32.254" v="1438" actId="478"/>
        <pc:sldMkLst>
          <pc:docMk/>
          <pc:sldMk cId="1354827327" sldId="275"/>
        </pc:sldMkLst>
      </pc:sldChg>
      <pc:sldChg chg="addSp delSp modSp del mod">
        <pc:chgData name="Romessa Naeem" userId="1bce7fe639484c7a" providerId="LiveId" clId="{08B6EB88-8F16-452E-B4F3-0EBC4A2AB728}" dt="2025-01-30T08:35:26.087" v="26" actId="47"/>
        <pc:sldMkLst>
          <pc:docMk/>
          <pc:sldMk cId="4014946800" sldId="280"/>
        </pc:sldMkLst>
      </pc:sldChg>
      <pc:sldChg chg="modSp del mod">
        <pc:chgData name="Romessa Naeem" userId="1bce7fe639484c7a" providerId="LiveId" clId="{08B6EB88-8F16-452E-B4F3-0EBC4A2AB728}" dt="2025-01-30T09:26:04.052" v="1430" actId="47"/>
        <pc:sldMkLst>
          <pc:docMk/>
          <pc:sldMk cId="2167158693" sldId="287"/>
        </pc:sldMkLst>
      </pc:sldChg>
      <pc:sldChg chg="del">
        <pc:chgData name="Romessa Naeem" userId="1bce7fe639484c7a" providerId="LiveId" clId="{08B6EB88-8F16-452E-B4F3-0EBC4A2AB728}" dt="2025-01-30T09:20:39.577" v="1335" actId="47"/>
        <pc:sldMkLst>
          <pc:docMk/>
          <pc:sldMk cId="38573769" sldId="288"/>
        </pc:sldMkLst>
      </pc:sldChg>
      <pc:sldChg chg="del">
        <pc:chgData name="Romessa Naeem" userId="1bce7fe639484c7a" providerId="LiveId" clId="{08B6EB88-8F16-452E-B4F3-0EBC4A2AB728}" dt="2025-01-30T09:23:08.920" v="1407" actId="47"/>
        <pc:sldMkLst>
          <pc:docMk/>
          <pc:sldMk cId="442083897" sldId="289"/>
        </pc:sldMkLst>
      </pc:sldChg>
      <pc:sldChg chg="delSp del mod">
        <pc:chgData name="Romessa Naeem" userId="1bce7fe639484c7a" providerId="LiveId" clId="{08B6EB88-8F16-452E-B4F3-0EBC4A2AB728}" dt="2025-01-30T09:11:26.128" v="940" actId="47"/>
        <pc:sldMkLst>
          <pc:docMk/>
          <pc:sldMk cId="1336662627" sldId="291"/>
        </pc:sldMkLst>
      </pc:sldChg>
      <pc:sldChg chg="delSp mod">
        <pc:chgData name="Romessa Naeem" userId="1bce7fe639484c7a" providerId="LiveId" clId="{08B6EB88-8F16-452E-B4F3-0EBC4A2AB728}" dt="2025-01-30T09:32:55.226" v="1437" actId="478"/>
        <pc:sldMkLst>
          <pc:docMk/>
          <pc:sldMk cId="1886851482" sldId="297"/>
        </pc:sldMkLst>
      </pc:sldChg>
      <pc:sldChg chg="del">
        <pc:chgData name="Romessa Naeem" userId="1bce7fe639484c7a" providerId="LiveId" clId="{08B6EB88-8F16-452E-B4F3-0EBC4A2AB728}" dt="2025-01-30T08:35:30.083" v="27" actId="47"/>
        <pc:sldMkLst>
          <pc:docMk/>
          <pc:sldMk cId="3814375166" sldId="305"/>
        </pc:sldMkLst>
      </pc:sldChg>
      <pc:sldChg chg="del">
        <pc:chgData name="Romessa Naeem" userId="1bce7fe639484c7a" providerId="LiveId" clId="{08B6EB88-8F16-452E-B4F3-0EBC4A2AB728}" dt="2025-01-30T08:43:43.635" v="157" actId="47"/>
        <pc:sldMkLst>
          <pc:docMk/>
          <pc:sldMk cId="1572410472" sldId="306"/>
        </pc:sldMkLst>
      </pc:sldChg>
      <pc:sldChg chg="del">
        <pc:chgData name="Romessa Naeem" userId="1bce7fe639484c7a" providerId="LiveId" clId="{08B6EB88-8F16-452E-B4F3-0EBC4A2AB728}" dt="2025-01-30T08:43:44.337" v="158" actId="47"/>
        <pc:sldMkLst>
          <pc:docMk/>
          <pc:sldMk cId="2207468009" sldId="307"/>
        </pc:sldMkLst>
      </pc:sldChg>
      <pc:sldChg chg="del">
        <pc:chgData name="Romessa Naeem" userId="1bce7fe639484c7a" providerId="LiveId" clId="{08B6EB88-8F16-452E-B4F3-0EBC4A2AB728}" dt="2025-01-30T09:15:01.976" v="1208" actId="47"/>
        <pc:sldMkLst>
          <pc:docMk/>
          <pc:sldMk cId="4271121457" sldId="308"/>
        </pc:sldMkLst>
      </pc:sldChg>
      <pc:sldChg chg="del">
        <pc:chgData name="Romessa Naeem" userId="1bce7fe639484c7a" providerId="LiveId" clId="{08B6EB88-8F16-452E-B4F3-0EBC4A2AB728}" dt="2025-01-30T09:15:07.802" v="1209" actId="47"/>
        <pc:sldMkLst>
          <pc:docMk/>
          <pc:sldMk cId="3954194880" sldId="309"/>
        </pc:sldMkLst>
      </pc:sldChg>
      <pc:sldChg chg="del">
        <pc:chgData name="Romessa Naeem" userId="1bce7fe639484c7a" providerId="LiveId" clId="{08B6EB88-8F16-452E-B4F3-0EBC4A2AB728}" dt="2025-01-30T09:26:09.248" v="1431" actId="47"/>
        <pc:sldMkLst>
          <pc:docMk/>
          <pc:sldMk cId="777431774" sldId="314"/>
        </pc:sldMkLst>
      </pc:sldChg>
      <pc:sldChg chg="delSp modSp mod">
        <pc:chgData name="Romessa Naeem" userId="1bce7fe639484c7a" providerId="LiveId" clId="{08B6EB88-8F16-452E-B4F3-0EBC4A2AB728}" dt="2025-01-30T09:26:38.903" v="1433" actId="478"/>
        <pc:sldMkLst>
          <pc:docMk/>
          <pc:sldMk cId="2915695827" sldId="315"/>
        </pc:sldMkLst>
        <pc:spChg chg="mod">
          <ac:chgData name="Romessa Naeem" userId="1bce7fe639484c7a" providerId="LiveId" clId="{08B6EB88-8F16-452E-B4F3-0EBC4A2AB728}" dt="2025-01-30T09:26:35.959" v="1432"/>
          <ac:spMkLst>
            <pc:docMk/>
            <pc:sldMk cId="2915695827" sldId="315"/>
            <ac:spMk id="7" creationId="{00000000-0000-0000-0000-000000000000}"/>
          </ac:spMkLst>
        </pc:spChg>
      </pc:sldChg>
      <pc:sldChg chg="delSp del mod">
        <pc:chgData name="Romessa Naeem" userId="1bce7fe639484c7a" providerId="LiveId" clId="{08B6EB88-8F16-452E-B4F3-0EBC4A2AB728}" dt="2025-01-30T09:32:03.654" v="1435" actId="47"/>
        <pc:sldMkLst>
          <pc:docMk/>
          <pc:sldMk cId="891744326" sldId="316"/>
        </pc:sldMkLst>
      </pc:sldChg>
      <pc:sldChg chg="addSp delSp modSp mod">
        <pc:chgData name="Romessa Naeem" userId="1bce7fe639484c7a" providerId="LiveId" clId="{08B6EB88-8F16-452E-B4F3-0EBC4A2AB728}" dt="2025-01-30T09:38:01.601" v="1540" actId="14100"/>
        <pc:sldMkLst>
          <pc:docMk/>
          <pc:sldMk cId="3771392000" sldId="317"/>
        </pc:sldMkLst>
        <pc:spChg chg="mod">
          <ac:chgData name="Romessa Naeem" userId="1bce7fe639484c7a" providerId="LiveId" clId="{08B6EB88-8F16-452E-B4F3-0EBC4A2AB728}" dt="2025-01-30T08:42:54.590" v="148" actId="20577"/>
          <ac:spMkLst>
            <pc:docMk/>
            <pc:sldMk cId="3771392000" sldId="317"/>
            <ac:spMk id="3" creationId="{00000000-0000-0000-0000-000000000000}"/>
          </ac:spMkLst>
        </pc:spChg>
        <pc:picChg chg="add mod">
          <ac:chgData name="Romessa Naeem" userId="1bce7fe639484c7a" providerId="LiveId" clId="{08B6EB88-8F16-452E-B4F3-0EBC4A2AB728}" dt="2025-01-30T09:38:01.601" v="1540" actId="14100"/>
          <ac:picMkLst>
            <pc:docMk/>
            <pc:sldMk cId="3771392000" sldId="317"/>
            <ac:picMk id="7" creationId="{92FFF009-178B-C15E-FEAC-4F39C50579C8}"/>
          </ac:picMkLst>
        </pc:picChg>
        <pc:picChg chg="add mod">
          <ac:chgData name="Romessa Naeem" userId="1bce7fe639484c7a" providerId="LiveId" clId="{08B6EB88-8F16-452E-B4F3-0EBC4A2AB728}" dt="2025-01-30T09:34:42.882" v="1448" actId="14100"/>
          <ac:picMkLst>
            <pc:docMk/>
            <pc:sldMk cId="3771392000" sldId="317"/>
            <ac:picMk id="9" creationId="{BBAFE3BF-6E83-0CFA-573F-5C0BA247A7FC}"/>
          </ac:picMkLst>
        </pc:picChg>
      </pc:sldChg>
      <pc:sldChg chg="delSp mod">
        <pc:chgData name="Romessa Naeem" userId="1bce7fe639484c7a" providerId="LiveId" clId="{08B6EB88-8F16-452E-B4F3-0EBC4A2AB728}" dt="2025-01-30T09:32:42.361" v="1436" actId="478"/>
        <pc:sldMkLst>
          <pc:docMk/>
          <pc:sldMk cId="583677976" sldId="318"/>
        </pc:sldMkLst>
      </pc:sldChg>
      <pc:sldChg chg="delSp modSp new mod">
        <pc:chgData name="Romessa Naeem" userId="1bce7fe639484c7a" providerId="LiveId" clId="{08B6EB88-8F16-452E-B4F3-0EBC4A2AB728}" dt="2025-01-30T09:10:39.389" v="932" actId="478"/>
        <pc:sldMkLst>
          <pc:docMk/>
          <pc:sldMk cId="995828821" sldId="319"/>
        </pc:sldMkLst>
        <pc:spChg chg="mod">
          <ac:chgData name="Romessa Naeem" userId="1bce7fe639484c7a" providerId="LiveId" clId="{08B6EB88-8F16-452E-B4F3-0EBC4A2AB728}" dt="2025-01-30T08:34:24.368" v="22" actId="255"/>
          <ac:spMkLst>
            <pc:docMk/>
            <pc:sldMk cId="995828821" sldId="319"/>
            <ac:spMk id="2" creationId="{2E843D9D-EE05-F9A8-A930-8EAF4E146880}"/>
          </ac:spMkLst>
        </pc:spChg>
        <pc:spChg chg="mod">
          <ac:chgData name="Romessa Naeem" userId="1bce7fe639484c7a" providerId="LiveId" clId="{08B6EB88-8F16-452E-B4F3-0EBC4A2AB728}" dt="2025-01-30T08:35:18.005" v="25" actId="255"/>
          <ac:spMkLst>
            <pc:docMk/>
            <pc:sldMk cId="995828821" sldId="319"/>
            <ac:spMk id="3" creationId="{26574348-63B8-03F6-5940-9A1487C78569}"/>
          </ac:spMkLst>
        </pc:spChg>
      </pc:sldChg>
      <pc:sldChg chg="new del">
        <pc:chgData name="Romessa Naeem" userId="1bce7fe639484c7a" providerId="LiveId" clId="{08B6EB88-8F16-452E-B4F3-0EBC4A2AB728}" dt="2025-01-30T08:33:59.937" v="18" actId="680"/>
        <pc:sldMkLst>
          <pc:docMk/>
          <pc:sldMk cId="2578007009" sldId="319"/>
        </pc:sldMkLst>
      </pc:sldChg>
      <pc:sldChg chg="addSp delSp modSp new mod">
        <pc:chgData name="Romessa Naeem" userId="1bce7fe639484c7a" providerId="LiveId" clId="{08B6EB88-8F16-452E-B4F3-0EBC4A2AB728}" dt="2025-01-30T08:48:51.290" v="291" actId="255"/>
        <pc:sldMkLst>
          <pc:docMk/>
          <pc:sldMk cId="1425925710" sldId="320"/>
        </pc:sldMkLst>
      </pc:sldChg>
      <pc:sldChg chg="addSp delSp modSp new mod">
        <pc:chgData name="Romessa Naeem" userId="1bce7fe639484c7a" providerId="LiveId" clId="{08B6EB88-8F16-452E-B4F3-0EBC4A2AB728}" dt="2025-01-30T08:50:03.831" v="392" actId="14100"/>
        <pc:sldMkLst>
          <pc:docMk/>
          <pc:sldMk cId="1798184557" sldId="321"/>
        </pc:sldMkLst>
      </pc:sldChg>
      <pc:sldChg chg="add del">
        <pc:chgData name="Romessa Naeem" userId="1bce7fe639484c7a" providerId="LiveId" clId="{08B6EB88-8F16-452E-B4F3-0EBC4A2AB728}" dt="2025-01-30T08:46:34.309" v="180" actId="47"/>
        <pc:sldMkLst>
          <pc:docMk/>
          <pc:sldMk cId="3593056966" sldId="321"/>
        </pc:sldMkLst>
      </pc:sldChg>
      <pc:sldChg chg="addSp delSp modSp new mod">
        <pc:chgData name="Romessa Naeem" userId="1bce7fe639484c7a" providerId="LiveId" clId="{08B6EB88-8F16-452E-B4F3-0EBC4A2AB728}" dt="2025-01-30T08:51:24.163" v="489" actId="14100"/>
        <pc:sldMkLst>
          <pc:docMk/>
          <pc:sldMk cId="547646627" sldId="322"/>
        </pc:sldMkLst>
      </pc:sldChg>
      <pc:sldChg chg="add del">
        <pc:chgData name="Romessa Naeem" userId="1bce7fe639484c7a" providerId="LiveId" clId="{08B6EB88-8F16-452E-B4F3-0EBC4A2AB728}" dt="2025-01-30T08:47:03.672" v="181" actId="47"/>
        <pc:sldMkLst>
          <pc:docMk/>
          <pc:sldMk cId="2810519100" sldId="322"/>
        </pc:sldMkLst>
      </pc:sldChg>
      <pc:sldChg chg="add del">
        <pc:chgData name="Romessa Naeem" userId="1bce7fe639484c7a" providerId="LiveId" clId="{08B6EB88-8F16-452E-B4F3-0EBC4A2AB728}" dt="2025-01-30T08:47:04.816" v="182" actId="47"/>
        <pc:sldMkLst>
          <pc:docMk/>
          <pc:sldMk cId="1511845567" sldId="323"/>
        </pc:sldMkLst>
      </pc:sldChg>
      <pc:sldChg chg="addSp delSp modSp new mod ord">
        <pc:chgData name="Romessa Naeem" userId="1bce7fe639484c7a" providerId="LiveId" clId="{08B6EB88-8F16-452E-B4F3-0EBC4A2AB728}" dt="2025-01-30T08:53:48.790" v="597" actId="14100"/>
        <pc:sldMkLst>
          <pc:docMk/>
          <pc:sldMk cId="2672389517" sldId="323"/>
        </pc:sldMkLst>
      </pc:sldChg>
      <pc:sldChg chg="add del">
        <pc:chgData name="Romessa Naeem" userId="1bce7fe639484c7a" providerId="LiveId" clId="{08B6EB88-8F16-452E-B4F3-0EBC4A2AB728}" dt="2025-01-30T08:47:05.560" v="183" actId="47"/>
        <pc:sldMkLst>
          <pc:docMk/>
          <pc:sldMk cId="752500175" sldId="324"/>
        </pc:sldMkLst>
      </pc:sldChg>
      <pc:sldChg chg="addSp delSp modSp new mod">
        <pc:chgData name="Romessa Naeem" userId="1bce7fe639484c7a" providerId="LiveId" clId="{08B6EB88-8F16-452E-B4F3-0EBC4A2AB728}" dt="2025-01-30T09:08:17.746" v="802" actId="14100"/>
        <pc:sldMkLst>
          <pc:docMk/>
          <pc:sldMk cId="2972519359" sldId="324"/>
        </pc:sldMkLst>
        <pc:spChg chg="mod">
          <ac:chgData name="Romessa Naeem" userId="1bce7fe639484c7a" providerId="LiveId" clId="{08B6EB88-8F16-452E-B4F3-0EBC4A2AB728}" dt="2025-01-30T09:07:52.636" v="799" actId="207"/>
          <ac:spMkLst>
            <pc:docMk/>
            <pc:sldMk cId="2972519359" sldId="324"/>
            <ac:spMk id="2" creationId="{FC2723EF-4873-61D6-69D3-628C77133448}"/>
          </ac:spMkLst>
        </pc:spChg>
        <pc:spChg chg="mod">
          <ac:chgData name="Romessa Naeem" userId="1bce7fe639484c7a" providerId="LiveId" clId="{08B6EB88-8F16-452E-B4F3-0EBC4A2AB728}" dt="2025-01-30T09:07:26.180" v="779" actId="1036"/>
          <ac:spMkLst>
            <pc:docMk/>
            <pc:sldMk cId="2972519359" sldId="324"/>
            <ac:spMk id="5" creationId="{F4B4E1FC-7CF7-CE7C-78C3-4E5591275874}"/>
          </ac:spMkLst>
        </pc:spChg>
      </pc:sldChg>
      <pc:sldChg chg="add del">
        <pc:chgData name="Romessa Naeem" userId="1bce7fe639484c7a" providerId="LiveId" clId="{08B6EB88-8F16-452E-B4F3-0EBC4A2AB728}" dt="2025-01-30T08:47:06.206" v="184" actId="47"/>
        <pc:sldMkLst>
          <pc:docMk/>
          <pc:sldMk cId="2250175247" sldId="325"/>
        </pc:sldMkLst>
      </pc:sldChg>
      <pc:sldChg chg="addSp delSp modSp new mod">
        <pc:chgData name="Romessa Naeem" userId="1bce7fe639484c7a" providerId="LiveId" clId="{08B6EB88-8F16-452E-B4F3-0EBC4A2AB728}" dt="2025-01-30T09:11:10.242" v="937" actId="14100"/>
        <pc:sldMkLst>
          <pc:docMk/>
          <pc:sldMk cId="2374295254" sldId="325"/>
        </pc:sldMkLst>
      </pc:sldChg>
      <pc:sldChg chg="addSp delSp modSp add mod">
        <pc:chgData name="Romessa Naeem" userId="1bce7fe639484c7a" providerId="LiveId" clId="{08B6EB88-8F16-452E-B4F3-0EBC4A2AB728}" dt="2025-01-30T08:54:42.463" v="607" actId="14100"/>
        <pc:sldMkLst>
          <pc:docMk/>
          <pc:sldMk cId="2411545928" sldId="326"/>
        </pc:sldMkLst>
      </pc:sldChg>
      <pc:sldChg chg="modSp new del mod">
        <pc:chgData name="Romessa Naeem" userId="1bce7fe639484c7a" providerId="LiveId" clId="{08B6EB88-8F16-452E-B4F3-0EBC4A2AB728}" dt="2025-01-30T08:47:11.373" v="185" actId="47"/>
        <pc:sldMkLst>
          <pc:docMk/>
          <pc:sldMk cId="3730246524" sldId="326"/>
        </pc:sldMkLst>
      </pc:sldChg>
      <pc:sldChg chg="addSp delSp modSp add mod">
        <pc:chgData name="Romessa Naeem" userId="1bce7fe639484c7a" providerId="LiveId" clId="{08B6EB88-8F16-452E-B4F3-0EBC4A2AB728}" dt="2025-01-30T08:55:52.083" v="618" actId="14100"/>
        <pc:sldMkLst>
          <pc:docMk/>
          <pc:sldMk cId="4244917858" sldId="327"/>
        </pc:sldMkLst>
      </pc:sldChg>
      <pc:sldChg chg="addSp delSp modSp add mod">
        <pc:chgData name="Romessa Naeem" userId="1bce7fe639484c7a" providerId="LiveId" clId="{08B6EB88-8F16-452E-B4F3-0EBC4A2AB728}" dt="2025-01-30T09:03:00.878" v="628" actId="14100"/>
        <pc:sldMkLst>
          <pc:docMk/>
          <pc:sldMk cId="2369571830" sldId="328"/>
        </pc:sldMkLst>
      </pc:sldChg>
      <pc:sldChg chg="addSp delSp modSp add mod">
        <pc:chgData name="Romessa Naeem" userId="1bce7fe639484c7a" providerId="LiveId" clId="{08B6EB88-8F16-452E-B4F3-0EBC4A2AB728}" dt="2025-01-30T09:04:01.278" v="639" actId="14100"/>
        <pc:sldMkLst>
          <pc:docMk/>
          <pc:sldMk cId="3980326523" sldId="329"/>
        </pc:sldMkLst>
      </pc:sldChg>
      <pc:sldChg chg="addSp delSp modSp add mod">
        <pc:chgData name="Romessa Naeem" userId="1bce7fe639484c7a" providerId="LiveId" clId="{08B6EB88-8F16-452E-B4F3-0EBC4A2AB728}" dt="2025-01-30T09:04:54.542" v="650" actId="14100"/>
        <pc:sldMkLst>
          <pc:docMk/>
          <pc:sldMk cId="3923562252" sldId="330"/>
        </pc:sldMkLst>
      </pc:sldChg>
      <pc:sldChg chg="addSp delSp modSp add mod">
        <pc:chgData name="Romessa Naeem" userId="1bce7fe639484c7a" providerId="LiveId" clId="{08B6EB88-8F16-452E-B4F3-0EBC4A2AB728}" dt="2025-01-30T09:05:50.649" v="660" actId="14100"/>
        <pc:sldMkLst>
          <pc:docMk/>
          <pc:sldMk cId="3640022267" sldId="331"/>
        </pc:sldMkLst>
      </pc:sldChg>
      <pc:sldChg chg="addSp delSp modSp add mod">
        <pc:chgData name="Romessa Naeem" userId="1bce7fe639484c7a" providerId="LiveId" clId="{08B6EB88-8F16-452E-B4F3-0EBC4A2AB728}" dt="2025-01-30T09:06:33.572" v="668" actId="14100"/>
        <pc:sldMkLst>
          <pc:docMk/>
          <pc:sldMk cId="4176503903" sldId="332"/>
        </pc:sldMkLst>
      </pc:sldChg>
      <pc:sldChg chg="addSp delSp modSp add mod">
        <pc:chgData name="Romessa Naeem" userId="1bce7fe639484c7a" providerId="LiveId" clId="{08B6EB88-8F16-452E-B4F3-0EBC4A2AB728}" dt="2025-01-30T09:08:53.618" v="819" actId="14100"/>
        <pc:sldMkLst>
          <pc:docMk/>
          <pc:sldMk cId="3607857524" sldId="333"/>
        </pc:sldMkLst>
        <pc:spChg chg="mod">
          <ac:chgData name="Romessa Naeem" userId="1bce7fe639484c7a" providerId="LiveId" clId="{08B6EB88-8F16-452E-B4F3-0EBC4A2AB728}" dt="2025-01-30T09:08:30.386" v="814" actId="20577"/>
          <ac:spMkLst>
            <pc:docMk/>
            <pc:sldMk cId="3607857524" sldId="333"/>
            <ac:spMk id="2" creationId="{04A5ED32-9DBC-B0C6-A95A-24DF69678E15}"/>
          </ac:spMkLst>
        </pc:spChg>
      </pc:sldChg>
      <pc:sldChg chg="addSp modSp new mod">
        <pc:chgData name="Romessa Naeem" userId="1bce7fe639484c7a" providerId="LiveId" clId="{08B6EB88-8F16-452E-B4F3-0EBC4A2AB728}" dt="2025-01-30T09:14:48.794" v="1207" actId="1036"/>
        <pc:sldMkLst>
          <pc:docMk/>
          <pc:sldMk cId="3574022558" sldId="334"/>
        </pc:sldMkLst>
      </pc:sldChg>
      <pc:sldChg chg="addSp modSp add mod">
        <pc:chgData name="Romessa Naeem" userId="1bce7fe639484c7a" providerId="LiveId" clId="{08B6EB88-8F16-452E-B4F3-0EBC4A2AB728}" dt="2025-01-30T09:20:04.081" v="1334" actId="255"/>
        <pc:sldMkLst>
          <pc:docMk/>
          <pc:sldMk cId="2194229140" sldId="335"/>
        </pc:sldMkLst>
      </pc:sldChg>
      <pc:sldChg chg="modSp add mod">
        <pc:chgData name="Romessa Naeem" userId="1bce7fe639484c7a" providerId="LiveId" clId="{08B6EB88-8F16-452E-B4F3-0EBC4A2AB728}" dt="2025-01-30T09:22:53.109" v="1406" actId="14100"/>
        <pc:sldMkLst>
          <pc:docMk/>
          <pc:sldMk cId="386045861" sldId="336"/>
        </pc:sldMkLst>
      </pc:sldChg>
      <pc:sldChg chg="delSp modSp add mod ord">
        <pc:chgData name="Romessa Naeem" userId="1bce7fe639484c7a" providerId="LiveId" clId="{08B6EB88-8F16-452E-B4F3-0EBC4A2AB728}" dt="2025-01-30T09:25:51.442" v="1429" actId="27636"/>
        <pc:sldMkLst>
          <pc:docMk/>
          <pc:sldMk cId="3496415178" sldId="337"/>
        </pc:sldMkLst>
        <pc:spChg chg="mod">
          <ac:chgData name="Romessa Naeem" userId="1bce7fe639484c7a" providerId="LiveId" clId="{08B6EB88-8F16-452E-B4F3-0EBC4A2AB728}" dt="2025-01-30T09:25:41.287" v="1427" actId="113"/>
          <ac:spMkLst>
            <pc:docMk/>
            <pc:sldMk cId="3496415178" sldId="337"/>
            <ac:spMk id="2" creationId="{970A59E1-B81F-3AC4-0087-77E671D1608D}"/>
          </ac:spMkLst>
        </pc:spChg>
        <pc:spChg chg="mod">
          <ac:chgData name="Romessa Naeem" userId="1bce7fe639484c7a" providerId="LiveId" clId="{08B6EB88-8F16-452E-B4F3-0EBC4A2AB728}" dt="2025-01-30T09:25:51.442" v="1429" actId="27636"/>
          <ac:spMkLst>
            <pc:docMk/>
            <pc:sldMk cId="3496415178" sldId="337"/>
            <ac:spMk id="3" creationId="{C4CC3DB7-6D49-951F-CFE7-3517380FAC56}"/>
          </ac:spMkLst>
        </pc:spChg>
      </pc:sldChg>
      <pc:sldChg chg="addSp delSp modSp add mod">
        <pc:chgData name="Romessa Naeem" userId="1bce7fe639484c7a" providerId="LiveId" clId="{08B6EB88-8F16-452E-B4F3-0EBC4A2AB728}" dt="2025-01-30T09:24:52.875" v="1420" actId="14100"/>
        <pc:sldMkLst>
          <pc:docMk/>
          <pc:sldMk cId="679581605" sldId="338"/>
        </pc:sldMkLst>
      </pc:sldChg>
    </pc:docChg>
  </pc:docChgLst>
  <pc:docChgLst>
    <pc:chgData name="Romessa Naeem" userId="1bce7fe639484c7a" providerId="LiveId" clId="{8EBA59C8-88A1-4E8F-97DE-7ECC9F8566DA}"/>
    <pc:docChg chg="undo custSel addSld delSld modSld sldOrd">
      <pc:chgData name="Romessa Naeem" userId="1bce7fe639484c7a" providerId="LiveId" clId="{8EBA59C8-88A1-4E8F-97DE-7ECC9F8566DA}" dt="2025-02-04T03:00:54.052" v="841" actId="14100"/>
      <pc:docMkLst>
        <pc:docMk/>
      </pc:docMkLst>
      <pc:sldChg chg="modSp mod">
        <pc:chgData name="Romessa Naeem" userId="1bce7fe639484c7a" providerId="LiveId" clId="{8EBA59C8-88A1-4E8F-97DE-7ECC9F8566DA}" dt="2025-02-04T02:07:59.973" v="78" actId="255"/>
        <pc:sldMkLst>
          <pc:docMk/>
          <pc:sldMk cId="2704231860" sldId="258"/>
        </pc:sldMkLst>
        <pc:spChg chg="mod">
          <ac:chgData name="Romessa Naeem" userId="1bce7fe639484c7a" providerId="LiveId" clId="{8EBA59C8-88A1-4E8F-97DE-7ECC9F8566DA}" dt="2025-02-04T02:07:59.973" v="78" actId="255"/>
          <ac:spMkLst>
            <pc:docMk/>
            <pc:sldMk cId="2704231860" sldId="258"/>
            <ac:spMk id="3" creationId="{00000000-0000-0000-0000-000000000000}"/>
          </ac:spMkLst>
        </pc:spChg>
      </pc:sldChg>
      <pc:sldChg chg="modSp mod">
        <pc:chgData name="Romessa Naeem" userId="1bce7fe639484c7a" providerId="LiveId" clId="{8EBA59C8-88A1-4E8F-97DE-7ECC9F8566DA}" dt="2025-02-04T02:55:26.959" v="818"/>
        <pc:sldMkLst>
          <pc:docMk/>
          <pc:sldMk cId="2915695827" sldId="315"/>
        </pc:sldMkLst>
        <pc:spChg chg="mod">
          <ac:chgData name="Romessa Naeem" userId="1bce7fe639484c7a" providerId="LiveId" clId="{8EBA59C8-88A1-4E8F-97DE-7ECC9F8566DA}" dt="2025-02-04T02:55:26.959" v="818"/>
          <ac:spMkLst>
            <pc:docMk/>
            <pc:sldMk cId="2915695827" sldId="315"/>
            <ac:spMk id="7" creationId="{00000000-0000-0000-0000-000000000000}"/>
          </ac:spMkLst>
        </pc:spChg>
      </pc:sldChg>
      <pc:sldChg chg="addSp delSp modSp mod">
        <pc:chgData name="Romessa Naeem" userId="1bce7fe639484c7a" providerId="LiveId" clId="{8EBA59C8-88A1-4E8F-97DE-7ECC9F8566DA}" dt="2025-02-04T02:06:54.785" v="76" actId="20577"/>
        <pc:sldMkLst>
          <pc:docMk/>
          <pc:sldMk cId="3771392000" sldId="317"/>
        </pc:sldMkLst>
        <pc:spChg chg="mod">
          <ac:chgData name="Romessa Naeem" userId="1bce7fe639484c7a" providerId="LiveId" clId="{8EBA59C8-88A1-4E8F-97DE-7ECC9F8566DA}" dt="2025-02-04T02:06:54.785" v="76" actId="20577"/>
          <ac:spMkLst>
            <pc:docMk/>
            <pc:sldMk cId="3771392000" sldId="317"/>
            <ac:spMk id="2" creationId="{00000000-0000-0000-0000-000000000000}"/>
          </ac:spMkLst>
        </pc:spChg>
        <pc:spChg chg="mod">
          <ac:chgData name="Romessa Naeem" userId="1bce7fe639484c7a" providerId="LiveId" clId="{8EBA59C8-88A1-4E8F-97DE-7ECC9F8566DA}" dt="2025-02-04T02:04:58.159" v="60" actId="20577"/>
          <ac:spMkLst>
            <pc:docMk/>
            <pc:sldMk cId="3771392000" sldId="317"/>
            <ac:spMk id="3" creationId="{00000000-0000-0000-0000-000000000000}"/>
          </ac:spMkLst>
        </pc:spChg>
      </pc:sldChg>
      <pc:sldChg chg="modSp mod">
        <pc:chgData name="Romessa Naeem" userId="1bce7fe639484c7a" providerId="LiveId" clId="{8EBA59C8-88A1-4E8F-97DE-7ECC9F8566DA}" dt="2025-02-04T02:28:34.354" v="458" actId="255"/>
        <pc:sldMkLst>
          <pc:docMk/>
          <pc:sldMk cId="995828821" sldId="319"/>
        </pc:sldMkLst>
        <pc:spChg chg="mod">
          <ac:chgData name="Romessa Naeem" userId="1bce7fe639484c7a" providerId="LiveId" clId="{8EBA59C8-88A1-4E8F-97DE-7ECC9F8566DA}" dt="2025-02-04T02:28:34.354" v="458" actId="255"/>
          <ac:spMkLst>
            <pc:docMk/>
            <pc:sldMk cId="995828821" sldId="319"/>
            <ac:spMk id="2" creationId="{2E843D9D-EE05-F9A8-A930-8EAF4E146880}"/>
          </ac:spMkLst>
        </pc:spChg>
        <pc:spChg chg="mod">
          <ac:chgData name="Romessa Naeem" userId="1bce7fe639484c7a" providerId="LiveId" clId="{8EBA59C8-88A1-4E8F-97DE-7ECC9F8566DA}" dt="2025-02-04T02:12:01.361" v="81" actId="255"/>
          <ac:spMkLst>
            <pc:docMk/>
            <pc:sldMk cId="995828821" sldId="319"/>
            <ac:spMk id="3" creationId="{26574348-63B8-03F6-5940-9A1487C78569}"/>
          </ac:spMkLst>
        </pc:spChg>
      </pc:sldChg>
      <pc:sldChg chg="addSp delSp modSp mod">
        <pc:chgData name="Romessa Naeem" userId="1bce7fe639484c7a" providerId="LiveId" clId="{8EBA59C8-88A1-4E8F-97DE-7ECC9F8566DA}" dt="2025-02-04T02:28:45.560" v="459" actId="255"/>
        <pc:sldMkLst>
          <pc:docMk/>
          <pc:sldMk cId="1425925710" sldId="320"/>
        </pc:sldMkLst>
      </pc:sldChg>
      <pc:sldChg chg="del">
        <pc:chgData name="Romessa Naeem" userId="1bce7fe639484c7a" providerId="LiveId" clId="{8EBA59C8-88A1-4E8F-97DE-7ECC9F8566DA}" dt="2025-02-04T02:12:25.267" v="85" actId="47"/>
        <pc:sldMkLst>
          <pc:docMk/>
          <pc:sldMk cId="1798184557" sldId="321"/>
        </pc:sldMkLst>
      </pc:sldChg>
      <pc:sldChg chg="del">
        <pc:chgData name="Romessa Naeem" userId="1bce7fe639484c7a" providerId="LiveId" clId="{8EBA59C8-88A1-4E8F-97DE-7ECC9F8566DA}" dt="2025-02-04T02:12:26.055" v="86" actId="47"/>
        <pc:sldMkLst>
          <pc:docMk/>
          <pc:sldMk cId="547646627" sldId="322"/>
        </pc:sldMkLst>
      </pc:sldChg>
      <pc:sldChg chg="del">
        <pc:chgData name="Romessa Naeem" userId="1bce7fe639484c7a" providerId="LiveId" clId="{8EBA59C8-88A1-4E8F-97DE-7ECC9F8566DA}" dt="2025-02-04T02:12:27.141" v="87" actId="47"/>
        <pc:sldMkLst>
          <pc:docMk/>
          <pc:sldMk cId="2672389517" sldId="323"/>
        </pc:sldMkLst>
      </pc:sldChg>
      <pc:sldChg chg="addSp delSp modSp mod">
        <pc:chgData name="Romessa Naeem" userId="1bce7fe639484c7a" providerId="LiveId" clId="{8EBA59C8-88A1-4E8F-97DE-7ECC9F8566DA}" dt="2025-02-04T02:39:31.466" v="548" actId="1036"/>
        <pc:sldMkLst>
          <pc:docMk/>
          <pc:sldMk cId="2972519359" sldId="324"/>
        </pc:sldMkLst>
        <pc:spChg chg="mod">
          <ac:chgData name="Romessa Naeem" userId="1bce7fe639484c7a" providerId="LiveId" clId="{8EBA59C8-88A1-4E8F-97DE-7ECC9F8566DA}" dt="2025-02-04T02:39:25.345" v="545" actId="255"/>
          <ac:spMkLst>
            <pc:docMk/>
            <pc:sldMk cId="2972519359" sldId="324"/>
            <ac:spMk id="2" creationId="{FC2723EF-4873-61D6-69D3-628C77133448}"/>
          </ac:spMkLst>
        </pc:spChg>
        <pc:spChg chg="mod">
          <ac:chgData name="Romessa Naeem" userId="1bce7fe639484c7a" providerId="LiveId" clId="{8EBA59C8-88A1-4E8F-97DE-7ECC9F8566DA}" dt="2025-02-04T02:39:31.466" v="548" actId="1036"/>
          <ac:spMkLst>
            <pc:docMk/>
            <pc:sldMk cId="2972519359" sldId="324"/>
            <ac:spMk id="5" creationId="{F4B4E1FC-7CF7-CE7C-78C3-4E5591275874}"/>
          </ac:spMkLst>
        </pc:spChg>
      </pc:sldChg>
      <pc:sldChg chg="addSp delSp modSp mod">
        <pc:chgData name="Romessa Naeem" userId="1bce7fe639484c7a" providerId="LiveId" clId="{8EBA59C8-88A1-4E8F-97DE-7ECC9F8566DA}" dt="2025-02-04T02:45:06.895" v="592" actId="14100"/>
        <pc:sldMkLst>
          <pc:docMk/>
          <pc:sldMk cId="2374295254" sldId="325"/>
        </pc:sldMkLst>
      </pc:sldChg>
      <pc:sldChg chg="del">
        <pc:chgData name="Romessa Naeem" userId="1bce7fe639484c7a" providerId="LiveId" clId="{8EBA59C8-88A1-4E8F-97DE-7ECC9F8566DA}" dt="2025-02-04T02:12:28.068" v="88" actId="47"/>
        <pc:sldMkLst>
          <pc:docMk/>
          <pc:sldMk cId="2411545928" sldId="326"/>
        </pc:sldMkLst>
      </pc:sldChg>
      <pc:sldChg chg="del">
        <pc:chgData name="Romessa Naeem" userId="1bce7fe639484c7a" providerId="LiveId" clId="{8EBA59C8-88A1-4E8F-97DE-7ECC9F8566DA}" dt="2025-02-04T02:12:28.843" v="89" actId="47"/>
        <pc:sldMkLst>
          <pc:docMk/>
          <pc:sldMk cId="4244917858" sldId="327"/>
        </pc:sldMkLst>
      </pc:sldChg>
      <pc:sldChg chg="del">
        <pc:chgData name="Romessa Naeem" userId="1bce7fe639484c7a" providerId="LiveId" clId="{8EBA59C8-88A1-4E8F-97DE-7ECC9F8566DA}" dt="2025-02-04T02:12:29.853" v="90" actId="47"/>
        <pc:sldMkLst>
          <pc:docMk/>
          <pc:sldMk cId="2369571830" sldId="328"/>
        </pc:sldMkLst>
      </pc:sldChg>
      <pc:sldChg chg="del">
        <pc:chgData name="Romessa Naeem" userId="1bce7fe639484c7a" providerId="LiveId" clId="{8EBA59C8-88A1-4E8F-97DE-7ECC9F8566DA}" dt="2025-02-04T02:12:31.200" v="91" actId="47"/>
        <pc:sldMkLst>
          <pc:docMk/>
          <pc:sldMk cId="3980326523" sldId="329"/>
        </pc:sldMkLst>
      </pc:sldChg>
      <pc:sldChg chg="del">
        <pc:chgData name="Romessa Naeem" userId="1bce7fe639484c7a" providerId="LiveId" clId="{8EBA59C8-88A1-4E8F-97DE-7ECC9F8566DA}" dt="2025-02-04T02:12:32.152" v="92" actId="47"/>
        <pc:sldMkLst>
          <pc:docMk/>
          <pc:sldMk cId="3923562252" sldId="330"/>
        </pc:sldMkLst>
      </pc:sldChg>
      <pc:sldChg chg="del">
        <pc:chgData name="Romessa Naeem" userId="1bce7fe639484c7a" providerId="LiveId" clId="{8EBA59C8-88A1-4E8F-97DE-7ECC9F8566DA}" dt="2025-02-04T02:12:33.015" v="93" actId="47"/>
        <pc:sldMkLst>
          <pc:docMk/>
          <pc:sldMk cId="3640022267" sldId="331"/>
        </pc:sldMkLst>
      </pc:sldChg>
      <pc:sldChg chg="del">
        <pc:chgData name="Romessa Naeem" userId="1bce7fe639484c7a" providerId="LiveId" clId="{8EBA59C8-88A1-4E8F-97DE-7ECC9F8566DA}" dt="2025-02-04T02:12:33.669" v="94" actId="47"/>
        <pc:sldMkLst>
          <pc:docMk/>
          <pc:sldMk cId="4176503903" sldId="332"/>
        </pc:sldMkLst>
      </pc:sldChg>
      <pc:sldChg chg="addSp delSp modSp mod">
        <pc:chgData name="Romessa Naeem" userId="1bce7fe639484c7a" providerId="LiveId" clId="{8EBA59C8-88A1-4E8F-97DE-7ECC9F8566DA}" dt="2025-02-04T02:42:30.816" v="557" actId="255"/>
        <pc:sldMkLst>
          <pc:docMk/>
          <pc:sldMk cId="3607857524" sldId="333"/>
        </pc:sldMkLst>
        <pc:spChg chg="mod">
          <ac:chgData name="Romessa Naeem" userId="1bce7fe639484c7a" providerId="LiveId" clId="{8EBA59C8-88A1-4E8F-97DE-7ECC9F8566DA}" dt="2025-02-04T02:41:03.732" v="553" actId="113"/>
          <ac:spMkLst>
            <pc:docMk/>
            <pc:sldMk cId="3607857524" sldId="333"/>
            <ac:spMk id="2" creationId="{04A5ED32-9DBC-B0C6-A95A-24DF69678E15}"/>
          </ac:spMkLst>
        </pc:spChg>
        <pc:spChg chg="add mod">
          <ac:chgData name="Romessa Naeem" userId="1bce7fe639484c7a" providerId="LiveId" clId="{8EBA59C8-88A1-4E8F-97DE-7ECC9F8566DA}" dt="2025-02-04T02:42:30.816" v="557" actId="255"/>
          <ac:spMkLst>
            <pc:docMk/>
            <pc:sldMk cId="3607857524" sldId="333"/>
            <ac:spMk id="7" creationId="{BF03BA5C-0652-4E9B-6DF0-F4E7668EFADB}"/>
          </ac:spMkLst>
        </pc:spChg>
      </pc:sldChg>
      <pc:sldChg chg="addSp delSp modSp mod">
        <pc:chgData name="Romessa Naeem" userId="1bce7fe639484c7a" providerId="LiveId" clId="{8EBA59C8-88A1-4E8F-97DE-7ECC9F8566DA}" dt="2025-02-04T02:48:55.043" v="629" actId="113"/>
        <pc:sldMkLst>
          <pc:docMk/>
          <pc:sldMk cId="3574022558" sldId="334"/>
        </pc:sldMkLst>
      </pc:sldChg>
      <pc:sldChg chg="modSp mod">
        <pc:chgData name="Romessa Naeem" userId="1bce7fe639484c7a" providerId="LiveId" clId="{8EBA59C8-88A1-4E8F-97DE-7ECC9F8566DA}" dt="2025-02-04T02:50:11.109" v="658" actId="20577"/>
        <pc:sldMkLst>
          <pc:docMk/>
          <pc:sldMk cId="2194229140" sldId="335"/>
        </pc:sldMkLst>
      </pc:sldChg>
      <pc:sldChg chg="modSp mod">
        <pc:chgData name="Romessa Naeem" userId="1bce7fe639484c7a" providerId="LiveId" clId="{8EBA59C8-88A1-4E8F-97DE-7ECC9F8566DA}" dt="2025-02-04T02:52:11.672" v="701" actId="20577"/>
        <pc:sldMkLst>
          <pc:docMk/>
          <pc:sldMk cId="386045861" sldId="336"/>
        </pc:sldMkLst>
      </pc:sldChg>
      <pc:sldChg chg="addSp delSp modSp mod">
        <pc:chgData name="Romessa Naeem" userId="1bce7fe639484c7a" providerId="LiveId" clId="{8EBA59C8-88A1-4E8F-97DE-7ECC9F8566DA}" dt="2025-02-04T02:54:51.010" v="817" actId="14100"/>
        <pc:sldMkLst>
          <pc:docMk/>
          <pc:sldMk cId="679581605" sldId="338"/>
        </pc:sldMkLst>
      </pc:sldChg>
      <pc:sldChg chg="add del">
        <pc:chgData name="Romessa Naeem" userId="1bce7fe639484c7a" providerId="LiveId" clId="{8EBA59C8-88A1-4E8F-97DE-7ECC9F8566DA}" dt="2025-02-04T02:17:14.044" v="113" actId="47"/>
        <pc:sldMkLst>
          <pc:docMk/>
          <pc:sldMk cId="1277214433" sldId="339"/>
        </pc:sldMkLst>
      </pc:sldChg>
      <pc:sldChg chg="add del">
        <pc:chgData name="Romessa Naeem" userId="1bce7fe639484c7a" providerId="LiveId" clId="{8EBA59C8-88A1-4E8F-97DE-7ECC9F8566DA}" dt="2025-02-04T02:17:18.140" v="114" actId="47"/>
        <pc:sldMkLst>
          <pc:docMk/>
          <pc:sldMk cId="288514130" sldId="340"/>
        </pc:sldMkLst>
      </pc:sldChg>
      <pc:sldChg chg="addSp delSp modSp new mod modAnim">
        <pc:chgData name="Romessa Naeem" userId="1bce7fe639484c7a" providerId="LiveId" clId="{8EBA59C8-88A1-4E8F-97DE-7ECC9F8566DA}" dt="2025-02-04T02:28:54.696" v="460" actId="255"/>
        <pc:sldMkLst>
          <pc:docMk/>
          <pc:sldMk cId="3500794638" sldId="341"/>
        </pc:sldMkLst>
      </pc:sldChg>
      <pc:sldChg chg="addSp delSp modSp add mod delAnim modAnim">
        <pc:chgData name="Romessa Naeem" userId="1bce7fe639484c7a" providerId="LiveId" clId="{8EBA59C8-88A1-4E8F-97DE-7ECC9F8566DA}" dt="2025-02-04T02:29:04.333" v="461" actId="255"/>
        <pc:sldMkLst>
          <pc:docMk/>
          <pc:sldMk cId="2307192207" sldId="342"/>
        </pc:sldMkLst>
      </pc:sldChg>
      <pc:sldChg chg="addSp delSp modSp add mod">
        <pc:chgData name="Romessa Naeem" userId="1bce7fe639484c7a" providerId="LiveId" clId="{8EBA59C8-88A1-4E8F-97DE-7ECC9F8566DA}" dt="2025-02-04T02:34:09.937" v="479" actId="14100"/>
        <pc:sldMkLst>
          <pc:docMk/>
          <pc:sldMk cId="686022687" sldId="343"/>
        </pc:sldMkLst>
      </pc:sldChg>
      <pc:sldChg chg="addSp delSp modSp add mod ord">
        <pc:chgData name="Romessa Naeem" userId="1bce7fe639484c7a" providerId="LiveId" clId="{8EBA59C8-88A1-4E8F-97DE-7ECC9F8566DA}" dt="2025-02-04T02:29:14.344" v="462" actId="255"/>
        <pc:sldMkLst>
          <pc:docMk/>
          <pc:sldMk cId="3097045956" sldId="344"/>
        </pc:sldMkLst>
      </pc:sldChg>
      <pc:sldChg chg="addSp delSp modSp add mod">
        <pc:chgData name="Romessa Naeem" userId="1bce7fe639484c7a" providerId="LiveId" clId="{8EBA59C8-88A1-4E8F-97DE-7ECC9F8566DA}" dt="2025-02-04T02:37:56.436" v="527" actId="14100"/>
        <pc:sldMkLst>
          <pc:docMk/>
          <pc:sldMk cId="1132287732" sldId="345"/>
        </pc:sldMkLst>
      </pc:sldChg>
      <pc:sldChg chg="addSp delSp modSp add mod ord">
        <pc:chgData name="Romessa Naeem" userId="1bce7fe639484c7a" providerId="LiveId" clId="{8EBA59C8-88A1-4E8F-97DE-7ECC9F8566DA}" dt="2025-02-04T02:36:18.190" v="517"/>
        <pc:sldMkLst>
          <pc:docMk/>
          <pc:sldMk cId="2043376718" sldId="346"/>
        </pc:sldMkLst>
      </pc:sldChg>
      <pc:sldChg chg="addSp delSp modSp new mod modAnim">
        <pc:chgData name="Romessa Naeem" userId="1bce7fe639484c7a" providerId="LiveId" clId="{8EBA59C8-88A1-4E8F-97DE-7ECC9F8566DA}" dt="2025-02-04T03:00:54.052" v="841" actId="14100"/>
        <pc:sldMkLst>
          <pc:docMk/>
          <pc:sldMk cId="2013774340" sldId="347"/>
        </pc:sldMkLst>
        <pc:spChg chg="mod">
          <ac:chgData name="Romessa Naeem" userId="1bce7fe639484c7a" providerId="LiveId" clId="{8EBA59C8-88A1-4E8F-97DE-7ECC9F8566DA}" dt="2025-02-04T02:57:52.436" v="834" actId="20577"/>
          <ac:spMkLst>
            <pc:docMk/>
            <pc:sldMk cId="2013774340" sldId="347"/>
            <ac:spMk id="2" creationId="{2E5B5B55-456A-177C-A263-C346941ED36C}"/>
          </ac:spMkLst>
        </pc:spChg>
      </pc:sldChg>
      <pc:sldChg chg="add del">
        <pc:chgData name="Romessa Naeem" userId="1bce7fe639484c7a" providerId="LiveId" clId="{8EBA59C8-88A1-4E8F-97DE-7ECC9F8566DA}" dt="2025-02-04T02:39:44.301" v="549" actId="47"/>
        <pc:sldMkLst>
          <pc:docMk/>
          <pc:sldMk cId="4140814769" sldId="347"/>
        </pc:sldMkLst>
      </pc:sldChg>
      <pc:sldChg chg="add del">
        <pc:chgData name="Romessa Naeem" userId="1bce7fe639484c7a" providerId="LiveId" clId="{8EBA59C8-88A1-4E8F-97DE-7ECC9F8566DA}" dt="2025-02-04T02:57:58.776" v="835" actId="47"/>
        <pc:sldMkLst>
          <pc:docMk/>
          <pc:sldMk cId="3351704352" sldId="348"/>
        </pc:sldMkLst>
      </pc:sldChg>
      <pc:sldChg chg="add del">
        <pc:chgData name="Romessa Naeem" userId="1bce7fe639484c7a" providerId="LiveId" clId="{8EBA59C8-88A1-4E8F-97DE-7ECC9F8566DA}" dt="2025-02-04T02:58:00.696" v="836" actId="47"/>
        <pc:sldMkLst>
          <pc:docMk/>
          <pc:sldMk cId="647764266" sldId="349"/>
        </pc:sldMkLst>
      </pc:sldChg>
    </pc:docChg>
  </pc:docChgLst>
  <pc:docChgLst>
    <pc:chgData name="Romessa Naeem" userId="1bce7fe639484c7a" providerId="LiveId" clId="{58CB8AB9-50A3-42D7-8471-0B56A525996F}"/>
    <pc:docChg chg="undo custSel addSld delSld modSld">
      <pc:chgData name="Romessa Naeem" userId="1bce7fe639484c7a" providerId="LiveId" clId="{58CB8AB9-50A3-42D7-8471-0B56A525996F}" dt="2025-02-06T03:22:54.869" v="496" actId="478"/>
      <pc:docMkLst>
        <pc:docMk/>
      </pc:docMkLst>
      <pc:sldChg chg="modSp mod">
        <pc:chgData name="Romessa Naeem" userId="1bce7fe639484c7a" providerId="LiveId" clId="{58CB8AB9-50A3-42D7-8471-0B56A525996F}" dt="2025-02-06T03:13:29.132" v="1" actId="20577"/>
        <pc:sldMkLst>
          <pc:docMk/>
          <pc:sldMk cId="2704231860" sldId="258"/>
        </pc:sldMkLst>
        <pc:spChg chg="mod">
          <ac:chgData name="Romessa Naeem" userId="1bce7fe639484c7a" providerId="LiveId" clId="{58CB8AB9-50A3-42D7-8471-0B56A525996F}" dt="2025-02-06T03:13:29.132" v="1" actId="20577"/>
          <ac:spMkLst>
            <pc:docMk/>
            <pc:sldMk cId="2704231860" sldId="258"/>
            <ac:spMk id="3" creationId="{00000000-0000-0000-0000-000000000000}"/>
          </ac:spMkLst>
        </pc:spChg>
      </pc:sldChg>
      <pc:sldChg chg="delSp mod">
        <pc:chgData name="Romessa Naeem" userId="1bce7fe639484c7a" providerId="LiveId" clId="{58CB8AB9-50A3-42D7-8471-0B56A525996F}" dt="2025-02-06T03:13:18.997" v="0" actId="478"/>
        <pc:sldMkLst>
          <pc:docMk/>
          <pc:sldMk cId="3771392000" sldId="317"/>
        </pc:sldMkLst>
      </pc:sldChg>
      <pc:sldChg chg="del">
        <pc:chgData name="Romessa Naeem" userId="1bce7fe639484c7a" providerId="LiveId" clId="{58CB8AB9-50A3-42D7-8471-0B56A525996F}" dt="2025-02-06T03:14:10.234" v="5" actId="47"/>
        <pc:sldMkLst>
          <pc:docMk/>
          <pc:sldMk cId="1425925710" sldId="320"/>
        </pc:sldMkLst>
      </pc:sldChg>
      <pc:sldChg chg="delSp modSp add del mod">
        <pc:chgData name="Romessa Naeem" userId="1bce7fe639484c7a" providerId="LiveId" clId="{58CB8AB9-50A3-42D7-8471-0B56A525996F}" dt="2025-02-06T03:14:57.059" v="24" actId="20577"/>
        <pc:sldMkLst>
          <pc:docMk/>
          <pc:sldMk cId="2972519359" sldId="324"/>
        </pc:sldMkLst>
        <pc:spChg chg="mod">
          <ac:chgData name="Romessa Naeem" userId="1bce7fe639484c7a" providerId="LiveId" clId="{58CB8AB9-50A3-42D7-8471-0B56A525996F}" dt="2025-02-06T03:14:57.059" v="24" actId="20577"/>
          <ac:spMkLst>
            <pc:docMk/>
            <pc:sldMk cId="2972519359" sldId="324"/>
            <ac:spMk id="2" creationId="{FC2723EF-4873-61D6-69D3-628C77133448}"/>
          </ac:spMkLst>
        </pc:spChg>
      </pc:sldChg>
      <pc:sldChg chg="del">
        <pc:chgData name="Romessa Naeem" userId="1bce7fe639484c7a" providerId="LiveId" clId="{58CB8AB9-50A3-42D7-8471-0B56A525996F}" dt="2025-02-06T03:16:35.300" v="129" actId="47"/>
        <pc:sldMkLst>
          <pc:docMk/>
          <pc:sldMk cId="2374295254" sldId="325"/>
        </pc:sldMkLst>
      </pc:sldChg>
      <pc:sldChg chg="modSp mod">
        <pc:chgData name="Romessa Naeem" userId="1bce7fe639484c7a" providerId="LiveId" clId="{58CB8AB9-50A3-42D7-8471-0B56A525996F}" dt="2025-02-06T03:15:07.609" v="32" actId="20577"/>
        <pc:sldMkLst>
          <pc:docMk/>
          <pc:sldMk cId="3607857524" sldId="333"/>
        </pc:sldMkLst>
        <pc:spChg chg="mod">
          <ac:chgData name="Romessa Naeem" userId="1bce7fe639484c7a" providerId="LiveId" clId="{58CB8AB9-50A3-42D7-8471-0B56A525996F}" dt="2025-02-06T03:15:07.609" v="32" actId="20577"/>
          <ac:spMkLst>
            <pc:docMk/>
            <pc:sldMk cId="3607857524" sldId="333"/>
            <ac:spMk id="2" creationId="{04A5ED32-9DBC-B0C6-A95A-24DF69678E15}"/>
          </ac:spMkLst>
        </pc:spChg>
      </pc:sldChg>
      <pc:sldChg chg="del">
        <pc:chgData name="Romessa Naeem" userId="1bce7fe639484c7a" providerId="LiveId" clId="{58CB8AB9-50A3-42D7-8471-0B56A525996F}" dt="2025-02-06T03:19:47.808" v="327" actId="47"/>
        <pc:sldMkLst>
          <pc:docMk/>
          <pc:sldMk cId="3574022558" sldId="334"/>
        </pc:sldMkLst>
      </pc:sldChg>
      <pc:sldChg chg="modSp del mod">
        <pc:chgData name="Romessa Naeem" userId="1bce7fe639484c7a" providerId="LiveId" clId="{58CB8AB9-50A3-42D7-8471-0B56A525996F}" dt="2025-02-06T03:20:35.058" v="372" actId="47"/>
        <pc:sldMkLst>
          <pc:docMk/>
          <pc:sldMk cId="2194229140" sldId="335"/>
        </pc:sldMkLst>
      </pc:sldChg>
      <pc:sldChg chg="modSp add del mod">
        <pc:chgData name="Romessa Naeem" userId="1bce7fe639484c7a" providerId="LiveId" clId="{58CB8AB9-50A3-42D7-8471-0B56A525996F}" dt="2025-02-06T03:20:44.001" v="375" actId="47"/>
        <pc:sldMkLst>
          <pc:docMk/>
          <pc:sldMk cId="386045861" sldId="336"/>
        </pc:sldMkLst>
      </pc:sldChg>
      <pc:sldChg chg="del">
        <pc:chgData name="Romessa Naeem" userId="1bce7fe639484c7a" providerId="LiveId" clId="{58CB8AB9-50A3-42D7-8471-0B56A525996F}" dt="2025-02-06T03:22:41.267" v="495" actId="47"/>
        <pc:sldMkLst>
          <pc:docMk/>
          <pc:sldMk cId="679581605" sldId="338"/>
        </pc:sldMkLst>
      </pc:sldChg>
      <pc:sldChg chg="del">
        <pc:chgData name="Romessa Naeem" userId="1bce7fe639484c7a" providerId="LiveId" clId="{58CB8AB9-50A3-42D7-8471-0B56A525996F}" dt="2025-02-06T03:14:16.195" v="6" actId="47"/>
        <pc:sldMkLst>
          <pc:docMk/>
          <pc:sldMk cId="3500794638" sldId="341"/>
        </pc:sldMkLst>
      </pc:sldChg>
      <pc:sldChg chg="del">
        <pc:chgData name="Romessa Naeem" userId="1bce7fe639484c7a" providerId="LiveId" clId="{58CB8AB9-50A3-42D7-8471-0B56A525996F}" dt="2025-02-06T03:14:19.872" v="7" actId="47"/>
        <pc:sldMkLst>
          <pc:docMk/>
          <pc:sldMk cId="2307192207" sldId="342"/>
        </pc:sldMkLst>
      </pc:sldChg>
      <pc:sldChg chg="del">
        <pc:chgData name="Romessa Naeem" userId="1bce7fe639484c7a" providerId="LiveId" clId="{58CB8AB9-50A3-42D7-8471-0B56A525996F}" dt="2025-02-06T03:14:26.126" v="9" actId="47"/>
        <pc:sldMkLst>
          <pc:docMk/>
          <pc:sldMk cId="686022687" sldId="343"/>
        </pc:sldMkLst>
      </pc:sldChg>
      <pc:sldChg chg="del">
        <pc:chgData name="Romessa Naeem" userId="1bce7fe639484c7a" providerId="LiveId" clId="{58CB8AB9-50A3-42D7-8471-0B56A525996F}" dt="2025-02-06T03:14:23.802" v="8" actId="47"/>
        <pc:sldMkLst>
          <pc:docMk/>
          <pc:sldMk cId="3097045956" sldId="344"/>
        </pc:sldMkLst>
      </pc:sldChg>
      <pc:sldChg chg="del">
        <pc:chgData name="Romessa Naeem" userId="1bce7fe639484c7a" providerId="LiveId" clId="{58CB8AB9-50A3-42D7-8471-0B56A525996F}" dt="2025-02-06T03:14:30.177" v="11" actId="47"/>
        <pc:sldMkLst>
          <pc:docMk/>
          <pc:sldMk cId="1132287732" sldId="345"/>
        </pc:sldMkLst>
      </pc:sldChg>
      <pc:sldChg chg="del">
        <pc:chgData name="Romessa Naeem" userId="1bce7fe639484c7a" providerId="LiveId" clId="{58CB8AB9-50A3-42D7-8471-0B56A525996F}" dt="2025-02-06T03:14:28.899" v="10" actId="47"/>
        <pc:sldMkLst>
          <pc:docMk/>
          <pc:sldMk cId="2043376718" sldId="346"/>
        </pc:sldMkLst>
      </pc:sldChg>
      <pc:sldChg chg="addSp delSp modSp mod delAnim">
        <pc:chgData name="Romessa Naeem" userId="1bce7fe639484c7a" providerId="LiveId" clId="{58CB8AB9-50A3-42D7-8471-0B56A525996F}" dt="2025-02-06T03:22:54.869" v="496" actId="478"/>
        <pc:sldMkLst>
          <pc:docMk/>
          <pc:sldMk cId="2013774340" sldId="347"/>
        </pc:sldMkLst>
        <pc:spChg chg="add mod">
          <ac:chgData name="Romessa Naeem" userId="1bce7fe639484c7a" providerId="LiveId" clId="{58CB8AB9-50A3-42D7-8471-0B56A525996F}" dt="2025-02-06T03:22:54.869" v="496" actId="478"/>
          <ac:spMkLst>
            <pc:docMk/>
            <pc:sldMk cId="2013774340" sldId="347"/>
            <ac:spMk id="5" creationId="{1F3F41B2-4EAC-82CA-BE02-867A30C2876A}"/>
          </ac:spMkLst>
        </pc:spChg>
      </pc:sldChg>
      <pc:sldChg chg="addSp delSp modSp new mod">
        <pc:chgData name="Romessa Naeem" userId="1bce7fe639484c7a" providerId="LiveId" clId="{58CB8AB9-50A3-42D7-8471-0B56A525996F}" dt="2025-02-06T03:14:06.249" v="4" actId="478"/>
        <pc:sldMkLst>
          <pc:docMk/>
          <pc:sldMk cId="1544092544" sldId="348"/>
        </pc:sldMkLst>
        <pc:spChg chg="add mod">
          <ac:chgData name="Romessa Naeem" userId="1bce7fe639484c7a" providerId="LiveId" clId="{58CB8AB9-50A3-42D7-8471-0B56A525996F}" dt="2025-02-06T03:14:01.627" v="3"/>
          <ac:spMkLst>
            <pc:docMk/>
            <pc:sldMk cId="1544092544" sldId="348"/>
            <ac:spMk id="6" creationId="{2782944E-B458-B572-0E5F-2DFE09587FB5}"/>
          </ac:spMkLst>
        </pc:spChg>
      </pc:sldChg>
      <pc:sldChg chg="addSp delSp modSp new mod">
        <pc:chgData name="Romessa Naeem" userId="1bce7fe639484c7a" providerId="LiveId" clId="{58CB8AB9-50A3-42D7-8471-0B56A525996F}" dt="2025-02-06T03:16:32.485" v="128" actId="1036"/>
        <pc:sldMkLst>
          <pc:docMk/>
          <pc:sldMk cId="4149600269" sldId="349"/>
        </pc:sldMkLst>
        <pc:spChg chg="mod">
          <ac:chgData name="Romessa Naeem" userId="1bce7fe639484c7a" providerId="LiveId" clId="{58CB8AB9-50A3-42D7-8471-0B56A525996F}" dt="2025-02-06T03:16:23.129" v="124" actId="1036"/>
          <ac:spMkLst>
            <pc:docMk/>
            <pc:sldMk cId="4149600269" sldId="349"/>
            <ac:spMk id="5" creationId="{D793193B-A05A-9600-F7D1-3D9ADCF7E67A}"/>
          </ac:spMkLst>
        </pc:spChg>
        <pc:spChg chg="add mod">
          <ac:chgData name="Romessa Naeem" userId="1bce7fe639484c7a" providerId="LiveId" clId="{58CB8AB9-50A3-42D7-8471-0B56A525996F}" dt="2025-02-06T03:16:32.485" v="128" actId="1036"/>
          <ac:spMkLst>
            <pc:docMk/>
            <pc:sldMk cId="4149600269" sldId="349"/>
            <ac:spMk id="7" creationId="{B49A6E82-133E-2C83-8267-89D98229A0BA}"/>
          </ac:spMkLst>
        </pc:spChg>
      </pc:sldChg>
      <pc:sldChg chg="addSp delSp modSp new mod">
        <pc:chgData name="Romessa Naeem" userId="1bce7fe639484c7a" providerId="LiveId" clId="{58CB8AB9-50A3-42D7-8471-0B56A525996F}" dt="2025-02-06T03:19:39.119" v="326" actId="255"/>
        <pc:sldMkLst>
          <pc:docMk/>
          <pc:sldMk cId="2561361216" sldId="350"/>
        </pc:sldMkLst>
        <pc:spChg chg="mod">
          <ac:chgData name="Romessa Naeem" userId="1bce7fe639484c7a" providerId="LiveId" clId="{58CB8AB9-50A3-42D7-8471-0B56A525996F}" dt="2025-02-06T03:18:48.520" v="308" actId="1038"/>
          <ac:spMkLst>
            <pc:docMk/>
            <pc:sldMk cId="2561361216" sldId="350"/>
            <ac:spMk id="5" creationId="{4486375C-23D3-1888-0252-8864897521C9}"/>
          </ac:spMkLst>
        </pc:spChg>
        <pc:spChg chg="add mod">
          <ac:chgData name="Romessa Naeem" userId="1bce7fe639484c7a" providerId="LiveId" clId="{58CB8AB9-50A3-42D7-8471-0B56A525996F}" dt="2025-02-06T03:18:05.473" v="135"/>
          <ac:spMkLst>
            <pc:docMk/>
            <pc:sldMk cId="2561361216" sldId="350"/>
            <ac:spMk id="6" creationId="{E7E10A1E-FD1E-A8C8-0005-47B332E7BDCE}"/>
          </ac:spMkLst>
        </pc:spChg>
        <pc:spChg chg="add mod">
          <ac:chgData name="Romessa Naeem" userId="1bce7fe639484c7a" providerId="LiveId" clId="{58CB8AB9-50A3-42D7-8471-0B56A525996F}" dt="2025-02-06T03:19:39.119" v="326" actId="255"/>
          <ac:spMkLst>
            <pc:docMk/>
            <pc:sldMk cId="2561361216" sldId="350"/>
            <ac:spMk id="7" creationId="{83399F22-4DA4-FEAA-0CBA-BFE9C1A8CEDB}"/>
          </ac:spMkLst>
        </pc:spChg>
      </pc:sldChg>
      <pc:sldChg chg="modSp add mod">
        <pc:chgData name="Romessa Naeem" userId="1bce7fe639484c7a" providerId="LiveId" clId="{58CB8AB9-50A3-42D7-8471-0B56A525996F}" dt="2025-02-06T03:20:25.636" v="371" actId="255"/>
        <pc:sldMkLst>
          <pc:docMk/>
          <pc:sldMk cId="4042796410" sldId="351"/>
        </pc:sldMkLst>
        <pc:spChg chg="mod">
          <ac:chgData name="Romessa Naeem" userId="1bce7fe639484c7a" providerId="LiveId" clId="{58CB8AB9-50A3-42D7-8471-0B56A525996F}" dt="2025-02-06T03:20:05.331" v="344" actId="20577"/>
          <ac:spMkLst>
            <pc:docMk/>
            <pc:sldMk cId="4042796410" sldId="351"/>
            <ac:spMk id="5" creationId="{F0D385FD-B7F8-1B84-3576-3E28D825E4A6}"/>
          </ac:spMkLst>
        </pc:spChg>
        <pc:spChg chg="mod">
          <ac:chgData name="Romessa Naeem" userId="1bce7fe639484c7a" providerId="LiveId" clId="{58CB8AB9-50A3-42D7-8471-0B56A525996F}" dt="2025-02-06T03:20:25.636" v="371" actId="255"/>
          <ac:spMkLst>
            <pc:docMk/>
            <pc:sldMk cId="4042796410" sldId="351"/>
            <ac:spMk id="7" creationId="{117D5A66-4A36-2378-F04E-81F64F574CBD}"/>
          </ac:spMkLst>
        </pc:spChg>
      </pc:sldChg>
      <pc:sldChg chg="delSp modSp add mod">
        <pc:chgData name="Romessa Naeem" userId="1bce7fe639484c7a" providerId="LiveId" clId="{58CB8AB9-50A3-42D7-8471-0B56A525996F}" dt="2025-02-06T03:21:14.349" v="403" actId="255"/>
        <pc:sldMkLst>
          <pc:docMk/>
          <pc:sldMk cId="100121086" sldId="352"/>
        </pc:sldMkLst>
        <pc:spChg chg="mod">
          <ac:chgData name="Romessa Naeem" userId="1bce7fe639484c7a" providerId="LiveId" clId="{58CB8AB9-50A3-42D7-8471-0B56A525996F}" dt="2025-02-06T03:21:14.349" v="403" actId="255"/>
          <ac:spMkLst>
            <pc:docMk/>
            <pc:sldMk cId="100121086" sldId="352"/>
            <ac:spMk id="7" creationId="{D7888987-A3F0-3448-B1F0-43D0D692414A}"/>
          </ac:spMkLst>
        </pc:spChg>
      </pc:sldChg>
      <pc:sldChg chg="addSp delSp modSp new mod">
        <pc:chgData name="Romessa Naeem" userId="1bce7fe639484c7a" providerId="LiveId" clId="{58CB8AB9-50A3-42D7-8471-0B56A525996F}" dt="2025-02-06T03:22:36.106" v="494" actId="255"/>
        <pc:sldMkLst>
          <pc:docMk/>
          <pc:sldMk cId="566293011" sldId="353"/>
        </pc:sldMkLst>
        <pc:spChg chg="mod">
          <ac:chgData name="Romessa Naeem" userId="1bce7fe639484c7a" providerId="LiveId" clId="{58CB8AB9-50A3-42D7-8471-0B56A525996F}" dt="2025-02-06T03:22:08.295" v="489" actId="1035"/>
          <ac:spMkLst>
            <pc:docMk/>
            <pc:sldMk cId="566293011" sldId="353"/>
            <ac:spMk id="5" creationId="{65EFA9D9-188F-8097-5766-04F7D8311D43}"/>
          </ac:spMkLst>
        </pc:spChg>
        <pc:spChg chg="add mod">
          <ac:chgData name="Romessa Naeem" userId="1bce7fe639484c7a" providerId="LiveId" clId="{58CB8AB9-50A3-42D7-8471-0B56A525996F}" dt="2025-02-06T03:22:36.106" v="494" actId="255"/>
          <ac:spMkLst>
            <pc:docMk/>
            <pc:sldMk cId="566293011" sldId="353"/>
            <ac:spMk id="6" creationId="{F8A665DB-E4C8-93F8-D86E-B20A663C5BF2}"/>
          </ac:spMkLst>
        </pc:spChg>
      </pc:sldChg>
    </pc:docChg>
  </pc:docChgLst>
  <pc:docChgLst>
    <pc:chgData name="Romessa Naeem" userId="1bce7fe639484c7a" providerId="LiveId" clId="{E0C4B65E-DDD8-4AEE-A170-2801B1411EFA}"/>
    <pc:docChg chg="undo custSel addSld delSld modSld">
      <pc:chgData name="Romessa Naeem" userId="1bce7fe639484c7a" providerId="LiveId" clId="{E0C4B65E-DDD8-4AEE-A170-2801B1411EFA}" dt="2025-02-22T14:12:00.071" v="277"/>
      <pc:docMkLst>
        <pc:docMk/>
      </pc:docMkLst>
      <pc:sldChg chg="modSp mod">
        <pc:chgData name="Romessa Naeem" userId="1bce7fe639484c7a" providerId="LiveId" clId="{E0C4B65E-DDD8-4AEE-A170-2801B1411EFA}" dt="2025-02-22T13:50:36.075" v="33" actId="255"/>
        <pc:sldMkLst>
          <pc:docMk/>
          <pc:sldMk cId="2704231860" sldId="258"/>
        </pc:sldMkLst>
        <pc:spChg chg="mod">
          <ac:chgData name="Romessa Naeem" userId="1bce7fe639484c7a" providerId="LiveId" clId="{E0C4B65E-DDD8-4AEE-A170-2801B1411EFA}" dt="2025-02-22T13:50:36.075" v="33" actId="255"/>
          <ac:spMkLst>
            <pc:docMk/>
            <pc:sldMk cId="2704231860" sldId="258"/>
            <ac:spMk id="3" creationId="{00000000-0000-0000-0000-000000000000}"/>
          </ac:spMkLst>
        </pc:spChg>
      </pc:sldChg>
      <pc:sldChg chg="modSp mod">
        <pc:chgData name="Romessa Naeem" userId="1bce7fe639484c7a" providerId="LiveId" clId="{E0C4B65E-DDD8-4AEE-A170-2801B1411EFA}" dt="2025-02-22T14:12:00.071" v="277"/>
        <pc:sldMkLst>
          <pc:docMk/>
          <pc:sldMk cId="2915695827" sldId="315"/>
        </pc:sldMkLst>
        <pc:spChg chg="mod">
          <ac:chgData name="Romessa Naeem" userId="1bce7fe639484c7a" providerId="LiveId" clId="{E0C4B65E-DDD8-4AEE-A170-2801B1411EFA}" dt="2025-02-22T14:12:00.071" v="277"/>
          <ac:spMkLst>
            <pc:docMk/>
            <pc:sldMk cId="2915695827" sldId="315"/>
            <ac:spMk id="7" creationId="{00000000-0000-0000-0000-000000000000}"/>
          </ac:spMkLst>
        </pc:spChg>
      </pc:sldChg>
      <pc:sldChg chg="modSp mod">
        <pc:chgData name="Romessa Naeem" userId="1bce7fe639484c7a" providerId="LiveId" clId="{E0C4B65E-DDD8-4AEE-A170-2801B1411EFA}" dt="2025-02-22T13:49:56.058" v="29" actId="20577"/>
        <pc:sldMkLst>
          <pc:docMk/>
          <pc:sldMk cId="3771392000" sldId="317"/>
        </pc:sldMkLst>
        <pc:spChg chg="mod">
          <ac:chgData name="Romessa Naeem" userId="1bce7fe639484c7a" providerId="LiveId" clId="{E0C4B65E-DDD8-4AEE-A170-2801B1411EFA}" dt="2025-02-22T13:49:48.387" v="27" actId="20577"/>
          <ac:spMkLst>
            <pc:docMk/>
            <pc:sldMk cId="3771392000" sldId="317"/>
            <ac:spMk id="2" creationId="{00000000-0000-0000-0000-000000000000}"/>
          </ac:spMkLst>
        </pc:spChg>
        <pc:spChg chg="mod">
          <ac:chgData name="Romessa Naeem" userId="1bce7fe639484c7a" providerId="LiveId" clId="{E0C4B65E-DDD8-4AEE-A170-2801B1411EFA}" dt="2025-02-22T13:49:56.058" v="29" actId="20577"/>
          <ac:spMkLst>
            <pc:docMk/>
            <pc:sldMk cId="3771392000" sldId="317"/>
            <ac:spMk id="3" creationId="{00000000-0000-0000-0000-000000000000}"/>
          </ac:spMkLst>
        </pc:spChg>
      </pc:sldChg>
      <pc:sldChg chg="modSp mod">
        <pc:chgData name="Romessa Naeem" userId="1bce7fe639484c7a" providerId="LiveId" clId="{E0C4B65E-DDD8-4AEE-A170-2801B1411EFA}" dt="2025-02-22T13:51:01.493" v="35" actId="27636"/>
        <pc:sldMkLst>
          <pc:docMk/>
          <pc:sldMk cId="995828821" sldId="319"/>
        </pc:sldMkLst>
        <pc:spChg chg="mod">
          <ac:chgData name="Romessa Naeem" userId="1bce7fe639484c7a" providerId="LiveId" clId="{E0C4B65E-DDD8-4AEE-A170-2801B1411EFA}" dt="2025-02-22T13:51:01.493" v="35" actId="27636"/>
          <ac:spMkLst>
            <pc:docMk/>
            <pc:sldMk cId="995828821" sldId="319"/>
            <ac:spMk id="3" creationId="{26574348-63B8-03F6-5940-9A1487C78569}"/>
          </ac:spMkLst>
        </pc:spChg>
      </pc:sldChg>
      <pc:sldChg chg="addSp delSp modSp mod">
        <pc:chgData name="Romessa Naeem" userId="1bce7fe639484c7a" providerId="LiveId" clId="{E0C4B65E-DDD8-4AEE-A170-2801B1411EFA}" dt="2025-02-22T13:52:17.264" v="70" actId="14100"/>
        <pc:sldMkLst>
          <pc:docMk/>
          <pc:sldMk cId="2972519359" sldId="324"/>
        </pc:sldMkLst>
        <pc:spChg chg="mod">
          <ac:chgData name="Romessa Naeem" userId="1bce7fe639484c7a" providerId="LiveId" clId="{E0C4B65E-DDD8-4AEE-A170-2801B1411EFA}" dt="2025-02-22T13:52:01.372" v="65" actId="20577"/>
          <ac:spMkLst>
            <pc:docMk/>
            <pc:sldMk cId="2972519359" sldId="324"/>
            <ac:spMk id="2" creationId="{FC2723EF-4873-61D6-69D3-628C77133448}"/>
          </ac:spMkLst>
        </pc:spChg>
        <pc:spChg chg="del">
          <ac:chgData name="Romessa Naeem" userId="1bce7fe639484c7a" providerId="LiveId" clId="{E0C4B65E-DDD8-4AEE-A170-2801B1411EFA}" dt="2025-02-22T13:51:41.874" v="41"/>
          <ac:spMkLst>
            <pc:docMk/>
            <pc:sldMk cId="2972519359" sldId="324"/>
            <ac:spMk id="8" creationId="{2807FC19-8BF0-8F6A-4A53-50ED9F1986AC}"/>
          </ac:spMkLst>
        </pc:spChg>
        <pc:picChg chg="add mod">
          <ac:chgData name="Romessa Naeem" userId="1bce7fe639484c7a" providerId="LiveId" clId="{E0C4B65E-DDD8-4AEE-A170-2801B1411EFA}" dt="2025-02-22T13:52:17.264" v="70" actId="14100"/>
          <ac:picMkLst>
            <pc:docMk/>
            <pc:sldMk cId="2972519359" sldId="324"/>
            <ac:picMk id="3" creationId="{002AC1D4-A3B4-A637-0302-D78080149600}"/>
          </ac:picMkLst>
        </pc:picChg>
      </pc:sldChg>
      <pc:sldChg chg="modSp mod">
        <pc:chgData name="Romessa Naeem" userId="1bce7fe639484c7a" providerId="LiveId" clId="{E0C4B65E-DDD8-4AEE-A170-2801B1411EFA}" dt="2025-02-22T13:52:57.166" v="94" actId="20577"/>
        <pc:sldMkLst>
          <pc:docMk/>
          <pc:sldMk cId="3607857524" sldId="333"/>
        </pc:sldMkLst>
        <pc:spChg chg="mod">
          <ac:chgData name="Romessa Naeem" userId="1bce7fe639484c7a" providerId="LiveId" clId="{E0C4B65E-DDD8-4AEE-A170-2801B1411EFA}" dt="2025-02-22T13:52:57.166" v="94" actId="20577"/>
          <ac:spMkLst>
            <pc:docMk/>
            <pc:sldMk cId="3607857524" sldId="333"/>
            <ac:spMk id="2" creationId="{04A5ED32-9DBC-B0C6-A95A-24DF69678E15}"/>
          </ac:spMkLst>
        </pc:spChg>
        <pc:spChg chg="mod">
          <ac:chgData name="Romessa Naeem" userId="1bce7fe639484c7a" providerId="LiveId" clId="{E0C4B65E-DDD8-4AEE-A170-2801B1411EFA}" dt="2025-02-22T13:52:41.146" v="72" actId="255"/>
          <ac:spMkLst>
            <pc:docMk/>
            <pc:sldMk cId="3607857524" sldId="333"/>
            <ac:spMk id="7" creationId="{BF03BA5C-0652-4E9B-6DF0-F4E7668EFADB}"/>
          </ac:spMkLst>
        </pc:spChg>
      </pc:sldChg>
      <pc:sldChg chg="modSp mod">
        <pc:chgData name="Romessa Naeem" userId="1bce7fe639484c7a" providerId="LiveId" clId="{E0C4B65E-DDD8-4AEE-A170-2801B1411EFA}" dt="2025-02-22T14:10:59.481" v="267" actId="255"/>
        <pc:sldMkLst>
          <pc:docMk/>
          <pc:sldMk cId="2013774340" sldId="347"/>
        </pc:sldMkLst>
        <pc:spChg chg="mod">
          <ac:chgData name="Romessa Naeem" userId="1bce7fe639484c7a" providerId="LiveId" clId="{E0C4B65E-DDD8-4AEE-A170-2801B1411EFA}" dt="2025-02-22T14:10:24.329" v="265" actId="113"/>
          <ac:spMkLst>
            <pc:docMk/>
            <pc:sldMk cId="2013774340" sldId="347"/>
            <ac:spMk id="2" creationId="{2E5B5B55-456A-177C-A263-C346941ED36C}"/>
          </ac:spMkLst>
        </pc:spChg>
        <pc:spChg chg="mod">
          <ac:chgData name="Romessa Naeem" userId="1bce7fe639484c7a" providerId="LiveId" clId="{E0C4B65E-DDD8-4AEE-A170-2801B1411EFA}" dt="2025-02-22T14:10:59.481" v="267" actId="255"/>
          <ac:spMkLst>
            <pc:docMk/>
            <pc:sldMk cId="2013774340" sldId="347"/>
            <ac:spMk id="5" creationId="{1F3F41B2-4EAC-82CA-BE02-867A30C2876A}"/>
          </ac:spMkLst>
        </pc:spChg>
      </pc:sldChg>
      <pc:sldChg chg="addSp delSp modSp mod">
        <pc:chgData name="Romessa Naeem" userId="1bce7fe639484c7a" providerId="LiveId" clId="{E0C4B65E-DDD8-4AEE-A170-2801B1411EFA}" dt="2025-02-22T14:00:25.296" v="102" actId="122"/>
        <pc:sldMkLst>
          <pc:docMk/>
          <pc:sldMk cId="1544092544" sldId="348"/>
        </pc:sldMkLst>
        <pc:spChg chg="mod">
          <ac:chgData name="Romessa Naeem" userId="1bce7fe639484c7a" providerId="LiveId" clId="{E0C4B65E-DDD8-4AEE-A170-2801B1411EFA}" dt="2025-02-22T14:00:25.296" v="102" actId="122"/>
          <ac:spMkLst>
            <pc:docMk/>
            <pc:sldMk cId="1544092544" sldId="348"/>
            <ac:spMk id="2" creationId="{07D56C7F-3915-B8E5-C161-19B8E034EC39}"/>
          </ac:spMkLst>
        </pc:spChg>
        <pc:spChg chg="del">
          <ac:chgData name="Romessa Naeem" userId="1bce7fe639484c7a" providerId="LiveId" clId="{E0C4B65E-DDD8-4AEE-A170-2801B1411EFA}" dt="2025-02-22T13:59:56.576" v="95"/>
          <ac:spMkLst>
            <pc:docMk/>
            <pc:sldMk cId="1544092544" sldId="348"/>
            <ac:spMk id="3" creationId="{870D6E81-BABF-FBD5-0E7A-BA82BF5BD06F}"/>
          </ac:spMkLst>
        </pc:spChg>
        <pc:picChg chg="add mod">
          <ac:chgData name="Romessa Naeem" userId="1bce7fe639484c7a" providerId="LiveId" clId="{E0C4B65E-DDD8-4AEE-A170-2801B1411EFA}" dt="2025-02-22T14:00:01.819" v="97" actId="14100"/>
          <ac:picMkLst>
            <pc:docMk/>
            <pc:sldMk cId="1544092544" sldId="348"/>
            <ac:picMk id="5" creationId="{FC310D49-A65C-8735-53B5-1FB7AE886D77}"/>
          </ac:picMkLst>
        </pc:picChg>
      </pc:sldChg>
      <pc:sldChg chg="addSp delSp modSp add del mod">
        <pc:chgData name="Romessa Naeem" userId="1bce7fe639484c7a" providerId="LiveId" clId="{E0C4B65E-DDD8-4AEE-A170-2801B1411EFA}" dt="2025-02-22T14:06:50.421" v="195" actId="14100"/>
        <pc:sldMkLst>
          <pc:docMk/>
          <pc:sldMk cId="4149600269" sldId="349"/>
        </pc:sldMkLst>
        <pc:spChg chg="del">
          <ac:chgData name="Romessa Naeem" userId="1bce7fe639484c7a" providerId="LiveId" clId="{E0C4B65E-DDD8-4AEE-A170-2801B1411EFA}" dt="2025-02-22T14:05:56.825" v="170"/>
          <ac:spMkLst>
            <pc:docMk/>
            <pc:sldMk cId="4149600269" sldId="349"/>
            <ac:spMk id="3" creationId="{0A4078B4-0003-9CFB-7316-2E5180B56184}"/>
          </ac:spMkLst>
        </pc:spChg>
        <pc:spChg chg="mod">
          <ac:chgData name="Romessa Naeem" userId="1bce7fe639484c7a" providerId="LiveId" clId="{E0C4B65E-DDD8-4AEE-A170-2801B1411EFA}" dt="2025-02-22T14:06:32.014" v="190" actId="113"/>
          <ac:spMkLst>
            <pc:docMk/>
            <pc:sldMk cId="4149600269" sldId="349"/>
            <ac:spMk id="7" creationId="{B49A6E82-133E-2C83-8267-89D98229A0BA}"/>
          </ac:spMkLst>
        </pc:spChg>
        <pc:picChg chg="add mod">
          <ac:chgData name="Romessa Naeem" userId="1bce7fe639484c7a" providerId="LiveId" clId="{E0C4B65E-DDD8-4AEE-A170-2801B1411EFA}" dt="2025-02-22T14:06:50.421" v="195" actId="14100"/>
          <ac:picMkLst>
            <pc:docMk/>
            <pc:sldMk cId="4149600269" sldId="349"/>
            <ac:picMk id="2" creationId="{F633513F-D8E7-EB67-B408-C04DB0912634}"/>
          </ac:picMkLst>
        </pc:picChg>
      </pc:sldChg>
      <pc:sldChg chg="modSp mod">
        <pc:chgData name="Romessa Naeem" userId="1bce7fe639484c7a" providerId="LiveId" clId="{E0C4B65E-DDD8-4AEE-A170-2801B1411EFA}" dt="2025-02-22T14:08:40.412" v="221" actId="255"/>
        <pc:sldMkLst>
          <pc:docMk/>
          <pc:sldMk cId="2561361216" sldId="350"/>
        </pc:sldMkLst>
        <pc:spChg chg="mod">
          <ac:chgData name="Romessa Naeem" userId="1bce7fe639484c7a" providerId="LiveId" clId="{E0C4B65E-DDD8-4AEE-A170-2801B1411EFA}" dt="2025-02-22T14:08:40.412" v="221" actId="255"/>
          <ac:spMkLst>
            <pc:docMk/>
            <pc:sldMk cId="2561361216" sldId="350"/>
            <ac:spMk id="3" creationId="{ADF65296-4173-5F43-8802-41BDE9FF8397}"/>
          </ac:spMkLst>
        </pc:spChg>
        <pc:spChg chg="mod">
          <ac:chgData name="Romessa Naeem" userId="1bce7fe639484c7a" providerId="LiveId" clId="{E0C4B65E-DDD8-4AEE-A170-2801B1411EFA}" dt="2025-02-22T14:08:03.309" v="218" actId="20577"/>
          <ac:spMkLst>
            <pc:docMk/>
            <pc:sldMk cId="2561361216" sldId="350"/>
            <ac:spMk id="7" creationId="{83399F22-4DA4-FEAA-0CBA-BFE9C1A8CEDB}"/>
          </ac:spMkLst>
        </pc:spChg>
      </pc:sldChg>
      <pc:sldChg chg="modSp mod">
        <pc:chgData name="Romessa Naeem" userId="1bce7fe639484c7a" providerId="LiveId" clId="{E0C4B65E-DDD8-4AEE-A170-2801B1411EFA}" dt="2025-02-22T14:08:29.357" v="220" actId="255"/>
        <pc:sldMkLst>
          <pc:docMk/>
          <pc:sldMk cId="4042796410" sldId="351"/>
        </pc:sldMkLst>
        <pc:spChg chg="mod">
          <ac:chgData name="Romessa Naeem" userId="1bce7fe639484c7a" providerId="LiveId" clId="{E0C4B65E-DDD8-4AEE-A170-2801B1411EFA}" dt="2025-02-22T14:08:29.357" v="220" actId="255"/>
          <ac:spMkLst>
            <pc:docMk/>
            <pc:sldMk cId="4042796410" sldId="351"/>
            <ac:spMk id="3" creationId="{2006DFC0-9F37-62FF-8B38-7EC4749F00FD}"/>
          </ac:spMkLst>
        </pc:spChg>
      </pc:sldChg>
      <pc:sldChg chg="modSp mod">
        <pc:chgData name="Romessa Naeem" userId="1bce7fe639484c7a" providerId="LiveId" clId="{E0C4B65E-DDD8-4AEE-A170-2801B1411EFA}" dt="2025-02-22T14:09:22.099" v="244" actId="255"/>
        <pc:sldMkLst>
          <pc:docMk/>
          <pc:sldMk cId="100121086" sldId="352"/>
        </pc:sldMkLst>
        <pc:spChg chg="mod">
          <ac:chgData name="Romessa Naeem" userId="1bce7fe639484c7a" providerId="LiveId" clId="{E0C4B65E-DDD8-4AEE-A170-2801B1411EFA}" dt="2025-02-22T14:09:22.099" v="244" actId="255"/>
          <ac:spMkLst>
            <pc:docMk/>
            <pc:sldMk cId="100121086" sldId="352"/>
            <ac:spMk id="3" creationId="{6A552E6F-9B36-72F8-A00B-CE4615901A62}"/>
          </ac:spMkLst>
        </pc:spChg>
        <pc:spChg chg="mod">
          <ac:chgData name="Romessa Naeem" userId="1bce7fe639484c7a" providerId="LiveId" clId="{E0C4B65E-DDD8-4AEE-A170-2801B1411EFA}" dt="2025-02-22T14:09:10.621" v="243" actId="20577"/>
          <ac:spMkLst>
            <pc:docMk/>
            <pc:sldMk cId="100121086" sldId="352"/>
            <ac:spMk id="7" creationId="{D7888987-A3F0-3448-B1F0-43D0D692414A}"/>
          </ac:spMkLst>
        </pc:spChg>
      </pc:sldChg>
      <pc:sldChg chg="addSp delSp modSp mod">
        <pc:chgData name="Romessa Naeem" userId="1bce7fe639484c7a" providerId="LiveId" clId="{E0C4B65E-DDD8-4AEE-A170-2801B1411EFA}" dt="2025-02-22T14:10:01.812" v="253" actId="27636"/>
        <pc:sldMkLst>
          <pc:docMk/>
          <pc:sldMk cId="566293011" sldId="353"/>
        </pc:sldMkLst>
        <pc:spChg chg="add mod">
          <ac:chgData name="Romessa Naeem" userId="1bce7fe639484c7a" providerId="LiveId" clId="{E0C4B65E-DDD8-4AEE-A170-2801B1411EFA}" dt="2025-02-22T14:09:51.030" v="251" actId="27636"/>
          <ac:spMkLst>
            <pc:docMk/>
            <pc:sldMk cId="566293011" sldId="353"/>
            <ac:spMk id="2" creationId="{20E9C1EF-2CAE-EA05-1413-8D0238C0DE06}"/>
          </ac:spMkLst>
        </pc:spChg>
        <pc:spChg chg="del">
          <ac:chgData name="Romessa Naeem" userId="1bce7fe639484c7a" providerId="LiveId" clId="{E0C4B65E-DDD8-4AEE-A170-2801B1411EFA}" dt="2025-02-22T14:09:42.405" v="245"/>
          <ac:spMkLst>
            <pc:docMk/>
            <pc:sldMk cId="566293011" sldId="353"/>
            <ac:spMk id="3" creationId="{7B954D74-1A40-D2E5-B471-3322B43DD2D0}"/>
          </ac:spMkLst>
        </pc:spChg>
        <pc:spChg chg="add mod">
          <ac:chgData name="Romessa Naeem" userId="1bce7fe639484c7a" providerId="LiveId" clId="{E0C4B65E-DDD8-4AEE-A170-2801B1411EFA}" dt="2025-02-22T14:10:01.812" v="253" actId="27636"/>
          <ac:spMkLst>
            <pc:docMk/>
            <pc:sldMk cId="566293011" sldId="353"/>
            <ac:spMk id="7" creationId="{95933727-7EB3-F5E7-9F15-3D1AEAE552DA}"/>
          </ac:spMkLst>
        </pc:spChg>
      </pc:sldChg>
      <pc:sldChg chg="addSp delSp modSp add mod">
        <pc:chgData name="Romessa Naeem" userId="1bce7fe639484c7a" providerId="LiveId" clId="{E0C4B65E-DDD8-4AEE-A170-2801B1411EFA}" dt="2025-02-22T14:01:18.100" v="115" actId="14100"/>
        <pc:sldMkLst>
          <pc:docMk/>
          <pc:sldMk cId="2177143972" sldId="354"/>
        </pc:sldMkLst>
        <pc:spChg chg="mod">
          <ac:chgData name="Romessa Naeem" userId="1bce7fe639484c7a" providerId="LiveId" clId="{E0C4B65E-DDD8-4AEE-A170-2801B1411EFA}" dt="2025-02-22T14:00:51.772" v="107" actId="122"/>
          <ac:spMkLst>
            <pc:docMk/>
            <pc:sldMk cId="2177143972" sldId="354"/>
            <ac:spMk id="2" creationId="{FF31041C-0DE6-2FA9-55F4-D424DD78D426}"/>
          </ac:spMkLst>
        </pc:spChg>
        <pc:spChg chg="del">
          <ac:chgData name="Romessa Naeem" userId="1bce7fe639484c7a" providerId="LiveId" clId="{E0C4B65E-DDD8-4AEE-A170-2801B1411EFA}" dt="2025-02-22T14:00:59.984" v="108"/>
          <ac:spMkLst>
            <pc:docMk/>
            <pc:sldMk cId="2177143972" sldId="354"/>
            <ac:spMk id="3" creationId="{9760BDE8-C536-D6AC-A58B-837A11E72AB0}"/>
          </ac:spMkLst>
        </pc:spChg>
        <pc:picChg chg="add mod">
          <ac:chgData name="Romessa Naeem" userId="1bce7fe639484c7a" providerId="LiveId" clId="{E0C4B65E-DDD8-4AEE-A170-2801B1411EFA}" dt="2025-02-22T14:01:18.100" v="115" actId="14100"/>
          <ac:picMkLst>
            <pc:docMk/>
            <pc:sldMk cId="2177143972" sldId="354"/>
            <ac:picMk id="5" creationId="{D3B97508-1DB6-FB39-D373-D7B36C42F1FA}"/>
          </ac:picMkLst>
        </pc:picChg>
      </pc:sldChg>
      <pc:sldChg chg="addSp delSp modSp add mod">
        <pc:chgData name="Romessa Naeem" userId="1bce7fe639484c7a" providerId="LiveId" clId="{E0C4B65E-DDD8-4AEE-A170-2801B1411EFA}" dt="2025-02-22T14:01:47.526" v="122" actId="14100"/>
        <pc:sldMkLst>
          <pc:docMk/>
          <pc:sldMk cId="2050270643" sldId="355"/>
        </pc:sldMkLst>
        <pc:spChg chg="del">
          <ac:chgData name="Romessa Naeem" userId="1bce7fe639484c7a" providerId="LiveId" clId="{E0C4B65E-DDD8-4AEE-A170-2801B1411EFA}" dt="2025-02-22T14:01:32.507" v="117" actId="478"/>
          <ac:spMkLst>
            <pc:docMk/>
            <pc:sldMk cId="2050270643" sldId="355"/>
            <ac:spMk id="2" creationId="{C86EE170-8930-49C3-1C7C-5823E443204A}"/>
          </ac:spMkLst>
        </pc:spChg>
        <pc:spChg chg="del">
          <ac:chgData name="Romessa Naeem" userId="1bce7fe639484c7a" providerId="LiveId" clId="{E0C4B65E-DDD8-4AEE-A170-2801B1411EFA}" dt="2025-02-22T14:01:30.510" v="116"/>
          <ac:spMkLst>
            <pc:docMk/>
            <pc:sldMk cId="2050270643" sldId="355"/>
            <ac:spMk id="3" creationId="{1C364D6E-0AE3-861B-BB5D-E272904A8A09}"/>
          </ac:spMkLst>
        </pc:spChg>
        <pc:picChg chg="add mod">
          <ac:chgData name="Romessa Naeem" userId="1bce7fe639484c7a" providerId="LiveId" clId="{E0C4B65E-DDD8-4AEE-A170-2801B1411EFA}" dt="2025-02-22T14:01:47.526" v="122" actId="14100"/>
          <ac:picMkLst>
            <pc:docMk/>
            <pc:sldMk cId="2050270643" sldId="355"/>
            <ac:picMk id="5" creationId="{416AEE3A-DE26-1D22-30E5-1EE91D1C5494}"/>
          </ac:picMkLst>
        </pc:picChg>
      </pc:sldChg>
      <pc:sldChg chg="addSp delSp modSp add mod">
        <pc:chgData name="Romessa Naeem" userId="1bce7fe639484c7a" providerId="LiveId" clId="{E0C4B65E-DDD8-4AEE-A170-2801B1411EFA}" dt="2025-02-22T14:02:19.495" v="129" actId="14100"/>
        <pc:sldMkLst>
          <pc:docMk/>
          <pc:sldMk cId="750542441" sldId="356"/>
        </pc:sldMkLst>
        <pc:spChg chg="del">
          <ac:chgData name="Romessa Naeem" userId="1bce7fe639484c7a" providerId="LiveId" clId="{E0C4B65E-DDD8-4AEE-A170-2801B1411EFA}" dt="2025-02-22T14:02:14.674" v="128" actId="478"/>
          <ac:spMkLst>
            <pc:docMk/>
            <pc:sldMk cId="750542441" sldId="356"/>
            <ac:spMk id="2" creationId="{2BE3209A-38AD-61BA-BCCD-6CF94175D14D}"/>
          </ac:spMkLst>
        </pc:spChg>
        <pc:spChg chg="del">
          <ac:chgData name="Romessa Naeem" userId="1bce7fe639484c7a" providerId="LiveId" clId="{E0C4B65E-DDD8-4AEE-A170-2801B1411EFA}" dt="2025-02-22T14:02:01.959" v="123"/>
          <ac:spMkLst>
            <pc:docMk/>
            <pc:sldMk cId="750542441" sldId="356"/>
            <ac:spMk id="3" creationId="{F84AC45B-468A-4FEC-B044-C896EBBB794F}"/>
          </ac:spMkLst>
        </pc:spChg>
        <pc:picChg chg="add mod">
          <ac:chgData name="Romessa Naeem" userId="1bce7fe639484c7a" providerId="LiveId" clId="{E0C4B65E-DDD8-4AEE-A170-2801B1411EFA}" dt="2025-02-22T14:02:19.495" v="129" actId="14100"/>
          <ac:picMkLst>
            <pc:docMk/>
            <pc:sldMk cId="750542441" sldId="356"/>
            <ac:picMk id="5" creationId="{0CB5118C-A798-ED44-BA93-C195AAE1C5FB}"/>
          </ac:picMkLst>
        </pc:picChg>
      </pc:sldChg>
      <pc:sldChg chg="addSp delSp modSp add mod">
        <pc:chgData name="Romessa Naeem" userId="1bce7fe639484c7a" providerId="LiveId" clId="{E0C4B65E-DDD8-4AEE-A170-2801B1411EFA}" dt="2025-02-22T14:02:38.942" v="132" actId="14100"/>
        <pc:sldMkLst>
          <pc:docMk/>
          <pc:sldMk cId="359004855" sldId="357"/>
        </pc:sldMkLst>
        <pc:spChg chg="del">
          <ac:chgData name="Romessa Naeem" userId="1bce7fe639484c7a" providerId="LiveId" clId="{E0C4B65E-DDD8-4AEE-A170-2801B1411EFA}" dt="2025-02-22T14:02:34.199" v="130" actId="478"/>
          <ac:spMkLst>
            <pc:docMk/>
            <pc:sldMk cId="359004855" sldId="357"/>
            <ac:spMk id="2" creationId="{3BBC0C91-A97C-E556-8576-8C1DF1D8DA3F}"/>
          </ac:spMkLst>
        </pc:spChg>
        <pc:spChg chg="del">
          <ac:chgData name="Romessa Naeem" userId="1bce7fe639484c7a" providerId="LiveId" clId="{E0C4B65E-DDD8-4AEE-A170-2801B1411EFA}" dt="2025-02-22T14:02:35.846" v="131"/>
          <ac:spMkLst>
            <pc:docMk/>
            <pc:sldMk cId="359004855" sldId="357"/>
            <ac:spMk id="3" creationId="{588750A3-729D-33E7-C595-B7B38BC459D3}"/>
          </ac:spMkLst>
        </pc:spChg>
        <pc:picChg chg="add mod">
          <ac:chgData name="Romessa Naeem" userId="1bce7fe639484c7a" providerId="LiveId" clId="{E0C4B65E-DDD8-4AEE-A170-2801B1411EFA}" dt="2025-02-22T14:02:38.942" v="132" actId="14100"/>
          <ac:picMkLst>
            <pc:docMk/>
            <pc:sldMk cId="359004855" sldId="357"/>
            <ac:picMk id="5" creationId="{9A273BCC-5FAF-DC71-E0C8-2BBB380E8608}"/>
          </ac:picMkLst>
        </pc:picChg>
      </pc:sldChg>
      <pc:sldChg chg="addSp delSp modSp add mod">
        <pc:chgData name="Romessa Naeem" userId="1bce7fe639484c7a" providerId="LiveId" clId="{E0C4B65E-DDD8-4AEE-A170-2801B1411EFA}" dt="2025-02-22T14:03:24.748" v="147" actId="14100"/>
        <pc:sldMkLst>
          <pc:docMk/>
          <pc:sldMk cId="520295772" sldId="358"/>
        </pc:sldMkLst>
        <pc:spChg chg="mod">
          <ac:chgData name="Romessa Naeem" userId="1bce7fe639484c7a" providerId="LiveId" clId="{E0C4B65E-DDD8-4AEE-A170-2801B1411EFA}" dt="2025-02-22T14:03:16.961" v="144" actId="122"/>
          <ac:spMkLst>
            <pc:docMk/>
            <pc:sldMk cId="520295772" sldId="358"/>
            <ac:spMk id="2" creationId="{B62CF282-436C-1B38-23AF-F82908DDF159}"/>
          </ac:spMkLst>
        </pc:spChg>
        <pc:spChg chg="del">
          <ac:chgData name="Romessa Naeem" userId="1bce7fe639484c7a" providerId="LiveId" clId="{E0C4B65E-DDD8-4AEE-A170-2801B1411EFA}" dt="2025-02-22T14:03:02.730" v="134"/>
          <ac:spMkLst>
            <pc:docMk/>
            <pc:sldMk cId="520295772" sldId="358"/>
            <ac:spMk id="3" creationId="{67725F6C-2732-6126-0D7C-1234104E689C}"/>
          </ac:spMkLst>
        </pc:spChg>
        <pc:picChg chg="add mod">
          <ac:chgData name="Romessa Naeem" userId="1bce7fe639484c7a" providerId="LiveId" clId="{E0C4B65E-DDD8-4AEE-A170-2801B1411EFA}" dt="2025-02-22T14:03:24.748" v="147" actId="14100"/>
          <ac:picMkLst>
            <pc:docMk/>
            <pc:sldMk cId="520295772" sldId="358"/>
            <ac:picMk id="5" creationId="{D5977756-EA5C-0B38-2A56-65DB17B66DEA}"/>
          </ac:picMkLst>
        </pc:picChg>
      </pc:sldChg>
      <pc:sldChg chg="addSp delSp modSp add mod">
        <pc:chgData name="Romessa Naeem" userId="1bce7fe639484c7a" providerId="LiveId" clId="{E0C4B65E-DDD8-4AEE-A170-2801B1411EFA}" dt="2025-02-22T14:04:43.868" v="161" actId="14100"/>
        <pc:sldMkLst>
          <pc:docMk/>
          <pc:sldMk cId="1331505447" sldId="359"/>
        </pc:sldMkLst>
        <pc:spChg chg="mod">
          <ac:chgData name="Romessa Naeem" userId="1bce7fe639484c7a" providerId="LiveId" clId="{E0C4B65E-DDD8-4AEE-A170-2801B1411EFA}" dt="2025-02-22T14:03:54.164" v="153" actId="122"/>
          <ac:spMkLst>
            <pc:docMk/>
            <pc:sldMk cId="1331505447" sldId="359"/>
            <ac:spMk id="2" creationId="{84C69F71-4BB7-76DE-3449-62727D04D8F3}"/>
          </ac:spMkLst>
        </pc:spChg>
        <pc:spChg chg="del">
          <ac:chgData name="Romessa Naeem" userId="1bce7fe639484c7a" providerId="LiveId" clId="{E0C4B65E-DDD8-4AEE-A170-2801B1411EFA}" dt="2025-02-22T14:04:36.582" v="159"/>
          <ac:spMkLst>
            <pc:docMk/>
            <pc:sldMk cId="1331505447" sldId="359"/>
            <ac:spMk id="3" creationId="{27996EA2-EE16-3028-54AB-C1FD0BE6E02D}"/>
          </ac:spMkLst>
        </pc:spChg>
        <pc:picChg chg="add mod">
          <ac:chgData name="Romessa Naeem" userId="1bce7fe639484c7a" providerId="LiveId" clId="{E0C4B65E-DDD8-4AEE-A170-2801B1411EFA}" dt="2025-02-22T14:04:43.868" v="161" actId="14100"/>
          <ac:picMkLst>
            <pc:docMk/>
            <pc:sldMk cId="1331505447" sldId="359"/>
            <ac:picMk id="5" creationId="{D27203AD-50A2-9A98-7671-9D4DA8A9F2F4}"/>
          </ac:picMkLst>
        </pc:picChg>
      </pc:sldChg>
      <pc:sldChg chg="addSp delSp modSp add mod">
        <pc:chgData name="Romessa Naeem" userId="1bce7fe639484c7a" providerId="LiveId" clId="{E0C4B65E-DDD8-4AEE-A170-2801B1411EFA}" dt="2025-02-22T14:05:01.082" v="164" actId="14100"/>
        <pc:sldMkLst>
          <pc:docMk/>
          <pc:sldMk cId="164458754" sldId="360"/>
        </pc:sldMkLst>
        <pc:spChg chg="mod">
          <ac:chgData name="Romessa Naeem" userId="1bce7fe639484c7a" providerId="LiveId" clId="{E0C4B65E-DDD8-4AEE-A170-2801B1411EFA}" dt="2025-02-22T14:04:22.904" v="158" actId="122"/>
          <ac:spMkLst>
            <pc:docMk/>
            <pc:sldMk cId="164458754" sldId="360"/>
            <ac:spMk id="2" creationId="{D28E6CB4-2F04-DDED-EC3B-FB3654826D1F}"/>
          </ac:spMkLst>
        </pc:spChg>
        <pc:spChg chg="del">
          <ac:chgData name="Romessa Naeem" userId="1bce7fe639484c7a" providerId="LiveId" clId="{E0C4B65E-DDD8-4AEE-A170-2801B1411EFA}" dt="2025-02-22T14:04:55" v="162"/>
          <ac:spMkLst>
            <pc:docMk/>
            <pc:sldMk cId="164458754" sldId="360"/>
            <ac:spMk id="3" creationId="{C2AE9138-6904-A1DD-4086-A89FA0333077}"/>
          </ac:spMkLst>
        </pc:spChg>
        <pc:picChg chg="add mod">
          <ac:chgData name="Romessa Naeem" userId="1bce7fe639484c7a" providerId="LiveId" clId="{E0C4B65E-DDD8-4AEE-A170-2801B1411EFA}" dt="2025-02-22T14:05:01.082" v="164" actId="14100"/>
          <ac:picMkLst>
            <pc:docMk/>
            <pc:sldMk cId="164458754" sldId="360"/>
            <ac:picMk id="5" creationId="{ECD5B3C0-0A14-684E-7074-B7BCACBEAEE9}"/>
          </ac:picMkLst>
        </pc:picChg>
      </pc:sldChg>
      <pc:sldChg chg="modSp add del">
        <pc:chgData name="Romessa Naeem" userId="1bce7fe639484c7a" providerId="LiveId" clId="{E0C4B65E-DDD8-4AEE-A170-2801B1411EFA}" dt="2025-02-22T14:05:45.922" v="169" actId="47"/>
        <pc:sldMkLst>
          <pc:docMk/>
          <pc:sldMk cId="3593182202" sldId="593"/>
        </pc:sldMkLst>
        <pc:spChg chg="mod">
          <ac:chgData name="Romessa Naeem" userId="1bce7fe639484c7a" providerId="LiveId" clId="{E0C4B65E-DDD8-4AEE-A170-2801B1411EFA}" dt="2025-02-22T14:05:19.867" v="165"/>
          <ac:spMkLst>
            <pc:docMk/>
            <pc:sldMk cId="3593182202" sldId="593"/>
            <ac:spMk id="4" creationId="{D3B9B62C-1EB7-5AF4-A621-8ECE9918D28D}"/>
          </ac:spMkLst>
        </pc:spChg>
      </pc:sldChg>
      <pc:sldChg chg="modSp add del">
        <pc:chgData name="Romessa Naeem" userId="1bce7fe639484c7a" providerId="LiveId" clId="{E0C4B65E-DDD8-4AEE-A170-2801B1411EFA}" dt="2025-02-22T14:05:59.677" v="171" actId="47"/>
        <pc:sldMkLst>
          <pc:docMk/>
          <pc:sldMk cId="2139186283" sldId="594"/>
        </pc:sldMkLst>
        <pc:spChg chg="mod">
          <ac:chgData name="Romessa Naeem" userId="1bce7fe639484c7a" providerId="LiveId" clId="{E0C4B65E-DDD8-4AEE-A170-2801B1411EFA}" dt="2025-02-22T14:05:38.562" v="168"/>
          <ac:spMkLst>
            <pc:docMk/>
            <pc:sldMk cId="2139186283" sldId="594"/>
            <ac:spMk id="4" creationId="{D3B9B62C-1EB7-5AF4-A621-8ECE9918D2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16</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extLst>
      <p:ext uri="{BB962C8B-B14F-4D97-AF65-F5344CB8AC3E}">
        <p14:creationId xmlns:p14="http://schemas.microsoft.com/office/powerpoint/2010/main" val="12482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journals/1209/" TargetMode="External"/><Relationship Id="rId2" Type="http://schemas.openxmlformats.org/officeDocument/2006/relationships/hyperlink" Target="https://www.ncbi.nlm.nih.gov/pmc/articles/PMC5088" TargetMode="External"/><Relationship Id="rId1" Type="http://schemas.openxmlformats.org/officeDocument/2006/relationships/slideLayout" Target="../slideLayouts/slideLayout2.xml"/><Relationship Id="rId5" Type="http://schemas.openxmlformats.org/officeDocument/2006/relationships/hyperlink" Target="https://pubmed.ncbi.nlm.nih.gov/?term=Aronsohn%20A%5BAuthor%5D" TargetMode="External"/><Relationship Id="rId4" Type="http://schemas.openxmlformats.org/officeDocument/2006/relationships/hyperlink" Target="https://pubmed.ncbi.nlm.nih.gov/?term=Gondal%20B%5BAuthor%5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D340-0C56-597E-BCA9-3265142E5F5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F4401B-2FFD-2A81-85B5-C45B48804AB8}"/>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7">
            <a:extLst>
              <a:ext uri="{FF2B5EF4-FFF2-40B4-BE49-F238E27FC236}">
                <a16:creationId xmlns:a16="http://schemas.microsoft.com/office/drawing/2014/main" id="{B769C7B9-48D3-4785-AB41-530D7358F0AE}"/>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4">
            <a:extLst>
              <a:ext uri="{FF2B5EF4-FFF2-40B4-BE49-F238E27FC236}">
                <a16:creationId xmlns:a16="http://schemas.microsoft.com/office/drawing/2014/main" id="{0CB5118C-A798-ED44-BA93-C195AAE1C5FB}"/>
              </a:ext>
            </a:extLst>
          </p:cNvPr>
          <p:cNvPicPr>
            <a:picLocks noGrp="1" noChangeAspect="1"/>
          </p:cNvPicPr>
          <p:nvPr>
            <p:ph idx="1"/>
          </p:nvPr>
        </p:nvPicPr>
        <p:blipFill>
          <a:blip r:embed="rId2"/>
          <a:stretch>
            <a:fillRect/>
          </a:stretch>
        </p:blipFill>
        <p:spPr>
          <a:xfrm>
            <a:off x="381000" y="1143000"/>
            <a:ext cx="8382000" cy="5349873"/>
          </a:xfrm>
          <a:prstGeom prst="rect">
            <a:avLst/>
          </a:prstGeom>
        </p:spPr>
      </p:pic>
    </p:spTree>
    <p:extLst>
      <p:ext uri="{BB962C8B-B14F-4D97-AF65-F5344CB8AC3E}">
        <p14:creationId xmlns:p14="http://schemas.microsoft.com/office/powerpoint/2010/main" val="75054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47C27-F474-2387-B3F5-20C494B0E4D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76E95-B4A7-1763-CDD4-9DB1076C7E2F}"/>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7">
            <a:extLst>
              <a:ext uri="{FF2B5EF4-FFF2-40B4-BE49-F238E27FC236}">
                <a16:creationId xmlns:a16="http://schemas.microsoft.com/office/drawing/2014/main" id="{18AC072C-6133-D4B7-21B8-15DB03298361}"/>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5">
            <a:extLst>
              <a:ext uri="{FF2B5EF4-FFF2-40B4-BE49-F238E27FC236}">
                <a16:creationId xmlns:a16="http://schemas.microsoft.com/office/drawing/2014/main" id="{9A273BCC-5FAF-DC71-E0C8-2BBB380E8608}"/>
              </a:ext>
            </a:extLst>
          </p:cNvPr>
          <p:cNvPicPr>
            <a:picLocks noGrp="1" noChangeAspect="1"/>
          </p:cNvPicPr>
          <p:nvPr>
            <p:ph idx="1"/>
          </p:nvPr>
        </p:nvPicPr>
        <p:blipFill>
          <a:blip r:embed="rId2"/>
          <a:stretch>
            <a:fillRect/>
          </a:stretch>
        </p:blipFill>
        <p:spPr>
          <a:xfrm>
            <a:off x="628650" y="990601"/>
            <a:ext cx="7886700" cy="5148282"/>
          </a:xfrm>
          <a:prstGeom prst="rect">
            <a:avLst/>
          </a:prstGeom>
        </p:spPr>
      </p:pic>
    </p:spTree>
    <p:extLst>
      <p:ext uri="{BB962C8B-B14F-4D97-AF65-F5344CB8AC3E}">
        <p14:creationId xmlns:p14="http://schemas.microsoft.com/office/powerpoint/2010/main" val="35900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D300-B02E-BA65-4BA2-A5BB01695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CF282-436C-1B38-23AF-F82908DDF159}"/>
              </a:ext>
            </a:extLst>
          </p:cNvPr>
          <p:cNvSpPr>
            <a:spLocks noGrp="1"/>
          </p:cNvSpPr>
          <p:nvPr>
            <p:ph type="title"/>
          </p:nvPr>
        </p:nvSpPr>
        <p:spPr/>
        <p:txBody>
          <a:bodyPr>
            <a:normAutofit/>
          </a:bodyPr>
          <a:lstStyle/>
          <a:p>
            <a:pPr algn="ctr"/>
            <a:r>
              <a:rPr lang="en-US" sz="4000" b="1" dirty="0"/>
              <a:t>Summary</a:t>
            </a:r>
          </a:p>
        </p:txBody>
      </p:sp>
      <p:sp>
        <p:nvSpPr>
          <p:cNvPr id="4" name="Slide Number Placeholder 3">
            <a:extLst>
              <a:ext uri="{FF2B5EF4-FFF2-40B4-BE49-F238E27FC236}">
                <a16:creationId xmlns:a16="http://schemas.microsoft.com/office/drawing/2014/main" id="{DFE7741C-9CD8-E55C-055E-EBE8E5FEA059}"/>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7">
            <a:extLst>
              <a:ext uri="{FF2B5EF4-FFF2-40B4-BE49-F238E27FC236}">
                <a16:creationId xmlns:a16="http://schemas.microsoft.com/office/drawing/2014/main" id="{1CB096CD-B1F2-9655-51CC-9B89B4BD0CA6}"/>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5">
            <a:extLst>
              <a:ext uri="{FF2B5EF4-FFF2-40B4-BE49-F238E27FC236}">
                <a16:creationId xmlns:a16="http://schemas.microsoft.com/office/drawing/2014/main" id="{D5977756-EA5C-0B38-2A56-65DB17B66DEA}"/>
              </a:ext>
            </a:extLst>
          </p:cNvPr>
          <p:cNvPicPr>
            <a:picLocks noGrp="1" noChangeAspect="1"/>
          </p:cNvPicPr>
          <p:nvPr>
            <p:ph idx="1"/>
          </p:nvPr>
        </p:nvPicPr>
        <p:blipFill>
          <a:blip r:embed="rId2"/>
          <a:stretch>
            <a:fillRect/>
          </a:stretch>
        </p:blipFill>
        <p:spPr>
          <a:xfrm>
            <a:off x="628650" y="1690689"/>
            <a:ext cx="8134350" cy="4481511"/>
          </a:xfrm>
          <a:prstGeom prst="rect">
            <a:avLst/>
          </a:prstGeom>
        </p:spPr>
      </p:pic>
    </p:spTree>
    <p:extLst>
      <p:ext uri="{BB962C8B-B14F-4D97-AF65-F5344CB8AC3E}">
        <p14:creationId xmlns:p14="http://schemas.microsoft.com/office/powerpoint/2010/main" val="52029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0CF7-5BA0-CE65-8547-AB80C45F6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69F71-4BB7-76DE-3449-62727D04D8F3}"/>
              </a:ext>
            </a:extLst>
          </p:cNvPr>
          <p:cNvSpPr>
            <a:spLocks noGrp="1"/>
          </p:cNvSpPr>
          <p:nvPr>
            <p:ph type="title"/>
          </p:nvPr>
        </p:nvSpPr>
        <p:spPr/>
        <p:txBody>
          <a:bodyPr>
            <a:normAutofit/>
          </a:bodyPr>
          <a:lstStyle/>
          <a:p>
            <a:pPr algn="ctr"/>
            <a:r>
              <a:rPr lang="en-US" sz="4000" b="1" dirty="0"/>
              <a:t>Neonatal Jaundice</a:t>
            </a:r>
          </a:p>
        </p:txBody>
      </p:sp>
      <p:sp>
        <p:nvSpPr>
          <p:cNvPr id="4" name="Slide Number Placeholder 3">
            <a:extLst>
              <a:ext uri="{FF2B5EF4-FFF2-40B4-BE49-F238E27FC236}">
                <a16:creationId xmlns:a16="http://schemas.microsoft.com/office/drawing/2014/main" id="{92692D06-BDD7-0C9B-67D2-ADDCB3F97F6D}"/>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7">
            <a:extLst>
              <a:ext uri="{FF2B5EF4-FFF2-40B4-BE49-F238E27FC236}">
                <a16:creationId xmlns:a16="http://schemas.microsoft.com/office/drawing/2014/main" id="{A1515364-C1F0-1E6E-3DC8-C50A50C40868}"/>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D27203AD-50A2-9A98-7671-9D4DA8A9F2F4}"/>
              </a:ext>
            </a:extLst>
          </p:cNvPr>
          <p:cNvPicPr>
            <a:picLocks noGrp="1" noChangeAspect="1"/>
          </p:cNvPicPr>
          <p:nvPr>
            <p:ph idx="1"/>
          </p:nvPr>
        </p:nvPicPr>
        <p:blipFill>
          <a:blip r:embed="rId2"/>
          <a:stretch>
            <a:fillRect/>
          </a:stretch>
        </p:blipFill>
        <p:spPr>
          <a:xfrm>
            <a:off x="628650" y="1524000"/>
            <a:ext cx="7886700" cy="4495800"/>
          </a:xfrm>
        </p:spPr>
      </p:pic>
    </p:spTree>
    <p:extLst>
      <p:ext uri="{BB962C8B-B14F-4D97-AF65-F5344CB8AC3E}">
        <p14:creationId xmlns:p14="http://schemas.microsoft.com/office/powerpoint/2010/main" val="133150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02EC6-5872-2825-50CA-8DA1C0F45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E6CB4-2F04-DDED-EC3B-FB3654826D1F}"/>
              </a:ext>
            </a:extLst>
          </p:cNvPr>
          <p:cNvSpPr>
            <a:spLocks noGrp="1"/>
          </p:cNvSpPr>
          <p:nvPr>
            <p:ph type="title"/>
          </p:nvPr>
        </p:nvSpPr>
        <p:spPr/>
        <p:txBody>
          <a:bodyPr>
            <a:normAutofit/>
          </a:bodyPr>
          <a:lstStyle/>
          <a:p>
            <a:pPr algn="ctr"/>
            <a:r>
              <a:rPr lang="en-US" sz="4000" b="1" dirty="0"/>
              <a:t>Treatment : Phototherapy</a:t>
            </a:r>
          </a:p>
        </p:txBody>
      </p:sp>
      <p:sp>
        <p:nvSpPr>
          <p:cNvPr id="4" name="Slide Number Placeholder 3">
            <a:extLst>
              <a:ext uri="{FF2B5EF4-FFF2-40B4-BE49-F238E27FC236}">
                <a16:creationId xmlns:a16="http://schemas.microsoft.com/office/drawing/2014/main" id="{D79C6238-0AEB-04B4-45D0-4CFEA78CD673}"/>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7">
            <a:extLst>
              <a:ext uri="{FF2B5EF4-FFF2-40B4-BE49-F238E27FC236}">
                <a16:creationId xmlns:a16="http://schemas.microsoft.com/office/drawing/2014/main" id="{A6EB1E1C-42EA-AF80-E9F2-E5C7660A372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5">
            <a:extLst>
              <a:ext uri="{FF2B5EF4-FFF2-40B4-BE49-F238E27FC236}">
                <a16:creationId xmlns:a16="http://schemas.microsoft.com/office/drawing/2014/main" id="{ECD5B3C0-0A14-684E-7074-B7BCACBEAEE9}"/>
              </a:ext>
            </a:extLst>
          </p:cNvPr>
          <p:cNvPicPr>
            <a:picLocks noGrp="1" noChangeAspect="1"/>
          </p:cNvPicPr>
          <p:nvPr>
            <p:ph idx="1"/>
          </p:nvPr>
        </p:nvPicPr>
        <p:blipFill>
          <a:blip r:embed="rId2"/>
          <a:stretch>
            <a:fillRect/>
          </a:stretch>
        </p:blipFill>
        <p:spPr>
          <a:xfrm>
            <a:off x="628650" y="1524000"/>
            <a:ext cx="7886700" cy="4724399"/>
          </a:xfrm>
          <a:prstGeom prst="rect">
            <a:avLst/>
          </a:prstGeom>
        </p:spPr>
      </p:pic>
    </p:spTree>
    <p:extLst>
      <p:ext uri="{BB962C8B-B14F-4D97-AF65-F5344CB8AC3E}">
        <p14:creationId xmlns:p14="http://schemas.microsoft.com/office/powerpoint/2010/main" val="16445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Anatomy of Hepatobiliary System  </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pic>
        <p:nvPicPr>
          <p:cNvPr id="3" name="Content Placeholder 2">
            <a:extLst>
              <a:ext uri="{FF2B5EF4-FFF2-40B4-BE49-F238E27FC236}">
                <a16:creationId xmlns:a16="http://schemas.microsoft.com/office/drawing/2014/main" id="{002AC1D4-A3B4-A637-0302-D78080149600}"/>
              </a:ext>
            </a:extLst>
          </p:cNvPr>
          <p:cNvPicPr>
            <a:picLocks noGrp="1" noChangeAspect="1"/>
          </p:cNvPicPr>
          <p:nvPr>
            <p:ph idx="1"/>
          </p:nvPr>
        </p:nvPicPr>
        <p:blipFill>
          <a:blip r:embed="rId3"/>
          <a:stretch>
            <a:fillRect/>
          </a:stretch>
        </p:blipFill>
        <p:spPr>
          <a:xfrm>
            <a:off x="762000" y="1690689"/>
            <a:ext cx="7753350" cy="4557711"/>
          </a:xfrm>
          <a:prstGeom prst="rect">
            <a:avLst/>
          </a:prstGeom>
        </p:spPr>
      </p:pic>
    </p:spTree>
    <p:extLst>
      <p:ext uri="{BB962C8B-B14F-4D97-AF65-F5344CB8AC3E}">
        <p14:creationId xmlns:p14="http://schemas.microsoft.com/office/powerpoint/2010/main" val="297251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Physiological Role of Bilirubin </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lstStyle/>
          <a:p>
            <a:r>
              <a:rPr lang="en-GB" sz="2400" dirty="0">
                <a:solidFill>
                  <a:schemeClr val="tx1"/>
                </a:solidFill>
                <a:cs typeface="Times New Roman" panose="02020603050405020304" pitchFamily="18" charset="0"/>
              </a:rPr>
              <a:t>In </a:t>
            </a:r>
            <a:r>
              <a:rPr lang="en-US" sz="2400" dirty="0"/>
              <a:t>Antioxidant </a:t>
            </a:r>
          </a:p>
          <a:p>
            <a:r>
              <a:rPr lang="en-US" sz="2400" dirty="0"/>
              <a:t>Waste product removal</a:t>
            </a:r>
          </a:p>
          <a:p>
            <a:r>
              <a:rPr lang="en-US" sz="2400" dirty="0"/>
              <a:t>Indicator of Liver Function</a:t>
            </a: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C0E8A-C043-3BD5-1344-14A2F57367EC}"/>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49A6E82-133E-2C83-8267-89D98229A0BA}"/>
              </a:ext>
            </a:extLst>
          </p:cNvPr>
          <p:cNvSpPr>
            <a:spLocks noGrp="1"/>
          </p:cNvSpPr>
          <p:nvPr>
            <p:ph type="title"/>
          </p:nvPr>
        </p:nvSpPr>
        <p:spPr>
          <a:xfrm>
            <a:off x="628650" y="503237"/>
            <a:ext cx="7886700" cy="1325563"/>
          </a:xfrm>
        </p:spPr>
        <p:txBody>
          <a:bodyPr>
            <a:normAutofit/>
          </a:bodyPr>
          <a:lstStyle/>
          <a:p>
            <a:pPr algn="ctr"/>
            <a:r>
              <a:rPr lang="en-US" sz="4000" b="1" dirty="0">
                <a:solidFill>
                  <a:schemeClr val="tx1"/>
                </a:solidFill>
              </a:rPr>
              <a:t>Viral Hepatitis</a:t>
            </a:r>
          </a:p>
        </p:txBody>
      </p:sp>
      <p:pic>
        <p:nvPicPr>
          <p:cNvPr id="2" name="Content Placeholder 5">
            <a:extLst>
              <a:ext uri="{FF2B5EF4-FFF2-40B4-BE49-F238E27FC236}">
                <a16:creationId xmlns:a16="http://schemas.microsoft.com/office/drawing/2014/main" id="{F633513F-D8E7-EB67-B408-C04DB0912634}"/>
              </a:ext>
            </a:extLst>
          </p:cNvPr>
          <p:cNvPicPr>
            <a:picLocks noGrp="1" noChangeAspect="1"/>
          </p:cNvPicPr>
          <p:nvPr>
            <p:ph idx="1"/>
          </p:nvPr>
        </p:nvPicPr>
        <p:blipFill>
          <a:blip r:embed="rId3"/>
          <a:stretch>
            <a:fillRect/>
          </a:stretch>
        </p:blipFill>
        <p:spPr>
          <a:xfrm>
            <a:off x="838200" y="1676401"/>
            <a:ext cx="7886700" cy="4648200"/>
          </a:xfrm>
          <a:prstGeom prst="rect">
            <a:avLst/>
          </a:prstGeom>
        </p:spPr>
      </p:pic>
    </p:spTree>
    <p:extLst>
      <p:ext uri="{BB962C8B-B14F-4D97-AF65-F5344CB8AC3E}">
        <p14:creationId xmlns:p14="http://schemas.microsoft.com/office/powerpoint/2010/main" val="414960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p:txBody>
          <a:bodyPr>
            <a:normAutofit lnSpcReduction="10000"/>
          </a:bodyPr>
          <a:lstStyle/>
          <a:p>
            <a:pPr marL="0" indent="0">
              <a:buNone/>
            </a:pPr>
            <a:r>
              <a:rPr lang="en-US" sz="2000" dirty="0"/>
              <a:t>Family physician helps the patient in following way:</a:t>
            </a:r>
          </a:p>
          <a:p>
            <a:r>
              <a:rPr lang="en-US" sz="2000" dirty="0"/>
              <a:t>Diagnosis of the patient based on history ,examination and laboratory investigation</a:t>
            </a:r>
          </a:p>
          <a:p>
            <a:endParaRPr lang="en-US" sz="2000" dirty="0"/>
          </a:p>
          <a:p>
            <a:r>
              <a:rPr lang="en-US" sz="2000" dirty="0"/>
              <a:t>Manage the complications(Ascites , hepatic encephalopathy and variceal bleeding)</a:t>
            </a:r>
          </a:p>
          <a:p>
            <a:endParaRPr lang="en-US" sz="2000" dirty="0"/>
          </a:p>
          <a:p>
            <a:r>
              <a:rPr lang="en-US" sz="2000" dirty="0"/>
              <a:t>Educates  and counsel the patient and his family</a:t>
            </a:r>
          </a:p>
          <a:p>
            <a:endParaRPr lang="en-US" sz="2000" dirty="0"/>
          </a:p>
          <a:p>
            <a:r>
              <a:rPr lang="en-US" sz="2000" dirty="0"/>
              <a:t>Life style modification(regular exercise , healthy diet ,avoid certain medication and abstain from alcohol )</a:t>
            </a:r>
          </a:p>
          <a:p>
            <a:endParaRPr lang="en-US" sz="2000" dirty="0"/>
          </a:p>
          <a:p>
            <a:r>
              <a:rPr lang="en-US" sz="2000" dirty="0"/>
              <a:t>Refer to Specialists.</a:t>
            </a:r>
          </a:p>
          <a:p>
            <a:endParaRPr lang="en-US" dirty="0"/>
          </a:p>
        </p:txBody>
      </p:sp>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Obstructive Jaundice</a:t>
            </a:r>
          </a:p>
        </p:txBody>
      </p:sp>
    </p:spTree>
    <p:extLst>
      <p:ext uri="{BB962C8B-B14F-4D97-AF65-F5344CB8AC3E}">
        <p14:creationId xmlns:p14="http://schemas.microsoft.com/office/powerpoint/2010/main" val="256136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normAutofit/>
          </a:bodyPr>
          <a:lstStyle/>
          <a:p>
            <a:r>
              <a:rPr lang="en-US" sz="2400" dirty="0"/>
              <a:t>Informed Consent</a:t>
            </a:r>
          </a:p>
          <a:p>
            <a:endParaRPr lang="en-US" sz="2400" dirty="0"/>
          </a:p>
          <a:p>
            <a:r>
              <a:rPr lang="en-US" sz="2400" dirty="0"/>
              <a:t>Equity in Access to care</a:t>
            </a:r>
          </a:p>
          <a:p>
            <a:endParaRPr lang="en-US" sz="2400" dirty="0"/>
          </a:p>
          <a:p>
            <a:r>
              <a:rPr lang="en-US" sz="2400" dirty="0"/>
              <a:t>Family and Care giver Support </a:t>
            </a:r>
          </a:p>
          <a:p>
            <a:endParaRPr lang="en-US" sz="2400" dirty="0"/>
          </a:p>
          <a:p>
            <a:r>
              <a:rPr lang="en-US" sz="2400" dirty="0"/>
              <a:t>Resource Allocation</a:t>
            </a:r>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Blood &amp; Immunity Module</a:t>
            </a:r>
            <a:br>
              <a:rPr lang="en-US" sz="4000" u="sng" dirty="0">
                <a:cs typeface="Times New Roman" pitchFamily="18" charset="0"/>
              </a:rPr>
            </a:br>
            <a:r>
              <a:rPr lang="en-US" sz="3200" dirty="0">
                <a:cs typeface="Times New Roman" pitchFamily="18" charset="0"/>
              </a:rPr>
              <a:t>First Year MBBS(CBL)</a:t>
            </a:r>
            <a:br>
              <a:rPr lang="en-US" sz="4000" u="sng" dirty="0">
                <a:cs typeface="Times New Roman" pitchFamily="18" charset="0"/>
              </a:rPr>
            </a:br>
            <a:r>
              <a:rPr lang="en-US" sz="4000" b="1" dirty="0">
                <a:cs typeface="Times New Roman" pitchFamily="18" charset="0"/>
              </a:rPr>
              <a:t>Jaundice</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24-02-25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lstStyle/>
          <a:p>
            <a:r>
              <a:rPr lang="en-US" sz="2400" dirty="0"/>
              <a:t>Diagnosis and Prediction</a:t>
            </a:r>
          </a:p>
          <a:p>
            <a:r>
              <a:rPr lang="en-US" sz="2400" dirty="0"/>
              <a:t>Personalized treatment</a:t>
            </a:r>
          </a:p>
          <a:p>
            <a:r>
              <a:rPr lang="en-US" sz="2400" dirty="0"/>
              <a:t>Disease Management</a:t>
            </a:r>
          </a:p>
          <a:p>
            <a:r>
              <a:rPr lang="en-US" sz="2400" dirty="0"/>
              <a:t>Healthcare Operations</a:t>
            </a:r>
          </a:p>
          <a:p>
            <a:r>
              <a:rPr lang="en-US" sz="2400" dirty="0"/>
              <a:t>Counselling through AI Chatbots</a:t>
            </a:r>
          </a:p>
          <a:p>
            <a:r>
              <a:rPr lang="en-US" sz="2400" dirty="0"/>
              <a:t>Remote Monitoring</a:t>
            </a:r>
          </a:p>
          <a:p>
            <a:endParaRPr lang="en-US" dirty="0"/>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 Obstructive Jaundice</a:t>
            </a:r>
          </a:p>
        </p:txBody>
      </p:sp>
    </p:spTree>
    <p:extLst>
      <p:ext uri="{BB962C8B-B14F-4D97-AF65-F5344CB8AC3E}">
        <p14:creationId xmlns:p14="http://schemas.microsoft.com/office/powerpoint/2010/main" val="10012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5E696-CEC5-8353-B521-834AAB585570}"/>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a:extLst>
              <a:ext uri="{FF2B5EF4-FFF2-40B4-BE49-F238E27FC236}">
                <a16:creationId xmlns:a16="http://schemas.microsoft.com/office/drawing/2014/main" id="{65EFA9D9-188F-8097-5766-04F7D8311D43}"/>
              </a:ext>
            </a:extLst>
          </p:cNvPr>
          <p:cNvSpPr>
            <a:spLocks noGrp="1"/>
          </p:cNvSpPr>
          <p:nvPr>
            <p:ph type="ftr" sz="quarter" idx="3"/>
          </p:nvPr>
        </p:nvSpPr>
        <p:spPr>
          <a:xfrm>
            <a:off x="152400" y="152400"/>
            <a:ext cx="2209800" cy="533400"/>
          </a:xfrm>
        </p:spPr>
        <p:txBody>
          <a:bodyPr/>
          <a:lstStyle/>
          <a:p>
            <a:r>
              <a:rPr lang="en-US" sz="2400" b="1" dirty="0">
                <a:solidFill>
                  <a:schemeClr val="tx1"/>
                </a:solidFill>
              </a:rPr>
              <a:t>Spiral Integration</a:t>
            </a:r>
            <a:endParaRPr lang="en-US" sz="2400" dirty="0"/>
          </a:p>
        </p:txBody>
      </p:sp>
      <p:sp>
        <p:nvSpPr>
          <p:cNvPr id="6" name="Footer Placeholder 4">
            <a:extLst>
              <a:ext uri="{FF2B5EF4-FFF2-40B4-BE49-F238E27FC236}">
                <a16:creationId xmlns:a16="http://schemas.microsoft.com/office/drawing/2014/main" id="{F8A665DB-E4C8-93F8-D86E-B20A663C5BF2}"/>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Calibri" pitchFamily="34" charset="0"/>
              </a:rPr>
              <a:t>Suggested Research Article</a:t>
            </a:r>
            <a:endParaRPr lang="en-US" sz="4000" b="1" dirty="0">
              <a:solidFill>
                <a:schemeClr val="tx1"/>
              </a:solidFill>
            </a:endParaRPr>
          </a:p>
        </p:txBody>
      </p:sp>
      <p:sp>
        <p:nvSpPr>
          <p:cNvPr id="2" name="Content Placeholder 3">
            <a:extLst>
              <a:ext uri="{FF2B5EF4-FFF2-40B4-BE49-F238E27FC236}">
                <a16:creationId xmlns:a16="http://schemas.microsoft.com/office/drawing/2014/main" id="{20E9C1EF-2CAE-EA05-1413-8D0238C0DE06}"/>
              </a:ext>
            </a:extLst>
          </p:cNvPr>
          <p:cNvSpPr>
            <a:spLocks noGrp="1"/>
          </p:cNvSpPr>
          <p:nvPr>
            <p:ph idx="1"/>
          </p:nvPr>
        </p:nvSpPr>
        <p:spPr>
          <a:xfrm>
            <a:off x="4953000" y="1600200"/>
            <a:ext cx="3562350" cy="4892675"/>
          </a:xfrm>
        </p:spPr>
        <p:txBody>
          <a:bodyPr>
            <a:normAutofit fontScale="47500" lnSpcReduction="20000"/>
          </a:bodyPr>
          <a:lstStyle/>
          <a:p>
            <a:pPr marL="0" indent="0" algn="l">
              <a:lnSpc>
                <a:spcPts val="2250"/>
              </a:lnSpc>
              <a:spcBef>
                <a:spcPts val="2000"/>
              </a:spcBef>
              <a:spcAft>
                <a:spcPts val="1000"/>
              </a:spcAft>
              <a:buNone/>
            </a:pPr>
            <a:r>
              <a:rPr lang="en-US" sz="5100" b="0" i="0" dirty="0">
                <a:solidFill>
                  <a:srgbClr val="995733"/>
                </a:solidFill>
                <a:effectLst/>
                <a:latin typeface="Cambria" panose="02040503050406030204" pitchFamily="18" charset="0"/>
              </a:rPr>
              <a:t>Abstract</a:t>
            </a:r>
          </a:p>
          <a:p>
            <a:pPr marL="0" indent="0" algn="l">
              <a:spcBef>
                <a:spcPts val="2000"/>
              </a:spcBef>
              <a:spcAft>
                <a:spcPts val="2000"/>
              </a:spcAft>
              <a:buNone/>
            </a:pPr>
            <a:r>
              <a:rPr lang="en-US" sz="2900" b="0" i="0" dirty="0">
                <a:solidFill>
                  <a:srgbClr val="212121"/>
                </a:solidFill>
                <a:effectLst/>
                <a:latin typeface="Cambria" panose="02040503050406030204" pitchFamily="18" charset="0"/>
              </a:rPr>
              <a:t>Jaundice is a clinical manifestation of disorders of underlying bilirubin metabolism, hepatocellular dysfunction, or biliary obstruction. As clinical presentations of yellowing of eyes or skin can be somewhat nonspecific for the underlying etiology of disease, a stepwise approach to evaluation is necessary for accurate diagnosis and effective treatment plan. </a:t>
            </a:r>
            <a:r>
              <a:rPr lang="en-US" sz="2900" b="0" i="0" dirty="0">
                <a:solidFill>
                  <a:srgbClr val="212121"/>
                </a:solidFill>
                <a:effectLst/>
                <a:highlight>
                  <a:srgbClr val="00FFFF"/>
                </a:highlight>
                <a:latin typeface="Cambria" panose="02040503050406030204" pitchFamily="18" charset="0"/>
              </a:rPr>
              <a:t>In this review, we discuss underlying mechanisms of cholestasis and jaundice as well as laboratory and imaging modalities needed to evaluate a patient presenting with hyperbilirubinemia</a:t>
            </a:r>
            <a:r>
              <a:rPr lang="en-US" sz="2900" b="0" i="0" dirty="0">
                <a:solidFill>
                  <a:srgbClr val="212121"/>
                </a:solidFill>
                <a:effectLst/>
                <a:latin typeface="Cambria" panose="02040503050406030204" pitchFamily="18" charset="0"/>
              </a:rPr>
              <a:t>. Jaundice occurs in settings of cholestasis or inability to effectively secrete bile as well as disorders of bilirubin metabolism and hepatocellular dysfunction. Clinical signs of jaundice occur when the serum bilirubin level exceeds 2.5 to 3 mg/dL. In all cases, evaluation begins with liver chemistry tests which include bilirubin (conjugated and unconjugated), alkaline phosphatase, alanine aminotransferase, aspartate aminotransferase, and total protein.</a:t>
            </a:r>
          </a:p>
          <a:p>
            <a:endParaRPr lang="en-US" dirty="0"/>
          </a:p>
        </p:txBody>
      </p:sp>
      <p:sp>
        <p:nvSpPr>
          <p:cNvPr id="7" name="Content Placeholder 2">
            <a:extLst>
              <a:ext uri="{FF2B5EF4-FFF2-40B4-BE49-F238E27FC236}">
                <a16:creationId xmlns:a16="http://schemas.microsoft.com/office/drawing/2014/main" id="{95933727-7EB3-F5E7-9F15-3D1AEAE552DA}"/>
              </a:ext>
            </a:extLst>
          </p:cNvPr>
          <p:cNvSpPr txBox="1">
            <a:spLocks/>
          </p:cNvSpPr>
          <p:nvPr/>
        </p:nvSpPr>
        <p:spPr>
          <a:xfrm>
            <a:off x="457200" y="1600200"/>
            <a:ext cx="4038600" cy="4525963"/>
          </a:xfrm>
          <a:prstGeom prst="rect">
            <a:avLst/>
          </a:prstGeom>
        </p:spPr>
        <p:txBody>
          <a:bodyPr vert="horz" lIns="91440" tIns="45720" rIns="91440" bIns="45720" rtlCol="0">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6000"/>
              <a:t>Link:</a:t>
            </a:r>
          </a:p>
          <a:p>
            <a:pPr marL="0" indent="0">
              <a:buFont typeface="Arial" panose="020B0604020202020204" pitchFamily="34" charset="0"/>
              <a:buNone/>
            </a:pPr>
            <a:r>
              <a:rPr lang="en-US" sz="4500">
                <a:hlinkClick r:id="rId2"/>
              </a:rPr>
              <a:t>https://www.ncbi.nlm.nih.gov/pmc/articles/PMC5088</a:t>
            </a:r>
            <a:endParaRPr lang="en-US" sz="4500"/>
          </a:p>
          <a:p>
            <a:pPr marL="0" indent="0">
              <a:buFont typeface="Arial" panose="020B0604020202020204" pitchFamily="34" charset="0"/>
              <a:buNone/>
            </a:pPr>
            <a:r>
              <a:rPr lang="en-US" sz="6000">
                <a:solidFill>
                  <a:srgbClr val="000000"/>
                </a:solidFill>
                <a:latin typeface="Cambria" panose="02040503050406030204" pitchFamily="18" charset="0"/>
              </a:rPr>
              <a:t>Journal:</a:t>
            </a:r>
          </a:p>
          <a:p>
            <a:pPr marL="0" indent="0">
              <a:buFont typeface="Arial" panose="020B0604020202020204" pitchFamily="34" charset="0"/>
              <a:buNone/>
            </a:pPr>
            <a:r>
              <a:rPr lang="en-US" sz="4400">
                <a:solidFill>
                  <a:srgbClr val="1B1B1B"/>
                </a:solidFill>
                <a:latin typeface="Roboto" panose="02000000000000000000" pitchFamily="2" charset="0"/>
              </a:rPr>
              <a:t> </a:t>
            </a:r>
            <a:r>
              <a:rPr lang="en-US" sz="4400" u="sng">
                <a:solidFill>
                  <a:srgbClr val="376FAA"/>
                </a:solidFill>
                <a:latin typeface="Roboto" panose="02000000000000000000" pitchFamily="2" charset="0"/>
                <a:hlinkClick r:id="rId3"/>
              </a:rPr>
              <a:t>Semin Intervent Radiol</a:t>
            </a:r>
            <a:r>
              <a:rPr lang="en-US" sz="4400">
                <a:solidFill>
                  <a:srgbClr val="1B1B1B"/>
                </a:solidFill>
                <a:latin typeface="Roboto" panose="02000000000000000000" pitchFamily="2" charset="0"/>
              </a:rPr>
              <a:t> </a:t>
            </a:r>
          </a:p>
          <a:p>
            <a:pPr marL="0" indent="0">
              <a:buFont typeface="Arial" panose="020B0604020202020204" pitchFamily="34" charset="0"/>
              <a:buNone/>
            </a:pPr>
            <a:endParaRPr lang="en-US" sz="6000">
              <a:solidFill>
                <a:srgbClr val="000000"/>
              </a:solidFill>
              <a:latin typeface="Cambria" panose="02040503050406030204" pitchFamily="18" charset="0"/>
            </a:endParaRPr>
          </a:p>
          <a:p>
            <a:pPr marL="0" indent="0">
              <a:buFont typeface="Arial" panose="020B0604020202020204" pitchFamily="34" charset="0"/>
              <a:buNone/>
            </a:pPr>
            <a:r>
              <a:rPr lang="en-US" sz="6000"/>
              <a:t>Title:</a:t>
            </a:r>
          </a:p>
          <a:p>
            <a:pPr marL="0" indent="0">
              <a:buFont typeface="Arial" panose="020B0604020202020204" pitchFamily="34" charset="0"/>
              <a:buNone/>
            </a:pPr>
            <a:r>
              <a:rPr lang="en-US" sz="4500">
                <a:latin typeface="Cambria" panose="02040503050406030204" pitchFamily="18" charset="0"/>
              </a:rPr>
              <a:t>A Systematic Approach to Patients with Jaundice</a:t>
            </a:r>
          </a:p>
          <a:p>
            <a:pPr marL="0" indent="0">
              <a:buFont typeface="Arial" panose="020B0604020202020204" pitchFamily="34" charset="0"/>
              <a:buNone/>
            </a:pPr>
            <a:r>
              <a:rPr lang="en-US" sz="6000">
                <a:latin typeface="Cambria" panose="02040503050406030204" pitchFamily="18" charset="0"/>
              </a:rPr>
              <a:t>Author:</a:t>
            </a:r>
          </a:p>
          <a:p>
            <a:pPr marL="0" indent="0">
              <a:buFont typeface="Arial" panose="020B0604020202020204" pitchFamily="34" charset="0"/>
              <a:buNone/>
            </a:pPr>
            <a:r>
              <a:rPr lang="en-US" sz="4500" u="sng">
                <a:solidFill>
                  <a:srgbClr val="376FAA"/>
                </a:solidFill>
                <a:latin typeface="Helvetica Neue"/>
                <a:hlinkClick r:id="rId4"/>
              </a:rPr>
              <a:t>Bilal Gondal</a:t>
            </a:r>
            <a:r>
              <a:rPr lang="en-US" sz="4500">
                <a:solidFill>
                  <a:srgbClr val="212121"/>
                </a:solidFill>
                <a:latin typeface="Helvetica Neue"/>
              </a:rPr>
              <a:t>, MD, MRCSI</a:t>
            </a:r>
            <a:r>
              <a:rPr lang="en-US" sz="4500" baseline="30000">
                <a:solidFill>
                  <a:srgbClr val="212121"/>
                </a:solidFill>
                <a:latin typeface="Helvetica Neue"/>
              </a:rPr>
              <a:t>1</a:t>
            </a:r>
            <a:r>
              <a:rPr lang="en-US" sz="4500">
                <a:solidFill>
                  <a:srgbClr val="212121"/>
                </a:solidFill>
                <a:latin typeface="Helvetica Neue"/>
              </a:rPr>
              <a:t> and </a:t>
            </a:r>
            <a:r>
              <a:rPr lang="en-US" sz="4500" u="sng">
                <a:solidFill>
                  <a:srgbClr val="376FAA"/>
                </a:solidFill>
                <a:latin typeface="Helvetica Neue"/>
                <a:hlinkClick r:id="rId5"/>
              </a:rPr>
              <a:t>Andrew Aronsohn</a:t>
            </a:r>
            <a:r>
              <a:rPr lang="en-US" sz="4500">
                <a:solidFill>
                  <a:srgbClr val="212121"/>
                </a:solidFill>
                <a:latin typeface="Helvetica Neue"/>
              </a:rPr>
              <a:t>, </a:t>
            </a:r>
            <a:endParaRPr lang="en-US" sz="4500">
              <a:latin typeface="Cambria" panose="02040503050406030204" pitchFamily="18" charset="0"/>
            </a:endParaRPr>
          </a:p>
          <a:p>
            <a:pPr marL="0" indent="0">
              <a:buFont typeface="Arial" panose="020B0604020202020204" pitchFamily="34" charset="0"/>
              <a:buNone/>
            </a:pPr>
            <a:endParaRPr lang="en-US" sz="4500">
              <a:solidFill>
                <a:srgbClr val="000000"/>
              </a:solidFill>
              <a:latin typeface="Cambria" panose="02040503050406030204" pitchFamily="18" charset="0"/>
            </a:endParaRPr>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56629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49641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5B55-456A-177C-A263-C346941ED36C}"/>
              </a:ext>
            </a:extLst>
          </p:cNvPr>
          <p:cNvSpPr>
            <a:spLocks noGrp="1"/>
          </p:cNvSpPr>
          <p:nvPr>
            <p:ph type="title"/>
          </p:nvPr>
        </p:nvSpPr>
        <p:spPr/>
        <p:txBody>
          <a:bodyPr>
            <a:normAutofit/>
          </a:bodyPr>
          <a:lstStyle/>
          <a:p>
            <a:pPr algn="ctr"/>
            <a:r>
              <a:rPr lang="en-US" sz="4000" b="1" dirty="0"/>
              <a:t>Assessment </a:t>
            </a:r>
          </a:p>
        </p:txBody>
      </p:sp>
      <p:sp>
        <p:nvSpPr>
          <p:cNvPr id="4" name="Slide Number Placeholder 3">
            <a:extLst>
              <a:ext uri="{FF2B5EF4-FFF2-40B4-BE49-F238E27FC236}">
                <a16:creationId xmlns:a16="http://schemas.microsoft.com/office/drawing/2014/main" id="{5C1620C1-9D64-228A-CE0F-6492CD85F844}"/>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5" name="Content Placeholder 4">
            <a:extLst>
              <a:ext uri="{FF2B5EF4-FFF2-40B4-BE49-F238E27FC236}">
                <a16:creationId xmlns:a16="http://schemas.microsoft.com/office/drawing/2014/main" id="{1F3F41B2-4EAC-82CA-BE02-867A30C2876A}"/>
              </a:ext>
            </a:extLst>
          </p:cNvPr>
          <p:cNvSpPr>
            <a:spLocks noGrp="1"/>
          </p:cNvSpPr>
          <p:nvPr>
            <p:ph idx="1"/>
          </p:nvPr>
        </p:nvSpPr>
        <p:spPr/>
        <p:txBody>
          <a:bodyPr/>
          <a:lstStyle/>
          <a:p>
            <a:pPr marL="342900" marR="0" lvl="0" indent="-342900" algn="just">
              <a:lnSpc>
                <a:spcPct val="150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is the normal level of bilirubin?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Which liver function enzyme is raised in post-hepatic jaundice?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Enlist causes of pre-hepatic jaundice.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happens to urine urobilinogen in post-hepatic jaundice?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bilirubin is transported in plasma bound to albumin?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377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Biochemistry, 8th Edition,  Chapter 21 Page #316-317 Google scholar</a:t>
            </a:r>
          </a:p>
          <a:p>
            <a:r>
              <a:rPr lang="en-US" sz="2800" dirty="0"/>
              <a:t>Text book of Harpers Biochemistry 32</a:t>
            </a:r>
            <a:r>
              <a:rPr lang="en-US" sz="2800" baseline="30000" dirty="0"/>
              <a:t>nd</a:t>
            </a:r>
            <a:r>
              <a:rPr lang="en-US" sz="2800" dirty="0"/>
              <a:t> edition chapter 48 page#566 </a:t>
            </a:r>
          </a:p>
          <a:p>
            <a:endParaRPr lang="en-US" sz="2800" dirty="0"/>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91569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marL="0" indent="0" algn="just">
              <a:buNone/>
            </a:pPr>
            <a:endParaRPr lang="en-US" sz="2800" dirty="0">
              <a:latin typeface="Calibri" pitchFamily="34" charset="0"/>
            </a:endParaRPr>
          </a:p>
          <a:p>
            <a:pPr marL="457200" indent="-457200">
              <a:buFont typeface="+mj-lt"/>
              <a:buAutoNum type="arabicPeriod"/>
            </a:pPr>
            <a:r>
              <a:rPr lang="en-US" sz="2400" dirty="0">
                <a:effectLst/>
                <a:ea typeface="Calibri" panose="020F0502020204030204" pitchFamily="34" charset="0"/>
                <a:cs typeface="Times New Roman" panose="02020603050405020304" pitchFamily="18" charset="0"/>
              </a:rPr>
              <a:t>Describe the pathway of heme degradation </a:t>
            </a:r>
          </a:p>
          <a:p>
            <a:pPr marL="457200" indent="-457200">
              <a:buFont typeface="+mj-lt"/>
              <a:buAutoNum type="arabicPeriod"/>
            </a:pPr>
            <a:r>
              <a:rPr lang="en-US" sz="2400" dirty="0"/>
              <a:t>Describe causes and biochemical parameters of different types of  Jaundice.</a:t>
            </a:r>
          </a:p>
          <a:p>
            <a:pPr marL="0" indent="0" algn="just">
              <a:buNone/>
            </a:pPr>
            <a:endParaRPr lang="en-US" sz="2800" dirty="0">
              <a:latin typeface="Calibri" pitchFamily="34" charset="0"/>
            </a:endParaRP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fontScale="85000" lnSpcReduction="10000"/>
          </a:bodyPr>
          <a:lstStyle/>
          <a:p>
            <a:pPr marL="0" marR="0" indent="0" algn="just">
              <a:lnSpc>
                <a:spcPct val="150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A 39 years obese lady presented in ER with complains of </a:t>
            </a:r>
            <a:r>
              <a:rPr lang="en-US" sz="2800" dirty="0">
                <a:effectLst/>
                <a:highlight>
                  <a:srgbClr val="00FFFF"/>
                </a:highlight>
                <a:latin typeface="Times New Roman" panose="02020603050405020304" pitchFamily="18" charset="0"/>
                <a:ea typeface="Times New Roman" panose="02020603050405020304" pitchFamily="18" charset="0"/>
              </a:rPr>
              <a:t>nausea, vomiting </a:t>
            </a:r>
            <a:r>
              <a:rPr lang="en-US" sz="2800" dirty="0">
                <a:effectLst/>
                <a:latin typeface="Times New Roman" panose="02020603050405020304" pitchFamily="18" charset="0"/>
                <a:ea typeface="Times New Roman" panose="02020603050405020304" pitchFamily="18" charset="0"/>
              </a:rPr>
              <a:t>and </a:t>
            </a:r>
            <a:r>
              <a:rPr lang="en-US" sz="2800" dirty="0">
                <a:effectLst/>
                <a:highlight>
                  <a:srgbClr val="00FFFF"/>
                </a:highlight>
                <a:latin typeface="Times New Roman" panose="02020603050405020304" pitchFamily="18" charset="0"/>
                <a:ea typeface="Times New Roman" panose="02020603050405020304" pitchFamily="18" charset="0"/>
              </a:rPr>
              <a:t>severe pain in the right upper quadrant</a:t>
            </a:r>
            <a:r>
              <a:rPr lang="en-US" sz="2800" dirty="0">
                <a:effectLst/>
                <a:latin typeface="Times New Roman" panose="02020603050405020304" pitchFamily="18" charset="0"/>
                <a:ea typeface="Times New Roman" panose="02020603050405020304" pitchFamily="18" charset="0"/>
              </a:rPr>
              <a:t>. She had history of intolerance to fatty food. She had </a:t>
            </a:r>
            <a:r>
              <a:rPr lang="en-US" sz="2800" dirty="0">
                <a:effectLst/>
                <a:highlight>
                  <a:srgbClr val="00FFFF"/>
                </a:highlight>
                <a:latin typeface="Times New Roman" panose="02020603050405020304" pitchFamily="18" charset="0"/>
                <a:ea typeface="Times New Roman" panose="02020603050405020304" pitchFamily="18" charset="0"/>
              </a:rPr>
              <a:t>pale skin and sclerae</a:t>
            </a:r>
            <a:r>
              <a:rPr lang="en-US" sz="2800" dirty="0">
                <a:effectLst/>
                <a:latin typeface="Times New Roman" panose="02020603050405020304" pitchFamily="18" charset="0"/>
                <a:ea typeface="Times New Roman" panose="02020603050405020304" pitchFamily="18" charset="0"/>
              </a:rPr>
              <a:t>. Her labs showed conjugated </a:t>
            </a:r>
            <a:r>
              <a:rPr lang="en-US" sz="2800" dirty="0">
                <a:effectLst/>
                <a:highlight>
                  <a:srgbClr val="00FFFF"/>
                </a:highlight>
                <a:latin typeface="Times New Roman" panose="02020603050405020304" pitchFamily="18" charset="0"/>
                <a:ea typeface="Times New Roman" panose="02020603050405020304" pitchFamily="18" charset="0"/>
              </a:rPr>
              <a:t>hyperbilirubinemia with absent urinary urobilinogen</a:t>
            </a:r>
            <a:r>
              <a:rPr lang="en-US" sz="2800" dirty="0">
                <a:effectLst/>
                <a:latin typeface="Times New Roman" panose="02020603050405020304" pitchFamily="18" charset="0"/>
                <a:ea typeface="Times New Roman" panose="02020603050405020304" pitchFamily="18" charset="0"/>
              </a:rPr>
              <a:t>. Ultrasound abdomen was done that showed </a:t>
            </a:r>
            <a:r>
              <a:rPr lang="en-US" sz="2800" dirty="0">
                <a:effectLst/>
                <a:highlight>
                  <a:srgbClr val="00FFFF"/>
                </a:highlight>
                <a:latin typeface="Times New Roman" panose="02020603050405020304" pitchFamily="18" charset="0"/>
                <a:ea typeface="Times New Roman" panose="02020603050405020304" pitchFamily="18" charset="0"/>
              </a:rPr>
              <a:t>multiple stones in the gall bladder</a:t>
            </a:r>
            <a:r>
              <a:rPr lang="en-US" sz="2800" dirty="0">
                <a:effectLst/>
                <a:latin typeface="Times New Roman" panose="02020603050405020304" pitchFamily="18" charset="0"/>
                <a:ea typeface="Times New Roman" panose="02020603050405020304" pitchFamily="18" charset="0"/>
              </a:rPr>
              <a:t>. Her endoscopy showed a stone impacted in the common bile duct. She was diagnosed to have </a:t>
            </a:r>
            <a:r>
              <a:rPr lang="en-US" sz="2800" dirty="0">
                <a:effectLst/>
                <a:highlight>
                  <a:srgbClr val="00FFFF"/>
                </a:highlight>
                <a:latin typeface="Times New Roman" panose="02020603050405020304" pitchFamily="18" charset="0"/>
                <a:ea typeface="Times New Roman" panose="02020603050405020304" pitchFamily="18" charset="0"/>
              </a:rPr>
              <a:t>Obstructive Jaundice.</a:t>
            </a:r>
            <a:r>
              <a:rPr lang="en-US" sz="2800" b="1" u="sng" dirty="0">
                <a:effectLst/>
                <a:highlight>
                  <a:srgbClr val="00FFFF"/>
                </a:highlight>
                <a:latin typeface="Times New Roman" panose="02020603050405020304" pitchFamily="18" charset="0"/>
                <a:ea typeface="Times New Roman" panose="02020603050405020304" pitchFamily="18" charset="0"/>
              </a:rPr>
              <a:t> </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normAutofit/>
          </a:bodyPr>
          <a:lstStyle/>
          <a:p>
            <a:pPr algn="ctr"/>
            <a:r>
              <a:rPr lang="en-US" sz="4000" b="1" dirty="0"/>
              <a:t>Heme Degradation</a:t>
            </a:r>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FC310D49-A65C-8735-53B5-1FB7AE886D77}"/>
              </a:ext>
            </a:extLst>
          </p:cNvPr>
          <p:cNvPicPr>
            <a:picLocks noGrp="1" noChangeAspect="1"/>
          </p:cNvPicPr>
          <p:nvPr>
            <p:ph idx="1"/>
          </p:nvPr>
        </p:nvPicPr>
        <p:blipFill>
          <a:blip r:embed="rId2"/>
          <a:stretch>
            <a:fillRect/>
          </a:stretch>
        </p:blipFill>
        <p:spPr>
          <a:xfrm>
            <a:off x="990600" y="1825625"/>
            <a:ext cx="7467600" cy="4351338"/>
          </a:xfrm>
        </p:spPr>
      </p:pic>
    </p:spTree>
    <p:extLst>
      <p:ext uri="{BB962C8B-B14F-4D97-AF65-F5344CB8AC3E}">
        <p14:creationId xmlns:p14="http://schemas.microsoft.com/office/powerpoint/2010/main" val="15440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93491-F5A1-DA34-EFC8-4C11246B7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1041C-0DE6-2FA9-55F4-D424DD78D426}"/>
              </a:ext>
            </a:extLst>
          </p:cNvPr>
          <p:cNvSpPr>
            <a:spLocks noGrp="1"/>
          </p:cNvSpPr>
          <p:nvPr>
            <p:ph type="title"/>
          </p:nvPr>
        </p:nvSpPr>
        <p:spPr/>
        <p:txBody>
          <a:bodyPr>
            <a:normAutofit/>
          </a:bodyPr>
          <a:lstStyle/>
          <a:p>
            <a:pPr algn="ctr"/>
            <a:r>
              <a:rPr lang="en-US" sz="4000" b="1" dirty="0"/>
              <a:t>Jaundice</a:t>
            </a:r>
            <a:br>
              <a:rPr lang="en-US" sz="4000" b="1" dirty="0"/>
            </a:br>
            <a:endParaRPr lang="en-US" sz="4000" b="1" dirty="0"/>
          </a:p>
        </p:txBody>
      </p:sp>
      <p:sp>
        <p:nvSpPr>
          <p:cNvPr id="4" name="Slide Number Placeholder 3">
            <a:extLst>
              <a:ext uri="{FF2B5EF4-FFF2-40B4-BE49-F238E27FC236}">
                <a16:creationId xmlns:a16="http://schemas.microsoft.com/office/drawing/2014/main" id="{DD7719C0-7AEE-96E6-2E14-BD24D4FDEA90}"/>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7">
            <a:extLst>
              <a:ext uri="{FF2B5EF4-FFF2-40B4-BE49-F238E27FC236}">
                <a16:creationId xmlns:a16="http://schemas.microsoft.com/office/drawing/2014/main" id="{A2F44E4E-B7B6-D752-60AC-4B7CC5EA264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4">
            <a:extLst>
              <a:ext uri="{FF2B5EF4-FFF2-40B4-BE49-F238E27FC236}">
                <a16:creationId xmlns:a16="http://schemas.microsoft.com/office/drawing/2014/main" id="{D3B97508-1DB6-FB39-D373-D7B36C42F1FA}"/>
              </a:ext>
            </a:extLst>
          </p:cNvPr>
          <p:cNvPicPr>
            <a:picLocks noGrp="1" noChangeAspect="1"/>
          </p:cNvPicPr>
          <p:nvPr>
            <p:ph idx="1"/>
          </p:nvPr>
        </p:nvPicPr>
        <p:blipFill>
          <a:blip r:embed="rId2"/>
          <a:stretch>
            <a:fillRect/>
          </a:stretch>
        </p:blipFill>
        <p:spPr>
          <a:xfrm>
            <a:off x="628650" y="1219200"/>
            <a:ext cx="7886700" cy="4953000"/>
          </a:xfrm>
          <a:prstGeom prst="rect">
            <a:avLst/>
          </a:prstGeom>
        </p:spPr>
      </p:pic>
    </p:spTree>
    <p:extLst>
      <p:ext uri="{BB962C8B-B14F-4D97-AF65-F5344CB8AC3E}">
        <p14:creationId xmlns:p14="http://schemas.microsoft.com/office/powerpoint/2010/main" val="217714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1B9BE-233D-A8BC-2C3B-E2842F42A6E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1C666A-A841-2CAB-175D-1F1D087B80A0}"/>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7">
            <a:extLst>
              <a:ext uri="{FF2B5EF4-FFF2-40B4-BE49-F238E27FC236}">
                <a16:creationId xmlns:a16="http://schemas.microsoft.com/office/drawing/2014/main" id="{2D0B3BC7-BABB-65BC-9B28-85A9A5C4C779}"/>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4">
            <a:extLst>
              <a:ext uri="{FF2B5EF4-FFF2-40B4-BE49-F238E27FC236}">
                <a16:creationId xmlns:a16="http://schemas.microsoft.com/office/drawing/2014/main" id="{416AEE3A-DE26-1D22-30E5-1EE91D1C5494}"/>
              </a:ext>
            </a:extLst>
          </p:cNvPr>
          <p:cNvPicPr>
            <a:picLocks noGrp="1" noChangeAspect="1"/>
          </p:cNvPicPr>
          <p:nvPr>
            <p:ph idx="1"/>
          </p:nvPr>
        </p:nvPicPr>
        <p:blipFill>
          <a:blip r:embed="rId2"/>
          <a:stretch>
            <a:fillRect/>
          </a:stretch>
        </p:blipFill>
        <p:spPr>
          <a:xfrm>
            <a:off x="609600" y="914400"/>
            <a:ext cx="7905750" cy="5181600"/>
          </a:xfrm>
          <a:prstGeom prst="rect">
            <a:avLst/>
          </a:prstGeom>
        </p:spPr>
      </p:pic>
    </p:spTree>
    <p:extLst>
      <p:ext uri="{BB962C8B-B14F-4D97-AF65-F5344CB8AC3E}">
        <p14:creationId xmlns:p14="http://schemas.microsoft.com/office/powerpoint/2010/main" val="2050270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TotalTime>
  <Words>769</Words>
  <Application>Microsoft Office PowerPoint</Application>
  <PresentationFormat>On-screen Show (4:3)</PresentationFormat>
  <Paragraphs>137</Paragraphs>
  <Slides>25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Black</vt:lpstr>
      <vt:lpstr>Calibri</vt:lpstr>
      <vt:lpstr>Calibri Light</vt:lpstr>
      <vt:lpstr>Cambria</vt:lpstr>
      <vt:lpstr>Helvetica Neue</vt:lpstr>
      <vt:lpstr>Roboto</vt:lpstr>
      <vt:lpstr>Symbol</vt:lpstr>
      <vt:lpstr>Times New Roman</vt:lpstr>
      <vt:lpstr>Office Theme</vt:lpstr>
      <vt:lpstr>1_Office Theme</vt:lpstr>
      <vt:lpstr>PowerPoint Presentation</vt:lpstr>
      <vt:lpstr>Blood &amp; Immunity Module First Year MBBS(CBL) Jaundice</vt:lpstr>
      <vt:lpstr>Motto, Vision, Dream</vt:lpstr>
      <vt:lpstr>PowerPoint Presentation</vt:lpstr>
      <vt:lpstr>PowerPoint Presentation</vt:lpstr>
      <vt:lpstr>Interactive Session </vt:lpstr>
      <vt:lpstr>Heme Degradation</vt:lpstr>
      <vt:lpstr>Jaundice </vt:lpstr>
      <vt:lpstr>PowerPoint Presentation</vt:lpstr>
      <vt:lpstr>PowerPoint Presentation</vt:lpstr>
      <vt:lpstr>PowerPoint Presentation</vt:lpstr>
      <vt:lpstr>Summary</vt:lpstr>
      <vt:lpstr>Neonatal Jaundice</vt:lpstr>
      <vt:lpstr>Treatment : Phototherapy</vt:lpstr>
      <vt:lpstr>Anatomy of Hepatobiliary System  </vt:lpstr>
      <vt:lpstr>Physiological Role of Bilirubin </vt:lpstr>
      <vt:lpstr>Viral Hepatitis</vt:lpstr>
      <vt:lpstr>Management of Obstructive Jaundice</vt:lpstr>
      <vt:lpstr>Ethical Consideration</vt:lpstr>
      <vt:lpstr>Role of AI in Managing Obstructive Jaundice</vt:lpstr>
      <vt:lpstr>Suggested Research Article</vt:lpstr>
      <vt:lpstr>How To Access Digital Library</vt:lpstr>
      <vt:lpstr>Assessment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86</cp:revision>
  <dcterms:created xsi:type="dcterms:W3CDTF">2006-08-16T00:00:00Z</dcterms:created>
  <dcterms:modified xsi:type="dcterms:W3CDTF">2025-02-22T14:12:09Z</dcterms:modified>
</cp:coreProperties>
</file>