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79"/>
  </p:notesMasterIdLst>
  <p:handoutMasterIdLst>
    <p:handoutMasterId r:id="rId80"/>
  </p:handoutMasterIdLst>
  <p:sldIdLst>
    <p:sldId id="256" r:id="rId2"/>
    <p:sldId id="261" r:id="rId3"/>
    <p:sldId id="262" r:id="rId4"/>
    <p:sldId id="263" r:id="rId5"/>
    <p:sldId id="329" r:id="rId6"/>
    <p:sldId id="292" r:id="rId7"/>
    <p:sldId id="271" r:id="rId8"/>
    <p:sldId id="258" r:id="rId9"/>
    <p:sldId id="265" r:id="rId10"/>
    <p:sldId id="325" r:id="rId11"/>
    <p:sldId id="266" r:id="rId12"/>
    <p:sldId id="330" r:id="rId13"/>
    <p:sldId id="267" r:id="rId14"/>
    <p:sldId id="331" r:id="rId15"/>
    <p:sldId id="332" r:id="rId16"/>
    <p:sldId id="269" r:id="rId17"/>
    <p:sldId id="272" r:id="rId18"/>
    <p:sldId id="328" r:id="rId19"/>
    <p:sldId id="273" r:id="rId20"/>
    <p:sldId id="334" r:id="rId21"/>
    <p:sldId id="290" r:id="rId22"/>
    <p:sldId id="293" r:id="rId23"/>
    <p:sldId id="304" r:id="rId24"/>
    <p:sldId id="307" r:id="rId25"/>
    <p:sldId id="350" r:id="rId26"/>
    <p:sldId id="296" r:id="rId27"/>
    <p:sldId id="311" r:id="rId28"/>
    <p:sldId id="275" r:id="rId29"/>
    <p:sldId id="291" r:id="rId30"/>
    <p:sldId id="335" r:id="rId31"/>
    <p:sldId id="336" r:id="rId32"/>
    <p:sldId id="351" r:id="rId33"/>
    <p:sldId id="352" r:id="rId34"/>
    <p:sldId id="353" r:id="rId35"/>
    <p:sldId id="277" r:id="rId36"/>
    <p:sldId id="382" r:id="rId37"/>
    <p:sldId id="356" r:id="rId38"/>
    <p:sldId id="359" r:id="rId39"/>
    <p:sldId id="360" r:id="rId40"/>
    <p:sldId id="361" r:id="rId41"/>
    <p:sldId id="362" r:id="rId42"/>
    <p:sldId id="385" r:id="rId43"/>
    <p:sldId id="386" r:id="rId44"/>
    <p:sldId id="281" r:id="rId45"/>
    <p:sldId id="298" r:id="rId46"/>
    <p:sldId id="342" r:id="rId47"/>
    <p:sldId id="343" r:id="rId48"/>
    <p:sldId id="302" r:id="rId49"/>
    <p:sldId id="344" r:id="rId50"/>
    <p:sldId id="365" r:id="rId51"/>
    <p:sldId id="366" r:id="rId52"/>
    <p:sldId id="367" r:id="rId53"/>
    <p:sldId id="284" r:id="rId54"/>
    <p:sldId id="312" r:id="rId55"/>
    <p:sldId id="345" r:id="rId56"/>
    <p:sldId id="376" r:id="rId57"/>
    <p:sldId id="377" r:id="rId58"/>
    <p:sldId id="378" r:id="rId59"/>
    <p:sldId id="379" r:id="rId60"/>
    <p:sldId id="380" r:id="rId61"/>
    <p:sldId id="288" r:id="rId62"/>
    <p:sldId id="346" r:id="rId63"/>
    <p:sldId id="347" r:id="rId64"/>
    <p:sldId id="303" r:id="rId65"/>
    <p:sldId id="348" r:id="rId66"/>
    <p:sldId id="310" r:id="rId67"/>
    <p:sldId id="289" r:id="rId68"/>
    <p:sldId id="355" r:id="rId69"/>
    <p:sldId id="354" r:id="rId70"/>
    <p:sldId id="305" r:id="rId71"/>
    <p:sldId id="381" r:id="rId72"/>
    <p:sldId id="316" r:id="rId73"/>
    <p:sldId id="326" r:id="rId74"/>
    <p:sldId id="387" r:id="rId75"/>
    <p:sldId id="388" r:id="rId76"/>
    <p:sldId id="389" r:id="rId77"/>
    <p:sldId id="327" r:id="rId78"/>
  </p:sldIdLst>
  <p:sldSz cx="9144000" cy="6858000" type="screen4x3"/>
  <p:notesSz cx="6858000" cy="9144000"/>
  <p:defaultTextStyle>
    <a:defPPr>
      <a:defRPr lang="en-US"/>
    </a:defPPr>
    <a:lvl1pPr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EC1DA4-4C05-07C3-DFF0-F96F92BF0C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DA944E7-3EE3-3A00-1D23-93D0ECB59B8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8815F2F-B717-4E21-94C5-684AE35E28D5}" type="datetimeFigureOut">
              <a:rPr lang="en-US"/>
              <a:pPr>
                <a:defRPr/>
              </a:pPr>
              <a:t>3/8/25</a:t>
            </a:fld>
            <a:endParaRPr lang="en-US"/>
          </a:p>
        </p:txBody>
      </p:sp>
      <p:sp>
        <p:nvSpPr>
          <p:cNvPr id="4" name="Footer Placeholder 3">
            <a:extLst>
              <a:ext uri="{FF2B5EF4-FFF2-40B4-BE49-F238E27FC236}">
                <a16:creationId xmlns:a16="http://schemas.microsoft.com/office/drawing/2014/main" id="{1B453524-8471-7276-8F68-16ABB40A3FE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B440378-7B79-972D-1D05-A4FCB7CE615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7FE65D-37B4-4572-8ABA-F6C6BA441CE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6514A-BCE7-0790-A254-202EAFDB66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C9FA2EA-FD70-B260-AEE8-87239A4D4F0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36A0105-81BB-4D83-99E7-65482FC7FA5F}" type="datetimeFigureOut">
              <a:rPr lang="en-US"/>
              <a:pPr>
                <a:defRPr/>
              </a:pPr>
              <a:t>3/8/25</a:t>
            </a:fld>
            <a:endParaRPr lang="en-US"/>
          </a:p>
        </p:txBody>
      </p:sp>
      <p:sp>
        <p:nvSpPr>
          <p:cNvPr id="4" name="Slide Image Placeholder 3">
            <a:extLst>
              <a:ext uri="{FF2B5EF4-FFF2-40B4-BE49-F238E27FC236}">
                <a16:creationId xmlns:a16="http://schemas.microsoft.com/office/drawing/2014/main" id="{9FF985EE-A64B-FCA4-B525-181BC50ED27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4BA25A2-0C08-203F-82FD-2F8C428B58F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C64EB8-162E-643F-8213-15406E1AA15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14000F9-99D0-9AB9-01A3-E967F074656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B7E357-B78E-40DF-A8BD-4242E9DE0E3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0FCABB6-31DC-5811-3C26-E4450FC13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E9924B9-750A-AC32-2AB1-6CC2FA780B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88FAD9A5-4391-5151-4783-CF38D4080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1AB9103-F365-437E-BC81-991AF8BEDF82}" type="slidenum">
              <a:rPr lang="en-US" altLang="en-US" sz="1200"/>
              <a:pPr eaLnBrk="1" hangingPunct="1"/>
              <a:t>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56214358-75CB-53A9-2DCE-62A6F9BEC8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E83256D3-F920-2AA8-570A-FFD6AF477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altLang="en-US" sz="2200"/>
          </a:p>
        </p:txBody>
      </p:sp>
      <p:sp>
        <p:nvSpPr>
          <p:cNvPr id="110596" name="Slide Number Placeholder 3">
            <a:extLst>
              <a:ext uri="{FF2B5EF4-FFF2-40B4-BE49-F238E27FC236}">
                <a16:creationId xmlns:a16="http://schemas.microsoft.com/office/drawing/2014/main" id="{CD3414FC-73FB-53E5-F850-EFED7918E5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EA6BBF0-501E-4689-AF3A-2554134F8B66}" type="slidenum">
              <a:rPr lang="en-US" altLang="en-US" sz="1200"/>
              <a:pPr eaLnBrk="1" hangingPunct="1"/>
              <a:t>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668F9243-3772-FE7F-2C0F-E24061E07F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5CC4BA8E-C342-B9C6-6ABD-C9822E78C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B294DF74-A263-89D1-A5CC-91C7D2F6C8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8A23D04-095D-438B-B36D-42C8FC951B48}"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73878010-80BF-1D53-EBC8-B3E568E723AD}"/>
              </a:ext>
            </a:extLst>
          </p:cNvPr>
          <p:cNvSpPr>
            <a:spLocks noGrp="1"/>
          </p:cNvSpPr>
          <p:nvPr>
            <p:ph type="dt" sz="half" idx="10"/>
          </p:nvPr>
        </p:nvSpPr>
        <p:spPr/>
        <p:txBody>
          <a:bodyPr/>
          <a:lstStyle>
            <a:lvl1pPr>
              <a:defRPr/>
            </a:lvl1pPr>
          </a:lstStyle>
          <a:p>
            <a:pPr>
              <a:defRPr/>
            </a:pPr>
            <a:endParaRPr lang="en-US"/>
          </a:p>
        </p:txBody>
      </p:sp>
      <p:sp>
        <p:nvSpPr>
          <p:cNvPr id="3" name="Footer Placeholder 18">
            <a:extLst>
              <a:ext uri="{FF2B5EF4-FFF2-40B4-BE49-F238E27FC236}">
                <a16:creationId xmlns:a16="http://schemas.microsoft.com/office/drawing/2014/main" id="{B7A98765-ABD9-A1A0-F40F-6F7555DBD36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6">
            <a:extLst>
              <a:ext uri="{FF2B5EF4-FFF2-40B4-BE49-F238E27FC236}">
                <a16:creationId xmlns:a16="http://schemas.microsoft.com/office/drawing/2014/main" id="{C04B2048-AF61-EB10-71E3-8C5EED362FD2}"/>
              </a:ext>
            </a:extLst>
          </p:cNvPr>
          <p:cNvSpPr>
            <a:spLocks noGrp="1"/>
          </p:cNvSpPr>
          <p:nvPr>
            <p:ph type="sldNum" sz="quarter" idx="12"/>
          </p:nvPr>
        </p:nvSpPr>
        <p:spPr/>
        <p:txBody>
          <a:bodyPr/>
          <a:lstStyle>
            <a:lvl1pPr>
              <a:defRPr>
                <a:solidFill>
                  <a:srgbClr val="D1EAEE"/>
                </a:solidFill>
              </a:defRPr>
            </a:lvl1pPr>
          </a:lstStyle>
          <a:p>
            <a:fld id="{CDDC6E64-EDA6-40E6-B46D-B9745B7EDCF0}" type="slidenum">
              <a:rPr lang="en-US" altLang="en-US"/>
              <a:pPr/>
              <a:t>‹#›</a:t>
            </a:fld>
            <a:endParaRPr lang="en-US" altLang="en-US"/>
          </a:p>
        </p:txBody>
      </p:sp>
    </p:spTree>
    <p:extLst>
      <p:ext uri="{BB962C8B-B14F-4D97-AF65-F5344CB8AC3E}">
        <p14:creationId xmlns:p14="http://schemas.microsoft.com/office/powerpoint/2010/main" val="573771749"/>
      </p:ext>
    </p:extLst>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A4E6541-1AB0-CBB3-A340-CDD35092565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D93BB10-113A-DAF9-1698-E754ADA602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82ECCE0-5CC0-81F6-8120-3FA0D4D11147}"/>
              </a:ext>
            </a:extLst>
          </p:cNvPr>
          <p:cNvSpPr>
            <a:spLocks noGrp="1"/>
          </p:cNvSpPr>
          <p:nvPr>
            <p:ph type="sldNum" sz="quarter" idx="12"/>
          </p:nvPr>
        </p:nvSpPr>
        <p:spPr/>
        <p:txBody>
          <a:bodyPr/>
          <a:lstStyle>
            <a:lvl1pPr>
              <a:defRPr/>
            </a:lvl1pPr>
          </a:lstStyle>
          <a:p>
            <a:fld id="{49588168-A47C-4D1A-AFEE-504111D142CD}" type="slidenum">
              <a:rPr lang="en-US" altLang="en-US"/>
              <a:pPr/>
              <a:t>‹#›</a:t>
            </a:fld>
            <a:endParaRPr lang="en-US" altLang="en-US"/>
          </a:p>
        </p:txBody>
      </p:sp>
    </p:spTree>
    <p:extLst>
      <p:ext uri="{BB962C8B-B14F-4D97-AF65-F5344CB8AC3E}">
        <p14:creationId xmlns:p14="http://schemas.microsoft.com/office/powerpoint/2010/main" val="9957936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26AC8E9-EABA-5E17-9514-E1FE15C67EA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A2C7F541-BEDF-A494-9D1B-62EE8156A6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2193E55-89E8-B570-0808-2DC27C0040F3}"/>
              </a:ext>
            </a:extLst>
          </p:cNvPr>
          <p:cNvSpPr>
            <a:spLocks noGrp="1"/>
          </p:cNvSpPr>
          <p:nvPr>
            <p:ph type="sldNum" sz="quarter" idx="12"/>
          </p:nvPr>
        </p:nvSpPr>
        <p:spPr/>
        <p:txBody>
          <a:bodyPr/>
          <a:lstStyle>
            <a:lvl1pPr>
              <a:defRPr/>
            </a:lvl1pPr>
          </a:lstStyle>
          <a:p>
            <a:fld id="{668C6CB5-4EA2-494C-A990-410D1790A4DB}" type="slidenum">
              <a:rPr lang="en-US" altLang="en-US"/>
              <a:pPr/>
              <a:t>‹#›</a:t>
            </a:fld>
            <a:endParaRPr lang="en-US" altLang="en-US"/>
          </a:p>
        </p:txBody>
      </p:sp>
    </p:spTree>
    <p:extLst>
      <p:ext uri="{BB962C8B-B14F-4D97-AF65-F5344CB8AC3E}">
        <p14:creationId xmlns:p14="http://schemas.microsoft.com/office/powerpoint/2010/main" val="21206268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F307FA2-C345-E09B-221B-F6BAC6C444C2}"/>
              </a:ext>
            </a:extLst>
          </p:cNvPr>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79801B-3856-278C-D38B-96E564E30F03}"/>
              </a:ext>
            </a:extLst>
          </p:cNvPr>
          <p:cNvSpPr>
            <a:spLocks noGrp="1"/>
          </p:cNvSpPr>
          <p:nvPr>
            <p:ph type="sldNum" sz="quarter" idx="11"/>
          </p:nvPr>
        </p:nvSpPr>
        <p:spPr>
          <a:xfrm>
            <a:off x="6553200" y="6248400"/>
            <a:ext cx="2133600" cy="457200"/>
          </a:xfrm>
        </p:spPr>
        <p:txBody>
          <a:bodyPr/>
          <a:lstStyle>
            <a:lvl1pPr>
              <a:defRPr/>
            </a:lvl1pPr>
          </a:lstStyle>
          <a:p>
            <a:fld id="{B0D13EB7-FBF2-4BD5-AA55-28B7F61CB4E4}" type="slidenum">
              <a:rPr lang="en-US" altLang="en-US"/>
              <a:pPr/>
              <a:t>‹#›</a:t>
            </a:fld>
            <a:endParaRPr lang="en-US" altLang="en-US"/>
          </a:p>
        </p:txBody>
      </p:sp>
      <p:sp>
        <p:nvSpPr>
          <p:cNvPr id="7" name="Date Placeholder 6">
            <a:extLst>
              <a:ext uri="{FF2B5EF4-FFF2-40B4-BE49-F238E27FC236}">
                <a16:creationId xmlns:a16="http://schemas.microsoft.com/office/drawing/2014/main" id="{9E8A3CC6-86BA-E494-1899-1996AA4683E2}"/>
              </a:ext>
            </a:extLst>
          </p:cNvPr>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34322441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126923A-7682-EFE6-CC0A-B7294CED0076}"/>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FD816AD-7953-ED0A-D496-667917A526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EC9B78C-1448-AC43-1D0C-ED0F8CECB1B4}"/>
              </a:ext>
            </a:extLst>
          </p:cNvPr>
          <p:cNvSpPr>
            <a:spLocks noGrp="1"/>
          </p:cNvSpPr>
          <p:nvPr>
            <p:ph type="sldNum" sz="quarter" idx="12"/>
          </p:nvPr>
        </p:nvSpPr>
        <p:spPr/>
        <p:txBody>
          <a:bodyPr/>
          <a:lstStyle>
            <a:lvl1pPr>
              <a:defRPr/>
            </a:lvl1pPr>
          </a:lstStyle>
          <a:p>
            <a:fld id="{36D536BA-B7C6-44FD-ACE5-645A5F971432}" type="slidenum">
              <a:rPr lang="en-US" altLang="en-US"/>
              <a:pPr/>
              <a:t>‹#›</a:t>
            </a:fld>
            <a:endParaRPr lang="en-US" altLang="en-US"/>
          </a:p>
        </p:txBody>
      </p:sp>
    </p:spTree>
    <p:extLst>
      <p:ext uri="{BB962C8B-B14F-4D97-AF65-F5344CB8AC3E}">
        <p14:creationId xmlns:p14="http://schemas.microsoft.com/office/powerpoint/2010/main" val="16206793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C60DBCDD-C3A6-F78A-D0F1-D5A68A2172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D135F5-E7CB-17AE-837C-90AFCA95EE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FB306E-B41A-5934-6DDF-6D62B0D64368}"/>
              </a:ext>
            </a:extLst>
          </p:cNvPr>
          <p:cNvSpPr>
            <a:spLocks noGrp="1"/>
          </p:cNvSpPr>
          <p:nvPr>
            <p:ph type="sldNum" sz="quarter" idx="12"/>
          </p:nvPr>
        </p:nvSpPr>
        <p:spPr/>
        <p:txBody>
          <a:bodyPr/>
          <a:lstStyle>
            <a:lvl1pPr>
              <a:defRPr>
                <a:solidFill>
                  <a:srgbClr val="D1EAEE"/>
                </a:solidFill>
              </a:defRPr>
            </a:lvl1pPr>
          </a:lstStyle>
          <a:p>
            <a:fld id="{55CDFBA8-E4DE-49EE-89CA-DD02299E5201}" type="slidenum">
              <a:rPr lang="en-US" altLang="en-US"/>
              <a:pPr/>
              <a:t>‹#›</a:t>
            </a:fld>
            <a:endParaRPr lang="en-US" altLang="en-US"/>
          </a:p>
        </p:txBody>
      </p:sp>
    </p:spTree>
    <p:extLst>
      <p:ext uri="{BB962C8B-B14F-4D97-AF65-F5344CB8AC3E}">
        <p14:creationId xmlns:p14="http://schemas.microsoft.com/office/powerpoint/2010/main" val="949554450"/>
      </p:ext>
    </p:extLst>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1C586329-6513-B2A3-9CEB-19C4E2F5517E}"/>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4ED15F29-0FEF-62B2-6235-C9F472787E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567B727-3D8D-F08A-723E-B9CB94215802}"/>
              </a:ext>
            </a:extLst>
          </p:cNvPr>
          <p:cNvSpPr>
            <a:spLocks noGrp="1"/>
          </p:cNvSpPr>
          <p:nvPr>
            <p:ph type="sldNum" sz="quarter" idx="12"/>
          </p:nvPr>
        </p:nvSpPr>
        <p:spPr/>
        <p:txBody>
          <a:bodyPr/>
          <a:lstStyle>
            <a:lvl1pPr>
              <a:defRPr/>
            </a:lvl1pPr>
          </a:lstStyle>
          <a:p>
            <a:fld id="{4F797F75-9C9F-45F2-A06E-19CF7DEDBEBC}" type="slidenum">
              <a:rPr lang="en-US" altLang="en-US"/>
              <a:pPr/>
              <a:t>‹#›</a:t>
            </a:fld>
            <a:endParaRPr lang="en-US" altLang="en-US"/>
          </a:p>
        </p:txBody>
      </p:sp>
    </p:spTree>
    <p:extLst>
      <p:ext uri="{BB962C8B-B14F-4D97-AF65-F5344CB8AC3E}">
        <p14:creationId xmlns:p14="http://schemas.microsoft.com/office/powerpoint/2010/main" val="253437406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17D12146-B172-37DA-DFF2-A1D3A897A3A2}"/>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B16AE208-9396-0DEC-797A-820B17C2520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641EE55C-CE3C-BA37-AE8F-12060B951494}"/>
              </a:ext>
            </a:extLst>
          </p:cNvPr>
          <p:cNvSpPr>
            <a:spLocks noGrp="1"/>
          </p:cNvSpPr>
          <p:nvPr>
            <p:ph type="sldNum" sz="quarter" idx="12"/>
          </p:nvPr>
        </p:nvSpPr>
        <p:spPr/>
        <p:txBody>
          <a:bodyPr/>
          <a:lstStyle>
            <a:lvl1pPr>
              <a:defRPr/>
            </a:lvl1pPr>
          </a:lstStyle>
          <a:p>
            <a:fld id="{B01F1D80-275A-4DED-BCA5-CEA3EAEAFD0C}" type="slidenum">
              <a:rPr lang="en-US" altLang="en-US"/>
              <a:pPr/>
              <a:t>‹#›</a:t>
            </a:fld>
            <a:endParaRPr lang="en-US" altLang="en-US"/>
          </a:p>
        </p:txBody>
      </p:sp>
    </p:spTree>
    <p:extLst>
      <p:ext uri="{BB962C8B-B14F-4D97-AF65-F5344CB8AC3E}">
        <p14:creationId xmlns:p14="http://schemas.microsoft.com/office/powerpoint/2010/main" val="14097037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62677BDD-AD2F-2A3B-E5B1-C1E32B7804A5}"/>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AEFB0652-AE3F-9948-9011-3E7C91C7E91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9414A69D-4A6D-B6C1-79C8-7C161BA4F5DD}"/>
              </a:ext>
            </a:extLst>
          </p:cNvPr>
          <p:cNvSpPr>
            <a:spLocks noGrp="1"/>
          </p:cNvSpPr>
          <p:nvPr>
            <p:ph type="sldNum" sz="quarter" idx="12"/>
          </p:nvPr>
        </p:nvSpPr>
        <p:spPr/>
        <p:txBody>
          <a:bodyPr/>
          <a:lstStyle>
            <a:lvl1pPr>
              <a:defRPr/>
            </a:lvl1pPr>
          </a:lstStyle>
          <a:p>
            <a:fld id="{29C990AF-F2FB-4EB4-A517-0087D5A20E8C}" type="slidenum">
              <a:rPr lang="en-US" altLang="en-US"/>
              <a:pPr/>
              <a:t>‹#›</a:t>
            </a:fld>
            <a:endParaRPr lang="en-US" altLang="en-US"/>
          </a:p>
        </p:txBody>
      </p:sp>
    </p:spTree>
    <p:extLst>
      <p:ext uri="{BB962C8B-B14F-4D97-AF65-F5344CB8AC3E}">
        <p14:creationId xmlns:p14="http://schemas.microsoft.com/office/powerpoint/2010/main" val="101582462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0411F7DE-E2D5-C715-FE5E-63DCB2F43327}"/>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E37A190A-5500-E8D7-5029-F9DA2BFE6D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EA6AF439-34D7-5A65-084D-12107B786DF9}"/>
              </a:ext>
            </a:extLst>
          </p:cNvPr>
          <p:cNvSpPr>
            <a:spLocks noGrp="1"/>
          </p:cNvSpPr>
          <p:nvPr>
            <p:ph type="sldNum" sz="quarter" idx="12"/>
          </p:nvPr>
        </p:nvSpPr>
        <p:spPr/>
        <p:txBody>
          <a:bodyPr/>
          <a:lstStyle>
            <a:lvl1pPr>
              <a:defRPr/>
            </a:lvl1pPr>
          </a:lstStyle>
          <a:p>
            <a:fld id="{56090CF4-961B-4C18-946E-25EAE778A6FA}" type="slidenum">
              <a:rPr lang="en-US" altLang="en-US"/>
              <a:pPr/>
              <a:t>‹#›</a:t>
            </a:fld>
            <a:endParaRPr lang="en-US" altLang="en-US"/>
          </a:p>
        </p:txBody>
      </p:sp>
    </p:spTree>
    <p:extLst>
      <p:ext uri="{BB962C8B-B14F-4D97-AF65-F5344CB8AC3E}">
        <p14:creationId xmlns:p14="http://schemas.microsoft.com/office/powerpoint/2010/main" val="375603743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8B5711F-D055-C0AC-620F-A5C88A039AE8}"/>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069A68A7-77D9-EE47-3575-652DF72A52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B5A438AE-56D0-5957-F35E-FF6FE5C7D87C}"/>
              </a:ext>
            </a:extLst>
          </p:cNvPr>
          <p:cNvSpPr>
            <a:spLocks noGrp="1"/>
          </p:cNvSpPr>
          <p:nvPr>
            <p:ph type="sldNum" sz="quarter" idx="12"/>
          </p:nvPr>
        </p:nvSpPr>
        <p:spPr/>
        <p:txBody>
          <a:bodyPr/>
          <a:lstStyle>
            <a:lvl1pPr>
              <a:defRPr/>
            </a:lvl1pPr>
          </a:lstStyle>
          <a:p>
            <a:fld id="{8965507B-291C-4AA6-9C0B-0EFF65EE13C3}" type="slidenum">
              <a:rPr lang="en-US" altLang="en-US"/>
              <a:pPr/>
              <a:t>‹#›</a:t>
            </a:fld>
            <a:endParaRPr lang="en-US" altLang="en-US"/>
          </a:p>
        </p:txBody>
      </p:sp>
    </p:spTree>
    <p:extLst>
      <p:ext uri="{BB962C8B-B14F-4D97-AF65-F5344CB8AC3E}">
        <p14:creationId xmlns:p14="http://schemas.microsoft.com/office/powerpoint/2010/main" val="405936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A1ED42F3-43B6-9494-E171-73DBEC986956}"/>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a16="http://schemas.microsoft.com/office/drawing/2014/main" id="{A928D14A-F332-70EB-2B99-DA32D8AFF0B3}"/>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a:extLst>
              <a:ext uri="{FF2B5EF4-FFF2-40B4-BE49-F238E27FC236}">
                <a16:creationId xmlns:a16="http://schemas.microsoft.com/office/drawing/2014/main" id="{FBE11230-4EA4-BAB6-6562-FEB86DA8A3C5}"/>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6">
            <a:extLst>
              <a:ext uri="{FF2B5EF4-FFF2-40B4-BE49-F238E27FC236}">
                <a16:creationId xmlns:a16="http://schemas.microsoft.com/office/drawing/2014/main" id="{E5A747C1-53E9-9E26-4E31-FAFBD7C1089F}"/>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a:extLst>
              <a:ext uri="{FF2B5EF4-FFF2-40B4-BE49-F238E27FC236}">
                <a16:creationId xmlns:a16="http://schemas.microsoft.com/office/drawing/2014/main" id="{D3AF757C-AC24-6821-42DF-CAFFAAA0765F}"/>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F414AD8F-E441-2255-03CD-6E5E9BF6D16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187786F0-8593-82ED-2967-1ED0FB21B67E}"/>
              </a:ext>
            </a:extLst>
          </p:cNvPr>
          <p:cNvSpPr>
            <a:spLocks noGrp="1"/>
          </p:cNvSpPr>
          <p:nvPr>
            <p:ph type="sldNum" sz="quarter" idx="12"/>
          </p:nvPr>
        </p:nvSpPr>
        <p:spPr>
          <a:xfrm>
            <a:off x="8077200" y="6356350"/>
            <a:ext cx="609600" cy="365125"/>
          </a:xfrm>
        </p:spPr>
        <p:txBody>
          <a:bodyPr/>
          <a:lstStyle>
            <a:lvl1pPr>
              <a:defRPr/>
            </a:lvl1pPr>
          </a:lstStyle>
          <a:p>
            <a:fld id="{65FE3114-AACE-4239-BF31-9183C0F3D1B8}" type="slidenum">
              <a:rPr lang="en-US" altLang="en-US"/>
              <a:pPr/>
              <a:t>‹#›</a:t>
            </a:fld>
            <a:endParaRPr lang="en-US" altLang="en-US"/>
          </a:p>
        </p:txBody>
      </p:sp>
    </p:spTree>
    <p:extLst>
      <p:ext uri="{BB962C8B-B14F-4D97-AF65-F5344CB8AC3E}">
        <p14:creationId xmlns:p14="http://schemas.microsoft.com/office/powerpoint/2010/main" val="27845763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2810492-84C0-5CD9-1BD4-012CED3D420B}"/>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49397485-3494-B56C-1B80-E84079C716B1}"/>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D5A6432C-6970-CD5B-8409-28707D19FBE1}"/>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1A7F86D6-66C8-A679-506B-38710539D245}"/>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1532628-E7FF-6330-3F71-BE0FC6D48A7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EDD6FA9A-1EF6-13A9-59AE-CF7C42E42D5B}"/>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E658B6A4-5873-30F5-3B91-4E55CE130577}"/>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57A2841E-AB2F-4ADD-9434-92AF2B1A0A64}" type="slidenum">
              <a:rPr lang="en-US" altLang="en-US"/>
              <a:pPr/>
              <a:t>‹#›</a:t>
            </a:fld>
            <a:endParaRPr lang="en-US" altLang="en-US"/>
          </a:p>
        </p:txBody>
      </p:sp>
      <p:grpSp>
        <p:nvGrpSpPr>
          <p:cNvPr id="1033" name="Group 1">
            <a:extLst>
              <a:ext uri="{FF2B5EF4-FFF2-40B4-BE49-F238E27FC236}">
                <a16:creationId xmlns:a16="http://schemas.microsoft.com/office/drawing/2014/main" id="{C232D3C9-115F-CEED-8E82-87AED16E50BB}"/>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6409FD5-076F-F062-21F9-C59FFB29AA0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E09E001F-C262-A351-C966-5A23398EAC24}"/>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123" r:id="rId1"/>
    <p:sldLayoutId id="2147484115" r:id="rId2"/>
    <p:sldLayoutId id="2147484124" r:id="rId3"/>
    <p:sldLayoutId id="2147484116" r:id="rId4"/>
    <p:sldLayoutId id="2147484117" r:id="rId5"/>
    <p:sldLayoutId id="2147484118" r:id="rId6"/>
    <p:sldLayoutId id="2147484119" r:id="rId7"/>
    <p:sldLayoutId id="2147484120" r:id="rId8"/>
    <p:sldLayoutId id="2147484125" r:id="rId9"/>
    <p:sldLayoutId id="2147484121" r:id="rId10"/>
    <p:sldLayoutId id="2147484122" r:id="rId11"/>
    <p:sldLayoutId id="2147484126" r:id="rId12"/>
  </p:sldLayoutIdLst>
  <p:transition spd="med"/>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5A41F99-1AE7-ED5B-8579-2415D311CF4C}"/>
              </a:ext>
            </a:extLst>
          </p:cNvPr>
          <p:cNvSpPr>
            <a:spLocks noGrp="1" noChangeArrowheads="1"/>
          </p:cNvSpPr>
          <p:nvPr>
            <p:ph type="title"/>
          </p:nvPr>
        </p:nvSpPr>
        <p:spPr>
          <a:xfrm>
            <a:off x="1938193" y="2850029"/>
            <a:ext cx="7772400" cy="1362456"/>
          </a:xfrm>
          <a:ln>
            <a:miter lim="800000"/>
            <a:headEnd/>
            <a:tailEnd/>
          </a:ln>
        </p:spPr>
        <p:txBody>
          <a:bodyPr/>
          <a:lstStyle/>
          <a:p>
            <a:pPr eaLnBrk="1" fontAlgn="auto" hangingPunct="1">
              <a:spcAft>
                <a:spcPts val="0"/>
              </a:spcAft>
              <a:defRPr/>
            </a:pPr>
            <a:r>
              <a:rPr lang="en-US"/>
              <a:t>BRAIN TUMORS</a:t>
            </a:r>
            <a:br>
              <a:rPr lang="en-US">
                <a:ea typeface="Calibri"/>
                <a:cs typeface="Calibri"/>
              </a:rPr>
            </a:br>
            <a:r>
              <a:rPr lang="en-US"/>
              <a:t>SUPRATENT</a:t>
            </a:r>
            <a:endParaRPr lang="en-US">
              <a:ea typeface="Calibri"/>
              <a:cs typeface="Calibri"/>
            </a:endParaRPr>
          </a:p>
        </p:txBody>
      </p:sp>
      <p:sp>
        <p:nvSpPr>
          <p:cNvPr id="7" name="Slide Number Placeholder 6">
            <a:extLst>
              <a:ext uri="{FF2B5EF4-FFF2-40B4-BE49-F238E27FC236}">
                <a16:creationId xmlns:a16="http://schemas.microsoft.com/office/drawing/2014/main" id="{E89DD5E9-9848-68ED-EA48-02B32225581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1BA8711-49CE-439C-B466-1AA7183C43CB}" type="slidenum">
              <a:rPr lang="en-US" altLang="en-US" sz="1200">
                <a:solidFill>
                  <a:srgbClr val="D1EAEE"/>
                </a:solidFill>
              </a:rPr>
              <a:pPr eaLnBrk="1" hangingPunct="1"/>
              <a:t>1</a:t>
            </a:fld>
            <a:endParaRPr lang="en-US" altLang="en-US" sz="1200">
              <a:solidFill>
                <a:srgbClr val="D1EAEE"/>
              </a:solidFill>
            </a:endParaRPr>
          </a:p>
        </p:txBody>
      </p:sp>
      <p:pic>
        <p:nvPicPr>
          <p:cNvPr id="2" name="Picture 1" descr="A circular logo with text&#10;&#10;AI-generated content may be incorrect.">
            <a:extLst>
              <a:ext uri="{FF2B5EF4-FFF2-40B4-BE49-F238E27FC236}">
                <a16:creationId xmlns:a16="http://schemas.microsoft.com/office/drawing/2014/main" id="{5BFAA088-9302-F357-A96E-2F3EAD14B31B}"/>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6DFE4-CE1C-DF19-F087-F1CBFB35969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5CFE398-286D-4FD5-99C7-51F1D796CC60}" type="slidenum">
              <a:rPr lang="en-US" altLang="en-US" sz="1200">
                <a:solidFill>
                  <a:srgbClr val="045C75"/>
                </a:solidFill>
              </a:rPr>
              <a:pPr eaLnBrk="1" hangingPunct="1"/>
              <a:t>10</a:t>
            </a:fld>
            <a:endParaRPr lang="en-US" altLang="en-US" sz="1200">
              <a:solidFill>
                <a:srgbClr val="045C75"/>
              </a:solidFill>
            </a:endParaRPr>
          </a:p>
        </p:txBody>
      </p:sp>
      <p:pic>
        <p:nvPicPr>
          <p:cNvPr id="15363" name="Picture 26" descr="ei_0428">
            <a:extLst>
              <a:ext uri="{FF2B5EF4-FFF2-40B4-BE49-F238E27FC236}">
                <a16:creationId xmlns:a16="http://schemas.microsoft.com/office/drawing/2014/main" id="{5E9AEB69-71CA-6323-2157-E310FD59751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4" name="Picture 3" descr="A circular logo with text&#10;&#10;AI-generated content may be incorrect.">
            <a:extLst>
              <a:ext uri="{FF2B5EF4-FFF2-40B4-BE49-F238E27FC236}">
                <a16:creationId xmlns:a16="http://schemas.microsoft.com/office/drawing/2014/main" id="{8857F2FF-AF0C-C193-1266-60DD0800DEE9}"/>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49430DE-31E2-B76F-843C-631501BFAAC3}"/>
              </a:ext>
            </a:extLst>
          </p:cNvPr>
          <p:cNvSpPr>
            <a:spLocks noGrp="1" noChangeArrowheads="1"/>
          </p:cNvSpPr>
          <p:nvPr>
            <p:ph type="title"/>
          </p:nvPr>
        </p:nvSpPr>
        <p:spPr/>
        <p:txBody>
          <a:bodyPr/>
          <a:lstStyle/>
          <a:p>
            <a:pPr eaLnBrk="1" hangingPunct="1"/>
            <a:r>
              <a:rPr lang="en-US" altLang="en-US" b="1"/>
              <a:t>Incidence</a:t>
            </a:r>
            <a:r>
              <a:rPr lang="en-US" altLang="en-US"/>
              <a:t> of Brain Tumors</a:t>
            </a:r>
          </a:p>
        </p:txBody>
      </p:sp>
      <p:sp>
        <p:nvSpPr>
          <p:cNvPr id="16387" name="Rectangle 4">
            <a:extLst>
              <a:ext uri="{FF2B5EF4-FFF2-40B4-BE49-F238E27FC236}">
                <a16:creationId xmlns:a16="http://schemas.microsoft.com/office/drawing/2014/main" id="{0DFE9EBA-79D9-2D44-5496-7566FC6BF686}"/>
              </a:ext>
            </a:extLst>
          </p:cNvPr>
          <p:cNvSpPr>
            <a:spLocks noGrp="1" noChangeArrowheads="1"/>
          </p:cNvSpPr>
          <p:nvPr>
            <p:ph idx="1"/>
          </p:nvPr>
        </p:nvSpPr>
        <p:spPr/>
        <p:txBody>
          <a:bodyPr/>
          <a:lstStyle/>
          <a:p>
            <a:pPr eaLnBrk="1" hangingPunct="1">
              <a:lnSpc>
                <a:spcPct val="90000"/>
              </a:lnSpc>
              <a:buFont typeface="Courier New" panose="02070309020205020404" pitchFamily="49" charset="0"/>
              <a:buChar char="o"/>
            </a:pPr>
            <a:r>
              <a:rPr lang="en-US" altLang="en-US" sz="2200"/>
              <a:t>Neuroepithilial		52%</a:t>
            </a:r>
          </a:p>
          <a:p>
            <a:pPr eaLnBrk="1" hangingPunct="1">
              <a:lnSpc>
                <a:spcPct val="90000"/>
              </a:lnSpc>
              <a:buFont typeface="Courier New" panose="02070309020205020404" pitchFamily="49" charset="0"/>
              <a:buChar char="o"/>
            </a:pPr>
            <a:r>
              <a:rPr lang="en-US" altLang="en-US" sz="2200"/>
              <a:t>Astrocytoma			44%</a:t>
            </a:r>
          </a:p>
          <a:p>
            <a:pPr eaLnBrk="1" hangingPunct="1">
              <a:lnSpc>
                <a:spcPct val="90000"/>
              </a:lnSpc>
              <a:buFont typeface="Courier New" panose="02070309020205020404" pitchFamily="49" charset="0"/>
              <a:buChar char="o"/>
            </a:pPr>
            <a:r>
              <a:rPr lang="en-US" altLang="en-US" sz="2200"/>
              <a:t>Ependymoma		03%</a:t>
            </a:r>
          </a:p>
          <a:p>
            <a:pPr eaLnBrk="1" hangingPunct="1">
              <a:lnSpc>
                <a:spcPct val="90000"/>
              </a:lnSpc>
              <a:buFont typeface="Courier New" panose="02070309020205020404" pitchFamily="49" charset="0"/>
              <a:buChar char="o"/>
            </a:pPr>
            <a:r>
              <a:rPr lang="en-US" altLang="en-US" sz="2200"/>
              <a:t>Oligodendroglioma		02%</a:t>
            </a:r>
          </a:p>
          <a:p>
            <a:pPr eaLnBrk="1" hangingPunct="1">
              <a:lnSpc>
                <a:spcPct val="90000"/>
              </a:lnSpc>
              <a:buFont typeface="Courier New" panose="02070309020205020404" pitchFamily="49" charset="0"/>
              <a:buChar char="o"/>
            </a:pPr>
            <a:r>
              <a:rPr lang="en-US" altLang="en-US" sz="2200"/>
              <a:t>Medulloblastoma		03%</a:t>
            </a:r>
          </a:p>
          <a:p>
            <a:pPr eaLnBrk="1" hangingPunct="1">
              <a:lnSpc>
                <a:spcPct val="90000"/>
              </a:lnSpc>
              <a:buFont typeface="Courier New" panose="02070309020205020404" pitchFamily="49" charset="0"/>
              <a:buChar char="o"/>
            </a:pPr>
            <a:r>
              <a:rPr lang="en-US" altLang="en-US" sz="2200"/>
              <a:t>Metastatic			15%</a:t>
            </a:r>
          </a:p>
          <a:p>
            <a:pPr eaLnBrk="1" hangingPunct="1">
              <a:lnSpc>
                <a:spcPct val="90000"/>
              </a:lnSpc>
              <a:buFont typeface="Courier New" panose="02070309020205020404" pitchFamily="49" charset="0"/>
              <a:buChar char="o"/>
            </a:pPr>
            <a:r>
              <a:rPr lang="en-US" altLang="en-US" sz="2200"/>
              <a:t>Meningioma			15%</a:t>
            </a:r>
          </a:p>
          <a:p>
            <a:pPr eaLnBrk="1" hangingPunct="1">
              <a:lnSpc>
                <a:spcPct val="90000"/>
              </a:lnSpc>
              <a:buFont typeface="Courier New" panose="02070309020205020404" pitchFamily="49" charset="0"/>
              <a:buChar char="o"/>
            </a:pPr>
            <a:r>
              <a:rPr lang="en-US" altLang="en-US" sz="2200"/>
              <a:t>Pituitary			08%</a:t>
            </a:r>
          </a:p>
          <a:p>
            <a:pPr eaLnBrk="1" hangingPunct="1">
              <a:lnSpc>
                <a:spcPct val="90000"/>
              </a:lnSpc>
              <a:buFont typeface="Courier New" panose="02070309020205020404" pitchFamily="49" charset="0"/>
              <a:buChar char="o"/>
            </a:pPr>
            <a:r>
              <a:rPr lang="en-US" altLang="en-US" sz="2200"/>
              <a:t>Acoustic Neuroma		08%</a:t>
            </a:r>
          </a:p>
        </p:txBody>
      </p:sp>
      <p:sp>
        <p:nvSpPr>
          <p:cNvPr id="7" name="Slide Number Placeholder 6">
            <a:extLst>
              <a:ext uri="{FF2B5EF4-FFF2-40B4-BE49-F238E27FC236}">
                <a16:creationId xmlns:a16="http://schemas.microsoft.com/office/drawing/2014/main" id="{F8E73D67-3F9E-C114-A2DD-3650EC6BFCAA}"/>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5651A3B-2543-46B9-8358-D35D76E23B7B}" type="slidenum">
              <a:rPr lang="en-US" altLang="en-US" sz="1200">
                <a:solidFill>
                  <a:srgbClr val="045C75"/>
                </a:solidFill>
              </a:rPr>
              <a:pPr eaLnBrk="1" hangingPunct="1"/>
              <a:t>11</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229D334E-7E08-651F-CB26-E244C8331F61}"/>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a:extLst>
              <a:ext uri="{FF2B5EF4-FFF2-40B4-BE49-F238E27FC236}">
                <a16:creationId xmlns:a16="http://schemas.microsoft.com/office/drawing/2014/main" id="{7471C065-9B0D-60FE-57EC-BAD9D61A4BF6}"/>
              </a:ext>
            </a:extLst>
          </p:cNvPr>
          <p:cNvSpPr>
            <a:spLocks noGrp="1"/>
          </p:cNvSpPr>
          <p:nvPr>
            <p:ph type="title"/>
          </p:nvPr>
        </p:nvSpPr>
        <p:spPr/>
        <p:txBody>
          <a:bodyPr/>
          <a:lstStyle/>
          <a:p>
            <a:r>
              <a:rPr lang="en-US" altLang="en-US" b="1"/>
              <a:t>Incidence</a:t>
            </a:r>
            <a:r>
              <a:rPr lang="en-US" altLang="en-US"/>
              <a:t> of Brain Tumors</a:t>
            </a:r>
          </a:p>
        </p:txBody>
      </p:sp>
      <p:pic>
        <p:nvPicPr>
          <p:cNvPr id="17411" name="Picture 2">
            <a:extLst>
              <a:ext uri="{FF2B5EF4-FFF2-40B4-BE49-F238E27FC236}">
                <a16:creationId xmlns:a16="http://schemas.microsoft.com/office/drawing/2014/main" id="{05F2EA92-D897-EDB5-6215-B61CC35DA0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8463" y="1828800"/>
            <a:ext cx="8402637" cy="4572000"/>
          </a:xfrm>
          <a:noFill/>
        </p:spPr>
      </p:pic>
      <p:sp>
        <p:nvSpPr>
          <p:cNvPr id="5" name="Slide Number Placeholder 4">
            <a:extLst>
              <a:ext uri="{FF2B5EF4-FFF2-40B4-BE49-F238E27FC236}">
                <a16:creationId xmlns:a16="http://schemas.microsoft.com/office/drawing/2014/main" id="{872CFBDD-3C64-41AB-72F9-048811C17FC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7B24CBB-2C71-4851-9CEC-3181492EF769}" type="slidenum">
              <a:rPr lang="en-US" altLang="en-US" sz="1200">
                <a:solidFill>
                  <a:srgbClr val="045C75"/>
                </a:solidFill>
              </a:rPr>
              <a:pPr eaLnBrk="1" hangingPunct="1"/>
              <a:t>12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424E9A4-F0A7-8B91-8416-E355160F786B}"/>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5002A7-09C6-85EC-3EDF-973C37DAD2E9}"/>
              </a:ext>
            </a:extLst>
          </p:cNvPr>
          <p:cNvSpPr>
            <a:spLocks noGrp="1" noChangeArrowheads="1"/>
          </p:cNvSpPr>
          <p:nvPr>
            <p:ph type="title"/>
          </p:nvPr>
        </p:nvSpPr>
        <p:spPr/>
        <p:txBody>
          <a:bodyPr/>
          <a:lstStyle/>
          <a:p>
            <a:pPr eaLnBrk="1" hangingPunct="1"/>
            <a:r>
              <a:rPr lang="en-US" altLang="en-US" sz="4800" b="1"/>
              <a:t>Signs/Symptoms</a:t>
            </a:r>
            <a:r>
              <a:rPr lang="en-US" altLang="en-US" sz="4800"/>
              <a:t> of brain tumors</a:t>
            </a:r>
          </a:p>
        </p:txBody>
      </p:sp>
      <p:sp>
        <p:nvSpPr>
          <p:cNvPr id="94211" name="Rectangle 3">
            <a:extLst>
              <a:ext uri="{FF2B5EF4-FFF2-40B4-BE49-F238E27FC236}">
                <a16:creationId xmlns:a16="http://schemas.microsoft.com/office/drawing/2014/main" id="{373E8187-A455-866E-F715-C7538FD89969}"/>
              </a:ext>
            </a:extLst>
          </p:cNvPr>
          <p:cNvSpPr>
            <a:spLocks noGrp="1" noChangeArrowheads="1"/>
          </p:cNvSpPr>
          <p:nvPr>
            <p:ph idx="1"/>
          </p:nvPr>
        </p:nvSpPr>
        <p:spPr/>
        <p:txBody>
          <a:bodyPr>
            <a:noAutofit/>
          </a:bodyPr>
          <a:lstStyle/>
          <a:p>
            <a:pPr marL="274320" indent="-274320" eaLnBrk="1" fontAlgn="auto" hangingPunct="1">
              <a:spcAft>
                <a:spcPts val="0"/>
              </a:spcAft>
              <a:buClr>
                <a:schemeClr val="accent3"/>
              </a:buClr>
              <a:buFont typeface="Courier New" pitchFamily="49" charset="0"/>
              <a:buChar char="o"/>
              <a:defRPr/>
            </a:pPr>
            <a:r>
              <a:rPr lang="en-US" sz="2200"/>
              <a:t>In the early stages brain tumors most commonly cause headache and nausea, most severe in the mornings, it may get worse during coughing, sneezing, bending down or doing any hard physical work (raised ICP)</a:t>
            </a:r>
          </a:p>
          <a:p>
            <a:pPr>
              <a:buFont typeface="Courier New" pitchFamily="49" charset="0"/>
              <a:buChar char="o"/>
              <a:defRPr/>
            </a:pPr>
            <a:r>
              <a:rPr lang="en-US" sz="2200"/>
              <a:t>Raised intracranial pressure can also cause changes in the sight and make the patient confused or affect his balance</a:t>
            </a:r>
          </a:p>
          <a:p>
            <a:pPr>
              <a:buFont typeface="Courier New" pitchFamily="49" charset="0"/>
              <a:buChar char="o"/>
              <a:defRPr/>
            </a:pPr>
            <a:r>
              <a:rPr lang="en-US" sz="2200"/>
              <a:t>Another common symptom caused by brain tumors is epilepsy, which can cause fits, muscle spasms, or moments of unconsciousness. </a:t>
            </a:r>
          </a:p>
          <a:p>
            <a:pPr marL="274320" indent="-274320" eaLnBrk="1" fontAlgn="auto" hangingPunct="1">
              <a:spcAft>
                <a:spcPts val="0"/>
              </a:spcAft>
              <a:buClr>
                <a:schemeClr val="accent3"/>
              </a:buClr>
              <a:buFont typeface="Courier New" pitchFamily="49" charset="0"/>
              <a:buChar char="o"/>
              <a:defRPr/>
            </a:pPr>
            <a:r>
              <a:rPr lang="en-US" sz="2200"/>
              <a:t>Symptoms vary depending on the size and location of tumor</a:t>
            </a:r>
          </a:p>
        </p:txBody>
      </p:sp>
      <p:pic>
        <p:nvPicPr>
          <p:cNvPr id="3" name="Picture 2" descr="A circular logo with text&#10;&#10;AI-generated content may be incorrect.">
            <a:extLst>
              <a:ext uri="{FF2B5EF4-FFF2-40B4-BE49-F238E27FC236}">
                <a16:creationId xmlns:a16="http://schemas.microsoft.com/office/drawing/2014/main" id="{D31FA218-F218-E2FE-2364-0641C9AFA759}"/>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2546824-434D-933A-DBF0-62347E1E02F0}"/>
              </a:ext>
            </a:extLst>
          </p:cNvPr>
          <p:cNvSpPr>
            <a:spLocks noGrp="1"/>
          </p:cNvSpPr>
          <p:nvPr>
            <p:ph type="title"/>
          </p:nvPr>
        </p:nvSpPr>
        <p:spPr/>
        <p:txBody>
          <a:bodyPr/>
          <a:lstStyle/>
          <a:p>
            <a:r>
              <a:rPr lang="en-US" altLang="en-US" sz="4800" b="1"/>
              <a:t>Signs/Symptoms</a:t>
            </a:r>
            <a:r>
              <a:rPr lang="en-US" altLang="en-US" sz="4800"/>
              <a:t> of brain tumors</a:t>
            </a:r>
          </a:p>
        </p:txBody>
      </p:sp>
      <p:sp>
        <p:nvSpPr>
          <p:cNvPr id="3" name="Content Placeholder 2">
            <a:extLst>
              <a:ext uri="{FF2B5EF4-FFF2-40B4-BE49-F238E27FC236}">
                <a16:creationId xmlns:a16="http://schemas.microsoft.com/office/drawing/2014/main" id="{A2726F7A-CC1D-B3C0-2A5B-DE3D897F0064}"/>
              </a:ext>
            </a:extLst>
          </p:cNvPr>
          <p:cNvSpPr>
            <a:spLocks noGrp="1"/>
          </p:cNvSpPr>
          <p:nvPr>
            <p:ph idx="1"/>
          </p:nvPr>
        </p:nvSpPr>
        <p:spPr/>
        <p:txBody>
          <a:bodyPr/>
          <a:lstStyle/>
          <a:p>
            <a:pPr marL="274320" indent="-274320" eaLnBrk="1" fontAlgn="auto" hangingPunct="1">
              <a:spcAft>
                <a:spcPts val="0"/>
              </a:spcAft>
              <a:buClr>
                <a:schemeClr val="accent3"/>
              </a:buClr>
              <a:buFont typeface="Wingdings 2" panose="05020102010507070707" pitchFamily="18" charset="2"/>
              <a:buNone/>
              <a:defRPr/>
            </a:pPr>
            <a:r>
              <a:rPr lang="en-US" sz="2200"/>
              <a:t>	Symptoms of brain tumors in the </a:t>
            </a:r>
            <a:r>
              <a:rPr lang="en-US" sz="2200" b="1"/>
              <a:t>frontal</a:t>
            </a:r>
            <a:r>
              <a:rPr lang="en-US" sz="2200"/>
              <a:t> lobe may include:</a:t>
            </a:r>
          </a:p>
          <a:p>
            <a:pPr marL="641033" lvl="1" indent="-274320" eaLnBrk="1" fontAlgn="auto" hangingPunct="1">
              <a:spcAft>
                <a:spcPts val="0"/>
              </a:spcAft>
              <a:buClr>
                <a:schemeClr val="accent3"/>
              </a:buClr>
              <a:buFont typeface="Courier New" pitchFamily="49" charset="0"/>
              <a:buChar char="o"/>
              <a:defRPr/>
            </a:pPr>
            <a:r>
              <a:rPr lang="en-US" sz="2000"/>
              <a:t>Changes in personality and intellect</a:t>
            </a:r>
          </a:p>
          <a:p>
            <a:pPr marL="641033" lvl="1" indent="-274320" eaLnBrk="1" fontAlgn="auto" hangingPunct="1">
              <a:spcAft>
                <a:spcPts val="0"/>
              </a:spcAft>
              <a:buClr>
                <a:schemeClr val="accent3"/>
              </a:buClr>
              <a:buFont typeface="Courier New" pitchFamily="49" charset="0"/>
              <a:buChar char="o"/>
              <a:defRPr/>
            </a:pPr>
            <a:r>
              <a:rPr lang="en-US" sz="2000"/>
              <a:t>Uncoordinated walking or weakness of one side of the body</a:t>
            </a:r>
          </a:p>
          <a:p>
            <a:pPr marL="641033" lvl="1" indent="-274320" eaLnBrk="1" fontAlgn="auto" hangingPunct="1">
              <a:spcAft>
                <a:spcPts val="0"/>
              </a:spcAft>
              <a:buClr>
                <a:schemeClr val="accent3"/>
              </a:buClr>
              <a:buFont typeface="Courier New" pitchFamily="49" charset="0"/>
              <a:buChar char="o"/>
              <a:defRPr/>
            </a:pPr>
            <a:r>
              <a:rPr lang="en-US" sz="2000"/>
              <a:t>Loss of smell</a:t>
            </a:r>
          </a:p>
          <a:p>
            <a:pPr marL="641033" lvl="1" indent="-274320" eaLnBrk="1" fontAlgn="auto" hangingPunct="1">
              <a:spcAft>
                <a:spcPts val="0"/>
              </a:spcAft>
              <a:buClr>
                <a:schemeClr val="accent3"/>
              </a:buClr>
              <a:buFont typeface="Courier New" pitchFamily="49" charset="0"/>
              <a:buChar char="o"/>
              <a:defRPr/>
            </a:pPr>
            <a:r>
              <a:rPr lang="en-US" sz="2000"/>
              <a:t>Occasional speech difficulties</a:t>
            </a:r>
          </a:p>
          <a:p>
            <a:pPr marL="641033" lvl="1" indent="-274320" eaLnBrk="1" fontAlgn="auto" hangingPunct="1">
              <a:spcAft>
                <a:spcPts val="0"/>
              </a:spcAft>
              <a:buClr>
                <a:schemeClr val="accent3"/>
              </a:buClr>
              <a:buFont typeface="Courier New" pitchFamily="49" charset="0"/>
              <a:buChar char="o"/>
              <a:defRPr/>
            </a:pPr>
            <a:r>
              <a:rPr lang="en-US" sz="2000"/>
              <a:t>Seizures</a:t>
            </a:r>
          </a:p>
          <a:p>
            <a:pPr marL="641033" lvl="1" indent="-274320" eaLnBrk="1" fontAlgn="auto" hangingPunct="1">
              <a:spcAft>
                <a:spcPts val="0"/>
              </a:spcAft>
              <a:buClr>
                <a:schemeClr val="accent3"/>
              </a:buClr>
              <a:buFont typeface="Courier New" pitchFamily="49" charset="0"/>
              <a:buChar char="o"/>
              <a:defRPr/>
            </a:pPr>
            <a:r>
              <a:rPr lang="en-US" sz="2000"/>
              <a:t>Visual changes</a:t>
            </a:r>
          </a:p>
          <a:p>
            <a:pPr marL="641033" lvl="1" indent="-274320" eaLnBrk="1" fontAlgn="auto" hangingPunct="1">
              <a:spcAft>
                <a:spcPts val="0"/>
              </a:spcAft>
              <a:buClr>
                <a:schemeClr val="accent3"/>
              </a:buClr>
              <a:buFont typeface="Courier New" pitchFamily="49" charset="0"/>
              <a:buChar char="o"/>
              <a:defRPr/>
            </a:pPr>
            <a:r>
              <a:rPr lang="en-US" sz="2000"/>
              <a:t>Drowsiness and/or confusion</a:t>
            </a:r>
          </a:p>
        </p:txBody>
      </p:sp>
      <p:sp>
        <p:nvSpPr>
          <p:cNvPr id="4" name="Slide Number Placeholder 3">
            <a:extLst>
              <a:ext uri="{FF2B5EF4-FFF2-40B4-BE49-F238E27FC236}">
                <a16:creationId xmlns:a16="http://schemas.microsoft.com/office/drawing/2014/main" id="{6D644529-E90D-CA8A-DC6A-467CA339DA7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5381970-69E3-43C0-9C0A-5AEEE1531600}" type="slidenum">
              <a:rPr lang="en-US" altLang="en-US" sz="1200">
                <a:solidFill>
                  <a:srgbClr val="045C75"/>
                </a:solidFill>
              </a:rPr>
              <a:pPr eaLnBrk="1" hangingPunct="1"/>
              <a:t>14</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CA82F3F0-9725-65CA-AECF-0E99D4E5DED8}"/>
              </a:ext>
            </a:extLst>
          </p:cNvPr>
          <p:cNvPicPr>
            <a:picLocks noChangeAspect="1"/>
          </p:cNvPicPr>
          <p:nvPr/>
        </p:nvPicPr>
        <p:blipFill>
          <a:blip r:embed="rId2"/>
          <a:stretch>
            <a:fillRect/>
          </a:stretch>
        </p:blipFill>
        <p:spPr>
          <a:xfrm>
            <a:off x="7602459" y="117205"/>
            <a:ext cx="1438275" cy="1255956"/>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F59F80B-C6FF-475E-439C-7777F588EFB9}"/>
              </a:ext>
            </a:extLst>
          </p:cNvPr>
          <p:cNvSpPr>
            <a:spLocks noGrp="1"/>
          </p:cNvSpPr>
          <p:nvPr>
            <p:ph type="title"/>
          </p:nvPr>
        </p:nvSpPr>
        <p:spPr/>
        <p:txBody>
          <a:bodyPr/>
          <a:lstStyle/>
          <a:p>
            <a:r>
              <a:rPr lang="en-US" altLang="en-US" sz="4800" b="1"/>
              <a:t>Signs/Symptoms</a:t>
            </a:r>
            <a:r>
              <a:rPr lang="en-US" altLang="en-US" sz="4800"/>
              <a:t> of brain tumors</a:t>
            </a:r>
          </a:p>
        </p:txBody>
      </p:sp>
      <p:sp>
        <p:nvSpPr>
          <p:cNvPr id="3" name="Content Placeholder 2">
            <a:extLst>
              <a:ext uri="{FF2B5EF4-FFF2-40B4-BE49-F238E27FC236}">
                <a16:creationId xmlns:a16="http://schemas.microsoft.com/office/drawing/2014/main" id="{0F897937-44DA-7CD9-4A34-EFD87FC856EB}"/>
              </a:ext>
            </a:extLst>
          </p:cNvPr>
          <p:cNvSpPr>
            <a:spLocks noGrp="1"/>
          </p:cNvSpPr>
          <p:nvPr>
            <p:ph idx="1"/>
          </p:nvPr>
        </p:nvSpPr>
        <p:spPr/>
        <p:txBody>
          <a:bodyPr/>
          <a:lstStyle/>
          <a:p>
            <a:pPr>
              <a:buClr>
                <a:schemeClr val="accent3"/>
              </a:buClr>
              <a:buFont typeface="Wingdings 2" panose="05020102010507070707" pitchFamily="18" charset="2"/>
              <a:buNone/>
              <a:defRPr/>
            </a:pPr>
            <a:r>
              <a:rPr lang="en-US" sz="2200"/>
              <a:t>	Symptoms of brain tumors in </a:t>
            </a:r>
            <a:r>
              <a:rPr lang="en-US" sz="2200" b="1"/>
              <a:t>parietal</a:t>
            </a:r>
            <a:r>
              <a:rPr lang="en-US" sz="2200"/>
              <a:t> lobe may include:</a:t>
            </a:r>
          </a:p>
          <a:p>
            <a:pPr lvl="1">
              <a:buClr>
                <a:schemeClr val="accent3"/>
              </a:buClr>
              <a:buFont typeface="Courier New" pitchFamily="49" charset="0"/>
              <a:buChar char="o"/>
              <a:defRPr/>
            </a:pPr>
            <a:r>
              <a:rPr lang="en-US" sz="2200"/>
              <a:t>Difficulty in speaking or understanding words</a:t>
            </a:r>
          </a:p>
          <a:p>
            <a:pPr lvl="1">
              <a:buClr>
                <a:schemeClr val="accent3"/>
              </a:buClr>
              <a:buFont typeface="Courier New" pitchFamily="49" charset="0"/>
              <a:buChar char="o"/>
              <a:defRPr/>
            </a:pPr>
            <a:r>
              <a:rPr lang="en-US" sz="2200"/>
              <a:t>Problems with writing or reading</a:t>
            </a:r>
          </a:p>
          <a:p>
            <a:pPr lvl="1">
              <a:buClr>
                <a:schemeClr val="accent3"/>
              </a:buClr>
              <a:buFont typeface="Courier New" pitchFamily="49" charset="0"/>
              <a:buChar char="o"/>
              <a:defRPr/>
            </a:pPr>
            <a:r>
              <a:rPr lang="en-US" sz="2200"/>
              <a:t>Difficulty in coordinating certain movements</a:t>
            </a:r>
          </a:p>
          <a:p>
            <a:pPr lvl="1">
              <a:buClr>
                <a:schemeClr val="accent3"/>
              </a:buClr>
              <a:buFont typeface="Courier New" pitchFamily="49" charset="0"/>
              <a:buChar char="o"/>
              <a:defRPr/>
            </a:pPr>
            <a:r>
              <a:rPr lang="en-US" sz="2200"/>
              <a:t>Difficulty finding your way around</a:t>
            </a:r>
          </a:p>
          <a:p>
            <a:pPr lvl="1">
              <a:buClr>
                <a:schemeClr val="accent3"/>
              </a:buClr>
              <a:buFont typeface="Courier New" pitchFamily="49" charset="0"/>
              <a:buChar char="o"/>
              <a:defRPr/>
            </a:pPr>
            <a:r>
              <a:rPr lang="en-US" sz="2200"/>
              <a:t>Difficulty with numbers (doing simple calculations)</a:t>
            </a:r>
          </a:p>
          <a:p>
            <a:pPr lvl="1">
              <a:buClr>
                <a:schemeClr val="accent3"/>
              </a:buClr>
              <a:buFont typeface="Courier New" pitchFamily="49" charset="0"/>
              <a:buChar char="o"/>
              <a:defRPr/>
            </a:pPr>
            <a:r>
              <a:rPr lang="en-US" sz="2200"/>
              <a:t>Numbness or weakness on one side of the body</a:t>
            </a:r>
          </a:p>
        </p:txBody>
      </p:sp>
      <p:sp>
        <p:nvSpPr>
          <p:cNvPr id="4" name="Slide Number Placeholder 3">
            <a:extLst>
              <a:ext uri="{FF2B5EF4-FFF2-40B4-BE49-F238E27FC236}">
                <a16:creationId xmlns:a16="http://schemas.microsoft.com/office/drawing/2014/main" id="{E018610D-8DDF-EA05-3C32-82E46413D1D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E78ECF3-6FAE-44F2-9FC8-D9062E9FB9B5}" type="slidenum">
              <a:rPr lang="en-US" altLang="en-US" sz="1200">
                <a:solidFill>
                  <a:srgbClr val="045C75"/>
                </a:solidFill>
              </a:rPr>
              <a:pPr eaLnBrk="1" hangingPunct="1"/>
              <a:t>15</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FBB63A5D-4073-4003-5E96-CF8A3875A2BB}"/>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20E4869-4B6E-9925-9AED-33EEF45D013E}"/>
              </a:ext>
            </a:extLst>
          </p:cNvPr>
          <p:cNvSpPr>
            <a:spLocks noGrp="1" noChangeArrowheads="1"/>
          </p:cNvSpPr>
          <p:nvPr>
            <p:ph type="title"/>
          </p:nvPr>
        </p:nvSpPr>
        <p:spPr/>
        <p:txBody>
          <a:bodyPr/>
          <a:lstStyle/>
          <a:p>
            <a:pPr eaLnBrk="1" hangingPunct="1"/>
            <a:r>
              <a:rPr lang="en-US" altLang="en-US" sz="4800"/>
              <a:t>How brain tumors are </a:t>
            </a:r>
            <a:r>
              <a:rPr lang="en-US" altLang="en-US" sz="4800" b="1"/>
              <a:t>diagnosed</a:t>
            </a:r>
          </a:p>
        </p:txBody>
      </p:sp>
      <p:sp>
        <p:nvSpPr>
          <p:cNvPr id="105475" name="Rectangle 3">
            <a:extLst>
              <a:ext uri="{FF2B5EF4-FFF2-40B4-BE49-F238E27FC236}">
                <a16:creationId xmlns:a16="http://schemas.microsoft.com/office/drawing/2014/main" id="{45650564-06D4-31D9-D1C3-465CFE5777F5}"/>
              </a:ext>
            </a:extLst>
          </p:cNvPr>
          <p:cNvSpPr>
            <a:spLocks noGrp="1" noChangeArrowheads="1"/>
          </p:cNvSpPr>
          <p:nvPr>
            <p:ph idx="1"/>
          </p:nvPr>
        </p:nvSpPr>
        <p:spPr/>
        <p:txBody>
          <a:bodyPr>
            <a:noAutofit/>
          </a:bodyPr>
          <a:lstStyle/>
          <a:p>
            <a:pPr marL="274320" indent="-274320" eaLnBrk="1" fontAlgn="auto" hangingPunct="1">
              <a:spcAft>
                <a:spcPts val="0"/>
              </a:spcAft>
              <a:buClr>
                <a:schemeClr val="accent3"/>
              </a:buClr>
              <a:buFont typeface="Courier New" pitchFamily="49" charset="0"/>
              <a:buChar char="o"/>
              <a:defRPr/>
            </a:pPr>
            <a:r>
              <a:rPr lang="en-US" sz="2200"/>
              <a:t>Neurological Examination </a:t>
            </a:r>
          </a:p>
          <a:p>
            <a:pPr marL="274320" indent="-274320" eaLnBrk="1" fontAlgn="auto" hangingPunct="1">
              <a:spcAft>
                <a:spcPts val="0"/>
              </a:spcAft>
              <a:buClr>
                <a:schemeClr val="accent3"/>
              </a:buClr>
              <a:buFont typeface="Courier New" pitchFamily="49" charset="0"/>
              <a:buChar char="o"/>
              <a:defRPr/>
            </a:pPr>
            <a:r>
              <a:rPr lang="en-US" sz="2200"/>
              <a:t>Computed Tomography Scan (CT Scan) - It may be used to identify the exact area and size of the tumor</a:t>
            </a:r>
          </a:p>
          <a:p>
            <a:pPr marL="274320" indent="-274320" eaLnBrk="1" fontAlgn="auto" hangingPunct="1">
              <a:spcAft>
                <a:spcPts val="0"/>
              </a:spcAft>
              <a:buClr>
                <a:schemeClr val="accent3"/>
              </a:buClr>
              <a:buFont typeface="Courier New" pitchFamily="49" charset="0"/>
              <a:buChar char="o"/>
              <a:defRPr/>
            </a:pPr>
            <a:r>
              <a:rPr lang="en-US" sz="2200"/>
              <a:t>Magnetic Resonance Imaging (MRI) - </a:t>
            </a:r>
          </a:p>
          <a:p>
            <a:pPr marL="274320" indent="-274320" eaLnBrk="1" fontAlgn="auto" hangingPunct="1">
              <a:spcAft>
                <a:spcPts val="0"/>
              </a:spcAft>
              <a:buClr>
                <a:schemeClr val="accent3"/>
              </a:buClr>
              <a:buFont typeface="Courier New" pitchFamily="49" charset="0"/>
              <a:buChar char="o"/>
              <a:defRPr/>
            </a:pPr>
            <a:r>
              <a:rPr lang="en-US" sz="2200"/>
              <a:t> bone scan - pictures or x-rays taken of the bone after a dye has been injected that is absorbed by bone tissue. These are used to detect tumors and bone abnormalities</a:t>
            </a:r>
          </a:p>
          <a:p>
            <a:pPr marL="274320" indent="-274320" eaLnBrk="1" fontAlgn="auto" hangingPunct="1">
              <a:spcAft>
                <a:spcPts val="0"/>
              </a:spcAft>
              <a:buClr>
                <a:schemeClr val="accent3"/>
              </a:buClr>
              <a:buFont typeface="Courier New" pitchFamily="49" charset="0"/>
              <a:buChar char="o"/>
              <a:defRPr/>
            </a:pPr>
            <a:r>
              <a:rPr lang="en-US" sz="2200"/>
              <a:t>Angiogram - This test helps show the location of blood vessels in and around a brain tumor</a:t>
            </a:r>
          </a:p>
          <a:p>
            <a:pPr marL="274320" indent="-274320" eaLnBrk="1" fontAlgn="auto" hangingPunct="1">
              <a:spcAft>
                <a:spcPts val="0"/>
              </a:spcAft>
              <a:buClr>
                <a:schemeClr val="accent3"/>
              </a:buClr>
              <a:buFont typeface="Courier New" pitchFamily="49" charset="0"/>
              <a:buChar char="o"/>
              <a:defRPr/>
            </a:pPr>
            <a:endParaRPr lang="en-US" sz="2200"/>
          </a:p>
          <a:p>
            <a:pPr marL="274320" indent="-274320" eaLnBrk="1" fontAlgn="auto" hangingPunct="1">
              <a:spcAft>
                <a:spcPts val="0"/>
              </a:spcAft>
              <a:buClr>
                <a:schemeClr val="accent3"/>
              </a:buClr>
              <a:buFont typeface="Courier New" pitchFamily="49" charset="0"/>
              <a:buChar char="o"/>
              <a:defRPr/>
            </a:pPr>
            <a:endParaRPr lang="en-US" sz="2200"/>
          </a:p>
        </p:txBody>
      </p:sp>
      <p:sp>
        <p:nvSpPr>
          <p:cNvPr id="6" name="Slide Number Placeholder 5">
            <a:extLst>
              <a:ext uri="{FF2B5EF4-FFF2-40B4-BE49-F238E27FC236}">
                <a16:creationId xmlns:a16="http://schemas.microsoft.com/office/drawing/2014/main" id="{19CFF04A-2BE1-EB18-6F33-C567D3B127F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21B389B-0F85-437E-A978-F2EDA09722B6}" type="slidenum">
              <a:rPr lang="en-US" altLang="en-US" sz="1200">
                <a:solidFill>
                  <a:srgbClr val="045C75"/>
                </a:solidFill>
              </a:rPr>
              <a:pPr eaLnBrk="1" hangingPunct="1"/>
              <a:t>16</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FEB503AC-B2FC-1273-B727-2C7A00442C57}"/>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2700321-EA2D-F84B-DCE5-57C9A45F8EBC}"/>
              </a:ext>
            </a:extLst>
          </p:cNvPr>
          <p:cNvSpPr>
            <a:spLocks noGrp="1" noChangeArrowheads="1"/>
          </p:cNvSpPr>
          <p:nvPr>
            <p:ph type="title"/>
          </p:nvPr>
        </p:nvSpPr>
        <p:spPr/>
        <p:txBody>
          <a:bodyPr/>
          <a:lstStyle/>
          <a:p>
            <a:pPr eaLnBrk="1" hangingPunct="1"/>
            <a:r>
              <a:rPr lang="en-US" altLang="en-US"/>
              <a:t>Neuroepithilial Tumors</a:t>
            </a:r>
          </a:p>
        </p:txBody>
      </p:sp>
      <p:sp>
        <p:nvSpPr>
          <p:cNvPr id="24579" name="Rectangle 3">
            <a:extLst>
              <a:ext uri="{FF2B5EF4-FFF2-40B4-BE49-F238E27FC236}">
                <a16:creationId xmlns:a16="http://schemas.microsoft.com/office/drawing/2014/main" id="{1C9717B8-62EE-851D-8C3D-628DD644B2B4}"/>
              </a:ext>
            </a:extLst>
          </p:cNvPr>
          <p:cNvSpPr>
            <a:spLocks noGrp="1" noChangeArrowheads="1"/>
          </p:cNvSpPr>
          <p:nvPr>
            <p:ph idx="1"/>
          </p:nvPr>
        </p:nvSpPr>
        <p:spPr/>
        <p:txBody>
          <a:bodyPr/>
          <a:lstStyle/>
          <a:p>
            <a:pPr eaLnBrk="1" hangingPunct="1">
              <a:buFont typeface="Courier New" panose="02070309020205020404" pitchFamily="49" charset="0"/>
              <a:buChar char="o"/>
            </a:pPr>
            <a:r>
              <a:rPr lang="en-US" altLang="en-US" sz="2200"/>
              <a:t>The most common primary brain tumor</a:t>
            </a:r>
          </a:p>
          <a:p>
            <a:pPr eaLnBrk="1" hangingPunct="1">
              <a:buFont typeface="Courier New" panose="02070309020205020404" pitchFamily="49" charset="0"/>
              <a:buChar char="o"/>
            </a:pPr>
            <a:r>
              <a:rPr lang="en-US" altLang="en-US" sz="2200"/>
              <a:t>Gliomas begin from glial cells, which are the supportive tissue of the brain. There are several types of gliomas, categorized by where they are found, and the type of cells that originated the tumor. The following are the different types of gliomas:</a:t>
            </a:r>
          </a:p>
          <a:p>
            <a:pPr lvl="2" eaLnBrk="1" hangingPunct="1">
              <a:lnSpc>
                <a:spcPct val="80000"/>
              </a:lnSpc>
              <a:buFont typeface="Courier New" panose="02070309020205020404" pitchFamily="49" charset="0"/>
              <a:buChar char="o"/>
            </a:pPr>
            <a:r>
              <a:rPr lang="en-US" altLang="en-US" sz="2200"/>
              <a:t> Astrocytoma</a:t>
            </a:r>
          </a:p>
          <a:p>
            <a:pPr lvl="2" eaLnBrk="1" hangingPunct="1">
              <a:lnSpc>
                <a:spcPct val="80000"/>
              </a:lnSpc>
              <a:buFont typeface="Courier New" panose="02070309020205020404" pitchFamily="49" charset="0"/>
              <a:buChar char="o"/>
            </a:pPr>
            <a:r>
              <a:rPr lang="en-US" altLang="en-US" sz="2200"/>
              <a:t>Oligodendrocytoma</a:t>
            </a:r>
          </a:p>
          <a:p>
            <a:pPr lvl="2" eaLnBrk="1" hangingPunct="1">
              <a:lnSpc>
                <a:spcPct val="80000"/>
              </a:lnSpc>
              <a:buFont typeface="Courier New" panose="02070309020205020404" pitchFamily="49" charset="0"/>
              <a:buChar char="o"/>
            </a:pPr>
            <a:r>
              <a:rPr lang="en-US" altLang="en-US" sz="2200"/>
              <a:t>Ependymoma</a:t>
            </a:r>
          </a:p>
          <a:p>
            <a:pPr lvl="2" eaLnBrk="1" hangingPunct="1">
              <a:lnSpc>
                <a:spcPct val="80000"/>
              </a:lnSpc>
              <a:buFont typeface="Courier New" panose="02070309020205020404" pitchFamily="49" charset="0"/>
              <a:buChar char="o"/>
            </a:pPr>
            <a:r>
              <a:rPr lang="en-US" altLang="en-US" sz="2200"/>
              <a:t>Choroid plexus tumor</a:t>
            </a:r>
            <a:endParaRPr lang="en-US" altLang="en-US"/>
          </a:p>
          <a:p>
            <a:pPr eaLnBrk="1" hangingPunct="1">
              <a:buFont typeface="Courier New" panose="02070309020205020404" pitchFamily="49" charset="0"/>
              <a:buChar char="o"/>
            </a:pPr>
            <a:endParaRPr lang="en-US" altLang="en-US"/>
          </a:p>
          <a:p>
            <a:pPr eaLnBrk="1" hangingPunct="1">
              <a:buFont typeface="Courier New" panose="02070309020205020404" pitchFamily="49" charset="0"/>
              <a:buChar char="o"/>
            </a:pPr>
            <a:endParaRPr lang="en-US" altLang="en-US"/>
          </a:p>
        </p:txBody>
      </p:sp>
      <p:sp>
        <p:nvSpPr>
          <p:cNvPr id="6" name="Slide Number Placeholder 5">
            <a:extLst>
              <a:ext uri="{FF2B5EF4-FFF2-40B4-BE49-F238E27FC236}">
                <a16:creationId xmlns:a16="http://schemas.microsoft.com/office/drawing/2014/main" id="{26431CF8-1507-364B-8AA6-5B58C15B6A7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3CDF6B2-C0C6-4571-ABF5-8E78B891A238}" type="slidenum">
              <a:rPr lang="en-US" altLang="en-US" sz="1200">
                <a:solidFill>
                  <a:srgbClr val="045C75"/>
                </a:solidFill>
              </a:rPr>
              <a:pPr eaLnBrk="1" hangingPunct="1"/>
              <a:t>17</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28F52428-9918-F9E3-DE18-919B0BF43DF4}"/>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FFCCBAA6-2DEC-B91F-E62B-439FD3622EE1}"/>
              </a:ext>
            </a:extLst>
          </p:cNvPr>
          <p:cNvSpPr>
            <a:spLocks noGrp="1"/>
          </p:cNvSpPr>
          <p:nvPr>
            <p:ph type="title"/>
          </p:nvPr>
        </p:nvSpPr>
        <p:spPr/>
        <p:txBody>
          <a:bodyPr/>
          <a:lstStyle/>
          <a:p>
            <a:r>
              <a:rPr lang="en-US" altLang="en-US"/>
              <a:t>Distribution of Gliomas</a:t>
            </a:r>
          </a:p>
        </p:txBody>
      </p:sp>
      <p:sp>
        <p:nvSpPr>
          <p:cNvPr id="4" name="Slide Number Placeholder 3">
            <a:extLst>
              <a:ext uri="{FF2B5EF4-FFF2-40B4-BE49-F238E27FC236}">
                <a16:creationId xmlns:a16="http://schemas.microsoft.com/office/drawing/2014/main" id="{538AEDD9-D9E9-1FC5-7991-EF7184A1E41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AA7D1EE-7876-4B89-B00A-621C86DC5922}" type="slidenum">
              <a:rPr lang="en-US" altLang="en-US" sz="1200">
                <a:solidFill>
                  <a:srgbClr val="045C75"/>
                </a:solidFill>
              </a:rPr>
              <a:pPr eaLnBrk="1" hangingPunct="1"/>
              <a:t>18</a:t>
            </a:fld>
            <a:endParaRPr lang="en-US" altLang="en-US" sz="1200">
              <a:solidFill>
                <a:srgbClr val="045C75"/>
              </a:solidFill>
            </a:endParaRPr>
          </a:p>
        </p:txBody>
      </p:sp>
      <p:pic>
        <p:nvPicPr>
          <p:cNvPr id="25604" name="Picture 2">
            <a:extLst>
              <a:ext uri="{FF2B5EF4-FFF2-40B4-BE49-F238E27FC236}">
                <a16:creationId xmlns:a16="http://schemas.microsoft.com/office/drawing/2014/main" id="{426B653E-FC05-1CEE-0649-4EA8C96A11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362200"/>
            <a:ext cx="9144000" cy="3587750"/>
          </a:xfrm>
          <a:noFill/>
        </p:spPr>
      </p:pic>
      <p:pic>
        <p:nvPicPr>
          <p:cNvPr id="3" name="Picture 2" descr="A circular logo with text&#10;&#10;AI-generated content may be incorrect.">
            <a:extLst>
              <a:ext uri="{FF2B5EF4-FFF2-40B4-BE49-F238E27FC236}">
                <a16:creationId xmlns:a16="http://schemas.microsoft.com/office/drawing/2014/main" id="{3BFA0BCA-85A7-7661-A917-3C3A71508E37}"/>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83DA7E7-B2D2-FA85-70F3-7EC4596C10D0}"/>
              </a:ext>
            </a:extLst>
          </p:cNvPr>
          <p:cNvSpPr>
            <a:spLocks noGrp="1" noChangeArrowheads="1"/>
          </p:cNvSpPr>
          <p:nvPr>
            <p:ph type="title"/>
          </p:nvPr>
        </p:nvSpPr>
        <p:spPr/>
        <p:txBody>
          <a:bodyPr/>
          <a:lstStyle/>
          <a:p>
            <a:pPr eaLnBrk="1" hangingPunct="1"/>
            <a:r>
              <a:rPr lang="en-US" altLang="en-US"/>
              <a:t>Astrocytoma</a:t>
            </a:r>
          </a:p>
        </p:txBody>
      </p:sp>
      <p:sp>
        <p:nvSpPr>
          <p:cNvPr id="26627" name="Rectangle 3">
            <a:extLst>
              <a:ext uri="{FF2B5EF4-FFF2-40B4-BE49-F238E27FC236}">
                <a16:creationId xmlns:a16="http://schemas.microsoft.com/office/drawing/2014/main" id="{0C2FD41F-6AC1-3113-F82C-319A75F7D28E}"/>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Astrocytomas are glial cell tumors that are derived from connective tissue cells called astrocytes</a:t>
            </a:r>
          </a:p>
          <a:p>
            <a:pPr eaLnBrk="1" hangingPunct="1">
              <a:lnSpc>
                <a:spcPct val="80000"/>
              </a:lnSpc>
              <a:buFont typeface="Courier New" panose="02070309020205020404" pitchFamily="49" charset="0"/>
              <a:buChar char="o"/>
            </a:pPr>
            <a:r>
              <a:rPr lang="en-US" altLang="en-US" sz="2200"/>
              <a:t>Astrocytomas are the most common type of childhood brain tumor</a:t>
            </a:r>
          </a:p>
          <a:p>
            <a:pPr eaLnBrk="1" hangingPunct="1">
              <a:lnSpc>
                <a:spcPct val="80000"/>
              </a:lnSpc>
              <a:buFont typeface="Courier New" panose="02070309020205020404" pitchFamily="49" charset="0"/>
              <a:buChar char="o"/>
            </a:pPr>
            <a:r>
              <a:rPr lang="en-US" altLang="en-US" sz="2200"/>
              <a:t>In children the tumor is often well differentiated and cystic </a:t>
            </a:r>
          </a:p>
          <a:p>
            <a:pPr eaLnBrk="1" hangingPunct="1">
              <a:lnSpc>
                <a:spcPct val="80000"/>
              </a:lnSpc>
              <a:buFont typeface="Courier New" panose="02070309020205020404" pitchFamily="49" charset="0"/>
              <a:buChar char="o"/>
            </a:pPr>
            <a:r>
              <a:rPr lang="en-US" altLang="en-US" sz="2200"/>
              <a:t>They vary in malignancy and are generally subdivided into high-grade, medium-grade or low-grade tumors</a:t>
            </a:r>
          </a:p>
          <a:p>
            <a:pPr eaLnBrk="1" hangingPunct="1">
              <a:lnSpc>
                <a:spcPct val="80000"/>
              </a:lnSpc>
              <a:buFont typeface="Courier New" panose="02070309020205020404" pitchFamily="49" charset="0"/>
              <a:buChar char="o"/>
            </a:pPr>
            <a:r>
              <a:rPr lang="en-US" altLang="en-US" sz="2200"/>
              <a:t>High-grade astrocytomas are the most malignant of all brain tumors</a:t>
            </a:r>
          </a:p>
          <a:p>
            <a:pPr eaLnBrk="1" hangingPunct="1">
              <a:lnSpc>
                <a:spcPct val="80000"/>
              </a:lnSpc>
              <a:buFont typeface="Courier New" panose="02070309020205020404" pitchFamily="49" charset="0"/>
              <a:buChar char="o"/>
            </a:pPr>
            <a:r>
              <a:rPr lang="en-US" altLang="en-US" sz="2200"/>
              <a:t>Astrocytomas account for approximately 80% of all gliomas and are the most common supratentorial tumor in all age groups</a:t>
            </a:r>
          </a:p>
          <a:p>
            <a:pPr eaLnBrk="1" hangingPunct="1">
              <a:lnSpc>
                <a:spcPct val="80000"/>
              </a:lnSpc>
              <a:buFont typeface="Courier New" panose="02070309020205020404" pitchFamily="49" charset="0"/>
              <a:buChar char="o"/>
            </a:pPr>
            <a:r>
              <a:rPr lang="en-US" altLang="en-US" sz="2200"/>
              <a:t>Most malignant astrocytomas are radio resistant and survival overall is usually less than 5 years</a:t>
            </a:r>
          </a:p>
          <a:p>
            <a:pPr eaLnBrk="1" hangingPunct="1">
              <a:lnSpc>
                <a:spcPct val="80000"/>
              </a:lnSpc>
              <a:buFont typeface="Courier New" panose="02070309020205020404" pitchFamily="49" charset="0"/>
              <a:buChar char="o"/>
            </a:pPr>
            <a:endParaRPr lang="en-US" altLang="en-US" sz="2200"/>
          </a:p>
        </p:txBody>
      </p:sp>
      <p:sp>
        <p:nvSpPr>
          <p:cNvPr id="6" name="Slide Number Placeholder 5">
            <a:extLst>
              <a:ext uri="{FF2B5EF4-FFF2-40B4-BE49-F238E27FC236}">
                <a16:creationId xmlns:a16="http://schemas.microsoft.com/office/drawing/2014/main" id="{3A993C60-2BE9-F989-933E-0F287B2AC25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982DCD0F-8084-4C7C-8AFE-EA717E846D6B}" type="slidenum">
              <a:rPr lang="en-US" altLang="en-US" sz="1200">
                <a:solidFill>
                  <a:srgbClr val="045C75"/>
                </a:solidFill>
              </a:rPr>
              <a:pPr eaLnBrk="1" hangingPunct="1"/>
              <a:t>19</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B364E68-6E6C-A4C2-6CCA-20E98FE50358}"/>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61BB63-6CEA-016D-F72E-72DDAC879828}"/>
              </a:ext>
            </a:extLst>
          </p:cNvPr>
          <p:cNvSpPr>
            <a:spLocks noGrp="1" noChangeArrowheads="1"/>
          </p:cNvSpPr>
          <p:nvPr>
            <p:ph type="title"/>
          </p:nvPr>
        </p:nvSpPr>
        <p:spPr/>
        <p:txBody>
          <a:bodyPr/>
          <a:lstStyle/>
          <a:p>
            <a:pPr eaLnBrk="1" hangingPunct="1"/>
            <a:r>
              <a:rPr lang="en-US" altLang="en-US"/>
              <a:t>What is a </a:t>
            </a:r>
            <a:r>
              <a:rPr lang="en-US" altLang="en-US" b="1"/>
              <a:t>Brain Tumor</a:t>
            </a:r>
          </a:p>
        </p:txBody>
      </p:sp>
      <p:sp>
        <p:nvSpPr>
          <p:cNvPr id="7171" name="Rectangle 3">
            <a:extLst>
              <a:ext uri="{FF2B5EF4-FFF2-40B4-BE49-F238E27FC236}">
                <a16:creationId xmlns:a16="http://schemas.microsoft.com/office/drawing/2014/main" id="{BB611C50-486A-F5F5-C982-C3DB8FDE9277}"/>
              </a:ext>
            </a:extLst>
          </p:cNvPr>
          <p:cNvSpPr>
            <a:spLocks noGrp="1" noChangeArrowheads="1"/>
          </p:cNvSpPr>
          <p:nvPr>
            <p:ph idx="1"/>
          </p:nvPr>
        </p:nvSpPr>
        <p:spPr/>
        <p:txBody>
          <a:bodyPr/>
          <a:lstStyle/>
          <a:p>
            <a:pPr eaLnBrk="1" hangingPunct="1">
              <a:lnSpc>
                <a:spcPct val="80000"/>
              </a:lnSpc>
              <a:buFont typeface="Wingdings 2" panose="05020102010507070707" pitchFamily="18" charset="2"/>
              <a:buNone/>
            </a:pPr>
            <a:r>
              <a:rPr lang="en-US" altLang="en-US" sz="2200"/>
              <a:t>A brain tumor is a mass or growth of abnormal cells in the brain</a:t>
            </a:r>
          </a:p>
          <a:p>
            <a:pPr eaLnBrk="1" hangingPunct="1">
              <a:lnSpc>
                <a:spcPct val="80000"/>
              </a:lnSpc>
              <a:buFont typeface="Wingdings 2" panose="05020102010507070707" pitchFamily="18" charset="2"/>
              <a:buNone/>
            </a:pPr>
            <a:r>
              <a:rPr lang="en-US" altLang="en-US" sz="2200"/>
              <a:t>which grow and reproduce in an uncontrolled fashion</a:t>
            </a:r>
          </a:p>
          <a:p>
            <a:pPr eaLnBrk="1" hangingPunct="1">
              <a:lnSpc>
                <a:spcPct val="80000"/>
              </a:lnSpc>
              <a:buFont typeface="Wingdings 2" panose="05020102010507070707" pitchFamily="18" charset="2"/>
              <a:buNone/>
            </a:pPr>
            <a:endParaRPr lang="en-US" altLang="en-US" sz="2200"/>
          </a:p>
          <a:p>
            <a:pPr lvl="1" eaLnBrk="1" hangingPunct="1">
              <a:lnSpc>
                <a:spcPct val="80000"/>
              </a:lnSpc>
              <a:buFont typeface="Courier New" panose="02070309020205020404" pitchFamily="49" charset="0"/>
              <a:buChar char="o"/>
            </a:pPr>
            <a:r>
              <a:rPr lang="en-US" altLang="en-US" sz="2200" b="1" i="1" u="sng"/>
              <a:t>Primary  </a:t>
            </a:r>
            <a:r>
              <a:rPr lang="en-US" altLang="en-US" sz="2200"/>
              <a:t>brain tumors originate in the brain and include tumors of the brain parenchyma, meninges, cranial nerves, and other intracranial structures (the pituitary and pineal glands)</a:t>
            </a:r>
          </a:p>
          <a:p>
            <a:pPr lvl="2" eaLnBrk="1" hangingPunct="1">
              <a:lnSpc>
                <a:spcPct val="80000"/>
              </a:lnSpc>
              <a:buFont typeface="Wingdings 2" panose="05020102010507070707" pitchFamily="18" charset="2"/>
              <a:buNone/>
            </a:pPr>
            <a:r>
              <a:rPr lang="en-US" altLang="en-US" sz="2200"/>
              <a:t>Can be Benign (noncancerous) or Malignant (cancerous)</a:t>
            </a:r>
          </a:p>
          <a:p>
            <a:pPr lvl="2" eaLnBrk="1" hangingPunct="1">
              <a:lnSpc>
                <a:spcPct val="80000"/>
              </a:lnSpc>
              <a:buFont typeface="Wingdings 2" panose="05020102010507070707" pitchFamily="18" charset="2"/>
              <a:buNone/>
            </a:pPr>
            <a:endParaRPr lang="en-US" altLang="en-US" sz="2200"/>
          </a:p>
          <a:p>
            <a:pPr lvl="1" eaLnBrk="1" hangingPunct="1">
              <a:lnSpc>
                <a:spcPct val="80000"/>
              </a:lnSpc>
              <a:buFont typeface="Courier New" panose="02070309020205020404" pitchFamily="49" charset="0"/>
              <a:buChar char="o"/>
            </a:pPr>
            <a:r>
              <a:rPr lang="en-US" altLang="en-US" sz="2200" b="1" i="1" u="sng"/>
              <a:t>Secondary</a:t>
            </a:r>
            <a:r>
              <a:rPr lang="en-US" altLang="en-US" sz="2200"/>
              <a:t> (metastatic) brain tumors are formed by cancer cells originating from a cancer in another part of the body such as lung or breast cancer and spread to the intracranial compartment</a:t>
            </a:r>
          </a:p>
          <a:p>
            <a:pPr lvl="2" eaLnBrk="1" hangingPunct="1">
              <a:lnSpc>
                <a:spcPct val="80000"/>
              </a:lnSpc>
              <a:buFont typeface="Wingdings 2" panose="05020102010507070707" pitchFamily="18" charset="2"/>
              <a:buNone/>
            </a:pPr>
            <a:r>
              <a:rPr lang="en-US" altLang="en-US" sz="2200"/>
              <a:t>Their incidence is higher than that of primary brain tumors</a:t>
            </a:r>
          </a:p>
        </p:txBody>
      </p:sp>
      <p:sp>
        <p:nvSpPr>
          <p:cNvPr id="6" name="Slide Number Placeholder 5">
            <a:extLst>
              <a:ext uri="{FF2B5EF4-FFF2-40B4-BE49-F238E27FC236}">
                <a16:creationId xmlns:a16="http://schemas.microsoft.com/office/drawing/2014/main" id="{7728998A-E6D9-B4DD-2483-005CF095D9C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C00AC50-E170-4FD7-8E06-CCFB915EAEF0}" type="slidenum">
              <a:rPr lang="en-US" altLang="en-US" sz="1200">
                <a:solidFill>
                  <a:srgbClr val="045C75"/>
                </a:solidFill>
              </a:rPr>
              <a:pPr eaLnBrk="1" hangingPunct="1"/>
              <a:t>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04F57E9-F486-AA01-884E-A9EC83ABAD61}"/>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D3D5D-1C26-9FA6-4ED4-221E5988181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A9ED3A9-31F6-477A-908C-3DA017A9E7BA}" type="slidenum">
              <a:rPr lang="en-US" altLang="en-US" sz="1200">
                <a:solidFill>
                  <a:srgbClr val="045C75"/>
                </a:solidFill>
              </a:rPr>
              <a:pPr eaLnBrk="1" hangingPunct="1"/>
              <a:t>20</a:t>
            </a:fld>
            <a:endParaRPr lang="en-US" altLang="en-US" sz="1200">
              <a:solidFill>
                <a:srgbClr val="045C75"/>
              </a:solidFill>
            </a:endParaRPr>
          </a:p>
        </p:txBody>
      </p:sp>
      <p:pic>
        <p:nvPicPr>
          <p:cNvPr id="27651" name="Picture 2" descr="C:\Documents and Settings\Admin\My Documents\My Pictures\Picture\astrocytoma, frontal.jpg">
            <a:extLst>
              <a:ext uri="{FF2B5EF4-FFF2-40B4-BE49-F238E27FC236}">
                <a16:creationId xmlns:a16="http://schemas.microsoft.com/office/drawing/2014/main" id="{240C1631-180C-BB7C-11C9-024FBD013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E9B8F01-C566-5722-04E3-4A836B034718}"/>
              </a:ext>
            </a:extLst>
          </p:cNvPr>
          <p:cNvSpPr>
            <a:spLocks noGrp="1" noChangeArrowheads="1"/>
          </p:cNvSpPr>
          <p:nvPr>
            <p:ph type="title"/>
          </p:nvPr>
        </p:nvSpPr>
        <p:spPr/>
        <p:txBody>
          <a:bodyPr/>
          <a:lstStyle/>
          <a:p>
            <a:pPr eaLnBrk="1" hangingPunct="1"/>
            <a:r>
              <a:rPr lang="en-US" altLang="en-US"/>
              <a:t>Glioblastoma Multiforme</a:t>
            </a:r>
          </a:p>
        </p:txBody>
      </p:sp>
      <p:sp>
        <p:nvSpPr>
          <p:cNvPr id="28675" name="Rectangle 3">
            <a:extLst>
              <a:ext uri="{FF2B5EF4-FFF2-40B4-BE49-F238E27FC236}">
                <a16:creationId xmlns:a16="http://schemas.microsoft.com/office/drawing/2014/main" id="{DCFE7D7B-EC03-5421-33F9-732883F9DDC0}"/>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Glioblastoma multiforme (GBM) is the most common and most aggressive of the primary brain tumors</a:t>
            </a:r>
          </a:p>
          <a:p>
            <a:pPr eaLnBrk="1" hangingPunct="1">
              <a:lnSpc>
                <a:spcPct val="80000"/>
              </a:lnSpc>
              <a:buFont typeface="Courier New" panose="02070309020205020404" pitchFamily="49" charset="0"/>
              <a:buChar char="o"/>
            </a:pPr>
            <a:r>
              <a:rPr lang="en-US" altLang="en-US" sz="2200"/>
              <a:t>The current World Health Organization (WHO) classification of primary brain tumors lists GBM as a grade IV astrocytoma</a:t>
            </a:r>
          </a:p>
          <a:p>
            <a:pPr eaLnBrk="1" hangingPunct="1">
              <a:lnSpc>
                <a:spcPct val="80000"/>
              </a:lnSpc>
              <a:buFont typeface="Courier New" panose="02070309020205020404" pitchFamily="49" charset="0"/>
              <a:buChar char="o"/>
            </a:pPr>
            <a:r>
              <a:rPr lang="en-US" altLang="en-US" sz="2200"/>
              <a:t>It is highly malignant and infiltrates the brain extensively</a:t>
            </a:r>
          </a:p>
          <a:p>
            <a:pPr eaLnBrk="1" hangingPunct="1">
              <a:lnSpc>
                <a:spcPct val="80000"/>
              </a:lnSpc>
              <a:buFont typeface="Courier New" panose="02070309020205020404" pitchFamily="49" charset="0"/>
              <a:buChar char="o"/>
            </a:pPr>
            <a:r>
              <a:rPr lang="en-US" altLang="en-US" sz="2200"/>
              <a:t>GBMs are the most common primary brain tumors in adults, accounting for 12-15% of intracranial tumors and 50-60% of primary brain tumors</a:t>
            </a:r>
          </a:p>
          <a:p>
            <a:pPr eaLnBrk="1" hangingPunct="1">
              <a:lnSpc>
                <a:spcPct val="80000"/>
              </a:lnSpc>
              <a:buFont typeface="Courier New" panose="02070309020205020404" pitchFamily="49" charset="0"/>
              <a:buChar char="o"/>
            </a:pPr>
            <a:r>
              <a:rPr lang="en-US" altLang="en-US" sz="2200"/>
              <a:t>Most patients are dead within a year of diagnosis</a:t>
            </a:r>
          </a:p>
        </p:txBody>
      </p:sp>
      <p:sp>
        <p:nvSpPr>
          <p:cNvPr id="6" name="Slide Number Placeholder 5">
            <a:extLst>
              <a:ext uri="{FF2B5EF4-FFF2-40B4-BE49-F238E27FC236}">
                <a16:creationId xmlns:a16="http://schemas.microsoft.com/office/drawing/2014/main" id="{E3D3BAE0-24B7-87B0-F74D-9895E7D5379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AA15223-0596-41A3-9B0E-2CA1CEA816DC}" type="slidenum">
              <a:rPr lang="en-US" altLang="en-US" sz="1200">
                <a:solidFill>
                  <a:srgbClr val="045C75"/>
                </a:solidFill>
              </a:rPr>
              <a:pPr eaLnBrk="1" hangingPunct="1"/>
              <a:t>21</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DAE8EEC-8D6C-5303-56A0-0E811A484C10}"/>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glioblastoma">
            <a:extLst>
              <a:ext uri="{FF2B5EF4-FFF2-40B4-BE49-F238E27FC236}">
                <a16:creationId xmlns:a16="http://schemas.microsoft.com/office/drawing/2014/main" id="{DCA781A1-7D76-ED6D-1C83-74159C7B500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143000"/>
            <a:ext cx="4495800" cy="5105400"/>
          </a:xfrm>
          <a:noFill/>
        </p:spPr>
      </p:pic>
      <p:pic>
        <p:nvPicPr>
          <p:cNvPr id="29699" name="Picture 14">
            <a:extLst>
              <a:ext uri="{FF2B5EF4-FFF2-40B4-BE49-F238E27FC236}">
                <a16:creationId xmlns:a16="http://schemas.microsoft.com/office/drawing/2014/main" id="{80027AB1-141F-D20E-C33E-96C474410B3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219200"/>
            <a:ext cx="4495800" cy="5105400"/>
          </a:xfrm>
        </p:spPr>
      </p:pic>
      <p:sp>
        <p:nvSpPr>
          <p:cNvPr id="15" name="Slide Number Placeholder 14">
            <a:extLst>
              <a:ext uri="{FF2B5EF4-FFF2-40B4-BE49-F238E27FC236}">
                <a16:creationId xmlns:a16="http://schemas.microsoft.com/office/drawing/2014/main" id="{CDA60B46-D39B-5285-F0FC-EB8E7CBA4A1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554B821-2BFC-4D9C-B202-4A19900479ED}" type="slidenum">
              <a:rPr lang="en-US" altLang="en-US" sz="1200">
                <a:solidFill>
                  <a:srgbClr val="045C75"/>
                </a:solidFill>
              </a:rPr>
              <a:pPr eaLnBrk="1" hangingPunct="1"/>
              <a:t>22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F294636C-16D2-E038-4DB9-56F95C9D6FF7}"/>
              </a:ext>
            </a:extLst>
          </p:cNvPr>
          <p:cNvPicPr>
            <a:picLocks noChangeAspect="1"/>
          </p:cNvPicPr>
          <p:nvPr/>
        </p:nvPicPr>
        <p:blipFill>
          <a:blip r:embed="rId4"/>
          <a:stretch>
            <a:fillRect/>
          </a:stretch>
        </p:blipFill>
        <p:spPr>
          <a:xfrm>
            <a:off x="7602459" y="117205"/>
            <a:ext cx="1438275" cy="1101687"/>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a:extLst>
              <a:ext uri="{FF2B5EF4-FFF2-40B4-BE49-F238E27FC236}">
                <a16:creationId xmlns:a16="http://schemas.microsoft.com/office/drawing/2014/main" id="{E3C35723-32C0-4F61-656F-C0B070F81E3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0"/>
            <a:ext cx="4343400" cy="6858000"/>
          </a:xfrm>
        </p:spPr>
      </p:pic>
      <p:pic>
        <p:nvPicPr>
          <p:cNvPr id="30723" name="Picture 12">
            <a:extLst>
              <a:ext uri="{FF2B5EF4-FFF2-40B4-BE49-F238E27FC236}">
                <a16:creationId xmlns:a16="http://schemas.microsoft.com/office/drawing/2014/main" id="{3AFAA5DA-7461-FAC5-3644-42200C573E0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8200" y="0"/>
            <a:ext cx="4495800" cy="6858000"/>
          </a:xfrm>
        </p:spPr>
      </p:pic>
      <p:sp>
        <p:nvSpPr>
          <p:cNvPr id="13" name="Slide Number Placeholder 12">
            <a:extLst>
              <a:ext uri="{FF2B5EF4-FFF2-40B4-BE49-F238E27FC236}">
                <a16:creationId xmlns:a16="http://schemas.microsoft.com/office/drawing/2014/main" id="{E3015F1D-6F73-480D-3E35-097A59313F5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7563290-5F56-4945-8640-417B0047DC6A}" type="slidenum">
              <a:rPr lang="en-US" altLang="en-US" sz="1200">
                <a:solidFill>
                  <a:srgbClr val="045C75"/>
                </a:solidFill>
              </a:rPr>
              <a:pPr eaLnBrk="1" hangingPunct="1"/>
              <a:t>23</a:t>
            </a:fld>
            <a:endParaRPr lang="en-US" altLang="en-US" sz="1200">
              <a:solidFill>
                <a:srgbClr val="045C75"/>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12">
            <a:extLst>
              <a:ext uri="{FF2B5EF4-FFF2-40B4-BE49-F238E27FC236}">
                <a16:creationId xmlns:a16="http://schemas.microsoft.com/office/drawing/2014/main" id="{11B0B2A1-7659-BEB5-8048-EC1DBC3E2CE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0"/>
            <a:ext cx="4419600" cy="6858000"/>
          </a:xfrm>
          <a:noFill/>
        </p:spPr>
      </p:pic>
      <p:sp>
        <p:nvSpPr>
          <p:cNvPr id="30" name="Slide Number Placeholder 29">
            <a:extLst>
              <a:ext uri="{FF2B5EF4-FFF2-40B4-BE49-F238E27FC236}">
                <a16:creationId xmlns:a16="http://schemas.microsoft.com/office/drawing/2014/main" id="{226623AA-44DE-36D6-4D23-75EF4AAA6C8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3386F1D-515E-4EDA-8162-AC8CD9A03284}" type="slidenum">
              <a:rPr lang="en-US" altLang="en-US" sz="1200">
                <a:solidFill>
                  <a:srgbClr val="045C75"/>
                </a:solidFill>
              </a:rPr>
              <a:pPr eaLnBrk="1" hangingPunct="1"/>
              <a:t>24</a:t>
            </a:fld>
            <a:endParaRPr lang="en-US" altLang="en-US" sz="1200">
              <a:solidFill>
                <a:srgbClr val="045C75"/>
              </a:solidFill>
            </a:endParaRPr>
          </a:p>
        </p:txBody>
      </p:sp>
      <p:pic>
        <p:nvPicPr>
          <p:cNvPr id="31748" name="Picture 5">
            <a:extLst>
              <a:ext uri="{FF2B5EF4-FFF2-40B4-BE49-F238E27FC236}">
                <a16:creationId xmlns:a16="http://schemas.microsoft.com/office/drawing/2014/main" id="{6ABCF93E-5A41-7D13-686F-57ABC1F65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177EA8-07FB-622B-D66F-9278821750E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6757409-2928-4B87-9020-4381595E6467}" type="slidenum">
              <a:rPr lang="en-US" altLang="en-US" sz="1200">
                <a:solidFill>
                  <a:srgbClr val="045C75"/>
                </a:solidFill>
              </a:rPr>
              <a:pPr eaLnBrk="1" hangingPunct="1"/>
              <a:t>25</a:t>
            </a:fld>
            <a:endParaRPr lang="en-US" altLang="en-US" sz="1200">
              <a:solidFill>
                <a:srgbClr val="045C75"/>
              </a:solidFill>
            </a:endParaRPr>
          </a:p>
        </p:txBody>
      </p:sp>
      <p:pic>
        <p:nvPicPr>
          <p:cNvPr id="32771" name="Picture 2" descr="C:\Documents and Settings\Admin\My Documents\My Pictures\braintumors\brain tumor.jpg">
            <a:extLst>
              <a:ext uri="{FF2B5EF4-FFF2-40B4-BE49-F238E27FC236}">
                <a16:creationId xmlns:a16="http://schemas.microsoft.com/office/drawing/2014/main" id="{8447185F-40C2-3E35-BE1A-A422FD5966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a:extLst>
              <a:ext uri="{FF2B5EF4-FFF2-40B4-BE49-F238E27FC236}">
                <a16:creationId xmlns:a16="http://schemas.microsoft.com/office/drawing/2014/main" id="{3D2C62C6-9FD1-28BD-0511-1D7A805B9C9C}"/>
              </a:ext>
            </a:extLst>
          </p:cNvPr>
          <p:cNvSpPr>
            <a:spLocks noGrp="1"/>
          </p:cNvSpPr>
          <p:nvPr>
            <p:ph type="title"/>
          </p:nvPr>
        </p:nvSpPr>
        <p:spPr/>
        <p:txBody>
          <a:bodyPr/>
          <a:lstStyle/>
          <a:p>
            <a:pPr eaLnBrk="1" hangingPunct="1"/>
            <a:r>
              <a:rPr lang="en-US" altLang="en-US"/>
              <a:t>Oligodendroglioma</a:t>
            </a:r>
          </a:p>
        </p:txBody>
      </p:sp>
      <p:sp>
        <p:nvSpPr>
          <p:cNvPr id="7" name="Text Placeholder 6">
            <a:extLst>
              <a:ext uri="{FF2B5EF4-FFF2-40B4-BE49-F238E27FC236}">
                <a16:creationId xmlns:a16="http://schemas.microsoft.com/office/drawing/2014/main" id="{2C9DC50B-47F4-B410-276C-D460F394FDDE}"/>
              </a:ext>
            </a:extLst>
          </p:cNvPr>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Courier New" pitchFamily="49" charset="0"/>
              <a:buChar char="o"/>
              <a:defRPr/>
            </a:pPr>
            <a:r>
              <a:rPr lang="en-US"/>
              <a:t>Arise from Oligodendrocytes</a:t>
            </a:r>
          </a:p>
          <a:p>
            <a:pPr marL="274320" indent="-274320" eaLnBrk="1" fontAlgn="auto" hangingPunct="1">
              <a:spcAft>
                <a:spcPts val="0"/>
              </a:spcAft>
              <a:buClr>
                <a:schemeClr val="accent3"/>
              </a:buClr>
              <a:buFont typeface="Courier New" pitchFamily="49" charset="0"/>
              <a:buChar char="o"/>
              <a:defRPr/>
            </a:pPr>
            <a:r>
              <a:rPr lang="en-US"/>
              <a:t>Usually appears in 4</a:t>
            </a:r>
            <a:r>
              <a:rPr lang="en-US" baseline="30000"/>
              <a:t>th</a:t>
            </a:r>
            <a:r>
              <a:rPr lang="en-US"/>
              <a:t>-5</a:t>
            </a:r>
            <a:r>
              <a:rPr lang="en-US" baseline="30000"/>
              <a:t>th</a:t>
            </a:r>
            <a:r>
              <a:rPr lang="en-US"/>
              <a:t> decade off life</a:t>
            </a:r>
          </a:p>
          <a:p>
            <a:pPr marL="274320" indent="-274320" eaLnBrk="1" fontAlgn="auto" hangingPunct="1">
              <a:spcAft>
                <a:spcPts val="0"/>
              </a:spcAft>
              <a:buClr>
                <a:schemeClr val="accent3"/>
              </a:buClr>
              <a:buFont typeface="Courier New" pitchFamily="49" charset="0"/>
              <a:buChar char="o"/>
              <a:defRPr/>
            </a:pPr>
            <a:r>
              <a:rPr lang="en-US"/>
              <a:t>They are found commonly in the cerebral hemispheres (cerebrum) and are slow growing</a:t>
            </a:r>
          </a:p>
          <a:p>
            <a:pPr marL="274320" indent="-274320" eaLnBrk="1" fontAlgn="auto" hangingPunct="1">
              <a:spcAft>
                <a:spcPts val="0"/>
              </a:spcAft>
              <a:buClr>
                <a:schemeClr val="accent3"/>
              </a:buClr>
              <a:buFont typeface="Courier New" pitchFamily="49" charset="0"/>
              <a:buChar char="o"/>
              <a:defRPr/>
            </a:pPr>
            <a:r>
              <a:rPr lang="en-US"/>
              <a:t>Seizures are a very common symptom of these tumors, as well as headache, weakness, or changes in behavior or sleepiness</a:t>
            </a:r>
          </a:p>
          <a:p>
            <a:pPr marL="274320" indent="-274320" eaLnBrk="1" fontAlgn="auto" hangingPunct="1">
              <a:spcAft>
                <a:spcPts val="0"/>
              </a:spcAft>
              <a:buClr>
                <a:schemeClr val="accent3"/>
              </a:buClr>
              <a:buFont typeface="Courier New" pitchFamily="49" charset="0"/>
              <a:buChar char="o"/>
              <a:defRPr/>
            </a:pPr>
            <a:r>
              <a:rPr lang="en-US"/>
              <a:t>These tumors have a better prognosis than most other gliomas, but they can become more malignant with time</a:t>
            </a:r>
          </a:p>
          <a:p>
            <a:pPr marL="274320" indent="-274320" eaLnBrk="1" fontAlgn="auto" hangingPunct="1">
              <a:spcAft>
                <a:spcPts val="0"/>
              </a:spcAft>
              <a:buClr>
                <a:schemeClr val="accent3"/>
              </a:buClr>
              <a:buFont typeface="Courier New" pitchFamily="49" charset="0"/>
              <a:buChar char="o"/>
              <a:defRPr/>
            </a:pPr>
            <a:r>
              <a:rPr lang="en-US"/>
              <a:t>Most patients are dead within 5 years of diagnosis</a:t>
            </a:r>
          </a:p>
        </p:txBody>
      </p:sp>
      <p:sp>
        <p:nvSpPr>
          <p:cNvPr id="9" name="Slide Number Placeholder 8">
            <a:extLst>
              <a:ext uri="{FF2B5EF4-FFF2-40B4-BE49-F238E27FC236}">
                <a16:creationId xmlns:a16="http://schemas.microsoft.com/office/drawing/2014/main" id="{9961F7F5-16A9-F14C-3BB0-6ED6BDBDFF21}"/>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E12E7CE-B2BB-4B82-86D3-A609C530C5E8}" type="slidenum">
              <a:rPr lang="en-US" altLang="en-US" sz="1200">
                <a:solidFill>
                  <a:srgbClr val="045C75"/>
                </a:solidFill>
              </a:rPr>
              <a:pPr eaLnBrk="1" hangingPunct="1"/>
              <a:t>26</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F9614AE4-6724-D2A8-B58C-7064E54DDCA0}"/>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6">
            <a:extLst>
              <a:ext uri="{FF2B5EF4-FFF2-40B4-BE49-F238E27FC236}">
                <a16:creationId xmlns:a16="http://schemas.microsoft.com/office/drawing/2014/main" id="{206DD259-ED63-2F58-3378-F70B111A92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4913" y="0"/>
            <a:ext cx="6948487" cy="6824663"/>
          </a:xfrm>
          <a:noFill/>
        </p:spPr>
      </p:pic>
      <p:sp>
        <p:nvSpPr>
          <p:cNvPr id="8" name="Slide Number Placeholder 7">
            <a:extLst>
              <a:ext uri="{FF2B5EF4-FFF2-40B4-BE49-F238E27FC236}">
                <a16:creationId xmlns:a16="http://schemas.microsoft.com/office/drawing/2014/main" id="{55208F40-FDC3-C3CE-B4B3-22488C54EEF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E6F3A54-D938-425A-A754-A668047F20B6}" type="slidenum">
              <a:rPr lang="en-US" altLang="en-US" sz="1200">
                <a:solidFill>
                  <a:srgbClr val="045C75"/>
                </a:solidFill>
              </a:rPr>
              <a:pPr eaLnBrk="1" hangingPunct="1"/>
              <a:t>27</a:t>
            </a:fld>
            <a:endParaRPr lang="en-US" altLang="en-US" sz="1200">
              <a:solidFill>
                <a:srgbClr val="045C75"/>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4AD0C6-815B-190F-2045-D96298424F81}"/>
              </a:ext>
            </a:extLst>
          </p:cNvPr>
          <p:cNvSpPr>
            <a:spLocks noGrp="1" noChangeArrowheads="1"/>
          </p:cNvSpPr>
          <p:nvPr>
            <p:ph type="title"/>
          </p:nvPr>
        </p:nvSpPr>
        <p:spPr/>
        <p:txBody>
          <a:bodyPr/>
          <a:lstStyle/>
          <a:p>
            <a:pPr eaLnBrk="1" hangingPunct="1"/>
            <a:r>
              <a:rPr lang="en-US" altLang="en-US"/>
              <a:t>Ependymoma</a:t>
            </a:r>
          </a:p>
        </p:txBody>
      </p:sp>
      <p:sp>
        <p:nvSpPr>
          <p:cNvPr id="38915" name="Rectangle 3">
            <a:extLst>
              <a:ext uri="{FF2B5EF4-FFF2-40B4-BE49-F238E27FC236}">
                <a16:creationId xmlns:a16="http://schemas.microsoft.com/office/drawing/2014/main" id="{7F9633E3-8AD1-7EF2-8F35-F2ACC8E4FD5C}"/>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Ependymomas are neoplasms of ependymal cells that occur throughout the entire neuraxis in association with the lining of the cerebral ventricles and central canal of the spinal cord</a:t>
            </a:r>
          </a:p>
          <a:p>
            <a:pPr eaLnBrk="1" hangingPunct="1">
              <a:lnSpc>
                <a:spcPct val="80000"/>
              </a:lnSpc>
              <a:buFont typeface="Courier New" panose="02070309020205020404" pitchFamily="49" charset="0"/>
              <a:buChar char="o"/>
            </a:pPr>
            <a:r>
              <a:rPr lang="en-US" altLang="en-US" sz="2200"/>
              <a:t>Commonly arise in children, adolescents and young adults</a:t>
            </a:r>
          </a:p>
          <a:p>
            <a:pPr eaLnBrk="1" hangingPunct="1">
              <a:lnSpc>
                <a:spcPct val="80000"/>
              </a:lnSpc>
              <a:buFont typeface="Courier New" panose="02070309020205020404" pitchFamily="49" charset="0"/>
              <a:buChar char="o"/>
            </a:pPr>
            <a:r>
              <a:rPr lang="en-US" altLang="en-US" sz="2200"/>
              <a:t>About 9% of childhood brain tumors are ependymomas </a:t>
            </a:r>
          </a:p>
          <a:p>
            <a:pPr eaLnBrk="1" hangingPunct="1">
              <a:lnSpc>
                <a:spcPct val="80000"/>
              </a:lnSpc>
              <a:buFont typeface="Courier New" panose="02070309020205020404" pitchFamily="49" charset="0"/>
              <a:buChar char="o"/>
            </a:pPr>
            <a:r>
              <a:rPr lang="en-US" altLang="en-US" sz="2200"/>
              <a:t>The most common place they are found in children is near the cerebellum</a:t>
            </a:r>
          </a:p>
          <a:p>
            <a:pPr eaLnBrk="1" hangingPunct="1">
              <a:lnSpc>
                <a:spcPct val="80000"/>
              </a:lnSpc>
              <a:buFont typeface="Courier New" panose="02070309020205020404" pitchFamily="49" charset="0"/>
              <a:buChar char="o"/>
            </a:pPr>
            <a:r>
              <a:rPr lang="en-US" altLang="en-US" sz="2200"/>
              <a:t>The tumor often blocks the flow of CSF causing increased intracranial pressure</a:t>
            </a:r>
          </a:p>
          <a:p>
            <a:pPr eaLnBrk="1" hangingPunct="1">
              <a:lnSpc>
                <a:spcPct val="80000"/>
              </a:lnSpc>
              <a:buFont typeface="Courier New" panose="02070309020205020404" pitchFamily="49" charset="0"/>
              <a:buChar char="o"/>
            </a:pPr>
            <a:r>
              <a:rPr lang="en-US" altLang="en-US" sz="2200"/>
              <a:t>It infiltrates surrounding tissue and may spread throughout the CSF pathways</a:t>
            </a:r>
          </a:p>
          <a:p>
            <a:pPr eaLnBrk="1" hangingPunct="1">
              <a:lnSpc>
                <a:spcPct val="80000"/>
              </a:lnSpc>
              <a:buFont typeface="Courier New" panose="02070309020205020404" pitchFamily="49" charset="0"/>
              <a:buChar char="o"/>
            </a:pPr>
            <a:r>
              <a:rPr lang="en-US" altLang="en-US" sz="2200"/>
              <a:t>Ependymomas can be slow growing, compared to other brain tumors, but may recur after treatment is completed</a:t>
            </a:r>
          </a:p>
          <a:p>
            <a:pPr eaLnBrk="1" hangingPunct="1">
              <a:lnSpc>
                <a:spcPct val="80000"/>
              </a:lnSpc>
              <a:buFont typeface="Courier New" panose="02070309020205020404" pitchFamily="49" charset="0"/>
              <a:buChar char="o"/>
            </a:pPr>
            <a:endParaRPr lang="en-US" altLang="en-US" sz="1800"/>
          </a:p>
        </p:txBody>
      </p:sp>
      <p:sp>
        <p:nvSpPr>
          <p:cNvPr id="6" name="Slide Number Placeholder 5">
            <a:extLst>
              <a:ext uri="{FF2B5EF4-FFF2-40B4-BE49-F238E27FC236}">
                <a16:creationId xmlns:a16="http://schemas.microsoft.com/office/drawing/2014/main" id="{675E00FF-E1FA-D615-92D8-B213917BA70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628E68C-8655-46E6-93B5-39653C80D1FD}" type="slidenum">
              <a:rPr lang="en-US" altLang="en-US" sz="1200">
                <a:solidFill>
                  <a:srgbClr val="045C75"/>
                </a:solidFill>
              </a:rPr>
              <a:pPr eaLnBrk="1" hangingPunct="1"/>
              <a:t>28</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890EC84-6A3C-9634-7F9B-A0A6C7049A81}"/>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a:extLst>
              <a:ext uri="{FF2B5EF4-FFF2-40B4-BE49-F238E27FC236}">
                <a16:creationId xmlns:a16="http://schemas.microsoft.com/office/drawing/2014/main" id="{03F19D2A-D752-4374-14EC-3065F15C91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15438" cy="6858000"/>
          </a:xfrm>
        </p:spPr>
      </p:pic>
      <p:sp>
        <p:nvSpPr>
          <p:cNvPr id="9" name="Slide Number Placeholder 8">
            <a:extLst>
              <a:ext uri="{FF2B5EF4-FFF2-40B4-BE49-F238E27FC236}">
                <a16:creationId xmlns:a16="http://schemas.microsoft.com/office/drawing/2014/main" id="{CE5225D8-BA7C-CC9C-4342-88EF0B9B14E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7D8A72A-E364-48E7-B367-FF51A2321F0B}" type="slidenum">
              <a:rPr lang="en-US" altLang="en-US" sz="1200">
                <a:solidFill>
                  <a:srgbClr val="045C75"/>
                </a:solidFill>
              </a:rPr>
              <a:pPr eaLnBrk="1" hangingPunct="1"/>
              <a:t>29</a:t>
            </a:fld>
            <a:endParaRPr lang="en-US" altLang="en-US" sz="1200">
              <a:solidFill>
                <a:srgbClr val="045C75"/>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7514BE2-CA7E-3E7E-434B-BBD9F7C70FDD}"/>
              </a:ext>
            </a:extLst>
          </p:cNvPr>
          <p:cNvSpPr>
            <a:spLocks noGrp="1" noChangeArrowheads="1"/>
          </p:cNvSpPr>
          <p:nvPr>
            <p:ph type="title"/>
          </p:nvPr>
        </p:nvSpPr>
        <p:spPr/>
        <p:txBody>
          <a:bodyPr/>
          <a:lstStyle/>
          <a:p>
            <a:pPr eaLnBrk="1" hangingPunct="1"/>
            <a:r>
              <a:rPr lang="en-US" altLang="en-US" b="1"/>
              <a:t>Benign</a:t>
            </a:r>
            <a:r>
              <a:rPr lang="en-US" altLang="en-US"/>
              <a:t> Brain Tumors</a:t>
            </a:r>
          </a:p>
        </p:txBody>
      </p:sp>
      <p:sp>
        <p:nvSpPr>
          <p:cNvPr id="8195" name="Rectangle 3">
            <a:extLst>
              <a:ext uri="{FF2B5EF4-FFF2-40B4-BE49-F238E27FC236}">
                <a16:creationId xmlns:a16="http://schemas.microsoft.com/office/drawing/2014/main" id="{BC4FE789-CE51-4063-48EE-2242D76E3D20}"/>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A </a:t>
            </a:r>
            <a:r>
              <a:rPr lang="en-US" altLang="en-US" sz="2200" b="1"/>
              <a:t>benign brain tumor</a:t>
            </a:r>
            <a:r>
              <a:rPr lang="en-US" altLang="en-US" sz="2200"/>
              <a:t> is formed from abnormal cells that form a distinct boundary from the surrounding normal brain </a:t>
            </a:r>
          </a:p>
          <a:p>
            <a:pPr eaLnBrk="1" hangingPunct="1">
              <a:lnSpc>
                <a:spcPct val="80000"/>
              </a:lnSpc>
              <a:buFont typeface="Courier New" panose="02070309020205020404" pitchFamily="49" charset="0"/>
              <a:buChar char="o"/>
            </a:pPr>
            <a:r>
              <a:rPr lang="en-US" altLang="en-US" sz="2200"/>
              <a:t>They are usually slower growing</a:t>
            </a:r>
          </a:p>
          <a:p>
            <a:pPr eaLnBrk="1" hangingPunct="1">
              <a:lnSpc>
                <a:spcPct val="80000"/>
              </a:lnSpc>
              <a:buFont typeface="Courier New" panose="02070309020205020404" pitchFamily="49" charset="0"/>
              <a:buChar char="o"/>
            </a:pPr>
            <a:r>
              <a:rPr lang="en-US" altLang="en-US" sz="2200"/>
              <a:t>Easier to remove (depending on their location)</a:t>
            </a:r>
          </a:p>
          <a:p>
            <a:pPr eaLnBrk="1" hangingPunct="1">
              <a:lnSpc>
                <a:spcPct val="80000"/>
              </a:lnSpc>
              <a:buFont typeface="Courier New" panose="02070309020205020404" pitchFamily="49" charset="0"/>
              <a:buChar char="o"/>
            </a:pPr>
            <a:r>
              <a:rPr lang="en-US" altLang="en-US" sz="2200"/>
              <a:t>Less likely to recur than are malignant brain tumors</a:t>
            </a:r>
          </a:p>
          <a:p>
            <a:pPr eaLnBrk="1" hangingPunct="1">
              <a:lnSpc>
                <a:spcPct val="80000"/>
              </a:lnSpc>
              <a:buFont typeface="Courier New" panose="02070309020205020404" pitchFamily="49" charset="0"/>
              <a:buChar char="o"/>
            </a:pPr>
            <a:r>
              <a:rPr lang="en-US" altLang="en-US" sz="2200"/>
              <a:t>Don't invade the surrounding normal brain or other nearby structures </a:t>
            </a:r>
          </a:p>
          <a:p>
            <a:pPr eaLnBrk="1" hangingPunct="1">
              <a:lnSpc>
                <a:spcPct val="80000"/>
              </a:lnSpc>
              <a:buFont typeface="Courier New" panose="02070309020205020404" pitchFamily="49" charset="0"/>
              <a:buChar char="o"/>
            </a:pPr>
            <a:r>
              <a:rPr lang="en-US" altLang="en-US" sz="2200"/>
              <a:t>Can have devastating effects when it is forced to expand within the rigid confines of the skull cavity. These effects include local compression of brain parenchyma, obstructive hysdrocephalus, cranial nerve compression, and increased Intracranial pressure</a:t>
            </a:r>
          </a:p>
        </p:txBody>
      </p:sp>
      <p:sp>
        <p:nvSpPr>
          <p:cNvPr id="6" name="Slide Number Placeholder 5">
            <a:extLst>
              <a:ext uri="{FF2B5EF4-FFF2-40B4-BE49-F238E27FC236}">
                <a16:creationId xmlns:a16="http://schemas.microsoft.com/office/drawing/2014/main" id="{1B06EB43-8468-68E0-F706-70A32C25418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7304F04-ADC9-4799-ACDC-58C44CAF2E7A}" type="slidenum">
              <a:rPr lang="en-US" altLang="en-US" sz="1200">
                <a:solidFill>
                  <a:srgbClr val="045C75"/>
                </a:solidFill>
              </a:rPr>
              <a:pPr eaLnBrk="1" hangingPunct="1"/>
              <a:t>3</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9E5152E5-1BB2-4F7F-4DDE-C3C0ACB5E993}"/>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2F5607-2476-52C0-2CDF-7811116695C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A5037BE-0B01-43A3-9CFF-E51B43958A35}" type="slidenum">
              <a:rPr lang="en-US" altLang="en-US" sz="1200">
                <a:solidFill>
                  <a:srgbClr val="045C75"/>
                </a:solidFill>
              </a:rPr>
              <a:pPr eaLnBrk="1" hangingPunct="1"/>
              <a:t>30</a:t>
            </a:fld>
            <a:endParaRPr lang="en-US" altLang="en-US" sz="1200">
              <a:solidFill>
                <a:srgbClr val="045C75"/>
              </a:solidFill>
            </a:endParaRPr>
          </a:p>
        </p:txBody>
      </p:sp>
      <p:pic>
        <p:nvPicPr>
          <p:cNvPr id="40963" name="Content Placeholder 7">
            <a:extLst>
              <a:ext uri="{FF2B5EF4-FFF2-40B4-BE49-F238E27FC236}">
                <a16:creationId xmlns:a16="http://schemas.microsoft.com/office/drawing/2014/main" id="{D9EEB52D-D3EB-FA8B-74AA-72D1D9D407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33338-822E-247B-0119-DB7354C14AE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D08CD38-E3A3-44BB-AB06-C2B6D146314A}" type="slidenum">
              <a:rPr lang="en-US" altLang="en-US" sz="1200">
                <a:solidFill>
                  <a:srgbClr val="045C75"/>
                </a:solidFill>
              </a:rPr>
              <a:pPr eaLnBrk="1" hangingPunct="1"/>
              <a:t>31</a:t>
            </a:fld>
            <a:endParaRPr lang="en-US" altLang="en-US" sz="1200">
              <a:solidFill>
                <a:srgbClr val="045C75"/>
              </a:solidFill>
            </a:endParaRPr>
          </a:p>
        </p:txBody>
      </p:sp>
      <p:pic>
        <p:nvPicPr>
          <p:cNvPr id="41987" name="Picture 2" descr="C:\Documents and Settings\Admin\My Documents\My Pictures\braintumors\ependymoma.jpg">
            <a:extLst>
              <a:ext uri="{FF2B5EF4-FFF2-40B4-BE49-F238E27FC236}">
                <a16:creationId xmlns:a16="http://schemas.microsoft.com/office/drawing/2014/main" id="{EAC93997-71A2-C79C-143C-1D55EEF1B8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2413" cy="6858000"/>
          </a:xfrm>
          <a:noFill/>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A141B5B-CFD4-3FBF-B5C3-321B68D73C18}"/>
              </a:ext>
            </a:extLst>
          </p:cNvPr>
          <p:cNvSpPr>
            <a:spLocks noGrp="1"/>
          </p:cNvSpPr>
          <p:nvPr>
            <p:ph type="title"/>
          </p:nvPr>
        </p:nvSpPr>
        <p:spPr/>
        <p:txBody>
          <a:bodyPr/>
          <a:lstStyle/>
          <a:p>
            <a:r>
              <a:rPr lang="en-US" altLang="en-US"/>
              <a:t>Choroid Plexus Tumors</a:t>
            </a:r>
          </a:p>
        </p:txBody>
      </p:sp>
      <p:sp>
        <p:nvSpPr>
          <p:cNvPr id="4" name="Slide Number Placeholder 3">
            <a:extLst>
              <a:ext uri="{FF2B5EF4-FFF2-40B4-BE49-F238E27FC236}">
                <a16:creationId xmlns:a16="http://schemas.microsoft.com/office/drawing/2014/main" id="{558100A2-DB5B-6E08-AE44-5865F0540EC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C0E5E9E-721A-4170-97D9-FE1D0BCDA395}" type="slidenum">
              <a:rPr lang="en-US" altLang="en-US" sz="1200">
                <a:solidFill>
                  <a:srgbClr val="045C75"/>
                </a:solidFill>
              </a:rPr>
              <a:pPr eaLnBrk="1" hangingPunct="1"/>
              <a:t>32</a:t>
            </a:fld>
            <a:endParaRPr lang="en-US" altLang="en-US" sz="1200">
              <a:solidFill>
                <a:srgbClr val="045C75"/>
              </a:solidFill>
            </a:endParaRPr>
          </a:p>
        </p:txBody>
      </p:sp>
      <p:sp>
        <p:nvSpPr>
          <p:cNvPr id="43012" name="Content Placeholder 5">
            <a:extLst>
              <a:ext uri="{FF2B5EF4-FFF2-40B4-BE49-F238E27FC236}">
                <a16:creationId xmlns:a16="http://schemas.microsoft.com/office/drawing/2014/main" id="{506B0303-0165-8A52-BE5B-6B151EE6DBCB}"/>
              </a:ext>
            </a:extLst>
          </p:cNvPr>
          <p:cNvSpPr>
            <a:spLocks noGrp="1"/>
          </p:cNvSpPr>
          <p:nvPr>
            <p:ph idx="1"/>
          </p:nvPr>
        </p:nvSpPr>
        <p:spPr/>
        <p:txBody>
          <a:bodyPr/>
          <a:lstStyle/>
          <a:p>
            <a:endParaRPr lang="en-US" altLang="en-US"/>
          </a:p>
        </p:txBody>
      </p:sp>
      <p:pic>
        <p:nvPicPr>
          <p:cNvPr id="3" name="Picture 2" descr="A circular logo with text&#10;&#10;AI-generated content may be incorrect.">
            <a:extLst>
              <a:ext uri="{FF2B5EF4-FFF2-40B4-BE49-F238E27FC236}">
                <a16:creationId xmlns:a16="http://schemas.microsoft.com/office/drawing/2014/main" id="{24789516-2680-9E6D-0037-E1E1011E8036}"/>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A4CD3-3D84-2474-2496-3498329FC75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C1C4002-3E66-4E86-B46E-ED26C3C393D7}" type="slidenum">
              <a:rPr lang="en-US" altLang="en-US" sz="1200">
                <a:solidFill>
                  <a:srgbClr val="045C75"/>
                </a:solidFill>
              </a:rPr>
              <a:pPr eaLnBrk="1" hangingPunct="1"/>
              <a:t>33</a:t>
            </a:fld>
            <a:endParaRPr lang="en-US" altLang="en-US" sz="1200">
              <a:solidFill>
                <a:srgbClr val="045C75"/>
              </a:solidFill>
            </a:endParaRPr>
          </a:p>
        </p:txBody>
      </p:sp>
      <p:pic>
        <p:nvPicPr>
          <p:cNvPr id="44035" name="Picture 2" descr="C:\Documents and Settings\Admin\My Documents\My Pictures\braintumors\choroid plexus tumor.jpg">
            <a:extLst>
              <a:ext uri="{FF2B5EF4-FFF2-40B4-BE49-F238E27FC236}">
                <a16:creationId xmlns:a16="http://schemas.microsoft.com/office/drawing/2014/main" id="{ABA5F8F2-11AC-57B9-05B8-E677E4004D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6225" cy="6858000"/>
          </a:xfrm>
          <a:noFill/>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7163F9-6E81-8A5B-8992-F39C3D7FDA3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4BCC539-EA8A-47D2-A9AB-2E21791B04FC}" type="slidenum">
              <a:rPr lang="en-US" altLang="en-US" sz="1200">
                <a:solidFill>
                  <a:srgbClr val="045C75"/>
                </a:solidFill>
              </a:rPr>
              <a:pPr eaLnBrk="1" hangingPunct="1"/>
              <a:t>34</a:t>
            </a:fld>
            <a:endParaRPr lang="en-US" altLang="en-US" sz="1200">
              <a:solidFill>
                <a:srgbClr val="045C75"/>
              </a:solidFill>
            </a:endParaRPr>
          </a:p>
        </p:txBody>
      </p:sp>
      <p:pic>
        <p:nvPicPr>
          <p:cNvPr id="45059" name="Picture 2" descr="C:\Documents and Settings\Admin\My Documents\My Pictures\braintumors\choroid plexus tumor1.GIF">
            <a:extLst>
              <a:ext uri="{FF2B5EF4-FFF2-40B4-BE49-F238E27FC236}">
                <a16:creationId xmlns:a16="http://schemas.microsoft.com/office/drawing/2014/main" id="{36DF37AC-E728-F5D9-2CE9-6F875BA1DF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 y="0"/>
            <a:ext cx="9137650" cy="6858000"/>
          </a:xfrm>
          <a:noFill/>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6EAA131-386D-3E32-C76B-A1ABD8E50416}"/>
              </a:ext>
            </a:extLst>
          </p:cNvPr>
          <p:cNvSpPr>
            <a:spLocks noGrp="1" noChangeArrowheads="1"/>
          </p:cNvSpPr>
          <p:nvPr>
            <p:ph type="title"/>
          </p:nvPr>
        </p:nvSpPr>
        <p:spPr/>
        <p:txBody>
          <a:bodyPr/>
          <a:lstStyle/>
          <a:p>
            <a:pPr eaLnBrk="1" hangingPunct="1"/>
            <a:r>
              <a:rPr lang="en-US" altLang="en-US"/>
              <a:t>Pineal Tumors</a:t>
            </a:r>
          </a:p>
        </p:txBody>
      </p:sp>
      <p:sp>
        <p:nvSpPr>
          <p:cNvPr id="121859" name="Rectangle 3">
            <a:extLst>
              <a:ext uri="{FF2B5EF4-FFF2-40B4-BE49-F238E27FC236}">
                <a16:creationId xmlns:a16="http://schemas.microsoft.com/office/drawing/2014/main" id="{D91234D4-3ABA-0E6E-647D-AFF8E69B89C6}"/>
              </a:ext>
            </a:extLst>
          </p:cNvPr>
          <p:cNvSpPr>
            <a:spLocks noGrp="1" noChangeArrowheads="1"/>
          </p:cNvSpPr>
          <p:nvPr>
            <p:ph idx="1"/>
          </p:nvPr>
        </p:nvSpPr>
        <p:spPr/>
        <p:txBody>
          <a:bodyPr>
            <a:normAutofit/>
          </a:bodyPr>
          <a:lstStyle/>
          <a:p>
            <a:pPr marL="274320" indent="-274320" eaLnBrk="1" fontAlgn="auto" hangingPunct="1">
              <a:spcAft>
                <a:spcPts val="0"/>
              </a:spcAft>
              <a:buClr>
                <a:schemeClr val="accent3"/>
              </a:buClr>
              <a:buFont typeface="Courier New" pitchFamily="49" charset="0"/>
              <a:buChar char="o"/>
              <a:defRPr/>
            </a:pPr>
            <a:r>
              <a:rPr lang="en-US" sz="2200"/>
              <a:t>Tumors in this region are more common in children than adults, and make up 3 to 8 percent of pediatric brain tumors</a:t>
            </a:r>
          </a:p>
          <a:p>
            <a:pPr marL="274320" indent="-274320" eaLnBrk="1" fontAlgn="auto" hangingPunct="1">
              <a:spcAft>
                <a:spcPts val="0"/>
              </a:spcAft>
              <a:buClr>
                <a:schemeClr val="accent3"/>
              </a:buClr>
              <a:buFont typeface="Courier New" pitchFamily="49" charset="0"/>
              <a:buChar char="o"/>
              <a:defRPr/>
            </a:pPr>
            <a:r>
              <a:rPr lang="en-US" sz="2200"/>
              <a:t>Benign pineal gland cysts are also seen in this location, which makes the diagnosis difficult between what is malignant and what is benign</a:t>
            </a:r>
          </a:p>
          <a:p>
            <a:pPr marL="274320" indent="-274320" eaLnBrk="1" fontAlgn="auto" hangingPunct="1">
              <a:spcAft>
                <a:spcPts val="0"/>
              </a:spcAft>
              <a:buClr>
                <a:schemeClr val="accent3"/>
              </a:buClr>
              <a:buFont typeface="Courier New" pitchFamily="49" charset="0"/>
              <a:buChar char="o"/>
              <a:defRPr/>
            </a:pPr>
            <a:r>
              <a:rPr lang="en-US" sz="2200"/>
              <a:t>Persons with tumors in this region frequently experience headaches or symptoms of increased intracranial pressure</a:t>
            </a:r>
          </a:p>
          <a:p>
            <a:pPr marL="274320" indent="-274320" eaLnBrk="1" fontAlgn="auto" hangingPunct="1">
              <a:spcAft>
                <a:spcPts val="0"/>
              </a:spcAft>
              <a:buClr>
                <a:schemeClr val="accent3"/>
              </a:buClr>
              <a:buFont typeface="Courier New" pitchFamily="49" charset="0"/>
              <a:buChar char="o"/>
              <a:defRPr/>
            </a:pPr>
            <a:r>
              <a:rPr lang="en-US" sz="2200"/>
              <a:t>Treatment depends on the tumor type and size</a:t>
            </a:r>
          </a:p>
          <a:p>
            <a:pPr marL="274320" indent="-274320" eaLnBrk="1" fontAlgn="auto" hangingPunct="1">
              <a:spcAft>
                <a:spcPts val="0"/>
              </a:spcAft>
              <a:buClr>
                <a:schemeClr val="accent3"/>
              </a:buClr>
              <a:buFont typeface="Courier New" pitchFamily="49" charset="0"/>
              <a:buChar char="o"/>
              <a:defRPr/>
            </a:pPr>
            <a:r>
              <a:rPr lang="en-US" sz="2200"/>
              <a:t>They are classified as:</a:t>
            </a:r>
          </a:p>
          <a:p>
            <a:pPr marL="641033" lvl="1" indent="-274320" eaLnBrk="1" fontAlgn="auto" hangingPunct="1">
              <a:spcAft>
                <a:spcPts val="0"/>
              </a:spcAft>
              <a:buClr>
                <a:schemeClr val="accent3"/>
              </a:buClr>
              <a:buFont typeface="Courier New" pitchFamily="49" charset="0"/>
              <a:buChar char="o"/>
              <a:defRPr/>
            </a:pPr>
            <a:r>
              <a:rPr lang="en-US" sz="2200"/>
              <a:t>Pineocytoma</a:t>
            </a:r>
          </a:p>
          <a:p>
            <a:pPr marL="641033" lvl="1" indent="-274320" eaLnBrk="1" fontAlgn="auto" hangingPunct="1">
              <a:spcAft>
                <a:spcPts val="0"/>
              </a:spcAft>
              <a:buClr>
                <a:schemeClr val="accent3"/>
              </a:buClr>
              <a:buFont typeface="Courier New" pitchFamily="49" charset="0"/>
              <a:buChar char="o"/>
              <a:defRPr/>
            </a:pPr>
            <a:r>
              <a:rPr lang="en-US" sz="2200"/>
              <a:t>Pineoblastoma</a:t>
            </a:r>
          </a:p>
        </p:txBody>
      </p:sp>
      <p:sp>
        <p:nvSpPr>
          <p:cNvPr id="6" name="Slide Number Placeholder 5">
            <a:extLst>
              <a:ext uri="{FF2B5EF4-FFF2-40B4-BE49-F238E27FC236}">
                <a16:creationId xmlns:a16="http://schemas.microsoft.com/office/drawing/2014/main" id="{42E1D617-09D5-6310-51E5-1077C983AC1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39680EB-7950-4C4C-970C-2A60829BEEB0}" type="slidenum">
              <a:rPr lang="en-US" altLang="en-US" sz="1200">
                <a:solidFill>
                  <a:srgbClr val="045C75"/>
                </a:solidFill>
              </a:rPr>
              <a:pPr eaLnBrk="1" hangingPunct="1"/>
              <a:t>35</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4B009C96-3992-2E04-8119-49054585E466}"/>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0B6AA4-8565-540D-4F6E-D4A3BB4B75F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01B814C-949B-4EA5-8BC4-3E317D03716F}" type="slidenum">
              <a:rPr lang="en-US" altLang="en-US" sz="1200">
                <a:solidFill>
                  <a:srgbClr val="045C75"/>
                </a:solidFill>
              </a:rPr>
              <a:pPr eaLnBrk="1" hangingPunct="1"/>
              <a:t>36</a:t>
            </a:fld>
            <a:endParaRPr lang="en-US" altLang="en-US" sz="1200">
              <a:solidFill>
                <a:srgbClr val="045C75"/>
              </a:solidFill>
            </a:endParaRPr>
          </a:p>
        </p:txBody>
      </p:sp>
      <p:pic>
        <p:nvPicPr>
          <p:cNvPr id="47107" name="Picture 2" descr="C:\Documents and Settings\Admin\My Documents\My Pictures\braintumors\brain1.jpg">
            <a:extLst>
              <a:ext uri="{FF2B5EF4-FFF2-40B4-BE49-F238E27FC236}">
                <a16:creationId xmlns:a16="http://schemas.microsoft.com/office/drawing/2014/main" id="{1102CF3A-1705-1AD5-8DAE-C865790864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282FA-F40F-EE58-2200-66786510490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B889FAA-DD92-429C-A5EC-72C041F91FE0}" type="slidenum">
              <a:rPr lang="en-US" altLang="en-US" sz="1200">
                <a:solidFill>
                  <a:srgbClr val="045C75"/>
                </a:solidFill>
              </a:rPr>
              <a:pPr eaLnBrk="1" hangingPunct="1"/>
              <a:t>37</a:t>
            </a:fld>
            <a:endParaRPr lang="en-US" altLang="en-US" sz="1200">
              <a:solidFill>
                <a:srgbClr val="045C75"/>
              </a:solidFill>
            </a:endParaRPr>
          </a:p>
        </p:txBody>
      </p:sp>
      <p:pic>
        <p:nvPicPr>
          <p:cNvPr id="48131" name="Picture 2" descr="C:\Documents and Settings\Admin\My Documents\My Pictures\braintumors\pineal tumor.jpg">
            <a:extLst>
              <a:ext uri="{FF2B5EF4-FFF2-40B4-BE49-F238E27FC236}">
                <a16:creationId xmlns:a16="http://schemas.microsoft.com/office/drawing/2014/main" id="{ABCE2EEB-A5A8-8FCC-B178-AED4765659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2413" cy="6858000"/>
          </a:xfrm>
          <a:noFill/>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3719297-4076-469E-7B3F-B6EC70E14A1F}"/>
              </a:ext>
            </a:extLst>
          </p:cNvPr>
          <p:cNvSpPr>
            <a:spLocks noGrp="1"/>
          </p:cNvSpPr>
          <p:nvPr>
            <p:ph type="title"/>
          </p:nvPr>
        </p:nvSpPr>
        <p:spPr/>
        <p:txBody>
          <a:bodyPr/>
          <a:lstStyle/>
          <a:p>
            <a:br>
              <a:rPr lang="en-US" altLang="en-US"/>
            </a:br>
            <a:br>
              <a:rPr lang="en-US" altLang="en-US"/>
            </a:br>
            <a:br>
              <a:rPr lang="en-US" altLang="en-US"/>
            </a:br>
            <a:br>
              <a:rPr lang="en-US" altLang="en-US"/>
            </a:br>
            <a:r>
              <a:rPr lang="en-US" altLang="en-US"/>
              <a:t>Ganglioglioma</a:t>
            </a:r>
          </a:p>
        </p:txBody>
      </p:sp>
      <p:sp>
        <p:nvSpPr>
          <p:cNvPr id="49155" name="Content Placeholder 2">
            <a:extLst>
              <a:ext uri="{FF2B5EF4-FFF2-40B4-BE49-F238E27FC236}">
                <a16:creationId xmlns:a16="http://schemas.microsoft.com/office/drawing/2014/main" id="{63E35990-56C7-D1AF-1901-5BD82D58CE04}"/>
              </a:ext>
            </a:extLst>
          </p:cNvPr>
          <p:cNvSpPr>
            <a:spLocks noGrp="1"/>
          </p:cNvSpPr>
          <p:nvPr>
            <p:ph idx="1"/>
          </p:nvPr>
        </p:nvSpPr>
        <p:spPr/>
        <p:txBody>
          <a:bodyPr/>
          <a:lstStyle/>
          <a:p>
            <a:pPr>
              <a:buFont typeface="Courier New" panose="02070309020205020404" pitchFamily="49" charset="0"/>
              <a:buChar char="o"/>
            </a:pPr>
            <a:r>
              <a:rPr lang="en-US" altLang="en-US" sz="2200"/>
              <a:t>Its a central nervous system neoplasm containing both astrocytic and neuronal components</a:t>
            </a:r>
          </a:p>
          <a:p>
            <a:pPr>
              <a:buFont typeface="Courier New" panose="02070309020205020404" pitchFamily="49" charset="0"/>
              <a:buChar char="o"/>
            </a:pPr>
            <a:r>
              <a:rPr lang="en-US" altLang="en-US" sz="2200"/>
              <a:t>Gangliogliomas may occur anywhere in the central nervous system but are not encountered commonly</a:t>
            </a:r>
          </a:p>
          <a:p>
            <a:pPr>
              <a:buFont typeface="Courier New" panose="02070309020205020404" pitchFamily="49" charset="0"/>
              <a:buChar char="o"/>
            </a:pPr>
            <a:r>
              <a:rPr lang="en-US" altLang="en-US" sz="2200"/>
              <a:t>Gangliogliomas are generally well-demarcated and slowly growing tumors</a:t>
            </a:r>
          </a:p>
          <a:p>
            <a:pPr>
              <a:buFont typeface="Courier New" panose="02070309020205020404" pitchFamily="49" charset="0"/>
              <a:buChar char="o"/>
            </a:pPr>
            <a:r>
              <a:rPr lang="en-US" altLang="en-US" sz="2200"/>
              <a:t>Presentation depends on patient age and the location and aggressiveness of the tumor</a:t>
            </a:r>
          </a:p>
          <a:p>
            <a:pPr>
              <a:buFont typeface="Courier New" panose="02070309020205020404" pitchFamily="49" charset="0"/>
              <a:buChar char="o"/>
            </a:pPr>
            <a:r>
              <a:rPr lang="en-US" altLang="en-US" sz="2200"/>
              <a:t>Complete tumor resection is generally curative</a:t>
            </a:r>
          </a:p>
        </p:txBody>
      </p:sp>
      <p:sp>
        <p:nvSpPr>
          <p:cNvPr id="4" name="Slide Number Placeholder 3">
            <a:extLst>
              <a:ext uri="{FF2B5EF4-FFF2-40B4-BE49-F238E27FC236}">
                <a16:creationId xmlns:a16="http://schemas.microsoft.com/office/drawing/2014/main" id="{6C84A871-46A2-1D33-A2C9-CD63323C41D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998F6CA-3836-4770-B60E-F51EAE9C4CE7}" type="slidenum">
              <a:rPr lang="en-US" altLang="en-US" sz="1200">
                <a:solidFill>
                  <a:srgbClr val="045C75"/>
                </a:solidFill>
              </a:rPr>
              <a:pPr eaLnBrk="1" hangingPunct="1"/>
              <a:t>38</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9C02ABAC-DE06-817A-9D09-436201F55405}"/>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CED6E6-C2C0-7D93-935E-0B3CE501748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9B16C4F-D76A-4D25-B355-A49AAB0F8EA2}" type="slidenum">
              <a:rPr lang="en-US" altLang="en-US" sz="1200">
                <a:solidFill>
                  <a:srgbClr val="045C75"/>
                </a:solidFill>
              </a:rPr>
              <a:pPr eaLnBrk="1" hangingPunct="1"/>
              <a:t>39</a:t>
            </a:fld>
            <a:endParaRPr lang="en-US" altLang="en-US" sz="1200">
              <a:solidFill>
                <a:srgbClr val="045C75"/>
              </a:solidFill>
            </a:endParaRPr>
          </a:p>
        </p:txBody>
      </p:sp>
      <p:pic>
        <p:nvPicPr>
          <p:cNvPr id="50179" name="Picture 2" descr="C:\Documents and Settings\Admin\My Documents\My Pictures\braintumors\gangliocytoma.jpg">
            <a:extLst>
              <a:ext uri="{FF2B5EF4-FFF2-40B4-BE49-F238E27FC236}">
                <a16:creationId xmlns:a16="http://schemas.microsoft.com/office/drawing/2014/main" id="{5791150C-230C-8525-473B-12710C081F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781800" cy="6858000"/>
          </a:xfrm>
          <a:noFill/>
        </p:spPr>
      </p:pic>
      <p:pic>
        <p:nvPicPr>
          <p:cNvPr id="3" name="Picture 2" descr="A circular logo with text&#10;&#10;AI-generated content may be incorrect.">
            <a:extLst>
              <a:ext uri="{FF2B5EF4-FFF2-40B4-BE49-F238E27FC236}">
                <a16:creationId xmlns:a16="http://schemas.microsoft.com/office/drawing/2014/main" id="{D43EDD80-55A4-E323-093B-469A74E0261E}"/>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EC556C5-E917-8E75-6608-B4E47783E869}"/>
              </a:ext>
            </a:extLst>
          </p:cNvPr>
          <p:cNvSpPr>
            <a:spLocks noGrp="1" noChangeArrowheads="1"/>
          </p:cNvSpPr>
          <p:nvPr>
            <p:ph type="title"/>
          </p:nvPr>
        </p:nvSpPr>
        <p:spPr/>
        <p:txBody>
          <a:bodyPr/>
          <a:lstStyle/>
          <a:p>
            <a:pPr eaLnBrk="1" hangingPunct="1"/>
            <a:r>
              <a:rPr lang="en-US" altLang="en-US" b="1"/>
              <a:t>Malignant</a:t>
            </a:r>
            <a:r>
              <a:rPr lang="en-US" altLang="en-US"/>
              <a:t> Brain Tumors</a:t>
            </a:r>
          </a:p>
        </p:txBody>
      </p:sp>
      <p:sp>
        <p:nvSpPr>
          <p:cNvPr id="9219" name="Rectangle 3">
            <a:extLst>
              <a:ext uri="{FF2B5EF4-FFF2-40B4-BE49-F238E27FC236}">
                <a16:creationId xmlns:a16="http://schemas.microsoft.com/office/drawing/2014/main" id="{4D205387-01AA-DFF2-0960-2FFF7F73372C}"/>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A </a:t>
            </a:r>
            <a:r>
              <a:rPr lang="en-US" altLang="en-US" sz="2200" b="1"/>
              <a:t>malignant brain tumor</a:t>
            </a:r>
            <a:r>
              <a:rPr lang="en-US" altLang="en-US" sz="2200"/>
              <a:t> is dangerous because it consists of cancerous cells growing into adjacent brain tissue causing invasion and destruction of it</a:t>
            </a:r>
          </a:p>
          <a:p>
            <a:pPr eaLnBrk="1" hangingPunct="1">
              <a:lnSpc>
                <a:spcPct val="80000"/>
              </a:lnSpc>
              <a:buFont typeface="Courier New" panose="02070309020205020404" pitchFamily="49" charset="0"/>
              <a:buChar char="o"/>
            </a:pPr>
            <a:r>
              <a:rPr lang="en-US" altLang="en-US" sz="2200"/>
              <a:t>Can grow more rapidly</a:t>
            </a:r>
          </a:p>
          <a:p>
            <a:pPr eaLnBrk="1" hangingPunct="1">
              <a:lnSpc>
                <a:spcPct val="80000"/>
              </a:lnSpc>
              <a:buFont typeface="Courier New" panose="02070309020205020404" pitchFamily="49" charset="0"/>
              <a:buChar char="o"/>
            </a:pPr>
            <a:r>
              <a:rPr lang="en-US" altLang="en-US" sz="2200"/>
              <a:t>Poor differentiation</a:t>
            </a:r>
          </a:p>
          <a:p>
            <a:pPr eaLnBrk="1" hangingPunct="1">
              <a:lnSpc>
                <a:spcPct val="80000"/>
              </a:lnSpc>
              <a:buFont typeface="Courier New" panose="02070309020205020404" pitchFamily="49" charset="0"/>
              <a:buChar char="o"/>
            </a:pPr>
            <a:r>
              <a:rPr lang="en-US" altLang="en-US" sz="2200"/>
              <a:t>Increased cellularity</a:t>
            </a:r>
          </a:p>
          <a:p>
            <a:pPr eaLnBrk="1" hangingPunct="1">
              <a:lnSpc>
                <a:spcPct val="80000"/>
              </a:lnSpc>
              <a:buFont typeface="Courier New" panose="02070309020205020404" pitchFamily="49" charset="0"/>
              <a:buChar char="o"/>
            </a:pPr>
            <a:r>
              <a:rPr lang="en-US" altLang="en-US" sz="2200"/>
              <a:t>Necrosis and vascular proliferation</a:t>
            </a:r>
          </a:p>
          <a:p>
            <a:pPr eaLnBrk="1" hangingPunct="1">
              <a:lnSpc>
                <a:spcPct val="80000"/>
              </a:lnSpc>
              <a:buFont typeface="Courier New" panose="02070309020205020404" pitchFamily="49" charset="0"/>
              <a:buChar char="o"/>
            </a:pPr>
            <a:r>
              <a:rPr lang="en-US" altLang="en-US" sz="2200"/>
              <a:t>However, unlike cancers elsewhere in your body, primary malignant brain tumors rarely spread from the brain</a:t>
            </a:r>
          </a:p>
          <a:p>
            <a:pPr eaLnBrk="1" hangingPunct="1">
              <a:lnSpc>
                <a:spcPct val="80000"/>
              </a:lnSpc>
              <a:buFont typeface="Courier New" panose="02070309020205020404" pitchFamily="49" charset="0"/>
              <a:buChar char="o"/>
            </a:pPr>
            <a:r>
              <a:rPr lang="en-US" altLang="en-US" sz="2200"/>
              <a:t>The life threatening nature of a malignant brain tumor depends on both the type of cancerous cells that comprise the tumor and the exact location of the tumor in the brain </a:t>
            </a:r>
          </a:p>
        </p:txBody>
      </p:sp>
      <p:sp>
        <p:nvSpPr>
          <p:cNvPr id="6" name="Slide Number Placeholder 5">
            <a:extLst>
              <a:ext uri="{FF2B5EF4-FFF2-40B4-BE49-F238E27FC236}">
                <a16:creationId xmlns:a16="http://schemas.microsoft.com/office/drawing/2014/main" id="{8EA3DC18-6542-3EBE-3CB1-AFD3FD86565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3116E73-9C27-4615-932A-B59FAF514BE8}" type="slidenum">
              <a:rPr lang="en-US" altLang="en-US" sz="1200">
                <a:solidFill>
                  <a:srgbClr val="045C75"/>
                </a:solidFill>
              </a:rPr>
              <a:pPr eaLnBrk="1" hangingPunct="1"/>
              <a:t>4</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A58C888-E391-416E-266B-E89F21AC32FD}"/>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3E2F87-BA9E-6985-0934-C6B50C8E333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F27254B-2C4F-4F65-9768-09D9727348AD}" type="slidenum">
              <a:rPr lang="en-US" altLang="en-US" sz="1200">
                <a:solidFill>
                  <a:srgbClr val="045C75"/>
                </a:solidFill>
              </a:rPr>
              <a:pPr eaLnBrk="1" hangingPunct="1"/>
              <a:t>40</a:t>
            </a:fld>
            <a:endParaRPr lang="en-US" altLang="en-US" sz="1200">
              <a:solidFill>
                <a:srgbClr val="045C75"/>
              </a:solidFill>
            </a:endParaRPr>
          </a:p>
        </p:txBody>
      </p:sp>
      <p:pic>
        <p:nvPicPr>
          <p:cNvPr id="51203" name="Picture 2" descr="C:\Documents and Settings\Admin\My Documents\My Pictures\braintumors\gangliocytoma1.jpg">
            <a:extLst>
              <a:ext uri="{FF2B5EF4-FFF2-40B4-BE49-F238E27FC236}">
                <a16:creationId xmlns:a16="http://schemas.microsoft.com/office/drawing/2014/main" id="{F6247FF0-DA4B-B4E4-9831-F350F6F2BC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873875" cy="6858000"/>
          </a:xfrm>
          <a:noFill/>
        </p:spPr>
      </p:pic>
      <p:pic>
        <p:nvPicPr>
          <p:cNvPr id="3" name="Picture 2" descr="A circular logo with text&#10;&#10;AI-generated content may be incorrect.">
            <a:extLst>
              <a:ext uri="{FF2B5EF4-FFF2-40B4-BE49-F238E27FC236}">
                <a16:creationId xmlns:a16="http://schemas.microsoft.com/office/drawing/2014/main" id="{528AEF40-76C9-CD79-BF42-FAB17CF2667D}"/>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26880-CC7D-1831-221B-3B2F70A3A78A}"/>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E943080-E11A-4BC8-BBC4-E25C57DF0E32}" type="slidenum">
              <a:rPr lang="en-US" altLang="en-US" sz="1200">
                <a:solidFill>
                  <a:srgbClr val="045C75"/>
                </a:solidFill>
              </a:rPr>
              <a:pPr eaLnBrk="1" hangingPunct="1"/>
              <a:t>41</a:t>
            </a:fld>
            <a:endParaRPr lang="en-US" altLang="en-US" sz="1200">
              <a:solidFill>
                <a:srgbClr val="045C75"/>
              </a:solidFill>
            </a:endParaRPr>
          </a:p>
        </p:txBody>
      </p:sp>
      <p:pic>
        <p:nvPicPr>
          <p:cNvPr id="52227" name="Picture 2" descr="C:\Documents and Settings\Admin\My Documents\My Pictures\braintumors\gangliocytoma2.jpg">
            <a:extLst>
              <a:ext uri="{FF2B5EF4-FFF2-40B4-BE49-F238E27FC236}">
                <a16:creationId xmlns:a16="http://schemas.microsoft.com/office/drawing/2014/main" id="{125C65FD-E221-AF4B-F6A3-B7BFD47637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881813" cy="6867525"/>
          </a:xfrm>
          <a:noFill/>
        </p:spPr>
      </p:pic>
      <p:pic>
        <p:nvPicPr>
          <p:cNvPr id="3" name="Picture 2" descr="A circular logo with text&#10;&#10;AI-generated content may be incorrect.">
            <a:extLst>
              <a:ext uri="{FF2B5EF4-FFF2-40B4-BE49-F238E27FC236}">
                <a16:creationId xmlns:a16="http://schemas.microsoft.com/office/drawing/2014/main" id="{64147BAE-6F5F-D1A8-47DC-7011B43210DB}"/>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BFD1CD2-2015-C7B4-92E3-4BCF60583924}"/>
              </a:ext>
            </a:extLst>
          </p:cNvPr>
          <p:cNvSpPr>
            <a:spLocks noGrp="1"/>
          </p:cNvSpPr>
          <p:nvPr>
            <p:ph type="title"/>
          </p:nvPr>
        </p:nvSpPr>
        <p:spPr/>
        <p:txBody>
          <a:bodyPr/>
          <a:lstStyle/>
          <a:p>
            <a:r>
              <a:rPr lang="en-US" altLang="en-US"/>
              <a:t>Neuroblastoma</a:t>
            </a:r>
          </a:p>
        </p:txBody>
      </p:sp>
      <p:sp>
        <p:nvSpPr>
          <p:cNvPr id="53251" name="Content Placeholder 2">
            <a:extLst>
              <a:ext uri="{FF2B5EF4-FFF2-40B4-BE49-F238E27FC236}">
                <a16:creationId xmlns:a16="http://schemas.microsoft.com/office/drawing/2014/main" id="{71F41040-FE95-2B00-A60F-26FD0966B38E}"/>
              </a:ext>
            </a:extLst>
          </p:cNvPr>
          <p:cNvSpPr>
            <a:spLocks noGrp="1"/>
          </p:cNvSpPr>
          <p:nvPr>
            <p:ph idx="1"/>
          </p:nvPr>
        </p:nvSpPr>
        <p:spPr/>
        <p:txBody>
          <a:bodyPr/>
          <a:lstStyle/>
          <a:p>
            <a:endParaRPr lang="en-US" altLang="en-US"/>
          </a:p>
        </p:txBody>
      </p:sp>
      <p:sp>
        <p:nvSpPr>
          <p:cNvPr id="4" name="Slide Number Placeholder 3">
            <a:extLst>
              <a:ext uri="{FF2B5EF4-FFF2-40B4-BE49-F238E27FC236}">
                <a16:creationId xmlns:a16="http://schemas.microsoft.com/office/drawing/2014/main" id="{D275DA84-CA5A-285E-4A27-A1C97ED782F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86D0B2A-1F09-43C0-94EC-FEB91DE3A469}" type="slidenum">
              <a:rPr lang="en-US" altLang="en-US" sz="1200">
                <a:solidFill>
                  <a:srgbClr val="045C75"/>
                </a:solidFill>
              </a:rPr>
              <a:pPr eaLnBrk="1" hangingPunct="1"/>
              <a:t>42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8B02E1D-A37A-EB86-A0E8-187442D4B24D}"/>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a:extLst>
              <a:ext uri="{FF2B5EF4-FFF2-40B4-BE49-F238E27FC236}">
                <a16:creationId xmlns:a16="http://schemas.microsoft.com/office/drawing/2014/main" id="{9F680635-6E66-B092-69F2-0D27DF4DE536}"/>
              </a:ext>
            </a:extLst>
          </p:cNvPr>
          <p:cNvSpPr>
            <a:spLocks noGrp="1"/>
          </p:cNvSpPr>
          <p:nvPr>
            <p:ph type="title"/>
          </p:nvPr>
        </p:nvSpPr>
        <p:spPr>
          <a:xfrm>
            <a:off x="457200" y="704850"/>
            <a:ext cx="8229600" cy="1143000"/>
          </a:xfrm>
        </p:spPr>
        <p:txBody>
          <a:bodyPr/>
          <a:lstStyle/>
          <a:p>
            <a:r>
              <a:rPr lang="en-US" altLang="en-US"/>
              <a:t>Neuroblastoma</a:t>
            </a:r>
          </a:p>
        </p:txBody>
      </p:sp>
      <p:pic>
        <p:nvPicPr>
          <p:cNvPr id="54275" name="Picture 2">
            <a:extLst>
              <a:ext uri="{FF2B5EF4-FFF2-40B4-BE49-F238E27FC236}">
                <a16:creationId xmlns:a16="http://schemas.microsoft.com/office/drawing/2014/main" id="{C5840800-49DD-91B5-A005-6623F6FC872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 y="2590800"/>
            <a:ext cx="4038600" cy="3276600"/>
          </a:xfrm>
          <a:noFill/>
          <a:extLst>
            <a:ext uri="{91240B29-F687-4F45-9708-019B960494DF}">
              <a14:hiddenLine xmlns:a14="http://schemas.microsoft.com/office/drawing/2010/main" w="9525" cap="flat" algn="ctr">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FB57CE9-CFBD-54F2-F0B3-514A5C65838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9ED83D9E-E7CA-40B8-A60C-37280D178B8A}" type="slidenum">
              <a:rPr lang="en-US" altLang="en-US" sz="1200">
                <a:solidFill>
                  <a:srgbClr val="045C75"/>
                </a:solidFill>
              </a:rPr>
              <a:pPr eaLnBrk="1" hangingPunct="1"/>
              <a:t>43</a:t>
            </a:fld>
            <a:endParaRPr lang="en-US" altLang="en-US" sz="1200">
              <a:solidFill>
                <a:srgbClr val="045C75"/>
              </a:solidFill>
            </a:endParaRPr>
          </a:p>
        </p:txBody>
      </p:sp>
      <p:pic>
        <p:nvPicPr>
          <p:cNvPr id="54277" name="Picture 3">
            <a:extLst>
              <a:ext uri="{FF2B5EF4-FFF2-40B4-BE49-F238E27FC236}">
                <a16:creationId xmlns:a16="http://schemas.microsoft.com/office/drawing/2014/main" id="{0CF6ABC9-17F9-B28C-8DFF-D19D3D177B9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590800"/>
            <a:ext cx="4554538" cy="3276600"/>
          </a:xfrm>
          <a:noFill/>
          <a:extLst>
            <a:ext uri="{91240B29-F687-4F45-9708-019B960494DF}">
              <a14:hiddenLine xmlns:a14="http://schemas.microsoft.com/office/drawing/2010/main" w="9525" cap="flat" algn="ctr">
                <a:solidFill>
                  <a:srgbClr val="000000"/>
                </a:solidFill>
                <a:miter lim="800000"/>
                <a:headEnd/>
                <a:tailEnd/>
              </a14:hiddenLine>
            </a:ext>
          </a:extLst>
        </p:spPr>
      </p:pic>
      <p:pic>
        <p:nvPicPr>
          <p:cNvPr id="3" name="Picture 2" descr="A circular logo with text&#10;&#10;AI-generated content may be incorrect.">
            <a:extLst>
              <a:ext uri="{FF2B5EF4-FFF2-40B4-BE49-F238E27FC236}">
                <a16:creationId xmlns:a16="http://schemas.microsoft.com/office/drawing/2014/main" id="{1960FDC7-D933-6680-DFD1-AB72A047C0B3}"/>
              </a:ext>
            </a:extLst>
          </p:cNvPr>
          <p:cNvPicPr>
            <a:picLocks noChangeAspect="1"/>
          </p:cNvPicPr>
          <p:nvPr/>
        </p:nvPicPr>
        <p:blipFill>
          <a:blip r:embed="rId4"/>
          <a:stretch>
            <a:fillRect/>
          </a:stretch>
        </p:blipFill>
        <p:spPr>
          <a:xfrm>
            <a:off x="7602459" y="117205"/>
            <a:ext cx="1438275" cy="1438275"/>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D60354C-38D2-120D-B674-C2A263D2F9C5}"/>
              </a:ext>
            </a:extLst>
          </p:cNvPr>
          <p:cNvSpPr>
            <a:spLocks noGrp="1" noChangeArrowheads="1"/>
          </p:cNvSpPr>
          <p:nvPr>
            <p:ph type="title"/>
          </p:nvPr>
        </p:nvSpPr>
        <p:spPr/>
        <p:txBody>
          <a:bodyPr/>
          <a:lstStyle/>
          <a:p>
            <a:pPr eaLnBrk="1" hangingPunct="1"/>
            <a:r>
              <a:rPr lang="en-US" altLang="en-US"/>
              <a:t>Meningioma</a:t>
            </a:r>
          </a:p>
        </p:txBody>
      </p:sp>
      <p:sp>
        <p:nvSpPr>
          <p:cNvPr id="125955" name="Rectangle 3">
            <a:extLst>
              <a:ext uri="{FF2B5EF4-FFF2-40B4-BE49-F238E27FC236}">
                <a16:creationId xmlns:a16="http://schemas.microsoft.com/office/drawing/2014/main" id="{12EBD3EF-61FC-F058-3BBA-F12391F9E39D}"/>
              </a:ext>
            </a:extLst>
          </p:cNvPr>
          <p:cNvSpPr>
            <a:spLocks noGrp="1" noChangeArrowheads="1"/>
          </p:cNvSpPr>
          <p:nvPr>
            <p:ph idx="1"/>
          </p:nvPr>
        </p:nvSpPr>
        <p:spPr/>
        <p:txBody>
          <a:bodyPr>
            <a:normAutofit fontScale="92500" lnSpcReduction="20000"/>
          </a:bodyPr>
          <a:lstStyle/>
          <a:p>
            <a:pPr marL="274320" indent="-274320" eaLnBrk="1" fontAlgn="auto" hangingPunct="1">
              <a:spcAft>
                <a:spcPts val="0"/>
              </a:spcAft>
              <a:buClr>
                <a:schemeClr val="accent3"/>
              </a:buClr>
              <a:buFont typeface="Courier New" pitchFamily="49" charset="0"/>
              <a:buChar char="o"/>
              <a:defRPr/>
            </a:pPr>
            <a:r>
              <a:rPr lang="en-US"/>
              <a:t>Meningiomas are usually benign tumors that come from the meninges or dura, which is the tough outer covering of the brain just under the skull</a:t>
            </a:r>
          </a:p>
          <a:p>
            <a:pPr marL="274320" indent="-274320" eaLnBrk="1" fontAlgn="auto" hangingPunct="1">
              <a:spcAft>
                <a:spcPts val="0"/>
              </a:spcAft>
              <a:buClr>
                <a:schemeClr val="accent3"/>
              </a:buClr>
              <a:buFont typeface="Courier New" pitchFamily="49" charset="0"/>
              <a:buChar char="o"/>
              <a:defRPr/>
            </a:pPr>
            <a:r>
              <a:rPr lang="en-US"/>
              <a:t>This type of tumor accounts for about 15 percent of brain tumors</a:t>
            </a:r>
          </a:p>
          <a:p>
            <a:pPr marL="274320" indent="-274320" eaLnBrk="1" fontAlgn="auto" hangingPunct="1">
              <a:spcAft>
                <a:spcPts val="0"/>
              </a:spcAft>
              <a:buClr>
                <a:schemeClr val="accent3"/>
              </a:buClr>
              <a:buFont typeface="Courier New" pitchFamily="49" charset="0"/>
              <a:buChar char="o"/>
              <a:defRPr/>
            </a:pPr>
            <a:r>
              <a:rPr lang="en-US"/>
              <a:t>They are slow growing and may exist for years before being detected</a:t>
            </a:r>
          </a:p>
          <a:p>
            <a:pPr marL="274320" indent="-274320" eaLnBrk="1" fontAlgn="auto" hangingPunct="1">
              <a:spcAft>
                <a:spcPts val="0"/>
              </a:spcAft>
              <a:buClr>
                <a:schemeClr val="accent3"/>
              </a:buClr>
              <a:buFont typeface="Courier New" pitchFamily="49" charset="0"/>
              <a:buChar char="o"/>
              <a:defRPr/>
            </a:pPr>
            <a:r>
              <a:rPr lang="en-US"/>
              <a:t>Meningiomas are most common in patients in their 40s and 50s</a:t>
            </a:r>
          </a:p>
          <a:p>
            <a:pPr marL="274320" indent="-274320" eaLnBrk="1" fontAlgn="auto" hangingPunct="1">
              <a:spcAft>
                <a:spcPts val="0"/>
              </a:spcAft>
              <a:buClr>
                <a:schemeClr val="accent3"/>
              </a:buClr>
              <a:buFont typeface="Courier New" pitchFamily="49" charset="0"/>
              <a:buChar char="o"/>
              <a:defRPr/>
            </a:pPr>
            <a:r>
              <a:rPr lang="en-US"/>
              <a:t>They usually are separate from the brain and can sometimes be removed entirely during surgery</a:t>
            </a:r>
          </a:p>
          <a:p>
            <a:pPr marL="274320" indent="-274320" eaLnBrk="1" fontAlgn="auto" hangingPunct="1">
              <a:spcAft>
                <a:spcPts val="0"/>
              </a:spcAft>
              <a:buClr>
                <a:schemeClr val="accent3"/>
              </a:buClr>
              <a:buFont typeface="Courier New" pitchFamily="49" charset="0"/>
              <a:buChar char="o"/>
              <a:defRPr/>
            </a:pPr>
            <a:r>
              <a:rPr lang="en-US"/>
              <a:t>They can, however, recur after surgery and certain types can be malignant.</a:t>
            </a:r>
          </a:p>
        </p:txBody>
      </p:sp>
      <p:sp>
        <p:nvSpPr>
          <p:cNvPr id="6" name="Slide Number Placeholder 5">
            <a:extLst>
              <a:ext uri="{FF2B5EF4-FFF2-40B4-BE49-F238E27FC236}">
                <a16:creationId xmlns:a16="http://schemas.microsoft.com/office/drawing/2014/main" id="{B0222CF4-8071-7C0B-6E76-093C7804AD5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ED236CF-F549-4AB1-8ABC-50F0563C57BF}" type="slidenum">
              <a:rPr lang="en-US" altLang="en-US" sz="1200">
                <a:solidFill>
                  <a:srgbClr val="045C75"/>
                </a:solidFill>
              </a:rPr>
              <a:pPr eaLnBrk="1" hangingPunct="1"/>
              <a:t>44</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46604DB-7AF7-80B4-8A85-6104AA8041D0}"/>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meningioma">
            <a:extLst>
              <a:ext uri="{FF2B5EF4-FFF2-40B4-BE49-F238E27FC236}">
                <a16:creationId xmlns:a16="http://schemas.microsoft.com/office/drawing/2014/main" id="{C0941FDD-6299-194F-E813-1F55DED60A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72575" cy="6869113"/>
          </a:xfrm>
          <a:noFill/>
        </p:spPr>
      </p:pic>
      <p:sp>
        <p:nvSpPr>
          <p:cNvPr id="7" name="Slide Number Placeholder 6">
            <a:extLst>
              <a:ext uri="{FF2B5EF4-FFF2-40B4-BE49-F238E27FC236}">
                <a16:creationId xmlns:a16="http://schemas.microsoft.com/office/drawing/2014/main" id="{F1228958-08A6-58C2-47E9-5E90061650C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0D86070-2296-4CE1-8E5F-4C956ACCD609}" type="slidenum">
              <a:rPr lang="en-US" altLang="en-US" sz="1200">
                <a:solidFill>
                  <a:srgbClr val="045C75"/>
                </a:solidFill>
              </a:rPr>
              <a:pPr eaLnBrk="1" hangingPunct="1"/>
              <a:t>45</a:t>
            </a:fld>
            <a:endParaRPr lang="en-US" altLang="en-US" sz="1200">
              <a:solidFill>
                <a:srgbClr val="045C75"/>
              </a:solidFill>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26F90D-7436-0995-5CED-73EB3346C98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C9F56F8-6271-48B4-8919-2650A98D1D5D}" type="slidenum">
              <a:rPr lang="en-US" altLang="en-US" sz="1200">
                <a:solidFill>
                  <a:srgbClr val="045C75"/>
                </a:solidFill>
              </a:rPr>
              <a:pPr eaLnBrk="1" hangingPunct="1"/>
              <a:t>46</a:t>
            </a:fld>
            <a:endParaRPr lang="en-US" altLang="en-US" sz="1200">
              <a:solidFill>
                <a:srgbClr val="045C75"/>
              </a:solidFill>
            </a:endParaRPr>
          </a:p>
        </p:txBody>
      </p:sp>
      <p:pic>
        <p:nvPicPr>
          <p:cNvPr id="66563" name="Picture 16" descr="meningioma">
            <a:extLst>
              <a:ext uri="{FF2B5EF4-FFF2-40B4-BE49-F238E27FC236}">
                <a16:creationId xmlns:a16="http://schemas.microsoft.com/office/drawing/2014/main" id="{6C00E272-0781-B219-71E0-775D8EB3D0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00013"/>
            <a:ext cx="5715000" cy="6958013"/>
          </a:xfrm>
          <a:noFill/>
        </p:spPr>
      </p:pic>
      <p:pic>
        <p:nvPicPr>
          <p:cNvPr id="3" name="Picture 2" descr="A circular logo with text&#10;&#10;AI-generated content may be incorrect.">
            <a:extLst>
              <a:ext uri="{FF2B5EF4-FFF2-40B4-BE49-F238E27FC236}">
                <a16:creationId xmlns:a16="http://schemas.microsoft.com/office/drawing/2014/main" id="{9BDF5FB0-F241-EBE0-ADCD-071F90EF6C7C}"/>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081D18-1B47-5461-E058-6B36C5A172B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4C60674-00C7-4BDC-B425-FB3A42D5F0EE}" type="slidenum">
              <a:rPr lang="en-US" altLang="en-US" sz="1200">
                <a:solidFill>
                  <a:srgbClr val="045C75"/>
                </a:solidFill>
              </a:rPr>
              <a:pPr eaLnBrk="1" hangingPunct="1"/>
              <a:t>47</a:t>
            </a:fld>
            <a:endParaRPr lang="en-US" altLang="en-US" sz="1200">
              <a:solidFill>
                <a:srgbClr val="045C75"/>
              </a:solidFill>
            </a:endParaRPr>
          </a:p>
        </p:txBody>
      </p:sp>
      <p:pic>
        <p:nvPicPr>
          <p:cNvPr id="67587" name="Picture 5" descr="C:\Documents and Settings\Admin\My Documents\My Pictures\braintumors\ans7_meningioma.jpg">
            <a:extLst>
              <a:ext uri="{FF2B5EF4-FFF2-40B4-BE49-F238E27FC236}">
                <a16:creationId xmlns:a16="http://schemas.microsoft.com/office/drawing/2014/main" id="{95CC8D5C-47E0-5F8A-05E4-C20E459D51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4638" cy="6858000"/>
          </a:xfrm>
          <a:noFill/>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1">
            <a:extLst>
              <a:ext uri="{FF2B5EF4-FFF2-40B4-BE49-F238E27FC236}">
                <a16:creationId xmlns:a16="http://schemas.microsoft.com/office/drawing/2014/main" id="{6ACF017C-5445-DA4C-A67B-B85C4F70ED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Slide Number Placeholder 6">
            <a:extLst>
              <a:ext uri="{FF2B5EF4-FFF2-40B4-BE49-F238E27FC236}">
                <a16:creationId xmlns:a16="http://schemas.microsoft.com/office/drawing/2014/main" id="{1C8B9454-067D-8788-1F10-CE96E0B761FD}"/>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21B985F-3257-4064-93E8-E3339DC5B800}" type="slidenum">
              <a:rPr lang="en-US" altLang="en-US" sz="1200">
                <a:solidFill>
                  <a:srgbClr val="045C75"/>
                </a:solidFill>
              </a:rPr>
              <a:pPr eaLnBrk="1" hangingPunct="1"/>
              <a:t>48</a:t>
            </a:fld>
            <a:endParaRPr lang="en-US" altLang="en-US" sz="1200">
              <a:solidFill>
                <a:srgbClr val="045C75"/>
              </a:solidFill>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D8ADAA-470A-54C5-7A10-E2485A59BF3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CFC7B73-8A2E-4C78-A49A-506C526FBBC5}" type="slidenum">
              <a:rPr lang="en-US" altLang="en-US" sz="1200">
                <a:solidFill>
                  <a:srgbClr val="045C75"/>
                </a:solidFill>
              </a:rPr>
              <a:pPr eaLnBrk="1" hangingPunct="1"/>
              <a:t>49</a:t>
            </a:fld>
            <a:endParaRPr lang="en-US" altLang="en-US" sz="1200">
              <a:solidFill>
                <a:srgbClr val="045C75"/>
              </a:solidFill>
            </a:endParaRPr>
          </a:p>
        </p:txBody>
      </p:sp>
      <p:pic>
        <p:nvPicPr>
          <p:cNvPr id="69635" name="Picture 10">
            <a:extLst>
              <a:ext uri="{FF2B5EF4-FFF2-40B4-BE49-F238E27FC236}">
                <a16:creationId xmlns:a16="http://schemas.microsoft.com/office/drawing/2014/main" id="{4DC599AE-7340-EBA5-6F85-AB547E728B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96388" cy="6858000"/>
          </a:xfr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DDC4AA8-D4C6-F687-2F6C-0A12F100830B}"/>
              </a:ext>
            </a:extLst>
          </p:cNvPr>
          <p:cNvSpPr>
            <a:spLocks noGrp="1"/>
          </p:cNvSpPr>
          <p:nvPr>
            <p:ph type="title"/>
          </p:nvPr>
        </p:nvSpPr>
        <p:spPr/>
        <p:txBody>
          <a:bodyPr/>
          <a:lstStyle/>
          <a:p>
            <a:r>
              <a:rPr lang="en-US" altLang="en-US"/>
              <a:t>What </a:t>
            </a:r>
            <a:r>
              <a:rPr lang="en-US" altLang="en-US" b="1"/>
              <a:t>causes</a:t>
            </a:r>
            <a:r>
              <a:rPr lang="en-US" altLang="en-US"/>
              <a:t> brain tumor</a:t>
            </a:r>
          </a:p>
        </p:txBody>
      </p:sp>
      <p:sp>
        <p:nvSpPr>
          <p:cNvPr id="3" name="Content Placeholder 2">
            <a:extLst>
              <a:ext uri="{FF2B5EF4-FFF2-40B4-BE49-F238E27FC236}">
                <a16:creationId xmlns:a16="http://schemas.microsoft.com/office/drawing/2014/main" id="{089AC3F4-88F6-EB2F-DA36-331938E95689}"/>
              </a:ext>
            </a:extLst>
          </p:cNvPr>
          <p:cNvSpPr>
            <a:spLocks noGrp="1"/>
          </p:cNvSpPr>
          <p:nvPr>
            <p:ph idx="1"/>
          </p:nvPr>
        </p:nvSpPr>
        <p:spPr/>
        <p:txBody>
          <a:bodyPr/>
          <a:lstStyle/>
          <a:p>
            <a:pPr eaLnBrk="1" hangingPunct="1">
              <a:lnSpc>
                <a:spcPct val="90000"/>
              </a:lnSpc>
              <a:buFont typeface="Courier New" pitchFamily="49" charset="0"/>
              <a:buChar char="o"/>
              <a:defRPr/>
            </a:pPr>
            <a:endParaRPr lang="en-US" sz="2200"/>
          </a:p>
          <a:p>
            <a:pPr eaLnBrk="1" hangingPunct="1">
              <a:lnSpc>
                <a:spcPct val="90000"/>
              </a:lnSpc>
              <a:buFont typeface="Courier New" pitchFamily="49" charset="0"/>
              <a:buChar char="o"/>
              <a:defRPr/>
            </a:pPr>
            <a:r>
              <a:rPr lang="en-US" sz="2200"/>
              <a:t>Cause of primary brain tumors is unknown, although genetic and environmental factors may contribute to their development</a:t>
            </a:r>
          </a:p>
          <a:p>
            <a:pPr eaLnBrk="1" hangingPunct="1">
              <a:lnSpc>
                <a:spcPct val="90000"/>
              </a:lnSpc>
              <a:buFont typeface="Courier New" pitchFamily="49" charset="0"/>
              <a:buChar char="o"/>
              <a:defRPr/>
            </a:pPr>
            <a:endParaRPr lang="en-US" sz="2200"/>
          </a:p>
          <a:p>
            <a:pPr eaLnBrk="1" hangingPunct="1">
              <a:lnSpc>
                <a:spcPct val="90000"/>
              </a:lnSpc>
              <a:buFont typeface="Courier New" pitchFamily="49" charset="0"/>
              <a:buChar char="o"/>
              <a:defRPr/>
            </a:pPr>
            <a:r>
              <a:rPr lang="en-US" sz="2200"/>
              <a:t>The majority of brain tumors have abnormalities of genes involved in cell cycle control, causing uncontrolled cell growth</a:t>
            </a:r>
          </a:p>
          <a:p>
            <a:pPr eaLnBrk="1" hangingPunct="1">
              <a:lnSpc>
                <a:spcPct val="90000"/>
              </a:lnSpc>
              <a:buFont typeface="Courier New" pitchFamily="49" charset="0"/>
              <a:buChar char="o"/>
              <a:defRPr/>
            </a:pPr>
            <a:endParaRPr lang="en-US" sz="2200"/>
          </a:p>
          <a:p>
            <a:pPr eaLnBrk="1" hangingPunct="1">
              <a:lnSpc>
                <a:spcPct val="90000"/>
              </a:lnSpc>
              <a:buFont typeface="Courier New" pitchFamily="49" charset="0"/>
              <a:buChar char="o"/>
              <a:defRPr/>
            </a:pPr>
            <a:r>
              <a:rPr lang="en-US" sz="2200"/>
              <a:t>These abnormalities are caused by alterations directly in the genes, or by chromosome rearrangements which change the function of a gene</a:t>
            </a:r>
          </a:p>
          <a:p>
            <a:pPr>
              <a:buClr>
                <a:schemeClr val="accent3"/>
              </a:buClr>
              <a:buFont typeface="Courier New" pitchFamily="49" charset="0"/>
              <a:buChar char="o"/>
              <a:defRPr/>
            </a:pPr>
            <a:endParaRPr lang="en-US" sz="2200"/>
          </a:p>
        </p:txBody>
      </p:sp>
      <p:sp>
        <p:nvSpPr>
          <p:cNvPr id="4" name="Slide Number Placeholder 3">
            <a:extLst>
              <a:ext uri="{FF2B5EF4-FFF2-40B4-BE49-F238E27FC236}">
                <a16:creationId xmlns:a16="http://schemas.microsoft.com/office/drawing/2014/main" id="{5460CCC9-A65A-5497-92D3-5B18C569E3D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4B41AD6-497F-47D8-AECA-B99B8CD98FCC}" type="slidenum">
              <a:rPr lang="en-US" altLang="en-US" sz="1200">
                <a:solidFill>
                  <a:srgbClr val="045C75"/>
                </a:solidFill>
              </a:rPr>
              <a:pPr eaLnBrk="1" hangingPunct="1"/>
              <a:t>5</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C49A42C8-A60D-C4A1-ABDA-B1425E46E6EB}"/>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BAC3D8D-4435-814E-5652-698A0DFE1592}"/>
              </a:ext>
            </a:extLst>
          </p:cNvPr>
          <p:cNvSpPr>
            <a:spLocks noGrp="1"/>
          </p:cNvSpPr>
          <p:nvPr>
            <p:ph type="title"/>
          </p:nvPr>
        </p:nvSpPr>
        <p:spPr/>
        <p:txBody>
          <a:bodyPr/>
          <a:lstStyle/>
          <a:p>
            <a:r>
              <a:rPr lang="en-US" altLang="en-US"/>
              <a:t>Germ Cell Tumors</a:t>
            </a:r>
          </a:p>
        </p:txBody>
      </p:sp>
      <p:sp>
        <p:nvSpPr>
          <p:cNvPr id="74755" name="Content Placeholder 2">
            <a:extLst>
              <a:ext uri="{FF2B5EF4-FFF2-40B4-BE49-F238E27FC236}">
                <a16:creationId xmlns:a16="http://schemas.microsoft.com/office/drawing/2014/main" id="{0EB10EC7-06FE-BCC1-06CB-0C548F8A300D}"/>
              </a:ext>
            </a:extLst>
          </p:cNvPr>
          <p:cNvSpPr>
            <a:spLocks noGrp="1"/>
          </p:cNvSpPr>
          <p:nvPr>
            <p:ph idx="1"/>
          </p:nvPr>
        </p:nvSpPr>
        <p:spPr/>
        <p:txBody>
          <a:bodyPr/>
          <a:lstStyle/>
          <a:p>
            <a:r>
              <a:rPr lang="en-US" altLang="en-US"/>
              <a:t>Germinoma</a:t>
            </a:r>
          </a:p>
          <a:p>
            <a:r>
              <a:rPr lang="en-US" altLang="en-US"/>
              <a:t>Teratoma</a:t>
            </a:r>
          </a:p>
        </p:txBody>
      </p:sp>
      <p:sp>
        <p:nvSpPr>
          <p:cNvPr id="4" name="Slide Number Placeholder 3">
            <a:extLst>
              <a:ext uri="{FF2B5EF4-FFF2-40B4-BE49-F238E27FC236}">
                <a16:creationId xmlns:a16="http://schemas.microsoft.com/office/drawing/2014/main" id="{7535A21D-1512-E90B-8C58-033342C281C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DB3110A-3BCB-4B44-A9AA-B68C6918E172}" type="slidenum">
              <a:rPr lang="en-US" altLang="en-US" sz="1200">
                <a:solidFill>
                  <a:srgbClr val="045C75"/>
                </a:solidFill>
              </a:rPr>
              <a:pPr eaLnBrk="1" hangingPunct="1"/>
              <a:t>50</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9EFAA4BC-38CD-C7B9-1043-58B0FF96E878}"/>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BAECFFAF-A5E5-D3A9-3CB2-B82B41BA0363}"/>
              </a:ext>
            </a:extLst>
          </p:cNvPr>
          <p:cNvSpPr>
            <a:spLocks noGrp="1"/>
          </p:cNvSpPr>
          <p:nvPr>
            <p:ph type="title"/>
          </p:nvPr>
        </p:nvSpPr>
        <p:spPr>
          <a:xfrm>
            <a:off x="457200" y="704850"/>
            <a:ext cx="8229600" cy="1143000"/>
          </a:xfrm>
        </p:spPr>
        <p:txBody>
          <a:bodyPr/>
          <a:lstStyle/>
          <a:p>
            <a:r>
              <a:rPr lang="en-US" altLang="en-US"/>
              <a:t>Germinoma</a:t>
            </a:r>
          </a:p>
        </p:txBody>
      </p:sp>
      <p:pic>
        <p:nvPicPr>
          <p:cNvPr id="75779" name="Picture 2" descr="C:\Documents and Settings\Admin\My Documents\My Pictures\braintumors\germ1a.jpg">
            <a:extLst>
              <a:ext uri="{FF2B5EF4-FFF2-40B4-BE49-F238E27FC236}">
                <a16:creationId xmlns:a16="http://schemas.microsoft.com/office/drawing/2014/main" id="{BBC06D26-3285-AE04-9D49-82CB4A266CB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905000"/>
            <a:ext cx="4495800" cy="4953000"/>
          </a:xfrm>
          <a:noFill/>
        </p:spPr>
      </p:pic>
      <p:sp>
        <p:nvSpPr>
          <p:cNvPr id="4" name="Slide Number Placeholder 3">
            <a:extLst>
              <a:ext uri="{FF2B5EF4-FFF2-40B4-BE49-F238E27FC236}">
                <a16:creationId xmlns:a16="http://schemas.microsoft.com/office/drawing/2014/main" id="{5FC8D670-82F3-B442-75D5-E399C716F071}"/>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E34E39F-C2CF-45EB-A4D0-E23079C6F368}" type="slidenum">
              <a:rPr lang="en-US" altLang="en-US" sz="1200">
                <a:solidFill>
                  <a:srgbClr val="045C75"/>
                </a:solidFill>
              </a:rPr>
              <a:pPr eaLnBrk="1" hangingPunct="1"/>
              <a:t>51</a:t>
            </a:fld>
            <a:endParaRPr lang="en-US" altLang="en-US" sz="1200">
              <a:solidFill>
                <a:srgbClr val="045C75"/>
              </a:solidFill>
            </a:endParaRPr>
          </a:p>
        </p:txBody>
      </p:sp>
      <p:pic>
        <p:nvPicPr>
          <p:cNvPr id="75781" name="Picture 3" descr="C:\Documents and Settings\Admin\My Documents\My Pictures\braintumors\germ1g.jpg">
            <a:extLst>
              <a:ext uri="{FF2B5EF4-FFF2-40B4-BE49-F238E27FC236}">
                <a16:creationId xmlns:a16="http://schemas.microsoft.com/office/drawing/2014/main" id="{760798B1-E120-8314-A07F-C0CB408F389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905000"/>
            <a:ext cx="4343400" cy="4960938"/>
          </a:xfrm>
          <a:noFill/>
        </p:spPr>
      </p:pic>
      <p:pic>
        <p:nvPicPr>
          <p:cNvPr id="3" name="Picture 2" descr="A circular logo with text&#10;&#10;AI-generated content may be incorrect.">
            <a:extLst>
              <a:ext uri="{FF2B5EF4-FFF2-40B4-BE49-F238E27FC236}">
                <a16:creationId xmlns:a16="http://schemas.microsoft.com/office/drawing/2014/main" id="{BF79CB54-38AA-57D2-4C7C-A22C66CD136A}"/>
              </a:ext>
            </a:extLst>
          </p:cNvPr>
          <p:cNvPicPr>
            <a:picLocks noChangeAspect="1"/>
          </p:cNvPicPr>
          <p:nvPr/>
        </p:nvPicPr>
        <p:blipFill>
          <a:blip r:embed="rId4"/>
          <a:stretch>
            <a:fillRect/>
          </a:stretch>
        </p:blipFill>
        <p:spPr>
          <a:xfrm>
            <a:off x="7602459" y="117205"/>
            <a:ext cx="1438275" cy="1438275"/>
          </a:xfrm>
          <a:prstGeom prst="rect">
            <a:avLst/>
          </a:prstGeom>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6AD54D-6AE4-41CA-0572-7D7CAB9B6C31}"/>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8ECB1B5-AA81-4FF4-BE7C-7FA1E21F9DEF}" type="slidenum">
              <a:rPr lang="en-US" altLang="en-US" sz="1200">
                <a:solidFill>
                  <a:srgbClr val="045C75"/>
                </a:solidFill>
              </a:rPr>
              <a:pPr eaLnBrk="1" hangingPunct="1"/>
              <a:t>52</a:t>
            </a:fld>
            <a:endParaRPr lang="en-US" altLang="en-US" sz="1200">
              <a:solidFill>
                <a:srgbClr val="045C75"/>
              </a:solidFill>
            </a:endParaRPr>
          </a:p>
        </p:txBody>
      </p:sp>
      <p:pic>
        <p:nvPicPr>
          <p:cNvPr id="76803" name="Picture 2" descr="C:\Documents and Settings\Admin\My Documents\My Pictures\braintumors\germ1d.jpg">
            <a:extLst>
              <a:ext uri="{FF2B5EF4-FFF2-40B4-BE49-F238E27FC236}">
                <a16:creationId xmlns:a16="http://schemas.microsoft.com/office/drawing/2014/main" id="{8C2087CA-5BF1-FBE1-F3DD-0CFA823B8B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057C803-3973-9B46-CD42-BD48DF9EEDB4}"/>
              </a:ext>
            </a:extLst>
          </p:cNvPr>
          <p:cNvSpPr>
            <a:spLocks noGrp="1" noChangeArrowheads="1"/>
          </p:cNvSpPr>
          <p:nvPr>
            <p:ph type="title"/>
          </p:nvPr>
        </p:nvSpPr>
        <p:spPr/>
        <p:txBody>
          <a:bodyPr/>
          <a:lstStyle/>
          <a:p>
            <a:pPr eaLnBrk="1" hangingPunct="1"/>
            <a:r>
              <a:rPr lang="en-US" altLang="en-US"/>
              <a:t>Lymphomas</a:t>
            </a:r>
          </a:p>
        </p:txBody>
      </p:sp>
      <p:sp>
        <p:nvSpPr>
          <p:cNvPr id="82947" name="Rectangle 3">
            <a:extLst>
              <a:ext uri="{FF2B5EF4-FFF2-40B4-BE49-F238E27FC236}">
                <a16:creationId xmlns:a16="http://schemas.microsoft.com/office/drawing/2014/main" id="{E4D34999-4F8E-BEFE-093F-CEFAF2842B5B}"/>
              </a:ext>
            </a:extLst>
          </p:cNvPr>
          <p:cNvSpPr>
            <a:spLocks noGrp="1" noChangeArrowheads="1"/>
          </p:cNvSpPr>
          <p:nvPr>
            <p:ph idx="1"/>
          </p:nvPr>
        </p:nvSpPr>
        <p:spPr/>
        <p:txBody>
          <a:bodyPr/>
          <a:lstStyle/>
          <a:p>
            <a:pPr eaLnBrk="1" hangingPunct="1"/>
            <a:r>
              <a:rPr lang="en-US" altLang="en-US"/>
              <a:t>The clinical presentation of CNS lymphoma is nonspecific and depends on the location of the neoplasm. Patients with CNS lymphoma can present with focal neurologic impairment, cognitive changes, or seizure disorder </a:t>
            </a:r>
          </a:p>
          <a:p>
            <a:pPr eaLnBrk="1" hangingPunct="1"/>
            <a:r>
              <a:rPr lang="en-US" altLang="en-US"/>
              <a:t>Almost all CNS lymphomas are non-Hodgkin B-cell tumors</a:t>
            </a:r>
          </a:p>
          <a:p>
            <a:pPr eaLnBrk="1" hangingPunct="1"/>
            <a:r>
              <a:rPr lang="en-US" altLang="en-US"/>
              <a:t>Approximately 10-30% of patients with systemic lymphoma may develop secondary CNS involvement</a:t>
            </a:r>
          </a:p>
        </p:txBody>
      </p:sp>
      <p:sp>
        <p:nvSpPr>
          <p:cNvPr id="6" name="Slide Number Placeholder 5">
            <a:extLst>
              <a:ext uri="{FF2B5EF4-FFF2-40B4-BE49-F238E27FC236}">
                <a16:creationId xmlns:a16="http://schemas.microsoft.com/office/drawing/2014/main" id="{19AA9C87-4F8C-56E5-D9D5-89759DB6F18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C6E270E-1ABD-4D4B-BE82-4CE4B67B8A4F}" type="slidenum">
              <a:rPr lang="en-US" altLang="en-US" sz="1200">
                <a:solidFill>
                  <a:srgbClr val="045C75"/>
                </a:solidFill>
              </a:rPr>
              <a:pPr eaLnBrk="1" hangingPunct="1"/>
              <a:t>53</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7A4AB2ED-9F12-30E9-66C4-DA9A4B58CFCA}"/>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a:extLst>
              <a:ext uri="{FF2B5EF4-FFF2-40B4-BE49-F238E27FC236}">
                <a16:creationId xmlns:a16="http://schemas.microsoft.com/office/drawing/2014/main" id="{02CCBCBC-C87E-3541-5472-D60A87F06B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0" name="Slide Number Placeholder 19">
            <a:extLst>
              <a:ext uri="{FF2B5EF4-FFF2-40B4-BE49-F238E27FC236}">
                <a16:creationId xmlns:a16="http://schemas.microsoft.com/office/drawing/2014/main" id="{94256078-4A3B-DD39-CE14-76F258C74FD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BF7E1C5-A5E4-4822-956D-87C4ECBC7CE6}" type="slidenum">
              <a:rPr lang="en-US" altLang="en-US" sz="1200">
                <a:solidFill>
                  <a:srgbClr val="045C75"/>
                </a:solidFill>
              </a:rPr>
              <a:pPr eaLnBrk="1" hangingPunct="1"/>
              <a:t>54</a:t>
            </a:fld>
            <a:endParaRPr lang="en-US" altLang="en-US" sz="1200">
              <a:solidFill>
                <a:srgbClr val="045C75"/>
              </a:solidFill>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54570F-41AC-F0A8-5F85-FBC95B410B8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CE55B22-DED7-40EC-8E2D-5F7568E5C97A}" type="slidenum">
              <a:rPr lang="en-US" altLang="en-US" sz="1200">
                <a:solidFill>
                  <a:srgbClr val="045C75"/>
                </a:solidFill>
              </a:rPr>
              <a:pPr eaLnBrk="1" hangingPunct="1"/>
              <a:t>55</a:t>
            </a:fld>
            <a:endParaRPr lang="en-US" altLang="en-US" sz="1200">
              <a:solidFill>
                <a:srgbClr val="045C75"/>
              </a:solidFill>
            </a:endParaRPr>
          </a:p>
        </p:txBody>
      </p:sp>
      <p:pic>
        <p:nvPicPr>
          <p:cNvPr id="84995" name="Picture 3">
            <a:extLst>
              <a:ext uri="{FF2B5EF4-FFF2-40B4-BE49-F238E27FC236}">
                <a16:creationId xmlns:a16="http://schemas.microsoft.com/office/drawing/2014/main" id="{B14D0AE2-3534-EB5E-E806-5BA1613B0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7675" y="7938"/>
            <a:ext cx="5445125" cy="6850062"/>
          </a:xfrm>
          <a:noFill/>
        </p:spPr>
      </p:pic>
      <p:pic>
        <p:nvPicPr>
          <p:cNvPr id="3" name="Picture 2" descr="A circular logo with text&#10;&#10;AI-generated content may be incorrect.">
            <a:extLst>
              <a:ext uri="{FF2B5EF4-FFF2-40B4-BE49-F238E27FC236}">
                <a16:creationId xmlns:a16="http://schemas.microsoft.com/office/drawing/2014/main" id="{1E9C1FEA-E775-3622-0D9E-31683EB671BA}"/>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2B5669A-CBAC-8280-1166-443DFBA11D56}"/>
              </a:ext>
            </a:extLst>
          </p:cNvPr>
          <p:cNvSpPr>
            <a:spLocks noGrp="1"/>
          </p:cNvSpPr>
          <p:nvPr>
            <p:ph type="title"/>
          </p:nvPr>
        </p:nvSpPr>
        <p:spPr/>
        <p:txBody>
          <a:bodyPr/>
          <a:lstStyle/>
          <a:p>
            <a:r>
              <a:rPr lang="en-US" altLang="en-US"/>
              <a:t>Dermoid Cyst</a:t>
            </a:r>
          </a:p>
        </p:txBody>
      </p:sp>
      <p:sp>
        <p:nvSpPr>
          <p:cNvPr id="89091" name="Content Placeholder 2">
            <a:extLst>
              <a:ext uri="{FF2B5EF4-FFF2-40B4-BE49-F238E27FC236}">
                <a16:creationId xmlns:a16="http://schemas.microsoft.com/office/drawing/2014/main" id="{6EEBFBC7-F82B-C859-E48C-37384345B6B3}"/>
              </a:ext>
            </a:extLst>
          </p:cNvPr>
          <p:cNvSpPr>
            <a:spLocks noGrp="1"/>
          </p:cNvSpPr>
          <p:nvPr>
            <p:ph idx="1"/>
          </p:nvPr>
        </p:nvSpPr>
        <p:spPr/>
        <p:txBody>
          <a:bodyPr/>
          <a:lstStyle/>
          <a:p>
            <a:endParaRPr lang="en-US" altLang="en-US"/>
          </a:p>
        </p:txBody>
      </p:sp>
      <p:sp>
        <p:nvSpPr>
          <p:cNvPr id="4" name="Slide Number Placeholder 3">
            <a:extLst>
              <a:ext uri="{FF2B5EF4-FFF2-40B4-BE49-F238E27FC236}">
                <a16:creationId xmlns:a16="http://schemas.microsoft.com/office/drawing/2014/main" id="{944C78EF-E733-0021-6F1B-117B6FB555C1}"/>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1FD363F-2C80-4FD9-91B1-5289E269DE77}" type="slidenum">
              <a:rPr lang="en-US" altLang="en-US" sz="1200">
                <a:solidFill>
                  <a:srgbClr val="045C75"/>
                </a:solidFill>
              </a:rPr>
              <a:pPr eaLnBrk="1" hangingPunct="1"/>
              <a:t>56</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B50684FC-EF36-2D70-B094-AC181FE32B16}"/>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979F8-2B5B-2DF8-A5B8-4B04D40C2DCF}"/>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7315F0D-704E-42D6-9DEE-751463B34379}" type="slidenum">
              <a:rPr lang="en-US" altLang="en-US" sz="1200">
                <a:solidFill>
                  <a:srgbClr val="045C75"/>
                </a:solidFill>
              </a:rPr>
              <a:pPr eaLnBrk="1" hangingPunct="1"/>
              <a:t>57</a:t>
            </a:fld>
            <a:endParaRPr lang="en-US" altLang="en-US" sz="1200">
              <a:solidFill>
                <a:srgbClr val="045C75"/>
              </a:solidFill>
            </a:endParaRPr>
          </a:p>
        </p:txBody>
      </p:sp>
      <p:pic>
        <p:nvPicPr>
          <p:cNvPr id="90115" name="Picture 2" descr="C:\Documents and Settings\Admin\My Documents\My Pictures\braintumors\dermoid-art.jpg">
            <a:extLst>
              <a:ext uri="{FF2B5EF4-FFF2-40B4-BE49-F238E27FC236}">
                <a16:creationId xmlns:a16="http://schemas.microsoft.com/office/drawing/2014/main" id="{DE2B7DDC-5E4E-256F-692F-8CA58B459C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0"/>
            <a:ext cx="6035675" cy="6858000"/>
          </a:xfrm>
          <a:noFill/>
        </p:spPr>
      </p:pic>
      <p:pic>
        <p:nvPicPr>
          <p:cNvPr id="3" name="Picture 2" descr="A circular logo with text&#10;&#10;AI-generated content may be incorrect.">
            <a:extLst>
              <a:ext uri="{FF2B5EF4-FFF2-40B4-BE49-F238E27FC236}">
                <a16:creationId xmlns:a16="http://schemas.microsoft.com/office/drawing/2014/main" id="{1C012807-7C1A-F5A6-CFB2-0EE77D4895E9}"/>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9D0F7D7D-6B06-FE8C-8EAA-5EDA7D49F736}"/>
              </a:ext>
            </a:extLst>
          </p:cNvPr>
          <p:cNvSpPr>
            <a:spLocks noGrp="1"/>
          </p:cNvSpPr>
          <p:nvPr>
            <p:ph type="title"/>
          </p:nvPr>
        </p:nvSpPr>
        <p:spPr/>
        <p:txBody>
          <a:bodyPr/>
          <a:lstStyle/>
          <a:p>
            <a:r>
              <a:rPr lang="en-US" altLang="en-US"/>
              <a:t>Epidermoid</a:t>
            </a:r>
          </a:p>
        </p:txBody>
      </p:sp>
      <p:sp>
        <p:nvSpPr>
          <p:cNvPr id="91139" name="Content Placeholder 2">
            <a:extLst>
              <a:ext uri="{FF2B5EF4-FFF2-40B4-BE49-F238E27FC236}">
                <a16:creationId xmlns:a16="http://schemas.microsoft.com/office/drawing/2014/main" id="{32FFE318-624C-FE80-00E9-1516A702C3E2}"/>
              </a:ext>
            </a:extLst>
          </p:cNvPr>
          <p:cNvSpPr>
            <a:spLocks noGrp="1"/>
          </p:cNvSpPr>
          <p:nvPr>
            <p:ph idx="1"/>
          </p:nvPr>
        </p:nvSpPr>
        <p:spPr/>
        <p:txBody>
          <a:bodyPr/>
          <a:lstStyle/>
          <a:p>
            <a:endParaRPr lang="en-US" altLang="en-US"/>
          </a:p>
        </p:txBody>
      </p:sp>
      <p:sp>
        <p:nvSpPr>
          <p:cNvPr id="4" name="Slide Number Placeholder 3">
            <a:extLst>
              <a:ext uri="{FF2B5EF4-FFF2-40B4-BE49-F238E27FC236}">
                <a16:creationId xmlns:a16="http://schemas.microsoft.com/office/drawing/2014/main" id="{28A5B459-3F90-A209-E30D-EEE3C8B6313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9929118-244A-4B33-8928-25789ED7BB1A}" type="slidenum">
              <a:rPr lang="en-US" altLang="en-US" sz="1200">
                <a:solidFill>
                  <a:srgbClr val="045C75"/>
                </a:solidFill>
              </a:rPr>
              <a:pPr eaLnBrk="1" hangingPunct="1"/>
              <a:t>58</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3567B28-8748-D9BE-CEB4-E3D7A99CFE62}"/>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0EC248-059B-F876-A55B-7425A6461F9F}"/>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E5BEB9D-A864-483A-9B11-A7CF0CC4ECF9}" type="slidenum">
              <a:rPr lang="en-US" altLang="en-US" sz="1200">
                <a:solidFill>
                  <a:srgbClr val="045C75"/>
                </a:solidFill>
              </a:rPr>
              <a:pPr eaLnBrk="1" hangingPunct="1"/>
              <a:t>59</a:t>
            </a:fld>
            <a:endParaRPr lang="en-US" altLang="en-US" sz="1200">
              <a:solidFill>
                <a:srgbClr val="045C75"/>
              </a:solidFill>
            </a:endParaRPr>
          </a:p>
        </p:txBody>
      </p:sp>
      <p:pic>
        <p:nvPicPr>
          <p:cNvPr id="92163" name="Picture 2" descr="C:\Documents and Settings\Admin\My Documents\My Pictures\braintumors\epidermoid tumor.jpg">
            <a:extLst>
              <a:ext uri="{FF2B5EF4-FFF2-40B4-BE49-F238E27FC236}">
                <a16:creationId xmlns:a16="http://schemas.microsoft.com/office/drawing/2014/main" id="{0FD30584-A937-7AF4-2BBD-76B668CC22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28813" y="0"/>
            <a:ext cx="5157787" cy="6870700"/>
          </a:xfrm>
          <a:noFill/>
        </p:spPr>
      </p:pic>
      <p:pic>
        <p:nvPicPr>
          <p:cNvPr id="3" name="Picture 2" descr="A circular logo with text&#10;&#10;AI-generated content may be incorrect.">
            <a:extLst>
              <a:ext uri="{FF2B5EF4-FFF2-40B4-BE49-F238E27FC236}">
                <a16:creationId xmlns:a16="http://schemas.microsoft.com/office/drawing/2014/main" id="{8870DD25-2512-7674-BAF2-EAE60F8E89F5}"/>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930F6BA-9AFF-C4F9-836C-CBD6EA51183D}"/>
              </a:ext>
            </a:extLst>
          </p:cNvPr>
          <p:cNvSpPr>
            <a:spLocks noGrp="1" noChangeArrowheads="1"/>
          </p:cNvSpPr>
          <p:nvPr>
            <p:ph type="title"/>
          </p:nvPr>
        </p:nvSpPr>
        <p:spPr/>
        <p:txBody>
          <a:bodyPr/>
          <a:lstStyle/>
          <a:p>
            <a:pPr eaLnBrk="1" hangingPunct="1"/>
            <a:r>
              <a:rPr lang="en-US" altLang="en-US"/>
              <a:t>Risk Factors</a:t>
            </a:r>
          </a:p>
        </p:txBody>
      </p:sp>
      <p:sp>
        <p:nvSpPr>
          <p:cNvPr id="11267" name="Rectangle 3">
            <a:extLst>
              <a:ext uri="{FF2B5EF4-FFF2-40B4-BE49-F238E27FC236}">
                <a16:creationId xmlns:a16="http://schemas.microsoft.com/office/drawing/2014/main" id="{55BD2B13-D62D-11A0-505A-54AC64BAB557}"/>
              </a:ext>
            </a:extLst>
          </p:cNvPr>
          <p:cNvSpPr>
            <a:spLocks noGrp="1" noChangeArrowheads="1"/>
          </p:cNvSpPr>
          <p:nvPr>
            <p:ph idx="1"/>
          </p:nvPr>
        </p:nvSpPr>
        <p:spPr/>
        <p:txBody>
          <a:bodyPr/>
          <a:lstStyle/>
          <a:p>
            <a:pPr eaLnBrk="1" hangingPunct="1">
              <a:buFont typeface="Courier New" panose="02070309020205020404" pitchFamily="49" charset="0"/>
              <a:buChar char="o"/>
            </a:pPr>
            <a:r>
              <a:rPr lang="en-US" altLang="en-US" sz="2200"/>
              <a:t>A small number of brain tumors occur in people who have known genetic conditions, suggesting heredity may be a risk factor , such as </a:t>
            </a:r>
            <a:r>
              <a:rPr lang="en-US" altLang="en-US" sz="2200" i="1"/>
              <a:t>neurofibromatosis</a:t>
            </a:r>
            <a:r>
              <a:rPr lang="en-US" altLang="en-US" sz="2200"/>
              <a:t>, </a:t>
            </a:r>
            <a:r>
              <a:rPr lang="en-US" altLang="en-US" sz="2200" i="1"/>
              <a:t>tuberous sclerosis</a:t>
            </a:r>
            <a:endParaRPr lang="en-US" altLang="en-US" sz="2200"/>
          </a:p>
          <a:p>
            <a:pPr eaLnBrk="1" hangingPunct="1">
              <a:buFont typeface="Courier New" panose="02070309020205020404" pitchFamily="49" charset="0"/>
              <a:buChar char="o"/>
            </a:pPr>
            <a:r>
              <a:rPr lang="en-US" altLang="en-US" sz="2200"/>
              <a:t>Some types of brain tumors appear to occur more frequently in people who are exposed to radiation or certain chemicals, such as those who work in oil refining, rubber manufacturing, and chemical and nuclear industries</a:t>
            </a:r>
          </a:p>
          <a:p>
            <a:pPr eaLnBrk="1" hangingPunct="1">
              <a:buFont typeface="Courier New" panose="02070309020205020404" pitchFamily="49" charset="0"/>
              <a:buChar char="o"/>
            </a:pPr>
            <a:r>
              <a:rPr lang="en-US" altLang="en-US" sz="2200"/>
              <a:t>Although brain tumors can occur at any age, they're most common in people older than 65. In children, those younger than 8 appear to be at a higher risk of brain tumors than are older children</a:t>
            </a:r>
          </a:p>
          <a:p>
            <a:pPr eaLnBrk="1" hangingPunct="1">
              <a:buFont typeface="Courier New" panose="02070309020205020404" pitchFamily="49" charset="0"/>
              <a:buChar char="o"/>
            </a:pPr>
            <a:r>
              <a:rPr lang="en-US" altLang="en-US" sz="2200"/>
              <a:t>Overall, males and whites are more likely to develop a brain tumor</a:t>
            </a:r>
          </a:p>
          <a:p>
            <a:pPr eaLnBrk="1" hangingPunct="1">
              <a:lnSpc>
                <a:spcPct val="80000"/>
              </a:lnSpc>
              <a:buFont typeface="Courier New" panose="02070309020205020404" pitchFamily="49" charset="0"/>
              <a:buChar char="o"/>
            </a:pPr>
            <a:endParaRPr lang="en-US" altLang="en-US" sz="2200"/>
          </a:p>
        </p:txBody>
      </p:sp>
      <p:sp>
        <p:nvSpPr>
          <p:cNvPr id="6" name="Slide Number Placeholder 5">
            <a:extLst>
              <a:ext uri="{FF2B5EF4-FFF2-40B4-BE49-F238E27FC236}">
                <a16:creationId xmlns:a16="http://schemas.microsoft.com/office/drawing/2014/main" id="{1FB8F7C1-D24D-A7B4-B894-B646274E23A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A3CC151-507B-4449-954D-38CA3B0C277C}" type="slidenum">
              <a:rPr lang="en-US" altLang="en-US" sz="1200">
                <a:solidFill>
                  <a:srgbClr val="045C75"/>
                </a:solidFill>
              </a:rPr>
              <a:pPr eaLnBrk="1" hangingPunct="1"/>
              <a:t>6</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5E29C67A-1E29-CD3B-908A-B80DE48C3D59}"/>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563293-D0F3-E81C-AF65-3A6551DCCD7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1411C4C-8B92-4A7F-94A8-A4D2E6C1C6FF}" type="slidenum">
              <a:rPr lang="en-US" altLang="en-US" sz="1200">
                <a:solidFill>
                  <a:srgbClr val="045C75"/>
                </a:solidFill>
              </a:rPr>
              <a:pPr eaLnBrk="1" hangingPunct="1"/>
              <a:t>60</a:t>
            </a:fld>
            <a:endParaRPr lang="en-US" altLang="en-US" sz="1200">
              <a:solidFill>
                <a:srgbClr val="045C75"/>
              </a:solidFill>
            </a:endParaRPr>
          </a:p>
        </p:txBody>
      </p:sp>
      <p:pic>
        <p:nvPicPr>
          <p:cNvPr id="93187" name="Picture 2" descr="C:\Documents and Settings\Admin\My Documents\My Pictures\braintumors\epidermoid tumor7.jpg">
            <a:extLst>
              <a:ext uri="{FF2B5EF4-FFF2-40B4-BE49-F238E27FC236}">
                <a16:creationId xmlns:a16="http://schemas.microsoft.com/office/drawing/2014/main" id="{1198C0AC-A154-AF34-F1BA-AE07CE0265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0"/>
            <a:ext cx="5133975" cy="6891338"/>
          </a:xfrm>
          <a:noFill/>
        </p:spPr>
      </p:pic>
      <p:pic>
        <p:nvPicPr>
          <p:cNvPr id="3" name="Picture 2" descr="A circular logo with text&#10;&#10;AI-generated content may be incorrect.">
            <a:extLst>
              <a:ext uri="{FF2B5EF4-FFF2-40B4-BE49-F238E27FC236}">
                <a16:creationId xmlns:a16="http://schemas.microsoft.com/office/drawing/2014/main" id="{291900A5-4377-2493-16CB-37AF898DC900}"/>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D353C5F-8541-13E8-98BB-3DF19A8DC3CC}"/>
              </a:ext>
            </a:extLst>
          </p:cNvPr>
          <p:cNvSpPr>
            <a:spLocks noGrp="1" noChangeArrowheads="1"/>
          </p:cNvSpPr>
          <p:nvPr>
            <p:ph type="title"/>
          </p:nvPr>
        </p:nvSpPr>
        <p:spPr/>
        <p:txBody>
          <a:bodyPr/>
          <a:lstStyle/>
          <a:p>
            <a:pPr eaLnBrk="1" hangingPunct="1"/>
            <a:r>
              <a:rPr lang="en-US" altLang="en-US"/>
              <a:t>Colloid cyst</a:t>
            </a:r>
          </a:p>
        </p:txBody>
      </p:sp>
      <p:sp>
        <p:nvSpPr>
          <p:cNvPr id="94211" name="Content Placeholder 8">
            <a:extLst>
              <a:ext uri="{FF2B5EF4-FFF2-40B4-BE49-F238E27FC236}">
                <a16:creationId xmlns:a16="http://schemas.microsoft.com/office/drawing/2014/main" id="{F1A636AA-F3C8-B253-65C0-FB60DC00EFCE}"/>
              </a:ext>
            </a:extLst>
          </p:cNvPr>
          <p:cNvSpPr>
            <a:spLocks noGrp="1"/>
          </p:cNvSpPr>
          <p:nvPr>
            <p:ph idx="1"/>
          </p:nvPr>
        </p:nvSpPr>
        <p:spPr/>
        <p:txBody>
          <a:bodyPr/>
          <a:lstStyle/>
          <a:p>
            <a:endParaRPr lang="en-US" altLang="en-US"/>
          </a:p>
        </p:txBody>
      </p:sp>
      <p:sp>
        <p:nvSpPr>
          <p:cNvPr id="7" name="Slide Number Placeholder 6">
            <a:extLst>
              <a:ext uri="{FF2B5EF4-FFF2-40B4-BE49-F238E27FC236}">
                <a16:creationId xmlns:a16="http://schemas.microsoft.com/office/drawing/2014/main" id="{9D6FBB46-A46E-EA80-14CF-A2A2C7B3C2E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9AFC630-4A7C-40B2-856B-6075ECBC8BE9}" type="slidenum">
              <a:rPr lang="en-US" altLang="en-US" sz="1200">
                <a:solidFill>
                  <a:srgbClr val="045C75"/>
                </a:solidFill>
              </a:rPr>
              <a:pPr eaLnBrk="1" hangingPunct="1"/>
              <a:t>61</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62B199B2-6A21-F77C-ADAF-1FC8B1D176E9}"/>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7860F8-3DB0-EBFE-D506-DB92B23E947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9EDB126-F8CE-4AB6-AFC4-56F6FB15C7FE}" type="slidenum">
              <a:rPr lang="en-US" altLang="en-US" sz="1200">
                <a:solidFill>
                  <a:srgbClr val="045C75"/>
                </a:solidFill>
              </a:rPr>
              <a:pPr eaLnBrk="1" hangingPunct="1"/>
              <a:t>62</a:t>
            </a:fld>
            <a:endParaRPr lang="en-US" altLang="en-US" sz="1200">
              <a:solidFill>
                <a:srgbClr val="045C75"/>
              </a:solidFill>
            </a:endParaRPr>
          </a:p>
        </p:txBody>
      </p:sp>
      <p:pic>
        <p:nvPicPr>
          <p:cNvPr id="95235" name="Content Placeholder 7" descr="colloidcyst2">
            <a:extLst>
              <a:ext uri="{FF2B5EF4-FFF2-40B4-BE49-F238E27FC236}">
                <a16:creationId xmlns:a16="http://schemas.microsoft.com/office/drawing/2014/main" id="{67050BE8-E331-030B-7F3E-52879A0916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1463" cy="6858000"/>
          </a:xfrm>
          <a:noFill/>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B8ED4E-B04F-98D9-3B13-7670FD15395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AA759DF-FDBC-4686-B6E0-2AB81D79EEC5}" type="slidenum">
              <a:rPr lang="en-US" altLang="en-US" sz="1200">
                <a:solidFill>
                  <a:srgbClr val="045C75"/>
                </a:solidFill>
              </a:rPr>
              <a:pPr eaLnBrk="1" hangingPunct="1"/>
              <a:t>63</a:t>
            </a:fld>
            <a:endParaRPr lang="en-US" altLang="en-US" sz="1200">
              <a:solidFill>
                <a:srgbClr val="045C75"/>
              </a:solidFill>
            </a:endParaRPr>
          </a:p>
        </p:txBody>
      </p:sp>
      <p:pic>
        <p:nvPicPr>
          <p:cNvPr id="96259" name="Picture 5" descr="colloidcyst1">
            <a:extLst>
              <a:ext uri="{FF2B5EF4-FFF2-40B4-BE49-F238E27FC236}">
                <a16:creationId xmlns:a16="http://schemas.microsoft.com/office/drawing/2014/main" id="{3102F51F-455F-1B99-6B1A-5D73AD7FD6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3A5A19-AEE9-3408-071A-C5A2BF15012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9E310DF-BE74-4088-A6E4-1E11E815291A}" type="slidenum">
              <a:rPr lang="en-US" altLang="en-US" sz="1200">
                <a:solidFill>
                  <a:srgbClr val="045C75"/>
                </a:solidFill>
              </a:rPr>
              <a:pPr eaLnBrk="1" hangingPunct="1"/>
              <a:t>64</a:t>
            </a:fld>
            <a:endParaRPr lang="en-US" altLang="en-US" sz="1200">
              <a:solidFill>
                <a:srgbClr val="045C75"/>
              </a:solidFill>
            </a:endParaRPr>
          </a:p>
        </p:txBody>
      </p:sp>
      <p:sp>
        <p:nvSpPr>
          <p:cNvPr id="97283" name="Line 8">
            <a:extLst>
              <a:ext uri="{FF2B5EF4-FFF2-40B4-BE49-F238E27FC236}">
                <a16:creationId xmlns:a16="http://schemas.microsoft.com/office/drawing/2014/main" id="{DA5366A7-68FA-7A61-A017-72C3957D89EE}"/>
              </a:ext>
            </a:extLst>
          </p:cNvPr>
          <p:cNvSpPr>
            <a:spLocks noChangeShapeType="1"/>
          </p:cNvSpPr>
          <p:nvPr/>
        </p:nvSpPr>
        <p:spPr bwMode="auto">
          <a:xfrm>
            <a:off x="6400800" y="3962400"/>
            <a:ext cx="304800" cy="381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97284" name="AutoShape 9">
            <a:extLst>
              <a:ext uri="{FF2B5EF4-FFF2-40B4-BE49-F238E27FC236}">
                <a16:creationId xmlns:a16="http://schemas.microsoft.com/office/drawing/2014/main" id="{39CA6D71-2B6F-4626-96CB-5A6DB5441FD2}"/>
              </a:ext>
            </a:extLst>
          </p:cNvPr>
          <p:cNvSpPr>
            <a:spLocks noChangeArrowheads="1"/>
          </p:cNvSpPr>
          <p:nvPr/>
        </p:nvSpPr>
        <p:spPr bwMode="auto">
          <a:xfrm>
            <a:off x="7086600" y="3886200"/>
            <a:ext cx="976313" cy="485775"/>
          </a:xfrm>
          <a:prstGeom prst="lef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97285" name="Picture 8" descr="C:\Documents and Settings\Admin\My Documents\My Pictures\braintumors\colloid cyst, 3rd ventricle.gif">
            <a:extLst>
              <a:ext uri="{FF2B5EF4-FFF2-40B4-BE49-F238E27FC236}">
                <a16:creationId xmlns:a16="http://schemas.microsoft.com/office/drawing/2014/main" id="{005F0DE0-6A7B-40F3-82B6-84BED8D558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05913" cy="6858000"/>
          </a:xfrm>
          <a:noFill/>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B96354-5832-C148-F00E-5F6AFAC5224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B387543-D43B-48DC-A177-69A83533EA70}" type="slidenum">
              <a:rPr lang="en-US" altLang="en-US" sz="1200">
                <a:solidFill>
                  <a:srgbClr val="045C75"/>
                </a:solidFill>
              </a:rPr>
              <a:pPr eaLnBrk="1" hangingPunct="1"/>
              <a:t>65</a:t>
            </a:fld>
            <a:endParaRPr lang="en-US" altLang="en-US" sz="1200">
              <a:solidFill>
                <a:srgbClr val="045C75"/>
              </a:solidFill>
            </a:endParaRPr>
          </a:p>
        </p:txBody>
      </p:sp>
      <p:pic>
        <p:nvPicPr>
          <p:cNvPr id="98307" name="Picture 4" descr="C:\Documents and Settings\Admin\My Documents\My Pictures\braintumors\colloid cyst.jpg">
            <a:extLst>
              <a:ext uri="{FF2B5EF4-FFF2-40B4-BE49-F238E27FC236}">
                <a16:creationId xmlns:a16="http://schemas.microsoft.com/office/drawing/2014/main" id="{24A7D983-82D0-006B-EEEB-3E817AC4E6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86575"/>
          </a:xfrm>
          <a:noFill/>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a:extLst>
              <a:ext uri="{FF2B5EF4-FFF2-40B4-BE49-F238E27FC236}">
                <a16:creationId xmlns:a16="http://schemas.microsoft.com/office/drawing/2014/main" id="{556E30F8-25E3-29F1-EB7E-DA5CF7F5D02C}"/>
              </a:ext>
            </a:extLst>
          </p:cNvPr>
          <p:cNvSpPr>
            <a:spLocks noGrp="1"/>
          </p:cNvSpPr>
          <p:nvPr>
            <p:ph type="title"/>
          </p:nvPr>
        </p:nvSpPr>
        <p:spPr/>
        <p:txBody>
          <a:bodyPr/>
          <a:lstStyle/>
          <a:p>
            <a:pPr eaLnBrk="1" hangingPunct="1"/>
            <a:r>
              <a:rPr lang="en-US" altLang="en-US"/>
              <a:t>Metastatic Tumors</a:t>
            </a:r>
          </a:p>
        </p:txBody>
      </p:sp>
      <p:sp>
        <p:nvSpPr>
          <p:cNvPr id="99331" name="Content Placeholder 5">
            <a:extLst>
              <a:ext uri="{FF2B5EF4-FFF2-40B4-BE49-F238E27FC236}">
                <a16:creationId xmlns:a16="http://schemas.microsoft.com/office/drawing/2014/main" id="{D0128EAF-E4B8-0FEE-1655-255964026009}"/>
              </a:ext>
            </a:extLst>
          </p:cNvPr>
          <p:cNvSpPr>
            <a:spLocks noGrp="1"/>
          </p:cNvSpPr>
          <p:nvPr>
            <p:ph idx="1"/>
          </p:nvPr>
        </p:nvSpPr>
        <p:spPr/>
        <p:txBody>
          <a:bodyPr/>
          <a:lstStyle/>
          <a:p>
            <a:pPr eaLnBrk="1" hangingPunct="1">
              <a:buFont typeface="Courier New" panose="02070309020205020404" pitchFamily="49" charset="0"/>
              <a:buChar char="o"/>
            </a:pPr>
            <a:r>
              <a:rPr lang="en-US" altLang="en-US" sz="2200"/>
              <a:t>In adults, metastatic brain tumors are the most common type of brain tumors</a:t>
            </a:r>
          </a:p>
          <a:p>
            <a:pPr eaLnBrk="1" hangingPunct="1">
              <a:buFont typeface="Courier New" panose="02070309020205020404" pitchFamily="49" charset="0"/>
              <a:buChar char="o"/>
            </a:pPr>
            <a:r>
              <a:rPr lang="en-US" altLang="en-US" sz="2200"/>
              <a:t>These are tumors that begin to grow in another part of the body, then spread to the brain through the bloodstream</a:t>
            </a:r>
          </a:p>
          <a:p>
            <a:pPr eaLnBrk="1" hangingPunct="1">
              <a:buFont typeface="Courier New" panose="02070309020205020404" pitchFamily="49" charset="0"/>
              <a:buChar char="o"/>
            </a:pPr>
            <a:r>
              <a:rPr lang="en-US" altLang="en-US" sz="2200"/>
              <a:t>Lung, breast, and colon cancers frequently travel to the brain, as do certain skin cancers</a:t>
            </a:r>
          </a:p>
          <a:p>
            <a:pPr eaLnBrk="1" hangingPunct="1">
              <a:buFont typeface="Courier New" panose="02070309020205020404" pitchFamily="49" charset="0"/>
              <a:buChar char="o"/>
            </a:pPr>
            <a:r>
              <a:rPr lang="en-US" altLang="en-US" sz="2200"/>
              <a:t>Metastatic brain tumors may be quite aggressive and may return even after surgery, radiation therapy, and chemotherapy.</a:t>
            </a:r>
          </a:p>
        </p:txBody>
      </p:sp>
      <p:sp>
        <p:nvSpPr>
          <p:cNvPr id="7" name="Slide Number Placeholder 6">
            <a:extLst>
              <a:ext uri="{FF2B5EF4-FFF2-40B4-BE49-F238E27FC236}">
                <a16:creationId xmlns:a16="http://schemas.microsoft.com/office/drawing/2014/main" id="{E5A3361B-301E-104F-7CB6-8DD29C58A94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2ACD404-735F-455E-AF5F-30F85622F489}" type="slidenum">
              <a:rPr lang="en-US" altLang="en-US" sz="1200">
                <a:solidFill>
                  <a:srgbClr val="045C75"/>
                </a:solidFill>
              </a:rPr>
              <a:pPr eaLnBrk="1" hangingPunct="1"/>
              <a:t>66</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52631FDD-621F-A710-A0F7-2FEB012A0F5A}"/>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6E0B624-00B4-D6CD-0B9E-F2E89813C14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A25DE0F-D602-47AD-AD29-FD85E7544B26}" type="slidenum">
              <a:rPr lang="en-US" altLang="en-US" sz="1200">
                <a:solidFill>
                  <a:srgbClr val="045C75"/>
                </a:solidFill>
              </a:rPr>
              <a:pPr eaLnBrk="1" hangingPunct="1"/>
              <a:t>67</a:t>
            </a:fld>
            <a:endParaRPr lang="en-US" altLang="en-US" sz="1200">
              <a:solidFill>
                <a:srgbClr val="045C75"/>
              </a:solidFill>
            </a:endParaRPr>
          </a:p>
        </p:txBody>
      </p:sp>
      <p:pic>
        <p:nvPicPr>
          <p:cNvPr id="100355" name="Picture 6" descr="C:\Documents and Settings\Admin\My Documents\My Pictures\braintumors\metastasis.jpg">
            <a:extLst>
              <a:ext uri="{FF2B5EF4-FFF2-40B4-BE49-F238E27FC236}">
                <a16:creationId xmlns:a16="http://schemas.microsoft.com/office/drawing/2014/main" id="{42A2DDA7-048E-8B9E-8AB5-AC6CF4A0E6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4638" cy="6875463"/>
          </a:xfrm>
          <a:noFill/>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DE3882-0787-B0F5-CEDA-330A32BD531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9FF8487-1A04-4D97-A0FC-40853F2E84EA}" type="slidenum">
              <a:rPr lang="en-US" altLang="en-US" sz="1200">
                <a:solidFill>
                  <a:srgbClr val="045C75"/>
                </a:solidFill>
              </a:rPr>
              <a:pPr eaLnBrk="1" hangingPunct="1"/>
              <a:t>68</a:t>
            </a:fld>
            <a:endParaRPr lang="en-US" altLang="en-US" sz="1200">
              <a:solidFill>
                <a:srgbClr val="045C75"/>
              </a:solidFill>
            </a:endParaRPr>
          </a:p>
        </p:txBody>
      </p:sp>
      <p:pic>
        <p:nvPicPr>
          <p:cNvPr id="101379" name="Picture 23" descr="Mets in dura">
            <a:extLst>
              <a:ext uri="{FF2B5EF4-FFF2-40B4-BE49-F238E27FC236}">
                <a16:creationId xmlns:a16="http://schemas.microsoft.com/office/drawing/2014/main" id="{F790A236-E240-992C-18B3-D98462D559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31300" cy="6858000"/>
          </a:xfrm>
          <a:noFill/>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CBBB9F-0ED3-84FD-B57A-5762264B359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222885A-DC71-4A75-9341-F8539E2150F8}" type="slidenum">
              <a:rPr lang="en-US" altLang="en-US" sz="1200">
                <a:solidFill>
                  <a:srgbClr val="045C75"/>
                </a:solidFill>
              </a:rPr>
              <a:pPr eaLnBrk="1" hangingPunct="1"/>
              <a:t>69</a:t>
            </a:fld>
            <a:endParaRPr lang="en-US" altLang="en-US" sz="1200">
              <a:solidFill>
                <a:srgbClr val="045C75"/>
              </a:solidFill>
            </a:endParaRPr>
          </a:p>
        </p:txBody>
      </p:sp>
      <p:pic>
        <p:nvPicPr>
          <p:cNvPr id="102403" name="Content Placeholder 7" descr="metastatic tumor">
            <a:extLst>
              <a:ext uri="{FF2B5EF4-FFF2-40B4-BE49-F238E27FC236}">
                <a16:creationId xmlns:a16="http://schemas.microsoft.com/office/drawing/2014/main" id="{253E6AED-3C68-4E59-5163-E906465948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72575" cy="6867525"/>
          </a:xfrm>
          <a:noFill/>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5142787-51C7-8BA1-A5E0-F8F3992A43D5}"/>
              </a:ext>
            </a:extLst>
          </p:cNvPr>
          <p:cNvSpPr>
            <a:spLocks noGrp="1" noChangeArrowheads="1"/>
          </p:cNvSpPr>
          <p:nvPr>
            <p:ph type="title"/>
          </p:nvPr>
        </p:nvSpPr>
        <p:spPr/>
        <p:txBody>
          <a:bodyPr/>
          <a:lstStyle/>
          <a:p>
            <a:pPr eaLnBrk="1" hangingPunct="1"/>
            <a:r>
              <a:rPr lang="en-US" altLang="en-US" b="1"/>
              <a:t>Facts</a:t>
            </a:r>
            <a:r>
              <a:rPr lang="en-US" altLang="en-US"/>
              <a:t> about Brain Tumors</a:t>
            </a:r>
          </a:p>
        </p:txBody>
      </p:sp>
      <p:sp>
        <p:nvSpPr>
          <p:cNvPr id="12291" name="Rectangle 3">
            <a:extLst>
              <a:ext uri="{FF2B5EF4-FFF2-40B4-BE49-F238E27FC236}">
                <a16:creationId xmlns:a16="http://schemas.microsoft.com/office/drawing/2014/main" id="{F4DC396B-4CAD-89E5-453E-4DB7C64881C1}"/>
              </a:ext>
            </a:extLst>
          </p:cNvPr>
          <p:cNvSpPr>
            <a:spLocks noGrp="1" noChangeArrowheads="1"/>
          </p:cNvSpPr>
          <p:nvPr>
            <p:ph idx="1"/>
          </p:nvPr>
        </p:nvSpPr>
        <p:spPr/>
        <p:txBody>
          <a:bodyPr/>
          <a:lstStyle/>
          <a:p>
            <a:pPr eaLnBrk="1" hangingPunct="1">
              <a:buFont typeface="Courier New" panose="02070309020205020404" pitchFamily="49" charset="0"/>
              <a:buChar char="o"/>
            </a:pPr>
            <a:r>
              <a:rPr lang="en-US" altLang="en-US" sz="2200"/>
              <a:t>In the US approximately 40,000 people are diagnosed with a new brain tumor each year</a:t>
            </a:r>
          </a:p>
          <a:p>
            <a:pPr>
              <a:buFont typeface="Courier New" panose="02070309020205020404" pitchFamily="49" charset="0"/>
              <a:buChar char="o"/>
            </a:pPr>
            <a:r>
              <a:rPr lang="en-US" altLang="en-US" sz="2200"/>
              <a:t>About 13,000 people die of malignant brain tumors each year in the United States</a:t>
            </a:r>
          </a:p>
          <a:p>
            <a:pPr>
              <a:buFont typeface="Courier New" panose="02070309020205020404" pitchFamily="49" charset="0"/>
              <a:buChar char="o"/>
            </a:pPr>
            <a:r>
              <a:rPr lang="en-US" altLang="en-US" sz="2200"/>
              <a:t>One in every 5,000 people in their 60s develop brain tumors</a:t>
            </a:r>
          </a:p>
          <a:p>
            <a:pPr>
              <a:buFont typeface="Courier New" panose="02070309020205020404" pitchFamily="49" charset="0"/>
              <a:buChar char="o"/>
            </a:pPr>
            <a:r>
              <a:rPr lang="en-US" altLang="en-US" sz="2200"/>
              <a:t>The cure rate for most brain tumors is significantly lower than that for many other types of cancer</a:t>
            </a:r>
          </a:p>
          <a:p>
            <a:pPr>
              <a:buFont typeface="Courier New" panose="02070309020205020404" pitchFamily="49" charset="0"/>
              <a:buChar char="o"/>
            </a:pPr>
            <a:r>
              <a:rPr lang="en-US" altLang="en-US" sz="2200"/>
              <a:t>Brain tumors have no socio-economic boundaries and do not discriminate among gender or ethnicity</a:t>
            </a:r>
          </a:p>
          <a:p>
            <a:pPr>
              <a:buFont typeface="Courier New" panose="02070309020205020404" pitchFamily="49" charset="0"/>
              <a:buChar char="o"/>
            </a:pPr>
            <a:r>
              <a:rPr lang="en-US" altLang="en-US" sz="2200"/>
              <a:t>There are over 120 different types of brain tumors, which make effective treatment complicated </a:t>
            </a:r>
          </a:p>
          <a:p>
            <a:pPr>
              <a:buFont typeface="Courier New" panose="02070309020205020404" pitchFamily="49" charset="0"/>
              <a:buChar char="o"/>
            </a:pPr>
            <a:endParaRPr lang="en-US" altLang="en-US" sz="2200"/>
          </a:p>
          <a:p>
            <a:pPr>
              <a:buFont typeface="Courier New" panose="02070309020205020404" pitchFamily="49" charset="0"/>
              <a:buChar char="o"/>
            </a:pPr>
            <a:endParaRPr lang="en-US" altLang="en-US" sz="2200"/>
          </a:p>
          <a:p>
            <a:pPr>
              <a:buFont typeface="Courier New" panose="02070309020205020404" pitchFamily="49" charset="0"/>
              <a:buChar char="o"/>
            </a:pPr>
            <a:endParaRPr lang="en-US" altLang="en-US" sz="2200"/>
          </a:p>
        </p:txBody>
      </p:sp>
      <p:sp>
        <p:nvSpPr>
          <p:cNvPr id="6" name="Slide Number Placeholder 5">
            <a:extLst>
              <a:ext uri="{FF2B5EF4-FFF2-40B4-BE49-F238E27FC236}">
                <a16:creationId xmlns:a16="http://schemas.microsoft.com/office/drawing/2014/main" id="{2581F462-047D-5988-1236-82777722033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BC98C4D-73D9-4488-B911-0FC1C0FC8D79}" type="slidenum">
              <a:rPr lang="en-US" altLang="en-US" sz="1200">
                <a:solidFill>
                  <a:srgbClr val="045C75"/>
                </a:solidFill>
              </a:rPr>
              <a:pPr eaLnBrk="1" hangingPunct="1"/>
              <a:t>7</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6772A0A6-F26B-A6BC-DC4D-F107188AB961}"/>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Content Placeholder 9" descr="metastatic melanoma">
            <a:extLst>
              <a:ext uri="{FF2B5EF4-FFF2-40B4-BE49-F238E27FC236}">
                <a16:creationId xmlns:a16="http://schemas.microsoft.com/office/drawing/2014/main" id="{5B38AC02-F952-EC48-1942-B6A5EEBB39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7" name="Slide Number Placeholder 6">
            <a:extLst>
              <a:ext uri="{FF2B5EF4-FFF2-40B4-BE49-F238E27FC236}">
                <a16:creationId xmlns:a16="http://schemas.microsoft.com/office/drawing/2014/main" id="{1AB2D35B-6BA2-0BEA-F0E6-4395E2BEF69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9A17C6A-D110-4B42-898A-85A3EFA515A2}" type="slidenum">
              <a:rPr lang="en-US" altLang="en-US" sz="1200">
                <a:solidFill>
                  <a:srgbClr val="045C75"/>
                </a:solidFill>
              </a:rPr>
              <a:pPr eaLnBrk="1" hangingPunct="1"/>
              <a:t>70</a:t>
            </a:fld>
            <a:endParaRPr lang="en-US" altLang="en-US" sz="1200">
              <a:solidFill>
                <a:srgbClr val="045C75"/>
              </a:solidFill>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5C955D-020E-793F-E141-BBF494ECC7F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9BE9970-4268-4A34-B5DF-57F20FAC21AF}" type="slidenum">
              <a:rPr lang="en-US" altLang="en-US" sz="1200">
                <a:solidFill>
                  <a:srgbClr val="045C75"/>
                </a:solidFill>
              </a:rPr>
              <a:pPr eaLnBrk="1" hangingPunct="1"/>
              <a:t>71</a:t>
            </a:fld>
            <a:endParaRPr lang="en-US" altLang="en-US" sz="1200">
              <a:solidFill>
                <a:srgbClr val="045C75"/>
              </a:solidFill>
            </a:endParaRPr>
          </a:p>
        </p:txBody>
      </p:sp>
      <p:pic>
        <p:nvPicPr>
          <p:cNvPr id="104451" name="Picture 2" descr="C:\Documents and Settings\Admin\My Documents\My Pictures\braintumors\image004.jpg">
            <a:extLst>
              <a:ext uri="{FF2B5EF4-FFF2-40B4-BE49-F238E27FC236}">
                <a16:creationId xmlns:a16="http://schemas.microsoft.com/office/drawing/2014/main" id="{B91034BD-80FA-8984-DDCA-3BF9011533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a:extLst>
              <a:ext uri="{FF2B5EF4-FFF2-40B4-BE49-F238E27FC236}">
                <a16:creationId xmlns:a16="http://schemas.microsoft.com/office/drawing/2014/main" id="{7F276AA9-25BD-DB6F-00D6-1AE0A047FDBE}"/>
              </a:ext>
            </a:extLst>
          </p:cNvPr>
          <p:cNvSpPr>
            <a:spLocks noGrp="1"/>
          </p:cNvSpPr>
          <p:nvPr>
            <p:ph type="title"/>
          </p:nvPr>
        </p:nvSpPr>
        <p:spPr/>
        <p:txBody>
          <a:bodyPr/>
          <a:lstStyle/>
          <a:p>
            <a:pPr eaLnBrk="1" hangingPunct="1"/>
            <a:r>
              <a:rPr lang="en-US" altLang="en-US"/>
              <a:t>Management of brain tumors</a:t>
            </a:r>
          </a:p>
        </p:txBody>
      </p:sp>
      <p:sp>
        <p:nvSpPr>
          <p:cNvPr id="6" name="Content Placeholder 5">
            <a:extLst>
              <a:ext uri="{FF2B5EF4-FFF2-40B4-BE49-F238E27FC236}">
                <a16:creationId xmlns:a16="http://schemas.microsoft.com/office/drawing/2014/main" id="{03F6D2BE-0F4B-9B56-15FB-A491E0A4516C}"/>
              </a:ext>
            </a:extLst>
          </p:cNvPr>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2400" b="1"/>
              <a:t>Surgery</a:t>
            </a:r>
            <a:r>
              <a:rPr lang="en-US" sz="2400"/>
              <a:t> is usually the first step in the treatment of brain tumors and is performed with 3 principal aims:</a:t>
            </a:r>
          </a:p>
          <a:p>
            <a:pPr marL="641033" lvl="1" indent="-274320" eaLnBrk="1" fontAlgn="auto" hangingPunct="1">
              <a:spcAft>
                <a:spcPts val="0"/>
              </a:spcAft>
              <a:buClr>
                <a:schemeClr val="accent3"/>
              </a:buClr>
              <a:buFont typeface="Wingdings 2"/>
              <a:buChar char=""/>
              <a:defRPr/>
            </a:pPr>
            <a:r>
              <a:rPr lang="en-US"/>
              <a:t>To make a definite diagnosis</a:t>
            </a:r>
          </a:p>
          <a:p>
            <a:pPr marL="641033" lvl="1" indent="-274320" eaLnBrk="1" fontAlgn="auto" hangingPunct="1">
              <a:spcAft>
                <a:spcPts val="0"/>
              </a:spcAft>
              <a:buClr>
                <a:schemeClr val="accent3"/>
              </a:buClr>
              <a:buFont typeface="Wingdings 2"/>
              <a:buChar char=""/>
              <a:defRPr/>
            </a:pPr>
            <a:r>
              <a:rPr lang="en-US"/>
              <a:t>Tumor reduction to alleviate the symptoms of raised ICP</a:t>
            </a:r>
          </a:p>
          <a:p>
            <a:pPr marL="641033" lvl="1" indent="-274320" eaLnBrk="1" fontAlgn="auto" hangingPunct="1">
              <a:spcAft>
                <a:spcPts val="0"/>
              </a:spcAft>
              <a:buClr>
                <a:schemeClr val="accent3"/>
              </a:buClr>
              <a:buFont typeface="Wingdings 2"/>
              <a:buChar char=""/>
              <a:defRPr/>
            </a:pPr>
            <a:r>
              <a:rPr lang="en-US"/>
              <a:t>Reduction of tumor mass as a precursor to adjuvant treatments</a:t>
            </a:r>
          </a:p>
          <a:p>
            <a:pPr marL="274320" indent="-274320" eaLnBrk="1" fontAlgn="auto" hangingPunct="1">
              <a:spcAft>
                <a:spcPts val="0"/>
              </a:spcAft>
              <a:buClr>
                <a:schemeClr val="accent3"/>
              </a:buClr>
              <a:buFont typeface="Wingdings 2"/>
              <a:buChar char=""/>
              <a:defRPr/>
            </a:pPr>
            <a:r>
              <a:rPr lang="en-US" sz="2400"/>
              <a:t>A </a:t>
            </a:r>
            <a:r>
              <a:rPr lang="en-US" sz="2400" b="1"/>
              <a:t>biopsy</a:t>
            </a:r>
            <a:r>
              <a:rPr lang="en-US" sz="2400"/>
              <a:t> is also done to obtain the definite histological diagnosis, if:</a:t>
            </a:r>
          </a:p>
          <a:p>
            <a:pPr marL="641033" lvl="1" indent="-274320" eaLnBrk="1" fontAlgn="auto" hangingPunct="1">
              <a:spcAft>
                <a:spcPts val="0"/>
              </a:spcAft>
              <a:buClr>
                <a:schemeClr val="accent3"/>
              </a:buClr>
              <a:buFont typeface="Wingdings 2"/>
              <a:buChar char=""/>
              <a:defRPr/>
            </a:pPr>
            <a:r>
              <a:rPr lang="en-US" sz="2200"/>
              <a:t>The tumor is small and deep seated</a:t>
            </a:r>
          </a:p>
          <a:p>
            <a:pPr marL="641033" lvl="1" indent="-274320" eaLnBrk="1" fontAlgn="auto" hangingPunct="1">
              <a:spcAft>
                <a:spcPts val="0"/>
              </a:spcAft>
              <a:buClr>
                <a:schemeClr val="accent3"/>
              </a:buClr>
              <a:buFont typeface="Wingdings 2"/>
              <a:buChar char=""/>
              <a:defRPr/>
            </a:pPr>
            <a:r>
              <a:rPr lang="en-US" sz="2200"/>
              <a:t>Tumor is diffuse without major features of raised ICP, and macroscopic resection is not feasible</a:t>
            </a:r>
          </a:p>
          <a:p>
            <a:pPr marL="641033" lvl="1" indent="-274320" eaLnBrk="1" fontAlgn="auto" hangingPunct="1">
              <a:spcAft>
                <a:spcPts val="0"/>
              </a:spcAft>
              <a:buClr>
                <a:schemeClr val="accent3"/>
              </a:buClr>
              <a:buFont typeface="Wingdings 2"/>
              <a:buChar char=""/>
              <a:defRPr/>
            </a:pPr>
            <a:r>
              <a:rPr lang="en-US" sz="2200"/>
              <a:t>The tumor involves highly eloquent areas without pronounced features of raised ICP</a:t>
            </a:r>
            <a:br>
              <a:rPr lang="en-US"/>
            </a:br>
            <a:endParaRPr lang="en-US"/>
          </a:p>
        </p:txBody>
      </p:sp>
      <p:sp>
        <p:nvSpPr>
          <p:cNvPr id="8" name="Slide Number Placeholder 7">
            <a:extLst>
              <a:ext uri="{FF2B5EF4-FFF2-40B4-BE49-F238E27FC236}">
                <a16:creationId xmlns:a16="http://schemas.microsoft.com/office/drawing/2014/main" id="{BEC1E59D-809C-F86D-B0AC-B0E9DA23C99D}"/>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F8A2DED-4099-48AA-B38E-694111A6792F}" type="slidenum">
              <a:rPr lang="en-US" altLang="en-US" sz="1200">
                <a:solidFill>
                  <a:srgbClr val="045C75"/>
                </a:solidFill>
              </a:rPr>
              <a:pPr eaLnBrk="1" hangingPunct="1"/>
              <a:t>72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456F9AA-7400-2D21-1198-EEDAC85A4437}"/>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191A385A-054F-6B61-34AC-FFF735CB5B17}"/>
              </a:ext>
            </a:extLst>
          </p:cNvPr>
          <p:cNvSpPr>
            <a:spLocks noGrp="1"/>
          </p:cNvSpPr>
          <p:nvPr>
            <p:ph type="title"/>
          </p:nvPr>
        </p:nvSpPr>
        <p:spPr/>
        <p:txBody>
          <a:bodyPr/>
          <a:lstStyle/>
          <a:p>
            <a:pPr eaLnBrk="1" hangingPunct="1"/>
            <a:r>
              <a:rPr lang="en-US" altLang="en-US"/>
              <a:t>Other adjuvant therapies</a:t>
            </a:r>
          </a:p>
        </p:txBody>
      </p:sp>
      <p:sp>
        <p:nvSpPr>
          <p:cNvPr id="106499" name="Content Placeholder 2">
            <a:extLst>
              <a:ext uri="{FF2B5EF4-FFF2-40B4-BE49-F238E27FC236}">
                <a16:creationId xmlns:a16="http://schemas.microsoft.com/office/drawing/2014/main" id="{CC089F24-FCA6-A107-F603-B8EBF232EA0A}"/>
              </a:ext>
            </a:extLst>
          </p:cNvPr>
          <p:cNvSpPr>
            <a:spLocks noGrp="1"/>
          </p:cNvSpPr>
          <p:nvPr>
            <p:ph idx="1"/>
          </p:nvPr>
        </p:nvSpPr>
        <p:spPr/>
        <p:txBody>
          <a:bodyPr/>
          <a:lstStyle/>
          <a:p>
            <a:pPr eaLnBrk="1" hangingPunct="1"/>
            <a:r>
              <a:rPr lang="en-US" altLang="en-US"/>
              <a:t>Radiotherapy</a:t>
            </a:r>
          </a:p>
          <a:p>
            <a:pPr eaLnBrk="1" hangingPunct="1"/>
            <a:r>
              <a:rPr lang="en-US" altLang="en-US"/>
              <a:t>Chemotherapy</a:t>
            </a:r>
          </a:p>
          <a:p>
            <a:pPr eaLnBrk="1" hangingPunct="1"/>
            <a:r>
              <a:rPr lang="en-US" altLang="en-US"/>
              <a:t>Steroids</a:t>
            </a:r>
          </a:p>
          <a:p>
            <a:pPr eaLnBrk="1" hangingPunct="1"/>
            <a:endParaRPr lang="en-US" altLang="en-US"/>
          </a:p>
        </p:txBody>
      </p:sp>
      <p:sp>
        <p:nvSpPr>
          <p:cNvPr id="4" name="Slide Number Placeholder 3">
            <a:extLst>
              <a:ext uri="{FF2B5EF4-FFF2-40B4-BE49-F238E27FC236}">
                <a16:creationId xmlns:a16="http://schemas.microsoft.com/office/drawing/2014/main" id="{A95461C6-A980-1B44-8443-F0F8B4BCEF5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E4F70DA-E3C7-4149-BE2D-F24A3A78F941}" type="slidenum">
              <a:rPr lang="en-US" altLang="en-US" sz="1200">
                <a:solidFill>
                  <a:srgbClr val="045C75"/>
                </a:solidFill>
              </a:rPr>
              <a:pPr eaLnBrk="1" hangingPunct="1"/>
              <a:t>73</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426EDF4-55B9-AFF5-E792-56AE96CFD915}"/>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C0D3-00BE-C29E-C91C-EB705178605A}"/>
              </a:ext>
            </a:extLst>
          </p:cNvPr>
          <p:cNvSpPr>
            <a:spLocks noGrp="1"/>
          </p:cNvSpPr>
          <p:nvPr>
            <p:ph type="title"/>
          </p:nvPr>
        </p:nvSpPr>
        <p:spPr>
          <a:xfrm>
            <a:off x="1418993" y="1262411"/>
            <a:ext cx="8229600" cy="1143000"/>
          </a:xfrm>
        </p:spPr>
        <p:txBody>
          <a:bodyPr/>
          <a:lstStyle/>
          <a:p>
            <a:r>
              <a:rPr lang="en-US" sz="3800">
                <a:solidFill>
                  <a:schemeClr val="accent1">
                    <a:lumMod val="76000"/>
                  </a:schemeClr>
                </a:solidFill>
                <a:latin typeface="Constantia"/>
              </a:rPr>
              <a:t>                                                                        </a:t>
            </a:r>
            <a:r>
              <a:rPr lang="en-US" sz="3800">
                <a:solidFill>
                  <a:schemeClr val="accent2">
                    <a:lumMod val="76000"/>
                  </a:schemeClr>
                </a:solidFill>
                <a:latin typeface="Constantia"/>
              </a:rPr>
              <a:t>Artificial</a:t>
            </a:r>
            <a:r>
              <a:rPr lang="en-US" sz="3800">
                <a:solidFill>
                  <a:schemeClr val="accent1">
                    <a:lumMod val="76000"/>
                  </a:schemeClr>
                </a:solidFill>
                <a:latin typeface="Constantia"/>
              </a:rPr>
              <a:t> intelligence :</a:t>
            </a:r>
          </a:p>
          <a:p>
            <a:endParaRPr lang="en-US">
              <a:ea typeface="Calibri"/>
              <a:cs typeface="Calibri"/>
            </a:endParaRPr>
          </a:p>
        </p:txBody>
      </p:sp>
      <p:sp>
        <p:nvSpPr>
          <p:cNvPr id="3" name="Content Placeholder 2">
            <a:extLst>
              <a:ext uri="{FF2B5EF4-FFF2-40B4-BE49-F238E27FC236}">
                <a16:creationId xmlns:a16="http://schemas.microsoft.com/office/drawing/2014/main" id="{F92C6B38-08BE-A47B-C3EB-38ECAFBA01EC}"/>
              </a:ext>
            </a:extLst>
          </p:cNvPr>
          <p:cNvSpPr>
            <a:spLocks noGrp="1"/>
          </p:cNvSpPr>
          <p:nvPr>
            <p:ph idx="1"/>
          </p:nvPr>
        </p:nvSpPr>
        <p:spPr/>
        <p:txBody>
          <a:bodyPr/>
          <a:lstStyle/>
          <a:p>
            <a:r>
              <a:rPr lang="en-US"/>
              <a:t>The application of AI is accelerating the paradigm shift towards patient tailored brain tumor management, achieving optimal onco-functional balance for each individual. AI based models can positively impact different stages of diagnostic and therapeutic process.</a:t>
            </a:r>
          </a:p>
        </p:txBody>
      </p:sp>
      <p:sp>
        <p:nvSpPr>
          <p:cNvPr id="4" name="Slide Number Placeholder 3">
            <a:extLst>
              <a:ext uri="{FF2B5EF4-FFF2-40B4-BE49-F238E27FC236}">
                <a16:creationId xmlns:a16="http://schemas.microsoft.com/office/drawing/2014/main" id="{000AC9CB-D281-931C-9C11-1125CFE30B45}"/>
              </a:ext>
            </a:extLst>
          </p:cNvPr>
          <p:cNvSpPr>
            <a:spLocks noGrp="1"/>
          </p:cNvSpPr>
          <p:nvPr>
            <p:ph type="sldNum" sz="quarter" idx="12"/>
          </p:nvPr>
        </p:nvSpPr>
        <p:spPr/>
        <p:txBody>
          <a:bodyPr/>
          <a:lstStyle/>
          <a:p>
            <a:fld id="{36D536BA-B7C6-44FD-ACE5-645A5F971432}" type="slidenum">
              <a:rPr lang="en-US" altLang="en-US"/>
              <a:pPr/>
              <a:t>74</a:t>
            </a:fld>
            <a:endParaRPr lang="en-US" altLang="en-US"/>
          </a:p>
        </p:txBody>
      </p:sp>
      <p:pic>
        <p:nvPicPr>
          <p:cNvPr id="5" name="Picture 4" descr="A circular logo with text&#10;&#10;AI-generated content may be incorrect.">
            <a:extLst>
              <a:ext uri="{FF2B5EF4-FFF2-40B4-BE49-F238E27FC236}">
                <a16:creationId xmlns:a16="http://schemas.microsoft.com/office/drawing/2014/main" id="{1F206FB1-38CB-AF57-CDD5-C0CD041D2DCD}"/>
              </a:ext>
            </a:extLst>
          </p:cNvPr>
          <p:cNvPicPr>
            <a:picLocks noChangeAspect="1"/>
          </p:cNvPicPr>
          <p:nvPr/>
        </p:nvPicPr>
        <p:blipFill>
          <a:blip r:embed="rId2"/>
          <a:stretch>
            <a:fillRect/>
          </a:stretch>
        </p:blipFill>
        <p:spPr>
          <a:xfrm>
            <a:off x="7569820" y="98502"/>
            <a:ext cx="1447800" cy="1447800"/>
          </a:xfrm>
          <a:prstGeom prst="rect">
            <a:avLst/>
          </a:prstGeom>
        </p:spPr>
      </p:pic>
    </p:spTree>
    <p:extLst>
      <p:ext uri="{BB962C8B-B14F-4D97-AF65-F5344CB8AC3E}">
        <p14:creationId xmlns:p14="http://schemas.microsoft.com/office/powerpoint/2010/main" val="1191443307"/>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7AF4-E697-CDBA-B0A8-8D7033A4EEEA}"/>
              </a:ext>
            </a:extLst>
          </p:cNvPr>
          <p:cNvSpPr>
            <a:spLocks noGrp="1"/>
          </p:cNvSpPr>
          <p:nvPr>
            <p:ph type="title"/>
          </p:nvPr>
        </p:nvSpPr>
        <p:spPr>
          <a:xfrm>
            <a:off x="1474749" y="1541192"/>
            <a:ext cx="8229600" cy="1003610"/>
          </a:xfrm>
        </p:spPr>
        <p:txBody>
          <a:bodyPr/>
          <a:lstStyle/>
          <a:p>
            <a:r>
              <a:rPr lang="en-US" sz="3600">
                <a:solidFill>
                  <a:schemeClr val="accent1">
                    <a:lumMod val="76000"/>
                  </a:schemeClr>
                </a:solidFill>
                <a:latin typeface="Arial"/>
                <a:cs typeface="Arial"/>
              </a:rPr>
              <a:t>EOLA( END OF LECTURE ASSESSMENT)</a:t>
            </a:r>
          </a:p>
          <a:p>
            <a:endParaRPr lang="en-US">
              <a:ea typeface="Calibri"/>
              <a:cs typeface="Calibri"/>
            </a:endParaRPr>
          </a:p>
        </p:txBody>
      </p:sp>
      <p:sp>
        <p:nvSpPr>
          <p:cNvPr id="3" name="Content Placeholder 2">
            <a:extLst>
              <a:ext uri="{FF2B5EF4-FFF2-40B4-BE49-F238E27FC236}">
                <a16:creationId xmlns:a16="http://schemas.microsoft.com/office/drawing/2014/main" id="{6F84CD13-7E11-0426-E05F-EC2E3936552C}"/>
              </a:ext>
            </a:extLst>
          </p:cNvPr>
          <p:cNvSpPr>
            <a:spLocks noGrp="1"/>
          </p:cNvSpPr>
          <p:nvPr>
            <p:ph idx="1"/>
          </p:nvPr>
        </p:nvSpPr>
        <p:spPr/>
        <p:txBody>
          <a:bodyPr/>
          <a:lstStyle/>
          <a:p>
            <a:r>
              <a:rPr lang="en-US"/>
              <a:t>A 12 years boy presented with sudden multiple episodes of generalized tonic </a:t>
            </a:r>
            <a:r>
              <a:rPr lang="en-US" err="1"/>
              <a:t>clonic</a:t>
            </a:r>
            <a:r>
              <a:rPr lang="en-US"/>
              <a:t> seizures along with altered state of consciousness .He has been diagnosed with brain tumor recently and had been already scheduled for surgery.</a:t>
            </a:r>
          </a:p>
          <a:p>
            <a:r>
              <a:rPr lang="en-US"/>
              <a:t>What will be the 1st step in management at the moment?</a:t>
            </a:r>
          </a:p>
          <a:p>
            <a:pPr marL="0" indent="0">
              <a:buNone/>
            </a:pPr>
            <a:endParaRPr lang="en-US"/>
          </a:p>
        </p:txBody>
      </p:sp>
      <p:sp>
        <p:nvSpPr>
          <p:cNvPr id="4" name="Slide Number Placeholder 3">
            <a:extLst>
              <a:ext uri="{FF2B5EF4-FFF2-40B4-BE49-F238E27FC236}">
                <a16:creationId xmlns:a16="http://schemas.microsoft.com/office/drawing/2014/main" id="{C5DCBCC8-8E9C-7532-4A5F-313A48D54D63}"/>
              </a:ext>
            </a:extLst>
          </p:cNvPr>
          <p:cNvSpPr>
            <a:spLocks noGrp="1"/>
          </p:cNvSpPr>
          <p:nvPr>
            <p:ph type="sldNum" sz="quarter" idx="12"/>
          </p:nvPr>
        </p:nvSpPr>
        <p:spPr/>
        <p:txBody>
          <a:bodyPr/>
          <a:lstStyle/>
          <a:p>
            <a:fld id="{36D536BA-B7C6-44FD-ACE5-645A5F971432}" type="slidenum">
              <a:rPr lang="en-US" altLang="en-US"/>
              <a:pPr/>
              <a:t>75</a:t>
            </a:fld>
            <a:endParaRPr lang="en-US" altLang="en-US"/>
          </a:p>
        </p:txBody>
      </p:sp>
      <p:pic>
        <p:nvPicPr>
          <p:cNvPr id="5" name="Picture 4" descr="A circular logo with text&#10;&#10;AI-generated content may be incorrect.">
            <a:extLst>
              <a:ext uri="{FF2B5EF4-FFF2-40B4-BE49-F238E27FC236}">
                <a16:creationId xmlns:a16="http://schemas.microsoft.com/office/drawing/2014/main" id="{F1BB7FCF-9DFD-990F-6904-0D1F0F142BBE}"/>
              </a:ext>
            </a:extLst>
          </p:cNvPr>
          <p:cNvPicPr>
            <a:picLocks noChangeAspect="1"/>
          </p:cNvPicPr>
          <p:nvPr/>
        </p:nvPicPr>
        <p:blipFill>
          <a:blip r:embed="rId2"/>
          <a:stretch>
            <a:fillRect/>
          </a:stretch>
        </p:blipFill>
        <p:spPr>
          <a:xfrm>
            <a:off x="7569820" y="98502"/>
            <a:ext cx="1447800" cy="1447800"/>
          </a:xfrm>
          <a:prstGeom prst="rect">
            <a:avLst/>
          </a:prstGeom>
        </p:spPr>
      </p:pic>
    </p:spTree>
    <p:extLst>
      <p:ext uri="{BB962C8B-B14F-4D97-AF65-F5344CB8AC3E}">
        <p14:creationId xmlns:p14="http://schemas.microsoft.com/office/powerpoint/2010/main" val="2120563505"/>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9B1F-1B51-A57B-3547-27CB6353E176}"/>
              </a:ext>
            </a:extLst>
          </p:cNvPr>
          <p:cNvSpPr>
            <a:spLocks noGrp="1"/>
          </p:cNvSpPr>
          <p:nvPr>
            <p:ph type="title"/>
          </p:nvPr>
        </p:nvSpPr>
        <p:spPr/>
        <p:txBody>
          <a:bodyPr/>
          <a:lstStyle/>
          <a:p>
            <a:r>
              <a:rPr lang="en-US" sz="4200">
                <a:solidFill>
                  <a:schemeClr val="accent1">
                    <a:lumMod val="76000"/>
                  </a:schemeClr>
                </a:solidFill>
                <a:latin typeface="Constantia"/>
              </a:rPr>
              <a:t>References:</a:t>
            </a:r>
            <a:endParaRPr lang="en-US">
              <a:solidFill>
                <a:schemeClr val="accent1">
                  <a:lumMod val="76000"/>
                </a:schemeClr>
              </a:solidFill>
              <a:ea typeface="Calibri"/>
              <a:cs typeface="Calibri"/>
            </a:endParaRPr>
          </a:p>
        </p:txBody>
      </p:sp>
      <p:sp>
        <p:nvSpPr>
          <p:cNvPr id="3" name="Content Placeholder 2">
            <a:extLst>
              <a:ext uri="{FF2B5EF4-FFF2-40B4-BE49-F238E27FC236}">
                <a16:creationId xmlns:a16="http://schemas.microsoft.com/office/drawing/2014/main" id="{C831FBEE-389D-F039-6DAE-8F2201D9851F}"/>
              </a:ext>
            </a:extLst>
          </p:cNvPr>
          <p:cNvSpPr>
            <a:spLocks noGrp="1"/>
          </p:cNvSpPr>
          <p:nvPr>
            <p:ph idx="1"/>
          </p:nvPr>
        </p:nvSpPr>
        <p:spPr/>
        <p:txBody>
          <a:bodyPr/>
          <a:lstStyle/>
          <a:p>
            <a:r>
              <a:rPr lang="en-US"/>
              <a:t>Greenberg Handbook of Surgery 10th Edition</a:t>
            </a:r>
          </a:p>
          <a:p>
            <a:r>
              <a:rPr lang="en-US"/>
              <a:t>Principles of Neurological Surgery 4th Edition </a:t>
            </a:r>
          </a:p>
          <a:p>
            <a:r>
              <a:rPr lang="en-US"/>
              <a:t>Youman's Neurological Surgery 6th Edition</a:t>
            </a:r>
          </a:p>
          <a:p>
            <a:pPr marL="0" indent="0">
              <a:buNone/>
            </a:pPr>
            <a:endParaRPr lang="en-US"/>
          </a:p>
        </p:txBody>
      </p:sp>
      <p:sp>
        <p:nvSpPr>
          <p:cNvPr id="4" name="Slide Number Placeholder 3">
            <a:extLst>
              <a:ext uri="{FF2B5EF4-FFF2-40B4-BE49-F238E27FC236}">
                <a16:creationId xmlns:a16="http://schemas.microsoft.com/office/drawing/2014/main" id="{65A4296A-E6D7-A0D4-638A-B3634310F912}"/>
              </a:ext>
            </a:extLst>
          </p:cNvPr>
          <p:cNvSpPr>
            <a:spLocks noGrp="1"/>
          </p:cNvSpPr>
          <p:nvPr>
            <p:ph type="sldNum" sz="quarter" idx="12"/>
          </p:nvPr>
        </p:nvSpPr>
        <p:spPr/>
        <p:txBody>
          <a:bodyPr/>
          <a:lstStyle/>
          <a:p>
            <a:fld id="{36D536BA-B7C6-44FD-ACE5-645A5F971432}" type="slidenum">
              <a:rPr lang="en-US" altLang="en-US"/>
              <a:pPr/>
              <a:t>76</a:t>
            </a:fld>
            <a:endParaRPr lang="en-US" altLang="en-US"/>
          </a:p>
        </p:txBody>
      </p:sp>
      <p:pic>
        <p:nvPicPr>
          <p:cNvPr id="5" name="Picture 4" descr="A circular logo with text&#10;&#10;AI-generated content may be incorrect.">
            <a:extLst>
              <a:ext uri="{FF2B5EF4-FFF2-40B4-BE49-F238E27FC236}">
                <a16:creationId xmlns:a16="http://schemas.microsoft.com/office/drawing/2014/main" id="{3B59ADF0-7F5B-A5E2-991C-CE94957ECBEC}"/>
              </a:ext>
            </a:extLst>
          </p:cNvPr>
          <p:cNvPicPr>
            <a:picLocks noChangeAspect="1"/>
          </p:cNvPicPr>
          <p:nvPr/>
        </p:nvPicPr>
        <p:blipFill>
          <a:blip r:embed="rId2"/>
          <a:stretch>
            <a:fillRect/>
          </a:stretch>
        </p:blipFill>
        <p:spPr>
          <a:xfrm>
            <a:off x="7695271" y="265771"/>
            <a:ext cx="1447800" cy="1447800"/>
          </a:xfrm>
          <a:prstGeom prst="rect">
            <a:avLst/>
          </a:prstGeom>
        </p:spPr>
      </p:pic>
    </p:spTree>
    <p:extLst>
      <p:ext uri="{BB962C8B-B14F-4D97-AF65-F5344CB8AC3E}">
        <p14:creationId xmlns:p14="http://schemas.microsoft.com/office/powerpoint/2010/main" val="1504244482"/>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B85C50-2BEC-5967-9C00-750EA58E5573}"/>
              </a:ext>
            </a:extLst>
          </p:cNvPr>
          <p:cNvSpPr>
            <a:spLocks noGrp="1"/>
          </p:cNvSpPr>
          <p:nvPr>
            <p:ph type="ctrTitle"/>
          </p:nvPr>
        </p:nvSpPr>
        <p:spPr>
          <a:ln>
            <a:miter lim="800000"/>
            <a:headEnd/>
            <a:tailEnd/>
          </a:ln>
        </p:spPr>
        <p:txBody>
          <a:bodyPr/>
          <a:lstStyle/>
          <a:p>
            <a:pPr eaLnBrk="1" fontAlgn="auto" hangingPunct="1">
              <a:spcAft>
                <a:spcPts val="0"/>
              </a:spcAft>
              <a:defRPr/>
            </a:pPr>
            <a:r>
              <a:rPr lang="en-US"/>
              <a:t>Thanks</a:t>
            </a:r>
          </a:p>
        </p:txBody>
      </p:sp>
      <p:sp>
        <p:nvSpPr>
          <p:cNvPr id="107523" name="Subtitle 7">
            <a:extLst>
              <a:ext uri="{FF2B5EF4-FFF2-40B4-BE49-F238E27FC236}">
                <a16:creationId xmlns:a16="http://schemas.microsoft.com/office/drawing/2014/main" id="{E0D01E2E-B735-8912-EB46-4AD576567FA3}"/>
              </a:ext>
            </a:extLst>
          </p:cNvPr>
          <p:cNvSpPr>
            <a:spLocks noGrp="1"/>
          </p:cNvSpPr>
          <p:nvPr>
            <p:ph type="subTitle" idx="1"/>
          </p:nvPr>
        </p:nvSpPr>
        <p:spPr>
          <a:xfrm>
            <a:off x="533400" y="3228975"/>
            <a:ext cx="7854950" cy="1752600"/>
          </a:xfrm>
        </p:spPr>
        <p:txBody>
          <a:bodyPr/>
          <a:lstStyle/>
          <a:p>
            <a:pPr marR="0"/>
            <a:endParaRPr lang="en-US" altLang="en-US"/>
          </a:p>
        </p:txBody>
      </p:sp>
      <p:sp>
        <p:nvSpPr>
          <p:cNvPr id="4" name="Slide Number Placeholder 3">
            <a:extLst>
              <a:ext uri="{FF2B5EF4-FFF2-40B4-BE49-F238E27FC236}">
                <a16:creationId xmlns:a16="http://schemas.microsoft.com/office/drawing/2014/main" id="{6BA6277C-283D-4938-AEC1-D55C7725C8A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80F743F-803A-469B-83A1-0FD6D53746A2}" type="slidenum">
              <a:rPr lang="en-US" altLang="en-US" sz="1200">
                <a:solidFill>
                  <a:srgbClr val="D1EAEE"/>
                </a:solidFill>
              </a:rPr>
              <a:pPr eaLnBrk="1" hangingPunct="1"/>
              <a:t>77</a:t>
            </a:fld>
            <a:endParaRPr lang="en-US" altLang="en-US" sz="1200">
              <a:solidFill>
                <a:srgbClr val="D1EAEE"/>
              </a:solidFill>
            </a:endParaRPr>
          </a:p>
        </p:txBody>
      </p:sp>
      <p:pic>
        <p:nvPicPr>
          <p:cNvPr id="107525" name="Picture 6" descr="C:\Documents and Settings\Admin\My Documents\My Pictures\braintumors\tumorcycle.gif">
            <a:extLst>
              <a:ext uri="{FF2B5EF4-FFF2-40B4-BE49-F238E27FC236}">
                <a16:creationId xmlns:a16="http://schemas.microsoft.com/office/drawing/2014/main" id="{2A776911-C657-FA9C-F2BA-02660ECDB9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5243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ircular logo with text&#10;&#10;AI-generated content may be incorrect.">
            <a:extLst>
              <a:ext uri="{FF2B5EF4-FFF2-40B4-BE49-F238E27FC236}">
                <a16:creationId xmlns:a16="http://schemas.microsoft.com/office/drawing/2014/main" id="{0B5754E3-40F3-6624-FDFE-B0909B291371}"/>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48C7D4-69E0-281A-DBF2-0341B91C856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136B015-92E2-4109-8D82-5CA96AE101F7}" type="slidenum">
              <a:rPr lang="en-US" altLang="en-US" sz="1200">
                <a:solidFill>
                  <a:srgbClr val="045C75"/>
                </a:solidFill>
              </a:rPr>
              <a:pPr eaLnBrk="1" hangingPunct="1"/>
              <a:t>8</a:t>
            </a:fld>
            <a:endParaRPr lang="en-US" altLang="en-US" sz="1200">
              <a:solidFill>
                <a:srgbClr val="045C75"/>
              </a:solidFill>
            </a:endParaRPr>
          </a:p>
        </p:txBody>
      </p:sp>
      <p:sp>
        <p:nvSpPr>
          <p:cNvPr id="11266" name="Rectangle 2">
            <a:extLst>
              <a:ext uri="{FF2B5EF4-FFF2-40B4-BE49-F238E27FC236}">
                <a16:creationId xmlns:a16="http://schemas.microsoft.com/office/drawing/2014/main" id="{DC373076-BDC9-3AD8-EE5A-1A5E6B831B1F}"/>
              </a:ext>
            </a:extLst>
          </p:cNvPr>
          <p:cNvSpPr>
            <a:spLocks noGrp="1" noChangeArrowheads="1"/>
          </p:cNvSpPr>
          <p:nvPr>
            <p:ph type="title" idx="4294967295"/>
          </p:nvPr>
        </p:nvSpPr>
        <p:spPr>
          <a:xfrm>
            <a:off x="0" y="0"/>
            <a:ext cx="8229600" cy="1447800"/>
          </a:xfrm>
        </p:spPr>
        <p:txBody>
          <a:bodyPr/>
          <a:lstStyle/>
          <a:p>
            <a:pPr eaLnBrk="1" hangingPunct="1"/>
            <a:r>
              <a:rPr lang="en-US" altLang="en-US"/>
              <a:t>Classification</a:t>
            </a:r>
          </a:p>
        </p:txBody>
      </p:sp>
      <p:sp>
        <p:nvSpPr>
          <p:cNvPr id="10244" name="Rectangle 3">
            <a:extLst>
              <a:ext uri="{FF2B5EF4-FFF2-40B4-BE49-F238E27FC236}">
                <a16:creationId xmlns:a16="http://schemas.microsoft.com/office/drawing/2014/main" id="{F83546F1-59AA-7059-B0AE-84865CECA080}"/>
              </a:ext>
            </a:extLst>
          </p:cNvPr>
          <p:cNvSpPr>
            <a:spLocks noGrp="1" noChangeArrowheads="1"/>
          </p:cNvSpPr>
          <p:nvPr>
            <p:ph type="body" idx="4294967295"/>
          </p:nvPr>
        </p:nvSpPr>
        <p:spPr>
          <a:xfrm>
            <a:off x="457200" y="1524000"/>
            <a:ext cx="8229600" cy="4953000"/>
          </a:xfrm>
        </p:spPr>
        <p:txBody>
          <a:bodyPr/>
          <a:lstStyle/>
          <a:p>
            <a:pPr eaLnBrk="1" hangingPunct="1">
              <a:lnSpc>
                <a:spcPct val="80000"/>
              </a:lnSpc>
              <a:buFont typeface="Courier New" pitchFamily="49" charset="0"/>
              <a:buChar char="o"/>
              <a:defRPr/>
            </a:pPr>
            <a:r>
              <a:rPr lang="en-US" sz="2200"/>
              <a:t>Neuroepithilial Tumors</a:t>
            </a:r>
          </a:p>
          <a:p>
            <a:pPr lvl="1" eaLnBrk="1" hangingPunct="1">
              <a:lnSpc>
                <a:spcPct val="80000"/>
              </a:lnSpc>
              <a:buFont typeface="Courier New" pitchFamily="49" charset="0"/>
              <a:buChar char="o"/>
              <a:defRPr/>
            </a:pPr>
            <a:r>
              <a:rPr lang="en-US" sz="2200"/>
              <a:t>Gliomas</a:t>
            </a:r>
          </a:p>
          <a:p>
            <a:pPr lvl="2" eaLnBrk="1" hangingPunct="1">
              <a:lnSpc>
                <a:spcPct val="80000"/>
              </a:lnSpc>
              <a:buFont typeface="Courier New" pitchFamily="49" charset="0"/>
              <a:buChar char="o"/>
              <a:defRPr/>
            </a:pPr>
            <a:r>
              <a:rPr lang="en-US" sz="2200"/>
              <a:t>Astrocytoma</a:t>
            </a:r>
          </a:p>
          <a:p>
            <a:pPr lvl="2" eaLnBrk="1" hangingPunct="1">
              <a:lnSpc>
                <a:spcPct val="80000"/>
              </a:lnSpc>
              <a:buFont typeface="Courier New" pitchFamily="49" charset="0"/>
              <a:buChar char="o"/>
              <a:defRPr/>
            </a:pPr>
            <a:r>
              <a:rPr lang="en-US" sz="2200"/>
              <a:t>Oligodendrocytoma</a:t>
            </a:r>
          </a:p>
          <a:p>
            <a:pPr lvl="2" eaLnBrk="1" hangingPunct="1">
              <a:lnSpc>
                <a:spcPct val="80000"/>
              </a:lnSpc>
              <a:buFont typeface="Courier New" pitchFamily="49" charset="0"/>
              <a:buChar char="o"/>
              <a:defRPr/>
            </a:pPr>
            <a:r>
              <a:rPr lang="en-US" sz="2200"/>
              <a:t>Ependymoma</a:t>
            </a:r>
          </a:p>
          <a:p>
            <a:pPr lvl="2" eaLnBrk="1" hangingPunct="1">
              <a:lnSpc>
                <a:spcPct val="80000"/>
              </a:lnSpc>
              <a:buFont typeface="Courier New" pitchFamily="49" charset="0"/>
              <a:buChar char="o"/>
              <a:defRPr/>
            </a:pPr>
            <a:r>
              <a:rPr lang="en-US" sz="2200"/>
              <a:t>Choroid plexus tumor</a:t>
            </a:r>
          </a:p>
          <a:p>
            <a:pPr lvl="1" eaLnBrk="1" hangingPunct="1">
              <a:lnSpc>
                <a:spcPct val="80000"/>
              </a:lnSpc>
              <a:buFont typeface="Courier New" pitchFamily="49" charset="0"/>
              <a:buChar char="o"/>
              <a:defRPr/>
            </a:pPr>
            <a:r>
              <a:rPr lang="en-US" sz="2200"/>
              <a:t>Pineal Tumors</a:t>
            </a:r>
          </a:p>
          <a:p>
            <a:pPr lvl="1" eaLnBrk="1" hangingPunct="1">
              <a:lnSpc>
                <a:spcPct val="80000"/>
              </a:lnSpc>
              <a:buFont typeface="Courier New" pitchFamily="49" charset="0"/>
              <a:buChar char="o"/>
              <a:defRPr/>
            </a:pPr>
            <a:r>
              <a:rPr lang="en-US" sz="2200"/>
              <a:t>Neuronal Tumors</a:t>
            </a:r>
          </a:p>
          <a:p>
            <a:pPr lvl="2" eaLnBrk="1" hangingPunct="1">
              <a:lnSpc>
                <a:spcPct val="80000"/>
              </a:lnSpc>
              <a:buFont typeface="Courier New" pitchFamily="49" charset="0"/>
              <a:buChar char="o"/>
              <a:defRPr/>
            </a:pPr>
            <a:r>
              <a:rPr lang="en-US" sz="2200"/>
              <a:t>Ganglioglioma</a:t>
            </a:r>
          </a:p>
          <a:p>
            <a:pPr lvl="2" eaLnBrk="1" hangingPunct="1">
              <a:lnSpc>
                <a:spcPct val="80000"/>
              </a:lnSpc>
              <a:buFont typeface="Courier New" pitchFamily="49" charset="0"/>
              <a:buChar char="o"/>
              <a:defRPr/>
            </a:pPr>
            <a:r>
              <a:rPr lang="en-US" sz="2200"/>
              <a:t>Gangliocytoma</a:t>
            </a:r>
          </a:p>
          <a:p>
            <a:pPr lvl="2" eaLnBrk="1" hangingPunct="1">
              <a:lnSpc>
                <a:spcPct val="80000"/>
              </a:lnSpc>
              <a:buFont typeface="Courier New" pitchFamily="49" charset="0"/>
              <a:buChar char="o"/>
              <a:defRPr/>
            </a:pPr>
            <a:r>
              <a:rPr lang="en-US" sz="2200"/>
              <a:t>Neuroblastoma</a:t>
            </a:r>
          </a:p>
          <a:p>
            <a:pPr lvl="1" eaLnBrk="1" hangingPunct="1">
              <a:lnSpc>
                <a:spcPct val="80000"/>
              </a:lnSpc>
              <a:buFont typeface="Courier New" pitchFamily="49" charset="0"/>
              <a:buChar char="o"/>
              <a:defRPr/>
            </a:pPr>
            <a:r>
              <a:rPr lang="en-US" sz="2200"/>
              <a:t>Medulloblastoma</a:t>
            </a:r>
          </a:p>
          <a:p>
            <a:pPr marL="273050" lvl="1" indent="-273050" eaLnBrk="1" hangingPunct="1">
              <a:lnSpc>
                <a:spcPct val="80000"/>
              </a:lnSpc>
              <a:buClr>
                <a:srgbClr val="0BD0D9"/>
              </a:buClr>
              <a:buSzPct val="95000"/>
              <a:buFont typeface="Courier New" pitchFamily="49" charset="0"/>
              <a:buChar char="o"/>
              <a:defRPr/>
            </a:pPr>
            <a:r>
              <a:rPr lang="en-US" sz="2200"/>
              <a:t>Nerve Sheath Tumor  - Acoustic Neuroma</a:t>
            </a:r>
          </a:p>
          <a:p>
            <a:pPr eaLnBrk="1" hangingPunct="1">
              <a:lnSpc>
                <a:spcPct val="80000"/>
              </a:lnSpc>
              <a:buFont typeface="Courier New" pitchFamily="49" charset="0"/>
              <a:buChar char="o"/>
              <a:defRPr/>
            </a:pPr>
            <a:endParaRPr lang="en-US" sz="2200"/>
          </a:p>
          <a:p>
            <a:pPr eaLnBrk="1" hangingPunct="1">
              <a:lnSpc>
                <a:spcPct val="80000"/>
              </a:lnSpc>
              <a:buFont typeface="Courier New" pitchFamily="49" charset="0"/>
              <a:buChar char="o"/>
              <a:defRPr/>
            </a:pPr>
            <a:endParaRPr lang="en-US" sz="2200"/>
          </a:p>
          <a:p>
            <a:pPr eaLnBrk="1" hangingPunct="1">
              <a:lnSpc>
                <a:spcPct val="80000"/>
              </a:lnSpc>
              <a:buFont typeface="Courier New" pitchFamily="49" charset="0"/>
              <a:buChar char="o"/>
              <a:defRPr/>
            </a:pPr>
            <a:endParaRPr lang="en-US" sz="2200"/>
          </a:p>
        </p:txBody>
      </p:sp>
      <p:pic>
        <p:nvPicPr>
          <p:cNvPr id="3" name="Picture 2" descr="A circular logo with text&#10;&#10;AI-generated content may be incorrect.">
            <a:extLst>
              <a:ext uri="{FF2B5EF4-FFF2-40B4-BE49-F238E27FC236}">
                <a16:creationId xmlns:a16="http://schemas.microsoft.com/office/drawing/2014/main" id="{C3CBD69B-1C50-49C7-B858-335E965AB177}"/>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60B50611-6AF5-E788-F00E-32EA9FB2B2C2}"/>
              </a:ext>
            </a:extLst>
          </p:cNvPr>
          <p:cNvSpPr>
            <a:spLocks noGrp="1" noChangeArrowheads="1"/>
          </p:cNvSpPr>
          <p:nvPr>
            <p:ph idx="1"/>
          </p:nvPr>
        </p:nvSpPr>
        <p:spPr>
          <a:xfrm>
            <a:off x="457200" y="914400"/>
            <a:ext cx="8229600" cy="5410200"/>
          </a:xfrm>
        </p:spPr>
        <p:txBody>
          <a:bodyPr/>
          <a:lstStyle/>
          <a:p>
            <a:pPr marL="273050" lvl="1" indent="-273050" eaLnBrk="1" hangingPunct="1">
              <a:lnSpc>
                <a:spcPct val="80000"/>
              </a:lnSpc>
              <a:buClr>
                <a:srgbClr val="0BD0D9"/>
              </a:buClr>
              <a:buSzPct val="95000"/>
              <a:buFont typeface="Courier New" pitchFamily="49" charset="0"/>
              <a:buChar char="o"/>
              <a:defRPr/>
            </a:pPr>
            <a:r>
              <a:rPr lang="en-US" sz="2200"/>
              <a:t>Meningial Tumors – Meningioma</a:t>
            </a:r>
          </a:p>
          <a:p>
            <a:pPr eaLnBrk="1" hangingPunct="1">
              <a:lnSpc>
                <a:spcPct val="80000"/>
              </a:lnSpc>
              <a:buFont typeface="Courier New" pitchFamily="49" charset="0"/>
              <a:buChar char="o"/>
              <a:defRPr/>
            </a:pPr>
            <a:r>
              <a:rPr lang="en-US" sz="2200"/>
              <a:t>Pituitary Tumors</a:t>
            </a:r>
          </a:p>
          <a:p>
            <a:pPr eaLnBrk="1" hangingPunct="1">
              <a:lnSpc>
                <a:spcPct val="80000"/>
              </a:lnSpc>
              <a:buFont typeface="Courier New" pitchFamily="49" charset="0"/>
              <a:buChar char="o"/>
              <a:defRPr/>
            </a:pPr>
            <a:r>
              <a:rPr lang="en-US" sz="2200"/>
              <a:t>Germ Cell Tumors</a:t>
            </a:r>
          </a:p>
          <a:p>
            <a:pPr lvl="1" eaLnBrk="1" hangingPunct="1">
              <a:lnSpc>
                <a:spcPct val="80000"/>
              </a:lnSpc>
              <a:buFont typeface="Courier New" pitchFamily="49" charset="0"/>
              <a:buChar char="o"/>
              <a:defRPr/>
            </a:pPr>
            <a:r>
              <a:rPr lang="en-US" sz="2200"/>
              <a:t>Germinoma</a:t>
            </a:r>
          </a:p>
          <a:p>
            <a:pPr lvl="1" eaLnBrk="1" hangingPunct="1">
              <a:lnSpc>
                <a:spcPct val="80000"/>
              </a:lnSpc>
              <a:buFont typeface="Courier New" pitchFamily="49" charset="0"/>
              <a:buChar char="o"/>
              <a:defRPr/>
            </a:pPr>
            <a:r>
              <a:rPr lang="en-US" sz="2200"/>
              <a:t>Teratoma</a:t>
            </a:r>
          </a:p>
          <a:p>
            <a:pPr eaLnBrk="1" hangingPunct="1">
              <a:lnSpc>
                <a:spcPct val="80000"/>
              </a:lnSpc>
              <a:buFont typeface="Courier New" pitchFamily="49" charset="0"/>
              <a:buChar char="o"/>
              <a:defRPr/>
            </a:pPr>
            <a:r>
              <a:rPr lang="en-US" sz="2200"/>
              <a:t>Lymphomas</a:t>
            </a:r>
          </a:p>
          <a:p>
            <a:pPr eaLnBrk="1" hangingPunct="1">
              <a:lnSpc>
                <a:spcPct val="80000"/>
              </a:lnSpc>
              <a:buFont typeface="Courier New" pitchFamily="49" charset="0"/>
              <a:buChar char="o"/>
              <a:defRPr/>
            </a:pPr>
            <a:r>
              <a:rPr lang="en-US" sz="2200"/>
              <a:t>Tumor-like Malformations</a:t>
            </a:r>
          </a:p>
          <a:p>
            <a:pPr lvl="1" eaLnBrk="1" hangingPunct="1">
              <a:lnSpc>
                <a:spcPct val="80000"/>
              </a:lnSpc>
              <a:buFont typeface="Courier New" pitchFamily="49" charset="0"/>
              <a:buChar char="o"/>
              <a:defRPr/>
            </a:pPr>
            <a:r>
              <a:rPr lang="en-US" sz="2200"/>
              <a:t>Craniopharyngioma</a:t>
            </a:r>
          </a:p>
          <a:p>
            <a:pPr lvl="1" eaLnBrk="1" hangingPunct="1">
              <a:lnSpc>
                <a:spcPct val="80000"/>
              </a:lnSpc>
              <a:buFont typeface="Courier New" pitchFamily="49" charset="0"/>
              <a:buChar char="o"/>
              <a:defRPr/>
            </a:pPr>
            <a:r>
              <a:rPr lang="en-US" sz="2200"/>
              <a:t>Epidermoid Tumor</a:t>
            </a:r>
          </a:p>
          <a:p>
            <a:pPr lvl="1" eaLnBrk="1" hangingPunct="1">
              <a:lnSpc>
                <a:spcPct val="80000"/>
              </a:lnSpc>
              <a:buFont typeface="Courier New" pitchFamily="49" charset="0"/>
              <a:buChar char="o"/>
              <a:defRPr/>
            </a:pPr>
            <a:r>
              <a:rPr lang="en-US" sz="2200"/>
              <a:t>Dermoid tumor</a:t>
            </a:r>
          </a:p>
          <a:p>
            <a:pPr lvl="1" eaLnBrk="1" hangingPunct="1">
              <a:lnSpc>
                <a:spcPct val="80000"/>
              </a:lnSpc>
              <a:buFont typeface="Courier New" pitchFamily="49" charset="0"/>
              <a:buChar char="o"/>
              <a:defRPr/>
            </a:pPr>
            <a:r>
              <a:rPr lang="en-US" sz="2200"/>
              <a:t>Colloid cyst</a:t>
            </a:r>
          </a:p>
          <a:p>
            <a:pPr eaLnBrk="1" hangingPunct="1">
              <a:lnSpc>
                <a:spcPct val="80000"/>
              </a:lnSpc>
              <a:buFont typeface="Courier New" pitchFamily="49" charset="0"/>
              <a:buChar char="o"/>
              <a:defRPr/>
            </a:pPr>
            <a:r>
              <a:rPr lang="en-US" sz="2200"/>
              <a:t>Metastatic Tumors</a:t>
            </a:r>
          </a:p>
          <a:p>
            <a:pPr eaLnBrk="1" hangingPunct="1">
              <a:lnSpc>
                <a:spcPct val="80000"/>
              </a:lnSpc>
              <a:buFont typeface="Courier New" pitchFamily="49" charset="0"/>
              <a:buChar char="o"/>
              <a:defRPr/>
            </a:pPr>
            <a:r>
              <a:rPr lang="en-US" sz="2200"/>
              <a:t>Local Extensions from Regional tumors</a:t>
            </a:r>
          </a:p>
        </p:txBody>
      </p:sp>
      <p:sp>
        <p:nvSpPr>
          <p:cNvPr id="5" name="Slide Number Placeholder 4">
            <a:extLst>
              <a:ext uri="{FF2B5EF4-FFF2-40B4-BE49-F238E27FC236}">
                <a16:creationId xmlns:a16="http://schemas.microsoft.com/office/drawing/2014/main" id="{E916D935-0512-27F8-6007-7E00AEC5503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2730A4A-886F-4286-BF61-C41CFB298BB2}" type="slidenum">
              <a:rPr lang="en-US" altLang="en-US" sz="1200">
                <a:solidFill>
                  <a:srgbClr val="045C75"/>
                </a:solidFill>
              </a:rPr>
              <a:pPr eaLnBrk="1" hangingPunct="1"/>
              <a:t>9</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E9796B6-4185-D9C0-68D1-6A4395BB33C2}"/>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Application>Microsoft Office PowerPoint</Application>
  <PresentationFormat>On-screen Show (4:3)</PresentationFormat>
  <Slides>77</Slides>
  <Notes>3</Notes>
  <HiddenSlides>0</HiddenSlide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Flow</vt:lpstr>
      <vt:lpstr>BRAIN TUMORS SUPRATENT</vt:lpstr>
      <vt:lpstr>What is a Brain Tumor</vt:lpstr>
      <vt:lpstr>Benign Brain Tumors</vt:lpstr>
      <vt:lpstr>Malignant Brain Tumors</vt:lpstr>
      <vt:lpstr>What causes brain tumor</vt:lpstr>
      <vt:lpstr>Risk Factors</vt:lpstr>
      <vt:lpstr>Facts about Brain Tumors</vt:lpstr>
      <vt:lpstr>Classification</vt:lpstr>
      <vt:lpstr>PowerPoint Presentation</vt:lpstr>
      <vt:lpstr>PowerPoint Presentation</vt:lpstr>
      <vt:lpstr>Incidence of Brain Tumors</vt:lpstr>
      <vt:lpstr>Incidence of Brain Tumors</vt:lpstr>
      <vt:lpstr>Signs/Symptoms of brain tumors</vt:lpstr>
      <vt:lpstr>Signs/Symptoms of brain tumors</vt:lpstr>
      <vt:lpstr>Signs/Symptoms of brain tumors</vt:lpstr>
      <vt:lpstr>How brain tumors are diagnosed</vt:lpstr>
      <vt:lpstr>Neuroepithilial Tumors</vt:lpstr>
      <vt:lpstr>Distribution of Gliomas</vt:lpstr>
      <vt:lpstr>Astrocytoma</vt:lpstr>
      <vt:lpstr>PowerPoint Presentation</vt:lpstr>
      <vt:lpstr>Glioblastoma Multiforme</vt:lpstr>
      <vt:lpstr>PowerPoint Presentation</vt:lpstr>
      <vt:lpstr>PowerPoint Presentation</vt:lpstr>
      <vt:lpstr>PowerPoint Presentation</vt:lpstr>
      <vt:lpstr>PowerPoint Presentation</vt:lpstr>
      <vt:lpstr>Oligodendroglioma</vt:lpstr>
      <vt:lpstr>PowerPoint Presentation</vt:lpstr>
      <vt:lpstr>Ependymoma</vt:lpstr>
      <vt:lpstr>PowerPoint Presentation</vt:lpstr>
      <vt:lpstr>PowerPoint Presentation</vt:lpstr>
      <vt:lpstr>PowerPoint Presentation</vt:lpstr>
      <vt:lpstr>Choroid Plexus Tumors</vt:lpstr>
      <vt:lpstr>PowerPoint Presentation</vt:lpstr>
      <vt:lpstr>PowerPoint Presentation</vt:lpstr>
      <vt:lpstr>Pineal Tumors</vt:lpstr>
      <vt:lpstr>PowerPoint Presentation</vt:lpstr>
      <vt:lpstr>PowerPoint Presentation</vt:lpstr>
      <vt:lpstr>    Ganglioglioma</vt:lpstr>
      <vt:lpstr>PowerPoint Presentation</vt:lpstr>
      <vt:lpstr>PowerPoint Presentation</vt:lpstr>
      <vt:lpstr>PowerPoint Presentation</vt:lpstr>
      <vt:lpstr>Neuroblastoma</vt:lpstr>
      <vt:lpstr>Neuroblastoma</vt:lpstr>
      <vt:lpstr>Meningioma</vt:lpstr>
      <vt:lpstr>PowerPoint Presentation</vt:lpstr>
      <vt:lpstr>PowerPoint Presentation</vt:lpstr>
      <vt:lpstr>PowerPoint Presentation</vt:lpstr>
      <vt:lpstr>PowerPoint Presentation</vt:lpstr>
      <vt:lpstr>PowerPoint Presentation</vt:lpstr>
      <vt:lpstr>Germ Cell Tumors</vt:lpstr>
      <vt:lpstr>Germinoma</vt:lpstr>
      <vt:lpstr>PowerPoint Presentation</vt:lpstr>
      <vt:lpstr>Lymphomas</vt:lpstr>
      <vt:lpstr>PowerPoint Presentation</vt:lpstr>
      <vt:lpstr>PowerPoint Presentation</vt:lpstr>
      <vt:lpstr>Dermoid Cyst</vt:lpstr>
      <vt:lpstr>PowerPoint Presentation</vt:lpstr>
      <vt:lpstr>Epidermoid</vt:lpstr>
      <vt:lpstr>PowerPoint Presentation</vt:lpstr>
      <vt:lpstr>PowerPoint Presentation</vt:lpstr>
      <vt:lpstr>Colloid cyst</vt:lpstr>
      <vt:lpstr>PowerPoint Presentation</vt:lpstr>
      <vt:lpstr>PowerPoint Presentation</vt:lpstr>
      <vt:lpstr>PowerPoint Presentation</vt:lpstr>
      <vt:lpstr>PowerPoint Presentation</vt:lpstr>
      <vt:lpstr>Metastatic Tumors</vt:lpstr>
      <vt:lpstr>PowerPoint Presentation</vt:lpstr>
      <vt:lpstr>PowerPoint Presentation</vt:lpstr>
      <vt:lpstr>PowerPoint Presentation</vt:lpstr>
      <vt:lpstr>PowerPoint Presentation</vt:lpstr>
      <vt:lpstr>PowerPoint Presentation</vt:lpstr>
      <vt:lpstr>Management of brain tumors</vt:lpstr>
      <vt:lpstr>Other adjuvant therapies</vt:lpstr>
      <vt:lpstr>                                                                        Artificial intelligence : </vt:lpstr>
      <vt:lpstr>EOLA( END OF LECTURE ASSESSMENT) </vt:lpstr>
      <vt:lpstr>References:</vt:lpstr>
      <vt:lpstr>Thanks</vt:lpstr>
    </vt:vector>
  </TitlesOfParts>
  <Company>Bilal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TUMORS</dc:title>
  <dc:creator> Fahim</dc:creator>
  <cp:lastModifiedBy>Muhammad Usman Malik</cp:lastModifiedBy>
  <cp:revision>2</cp:revision>
  <dcterms:created xsi:type="dcterms:W3CDTF">2007-08-29T11:43:57Z</dcterms:created>
  <dcterms:modified xsi:type="dcterms:W3CDTF">2025-03-08T07:42:18Z</dcterms:modified>
</cp:coreProperties>
</file>