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94" r:id="rId3"/>
    <p:sldId id="29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46" r:id="rId41"/>
    <p:sldId id="349" r:id="rId42"/>
    <p:sldId id="351" r:id="rId43"/>
    <p:sldId id="293" r:id="rId4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83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0DCF6-2B67-4F03-9617-1ABD29F6E7B2}"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85CC4959-6099-43C8-96BF-591E15C27F5D}">
      <dgm:prSet custT="1"/>
      <dgm:spPr/>
      <dgm:t>
        <a:bodyPr/>
        <a:lstStyle/>
        <a:p>
          <a:r>
            <a:rPr lang="en-US" sz="1800" dirty="0"/>
            <a:t>Learning objectives</a:t>
          </a:r>
        </a:p>
      </dgm:t>
    </dgm:pt>
    <dgm:pt modelId="{08556C56-6B04-4F78-8E74-45710BFA2499}" type="parTrans" cxnId="{9F211710-AB9C-4442-8013-56E4100D2FFB}">
      <dgm:prSet/>
      <dgm:spPr/>
      <dgm:t>
        <a:bodyPr/>
        <a:lstStyle/>
        <a:p>
          <a:endParaRPr lang="en-US" sz="1800"/>
        </a:p>
      </dgm:t>
    </dgm:pt>
    <dgm:pt modelId="{9CB2B99B-F478-45E2-9C4E-714F99C8B048}" type="sibTrans" cxnId="{9F211710-AB9C-4442-8013-56E4100D2FFB}">
      <dgm:prSet/>
      <dgm:spPr/>
      <dgm:t>
        <a:bodyPr/>
        <a:lstStyle/>
        <a:p>
          <a:endParaRPr lang="en-US" sz="1800"/>
        </a:p>
      </dgm:t>
    </dgm:pt>
    <dgm:pt modelId="{D506BA9B-B238-4101-A545-B8D1A3AAD73C}">
      <dgm:prSet custT="1"/>
      <dgm:spPr/>
      <dgm:t>
        <a:bodyPr/>
        <a:lstStyle/>
        <a:p>
          <a:r>
            <a:rPr lang="en-US" sz="1800" dirty="0"/>
            <a:t>Benign and Pre-Malignant Diseases of Cervix</a:t>
          </a:r>
        </a:p>
        <a:p>
          <a:r>
            <a:rPr lang="en-US" sz="1800" dirty="0"/>
            <a:t>(core concept = 70%)</a:t>
          </a:r>
        </a:p>
      </dgm:t>
    </dgm:pt>
    <dgm:pt modelId="{4242BCA2-C06C-4BA1-A09B-7CAC9C7AEC58}" type="parTrans" cxnId="{73B17656-3244-4A9A-9F97-89236CC19169}">
      <dgm:prSet/>
      <dgm:spPr/>
      <dgm:t>
        <a:bodyPr/>
        <a:lstStyle/>
        <a:p>
          <a:endParaRPr lang="en-US" sz="1800"/>
        </a:p>
      </dgm:t>
    </dgm:pt>
    <dgm:pt modelId="{1C3E2F74-97DA-4CC2-85DC-164EF48F38E1}" type="sibTrans" cxnId="{73B17656-3244-4A9A-9F97-89236CC19169}">
      <dgm:prSet/>
      <dgm:spPr/>
      <dgm:t>
        <a:bodyPr/>
        <a:lstStyle/>
        <a:p>
          <a:endParaRPr lang="en-US" sz="1800"/>
        </a:p>
      </dgm:t>
    </dgm:pt>
    <dgm:pt modelId="{22E0F8DF-642B-49F6-9EF6-5095487F60E7}">
      <dgm:prSet custT="1"/>
      <dgm:spPr/>
      <dgm:t>
        <a:bodyPr/>
        <a:lstStyle/>
        <a:p>
          <a:r>
            <a:rPr lang="en-US" sz="1800" dirty="0"/>
            <a:t>Related pathophysiology (horizontal integration 15%)</a:t>
          </a:r>
        </a:p>
      </dgm:t>
    </dgm:pt>
    <dgm:pt modelId="{963BF282-CA82-4CA1-AF12-08164D1EAB3D}" type="parTrans" cxnId="{CCE9DE24-BED4-463E-BE7A-46570F9970DF}">
      <dgm:prSet/>
      <dgm:spPr/>
      <dgm:t>
        <a:bodyPr/>
        <a:lstStyle/>
        <a:p>
          <a:endParaRPr lang="en-US" sz="1800"/>
        </a:p>
      </dgm:t>
    </dgm:pt>
    <dgm:pt modelId="{2327A703-FAAA-4199-B145-1410D7742E31}" type="sibTrans" cxnId="{CCE9DE24-BED4-463E-BE7A-46570F9970DF}">
      <dgm:prSet/>
      <dgm:spPr/>
      <dgm:t>
        <a:bodyPr/>
        <a:lstStyle/>
        <a:p>
          <a:endParaRPr lang="en-US" sz="1800"/>
        </a:p>
      </dgm:t>
    </dgm:pt>
    <dgm:pt modelId="{FC8138D8-B639-4573-A368-CE8116386537}">
      <dgm:prSet custT="1"/>
      <dgm:spPr/>
      <dgm:t>
        <a:bodyPr/>
        <a:lstStyle/>
        <a:p>
          <a:r>
            <a:rPr lang="en-US" sz="1800" dirty="0"/>
            <a:t>Related clinical findings (vertical integration – 10%)</a:t>
          </a:r>
        </a:p>
      </dgm:t>
    </dgm:pt>
    <dgm:pt modelId="{A7CBD70B-CD7C-4839-AAC7-4ADF7DCF1A2D}" type="parTrans" cxnId="{587927D1-75C0-47D9-8627-C5068A57D40A}">
      <dgm:prSet/>
      <dgm:spPr/>
      <dgm:t>
        <a:bodyPr/>
        <a:lstStyle/>
        <a:p>
          <a:endParaRPr lang="en-US" sz="1800"/>
        </a:p>
      </dgm:t>
    </dgm:pt>
    <dgm:pt modelId="{754F6C68-0673-46E2-AE5D-459913FA6225}" type="sibTrans" cxnId="{587927D1-75C0-47D9-8627-C5068A57D40A}">
      <dgm:prSet/>
      <dgm:spPr/>
      <dgm:t>
        <a:bodyPr/>
        <a:lstStyle/>
        <a:p>
          <a:endParaRPr lang="en-US" sz="1800"/>
        </a:p>
      </dgm:t>
    </dgm:pt>
    <dgm:pt modelId="{15B8FD52-1CE9-410C-B84A-A2CBCC5E5EC0}">
      <dgm:prSet custT="1"/>
      <dgm:spPr/>
      <dgm:t>
        <a:bodyPr/>
        <a:lstStyle/>
        <a:p>
          <a:r>
            <a:rPr lang="en-US" sz="1800" dirty="0"/>
            <a:t>Research article related to topic (3%)</a:t>
          </a:r>
        </a:p>
      </dgm:t>
    </dgm:pt>
    <dgm:pt modelId="{6E3BF939-AB88-4110-824C-545956869395}" type="parTrans" cxnId="{E09C88D1-F814-4F0B-BAC2-AEA7796424B0}">
      <dgm:prSet/>
      <dgm:spPr/>
      <dgm:t>
        <a:bodyPr/>
        <a:lstStyle/>
        <a:p>
          <a:endParaRPr lang="en-US" sz="1800"/>
        </a:p>
      </dgm:t>
    </dgm:pt>
    <dgm:pt modelId="{31E09013-DC71-4026-9131-E1C4E57BA20A}" type="sibTrans" cxnId="{E09C88D1-F814-4F0B-BAC2-AEA7796424B0}">
      <dgm:prSet/>
      <dgm:spPr/>
      <dgm:t>
        <a:bodyPr/>
        <a:lstStyle/>
        <a:p>
          <a:endParaRPr lang="en-US" sz="1800"/>
        </a:p>
      </dgm:t>
    </dgm:pt>
    <dgm:pt modelId="{9725E4DE-0C5F-4A87-9D5C-CF8A730123F0}">
      <dgm:prSet custT="1"/>
      <dgm:spPr/>
      <dgm:t>
        <a:bodyPr/>
        <a:lstStyle/>
        <a:p>
          <a:r>
            <a:rPr lang="en-US" sz="1800" dirty="0"/>
            <a:t>Ethics (2%)</a:t>
          </a:r>
        </a:p>
      </dgm:t>
    </dgm:pt>
    <dgm:pt modelId="{6CEBCFBD-9E61-4944-A7D5-2A707F9EFA07}" type="parTrans" cxnId="{7E6D1735-03D4-4968-AE37-FB9391A917F6}">
      <dgm:prSet/>
      <dgm:spPr/>
      <dgm:t>
        <a:bodyPr/>
        <a:lstStyle/>
        <a:p>
          <a:endParaRPr lang="en-US" sz="1800"/>
        </a:p>
      </dgm:t>
    </dgm:pt>
    <dgm:pt modelId="{567799BA-6AC0-4282-947C-45FDA12455BF}" type="sibTrans" cxnId="{7E6D1735-03D4-4968-AE37-FB9391A917F6}">
      <dgm:prSet/>
      <dgm:spPr/>
      <dgm:t>
        <a:bodyPr/>
        <a:lstStyle/>
        <a:p>
          <a:endParaRPr lang="en-US" sz="1800"/>
        </a:p>
      </dgm:t>
    </dgm:pt>
    <dgm:pt modelId="{7E0DE400-426E-4A61-8990-08CDE3586AB0}" type="pres">
      <dgm:prSet presAssocID="{DCE0DCF6-2B67-4F03-9617-1ABD29F6E7B2}" presName="linear" presStyleCnt="0">
        <dgm:presLayoutVars>
          <dgm:animLvl val="lvl"/>
          <dgm:resizeHandles val="exact"/>
        </dgm:presLayoutVars>
      </dgm:prSet>
      <dgm:spPr/>
    </dgm:pt>
    <dgm:pt modelId="{40A2F7BC-2A19-43DE-9823-7B25D9F0B099}" type="pres">
      <dgm:prSet presAssocID="{85CC4959-6099-43C8-96BF-591E15C27F5D}" presName="parentText" presStyleLbl="node1" presStyleIdx="0" presStyleCnt="6">
        <dgm:presLayoutVars>
          <dgm:chMax val="0"/>
          <dgm:bulletEnabled val="1"/>
        </dgm:presLayoutVars>
      </dgm:prSet>
      <dgm:spPr/>
    </dgm:pt>
    <dgm:pt modelId="{4D8B9D6A-8D1D-48B4-9AAB-09CDC392E105}" type="pres">
      <dgm:prSet presAssocID="{9CB2B99B-F478-45E2-9C4E-714F99C8B048}" presName="spacer" presStyleCnt="0"/>
      <dgm:spPr/>
    </dgm:pt>
    <dgm:pt modelId="{F76DA1C1-BE28-49DF-88F6-675B4B24DC4C}" type="pres">
      <dgm:prSet presAssocID="{D506BA9B-B238-4101-A545-B8D1A3AAD73C}" presName="parentText" presStyleLbl="node1" presStyleIdx="1" presStyleCnt="6">
        <dgm:presLayoutVars>
          <dgm:chMax val="0"/>
          <dgm:bulletEnabled val="1"/>
        </dgm:presLayoutVars>
      </dgm:prSet>
      <dgm:spPr/>
    </dgm:pt>
    <dgm:pt modelId="{03EF787E-9CF8-4188-AC85-011D65AADE37}" type="pres">
      <dgm:prSet presAssocID="{1C3E2F74-97DA-4CC2-85DC-164EF48F38E1}" presName="spacer" presStyleCnt="0"/>
      <dgm:spPr/>
    </dgm:pt>
    <dgm:pt modelId="{4CA5F927-596E-4CBB-978C-C76D7B4D7297}" type="pres">
      <dgm:prSet presAssocID="{22E0F8DF-642B-49F6-9EF6-5095487F60E7}" presName="parentText" presStyleLbl="node1" presStyleIdx="2" presStyleCnt="6">
        <dgm:presLayoutVars>
          <dgm:chMax val="0"/>
          <dgm:bulletEnabled val="1"/>
        </dgm:presLayoutVars>
      </dgm:prSet>
      <dgm:spPr/>
    </dgm:pt>
    <dgm:pt modelId="{7CDD275A-52D8-406F-8C97-90525A1C31B8}" type="pres">
      <dgm:prSet presAssocID="{2327A703-FAAA-4199-B145-1410D7742E31}" presName="spacer" presStyleCnt="0"/>
      <dgm:spPr/>
    </dgm:pt>
    <dgm:pt modelId="{7007879B-F4AF-4541-9E04-BC2E3DE8A623}" type="pres">
      <dgm:prSet presAssocID="{FC8138D8-B639-4573-A368-CE8116386537}" presName="parentText" presStyleLbl="node1" presStyleIdx="3" presStyleCnt="6">
        <dgm:presLayoutVars>
          <dgm:chMax val="0"/>
          <dgm:bulletEnabled val="1"/>
        </dgm:presLayoutVars>
      </dgm:prSet>
      <dgm:spPr/>
    </dgm:pt>
    <dgm:pt modelId="{19615CA8-1F4A-44EE-BA01-6B9EDF9FDF08}" type="pres">
      <dgm:prSet presAssocID="{754F6C68-0673-46E2-AE5D-459913FA6225}" presName="spacer" presStyleCnt="0"/>
      <dgm:spPr/>
    </dgm:pt>
    <dgm:pt modelId="{B6E438C8-B444-4975-B47C-DA2A839E5572}" type="pres">
      <dgm:prSet presAssocID="{15B8FD52-1CE9-410C-B84A-A2CBCC5E5EC0}" presName="parentText" presStyleLbl="node1" presStyleIdx="4" presStyleCnt="6">
        <dgm:presLayoutVars>
          <dgm:chMax val="0"/>
          <dgm:bulletEnabled val="1"/>
        </dgm:presLayoutVars>
      </dgm:prSet>
      <dgm:spPr/>
    </dgm:pt>
    <dgm:pt modelId="{9235BB4F-8270-43D2-B655-8CB901B8BC6F}" type="pres">
      <dgm:prSet presAssocID="{31E09013-DC71-4026-9131-E1C4E57BA20A}" presName="spacer" presStyleCnt="0"/>
      <dgm:spPr/>
    </dgm:pt>
    <dgm:pt modelId="{89816B95-3D49-43B3-ACC7-9222A899A4C7}" type="pres">
      <dgm:prSet presAssocID="{9725E4DE-0C5F-4A87-9D5C-CF8A730123F0}" presName="parentText" presStyleLbl="node1" presStyleIdx="5" presStyleCnt="6">
        <dgm:presLayoutVars>
          <dgm:chMax val="0"/>
          <dgm:bulletEnabled val="1"/>
        </dgm:presLayoutVars>
      </dgm:prSet>
      <dgm:spPr/>
    </dgm:pt>
  </dgm:ptLst>
  <dgm:cxnLst>
    <dgm:cxn modelId="{9F211710-AB9C-4442-8013-56E4100D2FFB}" srcId="{DCE0DCF6-2B67-4F03-9617-1ABD29F6E7B2}" destId="{85CC4959-6099-43C8-96BF-591E15C27F5D}" srcOrd="0" destOrd="0" parTransId="{08556C56-6B04-4F78-8E74-45710BFA2499}" sibTransId="{9CB2B99B-F478-45E2-9C4E-714F99C8B048}"/>
    <dgm:cxn modelId="{60E88621-04E2-4224-BC88-CD03ADA84CAD}" type="presOf" srcId="{22E0F8DF-642B-49F6-9EF6-5095487F60E7}" destId="{4CA5F927-596E-4CBB-978C-C76D7B4D7297}" srcOrd="0" destOrd="0" presId="urn:microsoft.com/office/officeart/2005/8/layout/vList2"/>
    <dgm:cxn modelId="{CCE9DE24-BED4-463E-BE7A-46570F9970DF}" srcId="{DCE0DCF6-2B67-4F03-9617-1ABD29F6E7B2}" destId="{22E0F8DF-642B-49F6-9EF6-5095487F60E7}" srcOrd="2" destOrd="0" parTransId="{963BF282-CA82-4CA1-AF12-08164D1EAB3D}" sibTransId="{2327A703-FAAA-4199-B145-1410D7742E31}"/>
    <dgm:cxn modelId="{7E6D1735-03D4-4968-AE37-FB9391A917F6}" srcId="{DCE0DCF6-2B67-4F03-9617-1ABD29F6E7B2}" destId="{9725E4DE-0C5F-4A87-9D5C-CF8A730123F0}" srcOrd="5" destOrd="0" parTransId="{6CEBCFBD-9E61-4944-A7D5-2A707F9EFA07}" sibTransId="{567799BA-6AC0-4282-947C-45FDA12455BF}"/>
    <dgm:cxn modelId="{73B17656-3244-4A9A-9F97-89236CC19169}" srcId="{DCE0DCF6-2B67-4F03-9617-1ABD29F6E7B2}" destId="{D506BA9B-B238-4101-A545-B8D1A3AAD73C}" srcOrd="1" destOrd="0" parTransId="{4242BCA2-C06C-4BA1-A09B-7CAC9C7AEC58}" sibTransId="{1C3E2F74-97DA-4CC2-85DC-164EF48F38E1}"/>
    <dgm:cxn modelId="{9D75DFAB-73C4-40F8-94C5-F4BCF236C3A7}" type="presOf" srcId="{85CC4959-6099-43C8-96BF-591E15C27F5D}" destId="{40A2F7BC-2A19-43DE-9823-7B25D9F0B099}" srcOrd="0" destOrd="0" presId="urn:microsoft.com/office/officeart/2005/8/layout/vList2"/>
    <dgm:cxn modelId="{A003CBB0-EC4E-41C6-9C05-E6145C4D4130}" type="presOf" srcId="{9725E4DE-0C5F-4A87-9D5C-CF8A730123F0}" destId="{89816B95-3D49-43B3-ACC7-9222A899A4C7}" srcOrd="0" destOrd="0" presId="urn:microsoft.com/office/officeart/2005/8/layout/vList2"/>
    <dgm:cxn modelId="{FF4D8BBA-D5A1-40DF-9B55-557C30C68798}" type="presOf" srcId="{15B8FD52-1CE9-410C-B84A-A2CBCC5E5EC0}" destId="{B6E438C8-B444-4975-B47C-DA2A839E5572}" srcOrd="0" destOrd="0" presId="urn:microsoft.com/office/officeart/2005/8/layout/vList2"/>
    <dgm:cxn modelId="{2B1225BC-A4F8-4959-B41F-1E19FA45C70F}" type="presOf" srcId="{FC8138D8-B639-4573-A368-CE8116386537}" destId="{7007879B-F4AF-4541-9E04-BC2E3DE8A623}" srcOrd="0" destOrd="0" presId="urn:microsoft.com/office/officeart/2005/8/layout/vList2"/>
    <dgm:cxn modelId="{54213AC0-84AB-4595-AE78-54282A3B2ABA}" type="presOf" srcId="{D506BA9B-B238-4101-A545-B8D1A3AAD73C}" destId="{F76DA1C1-BE28-49DF-88F6-675B4B24DC4C}" srcOrd="0" destOrd="0" presId="urn:microsoft.com/office/officeart/2005/8/layout/vList2"/>
    <dgm:cxn modelId="{587927D1-75C0-47D9-8627-C5068A57D40A}" srcId="{DCE0DCF6-2B67-4F03-9617-1ABD29F6E7B2}" destId="{FC8138D8-B639-4573-A368-CE8116386537}" srcOrd="3" destOrd="0" parTransId="{A7CBD70B-CD7C-4839-AAC7-4ADF7DCF1A2D}" sibTransId="{754F6C68-0673-46E2-AE5D-459913FA6225}"/>
    <dgm:cxn modelId="{E09C88D1-F814-4F0B-BAC2-AEA7796424B0}" srcId="{DCE0DCF6-2B67-4F03-9617-1ABD29F6E7B2}" destId="{15B8FD52-1CE9-410C-B84A-A2CBCC5E5EC0}" srcOrd="4" destOrd="0" parTransId="{6E3BF939-AB88-4110-824C-545956869395}" sibTransId="{31E09013-DC71-4026-9131-E1C4E57BA20A}"/>
    <dgm:cxn modelId="{EA81E6E0-E11C-4140-8399-B118E21B3AE9}" type="presOf" srcId="{DCE0DCF6-2B67-4F03-9617-1ABD29F6E7B2}" destId="{7E0DE400-426E-4A61-8990-08CDE3586AB0}" srcOrd="0" destOrd="0" presId="urn:microsoft.com/office/officeart/2005/8/layout/vList2"/>
    <dgm:cxn modelId="{5E7ACFA7-4EC4-4098-B0B8-07A5A71D44A7}" type="presParOf" srcId="{7E0DE400-426E-4A61-8990-08CDE3586AB0}" destId="{40A2F7BC-2A19-43DE-9823-7B25D9F0B099}" srcOrd="0" destOrd="0" presId="urn:microsoft.com/office/officeart/2005/8/layout/vList2"/>
    <dgm:cxn modelId="{1807C5F9-BCC5-40FD-9DA7-4025A06D2F4B}" type="presParOf" srcId="{7E0DE400-426E-4A61-8990-08CDE3586AB0}" destId="{4D8B9D6A-8D1D-48B4-9AAB-09CDC392E105}" srcOrd="1" destOrd="0" presId="urn:microsoft.com/office/officeart/2005/8/layout/vList2"/>
    <dgm:cxn modelId="{EBC7B82F-73BE-43E6-B98C-A63376674D24}" type="presParOf" srcId="{7E0DE400-426E-4A61-8990-08CDE3586AB0}" destId="{F76DA1C1-BE28-49DF-88F6-675B4B24DC4C}" srcOrd="2" destOrd="0" presId="urn:microsoft.com/office/officeart/2005/8/layout/vList2"/>
    <dgm:cxn modelId="{F968C9E2-66FD-4806-90E3-EC12C14DEBDB}" type="presParOf" srcId="{7E0DE400-426E-4A61-8990-08CDE3586AB0}" destId="{03EF787E-9CF8-4188-AC85-011D65AADE37}" srcOrd="3" destOrd="0" presId="urn:microsoft.com/office/officeart/2005/8/layout/vList2"/>
    <dgm:cxn modelId="{705A8100-B266-4481-B4F0-7819F449076F}" type="presParOf" srcId="{7E0DE400-426E-4A61-8990-08CDE3586AB0}" destId="{4CA5F927-596E-4CBB-978C-C76D7B4D7297}" srcOrd="4" destOrd="0" presId="urn:microsoft.com/office/officeart/2005/8/layout/vList2"/>
    <dgm:cxn modelId="{5362AB6B-0C6C-4C56-9901-23639BCB1D19}" type="presParOf" srcId="{7E0DE400-426E-4A61-8990-08CDE3586AB0}" destId="{7CDD275A-52D8-406F-8C97-90525A1C31B8}" srcOrd="5" destOrd="0" presId="urn:microsoft.com/office/officeart/2005/8/layout/vList2"/>
    <dgm:cxn modelId="{7DD2B18B-FB59-4333-B0DA-909EC0F1267B}" type="presParOf" srcId="{7E0DE400-426E-4A61-8990-08CDE3586AB0}" destId="{7007879B-F4AF-4541-9E04-BC2E3DE8A623}" srcOrd="6" destOrd="0" presId="urn:microsoft.com/office/officeart/2005/8/layout/vList2"/>
    <dgm:cxn modelId="{1A0A211A-85C0-4404-BD93-B64B737D5CD5}" type="presParOf" srcId="{7E0DE400-426E-4A61-8990-08CDE3586AB0}" destId="{19615CA8-1F4A-44EE-BA01-6B9EDF9FDF08}" srcOrd="7" destOrd="0" presId="urn:microsoft.com/office/officeart/2005/8/layout/vList2"/>
    <dgm:cxn modelId="{632CBBC3-6A38-458B-99FD-CD55287157FA}" type="presParOf" srcId="{7E0DE400-426E-4A61-8990-08CDE3586AB0}" destId="{B6E438C8-B444-4975-B47C-DA2A839E5572}" srcOrd="8" destOrd="0" presId="urn:microsoft.com/office/officeart/2005/8/layout/vList2"/>
    <dgm:cxn modelId="{F22E2239-F0EF-4871-8537-2FE1EFA94A90}" type="presParOf" srcId="{7E0DE400-426E-4A61-8990-08CDE3586AB0}" destId="{9235BB4F-8270-43D2-B655-8CB901B8BC6F}" srcOrd="9" destOrd="0" presId="urn:microsoft.com/office/officeart/2005/8/layout/vList2"/>
    <dgm:cxn modelId="{1FEA6A49-DCEC-4094-AC9B-E036F8CEA721}" type="presParOf" srcId="{7E0DE400-426E-4A61-8990-08CDE3586AB0}" destId="{89816B95-3D49-43B3-ACC7-9222A899A4C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F7BC-2A19-43DE-9823-7B25D9F0B099}">
      <dsp:nvSpPr>
        <dsp:cNvPr id="0" name=""/>
        <dsp:cNvSpPr/>
      </dsp:nvSpPr>
      <dsp:spPr>
        <a:xfrm>
          <a:off x="0" y="331"/>
          <a:ext cx="5193658" cy="7800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Learning objectives</a:t>
          </a:r>
        </a:p>
      </dsp:txBody>
      <dsp:txXfrm>
        <a:off x="38081" y="38412"/>
        <a:ext cx="5117496" cy="703924"/>
      </dsp:txXfrm>
    </dsp:sp>
    <dsp:sp modelId="{F76DA1C1-BE28-49DF-88F6-675B4B24DC4C}">
      <dsp:nvSpPr>
        <dsp:cNvPr id="0" name=""/>
        <dsp:cNvSpPr/>
      </dsp:nvSpPr>
      <dsp:spPr>
        <a:xfrm>
          <a:off x="0" y="794030"/>
          <a:ext cx="5193658" cy="780086"/>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Benign and Pre-Malignant Diseases of Cervix</a:t>
          </a:r>
        </a:p>
        <a:p>
          <a:pPr marL="0" lvl="0" indent="0" algn="l" defTabSz="800100">
            <a:lnSpc>
              <a:spcPct val="90000"/>
            </a:lnSpc>
            <a:spcBef>
              <a:spcPct val="0"/>
            </a:spcBef>
            <a:spcAft>
              <a:spcPct val="35000"/>
            </a:spcAft>
            <a:buNone/>
          </a:pPr>
          <a:r>
            <a:rPr lang="en-US" sz="1800" kern="1200" dirty="0"/>
            <a:t>(core concept = 70%)</a:t>
          </a:r>
        </a:p>
      </dsp:txBody>
      <dsp:txXfrm>
        <a:off x="38081" y="832111"/>
        <a:ext cx="5117496" cy="703924"/>
      </dsp:txXfrm>
    </dsp:sp>
    <dsp:sp modelId="{4CA5F927-596E-4CBB-978C-C76D7B4D7297}">
      <dsp:nvSpPr>
        <dsp:cNvPr id="0" name=""/>
        <dsp:cNvSpPr/>
      </dsp:nvSpPr>
      <dsp:spPr>
        <a:xfrm>
          <a:off x="0" y="1587730"/>
          <a:ext cx="5193658" cy="780086"/>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Related pathophysiology (horizontal integration 15%)</a:t>
          </a:r>
        </a:p>
      </dsp:txBody>
      <dsp:txXfrm>
        <a:off x="38081" y="1625811"/>
        <a:ext cx="5117496" cy="703924"/>
      </dsp:txXfrm>
    </dsp:sp>
    <dsp:sp modelId="{7007879B-F4AF-4541-9E04-BC2E3DE8A623}">
      <dsp:nvSpPr>
        <dsp:cNvPr id="0" name=""/>
        <dsp:cNvSpPr/>
      </dsp:nvSpPr>
      <dsp:spPr>
        <a:xfrm>
          <a:off x="0" y="2381429"/>
          <a:ext cx="5193658" cy="780086"/>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Related clinical findings (vertical integration – 10%)</a:t>
          </a:r>
        </a:p>
      </dsp:txBody>
      <dsp:txXfrm>
        <a:off x="38081" y="2419510"/>
        <a:ext cx="5117496" cy="703924"/>
      </dsp:txXfrm>
    </dsp:sp>
    <dsp:sp modelId="{B6E438C8-B444-4975-B47C-DA2A839E5572}">
      <dsp:nvSpPr>
        <dsp:cNvPr id="0" name=""/>
        <dsp:cNvSpPr/>
      </dsp:nvSpPr>
      <dsp:spPr>
        <a:xfrm>
          <a:off x="0" y="3175128"/>
          <a:ext cx="5193658" cy="780086"/>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article related to topic (3%)</a:t>
          </a:r>
        </a:p>
      </dsp:txBody>
      <dsp:txXfrm>
        <a:off x="38081" y="3213209"/>
        <a:ext cx="5117496" cy="703924"/>
      </dsp:txXfrm>
    </dsp:sp>
    <dsp:sp modelId="{89816B95-3D49-43B3-ACC7-9222A899A4C7}">
      <dsp:nvSpPr>
        <dsp:cNvPr id="0" name=""/>
        <dsp:cNvSpPr/>
      </dsp:nvSpPr>
      <dsp:spPr>
        <a:xfrm>
          <a:off x="0" y="3968827"/>
          <a:ext cx="5193658" cy="78008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Ethics (2%)</a:t>
          </a:r>
        </a:p>
      </dsp:txBody>
      <dsp:txXfrm>
        <a:off x="38081" y="4006908"/>
        <a:ext cx="5117496" cy="703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A96C1AF-377D-40BF-A1C7-20F6BDB836BA}" type="datetimeFigureOut">
              <a:rPr lang="en-US" smtClean="0"/>
              <a:t>3/1/2025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98B2B94-7029-4DCA-ABA5-166B3A992011}" type="slidenum">
              <a:rPr lang="en-US" smtClean="0"/>
              <a:t>‹#›</a:t>
            </a:fld>
            <a:endParaRPr lang="en-US"/>
          </a:p>
        </p:txBody>
      </p:sp>
    </p:spTree>
    <p:extLst>
      <p:ext uri="{BB962C8B-B14F-4D97-AF65-F5344CB8AC3E}">
        <p14:creationId xmlns:p14="http://schemas.microsoft.com/office/powerpoint/2010/main" val="229976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1866645" y="2571368"/>
            <a:ext cx="3519170" cy="3755390"/>
          </a:xfrm>
          <a:prstGeom prst="rect">
            <a:avLst/>
          </a:prstGeom>
        </p:spPr>
        <p:txBody>
          <a:bodyPr wrap="square" lIns="0" tIns="0" rIns="0" bIns="0">
            <a:spAutoFit/>
          </a:bodyPr>
          <a:lstStyle>
            <a:lvl1pPr>
              <a:defRPr sz="2600" b="0" i="0">
                <a:solidFill>
                  <a:srgbClr val="FFFF00"/>
                </a:solidFill>
                <a:latin typeface="Trebuchet MS"/>
                <a:cs typeface="Trebuchet MS"/>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1971675"/>
            <a:ext cx="10439399" cy="323850"/>
          </a:xfrm>
          <a:prstGeom prst="rect">
            <a:avLst/>
          </a:prstGeom>
        </p:spPr>
      </p:pic>
      <p:pic>
        <p:nvPicPr>
          <p:cNvPr id="18" name="bg object 18"/>
          <p:cNvPicPr/>
          <p:nvPr/>
        </p:nvPicPr>
        <p:blipFill>
          <a:blip r:embed="rId9" cstate="print"/>
          <a:stretch>
            <a:fillRect/>
          </a:stretch>
        </p:blipFill>
        <p:spPr>
          <a:xfrm>
            <a:off x="10582275" y="1971675"/>
            <a:ext cx="1609725" cy="142875"/>
          </a:xfrm>
          <a:prstGeom prst="rect">
            <a:avLst/>
          </a:prstGeom>
        </p:spPr>
      </p:pic>
      <p:sp>
        <p:nvSpPr>
          <p:cNvPr id="19" name="bg object 19"/>
          <p:cNvSpPr/>
          <p:nvPr/>
        </p:nvSpPr>
        <p:spPr>
          <a:xfrm>
            <a:off x="0" y="609599"/>
            <a:ext cx="10439400" cy="1371600"/>
          </a:xfrm>
          <a:custGeom>
            <a:avLst/>
            <a:gdLst/>
            <a:ahLst/>
            <a:cxnLst/>
            <a:rect l="l" t="t" r="r" b="b"/>
            <a:pathLst>
              <a:path w="10439400" h="1371600">
                <a:moveTo>
                  <a:pt x="10439400" y="0"/>
                </a:moveTo>
                <a:lnTo>
                  <a:pt x="0" y="0"/>
                </a:lnTo>
                <a:lnTo>
                  <a:pt x="0" y="1371600"/>
                </a:lnTo>
                <a:lnTo>
                  <a:pt x="10439400" y="1371600"/>
                </a:lnTo>
                <a:lnTo>
                  <a:pt x="10439400" y="0"/>
                </a:lnTo>
                <a:close/>
              </a:path>
            </a:pathLst>
          </a:custGeom>
          <a:solidFill>
            <a:srgbClr val="252525"/>
          </a:solidFill>
        </p:spPr>
        <p:txBody>
          <a:bodyPr wrap="square" lIns="0" tIns="0" rIns="0" bIns="0" rtlCol="0"/>
          <a:lstStyle/>
          <a:p>
            <a:endParaRPr/>
          </a:p>
        </p:txBody>
      </p:sp>
      <p:sp>
        <p:nvSpPr>
          <p:cNvPr id="20" name="bg object 20"/>
          <p:cNvSpPr/>
          <p:nvPr/>
        </p:nvSpPr>
        <p:spPr>
          <a:xfrm>
            <a:off x="10582275" y="609599"/>
            <a:ext cx="1609725" cy="1371600"/>
          </a:xfrm>
          <a:custGeom>
            <a:avLst/>
            <a:gdLst/>
            <a:ahLst/>
            <a:cxnLst/>
            <a:rect l="l" t="t" r="r" b="b"/>
            <a:pathLst>
              <a:path w="1609725" h="1371600">
                <a:moveTo>
                  <a:pt x="1609725" y="0"/>
                </a:moveTo>
                <a:lnTo>
                  <a:pt x="0" y="0"/>
                </a:lnTo>
                <a:lnTo>
                  <a:pt x="0" y="1371600"/>
                </a:lnTo>
                <a:lnTo>
                  <a:pt x="1609725" y="1371600"/>
                </a:lnTo>
                <a:lnTo>
                  <a:pt x="1609725" y="0"/>
                </a:lnTo>
                <a:close/>
              </a:path>
            </a:pathLst>
          </a:custGeom>
          <a:solidFill>
            <a:srgbClr val="39CDE7"/>
          </a:solidFill>
        </p:spPr>
        <p:txBody>
          <a:bodyPr wrap="square" lIns="0" tIns="0" rIns="0" bIns="0" rtlCol="0"/>
          <a:lstStyle/>
          <a:p>
            <a:endParaRPr/>
          </a:p>
        </p:txBody>
      </p:sp>
      <p:sp>
        <p:nvSpPr>
          <p:cNvPr id="2" name="Holder 2"/>
          <p:cNvSpPr>
            <a:spLocks noGrp="1"/>
          </p:cNvSpPr>
          <p:nvPr>
            <p:ph type="title"/>
          </p:nvPr>
        </p:nvSpPr>
        <p:spPr>
          <a:xfrm>
            <a:off x="0" y="609600"/>
            <a:ext cx="12192000" cy="1371600"/>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572894" y="3015361"/>
            <a:ext cx="9046210" cy="1851660"/>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4238625"/>
              <a:ext cx="8972549" cy="276225"/>
            </a:xfrm>
            <a:prstGeom prst="rect">
              <a:avLst/>
            </a:prstGeom>
          </p:spPr>
        </p:pic>
        <p:pic>
          <p:nvPicPr>
            <p:cNvPr id="5" name="object 5"/>
            <p:cNvPicPr/>
            <p:nvPr/>
          </p:nvPicPr>
          <p:blipFill>
            <a:blip r:embed="rId4" cstate="print"/>
            <a:stretch>
              <a:fillRect/>
            </a:stretch>
          </p:blipFill>
          <p:spPr>
            <a:xfrm>
              <a:off x="9115425" y="4248150"/>
              <a:ext cx="3076575" cy="276225"/>
            </a:xfrm>
            <a:prstGeom prst="rect">
              <a:avLst/>
            </a:prstGeom>
          </p:spPr>
        </p:pic>
        <p:sp>
          <p:nvSpPr>
            <p:cNvPr id="6" name="object 6"/>
            <p:cNvSpPr/>
            <p:nvPr/>
          </p:nvSpPr>
          <p:spPr>
            <a:xfrm>
              <a:off x="0" y="2590800"/>
              <a:ext cx="8972550" cy="1657350"/>
            </a:xfrm>
            <a:custGeom>
              <a:avLst/>
              <a:gdLst/>
              <a:ahLst/>
              <a:cxnLst/>
              <a:rect l="l" t="t" r="r" b="b"/>
              <a:pathLst>
                <a:path w="8972550" h="1657350">
                  <a:moveTo>
                    <a:pt x="8972550" y="0"/>
                  </a:moveTo>
                  <a:lnTo>
                    <a:pt x="0" y="0"/>
                  </a:lnTo>
                  <a:lnTo>
                    <a:pt x="0" y="1657350"/>
                  </a:lnTo>
                  <a:lnTo>
                    <a:pt x="8972550" y="1657350"/>
                  </a:lnTo>
                  <a:lnTo>
                    <a:pt x="8972550" y="0"/>
                  </a:lnTo>
                  <a:close/>
                </a:path>
              </a:pathLst>
            </a:custGeom>
            <a:solidFill>
              <a:srgbClr val="252525"/>
            </a:solidFill>
          </p:spPr>
          <p:txBody>
            <a:bodyPr wrap="square" lIns="0" tIns="0" rIns="0" bIns="0" rtlCol="0"/>
            <a:lstStyle/>
            <a:p>
              <a:endParaRPr/>
            </a:p>
          </p:txBody>
        </p:sp>
        <p:sp>
          <p:nvSpPr>
            <p:cNvPr id="7" name="object 7"/>
            <p:cNvSpPr/>
            <p:nvPr/>
          </p:nvSpPr>
          <p:spPr>
            <a:xfrm>
              <a:off x="9115425" y="2590800"/>
              <a:ext cx="3076575" cy="1657350"/>
            </a:xfrm>
            <a:custGeom>
              <a:avLst/>
              <a:gdLst/>
              <a:ahLst/>
              <a:cxnLst/>
              <a:rect l="l" t="t" r="r" b="b"/>
              <a:pathLst>
                <a:path w="3076575" h="1657350">
                  <a:moveTo>
                    <a:pt x="3076575" y="0"/>
                  </a:moveTo>
                  <a:lnTo>
                    <a:pt x="0" y="0"/>
                  </a:lnTo>
                  <a:lnTo>
                    <a:pt x="0" y="1657350"/>
                  </a:lnTo>
                  <a:lnTo>
                    <a:pt x="3076575" y="1657350"/>
                  </a:lnTo>
                  <a:lnTo>
                    <a:pt x="3076575" y="0"/>
                  </a:lnTo>
                  <a:close/>
                </a:path>
              </a:pathLst>
            </a:custGeom>
            <a:solidFill>
              <a:srgbClr val="39CDE7"/>
            </a:solidFill>
          </p:spPr>
          <p:txBody>
            <a:bodyPr wrap="square" lIns="0" tIns="0" rIns="0" bIns="0" rtlCol="0"/>
            <a:lstStyle/>
            <a:p>
              <a:endParaRPr/>
            </a:p>
          </p:txBody>
        </p:sp>
      </p:grpSp>
      <p:sp>
        <p:nvSpPr>
          <p:cNvPr id="8" name="object 8"/>
          <p:cNvSpPr txBox="1">
            <a:spLocks noGrp="1"/>
          </p:cNvSpPr>
          <p:nvPr>
            <p:ph type="title"/>
          </p:nvPr>
        </p:nvSpPr>
        <p:spPr>
          <a:xfrm>
            <a:off x="1061402" y="2465768"/>
            <a:ext cx="7690484" cy="1593850"/>
          </a:xfrm>
          <a:prstGeom prst="rect">
            <a:avLst/>
          </a:prstGeom>
        </p:spPr>
        <p:txBody>
          <a:bodyPr vert="horz" wrap="square" lIns="0" tIns="104140" rIns="0" bIns="0" rtlCol="0">
            <a:spAutoFit/>
          </a:bodyPr>
          <a:lstStyle/>
          <a:p>
            <a:pPr marL="2260600" marR="5080" indent="-2248535">
              <a:lnSpc>
                <a:spcPts val="5860"/>
              </a:lnSpc>
              <a:spcBef>
                <a:spcPts val="820"/>
              </a:spcBef>
              <a:tabLst>
                <a:tab pos="3594735" algn="l"/>
              </a:tabLst>
            </a:pPr>
            <a:r>
              <a:rPr sz="5400" dirty="0"/>
              <a:t>Benign</a:t>
            </a:r>
            <a:r>
              <a:rPr sz="5400" spc="-70" dirty="0"/>
              <a:t> </a:t>
            </a:r>
            <a:r>
              <a:rPr sz="5400" spc="-25" dirty="0"/>
              <a:t>and</a:t>
            </a:r>
            <a:r>
              <a:rPr sz="5400" dirty="0"/>
              <a:t>	</a:t>
            </a:r>
            <a:r>
              <a:rPr sz="5400" spc="-10" dirty="0"/>
              <a:t>Premalignant </a:t>
            </a:r>
            <a:r>
              <a:rPr sz="5400" dirty="0"/>
              <a:t>diseases</a:t>
            </a:r>
            <a:r>
              <a:rPr sz="5400" spc="-80" dirty="0"/>
              <a:t> </a:t>
            </a:r>
            <a:r>
              <a:rPr sz="5400" dirty="0"/>
              <a:t>of</a:t>
            </a:r>
            <a:r>
              <a:rPr sz="5400" spc="-30" dirty="0"/>
              <a:t> </a:t>
            </a:r>
            <a:r>
              <a:rPr sz="5400" spc="-10" dirty="0"/>
              <a:t>cervix</a:t>
            </a:r>
            <a:endParaRPr sz="5400"/>
          </a:p>
        </p:txBody>
      </p:sp>
      <p:sp>
        <p:nvSpPr>
          <p:cNvPr id="9" name="object 9"/>
          <p:cNvSpPr txBox="1"/>
          <p:nvPr/>
        </p:nvSpPr>
        <p:spPr>
          <a:xfrm>
            <a:off x="4575809" y="4294314"/>
            <a:ext cx="4180840" cy="1141095"/>
          </a:xfrm>
          <a:prstGeom prst="rect">
            <a:avLst/>
          </a:prstGeom>
        </p:spPr>
        <p:txBody>
          <a:bodyPr vert="horz" wrap="square" lIns="0" tIns="78740" rIns="0" bIns="0" rtlCol="0">
            <a:spAutoFit/>
          </a:bodyPr>
          <a:lstStyle/>
          <a:p>
            <a:pPr marL="99695">
              <a:lnSpc>
                <a:spcPct val="100000"/>
              </a:lnSpc>
              <a:spcBef>
                <a:spcPts val="620"/>
              </a:spcBef>
            </a:pPr>
            <a:r>
              <a:rPr sz="2000" dirty="0">
                <a:latin typeface="Trebuchet MS"/>
                <a:cs typeface="Trebuchet MS"/>
              </a:rPr>
              <a:t>Assistant</a:t>
            </a:r>
            <a:r>
              <a:rPr sz="2000" spc="-100" dirty="0">
                <a:latin typeface="Trebuchet MS"/>
                <a:cs typeface="Trebuchet MS"/>
              </a:rPr>
              <a:t> </a:t>
            </a:r>
            <a:r>
              <a:rPr sz="2000" dirty="0">
                <a:latin typeface="Trebuchet MS"/>
                <a:cs typeface="Trebuchet MS"/>
              </a:rPr>
              <a:t>Professor</a:t>
            </a:r>
            <a:r>
              <a:rPr sz="2000" spc="-20" dirty="0">
                <a:latin typeface="Trebuchet MS"/>
                <a:cs typeface="Trebuchet MS"/>
              </a:rPr>
              <a:t> </a:t>
            </a:r>
            <a:r>
              <a:rPr sz="2000" dirty="0">
                <a:latin typeface="Trebuchet MS"/>
                <a:cs typeface="Trebuchet MS"/>
              </a:rPr>
              <a:t>Dr.</a:t>
            </a:r>
            <a:r>
              <a:rPr sz="2000" spc="-40" dirty="0">
                <a:latin typeface="Trebuchet MS"/>
                <a:cs typeface="Trebuchet MS"/>
              </a:rPr>
              <a:t> </a:t>
            </a:r>
            <a:r>
              <a:rPr sz="2000" dirty="0">
                <a:latin typeface="Trebuchet MS"/>
                <a:cs typeface="Trebuchet MS"/>
              </a:rPr>
              <a:t>Khansa</a:t>
            </a:r>
            <a:r>
              <a:rPr sz="2000" spc="-55" dirty="0">
                <a:latin typeface="Trebuchet MS"/>
                <a:cs typeface="Trebuchet MS"/>
              </a:rPr>
              <a:t> </a:t>
            </a:r>
            <a:r>
              <a:rPr sz="2000" spc="-10" dirty="0">
                <a:latin typeface="Trebuchet MS"/>
                <a:cs typeface="Trebuchet MS"/>
              </a:rPr>
              <a:t>Iqbal</a:t>
            </a:r>
            <a:endParaRPr sz="2000">
              <a:latin typeface="Trebuchet MS"/>
              <a:cs typeface="Trebuchet MS"/>
            </a:endParaRPr>
          </a:p>
          <a:p>
            <a:pPr marL="2755900">
              <a:lnSpc>
                <a:spcPct val="100000"/>
              </a:lnSpc>
              <a:spcBef>
                <a:spcPts val="525"/>
              </a:spcBef>
            </a:pPr>
            <a:r>
              <a:rPr sz="2000" dirty="0">
                <a:latin typeface="Trebuchet MS"/>
                <a:cs typeface="Trebuchet MS"/>
              </a:rPr>
              <a:t>MBBS,</a:t>
            </a:r>
            <a:r>
              <a:rPr sz="2000" spc="-50" dirty="0">
                <a:latin typeface="Trebuchet MS"/>
                <a:cs typeface="Trebuchet MS"/>
              </a:rPr>
              <a:t> </a:t>
            </a:r>
            <a:r>
              <a:rPr sz="2000" spc="-20" dirty="0">
                <a:latin typeface="Trebuchet MS"/>
                <a:cs typeface="Trebuchet MS"/>
              </a:rPr>
              <a:t>FCPS,</a:t>
            </a:r>
            <a:endParaRPr sz="2000">
              <a:latin typeface="Trebuchet MS"/>
              <a:cs typeface="Trebuchet MS"/>
            </a:endParaRPr>
          </a:p>
          <a:p>
            <a:pPr marL="12700">
              <a:lnSpc>
                <a:spcPct val="100000"/>
              </a:lnSpc>
              <a:spcBef>
                <a:spcPts val="530"/>
              </a:spcBef>
            </a:pPr>
            <a:r>
              <a:rPr sz="2000" dirty="0">
                <a:latin typeface="Trebuchet MS"/>
                <a:cs typeface="Trebuchet MS"/>
              </a:rPr>
              <a:t>Obstetric</a:t>
            </a:r>
            <a:r>
              <a:rPr sz="2000" spc="-75" dirty="0">
                <a:latin typeface="Trebuchet MS"/>
                <a:cs typeface="Trebuchet MS"/>
              </a:rPr>
              <a:t> </a:t>
            </a:r>
            <a:r>
              <a:rPr sz="2000" dirty="0">
                <a:latin typeface="Trebuchet MS"/>
                <a:cs typeface="Trebuchet MS"/>
              </a:rPr>
              <a:t>&amp;</a:t>
            </a:r>
            <a:r>
              <a:rPr sz="2000" spc="-55" dirty="0">
                <a:latin typeface="Trebuchet MS"/>
                <a:cs typeface="Trebuchet MS"/>
              </a:rPr>
              <a:t> </a:t>
            </a:r>
            <a:r>
              <a:rPr sz="2000" dirty="0">
                <a:latin typeface="Trebuchet MS"/>
                <a:cs typeface="Trebuchet MS"/>
              </a:rPr>
              <a:t>Gynaecology Unit</a:t>
            </a:r>
            <a:r>
              <a:rPr sz="2000" spc="-25" dirty="0">
                <a:latin typeface="Trebuchet MS"/>
                <a:cs typeface="Trebuchet MS"/>
              </a:rPr>
              <a:t> </a:t>
            </a:r>
            <a:r>
              <a:rPr sz="2000" spc="-10" dirty="0">
                <a:latin typeface="Trebuchet MS"/>
                <a:cs typeface="Trebuchet MS"/>
              </a:rPr>
              <a:t>II,HFH</a:t>
            </a:r>
            <a:endParaRPr sz="200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80" dirty="0"/>
              <a:t> </a:t>
            </a:r>
            <a:r>
              <a:rPr dirty="0"/>
              <a:t>ectopy</a:t>
            </a:r>
            <a:r>
              <a:rPr spc="-50" dirty="0"/>
              <a:t> </a:t>
            </a:r>
            <a:r>
              <a:rPr spc="-10" dirty="0"/>
              <a:t>(erosion)</a:t>
            </a:r>
          </a:p>
        </p:txBody>
      </p:sp>
      <p:sp>
        <p:nvSpPr>
          <p:cNvPr id="3" name="object 3"/>
          <p:cNvSpPr/>
          <p:nvPr/>
        </p:nvSpPr>
        <p:spPr>
          <a:xfrm>
            <a:off x="328612" y="2386012"/>
            <a:ext cx="5267325" cy="3981450"/>
          </a:xfrm>
          <a:custGeom>
            <a:avLst/>
            <a:gdLst/>
            <a:ahLst/>
            <a:cxnLst/>
            <a:rect l="l" t="t" r="r" b="b"/>
            <a:pathLst>
              <a:path w="5267325" h="3981450">
                <a:moveTo>
                  <a:pt x="0" y="3981450"/>
                </a:moveTo>
                <a:lnTo>
                  <a:pt x="5267325" y="3981450"/>
                </a:lnTo>
                <a:lnTo>
                  <a:pt x="5267325" y="0"/>
                </a:lnTo>
                <a:lnTo>
                  <a:pt x="0" y="0"/>
                </a:lnTo>
                <a:lnTo>
                  <a:pt x="0" y="3981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402590" y="2408174"/>
            <a:ext cx="5106035" cy="3454400"/>
          </a:xfrm>
          <a:prstGeom prst="rect">
            <a:avLst/>
          </a:prstGeom>
        </p:spPr>
        <p:txBody>
          <a:bodyPr vert="horz" wrap="square" lIns="0" tIns="13335" rIns="0" bIns="0" rtlCol="0">
            <a:spAutoFit/>
          </a:bodyPr>
          <a:lstStyle/>
          <a:p>
            <a:pPr marL="241300" marR="5080" indent="-229235">
              <a:lnSpc>
                <a:spcPct val="100000"/>
              </a:lnSpc>
              <a:spcBef>
                <a:spcPts val="105"/>
              </a:spcBef>
              <a:buChar char="•"/>
              <a:tabLst>
                <a:tab pos="241300" algn="l"/>
                <a:tab pos="254000" algn="l"/>
              </a:tabLst>
            </a:pPr>
            <a:r>
              <a:rPr sz="2400" dirty="0">
                <a:solidFill>
                  <a:srgbClr val="FFFFFF"/>
                </a:solidFill>
                <a:latin typeface="Arial MT"/>
                <a:cs typeface="Arial MT"/>
              </a:rPr>
              <a:t>	</a:t>
            </a:r>
            <a:r>
              <a:rPr sz="2400" dirty="0">
                <a:solidFill>
                  <a:srgbClr val="FFFFFF"/>
                </a:solidFill>
                <a:latin typeface="Trebuchet MS"/>
                <a:cs typeface="Trebuchet MS"/>
              </a:rPr>
              <a:t>A</a:t>
            </a:r>
            <a:r>
              <a:rPr sz="2400" spc="-5" dirty="0">
                <a:solidFill>
                  <a:srgbClr val="FFFFFF"/>
                </a:solidFill>
                <a:latin typeface="Trebuchet MS"/>
                <a:cs typeface="Trebuchet MS"/>
              </a:rPr>
              <a:t> </a:t>
            </a:r>
            <a:r>
              <a:rPr sz="2400" dirty="0">
                <a:solidFill>
                  <a:srgbClr val="FFFFFF"/>
                </a:solidFill>
                <a:latin typeface="Trebuchet MS"/>
                <a:cs typeface="Trebuchet MS"/>
              </a:rPr>
              <a:t>bright</a:t>
            </a:r>
            <a:r>
              <a:rPr sz="2400" spc="-65" dirty="0">
                <a:solidFill>
                  <a:srgbClr val="FFFFFF"/>
                </a:solidFill>
                <a:latin typeface="Trebuchet MS"/>
                <a:cs typeface="Trebuchet MS"/>
              </a:rPr>
              <a:t> </a:t>
            </a:r>
            <a:r>
              <a:rPr sz="2400" dirty="0">
                <a:solidFill>
                  <a:srgbClr val="FFFFFF"/>
                </a:solidFill>
                <a:latin typeface="Trebuchet MS"/>
                <a:cs typeface="Trebuchet MS"/>
              </a:rPr>
              <a:t>red</a:t>
            </a:r>
            <a:r>
              <a:rPr sz="2400" spc="-75" dirty="0">
                <a:solidFill>
                  <a:srgbClr val="FFFFFF"/>
                </a:solidFill>
                <a:latin typeface="Trebuchet MS"/>
                <a:cs typeface="Trebuchet MS"/>
              </a:rPr>
              <a:t> </a:t>
            </a:r>
            <a:r>
              <a:rPr sz="2400" dirty="0">
                <a:solidFill>
                  <a:srgbClr val="FFFFFF"/>
                </a:solidFill>
                <a:latin typeface="Trebuchet MS"/>
                <a:cs typeface="Trebuchet MS"/>
              </a:rPr>
              <a:t>area</a:t>
            </a:r>
            <a:r>
              <a:rPr sz="2400" spc="-5" dirty="0">
                <a:solidFill>
                  <a:srgbClr val="FFFFFF"/>
                </a:solidFill>
                <a:latin typeface="Trebuchet MS"/>
                <a:cs typeface="Trebuchet MS"/>
              </a:rPr>
              <a:t> </a:t>
            </a:r>
            <a:r>
              <a:rPr sz="2400" dirty="0">
                <a:solidFill>
                  <a:srgbClr val="FFFFFF"/>
                </a:solidFill>
                <a:latin typeface="Trebuchet MS"/>
                <a:cs typeface="Trebuchet MS"/>
              </a:rPr>
              <a:t>around</a:t>
            </a:r>
            <a:r>
              <a:rPr sz="2400" spc="-5" dirty="0">
                <a:solidFill>
                  <a:srgbClr val="FFFFFF"/>
                </a:solidFill>
                <a:latin typeface="Trebuchet MS"/>
                <a:cs typeface="Trebuchet MS"/>
              </a:rPr>
              <a:t> </a:t>
            </a:r>
            <a:r>
              <a:rPr sz="2400" spc="-10" dirty="0">
                <a:solidFill>
                  <a:srgbClr val="FFFFFF"/>
                </a:solidFill>
                <a:latin typeface="Trebuchet MS"/>
                <a:cs typeface="Trebuchet MS"/>
              </a:rPr>
              <a:t>external </a:t>
            </a:r>
            <a:r>
              <a:rPr sz="2400" dirty="0">
                <a:solidFill>
                  <a:srgbClr val="FFFFFF"/>
                </a:solidFill>
                <a:latin typeface="Trebuchet MS"/>
                <a:cs typeface="Trebuchet MS"/>
              </a:rPr>
              <a:t>Os</a:t>
            </a:r>
            <a:r>
              <a:rPr sz="2400" spc="-70" dirty="0">
                <a:solidFill>
                  <a:srgbClr val="FFFFFF"/>
                </a:solidFill>
                <a:latin typeface="Trebuchet MS"/>
                <a:cs typeface="Trebuchet MS"/>
              </a:rPr>
              <a:t> </a:t>
            </a:r>
            <a:r>
              <a:rPr sz="2400" dirty="0">
                <a:solidFill>
                  <a:srgbClr val="FFFFFF"/>
                </a:solidFill>
                <a:latin typeface="Trebuchet MS"/>
                <a:cs typeface="Trebuchet MS"/>
              </a:rPr>
              <a:t>due</a:t>
            </a:r>
            <a:r>
              <a:rPr sz="2400" spc="-45" dirty="0">
                <a:solidFill>
                  <a:srgbClr val="FFFFFF"/>
                </a:solidFill>
                <a:latin typeface="Trebuchet MS"/>
                <a:cs typeface="Trebuchet MS"/>
              </a:rPr>
              <a:t> </a:t>
            </a:r>
            <a:r>
              <a:rPr sz="2400" dirty="0">
                <a:solidFill>
                  <a:srgbClr val="FFFFFF"/>
                </a:solidFill>
                <a:latin typeface="Trebuchet MS"/>
                <a:cs typeface="Trebuchet MS"/>
              </a:rPr>
              <a:t>to</a:t>
            </a:r>
            <a:r>
              <a:rPr sz="2400" spc="-15" dirty="0">
                <a:solidFill>
                  <a:srgbClr val="FFFFFF"/>
                </a:solidFill>
                <a:latin typeface="Trebuchet MS"/>
                <a:cs typeface="Trebuchet MS"/>
              </a:rPr>
              <a:t> </a:t>
            </a:r>
            <a:r>
              <a:rPr sz="2400" dirty="0">
                <a:solidFill>
                  <a:srgbClr val="FFFFFF"/>
                </a:solidFill>
                <a:latin typeface="Trebuchet MS"/>
                <a:cs typeface="Trebuchet MS"/>
              </a:rPr>
              <a:t>replacement</a:t>
            </a:r>
            <a:r>
              <a:rPr sz="2400" spc="10" dirty="0">
                <a:solidFill>
                  <a:srgbClr val="FFFFFF"/>
                </a:solidFill>
                <a:latin typeface="Trebuchet MS"/>
                <a:cs typeface="Trebuchet MS"/>
              </a:rPr>
              <a:t> </a:t>
            </a:r>
            <a:r>
              <a:rPr sz="2400" dirty="0">
                <a:solidFill>
                  <a:srgbClr val="FFFFFF"/>
                </a:solidFill>
                <a:latin typeface="Trebuchet MS"/>
                <a:cs typeface="Trebuchet MS"/>
              </a:rPr>
              <a:t>of</a:t>
            </a:r>
            <a:r>
              <a:rPr sz="2400" spc="-65" dirty="0">
                <a:solidFill>
                  <a:srgbClr val="FFFFFF"/>
                </a:solidFill>
                <a:latin typeface="Trebuchet MS"/>
                <a:cs typeface="Trebuchet MS"/>
              </a:rPr>
              <a:t> </a:t>
            </a:r>
            <a:r>
              <a:rPr sz="2400" spc="-10" dirty="0">
                <a:solidFill>
                  <a:srgbClr val="FFFFFF"/>
                </a:solidFill>
                <a:latin typeface="Trebuchet MS"/>
                <a:cs typeface="Trebuchet MS"/>
              </a:rPr>
              <a:t>stratified </a:t>
            </a:r>
            <a:r>
              <a:rPr sz="2400" dirty="0">
                <a:solidFill>
                  <a:srgbClr val="FFFFFF"/>
                </a:solidFill>
                <a:latin typeface="Trebuchet MS"/>
                <a:cs typeface="Trebuchet MS"/>
              </a:rPr>
              <a:t>squamous</a:t>
            </a:r>
            <a:r>
              <a:rPr sz="2400" spc="-45" dirty="0">
                <a:solidFill>
                  <a:srgbClr val="FFFFFF"/>
                </a:solidFill>
                <a:latin typeface="Trebuchet MS"/>
                <a:cs typeface="Trebuchet MS"/>
              </a:rPr>
              <a:t> </a:t>
            </a:r>
            <a:r>
              <a:rPr sz="2400" dirty="0">
                <a:solidFill>
                  <a:srgbClr val="FFFFFF"/>
                </a:solidFill>
                <a:latin typeface="Trebuchet MS"/>
                <a:cs typeface="Trebuchet MS"/>
              </a:rPr>
              <a:t>epithelium</a:t>
            </a:r>
            <a:r>
              <a:rPr sz="2400" spc="-20" dirty="0">
                <a:solidFill>
                  <a:srgbClr val="FFFFFF"/>
                </a:solidFill>
                <a:latin typeface="Trebuchet MS"/>
                <a:cs typeface="Trebuchet MS"/>
              </a:rPr>
              <a:t> </a:t>
            </a:r>
            <a:r>
              <a:rPr sz="2400" dirty="0">
                <a:solidFill>
                  <a:srgbClr val="FFFFFF"/>
                </a:solidFill>
                <a:latin typeface="Trebuchet MS"/>
                <a:cs typeface="Trebuchet MS"/>
              </a:rPr>
              <a:t>of</a:t>
            </a:r>
            <a:r>
              <a:rPr sz="2400" spc="-105"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ectocervix</a:t>
            </a:r>
            <a:r>
              <a:rPr sz="2400" spc="-15" dirty="0">
                <a:solidFill>
                  <a:srgbClr val="FFFFFF"/>
                </a:solidFill>
                <a:latin typeface="Trebuchet MS"/>
                <a:cs typeface="Trebuchet MS"/>
              </a:rPr>
              <a:t> </a:t>
            </a:r>
            <a:r>
              <a:rPr sz="2400" dirty="0">
                <a:solidFill>
                  <a:srgbClr val="FFFFFF"/>
                </a:solidFill>
                <a:latin typeface="Trebuchet MS"/>
                <a:cs typeface="Trebuchet MS"/>
              </a:rPr>
              <a:t>with</a:t>
            </a:r>
            <a:r>
              <a:rPr sz="2400" spc="-40" dirty="0">
                <a:solidFill>
                  <a:srgbClr val="FFFFFF"/>
                </a:solidFill>
                <a:latin typeface="Trebuchet MS"/>
                <a:cs typeface="Trebuchet MS"/>
              </a:rPr>
              <a:t> </a:t>
            </a:r>
            <a:r>
              <a:rPr sz="2400" dirty="0">
                <a:solidFill>
                  <a:srgbClr val="FFFFFF"/>
                </a:solidFill>
                <a:latin typeface="Trebuchet MS"/>
                <a:cs typeface="Trebuchet MS"/>
              </a:rPr>
              <a:t>the</a:t>
            </a:r>
            <a:r>
              <a:rPr sz="2400" spc="-45" dirty="0">
                <a:solidFill>
                  <a:srgbClr val="FFFFFF"/>
                </a:solidFill>
                <a:latin typeface="Trebuchet MS"/>
                <a:cs typeface="Trebuchet MS"/>
              </a:rPr>
              <a:t> </a:t>
            </a:r>
            <a:r>
              <a:rPr sz="2400" spc="-10" dirty="0">
                <a:solidFill>
                  <a:srgbClr val="FFFFFF"/>
                </a:solidFill>
                <a:latin typeface="Trebuchet MS"/>
                <a:cs typeface="Trebuchet MS"/>
              </a:rPr>
              <a:t>endocervical </a:t>
            </a:r>
            <a:r>
              <a:rPr sz="2400" dirty="0">
                <a:solidFill>
                  <a:srgbClr val="FFFFFF"/>
                </a:solidFill>
                <a:latin typeface="Trebuchet MS"/>
                <a:cs typeface="Trebuchet MS"/>
              </a:rPr>
              <a:t>columnar</a:t>
            </a:r>
            <a:r>
              <a:rPr sz="2400" spc="-40" dirty="0">
                <a:solidFill>
                  <a:srgbClr val="FFFFFF"/>
                </a:solidFill>
                <a:latin typeface="Trebuchet MS"/>
                <a:cs typeface="Trebuchet MS"/>
              </a:rPr>
              <a:t> </a:t>
            </a:r>
            <a:r>
              <a:rPr sz="2400" dirty="0">
                <a:solidFill>
                  <a:srgbClr val="FFFFFF"/>
                </a:solidFill>
                <a:latin typeface="Trebuchet MS"/>
                <a:cs typeface="Trebuchet MS"/>
              </a:rPr>
              <a:t>epithelium,</a:t>
            </a:r>
            <a:r>
              <a:rPr sz="2400" spc="-65" dirty="0">
                <a:solidFill>
                  <a:srgbClr val="FFFFFF"/>
                </a:solidFill>
                <a:latin typeface="Trebuchet MS"/>
                <a:cs typeface="Trebuchet MS"/>
              </a:rPr>
              <a:t> </a:t>
            </a:r>
            <a:r>
              <a:rPr sz="2400" dirty="0">
                <a:solidFill>
                  <a:srgbClr val="FFFFFF"/>
                </a:solidFill>
                <a:latin typeface="Trebuchet MS"/>
                <a:cs typeface="Trebuchet MS"/>
              </a:rPr>
              <a:t>which</a:t>
            </a:r>
            <a:r>
              <a:rPr sz="2400" spc="-45" dirty="0">
                <a:solidFill>
                  <a:srgbClr val="FFFFFF"/>
                </a:solidFill>
                <a:latin typeface="Trebuchet MS"/>
                <a:cs typeface="Trebuchet MS"/>
              </a:rPr>
              <a:t> </a:t>
            </a:r>
            <a:r>
              <a:rPr sz="2400" dirty="0">
                <a:solidFill>
                  <a:srgbClr val="FFFFFF"/>
                </a:solidFill>
                <a:latin typeface="Trebuchet MS"/>
                <a:cs typeface="Trebuchet MS"/>
              </a:rPr>
              <a:t>is</a:t>
            </a:r>
            <a:r>
              <a:rPr sz="2400" spc="-5" dirty="0">
                <a:solidFill>
                  <a:srgbClr val="FFFFFF"/>
                </a:solidFill>
                <a:latin typeface="Trebuchet MS"/>
                <a:cs typeface="Trebuchet MS"/>
              </a:rPr>
              <a:t> </a:t>
            </a:r>
            <a:r>
              <a:rPr sz="2400" spc="-20" dirty="0">
                <a:solidFill>
                  <a:srgbClr val="FFFFFF"/>
                </a:solidFill>
                <a:latin typeface="Trebuchet MS"/>
                <a:cs typeface="Trebuchet MS"/>
              </a:rPr>
              <a:t>thin </a:t>
            </a:r>
            <a:r>
              <a:rPr sz="2400" dirty="0">
                <a:solidFill>
                  <a:srgbClr val="FFFFFF"/>
                </a:solidFill>
                <a:latin typeface="Trebuchet MS"/>
                <a:cs typeface="Trebuchet MS"/>
              </a:rPr>
              <a:t>and</a:t>
            </a:r>
            <a:r>
              <a:rPr sz="2400" spc="-30" dirty="0">
                <a:solidFill>
                  <a:srgbClr val="FFFFFF"/>
                </a:solidFill>
                <a:latin typeface="Trebuchet MS"/>
                <a:cs typeface="Trebuchet MS"/>
              </a:rPr>
              <a:t> </a:t>
            </a:r>
            <a:r>
              <a:rPr sz="2400" dirty="0">
                <a:solidFill>
                  <a:srgbClr val="FFFFFF"/>
                </a:solidFill>
                <a:latin typeface="Trebuchet MS"/>
                <a:cs typeface="Trebuchet MS"/>
              </a:rPr>
              <a:t>shows</a:t>
            </a:r>
            <a:r>
              <a:rPr sz="2400" spc="-30" dirty="0">
                <a:solidFill>
                  <a:srgbClr val="FFFFFF"/>
                </a:solidFill>
                <a:latin typeface="Trebuchet MS"/>
                <a:cs typeface="Trebuchet MS"/>
              </a:rPr>
              <a:t> </a:t>
            </a:r>
            <a:r>
              <a:rPr sz="2400" dirty="0">
                <a:solidFill>
                  <a:srgbClr val="FFFFFF"/>
                </a:solidFill>
                <a:latin typeface="Trebuchet MS"/>
                <a:cs typeface="Trebuchet MS"/>
              </a:rPr>
              <a:t>underlying</a:t>
            </a:r>
            <a:r>
              <a:rPr sz="2400" spc="-40" dirty="0">
                <a:solidFill>
                  <a:srgbClr val="FFFFFF"/>
                </a:solidFill>
                <a:latin typeface="Trebuchet MS"/>
                <a:cs typeface="Trebuchet MS"/>
              </a:rPr>
              <a:t> </a:t>
            </a:r>
            <a:r>
              <a:rPr sz="2400" spc="-10" dirty="0">
                <a:solidFill>
                  <a:srgbClr val="FFFFFF"/>
                </a:solidFill>
                <a:latin typeface="Trebuchet MS"/>
                <a:cs typeface="Trebuchet MS"/>
              </a:rPr>
              <a:t>blood vessels.</a:t>
            </a:r>
            <a:endParaRPr sz="2400">
              <a:latin typeface="Trebuchet MS"/>
              <a:cs typeface="Trebuchet MS"/>
            </a:endParaRPr>
          </a:p>
          <a:p>
            <a:pPr marL="241300" marR="639445" indent="-229235">
              <a:lnSpc>
                <a:spcPct val="101699"/>
              </a:lnSpc>
              <a:spcBef>
                <a:spcPts val="975"/>
              </a:spcBef>
              <a:buChar char="•"/>
              <a:tabLst>
                <a:tab pos="241300" algn="l"/>
                <a:tab pos="254000" algn="l"/>
              </a:tabLst>
            </a:pPr>
            <a:r>
              <a:rPr sz="2400" dirty="0">
                <a:solidFill>
                  <a:srgbClr val="FFFFFF"/>
                </a:solidFill>
                <a:latin typeface="Arial MT"/>
                <a:cs typeface="Arial MT"/>
              </a:rPr>
              <a:t>	</a:t>
            </a:r>
            <a:r>
              <a:rPr sz="2400" dirty="0">
                <a:solidFill>
                  <a:srgbClr val="FFFFFF"/>
                </a:solidFill>
                <a:latin typeface="Trebuchet MS"/>
                <a:cs typeface="Trebuchet MS"/>
              </a:rPr>
              <a:t>It</a:t>
            </a:r>
            <a:r>
              <a:rPr sz="2400" spc="-60" dirty="0">
                <a:solidFill>
                  <a:srgbClr val="FFFFFF"/>
                </a:solidFill>
                <a:latin typeface="Trebuchet MS"/>
                <a:cs typeface="Trebuchet MS"/>
              </a:rPr>
              <a:t> </a:t>
            </a:r>
            <a:r>
              <a:rPr sz="2400" dirty="0">
                <a:solidFill>
                  <a:srgbClr val="FFFFFF"/>
                </a:solidFill>
                <a:latin typeface="Trebuchet MS"/>
                <a:cs typeface="Trebuchet MS"/>
              </a:rPr>
              <a:t>occur</a:t>
            </a:r>
            <a:r>
              <a:rPr sz="2400" spc="-40" dirty="0">
                <a:solidFill>
                  <a:srgbClr val="FFFFFF"/>
                </a:solidFill>
                <a:latin typeface="Trebuchet MS"/>
                <a:cs typeface="Trebuchet MS"/>
              </a:rPr>
              <a:t> </a:t>
            </a:r>
            <a:r>
              <a:rPr sz="2400" dirty="0">
                <a:solidFill>
                  <a:srgbClr val="FFFFFF"/>
                </a:solidFill>
                <a:latin typeface="Trebuchet MS"/>
                <a:cs typeface="Trebuchet MS"/>
              </a:rPr>
              <a:t>under</a:t>
            </a:r>
            <a:r>
              <a:rPr sz="2400" spc="-40" dirty="0">
                <a:solidFill>
                  <a:srgbClr val="FFFFFF"/>
                </a:solidFill>
                <a:latin typeface="Trebuchet MS"/>
                <a:cs typeface="Trebuchet MS"/>
              </a:rPr>
              <a:t> </a:t>
            </a:r>
            <a:r>
              <a:rPr sz="2400" dirty="0">
                <a:solidFill>
                  <a:srgbClr val="FFFFFF"/>
                </a:solidFill>
                <a:latin typeface="Trebuchet MS"/>
                <a:cs typeface="Trebuchet MS"/>
              </a:rPr>
              <a:t>the</a:t>
            </a:r>
            <a:r>
              <a:rPr sz="2400" spc="25" dirty="0">
                <a:solidFill>
                  <a:srgbClr val="FFFFFF"/>
                </a:solidFill>
                <a:latin typeface="Trebuchet MS"/>
                <a:cs typeface="Trebuchet MS"/>
              </a:rPr>
              <a:t> </a:t>
            </a:r>
            <a:r>
              <a:rPr sz="2400" dirty="0">
                <a:solidFill>
                  <a:srgbClr val="FFFFFF"/>
                </a:solidFill>
                <a:latin typeface="Trebuchet MS"/>
                <a:cs typeface="Trebuchet MS"/>
              </a:rPr>
              <a:t>influence</a:t>
            </a:r>
            <a:r>
              <a:rPr sz="2400" spc="-50" dirty="0">
                <a:solidFill>
                  <a:srgbClr val="FFFFFF"/>
                </a:solidFill>
                <a:latin typeface="Trebuchet MS"/>
                <a:cs typeface="Trebuchet MS"/>
              </a:rPr>
              <a:t> </a:t>
            </a:r>
            <a:r>
              <a:rPr sz="2400" spc="-25" dirty="0">
                <a:solidFill>
                  <a:srgbClr val="FFFFFF"/>
                </a:solidFill>
                <a:latin typeface="Trebuchet MS"/>
                <a:cs typeface="Trebuchet MS"/>
              </a:rPr>
              <a:t>of </a:t>
            </a:r>
            <a:r>
              <a:rPr sz="2400" spc="-10" dirty="0">
                <a:solidFill>
                  <a:srgbClr val="FFFFFF"/>
                </a:solidFill>
                <a:latin typeface="Trebuchet MS"/>
                <a:cs typeface="Trebuchet MS"/>
              </a:rPr>
              <a:t>estrogen</a:t>
            </a:r>
            <a:endParaRPr sz="2400">
              <a:latin typeface="Trebuchet MS"/>
              <a:cs typeface="Trebuchet MS"/>
            </a:endParaRPr>
          </a:p>
        </p:txBody>
      </p:sp>
      <p:pic>
        <p:nvPicPr>
          <p:cNvPr id="5" name="object 5"/>
          <p:cNvPicPr/>
          <p:nvPr/>
        </p:nvPicPr>
        <p:blipFill>
          <a:blip r:embed="rId2" cstate="print"/>
          <a:stretch>
            <a:fillRect/>
          </a:stretch>
        </p:blipFill>
        <p:spPr>
          <a:xfrm>
            <a:off x="5591175" y="2381250"/>
            <a:ext cx="5819775" cy="3981450"/>
          </a:xfrm>
          <a:prstGeom prst="rect">
            <a:avLst/>
          </a:prstGeom>
        </p:spPr>
      </p:pic>
      <p:sp>
        <p:nvSpPr>
          <p:cNvPr id="6" name="object 6"/>
          <p:cNvSpPr/>
          <p:nvPr/>
        </p:nvSpPr>
        <p:spPr>
          <a:xfrm>
            <a:off x="6091046" y="2918460"/>
            <a:ext cx="863600" cy="798830"/>
          </a:xfrm>
          <a:custGeom>
            <a:avLst/>
            <a:gdLst/>
            <a:ahLst/>
            <a:cxnLst/>
            <a:rect l="l" t="t" r="r" b="b"/>
            <a:pathLst>
              <a:path w="863600" h="798829">
                <a:moveTo>
                  <a:pt x="790488" y="750656"/>
                </a:moveTo>
                <a:lnTo>
                  <a:pt x="771144" y="771651"/>
                </a:lnTo>
                <a:lnTo>
                  <a:pt x="863092" y="798321"/>
                </a:lnTo>
                <a:lnTo>
                  <a:pt x="848731" y="760348"/>
                </a:lnTo>
                <a:lnTo>
                  <a:pt x="800988" y="760348"/>
                </a:lnTo>
                <a:lnTo>
                  <a:pt x="790488" y="750656"/>
                </a:lnTo>
                <a:close/>
              </a:path>
              <a:path w="863600" h="798829">
                <a:moveTo>
                  <a:pt x="809857" y="729634"/>
                </a:moveTo>
                <a:lnTo>
                  <a:pt x="790488" y="750656"/>
                </a:lnTo>
                <a:lnTo>
                  <a:pt x="800988" y="760348"/>
                </a:lnTo>
                <a:lnTo>
                  <a:pt x="820293" y="739266"/>
                </a:lnTo>
                <a:lnTo>
                  <a:pt x="809857" y="729634"/>
                </a:lnTo>
                <a:close/>
              </a:path>
              <a:path w="863600" h="798829">
                <a:moveTo>
                  <a:pt x="829182" y="708659"/>
                </a:moveTo>
                <a:lnTo>
                  <a:pt x="809857" y="729634"/>
                </a:lnTo>
                <a:lnTo>
                  <a:pt x="820293" y="739266"/>
                </a:lnTo>
                <a:lnTo>
                  <a:pt x="800988" y="760348"/>
                </a:lnTo>
                <a:lnTo>
                  <a:pt x="848731" y="760348"/>
                </a:lnTo>
                <a:lnTo>
                  <a:pt x="829182" y="708659"/>
                </a:lnTo>
                <a:close/>
              </a:path>
              <a:path w="863600" h="798829">
                <a:moveTo>
                  <a:pt x="19430" y="0"/>
                </a:moveTo>
                <a:lnTo>
                  <a:pt x="0" y="20954"/>
                </a:lnTo>
                <a:lnTo>
                  <a:pt x="790488" y="750656"/>
                </a:lnTo>
                <a:lnTo>
                  <a:pt x="809857" y="729634"/>
                </a:lnTo>
                <a:lnTo>
                  <a:pt x="19430" y="0"/>
                </a:lnTo>
                <a:close/>
              </a:path>
            </a:pathLst>
          </a:custGeom>
          <a:solidFill>
            <a:srgbClr val="000000"/>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00" dirty="0"/>
              <a:t> </a:t>
            </a:r>
            <a:r>
              <a:rPr spc="-10" dirty="0"/>
              <a:t>ectropion</a:t>
            </a:r>
          </a:p>
        </p:txBody>
      </p:sp>
      <p:sp>
        <p:nvSpPr>
          <p:cNvPr id="3" name="object 3"/>
          <p:cNvSpPr/>
          <p:nvPr/>
        </p:nvSpPr>
        <p:spPr>
          <a:xfrm>
            <a:off x="681037" y="2338387"/>
            <a:ext cx="4914900" cy="4095750"/>
          </a:xfrm>
          <a:custGeom>
            <a:avLst/>
            <a:gdLst/>
            <a:ahLst/>
            <a:cxnLst/>
            <a:rect l="l" t="t" r="r" b="b"/>
            <a:pathLst>
              <a:path w="4914900" h="4095750">
                <a:moveTo>
                  <a:pt x="0" y="4095750"/>
                </a:moveTo>
                <a:lnTo>
                  <a:pt x="4914900" y="4095750"/>
                </a:lnTo>
                <a:lnTo>
                  <a:pt x="4914900" y="0"/>
                </a:lnTo>
                <a:lnTo>
                  <a:pt x="0" y="0"/>
                </a:lnTo>
                <a:lnTo>
                  <a:pt x="0" y="40957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473575" cy="3758565"/>
          </a:xfrm>
          <a:prstGeom prst="rect">
            <a:avLst/>
          </a:prstGeom>
        </p:spPr>
        <p:txBody>
          <a:bodyPr vert="horz" wrap="square" lIns="0" tIns="49530" rIns="0" bIns="0" rtlCol="0">
            <a:spAutoFit/>
          </a:bodyPr>
          <a:lstStyle/>
          <a:p>
            <a:pPr marL="240029" marR="417195" indent="-227329">
              <a:lnSpc>
                <a:spcPct val="90000"/>
              </a:lnSpc>
              <a:spcBef>
                <a:spcPts val="390"/>
              </a:spcBef>
              <a:buFont typeface="Arial MT"/>
              <a:buChar char="•"/>
              <a:tabLst>
                <a:tab pos="241300" algn="l"/>
              </a:tabLst>
            </a:pPr>
            <a:r>
              <a:rPr sz="2400" dirty="0">
                <a:solidFill>
                  <a:srgbClr val="FFFFFF"/>
                </a:solidFill>
                <a:latin typeface="Trebuchet MS"/>
                <a:cs typeface="Trebuchet MS"/>
              </a:rPr>
              <a:t>Physiological</a:t>
            </a:r>
            <a:r>
              <a:rPr sz="2400" spc="-65" dirty="0">
                <a:solidFill>
                  <a:srgbClr val="FFFFFF"/>
                </a:solidFill>
                <a:latin typeface="Trebuchet MS"/>
                <a:cs typeface="Trebuchet MS"/>
              </a:rPr>
              <a:t> </a:t>
            </a:r>
            <a:r>
              <a:rPr sz="2400" dirty="0">
                <a:solidFill>
                  <a:srgbClr val="FFFFFF"/>
                </a:solidFill>
                <a:latin typeface="Trebuchet MS"/>
                <a:cs typeface="Trebuchet MS"/>
              </a:rPr>
              <a:t>presence</a:t>
            </a:r>
            <a:r>
              <a:rPr sz="2400" spc="-65" dirty="0">
                <a:solidFill>
                  <a:srgbClr val="FFFFFF"/>
                </a:solidFill>
                <a:latin typeface="Trebuchet MS"/>
                <a:cs typeface="Trebuchet MS"/>
              </a:rPr>
              <a:t> </a:t>
            </a:r>
            <a:r>
              <a:rPr sz="2400" spc="-25" dirty="0">
                <a:solidFill>
                  <a:srgbClr val="FFFFFF"/>
                </a:solidFill>
                <a:latin typeface="Trebuchet MS"/>
                <a:cs typeface="Trebuchet MS"/>
              </a:rPr>
              <a:t>of 	</a:t>
            </a:r>
            <a:r>
              <a:rPr sz="2400" dirty="0">
                <a:solidFill>
                  <a:srgbClr val="FFFFFF"/>
                </a:solidFill>
                <a:latin typeface="Trebuchet MS"/>
                <a:cs typeface="Trebuchet MS"/>
              </a:rPr>
              <a:t>columnar</a:t>
            </a:r>
            <a:r>
              <a:rPr sz="2400" spc="-55" dirty="0">
                <a:solidFill>
                  <a:srgbClr val="FFFFFF"/>
                </a:solidFill>
                <a:latin typeface="Trebuchet MS"/>
                <a:cs typeface="Trebuchet MS"/>
              </a:rPr>
              <a:t> </a:t>
            </a:r>
            <a:r>
              <a:rPr sz="2400" dirty="0">
                <a:solidFill>
                  <a:srgbClr val="FFFFFF"/>
                </a:solidFill>
                <a:latin typeface="Trebuchet MS"/>
                <a:cs typeface="Trebuchet MS"/>
              </a:rPr>
              <a:t>epithelium</a:t>
            </a:r>
            <a:r>
              <a:rPr sz="2400" spc="10" dirty="0">
                <a:solidFill>
                  <a:srgbClr val="FFFFFF"/>
                </a:solidFill>
                <a:latin typeface="Trebuchet MS"/>
                <a:cs typeface="Trebuchet MS"/>
              </a:rPr>
              <a:t> </a:t>
            </a:r>
            <a:r>
              <a:rPr sz="2400" dirty="0">
                <a:solidFill>
                  <a:srgbClr val="FFFFFF"/>
                </a:solidFill>
                <a:latin typeface="Trebuchet MS"/>
                <a:cs typeface="Trebuchet MS"/>
              </a:rPr>
              <a:t>on</a:t>
            </a:r>
            <a:r>
              <a:rPr sz="2400" spc="-55" dirty="0">
                <a:solidFill>
                  <a:srgbClr val="FFFFFF"/>
                </a:solidFill>
                <a:latin typeface="Trebuchet MS"/>
                <a:cs typeface="Trebuchet MS"/>
              </a:rPr>
              <a:t> </a:t>
            </a:r>
            <a:r>
              <a:rPr sz="2400" spc="-25" dirty="0">
                <a:solidFill>
                  <a:srgbClr val="FFFFFF"/>
                </a:solidFill>
                <a:latin typeface="Trebuchet MS"/>
                <a:cs typeface="Trebuchet MS"/>
              </a:rPr>
              <a:t>the 	</a:t>
            </a:r>
            <a:r>
              <a:rPr sz="2400" spc="-10" dirty="0">
                <a:solidFill>
                  <a:srgbClr val="FFFFFF"/>
                </a:solidFill>
                <a:latin typeface="Trebuchet MS"/>
                <a:cs typeface="Trebuchet MS"/>
              </a:rPr>
              <a:t>ectocervix</a:t>
            </a:r>
            <a:endParaRPr sz="2400">
              <a:latin typeface="Trebuchet MS"/>
              <a:cs typeface="Trebuchet MS"/>
            </a:endParaRPr>
          </a:p>
          <a:p>
            <a:pPr marL="240029" indent="-227329">
              <a:lnSpc>
                <a:spcPct val="100000"/>
              </a:lnSpc>
              <a:spcBef>
                <a:spcPts val="1925"/>
              </a:spcBef>
              <a:buFont typeface="Arial MT"/>
              <a:buChar char="•"/>
              <a:tabLst>
                <a:tab pos="240029" algn="l"/>
              </a:tabLst>
            </a:pPr>
            <a:r>
              <a:rPr sz="2400" dirty="0">
                <a:solidFill>
                  <a:srgbClr val="FFFFFF"/>
                </a:solidFill>
                <a:latin typeface="Trebuchet MS"/>
                <a:cs typeface="Trebuchet MS"/>
              </a:rPr>
              <a:t>Increase</a:t>
            </a:r>
            <a:r>
              <a:rPr sz="2400" spc="-65" dirty="0">
                <a:solidFill>
                  <a:srgbClr val="FFFFFF"/>
                </a:solidFill>
                <a:latin typeface="Trebuchet MS"/>
                <a:cs typeface="Trebuchet MS"/>
              </a:rPr>
              <a:t> </a:t>
            </a:r>
            <a:r>
              <a:rPr sz="2400" dirty="0">
                <a:solidFill>
                  <a:srgbClr val="FFFFFF"/>
                </a:solidFill>
                <a:latin typeface="Trebuchet MS"/>
                <a:cs typeface="Trebuchet MS"/>
              </a:rPr>
              <a:t>in pregnancy</a:t>
            </a:r>
            <a:r>
              <a:rPr sz="2400" spc="-20" dirty="0">
                <a:solidFill>
                  <a:srgbClr val="FFFFFF"/>
                </a:solidFill>
                <a:latin typeface="Trebuchet MS"/>
                <a:cs typeface="Trebuchet MS"/>
              </a:rPr>
              <a:t> </a:t>
            </a:r>
            <a:r>
              <a:rPr sz="2400" dirty="0">
                <a:solidFill>
                  <a:srgbClr val="FFFFFF"/>
                </a:solidFill>
                <a:latin typeface="Trebuchet MS"/>
                <a:cs typeface="Trebuchet MS"/>
              </a:rPr>
              <a:t>and</a:t>
            </a:r>
            <a:r>
              <a:rPr sz="2400" spc="-90" dirty="0">
                <a:solidFill>
                  <a:srgbClr val="FFFFFF"/>
                </a:solidFill>
                <a:latin typeface="Trebuchet MS"/>
                <a:cs typeface="Trebuchet MS"/>
              </a:rPr>
              <a:t> </a:t>
            </a:r>
            <a:r>
              <a:rPr sz="2400" spc="-25" dirty="0">
                <a:solidFill>
                  <a:srgbClr val="FFFFFF"/>
                </a:solidFill>
                <a:latin typeface="Trebuchet MS"/>
                <a:cs typeface="Trebuchet MS"/>
              </a:rPr>
              <a:t>OCP</a:t>
            </a:r>
            <a:endParaRPr sz="2400">
              <a:latin typeface="Trebuchet MS"/>
              <a:cs typeface="Trebuchet MS"/>
            </a:endParaRPr>
          </a:p>
          <a:p>
            <a:pPr marL="240029" indent="-227329">
              <a:lnSpc>
                <a:spcPts val="2755"/>
              </a:lnSpc>
              <a:spcBef>
                <a:spcPts val="1250"/>
              </a:spcBef>
              <a:buFont typeface="Arial MT"/>
              <a:buChar char="•"/>
              <a:tabLst>
                <a:tab pos="240029" algn="l"/>
              </a:tabLst>
            </a:pPr>
            <a:r>
              <a:rPr sz="2400" dirty="0">
                <a:solidFill>
                  <a:srgbClr val="FFFFFF"/>
                </a:solidFill>
                <a:latin typeface="Trebuchet MS"/>
                <a:cs typeface="Trebuchet MS"/>
              </a:rPr>
              <a:t>May</a:t>
            </a:r>
            <a:r>
              <a:rPr sz="2400" spc="-40" dirty="0">
                <a:solidFill>
                  <a:srgbClr val="FFFFFF"/>
                </a:solidFill>
                <a:latin typeface="Trebuchet MS"/>
                <a:cs typeface="Trebuchet MS"/>
              </a:rPr>
              <a:t> </a:t>
            </a:r>
            <a:r>
              <a:rPr sz="2400" dirty="0">
                <a:solidFill>
                  <a:srgbClr val="FFFFFF"/>
                </a:solidFill>
                <a:latin typeface="Trebuchet MS"/>
                <a:cs typeface="Trebuchet MS"/>
              </a:rPr>
              <a:t>lead</a:t>
            </a:r>
            <a:r>
              <a:rPr sz="2400" spc="-45" dirty="0">
                <a:solidFill>
                  <a:srgbClr val="FFFFFF"/>
                </a:solidFill>
                <a:latin typeface="Trebuchet MS"/>
                <a:cs typeface="Trebuchet MS"/>
              </a:rPr>
              <a:t> </a:t>
            </a:r>
            <a:r>
              <a:rPr sz="2400" dirty="0">
                <a:solidFill>
                  <a:srgbClr val="FFFFFF"/>
                </a:solidFill>
                <a:latin typeface="Trebuchet MS"/>
                <a:cs typeface="Trebuchet MS"/>
              </a:rPr>
              <a:t>to</a:t>
            </a:r>
            <a:r>
              <a:rPr sz="2400" spc="5" dirty="0">
                <a:solidFill>
                  <a:srgbClr val="FFFFFF"/>
                </a:solidFill>
                <a:latin typeface="Trebuchet MS"/>
                <a:cs typeface="Trebuchet MS"/>
              </a:rPr>
              <a:t> </a:t>
            </a:r>
            <a:r>
              <a:rPr sz="2400" dirty="0">
                <a:solidFill>
                  <a:srgbClr val="FFFFFF"/>
                </a:solidFill>
                <a:latin typeface="Trebuchet MS"/>
                <a:cs typeface="Trebuchet MS"/>
              </a:rPr>
              <a:t>vaginal</a:t>
            </a:r>
            <a:r>
              <a:rPr sz="2400" spc="-10" dirty="0">
                <a:solidFill>
                  <a:srgbClr val="FFFFFF"/>
                </a:solidFill>
                <a:latin typeface="Trebuchet MS"/>
                <a:cs typeface="Trebuchet MS"/>
              </a:rPr>
              <a:t> discharge</a:t>
            </a:r>
            <a:endParaRPr sz="2400">
              <a:latin typeface="Trebuchet MS"/>
              <a:cs typeface="Trebuchet MS"/>
            </a:endParaRPr>
          </a:p>
          <a:p>
            <a:pPr marR="1424305" algn="r">
              <a:lnSpc>
                <a:spcPts val="2755"/>
              </a:lnSpc>
            </a:pPr>
            <a:r>
              <a:rPr sz="2400" dirty="0">
                <a:solidFill>
                  <a:srgbClr val="FFFFFF"/>
                </a:solidFill>
                <a:latin typeface="Trebuchet MS"/>
                <a:cs typeface="Trebuchet MS"/>
              </a:rPr>
              <a:t>and</a:t>
            </a:r>
            <a:r>
              <a:rPr sz="2400" spc="-25" dirty="0">
                <a:solidFill>
                  <a:srgbClr val="FFFFFF"/>
                </a:solidFill>
                <a:latin typeface="Trebuchet MS"/>
                <a:cs typeface="Trebuchet MS"/>
              </a:rPr>
              <a:t> </a:t>
            </a:r>
            <a:r>
              <a:rPr sz="2400" dirty="0">
                <a:solidFill>
                  <a:srgbClr val="FFFFFF"/>
                </a:solidFill>
                <a:latin typeface="Trebuchet MS"/>
                <a:cs typeface="Trebuchet MS"/>
              </a:rPr>
              <a:t>postcoital</a:t>
            </a:r>
            <a:r>
              <a:rPr sz="2400" spc="-65" dirty="0">
                <a:solidFill>
                  <a:srgbClr val="FFFFFF"/>
                </a:solidFill>
                <a:latin typeface="Trebuchet MS"/>
                <a:cs typeface="Trebuchet MS"/>
              </a:rPr>
              <a:t> </a:t>
            </a:r>
            <a:r>
              <a:rPr sz="2400" spc="-20" dirty="0">
                <a:solidFill>
                  <a:srgbClr val="FFFFFF"/>
                </a:solidFill>
                <a:latin typeface="Trebuchet MS"/>
                <a:cs typeface="Trebuchet MS"/>
              </a:rPr>
              <a:t>bleed</a:t>
            </a:r>
            <a:endParaRPr sz="2400">
              <a:latin typeface="Trebuchet MS"/>
              <a:cs typeface="Trebuchet MS"/>
            </a:endParaRPr>
          </a:p>
          <a:p>
            <a:pPr marL="227329" marR="1398270" indent="-227329" algn="r">
              <a:lnSpc>
                <a:spcPts val="2715"/>
              </a:lnSpc>
              <a:spcBef>
                <a:spcPts val="725"/>
              </a:spcBef>
              <a:buFont typeface="Arial MT"/>
              <a:buChar char="•"/>
              <a:tabLst>
                <a:tab pos="227329" algn="l"/>
              </a:tabLst>
            </a:pPr>
            <a:r>
              <a:rPr sz="2400" dirty="0">
                <a:solidFill>
                  <a:srgbClr val="FFFFFF"/>
                </a:solidFill>
                <a:latin typeface="Trebuchet MS"/>
                <a:cs typeface="Trebuchet MS"/>
              </a:rPr>
              <a:t>Management</a:t>
            </a:r>
            <a:r>
              <a:rPr sz="2400" spc="-80" dirty="0">
                <a:solidFill>
                  <a:srgbClr val="FFFFFF"/>
                </a:solidFill>
                <a:latin typeface="Trebuchet MS"/>
                <a:cs typeface="Trebuchet MS"/>
              </a:rPr>
              <a:t> </a:t>
            </a:r>
            <a:r>
              <a:rPr sz="2400" spc="-10" dirty="0">
                <a:solidFill>
                  <a:srgbClr val="FFFFFF"/>
                </a:solidFill>
                <a:latin typeface="Trebuchet MS"/>
                <a:cs typeface="Trebuchet MS"/>
              </a:rPr>
              <a:t>include</a:t>
            </a:r>
            <a:endParaRPr sz="2400">
              <a:latin typeface="Trebuchet MS"/>
              <a:cs typeface="Trebuchet MS"/>
            </a:endParaRPr>
          </a:p>
          <a:p>
            <a:pPr marL="241300">
              <a:lnSpc>
                <a:spcPts val="2715"/>
              </a:lnSpc>
            </a:pPr>
            <a:r>
              <a:rPr sz="2400" spc="-10" dirty="0">
                <a:solidFill>
                  <a:srgbClr val="FFFFFF"/>
                </a:solidFill>
                <a:latin typeface="Trebuchet MS"/>
                <a:cs typeface="Trebuchet MS"/>
              </a:rPr>
              <a:t>reassurance,</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Exclude</a:t>
            </a:r>
            <a:r>
              <a:rPr sz="2400" spc="-45" dirty="0">
                <a:solidFill>
                  <a:srgbClr val="FFFFFF"/>
                </a:solidFill>
                <a:latin typeface="Trebuchet MS"/>
                <a:cs typeface="Trebuchet MS"/>
              </a:rPr>
              <a:t> </a:t>
            </a:r>
            <a:r>
              <a:rPr sz="2400" dirty="0">
                <a:solidFill>
                  <a:srgbClr val="FFFFFF"/>
                </a:solidFill>
                <a:latin typeface="Trebuchet MS"/>
                <a:cs typeface="Trebuchet MS"/>
              </a:rPr>
              <a:t>other</a:t>
            </a:r>
            <a:r>
              <a:rPr sz="2400" spc="-45" dirty="0">
                <a:solidFill>
                  <a:srgbClr val="FFFFFF"/>
                </a:solidFill>
                <a:latin typeface="Trebuchet MS"/>
                <a:cs typeface="Trebuchet MS"/>
              </a:rPr>
              <a:t> </a:t>
            </a:r>
            <a:r>
              <a:rPr sz="2400" spc="-10" dirty="0">
                <a:solidFill>
                  <a:srgbClr val="FFFFFF"/>
                </a:solidFill>
                <a:latin typeface="Trebuchet MS"/>
                <a:cs typeface="Trebuchet MS"/>
              </a:rPr>
              <a:t>causes</a:t>
            </a:r>
            <a:endParaRPr sz="2400">
              <a:latin typeface="Trebuchet MS"/>
              <a:cs typeface="Trebuchet MS"/>
            </a:endParaRPr>
          </a:p>
        </p:txBody>
      </p:sp>
      <p:pic>
        <p:nvPicPr>
          <p:cNvPr id="5" name="object 5"/>
          <p:cNvPicPr/>
          <p:nvPr/>
        </p:nvPicPr>
        <p:blipFill>
          <a:blip r:embed="rId2" cstate="print"/>
          <a:stretch>
            <a:fillRect/>
          </a:stretch>
        </p:blipFill>
        <p:spPr>
          <a:xfrm>
            <a:off x="5591175" y="2333625"/>
            <a:ext cx="6153150" cy="4095750"/>
          </a:xfrm>
          <a:prstGeom prst="rect">
            <a:avLst/>
          </a:prstGeom>
        </p:spPr>
      </p:pic>
      <p:sp>
        <p:nvSpPr>
          <p:cNvPr id="6" name="object 6"/>
          <p:cNvSpPr/>
          <p:nvPr/>
        </p:nvSpPr>
        <p:spPr>
          <a:xfrm>
            <a:off x="6550152" y="5157851"/>
            <a:ext cx="1245870" cy="828040"/>
          </a:xfrm>
          <a:custGeom>
            <a:avLst/>
            <a:gdLst/>
            <a:ahLst/>
            <a:cxnLst/>
            <a:rect l="l" t="t" r="r" b="b"/>
            <a:pathLst>
              <a:path w="1245870" h="828039">
                <a:moveTo>
                  <a:pt x="1166335" y="35194"/>
                </a:moveTo>
                <a:lnTo>
                  <a:pt x="0" y="803935"/>
                </a:lnTo>
                <a:lnTo>
                  <a:pt x="15621" y="827798"/>
                </a:lnTo>
                <a:lnTo>
                  <a:pt x="1182015" y="59031"/>
                </a:lnTo>
                <a:lnTo>
                  <a:pt x="1166335" y="35194"/>
                </a:lnTo>
                <a:close/>
              </a:path>
              <a:path w="1245870" h="828039">
                <a:moveTo>
                  <a:pt x="1229937" y="27305"/>
                </a:moveTo>
                <a:lnTo>
                  <a:pt x="1178305" y="27305"/>
                </a:lnTo>
                <a:lnTo>
                  <a:pt x="1193927" y="51181"/>
                </a:lnTo>
                <a:lnTo>
                  <a:pt x="1182015" y="59031"/>
                </a:lnTo>
                <a:lnTo>
                  <a:pt x="1197737" y="82931"/>
                </a:lnTo>
                <a:lnTo>
                  <a:pt x="1229937" y="27305"/>
                </a:lnTo>
                <a:close/>
              </a:path>
              <a:path w="1245870" h="828039">
                <a:moveTo>
                  <a:pt x="1178305" y="27305"/>
                </a:moveTo>
                <a:lnTo>
                  <a:pt x="1166335" y="35194"/>
                </a:lnTo>
                <a:lnTo>
                  <a:pt x="1182015" y="59031"/>
                </a:lnTo>
                <a:lnTo>
                  <a:pt x="1193927" y="51181"/>
                </a:lnTo>
                <a:lnTo>
                  <a:pt x="1178305" y="27305"/>
                </a:lnTo>
                <a:close/>
              </a:path>
              <a:path w="1245870" h="828039">
                <a:moveTo>
                  <a:pt x="1245743" y="0"/>
                </a:moveTo>
                <a:lnTo>
                  <a:pt x="1150620" y="11303"/>
                </a:lnTo>
                <a:lnTo>
                  <a:pt x="1166335" y="35194"/>
                </a:lnTo>
                <a:lnTo>
                  <a:pt x="1178305" y="27305"/>
                </a:lnTo>
                <a:lnTo>
                  <a:pt x="1229937" y="27305"/>
                </a:lnTo>
                <a:lnTo>
                  <a:pt x="1245743" y="0"/>
                </a:lnTo>
                <a:close/>
              </a:path>
            </a:pathLst>
          </a:custGeom>
          <a:solidFill>
            <a:srgbClr val="000000"/>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Nabothian</a:t>
            </a:r>
            <a:r>
              <a:rPr spc="-90" dirty="0"/>
              <a:t> </a:t>
            </a:r>
            <a:r>
              <a:rPr spc="-10" dirty="0"/>
              <a:t>follicle</a:t>
            </a:r>
          </a:p>
        </p:txBody>
      </p:sp>
      <p:sp>
        <p:nvSpPr>
          <p:cNvPr id="3" name="object 3"/>
          <p:cNvSpPr/>
          <p:nvPr/>
        </p:nvSpPr>
        <p:spPr>
          <a:xfrm>
            <a:off x="1138237" y="2338387"/>
            <a:ext cx="4800600" cy="3971925"/>
          </a:xfrm>
          <a:custGeom>
            <a:avLst/>
            <a:gdLst/>
            <a:ahLst/>
            <a:cxnLst/>
            <a:rect l="l" t="t" r="r" b="b"/>
            <a:pathLst>
              <a:path w="4800600" h="3971925">
                <a:moveTo>
                  <a:pt x="0" y="3971925"/>
                </a:moveTo>
                <a:lnTo>
                  <a:pt x="4800600" y="3971925"/>
                </a:lnTo>
                <a:lnTo>
                  <a:pt x="4800600" y="0"/>
                </a:lnTo>
                <a:lnTo>
                  <a:pt x="0" y="0"/>
                </a:lnTo>
                <a:lnTo>
                  <a:pt x="0" y="39719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212532" y="2620962"/>
            <a:ext cx="4436745" cy="2585720"/>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solidFill>
                  <a:srgbClr val="FFFFFF"/>
                </a:solidFill>
                <a:latin typeface="Trebuchet MS"/>
                <a:cs typeface="Trebuchet MS"/>
              </a:rPr>
              <a:t>Endocervical</a:t>
            </a:r>
            <a:r>
              <a:rPr sz="2400" spc="-55" dirty="0">
                <a:solidFill>
                  <a:srgbClr val="FFFFFF"/>
                </a:solidFill>
                <a:latin typeface="Trebuchet MS"/>
                <a:cs typeface="Trebuchet MS"/>
              </a:rPr>
              <a:t> </a:t>
            </a:r>
            <a:r>
              <a:rPr sz="2400" dirty="0">
                <a:solidFill>
                  <a:srgbClr val="FFFFFF"/>
                </a:solidFill>
                <a:latin typeface="Trebuchet MS"/>
                <a:cs typeface="Trebuchet MS"/>
              </a:rPr>
              <a:t>gland</a:t>
            </a:r>
            <a:r>
              <a:rPr sz="2400" spc="-15" dirty="0">
                <a:solidFill>
                  <a:srgbClr val="FFFFFF"/>
                </a:solidFill>
                <a:latin typeface="Trebuchet MS"/>
                <a:cs typeface="Trebuchet MS"/>
              </a:rPr>
              <a:t> </a:t>
            </a:r>
            <a:r>
              <a:rPr sz="2400" dirty="0">
                <a:solidFill>
                  <a:srgbClr val="FFFFFF"/>
                </a:solidFill>
                <a:latin typeface="Trebuchet MS"/>
                <a:cs typeface="Trebuchet MS"/>
              </a:rPr>
              <a:t>in</a:t>
            </a:r>
            <a:r>
              <a:rPr sz="2400" spc="-55" dirty="0">
                <a:solidFill>
                  <a:srgbClr val="FFFFFF"/>
                </a:solidFill>
                <a:latin typeface="Trebuchet MS"/>
                <a:cs typeface="Trebuchet MS"/>
              </a:rPr>
              <a:t> </a:t>
            </a:r>
            <a:r>
              <a:rPr sz="2400" spc="-25" dirty="0">
                <a:solidFill>
                  <a:srgbClr val="FFFFFF"/>
                </a:solidFill>
                <a:latin typeface="Trebuchet MS"/>
                <a:cs typeface="Trebuchet MS"/>
              </a:rPr>
              <a:t>the</a:t>
            </a:r>
            <a:endParaRPr sz="2400">
              <a:latin typeface="Trebuchet MS"/>
              <a:cs typeface="Trebuchet MS"/>
            </a:endParaRPr>
          </a:p>
          <a:p>
            <a:pPr marL="241300" marR="5080">
              <a:lnSpc>
                <a:spcPts val="5780"/>
              </a:lnSpc>
              <a:spcBef>
                <a:spcPts val="405"/>
              </a:spcBef>
            </a:pPr>
            <a:r>
              <a:rPr sz="2400" dirty="0">
                <a:solidFill>
                  <a:srgbClr val="FFFFFF"/>
                </a:solidFill>
                <a:latin typeface="Trebuchet MS"/>
                <a:cs typeface="Trebuchet MS"/>
              </a:rPr>
              <a:t>transformational</a:t>
            </a:r>
            <a:r>
              <a:rPr sz="2400" spc="-70" dirty="0">
                <a:solidFill>
                  <a:srgbClr val="FFFFFF"/>
                </a:solidFill>
                <a:latin typeface="Trebuchet MS"/>
                <a:cs typeface="Trebuchet MS"/>
              </a:rPr>
              <a:t> </a:t>
            </a:r>
            <a:r>
              <a:rPr sz="2400" dirty="0">
                <a:solidFill>
                  <a:srgbClr val="FFFFFF"/>
                </a:solidFill>
                <a:latin typeface="Trebuchet MS"/>
                <a:cs typeface="Trebuchet MS"/>
              </a:rPr>
              <a:t>zone</a:t>
            </a:r>
            <a:r>
              <a:rPr sz="2400" spc="-75" dirty="0">
                <a:solidFill>
                  <a:srgbClr val="FFFFFF"/>
                </a:solidFill>
                <a:latin typeface="Trebuchet MS"/>
                <a:cs typeface="Trebuchet MS"/>
              </a:rPr>
              <a:t> </a:t>
            </a:r>
            <a:r>
              <a:rPr sz="2400" spc="-10" dirty="0">
                <a:solidFill>
                  <a:srgbClr val="FFFFFF"/>
                </a:solidFill>
                <a:latin typeface="Trebuchet MS"/>
                <a:cs typeface="Trebuchet MS"/>
              </a:rPr>
              <a:t>become </a:t>
            </a:r>
            <a:r>
              <a:rPr sz="2400" dirty="0">
                <a:solidFill>
                  <a:srgbClr val="FFFFFF"/>
                </a:solidFill>
                <a:latin typeface="Trebuchet MS"/>
                <a:cs typeface="Trebuchet MS"/>
              </a:rPr>
              <a:t>covered</a:t>
            </a:r>
            <a:r>
              <a:rPr sz="2400" spc="-50" dirty="0">
                <a:solidFill>
                  <a:srgbClr val="FFFFFF"/>
                </a:solidFill>
                <a:latin typeface="Trebuchet MS"/>
                <a:cs typeface="Trebuchet MS"/>
              </a:rPr>
              <a:t> </a:t>
            </a:r>
            <a:r>
              <a:rPr sz="2400" dirty="0">
                <a:solidFill>
                  <a:srgbClr val="FFFFFF"/>
                </a:solidFill>
                <a:latin typeface="Trebuchet MS"/>
                <a:cs typeface="Trebuchet MS"/>
              </a:rPr>
              <a:t>with</a:t>
            </a:r>
            <a:r>
              <a:rPr sz="2400" spc="-25" dirty="0">
                <a:solidFill>
                  <a:srgbClr val="FFFFFF"/>
                </a:solidFill>
                <a:latin typeface="Trebuchet MS"/>
                <a:cs typeface="Trebuchet MS"/>
              </a:rPr>
              <a:t> </a:t>
            </a:r>
            <a:r>
              <a:rPr sz="2400" dirty="0">
                <a:solidFill>
                  <a:srgbClr val="FFFFFF"/>
                </a:solidFill>
                <a:latin typeface="Trebuchet MS"/>
                <a:cs typeface="Trebuchet MS"/>
              </a:rPr>
              <a:t>squamous</a:t>
            </a:r>
            <a:r>
              <a:rPr sz="2400" spc="-50" dirty="0">
                <a:solidFill>
                  <a:srgbClr val="FFFFFF"/>
                </a:solidFill>
                <a:latin typeface="Trebuchet MS"/>
                <a:cs typeface="Trebuchet MS"/>
              </a:rPr>
              <a:t> </a:t>
            </a:r>
            <a:r>
              <a:rPr sz="2400" spc="-10" dirty="0">
                <a:solidFill>
                  <a:srgbClr val="FFFFFF"/>
                </a:solidFill>
                <a:latin typeface="Trebuchet MS"/>
                <a:cs typeface="Trebuchet MS"/>
              </a:rPr>
              <a:t>cells </a:t>
            </a:r>
            <a:r>
              <a:rPr sz="2400" dirty="0">
                <a:solidFill>
                  <a:srgbClr val="FFFFFF"/>
                </a:solidFill>
                <a:latin typeface="Trebuchet MS"/>
                <a:cs typeface="Trebuchet MS"/>
              </a:rPr>
              <a:t>and</a:t>
            </a:r>
            <a:r>
              <a:rPr sz="2400" spc="-25" dirty="0">
                <a:solidFill>
                  <a:srgbClr val="FFFFFF"/>
                </a:solidFill>
                <a:latin typeface="Trebuchet MS"/>
                <a:cs typeface="Trebuchet MS"/>
              </a:rPr>
              <a:t> </a:t>
            </a:r>
            <a:r>
              <a:rPr sz="2400" dirty="0">
                <a:solidFill>
                  <a:srgbClr val="FFFFFF"/>
                </a:solidFill>
                <a:latin typeface="Trebuchet MS"/>
                <a:cs typeface="Trebuchet MS"/>
              </a:rPr>
              <a:t>forms</a:t>
            </a:r>
            <a:r>
              <a:rPr sz="2400" spc="-25" dirty="0">
                <a:solidFill>
                  <a:srgbClr val="FFFFFF"/>
                </a:solidFill>
                <a:latin typeface="Trebuchet MS"/>
                <a:cs typeface="Trebuchet MS"/>
              </a:rPr>
              <a:t> </a:t>
            </a:r>
            <a:r>
              <a:rPr sz="2400" dirty="0">
                <a:solidFill>
                  <a:srgbClr val="FFFFFF"/>
                </a:solidFill>
                <a:latin typeface="Trebuchet MS"/>
                <a:cs typeface="Trebuchet MS"/>
              </a:rPr>
              <a:t>mucus</a:t>
            </a:r>
            <a:r>
              <a:rPr sz="2400" spc="-25" dirty="0">
                <a:solidFill>
                  <a:srgbClr val="FFFFFF"/>
                </a:solidFill>
                <a:latin typeface="Trebuchet MS"/>
                <a:cs typeface="Trebuchet MS"/>
              </a:rPr>
              <a:t> </a:t>
            </a:r>
            <a:r>
              <a:rPr sz="2400" dirty="0">
                <a:solidFill>
                  <a:srgbClr val="FFFFFF"/>
                </a:solidFill>
                <a:latin typeface="Trebuchet MS"/>
                <a:cs typeface="Trebuchet MS"/>
              </a:rPr>
              <a:t>filled</a:t>
            </a:r>
            <a:r>
              <a:rPr sz="2400" spc="-25" dirty="0">
                <a:solidFill>
                  <a:srgbClr val="FFFFFF"/>
                </a:solidFill>
                <a:latin typeface="Trebuchet MS"/>
                <a:cs typeface="Trebuchet MS"/>
              </a:rPr>
              <a:t> </a:t>
            </a:r>
            <a:r>
              <a:rPr sz="2400" spc="-10" dirty="0">
                <a:solidFill>
                  <a:srgbClr val="FFFFFF"/>
                </a:solidFill>
                <a:latin typeface="Trebuchet MS"/>
                <a:cs typeface="Trebuchet MS"/>
              </a:rPr>
              <a:t>cysts</a:t>
            </a:r>
            <a:endParaRPr sz="2400">
              <a:latin typeface="Trebuchet MS"/>
              <a:cs typeface="Trebuchet MS"/>
            </a:endParaRPr>
          </a:p>
        </p:txBody>
      </p:sp>
      <p:pic>
        <p:nvPicPr>
          <p:cNvPr id="5" name="object 5"/>
          <p:cNvPicPr/>
          <p:nvPr/>
        </p:nvPicPr>
        <p:blipFill>
          <a:blip r:embed="rId2" cstate="print"/>
          <a:stretch>
            <a:fillRect/>
          </a:stretch>
        </p:blipFill>
        <p:spPr>
          <a:xfrm>
            <a:off x="5934075" y="2333625"/>
            <a:ext cx="5286375" cy="3971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00" dirty="0"/>
              <a:t> </a:t>
            </a:r>
            <a:r>
              <a:rPr spc="-20" dirty="0"/>
              <a:t>polyp</a:t>
            </a:r>
          </a:p>
        </p:txBody>
      </p:sp>
      <p:sp>
        <p:nvSpPr>
          <p:cNvPr id="3" name="object 3"/>
          <p:cNvSpPr/>
          <p:nvPr/>
        </p:nvSpPr>
        <p:spPr>
          <a:xfrm>
            <a:off x="681037" y="2338387"/>
            <a:ext cx="4705350" cy="4124325"/>
          </a:xfrm>
          <a:custGeom>
            <a:avLst/>
            <a:gdLst/>
            <a:ahLst/>
            <a:cxnLst/>
            <a:rect l="l" t="t" r="r" b="b"/>
            <a:pathLst>
              <a:path w="4705350" h="4124325">
                <a:moveTo>
                  <a:pt x="0" y="4124325"/>
                </a:moveTo>
                <a:lnTo>
                  <a:pt x="4705350" y="4124325"/>
                </a:lnTo>
                <a:lnTo>
                  <a:pt x="4705350" y="0"/>
                </a:lnTo>
                <a:lnTo>
                  <a:pt x="0" y="0"/>
                </a:lnTo>
                <a:lnTo>
                  <a:pt x="0" y="41243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621216"/>
            <a:ext cx="4492625" cy="3320415"/>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solidFill>
                  <a:srgbClr val="FFFFFF"/>
                </a:solidFill>
                <a:latin typeface="Trebuchet MS"/>
                <a:cs typeface="Trebuchet MS"/>
              </a:rPr>
              <a:t>These</a:t>
            </a:r>
            <a:r>
              <a:rPr sz="2400" spc="-45" dirty="0">
                <a:solidFill>
                  <a:srgbClr val="FFFFFF"/>
                </a:solidFill>
                <a:latin typeface="Trebuchet MS"/>
                <a:cs typeface="Trebuchet MS"/>
              </a:rPr>
              <a:t> </a:t>
            </a:r>
            <a:r>
              <a:rPr sz="2400" dirty="0">
                <a:solidFill>
                  <a:srgbClr val="FFFFFF"/>
                </a:solidFill>
                <a:latin typeface="Trebuchet MS"/>
                <a:cs typeface="Trebuchet MS"/>
              </a:rPr>
              <a:t>are</a:t>
            </a:r>
            <a:r>
              <a:rPr sz="2400" spc="-45" dirty="0">
                <a:solidFill>
                  <a:srgbClr val="FFFFFF"/>
                </a:solidFill>
                <a:latin typeface="Trebuchet MS"/>
                <a:cs typeface="Trebuchet MS"/>
              </a:rPr>
              <a:t> </a:t>
            </a:r>
            <a:r>
              <a:rPr sz="2400" dirty="0">
                <a:solidFill>
                  <a:srgbClr val="FFFFFF"/>
                </a:solidFill>
                <a:latin typeface="Trebuchet MS"/>
                <a:cs typeface="Trebuchet MS"/>
              </a:rPr>
              <a:t>benign</a:t>
            </a:r>
            <a:r>
              <a:rPr sz="2400" spc="-55" dirty="0">
                <a:solidFill>
                  <a:srgbClr val="FFFFFF"/>
                </a:solidFill>
                <a:latin typeface="Trebuchet MS"/>
                <a:cs typeface="Trebuchet MS"/>
              </a:rPr>
              <a:t> </a:t>
            </a:r>
            <a:r>
              <a:rPr sz="2400" spc="-10" dirty="0">
                <a:solidFill>
                  <a:srgbClr val="FFFFFF"/>
                </a:solidFill>
                <a:latin typeface="Trebuchet MS"/>
                <a:cs typeface="Trebuchet MS"/>
              </a:rPr>
              <a:t>tumors</a:t>
            </a:r>
            <a:endParaRPr sz="2400">
              <a:latin typeface="Trebuchet MS"/>
              <a:cs typeface="Trebuchet MS"/>
            </a:endParaRPr>
          </a:p>
          <a:p>
            <a:pPr marL="241300" marR="5080">
              <a:lnSpc>
                <a:spcPts val="5780"/>
              </a:lnSpc>
              <a:spcBef>
                <a:spcPts val="605"/>
              </a:spcBef>
            </a:pPr>
            <a:r>
              <a:rPr sz="2400" dirty="0">
                <a:solidFill>
                  <a:srgbClr val="FFFFFF"/>
                </a:solidFill>
                <a:latin typeface="Trebuchet MS"/>
                <a:cs typeface="Trebuchet MS"/>
              </a:rPr>
              <a:t>arising</a:t>
            </a:r>
            <a:r>
              <a:rPr sz="2400" spc="-35" dirty="0">
                <a:solidFill>
                  <a:srgbClr val="FFFFFF"/>
                </a:solidFill>
                <a:latin typeface="Trebuchet MS"/>
                <a:cs typeface="Trebuchet MS"/>
              </a:rPr>
              <a:t> </a:t>
            </a:r>
            <a:r>
              <a:rPr sz="2400" dirty="0">
                <a:solidFill>
                  <a:srgbClr val="FFFFFF"/>
                </a:solidFill>
                <a:latin typeface="Trebuchet MS"/>
                <a:cs typeface="Trebuchet MS"/>
              </a:rPr>
              <a:t>from </a:t>
            </a:r>
            <a:r>
              <a:rPr sz="2400" spc="-10" dirty="0">
                <a:solidFill>
                  <a:srgbClr val="FFFFFF"/>
                </a:solidFill>
                <a:latin typeface="Trebuchet MS"/>
                <a:cs typeface="Trebuchet MS"/>
              </a:rPr>
              <a:t>endocervical </a:t>
            </a:r>
            <a:r>
              <a:rPr sz="2400" dirty="0">
                <a:solidFill>
                  <a:srgbClr val="FFFFFF"/>
                </a:solidFill>
                <a:latin typeface="Trebuchet MS"/>
                <a:cs typeface="Trebuchet MS"/>
              </a:rPr>
              <a:t>epithelium</a:t>
            </a:r>
            <a:r>
              <a:rPr sz="2400" spc="15" dirty="0">
                <a:solidFill>
                  <a:srgbClr val="FFFFFF"/>
                </a:solidFill>
                <a:latin typeface="Trebuchet MS"/>
                <a:cs typeface="Trebuchet MS"/>
              </a:rPr>
              <a:t> </a:t>
            </a:r>
            <a:r>
              <a:rPr sz="2400" dirty="0">
                <a:solidFill>
                  <a:srgbClr val="FFFFFF"/>
                </a:solidFill>
                <a:latin typeface="Trebuchet MS"/>
                <a:cs typeface="Trebuchet MS"/>
              </a:rPr>
              <a:t>and</a:t>
            </a:r>
            <a:r>
              <a:rPr sz="2400" spc="-65" dirty="0">
                <a:solidFill>
                  <a:srgbClr val="FFFFFF"/>
                </a:solidFill>
                <a:latin typeface="Trebuchet MS"/>
                <a:cs typeface="Trebuchet MS"/>
              </a:rPr>
              <a:t> </a:t>
            </a:r>
            <a:r>
              <a:rPr sz="2400" dirty="0">
                <a:solidFill>
                  <a:srgbClr val="FFFFFF"/>
                </a:solidFill>
                <a:latin typeface="Trebuchet MS"/>
                <a:cs typeface="Trebuchet MS"/>
              </a:rPr>
              <a:t>may</a:t>
            </a:r>
            <a:r>
              <a:rPr sz="2400" spc="-65" dirty="0">
                <a:solidFill>
                  <a:srgbClr val="FFFFFF"/>
                </a:solidFill>
                <a:latin typeface="Trebuchet MS"/>
                <a:cs typeface="Trebuchet MS"/>
              </a:rPr>
              <a:t> </a:t>
            </a:r>
            <a:r>
              <a:rPr sz="2400" dirty="0">
                <a:solidFill>
                  <a:srgbClr val="FFFFFF"/>
                </a:solidFill>
                <a:latin typeface="Trebuchet MS"/>
                <a:cs typeface="Trebuchet MS"/>
              </a:rPr>
              <a:t>be</a:t>
            </a:r>
            <a:r>
              <a:rPr sz="2400" spc="-35" dirty="0">
                <a:solidFill>
                  <a:srgbClr val="FFFFFF"/>
                </a:solidFill>
                <a:latin typeface="Trebuchet MS"/>
                <a:cs typeface="Trebuchet MS"/>
              </a:rPr>
              <a:t> </a:t>
            </a:r>
            <a:r>
              <a:rPr sz="2400" dirty="0">
                <a:solidFill>
                  <a:srgbClr val="FFFFFF"/>
                </a:solidFill>
                <a:latin typeface="Trebuchet MS"/>
                <a:cs typeface="Trebuchet MS"/>
              </a:rPr>
              <a:t>seen</a:t>
            </a:r>
            <a:r>
              <a:rPr sz="2400" spc="-45" dirty="0">
                <a:solidFill>
                  <a:srgbClr val="FFFFFF"/>
                </a:solidFill>
                <a:latin typeface="Trebuchet MS"/>
                <a:cs typeface="Trebuchet MS"/>
              </a:rPr>
              <a:t> </a:t>
            </a:r>
            <a:r>
              <a:rPr sz="2400" spc="-25" dirty="0">
                <a:solidFill>
                  <a:srgbClr val="FFFFFF"/>
                </a:solidFill>
                <a:latin typeface="Trebuchet MS"/>
                <a:cs typeface="Trebuchet MS"/>
              </a:rPr>
              <a:t>as </a:t>
            </a:r>
            <a:r>
              <a:rPr sz="2400" dirty="0">
                <a:solidFill>
                  <a:srgbClr val="FFFFFF"/>
                </a:solidFill>
                <a:latin typeface="Trebuchet MS"/>
                <a:cs typeface="Trebuchet MS"/>
              </a:rPr>
              <a:t>smooth</a:t>
            </a:r>
            <a:r>
              <a:rPr sz="2400" spc="-65" dirty="0">
                <a:solidFill>
                  <a:srgbClr val="FFFFFF"/>
                </a:solidFill>
                <a:latin typeface="Trebuchet MS"/>
                <a:cs typeface="Trebuchet MS"/>
              </a:rPr>
              <a:t> </a:t>
            </a:r>
            <a:r>
              <a:rPr sz="2400" dirty="0">
                <a:solidFill>
                  <a:srgbClr val="FFFFFF"/>
                </a:solidFill>
                <a:latin typeface="Trebuchet MS"/>
                <a:cs typeface="Trebuchet MS"/>
              </a:rPr>
              <a:t>reddish</a:t>
            </a:r>
            <a:r>
              <a:rPr sz="2400" spc="-55" dirty="0">
                <a:solidFill>
                  <a:srgbClr val="FFFFFF"/>
                </a:solidFill>
                <a:latin typeface="Trebuchet MS"/>
                <a:cs typeface="Trebuchet MS"/>
              </a:rPr>
              <a:t> </a:t>
            </a:r>
            <a:r>
              <a:rPr sz="2400" dirty="0">
                <a:solidFill>
                  <a:srgbClr val="FFFFFF"/>
                </a:solidFill>
                <a:latin typeface="Trebuchet MS"/>
                <a:cs typeface="Trebuchet MS"/>
              </a:rPr>
              <a:t>protrusion</a:t>
            </a:r>
            <a:r>
              <a:rPr sz="2400" spc="-60" dirty="0">
                <a:solidFill>
                  <a:srgbClr val="FFFFFF"/>
                </a:solidFill>
                <a:latin typeface="Trebuchet MS"/>
                <a:cs typeface="Trebuchet MS"/>
              </a:rPr>
              <a:t> </a:t>
            </a:r>
            <a:r>
              <a:rPr sz="2400" spc="-25" dirty="0">
                <a:solidFill>
                  <a:srgbClr val="FFFFFF"/>
                </a:solidFill>
                <a:latin typeface="Trebuchet MS"/>
                <a:cs typeface="Trebuchet MS"/>
              </a:rPr>
              <a:t>in</a:t>
            </a:r>
            <a:endParaRPr sz="2400">
              <a:latin typeface="Trebuchet MS"/>
              <a:cs typeface="Trebuchet MS"/>
            </a:endParaRPr>
          </a:p>
          <a:p>
            <a:pPr marL="241300">
              <a:lnSpc>
                <a:spcPct val="100000"/>
              </a:lnSpc>
              <a:spcBef>
                <a:spcPts val="2235"/>
              </a:spcBef>
            </a:pPr>
            <a:r>
              <a:rPr sz="2400" dirty="0">
                <a:solidFill>
                  <a:srgbClr val="FFFFFF"/>
                </a:solidFill>
                <a:latin typeface="Trebuchet MS"/>
                <a:cs typeface="Trebuchet MS"/>
              </a:rPr>
              <a:t>the</a:t>
            </a:r>
            <a:r>
              <a:rPr sz="2400" spc="-40" dirty="0">
                <a:solidFill>
                  <a:srgbClr val="FFFFFF"/>
                </a:solidFill>
                <a:latin typeface="Trebuchet MS"/>
                <a:cs typeface="Trebuchet MS"/>
              </a:rPr>
              <a:t> </a:t>
            </a:r>
            <a:r>
              <a:rPr sz="2400" spc="-10" dirty="0">
                <a:solidFill>
                  <a:srgbClr val="FFFFFF"/>
                </a:solidFill>
                <a:latin typeface="Trebuchet MS"/>
                <a:cs typeface="Trebuchet MS"/>
              </a:rPr>
              <a:t>cervix</a:t>
            </a:r>
            <a:endParaRPr sz="2400">
              <a:latin typeface="Trebuchet MS"/>
              <a:cs typeface="Trebuchet MS"/>
            </a:endParaRPr>
          </a:p>
        </p:txBody>
      </p:sp>
      <p:pic>
        <p:nvPicPr>
          <p:cNvPr id="5" name="object 5"/>
          <p:cNvPicPr/>
          <p:nvPr/>
        </p:nvPicPr>
        <p:blipFill>
          <a:blip r:embed="rId2" cstate="print"/>
          <a:stretch>
            <a:fillRect/>
          </a:stretch>
        </p:blipFill>
        <p:spPr>
          <a:xfrm>
            <a:off x="5381625" y="2333625"/>
            <a:ext cx="5467350" cy="41243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Chronic</a:t>
            </a:r>
            <a:r>
              <a:rPr spc="-55" dirty="0"/>
              <a:t> </a:t>
            </a:r>
            <a:r>
              <a:rPr spc="-10" dirty="0"/>
              <a:t>cervicitis</a:t>
            </a:r>
          </a:p>
        </p:txBody>
      </p:sp>
      <p:sp>
        <p:nvSpPr>
          <p:cNvPr id="3" name="object 3"/>
          <p:cNvSpPr/>
          <p:nvPr/>
        </p:nvSpPr>
        <p:spPr>
          <a:xfrm>
            <a:off x="681037" y="2338387"/>
            <a:ext cx="4838700" cy="4010025"/>
          </a:xfrm>
          <a:custGeom>
            <a:avLst/>
            <a:gdLst/>
            <a:ahLst/>
            <a:cxnLst/>
            <a:rect l="l" t="t" r="r" b="b"/>
            <a:pathLst>
              <a:path w="4838700" h="4010025">
                <a:moveTo>
                  <a:pt x="0" y="4010025"/>
                </a:moveTo>
                <a:lnTo>
                  <a:pt x="4838700" y="4010025"/>
                </a:lnTo>
                <a:lnTo>
                  <a:pt x="4838700" y="0"/>
                </a:lnTo>
                <a:lnTo>
                  <a:pt x="0" y="0"/>
                </a:lnTo>
                <a:lnTo>
                  <a:pt x="0" y="40100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488180" cy="3396615"/>
          </a:xfrm>
          <a:prstGeom prst="rect">
            <a:avLst/>
          </a:prstGeom>
        </p:spPr>
        <p:txBody>
          <a:bodyPr vert="horz" wrap="square" lIns="0" tIns="49530" rIns="0" bIns="0" rtlCol="0">
            <a:spAutoFit/>
          </a:bodyPr>
          <a:lstStyle/>
          <a:p>
            <a:pPr marL="240029" marR="695325" indent="-227329">
              <a:lnSpc>
                <a:spcPct val="90000"/>
              </a:lnSpc>
              <a:spcBef>
                <a:spcPts val="390"/>
              </a:spcBef>
              <a:buFont typeface="Arial MT"/>
              <a:buChar char="•"/>
              <a:tabLst>
                <a:tab pos="241300" algn="l"/>
              </a:tabLst>
            </a:pPr>
            <a:r>
              <a:rPr sz="2400" dirty="0">
                <a:solidFill>
                  <a:srgbClr val="FFFFFF"/>
                </a:solidFill>
                <a:latin typeface="Trebuchet MS"/>
                <a:cs typeface="Trebuchet MS"/>
              </a:rPr>
              <a:t>Caused</a:t>
            </a:r>
            <a:r>
              <a:rPr sz="2400" spc="-30" dirty="0">
                <a:solidFill>
                  <a:srgbClr val="FFFFFF"/>
                </a:solidFill>
                <a:latin typeface="Trebuchet MS"/>
                <a:cs typeface="Trebuchet MS"/>
              </a:rPr>
              <a:t> </a:t>
            </a:r>
            <a:r>
              <a:rPr sz="2400" dirty="0">
                <a:solidFill>
                  <a:srgbClr val="FFFFFF"/>
                </a:solidFill>
                <a:latin typeface="Trebuchet MS"/>
                <a:cs typeface="Trebuchet MS"/>
              </a:rPr>
              <a:t>by</a:t>
            </a:r>
            <a:r>
              <a:rPr sz="2400" spc="-25" dirty="0">
                <a:solidFill>
                  <a:srgbClr val="FFFFFF"/>
                </a:solidFill>
                <a:latin typeface="Trebuchet MS"/>
                <a:cs typeface="Trebuchet MS"/>
              </a:rPr>
              <a:t> </a:t>
            </a:r>
            <a:r>
              <a:rPr sz="2400" spc="-10" dirty="0">
                <a:solidFill>
                  <a:srgbClr val="FFFFFF"/>
                </a:solidFill>
                <a:latin typeface="Trebuchet MS"/>
                <a:cs typeface="Trebuchet MS"/>
              </a:rPr>
              <a:t>Chlamydia 	</a:t>
            </a:r>
            <a:r>
              <a:rPr sz="2400" dirty="0">
                <a:solidFill>
                  <a:srgbClr val="FFFFFF"/>
                </a:solidFill>
                <a:latin typeface="Trebuchet MS"/>
                <a:cs typeface="Trebuchet MS"/>
              </a:rPr>
              <a:t>trachomatis</a:t>
            </a:r>
            <a:r>
              <a:rPr sz="2400" spc="-55" dirty="0">
                <a:solidFill>
                  <a:srgbClr val="FFFFFF"/>
                </a:solidFill>
                <a:latin typeface="Trebuchet MS"/>
                <a:cs typeface="Trebuchet MS"/>
              </a:rPr>
              <a:t> </a:t>
            </a:r>
            <a:r>
              <a:rPr sz="2400" dirty="0">
                <a:solidFill>
                  <a:srgbClr val="FFFFFF"/>
                </a:solidFill>
                <a:latin typeface="Trebuchet MS"/>
                <a:cs typeface="Trebuchet MS"/>
              </a:rPr>
              <a:t>and</a:t>
            </a:r>
            <a:r>
              <a:rPr sz="2400" spc="-45" dirty="0">
                <a:solidFill>
                  <a:srgbClr val="FFFFFF"/>
                </a:solidFill>
                <a:latin typeface="Trebuchet MS"/>
                <a:cs typeface="Trebuchet MS"/>
              </a:rPr>
              <a:t> </a:t>
            </a:r>
            <a:r>
              <a:rPr sz="2400" spc="-10" dirty="0">
                <a:solidFill>
                  <a:srgbClr val="FFFFFF"/>
                </a:solidFill>
                <a:latin typeface="Trebuchet MS"/>
                <a:cs typeface="Trebuchet MS"/>
              </a:rPr>
              <a:t>Neisseria 	gonorrhoeae</a:t>
            </a:r>
            <a:endParaRPr sz="2400">
              <a:latin typeface="Trebuchet MS"/>
              <a:cs typeface="Trebuchet MS"/>
            </a:endParaRPr>
          </a:p>
          <a:p>
            <a:pPr marL="240029" indent="-227329">
              <a:lnSpc>
                <a:spcPct val="100000"/>
              </a:lnSpc>
              <a:spcBef>
                <a:spcPts val="1925"/>
              </a:spcBef>
              <a:buFont typeface="Arial MT"/>
              <a:buChar char="•"/>
              <a:tabLst>
                <a:tab pos="240029" algn="l"/>
              </a:tabLst>
            </a:pPr>
            <a:r>
              <a:rPr sz="2400" dirty="0">
                <a:solidFill>
                  <a:srgbClr val="FFFFFF"/>
                </a:solidFill>
                <a:latin typeface="Trebuchet MS"/>
                <a:cs typeface="Trebuchet MS"/>
              </a:rPr>
              <a:t>Symptoms:</a:t>
            </a:r>
            <a:r>
              <a:rPr sz="2400" spc="-85" dirty="0">
                <a:solidFill>
                  <a:srgbClr val="FFFFFF"/>
                </a:solidFill>
                <a:latin typeface="Trebuchet MS"/>
                <a:cs typeface="Trebuchet MS"/>
              </a:rPr>
              <a:t> </a:t>
            </a:r>
            <a:r>
              <a:rPr sz="2400" dirty="0">
                <a:solidFill>
                  <a:srgbClr val="FFFFFF"/>
                </a:solidFill>
                <a:latin typeface="Trebuchet MS"/>
                <a:cs typeface="Trebuchet MS"/>
              </a:rPr>
              <a:t>Chronic</a:t>
            </a:r>
            <a:r>
              <a:rPr sz="2400" spc="-20" dirty="0">
                <a:solidFill>
                  <a:srgbClr val="FFFFFF"/>
                </a:solidFill>
                <a:latin typeface="Trebuchet MS"/>
                <a:cs typeface="Trebuchet MS"/>
              </a:rPr>
              <a:t> </a:t>
            </a:r>
            <a:r>
              <a:rPr sz="2400" spc="-10" dirty="0">
                <a:solidFill>
                  <a:srgbClr val="FFFFFF"/>
                </a:solidFill>
                <a:latin typeface="Trebuchet MS"/>
                <a:cs typeface="Trebuchet MS"/>
              </a:rPr>
              <a:t>vaginal</a:t>
            </a:r>
            <a:endParaRPr sz="2400">
              <a:latin typeface="Trebuchet MS"/>
              <a:cs typeface="Trebuchet MS"/>
            </a:endParaRPr>
          </a:p>
          <a:p>
            <a:pPr marL="241300">
              <a:lnSpc>
                <a:spcPct val="100000"/>
              </a:lnSpc>
              <a:spcBef>
                <a:spcPts val="1475"/>
              </a:spcBef>
            </a:pPr>
            <a:r>
              <a:rPr sz="2400" dirty="0">
                <a:solidFill>
                  <a:srgbClr val="FFFFFF"/>
                </a:solidFill>
                <a:latin typeface="Trebuchet MS"/>
                <a:cs typeface="Trebuchet MS"/>
              </a:rPr>
              <a:t>discharge,</a:t>
            </a:r>
            <a:r>
              <a:rPr sz="2400" spc="-50" dirty="0">
                <a:solidFill>
                  <a:srgbClr val="FFFFFF"/>
                </a:solidFill>
                <a:latin typeface="Trebuchet MS"/>
                <a:cs typeface="Trebuchet MS"/>
              </a:rPr>
              <a:t> </a:t>
            </a:r>
            <a:r>
              <a:rPr sz="2400" dirty="0">
                <a:solidFill>
                  <a:srgbClr val="FFFFFF"/>
                </a:solidFill>
                <a:latin typeface="Trebuchet MS"/>
                <a:cs typeface="Trebuchet MS"/>
              </a:rPr>
              <a:t>abnormal</a:t>
            </a:r>
            <a:r>
              <a:rPr sz="2400" spc="-90" dirty="0">
                <a:solidFill>
                  <a:srgbClr val="FFFFFF"/>
                </a:solidFill>
                <a:latin typeface="Trebuchet MS"/>
                <a:cs typeface="Trebuchet MS"/>
              </a:rPr>
              <a:t> </a:t>
            </a:r>
            <a:r>
              <a:rPr sz="2400" spc="-10" dirty="0">
                <a:solidFill>
                  <a:srgbClr val="FFFFFF"/>
                </a:solidFill>
                <a:latin typeface="Trebuchet MS"/>
                <a:cs typeface="Trebuchet MS"/>
              </a:rPr>
              <a:t>cervix</a:t>
            </a:r>
            <a:endParaRPr sz="2400">
              <a:latin typeface="Trebuchet MS"/>
              <a:cs typeface="Trebuchet MS"/>
            </a:endParaRPr>
          </a:p>
          <a:p>
            <a:pPr marL="240029" marR="5080" indent="-227329">
              <a:lnSpc>
                <a:spcPct val="90000"/>
              </a:lnSpc>
              <a:spcBef>
                <a:spcPts val="1540"/>
              </a:spcBef>
              <a:buFont typeface="Arial MT"/>
              <a:buChar char="•"/>
              <a:tabLst>
                <a:tab pos="241300" algn="l"/>
              </a:tabLst>
            </a:pPr>
            <a:r>
              <a:rPr sz="2400" dirty="0">
                <a:solidFill>
                  <a:srgbClr val="FFFFFF"/>
                </a:solidFill>
                <a:latin typeface="Trebuchet MS"/>
                <a:cs typeface="Trebuchet MS"/>
              </a:rPr>
              <a:t>No</a:t>
            </a:r>
            <a:r>
              <a:rPr sz="2400" spc="-60" dirty="0">
                <a:solidFill>
                  <a:srgbClr val="FFFFFF"/>
                </a:solidFill>
                <a:latin typeface="Trebuchet MS"/>
                <a:cs typeface="Trebuchet MS"/>
              </a:rPr>
              <a:t> </a:t>
            </a:r>
            <a:r>
              <a:rPr sz="2400" dirty="0">
                <a:solidFill>
                  <a:srgbClr val="FFFFFF"/>
                </a:solidFill>
                <a:latin typeface="Trebuchet MS"/>
                <a:cs typeface="Trebuchet MS"/>
              </a:rPr>
              <a:t>treatment</a:t>
            </a:r>
            <a:r>
              <a:rPr sz="2400" spc="-25" dirty="0">
                <a:solidFill>
                  <a:srgbClr val="FFFFFF"/>
                </a:solidFill>
                <a:latin typeface="Trebuchet MS"/>
                <a:cs typeface="Trebuchet MS"/>
              </a:rPr>
              <a:t> </a:t>
            </a:r>
            <a:r>
              <a:rPr sz="2400" dirty="0">
                <a:solidFill>
                  <a:srgbClr val="FFFFFF"/>
                </a:solidFill>
                <a:latin typeface="Trebuchet MS"/>
                <a:cs typeface="Trebuchet MS"/>
              </a:rPr>
              <a:t>required</a:t>
            </a:r>
            <a:r>
              <a:rPr sz="2400" spc="-35" dirty="0">
                <a:solidFill>
                  <a:srgbClr val="FFFFFF"/>
                </a:solidFill>
                <a:latin typeface="Trebuchet MS"/>
                <a:cs typeface="Trebuchet MS"/>
              </a:rPr>
              <a:t> </a:t>
            </a:r>
            <a:r>
              <a:rPr sz="2400" dirty="0">
                <a:solidFill>
                  <a:srgbClr val="FFFFFF"/>
                </a:solidFill>
                <a:latin typeface="Trebuchet MS"/>
                <a:cs typeface="Trebuchet MS"/>
              </a:rPr>
              <a:t>if</a:t>
            </a:r>
            <a:r>
              <a:rPr sz="2400" spc="-35" dirty="0">
                <a:solidFill>
                  <a:srgbClr val="FFFFFF"/>
                </a:solidFill>
                <a:latin typeface="Trebuchet MS"/>
                <a:cs typeface="Trebuchet MS"/>
              </a:rPr>
              <a:t> </a:t>
            </a:r>
            <a:r>
              <a:rPr sz="2400" spc="-10" dirty="0">
                <a:solidFill>
                  <a:srgbClr val="FFFFFF"/>
                </a:solidFill>
                <a:latin typeface="Trebuchet MS"/>
                <a:cs typeface="Trebuchet MS"/>
              </a:rPr>
              <a:t>these 	</a:t>
            </a:r>
            <a:r>
              <a:rPr sz="2400" dirty="0">
                <a:solidFill>
                  <a:srgbClr val="FFFFFF"/>
                </a:solidFill>
                <a:latin typeface="Trebuchet MS"/>
                <a:cs typeface="Trebuchet MS"/>
              </a:rPr>
              <a:t>organisms</a:t>
            </a:r>
            <a:r>
              <a:rPr sz="2400" spc="-70" dirty="0">
                <a:solidFill>
                  <a:srgbClr val="FFFFFF"/>
                </a:solidFill>
                <a:latin typeface="Trebuchet MS"/>
                <a:cs typeface="Trebuchet MS"/>
              </a:rPr>
              <a:t> </a:t>
            </a:r>
            <a:r>
              <a:rPr sz="2400" dirty="0">
                <a:solidFill>
                  <a:srgbClr val="FFFFFF"/>
                </a:solidFill>
                <a:latin typeface="Trebuchet MS"/>
                <a:cs typeface="Trebuchet MS"/>
              </a:rPr>
              <a:t>are</a:t>
            </a:r>
            <a:r>
              <a:rPr sz="2400" spc="-25" dirty="0">
                <a:solidFill>
                  <a:srgbClr val="FFFFFF"/>
                </a:solidFill>
                <a:latin typeface="Trebuchet MS"/>
                <a:cs typeface="Trebuchet MS"/>
              </a:rPr>
              <a:t> </a:t>
            </a:r>
            <a:r>
              <a:rPr sz="2400" dirty="0">
                <a:solidFill>
                  <a:srgbClr val="FFFFFF"/>
                </a:solidFill>
                <a:latin typeface="Trebuchet MS"/>
                <a:cs typeface="Trebuchet MS"/>
              </a:rPr>
              <a:t>excluded</a:t>
            </a:r>
            <a:r>
              <a:rPr sz="2400" spc="-55" dirty="0">
                <a:solidFill>
                  <a:srgbClr val="FFFFFF"/>
                </a:solidFill>
                <a:latin typeface="Trebuchet MS"/>
                <a:cs typeface="Trebuchet MS"/>
              </a:rPr>
              <a:t> </a:t>
            </a:r>
            <a:r>
              <a:rPr sz="2400" spc="-25" dirty="0">
                <a:solidFill>
                  <a:srgbClr val="FFFFFF"/>
                </a:solidFill>
                <a:latin typeface="Trebuchet MS"/>
                <a:cs typeface="Trebuchet MS"/>
              </a:rPr>
              <a:t>by 	</a:t>
            </a:r>
            <a:r>
              <a:rPr sz="2400" spc="-10" dirty="0">
                <a:solidFill>
                  <a:srgbClr val="FFFFFF"/>
                </a:solidFill>
                <a:latin typeface="Trebuchet MS"/>
                <a:cs typeface="Trebuchet MS"/>
              </a:rPr>
              <a:t>microbiology</a:t>
            </a:r>
            <a:endParaRPr sz="2400">
              <a:latin typeface="Trebuchet MS"/>
              <a:cs typeface="Trebuchet MS"/>
            </a:endParaRPr>
          </a:p>
        </p:txBody>
      </p:sp>
      <p:pic>
        <p:nvPicPr>
          <p:cNvPr id="5" name="object 5"/>
          <p:cNvPicPr/>
          <p:nvPr/>
        </p:nvPicPr>
        <p:blipFill>
          <a:blip r:embed="rId2" cstate="print"/>
          <a:stretch>
            <a:fillRect/>
          </a:stretch>
        </p:blipFill>
        <p:spPr>
          <a:xfrm>
            <a:off x="5534025" y="2333625"/>
            <a:ext cx="5372100" cy="4010025"/>
          </a:xfrm>
          <a:prstGeom prst="rect">
            <a:avLst/>
          </a:prstGeom>
        </p:spPr>
      </p:pic>
      <p:sp>
        <p:nvSpPr>
          <p:cNvPr id="6" name="object 6"/>
          <p:cNvSpPr/>
          <p:nvPr/>
        </p:nvSpPr>
        <p:spPr>
          <a:xfrm>
            <a:off x="6226047" y="5167376"/>
            <a:ext cx="1217930" cy="842010"/>
          </a:xfrm>
          <a:custGeom>
            <a:avLst/>
            <a:gdLst/>
            <a:ahLst/>
            <a:cxnLst/>
            <a:rect l="l" t="t" r="r" b="b"/>
            <a:pathLst>
              <a:path w="1217929" h="842010">
                <a:moveTo>
                  <a:pt x="1139099" y="36652"/>
                </a:moveTo>
                <a:lnTo>
                  <a:pt x="0" y="818146"/>
                </a:lnTo>
                <a:lnTo>
                  <a:pt x="16128" y="841717"/>
                </a:lnTo>
                <a:lnTo>
                  <a:pt x="1155218" y="60155"/>
                </a:lnTo>
                <a:lnTo>
                  <a:pt x="1139099" y="36652"/>
                </a:lnTo>
                <a:close/>
              </a:path>
              <a:path w="1217929" h="842010">
                <a:moveTo>
                  <a:pt x="1202083" y="28575"/>
                </a:moveTo>
                <a:lnTo>
                  <a:pt x="1150874" y="28575"/>
                </a:lnTo>
                <a:lnTo>
                  <a:pt x="1167002" y="52069"/>
                </a:lnTo>
                <a:lnTo>
                  <a:pt x="1155218" y="60155"/>
                </a:lnTo>
                <a:lnTo>
                  <a:pt x="1171448" y="83820"/>
                </a:lnTo>
                <a:lnTo>
                  <a:pt x="1202083" y="28575"/>
                </a:lnTo>
                <a:close/>
              </a:path>
              <a:path w="1217929" h="842010">
                <a:moveTo>
                  <a:pt x="1150874" y="28575"/>
                </a:moveTo>
                <a:lnTo>
                  <a:pt x="1139099" y="36652"/>
                </a:lnTo>
                <a:lnTo>
                  <a:pt x="1155218" y="60155"/>
                </a:lnTo>
                <a:lnTo>
                  <a:pt x="1167002" y="52069"/>
                </a:lnTo>
                <a:lnTo>
                  <a:pt x="1150874" y="28575"/>
                </a:lnTo>
                <a:close/>
              </a:path>
              <a:path w="1217929" h="842010">
                <a:moveTo>
                  <a:pt x="1217929" y="0"/>
                </a:moveTo>
                <a:lnTo>
                  <a:pt x="1122933" y="13081"/>
                </a:lnTo>
                <a:lnTo>
                  <a:pt x="1139099" y="36652"/>
                </a:lnTo>
                <a:lnTo>
                  <a:pt x="1150874" y="28575"/>
                </a:lnTo>
                <a:lnTo>
                  <a:pt x="1202083" y="28575"/>
                </a:lnTo>
                <a:lnTo>
                  <a:pt x="1217929" y="0"/>
                </a:lnTo>
                <a:close/>
              </a:path>
            </a:pathLst>
          </a:custGeom>
          <a:solidFill>
            <a:srgbClr val="000000"/>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Premalignant</a:t>
            </a:r>
            <a:r>
              <a:rPr spc="-50" dirty="0"/>
              <a:t> </a:t>
            </a:r>
            <a:r>
              <a:rPr dirty="0"/>
              <a:t>lesions</a:t>
            </a:r>
            <a:r>
              <a:rPr spc="-75" dirty="0"/>
              <a:t> </a:t>
            </a:r>
            <a:r>
              <a:rPr dirty="0"/>
              <a:t>of</a:t>
            </a:r>
            <a:r>
              <a:rPr spc="-100" dirty="0"/>
              <a:t> </a:t>
            </a:r>
            <a:r>
              <a:rPr spc="-10" dirty="0"/>
              <a:t>cervix</a:t>
            </a:r>
          </a:p>
        </p:txBody>
      </p:sp>
      <p:sp>
        <p:nvSpPr>
          <p:cNvPr id="3" name="object 3"/>
          <p:cNvSpPr/>
          <p:nvPr/>
        </p:nvSpPr>
        <p:spPr>
          <a:xfrm>
            <a:off x="1290700" y="268128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675510" y="2959417"/>
            <a:ext cx="8931275" cy="1985010"/>
          </a:xfrm>
          <a:prstGeom prst="rect">
            <a:avLst/>
          </a:prstGeom>
        </p:spPr>
        <p:txBody>
          <a:bodyPr vert="horz" wrap="square" lIns="0" tIns="12700" rIns="0" bIns="0" rtlCol="0">
            <a:spAutoFit/>
          </a:bodyPr>
          <a:lstStyle/>
          <a:p>
            <a:pPr marR="69850" algn="ctr">
              <a:lnSpc>
                <a:spcPct val="100000"/>
              </a:lnSpc>
              <a:spcBef>
                <a:spcPts val="100"/>
              </a:spcBef>
            </a:pPr>
            <a:r>
              <a:rPr sz="2400" dirty="0">
                <a:solidFill>
                  <a:srgbClr val="FFFFFF"/>
                </a:solidFill>
                <a:latin typeface="Trebuchet MS"/>
                <a:cs typeface="Trebuchet MS"/>
              </a:rPr>
              <a:t>Premalignant</a:t>
            </a:r>
            <a:r>
              <a:rPr sz="2400" spc="-85" dirty="0">
                <a:solidFill>
                  <a:srgbClr val="FFFFFF"/>
                </a:solidFill>
                <a:latin typeface="Trebuchet MS"/>
                <a:cs typeface="Trebuchet MS"/>
              </a:rPr>
              <a:t> </a:t>
            </a:r>
            <a:r>
              <a:rPr sz="2400" spc="-10" dirty="0">
                <a:solidFill>
                  <a:srgbClr val="FFFFFF"/>
                </a:solidFill>
                <a:latin typeface="Trebuchet MS"/>
                <a:cs typeface="Trebuchet MS"/>
              </a:rPr>
              <a:t>lesion:</a:t>
            </a:r>
            <a:endParaRPr sz="2400">
              <a:latin typeface="Trebuchet MS"/>
              <a:cs typeface="Trebuchet MS"/>
            </a:endParaRPr>
          </a:p>
          <a:p>
            <a:pPr marL="12700" marR="5080" algn="ctr">
              <a:lnSpc>
                <a:spcPct val="200800"/>
              </a:lnSpc>
              <a:spcBef>
                <a:spcPts val="980"/>
              </a:spcBef>
            </a:pPr>
            <a:r>
              <a:rPr sz="2400" dirty="0">
                <a:solidFill>
                  <a:srgbClr val="FFFFFF"/>
                </a:solidFill>
                <a:latin typeface="Trebuchet MS"/>
                <a:cs typeface="Trebuchet MS"/>
              </a:rPr>
              <a:t>“Lesion</a:t>
            </a:r>
            <a:r>
              <a:rPr sz="2400" spc="-50" dirty="0">
                <a:solidFill>
                  <a:srgbClr val="FFFFFF"/>
                </a:solidFill>
                <a:latin typeface="Trebuchet MS"/>
                <a:cs typeface="Trebuchet MS"/>
              </a:rPr>
              <a:t> </a:t>
            </a:r>
            <a:r>
              <a:rPr sz="2400" dirty="0">
                <a:solidFill>
                  <a:srgbClr val="FFFFFF"/>
                </a:solidFill>
                <a:latin typeface="Trebuchet MS"/>
                <a:cs typeface="Trebuchet MS"/>
              </a:rPr>
              <a:t>that</a:t>
            </a:r>
            <a:r>
              <a:rPr sz="2400" spc="-65" dirty="0">
                <a:solidFill>
                  <a:srgbClr val="FFFFFF"/>
                </a:solidFill>
                <a:latin typeface="Trebuchet MS"/>
                <a:cs typeface="Trebuchet MS"/>
              </a:rPr>
              <a:t> </a:t>
            </a:r>
            <a:r>
              <a:rPr sz="2400" dirty="0">
                <a:solidFill>
                  <a:srgbClr val="FFFFFF"/>
                </a:solidFill>
                <a:latin typeface="Trebuchet MS"/>
                <a:cs typeface="Trebuchet MS"/>
              </a:rPr>
              <a:t>is</a:t>
            </a:r>
            <a:r>
              <a:rPr sz="2400" spc="-80" dirty="0">
                <a:solidFill>
                  <a:srgbClr val="FFFFFF"/>
                </a:solidFill>
                <a:latin typeface="Trebuchet MS"/>
                <a:cs typeface="Trebuchet MS"/>
              </a:rPr>
              <a:t> </a:t>
            </a:r>
            <a:r>
              <a:rPr sz="2400" dirty="0">
                <a:solidFill>
                  <a:srgbClr val="FFFFFF"/>
                </a:solidFill>
                <a:latin typeface="Trebuchet MS"/>
                <a:cs typeface="Trebuchet MS"/>
              </a:rPr>
              <a:t>not</a:t>
            </a:r>
            <a:r>
              <a:rPr sz="2400" spc="-65" dirty="0">
                <a:solidFill>
                  <a:srgbClr val="FFFFFF"/>
                </a:solidFill>
                <a:latin typeface="Trebuchet MS"/>
                <a:cs typeface="Trebuchet MS"/>
              </a:rPr>
              <a:t> </a:t>
            </a:r>
            <a:r>
              <a:rPr sz="2400" dirty="0">
                <a:solidFill>
                  <a:srgbClr val="FFFFFF"/>
                </a:solidFill>
                <a:latin typeface="Trebuchet MS"/>
                <a:cs typeface="Trebuchet MS"/>
              </a:rPr>
              <a:t>itself</a:t>
            </a:r>
            <a:r>
              <a:rPr sz="2400" spc="-5" dirty="0">
                <a:solidFill>
                  <a:srgbClr val="FFFFFF"/>
                </a:solidFill>
                <a:latin typeface="Trebuchet MS"/>
                <a:cs typeface="Trebuchet MS"/>
              </a:rPr>
              <a:t> </a:t>
            </a:r>
            <a:r>
              <a:rPr sz="2400" dirty="0">
                <a:solidFill>
                  <a:srgbClr val="FFFFFF"/>
                </a:solidFill>
                <a:latin typeface="Trebuchet MS"/>
                <a:cs typeface="Trebuchet MS"/>
              </a:rPr>
              <a:t>malignant but</a:t>
            </a:r>
            <a:r>
              <a:rPr sz="2400" spc="-60" dirty="0">
                <a:solidFill>
                  <a:srgbClr val="FFFFFF"/>
                </a:solidFill>
                <a:latin typeface="Trebuchet MS"/>
                <a:cs typeface="Trebuchet MS"/>
              </a:rPr>
              <a:t> </a:t>
            </a:r>
            <a:r>
              <a:rPr sz="2400" dirty="0">
                <a:solidFill>
                  <a:srgbClr val="FFFFFF"/>
                </a:solidFill>
                <a:latin typeface="Trebuchet MS"/>
                <a:cs typeface="Trebuchet MS"/>
              </a:rPr>
              <a:t>has</a:t>
            </a:r>
            <a:r>
              <a:rPr sz="2400" spc="-80" dirty="0">
                <a:solidFill>
                  <a:srgbClr val="FFFFFF"/>
                </a:solidFill>
                <a:latin typeface="Trebuchet MS"/>
                <a:cs typeface="Trebuchet MS"/>
              </a:rPr>
              <a:t> </a:t>
            </a:r>
            <a:r>
              <a:rPr sz="2400" dirty="0">
                <a:solidFill>
                  <a:srgbClr val="FFFFFF"/>
                </a:solidFill>
                <a:latin typeface="Trebuchet MS"/>
                <a:cs typeface="Trebuchet MS"/>
              </a:rPr>
              <a:t>greater</a:t>
            </a:r>
            <a:r>
              <a:rPr sz="2400" spc="20" dirty="0">
                <a:solidFill>
                  <a:srgbClr val="FFFFFF"/>
                </a:solidFill>
                <a:latin typeface="Trebuchet MS"/>
                <a:cs typeface="Trebuchet MS"/>
              </a:rPr>
              <a:t> </a:t>
            </a:r>
            <a:r>
              <a:rPr sz="2400" dirty="0">
                <a:solidFill>
                  <a:srgbClr val="FFFFFF"/>
                </a:solidFill>
                <a:latin typeface="Trebuchet MS"/>
                <a:cs typeface="Trebuchet MS"/>
              </a:rPr>
              <a:t>probability </a:t>
            </a:r>
            <a:r>
              <a:rPr sz="2400" spc="-25" dirty="0">
                <a:solidFill>
                  <a:srgbClr val="FFFFFF"/>
                </a:solidFill>
                <a:latin typeface="Trebuchet MS"/>
                <a:cs typeface="Trebuchet MS"/>
              </a:rPr>
              <a:t>of </a:t>
            </a:r>
            <a:r>
              <a:rPr sz="2400" dirty="0">
                <a:solidFill>
                  <a:srgbClr val="FFFFFF"/>
                </a:solidFill>
                <a:latin typeface="Trebuchet MS"/>
                <a:cs typeface="Trebuchet MS"/>
              </a:rPr>
              <a:t>becoming</a:t>
            </a:r>
            <a:r>
              <a:rPr sz="2400" spc="-75" dirty="0">
                <a:solidFill>
                  <a:srgbClr val="FFFFFF"/>
                </a:solidFill>
                <a:latin typeface="Trebuchet MS"/>
                <a:cs typeface="Trebuchet MS"/>
              </a:rPr>
              <a:t> </a:t>
            </a:r>
            <a:r>
              <a:rPr sz="2400" dirty="0">
                <a:solidFill>
                  <a:srgbClr val="FFFFFF"/>
                </a:solidFill>
                <a:latin typeface="Trebuchet MS"/>
                <a:cs typeface="Trebuchet MS"/>
              </a:rPr>
              <a:t>so</a:t>
            </a:r>
            <a:r>
              <a:rPr sz="2400" spc="-5" dirty="0">
                <a:solidFill>
                  <a:srgbClr val="FFFFFF"/>
                </a:solidFill>
                <a:latin typeface="Trebuchet MS"/>
                <a:cs typeface="Trebuchet MS"/>
              </a:rPr>
              <a:t> </a:t>
            </a:r>
            <a:r>
              <a:rPr sz="2400" dirty="0">
                <a:solidFill>
                  <a:srgbClr val="FFFFFF"/>
                </a:solidFill>
                <a:latin typeface="Trebuchet MS"/>
                <a:cs typeface="Trebuchet MS"/>
              </a:rPr>
              <a:t>than</a:t>
            </a:r>
            <a:r>
              <a:rPr sz="2400" spc="-30" dirty="0">
                <a:solidFill>
                  <a:srgbClr val="FFFFFF"/>
                </a:solidFill>
                <a:latin typeface="Trebuchet MS"/>
                <a:cs typeface="Trebuchet MS"/>
              </a:rPr>
              <a:t> </a:t>
            </a:r>
            <a:r>
              <a:rPr sz="2400" dirty="0">
                <a:solidFill>
                  <a:srgbClr val="FFFFFF"/>
                </a:solidFill>
                <a:latin typeface="Trebuchet MS"/>
                <a:cs typeface="Trebuchet MS"/>
              </a:rPr>
              <a:t>normal</a:t>
            </a:r>
            <a:r>
              <a:rPr sz="2400" spc="-25" dirty="0">
                <a:solidFill>
                  <a:srgbClr val="FFFFFF"/>
                </a:solidFill>
                <a:latin typeface="Trebuchet MS"/>
                <a:cs typeface="Trebuchet MS"/>
              </a:rPr>
              <a:t> </a:t>
            </a:r>
            <a:r>
              <a:rPr sz="2400" spc="-10" dirty="0">
                <a:solidFill>
                  <a:srgbClr val="FFFFFF"/>
                </a:solidFill>
                <a:latin typeface="Trebuchet MS"/>
                <a:cs typeface="Trebuchet MS"/>
              </a:rPr>
              <a:t>tissue”</a:t>
            </a:r>
            <a:endParaRPr sz="24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10" dirty="0"/>
              <a:t> </a:t>
            </a:r>
            <a:r>
              <a:rPr dirty="0"/>
              <a:t>intraepithelial</a:t>
            </a:r>
            <a:r>
              <a:rPr spc="-45" dirty="0"/>
              <a:t> </a:t>
            </a:r>
            <a:r>
              <a:rPr spc="-10" dirty="0"/>
              <a:t>neoplasia</a:t>
            </a:r>
          </a:p>
        </p:txBody>
      </p:sp>
      <p:grpSp>
        <p:nvGrpSpPr>
          <p:cNvPr id="3" name="object 3"/>
          <p:cNvGrpSpPr/>
          <p:nvPr/>
        </p:nvGrpSpPr>
        <p:grpSpPr>
          <a:xfrm>
            <a:off x="819150" y="1819275"/>
            <a:ext cx="10734675" cy="5038725"/>
            <a:chOff x="819150" y="1819275"/>
            <a:chExt cx="10734675" cy="5038725"/>
          </a:xfrm>
        </p:grpSpPr>
        <p:pic>
          <p:nvPicPr>
            <p:cNvPr id="4" name="object 4"/>
            <p:cNvPicPr/>
            <p:nvPr/>
          </p:nvPicPr>
          <p:blipFill>
            <a:blip r:embed="rId2" cstate="print"/>
            <a:stretch>
              <a:fillRect/>
            </a:stretch>
          </p:blipFill>
          <p:spPr>
            <a:xfrm>
              <a:off x="819150" y="1819275"/>
              <a:ext cx="10734675" cy="5038725"/>
            </a:xfrm>
            <a:prstGeom prst="rect">
              <a:avLst/>
            </a:prstGeom>
          </p:spPr>
        </p:pic>
        <p:pic>
          <p:nvPicPr>
            <p:cNvPr id="5" name="object 5"/>
            <p:cNvPicPr/>
            <p:nvPr/>
          </p:nvPicPr>
          <p:blipFill>
            <a:blip r:embed="rId3" cstate="print"/>
            <a:stretch>
              <a:fillRect/>
            </a:stretch>
          </p:blipFill>
          <p:spPr>
            <a:xfrm>
              <a:off x="1028700" y="2028823"/>
              <a:ext cx="10134600" cy="472440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10" dirty="0"/>
              <a:t> </a:t>
            </a:r>
            <a:r>
              <a:rPr dirty="0"/>
              <a:t>intraepithelial</a:t>
            </a:r>
            <a:r>
              <a:rPr spc="-45" dirty="0"/>
              <a:t> </a:t>
            </a:r>
            <a:r>
              <a:rPr spc="-10" dirty="0"/>
              <a:t>neoplasia</a:t>
            </a:r>
          </a:p>
        </p:txBody>
      </p:sp>
      <p:grpSp>
        <p:nvGrpSpPr>
          <p:cNvPr id="3" name="object 3"/>
          <p:cNvGrpSpPr/>
          <p:nvPr/>
        </p:nvGrpSpPr>
        <p:grpSpPr>
          <a:xfrm>
            <a:off x="676275" y="2543175"/>
            <a:ext cx="9915525" cy="3514725"/>
            <a:chOff x="676275" y="2543175"/>
            <a:chExt cx="9915525" cy="3514725"/>
          </a:xfrm>
        </p:grpSpPr>
        <p:pic>
          <p:nvPicPr>
            <p:cNvPr id="4" name="object 4"/>
            <p:cNvPicPr/>
            <p:nvPr/>
          </p:nvPicPr>
          <p:blipFill>
            <a:blip r:embed="rId2" cstate="print"/>
            <a:stretch>
              <a:fillRect/>
            </a:stretch>
          </p:blipFill>
          <p:spPr>
            <a:xfrm>
              <a:off x="676275" y="2543175"/>
              <a:ext cx="9915525" cy="1714500"/>
            </a:xfrm>
            <a:prstGeom prst="rect">
              <a:avLst/>
            </a:prstGeom>
          </p:spPr>
        </p:pic>
        <p:pic>
          <p:nvPicPr>
            <p:cNvPr id="5" name="object 5"/>
            <p:cNvPicPr/>
            <p:nvPr/>
          </p:nvPicPr>
          <p:blipFill>
            <a:blip r:embed="rId2" cstate="print"/>
            <a:stretch>
              <a:fillRect/>
            </a:stretch>
          </p:blipFill>
          <p:spPr>
            <a:xfrm>
              <a:off x="676275" y="4343400"/>
              <a:ext cx="9915525" cy="1714500"/>
            </a:xfrm>
            <a:prstGeom prst="rect">
              <a:avLst/>
            </a:prstGeom>
          </p:spPr>
        </p:pic>
      </p:grpSp>
      <p:sp>
        <p:nvSpPr>
          <p:cNvPr id="6" name="object 6"/>
          <p:cNvSpPr txBox="1"/>
          <p:nvPr/>
        </p:nvSpPr>
        <p:spPr>
          <a:xfrm>
            <a:off x="862330" y="2934969"/>
            <a:ext cx="9109075" cy="2935605"/>
          </a:xfrm>
          <a:prstGeom prst="rect">
            <a:avLst/>
          </a:prstGeom>
        </p:spPr>
        <p:txBody>
          <a:bodyPr vert="horz" wrap="square" lIns="0" tIns="63500" rIns="0" bIns="0" rtlCol="0">
            <a:spAutoFit/>
          </a:bodyPr>
          <a:lstStyle/>
          <a:p>
            <a:pPr marL="12700" marR="203200">
              <a:lnSpc>
                <a:spcPts val="3160"/>
              </a:lnSpc>
              <a:spcBef>
                <a:spcPts val="500"/>
              </a:spcBef>
            </a:pPr>
            <a:r>
              <a:rPr sz="2900" dirty="0">
                <a:solidFill>
                  <a:srgbClr val="0E4049"/>
                </a:solidFill>
                <a:latin typeface="Trebuchet MS"/>
                <a:cs typeface="Trebuchet MS"/>
              </a:rPr>
              <a:t>Metaplasia:</a:t>
            </a:r>
            <a:r>
              <a:rPr sz="2900" spc="-80" dirty="0">
                <a:solidFill>
                  <a:srgbClr val="0E4049"/>
                </a:solidFill>
                <a:latin typeface="Trebuchet MS"/>
                <a:cs typeface="Trebuchet MS"/>
              </a:rPr>
              <a:t> </a:t>
            </a:r>
            <a:r>
              <a:rPr sz="2900" dirty="0">
                <a:latin typeface="Trebuchet MS"/>
                <a:cs typeface="Trebuchet MS"/>
              </a:rPr>
              <a:t>Change</a:t>
            </a:r>
            <a:r>
              <a:rPr sz="2900" spc="-30" dirty="0">
                <a:latin typeface="Trebuchet MS"/>
                <a:cs typeface="Trebuchet MS"/>
              </a:rPr>
              <a:t> </a:t>
            </a:r>
            <a:r>
              <a:rPr sz="2900" dirty="0">
                <a:latin typeface="Trebuchet MS"/>
                <a:cs typeface="Trebuchet MS"/>
              </a:rPr>
              <a:t>of</a:t>
            </a:r>
            <a:r>
              <a:rPr sz="2900" spc="-25" dirty="0">
                <a:latin typeface="Trebuchet MS"/>
                <a:cs typeface="Trebuchet MS"/>
              </a:rPr>
              <a:t> </a:t>
            </a:r>
            <a:r>
              <a:rPr sz="2900" dirty="0">
                <a:latin typeface="Trebuchet MS"/>
                <a:cs typeface="Trebuchet MS"/>
              </a:rPr>
              <a:t>epithelium</a:t>
            </a:r>
            <a:r>
              <a:rPr sz="2900" spc="-105" dirty="0">
                <a:latin typeface="Trebuchet MS"/>
                <a:cs typeface="Trebuchet MS"/>
              </a:rPr>
              <a:t> </a:t>
            </a:r>
            <a:r>
              <a:rPr sz="2900" dirty="0">
                <a:latin typeface="Trebuchet MS"/>
                <a:cs typeface="Trebuchet MS"/>
              </a:rPr>
              <a:t>from</a:t>
            </a:r>
            <a:r>
              <a:rPr sz="2900" spc="-30" dirty="0">
                <a:latin typeface="Trebuchet MS"/>
                <a:cs typeface="Trebuchet MS"/>
              </a:rPr>
              <a:t> </a:t>
            </a:r>
            <a:r>
              <a:rPr sz="2900" dirty="0">
                <a:latin typeface="Trebuchet MS"/>
                <a:cs typeface="Trebuchet MS"/>
              </a:rPr>
              <a:t>one</a:t>
            </a:r>
            <a:r>
              <a:rPr sz="2900" spc="-25" dirty="0">
                <a:latin typeface="Trebuchet MS"/>
                <a:cs typeface="Trebuchet MS"/>
              </a:rPr>
              <a:t> </a:t>
            </a:r>
            <a:r>
              <a:rPr sz="2900" dirty="0">
                <a:latin typeface="Trebuchet MS"/>
                <a:cs typeface="Trebuchet MS"/>
              </a:rPr>
              <a:t>cell</a:t>
            </a:r>
            <a:r>
              <a:rPr sz="2900" spc="-40" dirty="0">
                <a:latin typeface="Trebuchet MS"/>
                <a:cs typeface="Trebuchet MS"/>
              </a:rPr>
              <a:t> </a:t>
            </a:r>
            <a:r>
              <a:rPr sz="2900" spc="-10" dirty="0">
                <a:latin typeface="Trebuchet MS"/>
                <a:cs typeface="Trebuchet MS"/>
              </a:rPr>
              <a:t>lining </a:t>
            </a:r>
            <a:r>
              <a:rPr sz="2900" dirty="0">
                <a:latin typeface="Trebuchet MS"/>
                <a:cs typeface="Trebuchet MS"/>
              </a:rPr>
              <a:t>(columnar)</a:t>
            </a:r>
            <a:r>
              <a:rPr sz="2900" spc="-50" dirty="0">
                <a:latin typeface="Trebuchet MS"/>
                <a:cs typeface="Trebuchet MS"/>
              </a:rPr>
              <a:t> </a:t>
            </a:r>
            <a:r>
              <a:rPr sz="2900" dirty="0">
                <a:latin typeface="Trebuchet MS"/>
                <a:cs typeface="Trebuchet MS"/>
              </a:rPr>
              <a:t>epithelium</a:t>
            </a:r>
            <a:r>
              <a:rPr sz="2900" spc="-55" dirty="0">
                <a:latin typeface="Trebuchet MS"/>
                <a:cs typeface="Trebuchet MS"/>
              </a:rPr>
              <a:t> </a:t>
            </a:r>
            <a:r>
              <a:rPr sz="2900" dirty="0">
                <a:latin typeface="Trebuchet MS"/>
                <a:cs typeface="Trebuchet MS"/>
              </a:rPr>
              <a:t>to</a:t>
            </a:r>
            <a:r>
              <a:rPr sz="2900" spc="-85" dirty="0">
                <a:latin typeface="Trebuchet MS"/>
                <a:cs typeface="Trebuchet MS"/>
              </a:rPr>
              <a:t> </a:t>
            </a:r>
            <a:r>
              <a:rPr sz="2900" dirty="0">
                <a:latin typeface="Trebuchet MS"/>
                <a:cs typeface="Trebuchet MS"/>
              </a:rPr>
              <a:t>another</a:t>
            </a:r>
            <a:r>
              <a:rPr sz="2900" spc="-40" dirty="0">
                <a:latin typeface="Trebuchet MS"/>
                <a:cs typeface="Trebuchet MS"/>
              </a:rPr>
              <a:t> </a:t>
            </a:r>
            <a:r>
              <a:rPr sz="2900" spc="-10" dirty="0">
                <a:latin typeface="Trebuchet MS"/>
                <a:cs typeface="Trebuchet MS"/>
              </a:rPr>
              <a:t>(squamous)</a:t>
            </a:r>
            <a:endParaRPr sz="2900">
              <a:latin typeface="Trebuchet MS"/>
              <a:cs typeface="Trebuchet MS"/>
            </a:endParaRPr>
          </a:p>
          <a:p>
            <a:pPr>
              <a:lnSpc>
                <a:spcPct val="100000"/>
              </a:lnSpc>
              <a:spcBef>
                <a:spcPts val="2430"/>
              </a:spcBef>
            </a:pPr>
            <a:endParaRPr sz="2900">
              <a:latin typeface="Trebuchet MS"/>
              <a:cs typeface="Trebuchet MS"/>
            </a:endParaRPr>
          </a:p>
          <a:p>
            <a:pPr marL="12700" marR="5080">
              <a:lnSpc>
                <a:spcPts val="3150"/>
              </a:lnSpc>
            </a:pPr>
            <a:r>
              <a:rPr sz="2900" dirty="0">
                <a:solidFill>
                  <a:srgbClr val="0E4049"/>
                </a:solidFill>
                <a:latin typeface="Trebuchet MS"/>
                <a:cs typeface="Trebuchet MS"/>
              </a:rPr>
              <a:t>Dysplasia:</a:t>
            </a:r>
            <a:r>
              <a:rPr sz="2900" spc="-90" dirty="0">
                <a:solidFill>
                  <a:srgbClr val="0E4049"/>
                </a:solidFill>
                <a:latin typeface="Trebuchet MS"/>
                <a:cs typeface="Trebuchet MS"/>
              </a:rPr>
              <a:t> </a:t>
            </a:r>
            <a:r>
              <a:rPr sz="2900" dirty="0">
                <a:latin typeface="Trebuchet MS"/>
                <a:cs typeface="Trebuchet MS"/>
              </a:rPr>
              <a:t>Abnormal</a:t>
            </a:r>
            <a:r>
              <a:rPr sz="2900" spc="-55" dirty="0">
                <a:latin typeface="Trebuchet MS"/>
                <a:cs typeface="Trebuchet MS"/>
              </a:rPr>
              <a:t> </a:t>
            </a:r>
            <a:r>
              <a:rPr sz="2900" dirty="0">
                <a:latin typeface="Trebuchet MS"/>
                <a:cs typeface="Trebuchet MS"/>
              </a:rPr>
              <a:t>epithelial</a:t>
            </a:r>
            <a:r>
              <a:rPr sz="2900" spc="-55" dirty="0">
                <a:latin typeface="Trebuchet MS"/>
                <a:cs typeface="Trebuchet MS"/>
              </a:rPr>
              <a:t> </a:t>
            </a:r>
            <a:r>
              <a:rPr sz="2900" dirty="0">
                <a:latin typeface="Trebuchet MS"/>
                <a:cs typeface="Trebuchet MS"/>
              </a:rPr>
              <a:t>cell</a:t>
            </a:r>
            <a:r>
              <a:rPr sz="2900" spc="-55" dirty="0">
                <a:latin typeface="Trebuchet MS"/>
                <a:cs typeface="Trebuchet MS"/>
              </a:rPr>
              <a:t> </a:t>
            </a:r>
            <a:r>
              <a:rPr sz="2900" dirty="0">
                <a:latin typeface="Trebuchet MS"/>
                <a:cs typeface="Trebuchet MS"/>
              </a:rPr>
              <a:t>that</a:t>
            </a:r>
            <a:r>
              <a:rPr sz="2900" spc="-55" dirty="0">
                <a:latin typeface="Trebuchet MS"/>
                <a:cs typeface="Trebuchet MS"/>
              </a:rPr>
              <a:t> </a:t>
            </a:r>
            <a:r>
              <a:rPr sz="2900" dirty="0">
                <a:latin typeface="Trebuchet MS"/>
                <a:cs typeface="Trebuchet MS"/>
              </a:rPr>
              <a:t>fails</a:t>
            </a:r>
            <a:r>
              <a:rPr sz="2900" spc="-10" dirty="0">
                <a:latin typeface="Trebuchet MS"/>
                <a:cs typeface="Trebuchet MS"/>
              </a:rPr>
              <a:t> </a:t>
            </a:r>
            <a:r>
              <a:rPr sz="2900" dirty="0">
                <a:latin typeface="Trebuchet MS"/>
                <a:cs typeface="Trebuchet MS"/>
              </a:rPr>
              <a:t>to</a:t>
            </a:r>
            <a:r>
              <a:rPr sz="2900" spc="-90" dirty="0">
                <a:latin typeface="Trebuchet MS"/>
                <a:cs typeface="Trebuchet MS"/>
              </a:rPr>
              <a:t> </a:t>
            </a:r>
            <a:r>
              <a:rPr sz="2900" spc="-10" dirty="0">
                <a:latin typeface="Trebuchet MS"/>
                <a:cs typeface="Trebuchet MS"/>
              </a:rPr>
              <a:t>mature </a:t>
            </a:r>
            <a:r>
              <a:rPr sz="2900" dirty="0">
                <a:latin typeface="Trebuchet MS"/>
                <a:cs typeface="Trebuchet MS"/>
              </a:rPr>
              <a:t>(hyperchromatic,</a:t>
            </a:r>
            <a:r>
              <a:rPr sz="2900" spc="-70" dirty="0">
                <a:latin typeface="Trebuchet MS"/>
                <a:cs typeface="Trebuchet MS"/>
              </a:rPr>
              <a:t> </a:t>
            </a:r>
            <a:r>
              <a:rPr sz="2900" dirty="0">
                <a:latin typeface="Trebuchet MS"/>
                <a:cs typeface="Trebuchet MS"/>
              </a:rPr>
              <a:t>larger,</a:t>
            </a:r>
            <a:r>
              <a:rPr sz="2900" spc="-65" dirty="0">
                <a:latin typeface="Trebuchet MS"/>
                <a:cs typeface="Trebuchet MS"/>
              </a:rPr>
              <a:t> </a:t>
            </a:r>
            <a:r>
              <a:rPr sz="2900" dirty="0">
                <a:latin typeface="Trebuchet MS"/>
                <a:cs typeface="Trebuchet MS"/>
              </a:rPr>
              <a:t>variable</a:t>
            </a:r>
            <a:r>
              <a:rPr sz="2900" spc="-65" dirty="0">
                <a:latin typeface="Trebuchet MS"/>
                <a:cs typeface="Trebuchet MS"/>
              </a:rPr>
              <a:t> </a:t>
            </a:r>
            <a:r>
              <a:rPr sz="2900" dirty="0">
                <a:latin typeface="Trebuchet MS"/>
                <a:cs typeface="Trebuchet MS"/>
              </a:rPr>
              <a:t>size,</a:t>
            </a:r>
            <a:r>
              <a:rPr sz="2900" spc="-65" dirty="0">
                <a:latin typeface="Trebuchet MS"/>
                <a:cs typeface="Trebuchet MS"/>
              </a:rPr>
              <a:t> </a:t>
            </a:r>
            <a:r>
              <a:rPr sz="2900" spc="-10" dirty="0">
                <a:latin typeface="Trebuchet MS"/>
                <a:cs typeface="Trebuchet MS"/>
              </a:rPr>
              <a:t>mitosis)</a:t>
            </a:r>
            <a:endParaRPr sz="2900">
              <a:latin typeface="Trebuchet MS"/>
              <a:cs typeface="Trebuchet MS"/>
            </a:endParaRPr>
          </a:p>
          <a:p>
            <a:pPr marL="12700">
              <a:lnSpc>
                <a:spcPct val="100000"/>
              </a:lnSpc>
              <a:spcBef>
                <a:spcPts val="605"/>
              </a:spcBef>
            </a:pPr>
            <a:r>
              <a:rPr sz="2900" dirty="0">
                <a:latin typeface="Trebuchet MS"/>
                <a:cs typeface="Trebuchet MS"/>
              </a:rPr>
              <a:t>It</a:t>
            </a:r>
            <a:r>
              <a:rPr sz="2900" spc="-25" dirty="0">
                <a:latin typeface="Trebuchet MS"/>
                <a:cs typeface="Trebuchet MS"/>
              </a:rPr>
              <a:t> </a:t>
            </a:r>
            <a:r>
              <a:rPr sz="2900" dirty="0">
                <a:latin typeface="Trebuchet MS"/>
                <a:cs typeface="Trebuchet MS"/>
              </a:rPr>
              <a:t>may</a:t>
            </a:r>
            <a:r>
              <a:rPr sz="2900" spc="-5" dirty="0">
                <a:latin typeface="Trebuchet MS"/>
                <a:cs typeface="Trebuchet MS"/>
              </a:rPr>
              <a:t> </a:t>
            </a:r>
            <a:r>
              <a:rPr sz="2900" dirty="0">
                <a:latin typeface="Trebuchet MS"/>
                <a:cs typeface="Trebuchet MS"/>
              </a:rPr>
              <a:t>be</a:t>
            </a:r>
            <a:r>
              <a:rPr sz="2900" spc="-75" dirty="0">
                <a:latin typeface="Trebuchet MS"/>
                <a:cs typeface="Trebuchet MS"/>
              </a:rPr>
              <a:t> </a:t>
            </a:r>
            <a:r>
              <a:rPr sz="2900" dirty="0">
                <a:latin typeface="Trebuchet MS"/>
                <a:cs typeface="Trebuchet MS"/>
              </a:rPr>
              <a:t>mild,</a:t>
            </a:r>
            <a:r>
              <a:rPr sz="2900" spc="-10" dirty="0">
                <a:latin typeface="Trebuchet MS"/>
                <a:cs typeface="Trebuchet MS"/>
              </a:rPr>
              <a:t> </a:t>
            </a:r>
            <a:r>
              <a:rPr sz="2900" dirty="0">
                <a:latin typeface="Trebuchet MS"/>
                <a:cs typeface="Trebuchet MS"/>
              </a:rPr>
              <a:t>moderate,</a:t>
            </a:r>
            <a:r>
              <a:rPr sz="2900" spc="-80" dirty="0">
                <a:latin typeface="Trebuchet MS"/>
                <a:cs typeface="Trebuchet MS"/>
              </a:rPr>
              <a:t> </a:t>
            </a:r>
            <a:r>
              <a:rPr sz="2900" spc="-10" dirty="0">
                <a:latin typeface="Trebuchet MS"/>
                <a:cs typeface="Trebuchet MS"/>
              </a:rPr>
              <a:t>severe.</a:t>
            </a:r>
            <a:endParaRPr sz="29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00" dirty="0"/>
              <a:t> </a:t>
            </a:r>
            <a:r>
              <a:rPr dirty="0"/>
              <a:t>Intraepithelial</a:t>
            </a:r>
            <a:r>
              <a:rPr spc="-95" dirty="0"/>
              <a:t> </a:t>
            </a:r>
            <a:r>
              <a:rPr spc="-10" dirty="0"/>
              <a:t>neoplasia</a:t>
            </a:r>
          </a:p>
        </p:txBody>
      </p:sp>
      <p:sp>
        <p:nvSpPr>
          <p:cNvPr id="3" name="object 3"/>
          <p:cNvSpPr/>
          <p:nvPr/>
        </p:nvSpPr>
        <p:spPr>
          <a:xfrm>
            <a:off x="1290700" y="273843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body" idx="1"/>
          </p:nvPr>
        </p:nvSpPr>
        <p:spPr>
          <a:prstGeom prst="rect">
            <a:avLst/>
          </a:prstGeom>
        </p:spPr>
        <p:txBody>
          <a:bodyPr vert="horz" wrap="square" lIns="0" tIns="13335" rIns="0" bIns="0" rtlCol="0">
            <a:spAutoFit/>
          </a:bodyPr>
          <a:lstStyle/>
          <a:p>
            <a:pPr marL="3810" algn="ctr">
              <a:lnSpc>
                <a:spcPct val="100000"/>
              </a:lnSpc>
              <a:spcBef>
                <a:spcPts val="105"/>
              </a:spcBef>
            </a:pPr>
            <a:r>
              <a:rPr dirty="0"/>
              <a:t>“The</a:t>
            </a:r>
            <a:r>
              <a:rPr spc="-65" dirty="0"/>
              <a:t> </a:t>
            </a:r>
            <a:r>
              <a:rPr dirty="0"/>
              <a:t>term</a:t>
            </a:r>
            <a:r>
              <a:rPr spc="-80" dirty="0"/>
              <a:t> </a:t>
            </a:r>
            <a:r>
              <a:rPr i="1" dirty="0">
                <a:solidFill>
                  <a:srgbClr val="FFFF00"/>
                </a:solidFill>
                <a:latin typeface="Trebuchet MS"/>
                <a:cs typeface="Trebuchet MS"/>
              </a:rPr>
              <a:t>intraepithelial</a:t>
            </a:r>
            <a:r>
              <a:rPr i="1" spc="-55" dirty="0">
                <a:solidFill>
                  <a:srgbClr val="FFFF00"/>
                </a:solidFill>
                <a:latin typeface="Trebuchet MS"/>
                <a:cs typeface="Trebuchet MS"/>
              </a:rPr>
              <a:t> </a:t>
            </a:r>
            <a:r>
              <a:rPr i="1" dirty="0">
                <a:solidFill>
                  <a:srgbClr val="FFFF00"/>
                </a:solidFill>
                <a:latin typeface="Trebuchet MS"/>
                <a:cs typeface="Trebuchet MS"/>
              </a:rPr>
              <a:t>neoplasia</a:t>
            </a:r>
            <a:r>
              <a:rPr i="1" spc="-5" dirty="0">
                <a:solidFill>
                  <a:srgbClr val="FFFF00"/>
                </a:solidFill>
                <a:latin typeface="Trebuchet MS"/>
                <a:cs typeface="Trebuchet MS"/>
              </a:rPr>
              <a:t> </a:t>
            </a:r>
            <a:r>
              <a:rPr dirty="0"/>
              <a:t>refers</a:t>
            </a:r>
            <a:r>
              <a:rPr spc="-35" dirty="0"/>
              <a:t> </a:t>
            </a:r>
            <a:r>
              <a:rPr dirty="0"/>
              <a:t>to</a:t>
            </a:r>
            <a:r>
              <a:rPr spc="-50" dirty="0"/>
              <a:t> </a:t>
            </a:r>
            <a:r>
              <a:rPr dirty="0"/>
              <a:t>squamous</a:t>
            </a:r>
            <a:r>
              <a:rPr spc="-30" dirty="0"/>
              <a:t> </a:t>
            </a:r>
            <a:r>
              <a:rPr spc="-10" dirty="0"/>
              <a:t>epithelial</a:t>
            </a:r>
          </a:p>
          <a:p>
            <a:pPr marL="3810">
              <a:lnSpc>
                <a:spcPct val="100000"/>
              </a:lnSpc>
              <a:spcBef>
                <a:spcPts val="40"/>
              </a:spcBef>
            </a:pPr>
            <a:endParaRPr spc="-10" dirty="0"/>
          </a:p>
          <a:p>
            <a:pPr marL="3810" marR="6985" algn="ctr">
              <a:lnSpc>
                <a:spcPct val="100000"/>
              </a:lnSpc>
            </a:pPr>
            <a:r>
              <a:rPr dirty="0"/>
              <a:t>lesions</a:t>
            </a:r>
            <a:r>
              <a:rPr spc="-30" dirty="0"/>
              <a:t> </a:t>
            </a:r>
            <a:r>
              <a:rPr dirty="0"/>
              <a:t>of</a:t>
            </a:r>
            <a:r>
              <a:rPr spc="-85" dirty="0"/>
              <a:t> </a:t>
            </a:r>
            <a:r>
              <a:rPr dirty="0"/>
              <a:t>the</a:t>
            </a:r>
            <a:r>
              <a:rPr spc="5" dirty="0"/>
              <a:t> </a:t>
            </a:r>
            <a:r>
              <a:rPr dirty="0"/>
              <a:t>lower</a:t>
            </a:r>
            <a:r>
              <a:rPr spc="-65" dirty="0"/>
              <a:t> </a:t>
            </a:r>
            <a:r>
              <a:rPr dirty="0"/>
              <a:t>genital</a:t>
            </a:r>
            <a:r>
              <a:rPr spc="5" dirty="0"/>
              <a:t> </a:t>
            </a:r>
            <a:r>
              <a:rPr dirty="0"/>
              <a:t>tract</a:t>
            </a:r>
            <a:r>
              <a:rPr spc="-15" dirty="0"/>
              <a:t> </a:t>
            </a:r>
            <a:r>
              <a:rPr dirty="0"/>
              <a:t>that</a:t>
            </a:r>
            <a:r>
              <a:rPr spc="-75" dirty="0"/>
              <a:t> </a:t>
            </a:r>
            <a:r>
              <a:rPr dirty="0"/>
              <a:t>are</a:t>
            </a:r>
            <a:r>
              <a:rPr spc="5" dirty="0"/>
              <a:t> </a:t>
            </a:r>
            <a:r>
              <a:rPr dirty="0"/>
              <a:t>considered</a:t>
            </a:r>
            <a:r>
              <a:rPr spc="-90" dirty="0"/>
              <a:t> </a:t>
            </a:r>
            <a:r>
              <a:rPr dirty="0"/>
              <a:t>to</a:t>
            </a:r>
            <a:r>
              <a:rPr spc="-50" dirty="0"/>
              <a:t> </a:t>
            </a:r>
            <a:r>
              <a:rPr spc="-25" dirty="0"/>
              <a:t>be</a:t>
            </a:r>
          </a:p>
          <a:p>
            <a:pPr marL="3810">
              <a:lnSpc>
                <a:spcPct val="100000"/>
              </a:lnSpc>
              <a:spcBef>
                <a:spcPts val="114"/>
              </a:spcBef>
            </a:pPr>
            <a:endParaRPr spc="-25" dirty="0"/>
          </a:p>
          <a:p>
            <a:pPr marL="3810" algn="ctr">
              <a:lnSpc>
                <a:spcPct val="100000"/>
              </a:lnSpc>
            </a:pPr>
            <a:r>
              <a:rPr dirty="0"/>
              <a:t>precursors</a:t>
            </a:r>
            <a:r>
              <a:rPr spc="-50" dirty="0"/>
              <a:t> </a:t>
            </a:r>
            <a:r>
              <a:rPr dirty="0"/>
              <a:t>of</a:t>
            </a:r>
            <a:r>
              <a:rPr spc="-40" dirty="0"/>
              <a:t> </a:t>
            </a:r>
            <a:r>
              <a:rPr dirty="0"/>
              <a:t>invasive</a:t>
            </a:r>
            <a:r>
              <a:rPr spc="-80" dirty="0"/>
              <a:t> </a:t>
            </a:r>
            <a:r>
              <a:rPr spc="-10" dirty="0"/>
              <a:t>cancer”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spc="-10" dirty="0"/>
              <a:t>Classification</a:t>
            </a:r>
          </a:p>
        </p:txBody>
      </p:sp>
      <p:sp>
        <p:nvSpPr>
          <p:cNvPr id="3" name="object 3"/>
          <p:cNvSpPr/>
          <p:nvPr/>
        </p:nvSpPr>
        <p:spPr>
          <a:xfrm>
            <a:off x="1786001" y="2548001"/>
            <a:ext cx="8128000" cy="0"/>
          </a:xfrm>
          <a:custGeom>
            <a:avLst/>
            <a:gdLst/>
            <a:ahLst/>
            <a:cxnLst/>
            <a:rect l="l" t="t" r="r" b="b"/>
            <a:pathLst>
              <a:path w="8128000">
                <a:moveTo>
                  <a:pt x="0" y="0"/>
                </a:moveTo>
                <a:lnTo>
                  <a:pt x="8128000" y="0"/>
                </a:lnTo>
              </a:path>
            </a:pathLst>
          </a:custGeom>
          <a:ln w="12700">
            <a:solidFill>
              <a:srgbClr val="37CCE6"/>
            </a:solidFill>
          </a:ln>
        </p:spPr>
        <p:txBody>
          <a:bodyPr wrap="square" lIns="0" tIns="0" rIns="0" bIns="0" rtlCol="0"/>
          <a:lstStyle/>
          <a:p>
            <a:endParaRPr/>
          </a:p>
        </p:txBody>
      </p:sp>
      <p:sp>
        <p:nvSpPr>
          <p:cNvPr id="4" name="object 4"/>
          <p:cNvSpPr txBox="1">
            <a:spLocks noGrp="1"/>
          </p:cNvSpPr>
          <p:nvPr>
            <p:ph sz="half" idx="2"/>
          </p:nvPr>
        </p:nvSpPr>
        <p:spPr>
          <a:prstGeom prst="rect">
            <a:avLst/>
          </a:prstGeom>
        </p:spPr>
        <p:txBody>
          <a:bodyPr vert="horz" wrap="square" lIns="0" tIns="55880" rIns="0" bIns="0" rtlCol="0">
            <a:spAutoFit/>
          </a:bodyPr>
          <a:lstStyle/>
          <a:p>
            <a:pPr marL="12700" marR="603885" indent="99695">
              <a:lnSpc>
                <a:spcPts val="2860"/>
              </a:lnSpc>
              <a:spcBef>
                <a:spcPts val="440"/>
              </a:spcBef>
            </a:pPr>
            <a:r>
              <a:rPr dirty="0"/>
              <a:t>World</a:t>
            </a:r>
            <a:r>
              <a:rPr spc="-20" dirty="0"/>
              <a:t> </a:t>
            </a:r>
            <a:r>
              <a:rPr spc="-10" dirty="0"/>
              <a:t>health </a:t>
            </a:r>
            <a:r>
              <a:rPr dirty="0"/>
              <a:t>organization</a:t>
            </a:r>
            <a:r>
              <a:rPr spc="-100" dirty="0"/>
              <a:t> </a:t>
            </a:r>
            <a:r>
              <a:rPr spc="-20" dirty="0"/>
              <a:t>(WHO)</a:t>
            </a:r>
          </a:p>
          <a:p>
            <a:pPr marL="12700" marR="5080">
              <a:lnSpc>
                <a:spcPct val="90100"/>
              </a:lnSpc>
              <a:spcBef>
                <a:spcPts val="810"/>
              </a:spcBef>
            </a:pPr>
            <a:r>
              <a:rPr i="1" dirty="0">
                <a:solidFill>
                  <a:srgbClr val="FFFFFF"/>
                </a:solidFill>
                <a:latin typeface="Trebuchet MS"/>
                <a:cs typeface="Trebuchet MS"/>
              </a:rPr>
              <a:t>“The</a:t>
            </a:r>
            <a:r>
              <a:rPr i="1" spc="-70" dirty="0">
                <a:solidFill>
                  <a:srgbClr val="FFFFFF"/>
                </a:solidFill>
                <a:latin typeface="Trebuchet MS"/>
                <a:cs typeface="Trebuchet MS"/>
              </a:rPr>
              <a:t> </a:t>
            </a:r>
            <a:r>
              <a:rPr i="1" dirty="0">
                <a:solidFill>
                  <a:srgbClr val="FFFFFF"/>
                </a:solidFill>
                <a:latin typeface="Trebuchet MS"/>
                <a:cs typeface="Trebuchet MS"/>
              </a:rPr>
              <a:t>severity</a:t>
            </a:r>
            <a:r>
              <a:rPr i="1" spc="-30" dirty="0">
                <a:solidFill>
                  <a:srgbClr val="FFFFFF"/>
                </a:solidFill>
                <a:latin typeface="Trebuchet MS"/>
                <a:cs typeface="Trebuchet MS"/>
              </a:rPr>
              <a:t> </a:t>
            </a:r>
            <a:r>
              <a:rPr i="1" dirty="0">
                <a:solidFill>
                  <a:srgbClr val="FFFFFF"/>
                </a:solidFill>
                <a:latin typeface="Trebuchet MS"/>
                <a:cs typeface="Trebuchet MS"/>
              </a:rPr>
              <a:t>of</a:t>
            </a:r>
            <a:r>
              <a:rPr i="1" spc="-15" dirty="0">
                <a:solidFill>
                  <a:srgbClr val="FFFFFF"/>
                </a:solidFill>
                <a:latin typeface="Trebuchet MS"/>
                <a:cs typeface="Trebuchet MS"/>
              </a:rPr>
              <a:t> </a:t>
            </a:r>
            <a:r>
              <a:rPr i="1" spc="-25" dirty="0">
                <a:solidFill>
                  <a:srgbClr val="FFFFFF"/>
                </a:solidFill>
                <a:latin typeface="Trebuchet MS"/>
                <a:cs typeface="Trebuchet MS"/>
              </a:rPr>
              <a:t>an </a:t>
            </a:r>
            <a:r>
              <a:rPr i="1" dirty="0">
                <a:solidFill>
                  <a:srgbClr val="FFFFFF"/>
                </a:solidFill>
                <a:latin typeface="Trebuchet MS"/>
                <a:cs typeface="Trebuchet MS"/>
              </a:rPr>
              <a:t>intraepithelial</a:t>
            </a:r>
            <a:r>
              <a:rPr i="1" spc="-90" dirty="0">
                <a:solidFill>
                  <a:srgbClr val="FFFFFF"/>
                </a:solidFill>
                <a:latin typeface="Trebuchet MS"/>
                <a:cs typeface="Trebuchet MS"/>
              </a:rPr>
              <a:t> </a:t>
            </a:r>
            <a:r>
              <a:rPr i="1" dirty="0">
                <a:solidFill>
                  <a:srgbClr val="FFFFFF"/>
                </a:solidFill>
                <a:latin typeface="Trebuchet MS"/>
                <a:cs typeface="Trebuchet MS"/>
              </a:rPr>
              <a:t>lesion</a:t>
            </a:r>
            <a:r>
              <a:rPr i="1" spc="-155" dirty="0">
                <a:solidFill>
                  <a:srgbClr val="FFFFFF"/>
                </a:solidFill>
                <a:latin typeface="Trebuchet MS"/>
                <a:cs typeface="Trebuchet MS"/>
              </a:rPr>
              <a:t> </a:t>
            </a:r>
            <a:r>
              <a:rPr i="1" spc="-25" dirty="0">
                <a:solidFill>
                  <a:srgbClr val="FFFFFF"/>
                </a:solidFill>
                <a:latin typeface="Trebuchet MS"/>
                <a:cs typeface="Trebuchet MS"/>
              </a:rPr>
              <a:t>is </a:t>
            </a:r>
            <a:r>
              <a:rPr i="1" dirty="0">
                <a:solidFill>
                  <a:srgbClr val="FFFFFF"/>
                </a:solidFill>
                <a:latin typeface="Trebuchet MS"/>
                <a:cs typeface="Trebuchet MS"/>
              </a:rPr>
              <a:t>graded</a:t>
            </a:r>
            <a:r>
              <a:rPr i="1" spc="-30" dirty="0">
                <a:solidFill>
                  <a:srgbClr val="FFFFFF"/>
                </a:solidFill>
                <a:latin typeface="Trebuchet MS"/>
                <a:cs typeface="Trebuchet MS"/>
              </a:rPr>
              <a:t> </a:t>
            </a:r>
            <a:r>
              <a:rPr i="1" dirty="0">
                <a:solidFill>
                  <a:srgbClr val="FFFFFF"/>
                </a:solidFill>
                <a:latin typeface="Trebuchet MS"/>
                <a:cs typeface="Trebuchet MS"/>
              </a:rPr>
              <a:t>by</a:t>
            </a:r>
            <a:r>
              <a:rPr i="1" spc="-10" dirty="0">
                <a:solidFill>
                  <a:srgbClr val="FFFFFF"/>
                </a:solidFill>
                <a:latin typeface="Trebuchet MS"/>
                <a:cs typeface="Trebuchet MS"/>
              </a:rPr>
              <a:t> </a:t>
            </a:r>
            <a:r>
              <a:rPr i="1" spc="-25" dirty="0">
                <a:solidFill>
                  <a:srgbClr val="FFFFFF"/>
                </a:solidFill>
                <a:latin typeface="Trebuchet MS"/>
                <a:cs typeface="Trebuchet MS"/>
              </a:rPr>
              <a:t>the </a:t>
            </a:r>
            <a:r>
              <a:rPr i="1" dirty="0">
                <a:solidFill>
                  <a:srgbClr val="FFFFFF"/>
                </a:solidFill>
                <a:latin typeface="Trebuchet MS"/>
                <a:cs typeface="Trebuchet MS"/>
              </a:rPr>
              <a:t>proportion</a:t>
            </a:r>
            <a:r>
              <a:rPr i="1" spc="-155" dirty="0">
                <a:solidFill>
                  <a:srgbClr val="FFFFFF"/>
                </a:solidFill>
                <a:latin typeface="Trebuchet MS"/>
                <a:cs typeface="Trebuchet MS"/>
              </a:rPr>
              <a:t> </a:t>
            </a:r>
            <a:r>
              <a:rPr i="1" spc="-25" dirty="0">
                <a:solidFill>
                  <a:srgbClr val="FFFFFF"/>
                </a:solidFill>
                <a:latin typeface="Trebuchet MS"/>
                <a:cs typeface="Trebuchet MS"/>
              </a:rPr>
              <a:t>of </a:t>
            </a:r>
            <a:r>
              <a:rPr i="1" dirty="0">
                <a:solidFill>
                  <a:srgbClr val="FFFFFF"/>
                </a:solidFill>
                <a:latin typeface="Trebuchet MS"/>
                <a:cs typeface="Trebuchet MS"/>
              </a:rPr>
              <a:t>epithelium</a:t>
            </a:r>
            <a:r>
              <a:rPr i="1" spc="-85" dirty="0">
                <a:solidFill>
                  <a:srgbClr val="FFFFFF"/>
                </a:solidFill>
                <a:latin typeface="Trebuchet MS"/>
                <a:cs typeface="Trebuchet MS"/>
              </a:rPr>
              <a:t> </a:t>
            </a:r>
            <a:r>
              <a:rPr i="1" spc="-10" dirty="0">
                <a:solidFill>
                  <a:srgbClr val="FFFFFF"/>
                </a:solidFill>
                <a:latin typeface="Trebuchet MS"/>
                <a:cs typeface="Trebuchet MS"/>
              </a:rPr>
              <a:t>affected </a:t>
            </a:r>
            <a:r>
              <a:rPr i="1" dirty="0">
                <a:solidFill>
                  <a:srgbClr val="FFFFFF"/>
                </a:solidFill>
                <a:latin typeface="Trebuchet MS"/>
                <a:cs typeface="Trebuchet MS"/>
              </a:rPr>
              <a:t>from</a:t>
            </a:r>
            <a:r>
              <a:rPr i="1" spc="-60" dirty="0">
                <a:solidFill>
                  <a:srgbClr val="FFFFFF"/>
                </a:solidFill>
                <a:latin typeface="Trebuchet MS"/>
                <a:cs typeface="Trebuchet MS"/>
              </a:rPr>
              <a:t> </a:t>
            </a:r>
            <a:r>
              <a:rPr i="1" dirty="0">
                <a:solidFill>
                  <a:srgbClr val="FFFFFF"/>
                </a:solidFill>
                <a:latin typeface="Trebuchet MS"/>
                <a:cs typeface="Trebuchet MS"/>
              </a:rPr>
              <a:t>the</a:t>
            </a:r>
            <a:r>
              <a:rPr i="1" spc="-40" dirty="0">
                <a:solidFill>
                  <a:srgbClr val="FFFFFF"/>
                </a:solidFill>
                <a:latin typeface="Trebuchet MS"/>
                <a:cs typeface="Trebuchet MS"/>
              </a:rPr>
              <a:t> </a:t>
            </a:r>
            <a:r>
              <a:rPr i="1" spc="-10" dirty="0">
                <a:solidFill>
                  <a:srgbClr val="FFFFFF"/>
                </a:solidFill>
                <a:latin typeface="Trebuchet MS"/>
                <a:cs typeface="Trebuchet MS"/>
              </a:rPr>
              <a:t>basement </a:t>
            </a:r>
            <a:r>
              <a:rPr i="1" dirty="0">
                <a:solidFill>
                  <a:srgbClr val="FFFFFF"/>
                </a:solidFill>
                <a:latin typeface="Trebuchet MS"/>
                <a:cs typeface="Trebuchet MS"/>
              </a:rPr>
              <a:t>membrane</a:t>
            </a:r>
            <a:r>
              <a:rPr i="1" spc="-80" dirty="0">
                <a:solidFill>
                  <a:srgbClr val="FFFFFF"/>
                </a:solidFill>
                <a:latin typeface="Trebuchet MS"/>
                <a:cs typeface="Trebuchet MS"/>
              </a:rPr>
              <a:t> </a:t>
            </a:r>
            <a:r>
              <a:rPr i="1" spc="-10" dirty="0">
                <a:solidFill>
                  <a:srgbClr val="FFFFFF"/>
                </a:solidFill>
                <a:latin typeface="Trebuchet MS"/>
                <a:cs typeface="Trebuchet MS"/>
              </a:rPr>
              <a:t>upward </a:t>
            </a:r>
            <a:r>
              <a:rPr i="1" dirty="0">
                <a:solidFill>
                  <a:srgbClr val="FFFFFF"/>
                </a:solidFill>
                <a:latin typeface="Trebuchet MS"/>
                <a:cs typeface="Trebuchet MS"/>
              </a:rPr>
              <a:t>toward</a:t>
            </a:r>
            <a:r>
              <a:rPr i="1" spc="-55" dirty="0">
                <a:solidFill>
                  <a:srgbClr val="FFFFFF"/>
                </a:solidFill>
                <a:latin typeface="Trebuchet MS"/>
                <a:cs typeface="Trebuchet MS"/>
              </a:rPr>
              <a:t> </a:t>
            </a:r>
            <a:r>
              <a:rPr i="1" dirty="0">
                <a:solidFill>
                  <a:srgbClr val="FFFFFF"/>
                </a:solidFill>
                <a:latin typeface="Trebuchet MS"/>
                <a:cs typeface="Trebuchet MS"/>
              </a:rPr>
              <a:t>the</a:t>
            </a:r>
            <a:r>
              <a:rPr i="1" spc="-10" dirty="0">
                <a:solidFill>
                  <a:srgbClr val="FFFFFF"/>
                </a:solidFill>
                <a:latin typeface="Trebuchet MS"/>
                <a:cs typeface="Trebuchet MS"/>
              </a:rPr>
              <a:t> surface</a:t>
            </a:r>
            <a:r>
              <a:rPr spc="-10" dirty="0">
                <a:solidFill>
                  <a:srgbClr val="FFFFFF"/>
                </a:solidFill>
              </a:rPr>
              <a:t>”</a:t>
            </a:r>
          </a:p>
        </p:txBody>
      </p:sp>
      <p:sp>
        <p:nvSpPr>
          <p:cNvPr id="5" name="object 5"/>
          <p:cNvSpPr txBox="1"/>
          <p:nvPr/>
        </p:nvSpPr>
        <p:spPr>
          <a:xfrm>
            <a:off x="6222619" y="2492200"/>
            <a:ext cx="3535679" cy="2915285"/>
          </a:xfrm>
          <a:prstGeom prst="rect">
            <a:avLst/>
          </a:prstGeom>
        </p:spPr>
        <p:txBody>
          <a:bodyPr vert="horz" wrap="square" lIns="0" tIns="107950" rIns="0" bIns="0" rtlCol="0">
            <a:spAutoFit/>
          </a:bodyPr>
          <a:lstStyle/>
          <a:p>
            <a:pPr marL="12700">
              <a:lnSpc>
                <a:spcPct val="100000"/>
              </a:lnSpc>
              <a:spcBef>
                <a:spcPts val="850"/>
              </a:spcBef>
            </a:pPr>
            <a:r>
              <a:rPr sz="3000" dirty="0">
                <a:solidFill>
                  <a:srgbClr val="FFFFFF"/>
                </a:solidFill>
                <a:latin typeface="Trebuchet MS"/>
                <a:cs typeface="Trebuchet MS"/>
              </a:rPr>
              <a:t>CIN</a:t>
            </a:r>
            <a:r>
              <a:rPr sz="3000" spc="5" dirty="0">
                <a:solidFill>
                  <a:srgbClr val="FFFFFF"/>
                </a:solidFill>
                <a:latin typeface="Trebuchet MS"/>
                <a:cs typeface="Trebuchet MS"/>
              </a:rPr>
              <a:t> </a:t>
            </a:r>
            <a:r>
              <a:rPr sz="3000" dirty="0">
                <a:solidFill>
                  <a:srgbClr val="FFFFFF"/>
                </a:solidFill>
                <a:latin typeface="Trebuchet MS"/>
                <a:cs typeface="Trebuchet MS"/>
              </a:rPr>
              <a:t>1:</a:t>
            </a:r>
            <a:r>
              <a:rPr sz="3000" spc="-70" dirty="0">
                <a:solidFill>
                  <a:srgbClr val="FFFFFF"/>
                </a:solidFill>
                <a:latin typeface="Trebuchet MS"/>
                <a:cs typeface="Trebuchet MS"/>
              </a:rPr>
              <a:t> </a:t>
            </a:r>
            <a:r>
              <a:rPr sz="3000" dirty="0">
                <a:solidFill>
                  <a:srgbClr val="FFFFFF"/>
                </a:solidFill>
                <a:latin typeface="Trebuchet MS"/>
                <a:cs typeface="Trebuchet MS"/>
              </a:rPr>
              <a:t>Mild</a:t>
            </a:r>
            <a:r>
              <a:rPr sz="3000" spc="-45" dirty="0">
                <a:solidFill>
                  <a:srgbClr val="FFFFFF"/>
                </a:solidFill>
                <a:latin typeface="Trebuchet MS"/>
                <a:cs typeface="Trebuchet MS"/>
              </a:rPr>
              <a:t> </a:t>
            </a:r>
            <a:r>
              <a:rPr sz="3000" spc="-10" dirty="0">
                <a:solidFill>
                  <a:srgbClr val="FFFFFF"/>
                </a:solidFill>
                <a:latin typeface="Trebuchet MS"/>
                <a:cs typeface="Trebuchet MS"/>
              </a:rPr>
              <a:t>dysplasia</a:t>
            </a:r>
            <a:endParaRPr sz="3000">
              <a:latin typeface="Trebuchet MS"/>
              <a:cs typeface="Trebuchet MS"/>
            </a:endParaRPr>
          </a:p>
          <a:p>
            <a:pPr marL="12700" marR="713105">
              <a:lnSpc>
                <a:spcPts val="3229"/>
              </a:lnSpc>
              <a:spcBef>
                <a:spcPts val="1170"/>
              </a:spcBef>
            </a:pPr>
            <a:r>
              <a:rPr sz="3000" dirty="0">
                <a:solidFill>
                  <a:srgbClr val="FFFFFF"/>
                </a:solidFill>
                <a:latin typeface="Trebuchet MS"/>
                <a:cs typeface="Trebuchet MS"/>
              </a:rPr>
              <a:t>CIN</a:t>
            </a:r>
            <a:r>
              <a:rPr sz="3000" spc="20" dirty="0">
                <a:solidFill>
                  <a:srgbClr val="FFFFFF"/>
                </a:solidFill>
                <a:latin typeface="Trebuchet MS"/>
                <a:cs typeface="Trebuchet MS"/>
              </a:rPr>
              <a:t> </a:t>
            </a:r>
            <a:r>
              <a:rPr sz="3000" dirty="0">
                <a:solidFill>
                  <a:srgbClr val="FFFFFF"/>
                </a:solidFill>
                <a:latin typeface="Trebuchet MS"/>
                <a:cs typeface="Trebuchet MS"/>
              </a:rPr>
              <a:t>2:</a:t>
            </a:r>
            <a:r>
              <a:rPr sz="3000" spc="-55" dirty="0">
                <a:solidFill>
                  <a:srgbClr val="FFFFFF"/>
                </a:solidFill>
                <a:latin typeface="Trebuchet MS"/>
                <a:cs typeface="Trebuchet MS"/>
              </a:rPr>
              <a:t> </a:t>
            </a:r>
            <a:r>
              <a:rPr sz="3000" spc="-10" dirty="0">
                <a:solidFill>
                  <a:srgbClr val="FFFFFF"/>
                </a:solidFill>
                <a:latin typeface="Trebuchet MS"/>
                <a:cs typeface="Trebuchet MS"/>
              </a:rPr>
              <a:t>moderate dysplasia</a:t>
            </a:r>
            <a:endParaRPr sz="3000">
              <a:latin typeface="Trebuchet MS"/>
              <a:cs typeface="Trebuchet MS"/>
            </a:endParaRPr>
          </a:p>
          <a:p>
            <a:pPr marL="12700" marR="580390">
              <a:lnSpc>
                <a:spcPts val="3229"/>
              </a:lnSpc>
              <a:spcBef>
                <a:spcPts val="1125"/>
              </a:spcBef>
            </a:pPr>
            <a:r>
              <a:rPr sz="3000" dirty="0">
                <a:solidFill>
                  <a:srgbClr val="FFFFFF"/>
                </a:solidFill>
                <a:latin typeface="Trebuchet MS"/>
                <a:cs typeface="Trebuchet MS"/>
              </a:rPr>
              <a:t>CIN</a:t>
            </a:r>
            <a:r>
              <a:rPr sz="3000" spc="20" dirty="0">
                <a:solidFill>
                  <a:srgbClr val="FFFFFF"/>
                </a:solidFill>
                <a:latin typeface="Trebuchet MS"/>
                <a:cs typeface="Trebuchet MS"/>
              </a:rPr>
              <a:t> </a:t>
            </a:r>
            <a:r>
              <a:rPr sz="3000" dirty="0">
                <a:solidFill>
                  <a:srgbClr val="FFFFFF"/>
                </a:solidFill>
                <a:latin typeface="Trebuchet MS"/>
                <a:cs typeface="Trebuchet MS"/>
              </a:rPr>
              <a:t>3:</a:t>
            </a:r>
            <a:r>
              <a:rPr sz="3000" spc="-55" dirty="0">
                <a:solidFill>
                  <a:srgbClr val="FFFFFF"/>
                </a:solidFill>
                <a:latin typeface="Trebuchet MS"/>
                <a:cs typeface="Trebuchet MS"/>
              </a:rPr>
              <a:t> </a:t>
            </a:r>
            <a:r>
              <a:rPr sz="3000" spc="-10" dirty="0">
                <a:solidFill>
                  <a:srgbClr val="FFFFFF"/>
                </a:solidFill>
                <a:latin typeface="Trebuchet MS"/>
                <a:cs typeface="Trebuchet MS"/>
              </a:rPr>
              <a:t>Severe </a:t>
            </a:r>
            <a:r>
              <a:rPr sz="3000" dirty="0">
                <a:solidFill>
                  <a:srgbClr val="FFFFFF"/>
                </a:solidFill>
                <a:latin typeface="Trebuchet MS"/>
                <a:cs typeface="Trebuchet MS"/>
              </a:rPr>
              <a:t>dysplasia</a:t>
            </a:r>
            <a:r>
              <a:rPr sz="3000" spc="-65" dirty="0">
                <a:solidFill>
                  <a:srgbClr val="FFFFFF"/>
                </a:solidFill>
                <a:latin typeface="Trebuchet MS"/>
                <a:cs typeface="Trebuchet MS"/>
              </a:rPr>
              <a:t> </a:t>
            </a:r>
            <a:r>
              <a:rPr sz="3000" spc="-25" dirty="0">
                <a:solidFill>
                  <a:srgbClr val="FFFFFF"/>
                </a:solidFill>
                <a:latin typeface="Trebuchet MS"/>
                <a:cs typeface="Trebuchet MS"/>
              </a:rPr>
              <a:t>and </a:t>
            </a:r>
            <a:r>
              <a:rPr sz="3000" dirty="0">
                <a:solidFill>
                  <a:srgbClr val="FFFFFF"/>
                </a:solidFill>
                <a:latin typeface="Trebuchet MS"/>
                <a:cs typeface="Trebuchet MS"/>
              </a:rPr>
              <a:t>carcinoma</a:t>
            </a:r>
            <a:r>
              <a:rPr sz="3000" spc="-40" dirty="0">
                <a:solidFill>
                  <a:srgbClr val="FFFFFF"/>
                </a:solidFill>
                <a:latin typeface="Trebuchet MS"/>
                <a:cs typeface="Trebuchet MS"/>
              </a:rPr>
              <a:t> </a:t>
            </a:r>
            <a:r>
              <a:rPr sz="3000" dirty="0">
                <a:solidFill>
                  <a:srgbClr val="FFFFFF"/>
                </a:solidFill>
                <a:latin typeface="Trebuchet MS"/>
                <a:cs typeface="Trebuchet MS"/>
              </a:rPr>
              <a:t>in</a:t>
            </a:r>
            <a:r>
              <a:rPr sz="3000" spc="-30" dirty="0">
                <a:solidFill>
                  <a:srgbClr val="FFFFFF"/>
                </a:solidFill>
                <a:latin typeface="Trebuchet MS"/>
                <a:cs typeface="Trebuchet MS"/>
              </a:rPr>
              <a:t> </a:t>
            </a:r>
            <a:r>
              <a:rPr sz="3000" spc="-20" dirty="0">
                <a:solidFill>
                  <a:srgbClr val="FFFFFF"/>
                </a:solidFill>
                <a:latin typeface="Trebuchet MS"/>
                <a:cs typeface="Trebuchet MS"/>
              </a:rPr>
              <a:t>situ</a:t>
            </a:r>
            <a:endParaRPr sz="3000">
              <a:latin typeface="Trebuchet MS"/>
              <a:cs typeface="Trebuchet MS"/>
            </a:endParaRPr>
          </a:p>
        </p:txBody>
      </p:sp>
      <p:sp>
        <p:nvSpPr>
          <p:cNvPr id="6" name="object 6"/>
          <p:cNvSpPr/>
          <p:nvPr/>
        </p:nvSpPr>
        <p:spPr>
          <a:xfrm>
            <a:off x="5548376" y="6215062"/>
            <a:ext cx="5169535" cy="93980"/>
          </a:xfrm>
          <a:custGeom>
            <a:avLst/>
            <a:gdLst/>
            <a:ahLst/>
            <a:cxnLst/>
            <a:rect l="l" t="t" r="r" b="b"/>
            <a:pathLst>
              <a:path w="5169534" h="93979">
                <a:moveTo>
                  <a:pt x="0" y="93598"/>
                </a:moveTo>
                <a:lnTo>
                  <a:pt x="5169281" y="0"/>
                </a:lnTo>
              </a:path>
            </a:pathLst>
          </a:custGeom>
          <a:ln w="12700">
            <a:solidFill>
              <a:srgbClr val="BAE8F1"/>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80EC-D947-2570-64A5-60470CB80806}"/>
              </a:ext>
            </a:extLst>
          </p:cNvPr>
          <p:cNvSpPr>
            <a:spLocks noGrp="1"/>
          </p:cNvSpPr>
          <p:nvPr>
            <p:ph type="title"/>
          </p:nvPr>
        </p:nvSpPr>
        <p:spPr>
          <a:xfrm>
            <a:off x="680322" y="2063262"/>
            <a:ext cx="5193658" cy="2661052"/>
          </a:xfrm>
        </p:spPr>
        <p:txBody>
          <a:bodyPr/>
          <a:lstStyle/>
          <a:p>
            <a:pPr algn="r">
              <a:defRPr/>
            </a:pPr>
            <a:r>
              <a:rPr lang="en-US" sz="4400" dirty="0">
                <a:solidFill>
                  <a:schemeClr val="tx1"/>
                </a:solidFill>
              </a:rPr>
              <a:t>SEQUENCE OF LGIS</a:t>
            </a:r>
          </a:p>
        </p:txBody>
      </p:sp>
      <p:graphicFrame>
        <p:nvGraphicFramePr>
          <p:cNvPr id="5" name="Content Placeholder 2">
            <a:extLst>
              <a:ext uri="{FF2B5EF4-FFF2-40B4-BE49-F238E27FC236}">
                <a16:creationId xmlns:a16="http://schemas.microsoft.com/office/drawing/2014/main" id="{E9834A78-8DB0-B2F4-FFE7-CF1B54AA2011}"/>
              </a:ext>
            </a:extLst>
          </p:cNvPr>
          <p:cNvGraphicFramePr>
            <a:graphicFrameLocks noGrp="1"/>
          </p:cNvGraphicFramePr>
          <p:nvPr>
            <p:ph idx="1"/>
            <p:extLst>
              <p:ext uri="{D42A27DB-BD31-4B8C-83A1-F6EECF244321}">
                <p14:modId xmlns:p14="http://schemas.microsoft.com/office/powerpoint/2010/main" val="2853360780"/>
              </p:ext>
            </p:extLst>
          </p:nvPr>
        </p:nvGraphicFramePr>
        <p:xfrm>
          <a:off x="6858000" y="1981200"/>
          <a:ext cx="5193658" cy="474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9777" y="968755"/>
            <a:ext cx="266065" cy="575310"/>
          </a:xfrm>
          <a:prstGeom prst="rect">
            <a:avLst/>
          </a:prstGeom>
        </p:spPr>
        <p:txBody>
          <a:bodyPr vert="horz" wrap="square" lIns="0" tIns="13335" rIns="0" bIns="0" rtlCol="0">
            <a:spAutoFit/>
          </a:bodyPr>
          <a:lstStyle/>
          <a:p>
            <a:pPr marL="12700">
              <a:lnSpc>
                <a:spcPct val="100000"/>
              </a:lnSpc>
              <a:spcBef>
                <a:spcPts val="105"/>
              </a:spcBef>
            </a:pPr>
            <a:r>
              <a:rPr sz="3600" spc="-50" dirty="0">
                <a:solidFill>
                  <a:srgbClr val="FFFFFF"/>
                </a:solidFill>
                <a:latin typeface="Trebuchet MS"/>
                <a:cs typeface="Trebuchet MS"/>
              </a:rPr>
              <a:t>0</a:t>
            </a:r>
            <a:endParaRPr sz="3600">
              <a:latin typeface="Trebuchet MS"/>
              <a:cs typeface="Trebuchet MS"/>
            </a:endParaRPr>
          </a:p>
        </p:txBody>
      </p:sp>
      <p:pic>
        <p:nvPicPr>
          <p:cNvPr id="3" name="object 3"/>
          <p:cNvPicPr/>
          <p:nvPr/>
        </p:nvPicPr>
        <p:blipFill>
          <a:blip r:embed="rId2" cstate="print"/>
          <a:stretch>
            <a:fillRect/>
          </a:stretch>
        </p:blipFill>
        <p:spPr>
          <a:xfrm>
            <a:off x="304800" y="219075"/>
            <a:ext cx="11639550" cy="64198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Bethesda</a:t>
            </a:r>
            <a:r>
              <a:rPr spc="-50" dirty="0"/>
              <a:t> </a:t>
            </a:r>
            <a:r>
              <a:rPr dirty="0"/>
              <a:t>system</a:t>
            </a:r>
            <a:r>
              <a:rPr spc="-20" dirty="0"/>
              <a:t> </a:t>
            </a:r>
            <a:r>
              <a:rPr dirty="0"/>
              <a:t>of</a:t>
            </a:r>
            <a:r>
              <a:rPr spc="-80" dirty="0"/>
              <a:t> </a:t>
            </a:r>
            <a:r>
              <a:rPr spc="-10" dirty="0"/>
              <a:t>Classification</a:t>
            </a:r>
          </a:p>
        </p:txBody>
      </p:sp>
      <p:pic>
        <p:nvPicPr>
          <p:cNvPr id="3" name="object 3"/>
          <p:cNvPicPr/>
          <p:nvPr/>
        </p:nvPicPr>
        <p:blipFill>
          <a:blip r:embed="rId2" cstate="print"/>
          <a:stretch>
            <a:fillRect/>
          </a:stretch>
        </p:blipFill>
        <p:spPr>
          <a:xfrm>
            <a:off x="1504950" y="2285998"/>
            <a:ext cx="10687050" cy="45719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647700" y="371411"/>
              <a:ext cx="10710926" cy="6481826"/>
            </a:xfrm>
            <a:prstGeom prst="rect">
              <a:avLst/>
            </a:prstGeom>
          </p:spPr>
        </p:pic>
        <p:pic>
          <p:nvPicPr>
            <p:cNvPr id="4" name="object 4"/>
            <p:cNvPicPr/>
            <p:nvPr/>
          </p:nvPicPr>
          <p:blipFill>
            <a:blip r:embed="rId3" cstate="print"/>
            <a:stretch>
              <a:fillRect/>
            </a:stretch>
          </p:blipFill>
          <p:spPr>
            <a:xfrm>
              <a:off x="800100" y="504825"/>
              <a:ext cx="10410825" cy="6181725"/>
            </a:xfrm>
            <a:prstGeom prst="rect">
              <a:avLst/>
            </a:prstGeom>
          </p:spPr>
        </p:pic>
        <p:sp>
          <p:nvSpPr>
            <p:cNvPr id="5" name="object 5"/>
            <p:cNvSpPr/>
            <p:nvPr/>
          </p:nvSpPr>
          <p:spPr>
            <a:xfrm>
              <a:off x="755650" y="460375"/>
              <a:ext cx="10499725" cy="6270625"/>
            </a:xfrm>
            <a:custGeom>
              <a:avLst/>
              <a:gdLst/>
              <a:ahLst/>
              <a:cxnLst/>
              <a:rect l="l" t="t" r="r" b="b"/>
              <a:pathLst>
                <a:path w="10499725" h="6270625">
                  <a:moveTo>
                    <a:pt x="0" y="6270625"/>
                  </a:moveTo>
                  <a:lnTo>
                    <a:pt x="10499725" y="6270625"/>
                  </a:lnTo>
                  <a:lnTo>
                    <a:pt x="10499725" y="0"/>
                  </a:lnTo>
                  <a:lnTo>
                    <a:pt x="0" y="0"/>
                  </a:lnTo>
                  <a:lnTo>
                    <a:pt x="0" y="6270625"/>
                  </a:lnTo>
                  <a:close/>
                </a:path>
              </a:pathLst>
            </a:custGeom>
            <a:ln w="88900">
              <a:solidFill>
                <a:srgbClr val="FFFFFF"/>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9456" y="109728"/>
            <a:ext cx="11765280" cy="6601968"/>
          </a:xfrm>
          <a:prstGeom prst="rect">
            <a:avLst/>
          </a:prstGeom>
        </p:spPr>
      </p:pic>
      <p:sp>
        <p:nvSpPr>
          <p:cNvPr id="3" name="object 3"/>
          <p:cNvSpPr txBox="1">
            <a:spLocks noGrp="1"/>
          </p:cNvSpPr>
          <p:nvPr>
            <p:ph type="title"/>
          </p:nvPr>
        </p:nvSpPr>
        <p:spPr>
          <a:xfrm>
            <a:off x="1504177" y="406653"/>
            <a:ext cx="967740" cy="337820"/>
          </a:xfrm>
          <a:prstGeom prst="rect">
            <a:avLst/>
          </a:prstGeom>
        </p:spPr>
        <p:txBody>
          <a:bodyPr vert="horz" wrap="square" lIns="0" tIns="12700" rIns="0" bIns="0" rtlCol="0">
            <a:spAutoFit/>
          </a:bodyPr>
          <a:lstStyle/>
          <a:p>
            <a:pPr marL="12700">
              <a:lnSpc>
                <a:spcPct val="100000"/>
              </a:lnSpc>
              <a:spcBef>
                <a:spcPts val="100"/>
              </a:spcBef>
            </a:pPr>
            <a:r>
              <a:rPr sz="2050" spc="-60" dirty="0">
                <a:solidFill>
                  <a:srgbClr val="540828"/>
                </a:solidFill>
              </a:rPr>
              <a:t>Cytology</a:t>
            </a:r>
            <a:endParaRPr sz="2050"/>
          </a:p>
        </p:txBody>
      </p:sp>
      <p:sp>
        <p:nvSpPr>
          <p:cNvPr id="4" name="object 4"/>
          <p:cNvSpPr txBox="1"/>
          <p:nvPr/>
        </p:nvSpPr>
        <p:spPr>
          <a:xfrm>
            <a:off x="6754007" y="419353"/>
            <a:ext cx="495934" cy="322580"/>
          </a:xfrm>
          <a:prstGeom prst="rect">
            <a:avLst/>
          </a:prstGeom>
        </p:spPr>
        <p:txBody>
          <a:bodyPr vert="horz" wrap="square" lIns="0" tIns="12700" rIns="0" bIns="0" rtlCol="0">
            <a:spAutoFit/>
          </a:bodyPr>
          <a:lstStyle/>
          <a:p>
            <a:pPr marL="12700">
              <a:lnSpc>
                <a:spcPct val="100000"/>
              </a:lnSpc>
              <a:spcBef>
                <a:spcPts val="100"/>
              </a:spcBef>
            </a:pPr>
            <a:r>
              <a:rPr sz="1950" spc="-20" dirty="0">
                <a:solidFill>
                  <a:srgbClr val="671D3B"/>
                </a:solidFill>
                <a:latin typeface="Trebuchet MS"/>
                <a:cs typeface="Trebuchet MS"/>
              </a:rPr>
              <a:t>HSIL</a:t>
            </a:r>
            <a:endParaRPr sz="1950">
              <a:latin typeface="Trebuchet MS"/>
              <a:cs typeface="Trebuchet MS"/>
            </a:endParaRPr>
          </a:p>
        </p:txBody>
      </p:sp>
      <p:graphicFrame>
        <p:nvGraphicFramePr>
          <p:cNvPr id="5" name="object 5"/>
          <p:cNvGraphicFramePr>
            <a:graphicFrameLocks noGrp="1"/>
          </p:cNvGraphicFramePr>
          <p:nvPr/>
        </p:nvGraphicFramePr>
        <p:xfrm>
          <a:off x="3130423" y="776219"/>
          <a:ext cx="6140450" cy="1246505"/>
        </p:xfrm>
        <a:graphic>
          <a:graphicData uri="http://schemas.openxmlformats.org/drawingml/2006/table">
            <a:tbl>
              <a:tblPr firstRow="1" bandRow="1">
                <a:tableStyleId>{2D5ABB26-0587-4C30-8999-92F81FD0307C}</a:tableStyleId>
              </a:tblPr>
              <a:tblGrid>
                <a:gridCol w="1455420">
                  <a:extLst>
                    <a:ext uri="{9D8B030D-6E8A-4147-A177-3AD203B41FA5}">
                      <a16:colId xmlns:a16="http://schemas.microsoft.com/office/drawing/2014/main" val="20000"/>
                    </a:ext>
                  </a:extLst>
                </a:gridCol>
                <a:gridCol w="1578609">
                  <a:extLst>
                    <a:ext uri="{9D8B030D-6E8A-4147-A177-3AD203B41FA5}">
                      <a16:colId xmlns:a16="http://schemas.microsoft.com/office/drawing/2014/main" val="20001"/>
                    </a:ext>
                  </a:extLst>
                </a:gridCol>
                <a:gridCol w="1356360">
                  <a:extLst>
                    <a:ext uri="{9D8B030D-6E8A-4147-A177-3AD203B41FA5}">
                      <a16:colId xmlns:a16="http://schemas.microsoft.com/office/drawing/2014/main" val="20002"/>
                    </a:ext>
                  </a:extLst>
                </a:gridCol>
                <a:gridCol w="1673860">
                  <a:extLst>
                    <a:ext uri="{9D8B030D-6E8A-4147-A177-3AD203B41FA5}">
                      <a16:colId xmlns:a16="http://schemas.microsoft.com/office/drawing/2014/main" val="20003"/>
                    </a:ext>
                  </a:extLst>
                </a:gridCol>
              </a:tblGrid>
              <a:tr h="280035">
                <a:tc>
                  <a:txBody>
                    <a:bodyPr/>
                    <a:lstStyle/>
                    <a:p>
                      <a:pPr marR="288290" algn="ctr">
                        <a:lnSpc>
                          <a:spcPts val="2105"/>
                        </a:lnSpc>
                      </a:pPr>
                      <a:r>
                        <a:rPr sz="1850" dirty="0">
                          <a:solidFill>
                            <a:srgbClr val="697079"/>
                          </a:solidFill>
                          <a:latin typeface="Trebuchet MS"/>
                          <a:cs typeface="Trebuchet MS"/>
                        </a:rPr>
                        <a:t>CIN</a:t>
                      </a:r>
                      <a:r>
                        <a:rPr sz="1850" spc="45" dirty="0">
                          <a:solidFill>
                            <a:srgbClr val="697079"/>
                          </a:solidFill>
                          <a:latin typeface="Trebuchet MS"/>
                          <a:cs typeface="Trebuchet MS"/>
                        </a:rPr>
                        <a:t> </a:t>
                      </a:r>
                      <a:r>
                        <a:rPr sz="1850" spc="-50" dirty="0">
                          <a:solidFill>
                            <a:srgbClr val="697583"/>
                          </a:solidFill>
                          <a:latin typeface="Trebuchet MS"/>
                          <a:cs typeface="Trebuchet MS"/>
                        </a:rPr>
                        <a:t>1</a:t>
                      </a:r>
                      <a:endParaRPr sz="1850">
                        <a:latin typeface="Trebuchet MS"/>
                        <a:cs typeface="Trebuchet MS"/>
                      </a:endParaRPr>
                    </a:p>
                  </a:txBody>
                  <a:tcPr marL="0" marR="0" marT="0" marB="0"/>
                </a:tc>
                <a:tc>
                  <a:txBody>
                    <a:bodyPr/>
                    <a:lstStyle/>
                    <a:p>
                      <a:pPr marL="485140">
                        <a:lnSpc>
                          <a:spcPts val="2105"/>
                        </a:lnSpc>
                      </a:pPr>
                      <a:r>
                        <a:rPr sz="1900" dirty="0">
                          <a:solidFill>
                            <a:srgbClr val="707785"/>
                          </a:solidFill>
                          <a:latin typeface="Trebuchet MS"/>
                          <a:cs typeface="Trebuchet MS"/>
                        </a:rPr>
                        <a:t>CIN</a:t>
                      </a:r>
                      <a:r>
                        <a:rPr sz="1900" spc="-80" dirty="0">
                          <a:solidFill>
                            <a:srgbClr val="707785"/>
                          </a:solidFill>
                          <a:latin typeface="Trebuchet MS"/>
                          <a:cs typeface="Trebuchet MS"/>
                        </a:rPr>
                        <a:t> </a:t>
                      </a:r>
                      <a:r>
                        <a:rPr sz="1900" spc="-50" dirty="0">
                          <a:solidFill>
                            <a:srgbClr val="69778A"/>
                          </a:solidFill>
                          <a:latin typeface="Trebuchet MS"/>
                          <a:cs typeface="Trebuchet MS"/>
                        </a:rPr>
                        <a:t>2</a:t>
                      </a:r>
                      <a:endParaRPr sz="1900">
                        <a:latin typeface="Trebuchet MS"/>
                        <a:cs typeface="Trebuchet MS"/>
                      </a:endParaRPr>
                    </a:p>
                  </a:txBody>
                  <a:tcPr marL="0" marR="0" marT="0" marB="0"/>
                </a:tc>
                <a:tc gridSpan="2">
                  <a:txBody>
                    <a:bodyPr/>
                    <a:lstStyle/>
                    <a:p>
                      <a:pPr marL="377190" algn="ctr">
                        <a:lnSpc>
                          <a:spcPts val="2105"/>
                        </a:lnSpc>
                      </a:pPr>
                      <a:r>
                        <a:rPr sz="1900" dirty="0">
                          <a:solidFill>
                            <a:srgbClr val="777C89"/>
                          </a:solidFill>
                          <a:latin typeface="Trebuchet MS"/>
                          <a:cs typeface="Trebuchet MS"/>
                        </a:rPr>
                        <a:t>CIN</a:t>
                      </a:r>
                      <a:r>
                        <a:rPr sz="1900" spc="-105" dirty="0">
                          <a:solidFill>
                            <a:srgbClr val="777C89"/>
                          </a:solidFill>
                          <a:latin typeface="Trebuchet MS"/>
                          <a:cs typeface="Trebuchet MS"/>
                        </a:rPr>
                        <a:t> </a:t>
                      </a:r>
                      <a:r>
                        <a:rPr sz="1900" spc="-50" dirty="0">
                          <a:solidFill>
                            <a:srgbClr val="707990"/>
                          </a:solidFill>
                          <a:latin typeface="Trebuchet MS"/>
                          <a:cs typeface="Trebuchet MS"/>
                        </a:rPr>
                        <a:t>3</a:t>
                      </a:r>
                      <a:endParaRPr sz="1900">
                        <a:latin typeface="Trebuchet MS"/>
                        <a:cs typeface="Trebuchet MS"/>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90880">
                <a:tc>
                  <a:txBody>
                    <a:bodyPr/>
                    <a:lstStyle/>
                    <a:p>
                      <a:pPr>
                        <a:lnSpc>
                          <a:spcPct val="100000"/>
                        </a:lnSpc>
                        <a:spcBef>
                          <a:spcPts val="785"/>
                        </a:spcBef>
                      </a:pPr>
                      <a:endParaRPr sz="2050">
                        <a:latin typeface="Times New Roman"/>
                        <a:cs typeface="Times New Roman"/>
                      </a:endParaRPr>
                    </a:p>
                    <a:p>
                      <a:pPr marR="236854" algn="ctr">
                        <a:lnSpc>
                          <a:spcPts val="2200"/>
                        </a:lnSpc>
                      </a:pPr>
                      <a:r>
                        <a:rPr sz="2050" spc="-20" dirty="0">
                          <a:latin typeface="Trebuchet MS"/>
                          <a:cs typeface="Trebuchet MS"/>
                        </a:rPr>
                        <a:t>Very</a:t>
                      </a:r>
                      <a:r>
                        <a:rPr sz="2050" spc="-110" dirty="0">
                          <a:latin typeface="Trebuchet MS"/>
                          <a:cs typeface="Trebuchet MS"/>
                        </a:rPr>
                        <a:t> </a:t>
                      </a:r>
                      <a:r>
                        <a:rPr sz="2050" spc="-10" dirty="0">
                          <a:latin typeface="Trebuchet MS"/>
                          <a:cs typeface="Trebuchet MS"/>
                        </a:rPr>
                        <a:t>Mil4/</a:t>
                      </a:r>
                      <a:endParaRPr sz="2050">
                        <a:latin typeface="Trebuchet MS"/>
                        <a:cs typeface="Trebuchet MS"/>
                      </a:endParaRPr>
                    </a:p>
                  </a:txBody>
                  <a:tcPr marL="0" marR="0" marT="99695" marB="0"/>
                </a:tc>
                <a:tc>
                  <a:txBody>
                    <a:bodyPr/>
                    <a:lstStyle/>
                    <a:p>
                      <a:pPr>
                        <a:lnSpc>
                          <a:spcPct val="100000"/>
                        </a:lnSpc>
                        <a:spcBef>
                          <a:spcPts val="785"/>
                        </a:spcBef>
                      </a:pPr>
                      <a:endParaRPr sz="2050">
                        <a:latin typeface="Times New Roman"/>
                        <a:cs typeface="Times New Roman"/>
                      </a:endParaRPr>
                    </a:p>
                    <a:p>
                      <a:pPr marR="270510" algn="r">
                        <a:lnSpc>
                          <a:spcPts val="2200"/>
                        </a:lnSpc>
                      </a:pPr>
                      <a:r>
                        <a:rPr sz="2050" dirty="0">
                          <a:latin typeface="Trebuchet MS"/>
                          <a:cs typeface="Trebuchet MS"/>
                        </a:rPr>
                        <a:t>ode</a:t>
                      </a:r>
                      <a:r>
                        <a:rPr sz="2050" spc="-20" dirty="0">
                          <a:latin typeface="Trebuchet MS"/>
                          <a:cs typeface="Trebuchet MS"/>
                        </a:rPr>
                        <a:t> </a:t>
                      </a:r>
                      <a:r>
                        <a:rPr sz="2050" spc="-25" dirty="0">
                          <a:latin typeface="Trebuchet MS"/>
                          <a:cs typeface="Trebuchet MS"/>
                        </a:rPr>
                        <a:t>ate</a:t>
                      </a:r>
                      <a:endParaRPr sz="2050">
                        <a:latin typeface="Trebuchet MS"/>
                        <a:cs typeface="Trebuchet MS"/>
                      </a:endParaRPr>
                    </a:p>
                  </a:txBody>
                  <a:tcPr marL="0" marR="0" marT="99695" marB="0"/>
                </a:tc>
                <a:tc>
                  <a:txBody>
                    <a:bodyPr/>
                    <a:lstStyle/>
                    <a:p>
                      <a:pPr>
                        <a:lnSpc>
                          <a:spcPct val="100000"/>
                        </a:lnSpc>
                        <a:spcBef>
                          <a:spcPts val="785"/>
                        </a:spcBef>
                      </a:pPr>
                      <a:endParaRPr sz="2050">
                        <a:latin typeface="Times New Roman"/>
                        <a:cs typeface="Times New Roman"/>
                      </a:endParaRPr>
                    </a:p>
                    <a:p>
                      <a:pPr marL="220979" algn="ctr">
                        <a:lnSpc>
                          <a:spcPts val="2200"/>
                        </a:lnSpc>
                      </a:pPr>
                      <a:r>
                        <a:rPr sz="2050" spc="-10" dirty="0">
                          <a:latin typeface="Trebuchet MS"/>
                          <a:cs typeface="Trebuchet MS"/>
                        </a:rPr>
                        <a:t>Severe</a:t>
                      </a:r>
                      <a:endParaRPr sz="2050">
                        <a:latin typeface="Trebuchet MS"/>
                        <a:cs typeface="Trebuchet MS"/>
                      </a:endParaRPr>
                    </a:p>
                  </a:txBody>
                  <a:tcPr marL="0" marR="0" marT="99695" marB="0"/>
                </a:tc>
                <a:tc>
                  <a:txBody>
                    <a:bodyPr/>
                    <a:lstStyle/>
                    <a:p>
                      <a:pPr>
                        <a:lnSpc>
                          <a:spcPct val="100000"/>
                        </a:lnSpc>
                        <a:spcBef>
                          <a:spcPts val="785"/>
                        </a:spcBef>
                      </a:pPr>
                      <a:endParaRPr sz="2050">
                        <a:latin typeface="Times New Roman"/>
                        <a:cs typeface="Times New Roman"/>
                      </a:endParaRPr>
                    </a:p>
                    <a:p>
                      <a:pPr marL="496570" algn="ctr">
                        <a:lnSpc>
                          <a:spcPts val="2200"/>
                        </a:lnSpc>
                      </a:pPr>
                      <a:r>
                        <a:rPr sz="2050" dirty="0">
                          <a:latin typeface="Trebuchet MS"/>
                          <a:cs typeface="Trebuchet MS"/>
                        </a:rPr>
                        <a:t>In</a:t>
                      </a:r>
                      <a:r>
                        <a:rPr sz="2050" spc="-140" dirty="0">
                          <a:latin typeface="Trebuchet MS"/>
                          <a:cs typeface="Trebuchet MS"/>
                        </a:rPr>
                        <a:t> </a:t>
                      </a:r>
                      <a:r>
                        <a:rPr sz="2050" spc="-20" dirty="0">
                          <a:latin typeface="Trebuchet MS"/>
                          <a:cs typeface="Trebuchet MS"/>
                        </a:rPr>
                        <a:t>Situ</a:t>
                      </a:r>
                      <a:endParaRPr sz="2050">
                        <a:latin typeface="Trebuchet MS"/>
                        <a:cs typeface="Trebuchet MS"/>
                      </a:endParaRPr>
                    </a:p>
                  </a:txBody>
                  <a:tcPr marL="0" marR="0" marT="99695" marB="0"/>
                </a:tc>
                <a:extLst>
                  <a:ext uri="{0D108BD9-81ED-4DB2-BD59-A6C34878D82A}">
                    <a16:rowId xmlns:a16="http://schemas.microsoft.com/office/drawing/2014/main" val="10001"/>
                  </a:ext>
                </a:extLst>
              </a:tr>
              <a:tr h="275590">
                <a:tc>
                  <a:txBody>
                    <a:bodyPr/>
                    <a:lstStyle/>
                    <a:p>
                      <a:pPr marR="213360" algn="ctr">
                        <a:lnSpc>
                          <a:spcPts val="2075"/>
                        </a:lnSpc>
                      </a:pPr>
                      <a:r>
                        <a:rPr sz="2050" spc="-110" dirty="0">
                          <a:latin typeface="Trebuchet MS"/>
                          <a:cs typeface="Trebuchet MS"/>
                        </a:rPr>
                        <a:t>ild</a:t>
                      </a:r>
                      <a:r>
                        <a:rPr sz="2050" spc="-85" dirty="0">
                          <a:latin typeface="Trebuchet MS"/>
                          <a:cs typeface="Trebuchet MS"/>
                        </a:rPr>
                        <a:t> </a:t>
                      </a:r>
                      <a:r>
                        <a:rPr sz="2050" spc="-10" dirty="0">
                          <a:latin typeface="Trebuchet MS"/>
                          <a:cs typeface="Trebuchet MS"/>
                        </a:rPr>
                        <a:t>Dysplas</a:t>
                      </a:r>
                      <a:endParaRPr sz="2050">
                        <a:latin typeface="Trebuchet MS"/>
                        <a:cs typeface="Trebuchet MS"/>
                      </a:endParaRPr>
                    </a:p>
                  </a:txBody>
                  <a:tcPr marL="0" marR="0" marT="0" marB="0"/>
                </a:tc>
                <a:tc>
                  <a:txBody>
                    <a:bodyPr/>
                    <a:lstStyle/>
                    <a:p>
                      <a:pPr marR="311785" algn="r">
                        <a:lnSpc>
                          <a:spcPts val="2075"/>
                        </a:lnSpc>
                      </a:pPr>
                      <a:r>
                        <a:rPr sz="2050" spc="-10" dirty="0">
                          <a:latin typeface="Trebuchet MS"/>
                          <a:cs typeface="Trebuchet MS"/>
                        </a:rPr>
                        <a:t>Dysplasia</a:t>
                      </a:r>
                      <a:endParaRPr sz="2050">
                        <a:latin typeface="Trebuchet MS"/>
                        <a:cs typeface="Trebuchet MS"/>
                      </a:endParaRPr>
                    </a:p>
                  </a:txBody>
                  <a:tcPr marL="0" marR="0" marT="0" marB="0"/>
                </a:tc>
                <a:tc>
                  <a:txBody>
                    <a:bodyPr/>
                    <a:lstStyle/>
                    <a:p>
                      <a:pPr marL="203200" algn="ctr">
                        <a:lnSpc>
                          <a:spcPts val="2075"/>
                        </a:lnSpc>
                      </a:pPr>
                      <a:r>
                        <a:rPr sz="2050" spc="-10" dirty="0">
                          <a:latin typeface="Trebuchet MS"/>
                          <a:cs typeface="Trebuchet MS"/>
                        </a:rPr>
                        <a:t>Dysplasia</a:t>
                      </a:r>
                      <a:endParaRPr sz="2050">
                        <a:latin typeface="Trebuchet MS"/>
                        <a:cs typeface="Trebuchet MS"/>
                      </a:endParaRPr>
                    </a:p>
                  </a:txBody>
                  <a:tcPr marL="0" marR="0" marT="0" marB="0"/>
                </a:tc>
                <a:tc>
                  <a:txBody>
                    <a:bodyPr/>
                    <a:lstStyle/>
                    <a:p>
                      <a:pPr marL="489584" algn="ctr">
                        <a:lnSpc>
                          <a:spcPts val="2075"/>
                        </a:lnSpc>
                      </a:pPr>
                      <a:r>
                        <a:rPr sz="2050" spc="-55" dirty="0">
                          <a:latin typeface="Trebuchet MS"/>
                          <a:cs typeface="Trebuchet MS"/>
                        </a:rPr>
                        <a:t>Carcinoma</a:t>
                      </a:r>
                      <a:endParaRPr sz="2050">
                        <a:latin typeface="Trebuchet MS"/>
                        <a:cs typeface="Trebuchet MS"/>
                      </a:endParaRPr>
                    </a:p>
                  </a:txBody>
                  <a:tcPr marL="0" marR="0" marT="0" marB="0"/>
                </a:tc>
                <a:extLst>
                  <a:ext uri="{0D108BD9-81ED-4DB2-BD59-A6C34878D82A}">
                    <a16:rowId xmlns:a16="http://schemas.microsoft.com/office/drawing/2014/main" val="10002"/>
                  </a:ext>
                </a:extLst>
              </a:tr>
            </a:tbl>
          </a:graphicData>
        </a:graphic>
      </p:graphicFrame>
      <p:sp>
        <p:nvSpPr>
          <p:cNvPr id="6" name="object 6"/>
          <p:cNvSpPr txBox="1"/>
          <p:nvPr/>
        </p:nvSpPr>
        <p:spPr>
          <a:xfrm>
            <a:off x="2798992" y="4863083"/>
            <a:ext cx="1750060" cy="580390"/>
          </a:xfrm>
          <a:prstGeom prst="rect">
            <a:avLst/>
          </a:prstGeom>
        </p:spPr>
        <p:txBody>
          <a:bodyPr vert="horz" wrap="square" lIns="0" tIns="66675" rIns="0" bIns="0" rtlCol="0">
            <a:spAutoFit/>
          </a:bodyPr>
          <a:lstStyle/>
          <a:p>
            <a:pPr marL="12700" marR="5080" indent="162560">
              <a:lnSpc>
                <a:spcPts val="1970"/>
              </a:lnSpc>
              <a:spcBef>
                <a:spcPts val="525"/>
              </a:spcBef>
            </a:pPr>
            <a:r>
              <a:rPr sz="2000" spc="-70" dirty="0">
                <a:latin typeface="Trebuchet MS"/>
                <a:cs typeface="Trebuchet MS"/>
              </a:rPr>
              <a:t>HPV</a:t>
            </a:r>
            <a:r>
              <a:rPr sz="2000" spc="-100" dirty="0">
                <a:latin typeface="Trebuchet MS"/>
                <a:cs typeface="Trebuchet MS"/>
              </a:rPr>
              <a:t> </a:t>
            </a:r>
            <a:r>
              <a:rPr sz="2000" spc="-45" dirty="0">
                <a:latin typeface="Trebuchet MS"/>
                <a:cs typeface="Trebuchet MS"/>
              </a:rPr>
              <a:t>Infection, </a:t>
            </a:r>
            <a:r>
              <a:rPr sz="2000" spc="-70" dirty="0">
                <a:latin typeface="Trebuchet MS"/>
                <a:cs typeface="Trebuchet MS"/>
              </a:rPr>
              <a:t>Virus</a:t>
            </a:r>
            <a:r>
              <a:rPr sz="2000" spc="-75" dirty="0">
                <a:latin typeface="Trebuchet MS"/>
                <a:cs typeface="Trebuchet MS"/>
              </a:rPr>
              <a:t> </a:t>
            </a:r>
            <a:r>
              <a:rPr sz="2000" spc="-80" dirty="0">
                <a:latin typeface="Trebuchet MS"/>
                <a:cs typeface="Trebuchet MS"/>
              </a:rPr>
              <a:t>Production</a:t>
            </a:r>
            <a:endParaRPr sz="2000">
              <a:latin typeface="Trebuchet MS"/>
              <a:cs typeface="Trebuchet MS"/>
            </a:endParaRPr>
          </a:p>
        </p:txBody>
      </p:sp>
      <p:sp>
        <p:nvSpPr>
          <p:cNvPr id="7" name="object 7"/>
          <p:cNvSpPr txBox="1"/>
          <p:nvPr/>
        </p:nvSpPr>
        <p:spPr>
          <a:xfrm>
            <a:off x="4763198" y="4863083"/>
            <a:ext cx="1156970" cy="577215"/>
          </a:xfrm>
          <a:prstGeom prst="rect">
            <a:avLst/>
          </a:prstGeom>
        </p:spPr>
        <p:txBody>
          <a:bodyPr vert="horz" wrap="square" lIns="0" tIns="69215" rIns="0" bIns="0" rtlCol="0">
            <a:spAutoFit/>
          </a:bodyPr>
          <a:lstStyle/>
          <a:p>
            <a:pPr marL="12700" marR="5080" indent="121920">
              <a:lnSpc>
                <a:spcPts val="1939"/>
              </a:lnSpc>
              <a:spcBef>
                <a:spcPts val="545"/>
              </a:spcBef>
            </a:pPr>
            <a:r>
              <a:rPr sz="2000" dirty="0">
                <a:latin typeface="Trebuchet MS"/>
                <a:cs typeface="Trebuchet MS"/>
              </a:rPr>
              <a:t>No</a:t>
            </a:r>
            <a:r>
              <a:rPr sz="2000" spc="-65" dirty="0">
                <a:latin typeface="Trebuchet MS"/>
                <a:cs typeface="Trebuchet MS"/>
              </a:rPr>
              <a:t> </a:t>
            </a:r>
            <a:r>
              <a:rPr sz="2000" spc="-10" dirty="0">
                <a:latin typeface="Trebuchet MS"/>
                <a:cs typeface="Trebuchet MS"/>
              </a:rPr>
              <a:t>Virus </a:t>
            </a:r>
            <a:r>
              <a:rPr sz="2000" spc="-90" dirty="0">
                <a:latin typeface="Trebuchet MS"/>
                <a:cs typeface="Trebuchet MS"/>
              </a:rPr>
              <a:t>Production</a:t>
            </a:r>
            <a:endParaRPr sz="2000">
              <a:latin typeface="Trebuchet MS"/>
              <a:cs typeface="Trebuchet MS"/>
            </a:endParaRPr>
          </a:p>
        </p:txBody>
      </p:sp>
      <p:sp>
        <p:nvSpPr>
          <p:cNvPr id="8" name="object 8"/>
          <p:cNvSpPr txBox="1"/>
          <p:nvPr/>
        </p:nvSpPr>
        <p:spPr>
          <a:xfrm>
            <a:off x="6127516" y="5119116"/>
            <a:ext cx="2320290" cy="751205"/>
          </a:xfrm>
          <a:prstGeom prst="rect">
            <a:avLst/>
          </a:prstGeom>
        </p:spPr>
        <p:txBody>
          <a:bodyPr vert="horz" wrap="square" lIns="0" tIns="70485" rIns="0" bIns="0" rtlCol="0">
            <a:spAutoFit/>
          </a:bodyPr>
          <a:lstStyle/>
          <a:p>
            <a:pPr marL="12700">
              <a:lnSpc>
                <a:spcPct val="100000"/>
              </a:lnSpc>
              <a:spcBef>
                <a:spcPts val="555"/>
              </a:spcBef>
            </a:pPr>
            <a:r>
              <a:rPr sz="2000" dirty="0">
                <a:latin typeface="Trebuchet MS"/>
                <a:cs typeface="Trebuchet MS"/>
              </a:rPr>
              <a:t>n‹gh</a:t>
            </a:r>
            <a:r>
              <a:rPr sz="2000" spc="-90" dirty="0">
                <a:latin typeface="Trebuchet MS"/>
                <a:cs typeface="Trebuchet MS"/>
              </a:rPr>
              <a:t> </a:t>
            </a:r>
            <a:r>
              <a:rPr sz="2000" spc="-95" dirty="0">
                <a:latin typeface="Trebuchet MS"/>
                <a:cs typeface="Trebuchet MS"/>
              </a:rPr>
              <a:t>E6</a:t>
            </a:r>
            <a:r>
              <a:rPr sz="2000" spc="-110" dirty="0">
                <a:latin typeface="Trebuchet MS"/>
                <a:cs typeface="Trebuchet MS"/>
              </a:rPr>
              <a:t> </a:t>
            </a:r>
            <a:r>
              <a:rPr sz="2000" spc="-20" dirty="0">
                <a:latin typeface="Trebuchet MS"/>
                <a:cs typeface="Trebuchet MS"/>
              </a:rPr>
              <a:t>and</a:t>
            </a:r>
            <a:r>
              <a:rPr sz="2000" spc="-80" dirty="0">
                <a:latin typeface="Trebuchet MS"/>
                <a:cs typeface="Trebuchet MS"/>
              </a:rPr>
              <a:t> </a:t>
            </a:r>
            <a:r>
              <a:rPr sz="2000" spc="-25" dirty="0">
                <a:latin typeface="Trebuchet MS"/>
                <a:cs typeface="Trebuchet MS"/>
              </a:rPr>
              <a:t>E7</a:t>
            </a:r>
            <a:endParaRPr sz="2000">
              <a:latin typeface="Trebuchet MS"/>
              <a:cs typeface="Trebuchet MS"/>
            </a:endParaRPr>
          </a:p>
          <a:p>
            <a:pPr marL="1264920">
              <a:lnSpc>
                <a:spcPct val="100000"/>
              </a:lnSpc>
              <a:spcBef>
                <a:spcPts val="455"/>
              </a:spcBef>
            </a:pPr>
            <a:r>
              <a:rPr sz="2000" spc="-85" dirty="0">
                <a:latin typeface="Trebuchet MS"/>
                <a:cs typeface="Trebuchet MS"/>
              </a:rPr>
              <a:t>Viral</a:t>
            </a:r>
            <a:r>
              <a:rPr sz="2000" spc="-55" dirty="0">
                <a:latin typeface="Trebuchet MS"/>
                <a:cs typeface="Trebuchet MS"/>
              </a:rPr>
              <a:t> </a:t>
            </a:r>
            <a:r>
              <a:rPr sz="2000" spc="40" dirty="0">
                <a:latin typeface="Trebuchet MS"/>
                <a:cs typeface="Trebuchet MS"/>
              </a:rPr>
              <a:t>DNA</a:t>
            </a:r>
            <a:endParaRPr sz="2000">
              <a:latin typeface="Trebuchet MS"/>
              <a:cs typeface="Trebuchet MS"/>
            </a:endParaRPr>
          </a:p>
        </p:txBody>
      </p:sp>
      <p:sp>
        <p:nvSpPr>
          <p:cNvPr id="9" name="object 9"/>
          <p:cNvSpPr txBox="1"/>
          <p:nvPr/>
        </p:nvSpPr>
        <p:spPr>
          <a:xfrm>
            <a:off x="9630145" y="6121653"/>
            <a:ext cx="1108710" cy="337820"/>
          </a:xfrm>
          <a:prstGeom prst="rect">
            <a:avLst/>
          </a:prstGeom>
        </p:spPr>
        <p:txBody>
          <a:bodyPr vert="horz" wrap="square" lIns="0" tIns="12700" rIns="0" bIns="0" rtlCol="0">
            <a:spAutoFit/>
          </a:bodyPr>
          <a:lstStyle/>
          <a:p>
            <a:pPr marL="12700">
              <a:lnSpc>
                <a:spcPct val="100000"/>
              </a:lnSpc>
              <a:spcBef>
                <a:spcPts val="100"/>
              </a:spcBef>
            </a:pPr>
            <a:r>
              <a:rPr sz="2050" spc="-130" dirty="0">
                <a:latin typeface="Trebuchet MS"/>
                <a:cs typeface="Trebuchet MS"/>
              </a:rPr>
              <a:t>Carcinoma</a:t>
            </a:r>
            <a:endParaRPr sz="205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284" rIns="0" bIns="0" rtlCol="0">
            <a:spAutoFit/>
          </a:bodyPr>
          <a:lstStyle/>
          <a:p>
            <a:pPr marL="772160">
              <a:lnSpc>
                <a:spcPct val="100000"/>
              </a:lnSpc>
              <a:spcBef>
                <a:spcPts val="130"/>
              </a:spcBef>
            </a:pPr>
            <a:r>
              <a:rPr sz="3200" b="1" dirty="0">
                <a:latin typeface="Trebuchet MS"/>
                <a:cs typeface="Trebuchet MS"/>
              </a:rPr>
              <a:t>Risk</a:t>
            </a:r>
            <a:r>
              <a:rPr sz="3200" b="1" spc="-45" dirty="0">
                <a:latin typeface="Trebuchet MS"/>
                <a:cs typeface="Trebuchet MS"/>
              </a:rPr>
              <a:t> </a:t>
            </a:r>
            <a:r>
              <a:rPr sz="3200" b="1" spc="-10" dirty="0">
                <a:latin typeface="Trebuchet MS"/>
                <a:cs typeface="Trebuchet MS"/>
              </a:rPr>
              <a:t>Factors</a:t>
            </a:r>
            <a:endParaRPr sz="3200">
              <a:latin typeface="Trebuchet MS"/>
              <a:cs typeface="Trebuchet MS"/>
            </a:endParaRPr>
          </a:p>
        </p:txBody>
      </p:sp>
      <p:sp>
        <p:nvSpPr>
          <p:cNvPr id="3" name="object 3"/>
          <p:cNvSpPr/>
          <p:nvPr/>
        </p:nvSpPr>
        <p:spPr>
          <a:xfrm>
            <a:off x="338137" y="2185987"/>
            <a:ext cx="11591925" cy="4429125"/>
          </a:xfrm>
          <a:custGeom>
            <a:avLst/>
            <a:gdLst/>
            <a:ahLst/>
            <a:cxnLst/>
            <a:rect l="l" t="t" r="r" b="b"/>
            <a:pathLst>
              <a:path w="11591925" h="4429125">
                <a:moveTo>
                  <a:pt x="0" y="4429125"/>
                </a:moveTo>
                <a:lnTo>
                  <a:pt x="11591925" y="4429125"/>
                </a:lnTo>
                <a:lnTo>
                  <a:pt x="11591925" y="0"/>
                </a:lnTo>
                <a:lnTo>
                  <a:pt x="0" y="0"/>
                </a:lnTo>
                <a:lnTo>
                  <a:pt x="0" y="44291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416559" y="2077211"/>
            <a:ext cx="8304530" cy="3678554"/>
          </a:xfrm>
          <a:prstGeom prst="rect">
            <a:avLst/>
          </a:prstGeom>
        </p:spPr>
        <p:txBody>
          <a:bodyPr vert="horz" wrap="square" lIns="0" tIns="104775" rIns="0" bIns="0" rtlCol="0">
            <a:spAutoFit/>
          </a:bodyPr>
          <a:lstStyle/>
          <a:p>
            <a:pPr marL="240029" indent="-227329">
              <a:lnSpc>
                <a:spcPct val="100000"/>
              </a:lnSpc>
              <a:spcBef>
                <a:spcPts val="825"/>
              </a:spcBef>
              <a:buFont typeface="Arial MT"/>
              <a:buChar char="•"/>
              <a:tabLst>
                <a:tab pos="240029" algn="l"/>
              </a:tabLst>
            </a:pPr>
            <a:r>
              <a:rPr sz="2400" dirty="0">
                <a:solidFill>
                  <a:srgbClr val="FFFFFF"/>
                </a:solidFill>
                <a:latin typeface="Trebuchet MS"/>
                <a:cs typeface="Trebuchet MS"/>
              </a:rPr>
              <a:t>HPV</a:t>
            </a:r>
            <a:r>
              <a:rPr sz="2400" spc="-35" dirty="0">
                <a:solidFill>
                  <a:srgbClr val="FFFFFF"/>
                </a:solidFill>
                <a:latin typeface="Trebuchet MS"/>
                <a:cs typeface="Trebuchet MS"/>
              </a:rPr>
              <a:t> </a:t>
            </a:r>
            <a:r>
              <a:rPr sz="2400" spc="-10" dirty="0">
                <a:solidFill>
                  <a:srgbClr val="FFFFFF"/>
                </a:solidFill>
                <a:latin typeface="Trebuchet MS"/>
                <a:cs typeface="Trebuchet MS"/>
              </a:rPr>
              <a:t>infection</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spc="-10" dirty="0">
                <a:solidFill>
                  <a:srgbClr val="FFFFFF"/>
                </a:solidFill>
                <a:latin typeface="Trebuchet MS"/>
                <a:cs typeface="Trebuchet MS"/>
              </a:rPr>
              <a:t>Smoking</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Other</a:t>
            </a:r>
            <a:r>
              <a:rPr sz="2400" spc="-85" dirty="0">
                <a:solidFill>
                  <a:srgbClr val="FFFFFF"/>
                </a:solidFill>
                <a:latin typeface="Trebuchet MS"/>
                <a:cs typeface="Trebuchet MS"/>
              </a:rPr>
              <a:t> </a:t>
            </a:r>
            <a:r>
              <a:rPr sz="2400" dirty="0">
                <a:solidFill>
                  <a:srgbClr val="FFFFFF"/>
                </a:solidFill>
                <a:latin typeface="Trebuchet MS"/>
                <a:cs typeface="Trebuchet MS"/>
              </a:rPr>
              <a:t>sexually</a:t>
            </a:r>
            <a:r>
              <a:rPr sz="2400" spc="-40" dirty="0">
                <a:solidFill>
                  <a:srgbClr val="FFFFFF"/>
                </a:solidFill>
                <a:latin typeface="Trebuchet MS"/>
                <a:cs typeface="Trebuchet MS"/>
              </a:rPr>
              <a:t> </a:t>
            </a:r>
            <a:r>
              <a:rPr sz="2400" dirty="0">
                <a:solidFill>
                  <a:srgbClr val="FFFFFF"/>
                </a:solidFill>
                <a:latin typeface="Trebuchet MS"/>
                <a:cs typeface="Trebuchet MS"/>
              </a:rPr>
              <a:t>transmitted</a:t>
            </a:r>
            <a:r>
              <a:rPr sz="2400" spc="-110" dirty="0">
                <a:solidFill>
                  <a:srgbClr val="FFFFFF"/>
                </a:solidFill>
                <a:latin typeface="Trebuchet MS"/>
                <a:cs typeface="Trebuchet MS"/>
              </a:rPr>
              <a:t> </a:t>
            </a:r>
            <a:r>
              <a:rPr sz="2400" spc="-10" dirty="0">
                <a:solidFill>
                  <a:srgbClr val="FFFFFF"/>
                </a:solidFill>
                <a:latin typeface="Trebuchet MS"/>
                <a:cs typeface="Trebuchet MS"/>
              </a:rPr>
              <a:t>infections</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spc="-10" dirty="0">
                <a:solidFill>
                  <a:srgbClr val="FFFFFF"/>
                </a:solidFill>
                <a:latin typeface="Trebuchet MS"/>
                <a:cs typeface="Trebuchet MS"/>
              </a:rPr>
              <a:t>Long-</a:t>
            </a:r>
            <a:r>
              <a:rPr sz="2400" dirty="0">
                <a:solidFill>
                  <a:srgbClr val="FFFFFF"/>
                </a:solidFill>
                <a:latin typeface="Trebuchet MS"/>
                <a:cs typeface="Trebuchet MS"/>
              </a:rPr>
              <a:t>term</a:t>
            </a:r>
            <a:r>
              <a:rPr sz="2400" spc="-50" dirty="0">
                <a:solidFill>
                  <a:srgbClr val="FFFFFF"/>
                </a:solidFill>
                <a:latin typeface="Trebuchet MS"/>
                <a:cs typeface="Trebuchet MS"/>
              </a:rPr>
              <a:t> </a:t>
            </a:r>
            <a:r>
              <a:rPr sz="2400" dirty="0">
                <a:solidFill>
                  <a:srgbClr val="FFFFFF"/>
                </a:solidFill>
                <a:latin typeface="Trebuchet MS"/>
                <a:cs typeface="Trebuchet MS"/>
              </a:rPr>
              <a:t>(&gt;</a:t>
            </a:r>
            <a:r>
              <a:rPr sz="2400" spc="-65" dirty="0">
                <a:solidFill>
                  <a:srgbClr val="FFFFFF"/>
                </a:solidFill>
                <a:latin typeface="Trebuchet MS"/>
                <a:cs typeface="Trebuchet MS"/>
              </a:rPr>
              <a:t> </a:t>
            </a:r>
            <a:r>
              <a:rPr sz="2400" dirty="0">
                <a:solidFill>
                  <a:srgbClr val="FFFFFF"/>
                </a:solidFill>
                <a:latin typeface="Trebuchet MS"/>
                <a:cs typeface="Trebuchet MS"/>
              </a:rPr>
              <a:t>8</a:t>
            </a:r>
            <a:r>
              <a:rPr sz="2400" spc="10" dirty="0">
                <a:solidFill>
                  <a:srgbClr val="FFFFFF"/>
                </a:solidFill>
                <a:latin typeface="Trebuchet MS"/>
                <a:cs typeface="Trebuchet MS"/>
              </a:rPr>
              <a:t> </a:t>
            </a:r>
            <a:r>
              <a:rPr sz="2400" dirty="0">
                <a:solidFill>
                  <a:srgbClr val="FFFFFF"/>
                </a:solidFill>
                <a:latin typeface="Trebuchet MS"/>
                <a:cs typeface="Trebuchet MS"/>
              </a:rPr>
              <a:t>years)</a:t>
            </a:r>
            <a:r>
              <a:rPr sz="2400" spc="-60" dirty="0">
                <a:solidFill>
                  <a:srgbClr val="FFFFFF"/>
                </a:solidFill>
                <a:latin typeface="Trebuchet MS"/>
                <a:cs typeface="Trebuchet MS"/>
              </a:rPr>
              <a:t> </a:t>
            </a:r>
            <a:r>
              <a:rPr sz="2400" dirty="0">
                <a:solidFill>
                  <a:srgbClr val="FFFFFF"/>
                </a:solidFill>
                <a:latin typeface="Trebuchet MS"/>
                <a:cs typeface="Trebuchet MS"/>
              </a:rPr>
              <a:t>combined</a:t>
            </a:r>
            <a:r>
              <a:rPr sz="2400" spc="-70" dirty="0">
                <a:solidFill>
                  <a:srgbClr val="FFFFFF"/>
                </a:solidFill>
                <a:latin typeface="Trebuchet MS"/>
                <a:cs typeface="Trebuchet MS"/>
              </a:rPr>
              <a:t> </a:t>
            </a:r>
            <a:r>
              <a:rPr sz="2400" dirty="0">
                <a:solidFill>
                  <a:srgbClr val="FFFFFF"/>
                </a:solidFill>
                <a:latin typeface="Trebuchet MS"/>
                <a:cs typeface="Trebuchet MS"/>
              </a:rPr>
              <a:t>oral</a:t>
            </a:r>
            <a:r>
              <a:rPr sz="2400" spc="-40" dirty="0">
                <a:solidFill>
                  <a:srgbClr val="FFFFFF"/>
                </a:solidFill>
                <a:latin typeface="Trebuchet MS"/>
                <a:cs typeface="Trebuchet MS"/>
              </a:rPr>
              <a:t> </a:t>
            </a:r>
            <a:r>
              <a:rPr sz="2400" dirty="0">
                <a:solidFill>
                  <a:srgbClr val="FFFFFF"/>
                </a:solidFill>
                <a:latin typeface="Trebuchet MS"/>
                <a:cs typeface="Trebuchet MS"/>
              </a:rPr>
              <a:t>contraceptive</a:t>
            </a:r>
            <a:r>
              <a:rPr sz="2400" spc="-40" dirty="0">
                <a:solidFill>
                  <a:srgbClr val="FFFFFF"/>
                </a:solidFill>
                <a:latin typeface="Trebuchet MS"/>
                <a:cs typeface="Trebuchet MS"/>
              </a:rPr>
              <a:t> </a:t>
            </a:r>
            <a:r>
              <a:rPr sz="2400" dirty="0">
                <a:solidFill>
                  <a:srgbClr val="FFFFFF"/>
                </a:solidFill>
                <a:latin typeface="Trebuchet MS"/>
                <a:cs typeface="Trebuchet MS"/>
              </a:rPr>
              <a:t>pill</a:t>
            </a:r>
            <a:r>
              <a:rPr sz="2400" spc="-35" dirty="0">
                <a:solidFill>
                  <a:srgbClr val="FFFFFF"/>
                </a:solidFill>
                <a:latin typeface="Trebuchet MS"/>
                <a:cs typeface="Trebuchet MS"/>
              </a:rPr>
              <a:t> </a:t>
            </a:r>
            <a:r>
              <a:rPr sz="2400" spc="-25" dirty="0">
                <a:solidFill>
                  <a:srgbClr val="FFFFFF"/>
                </a:solidFill>
                <a:latin typeface="Trebuchet MS"/>
                <a:cs typeface="Trebuchet MS"/>
              </a:rPr>
              <a:t>use</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Immunodeficiency</a:t>
            </a:r>
            <a:r>
              <a:rPr sz="2400" spc="-80" dirty="0">
                <a:solidFill>
                  <a:srgbClr val="FFFFFF"/>
                </a:solidFill>
                <a:latin typeface="Trebuchet MS"/>
                <a:cs typeface="Trebuchet MS"/>
              </a:rPr>
              <a:t> </a:t>
            </a:r>
            <a:r>
              <a:rPr sz="2400" dirty="0">
                <a:solidFill>
                  <a:srgbClr val="FFFFFF"/>
                </a:solidFill>
                <a:latin typeface="Trebuchet MS"/>
                <a:cs typeface="Trebuchet MS"/>
              </a:rPr>
              <a:t>(e.g.</a:t>
            </a:r>
            <a:r>
              <a:rPr sz="2400" spc="-140" dirty="0">
                <a:solidFill>
                  <a:srgbClr val="FFFFFF"/>
                </a:solidFill>
                <a:latin typeface="Trebuchet MS"/>
                <a:cs typeface="Trebuchet MS"/>
              </a:rPr>
              <a:t> </a:t>
            </a:r>
            <a:r>
              <a:rPr sz="2400" spc="-20" dirty="0">
                <a:solidFill>
                  <a:srgbClr val="FFFFFF"/>
                </a:solidFill>
                <a:latin typeface="Trebuchet MS"/>
                <a:cs typeface="Trebuchet MS"/>
              </a:rPr>
              <a:t>HIV)</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Multiple</a:t>
            </a:r>
            <a:r>
              <a:rPr sz="2400" spc="-65" dirty="0">
                <a:solidFill>
                  <a:srgbClr val="FFFFFF"/>
                </a:solidFill>
                <a:latin typeface="Trebuchet MS"/>
                <a:cs typeface="Trebuchet MS"/>
              </a:rPr>
              <a:t> </a:t>
            </a:r>
            <a:r>
              <a:rPr sz="2400" dirty="0">
                <a:solidFill>
                  <a:srgbClr val="FFFFFF"/>
                </a:solidFill>
                <a:latin typeface="Trebuchet MS"/>
                <a:cs typeface="Trebuchet MS"/>
              </a:rPr>
              <a:t>sexual</a:t>
            </a:r>
            <a:r>
              <a:rPr sz="2400" spc="-60" dirty="0">
                <a:solidFill>
                  <a:srgbClr val="FFFFFF"/>
                </a:solidFill>
                <a:latin typeface="Trebuchet MS"/>
                <a:cs typeface="Trebuchet MS"/>
              </a:rPr>
              <a:t> </a:t>
            </a:r>
            <a:r>
              <a:rPr sz="2400" spc="-10" dirty="0">
                <a:solidFill>
                  <a:srgbClr val="FFFFFF"/>
                </a:solidFill>
                <a:latin typeface="Trebuchet MS"/>
                <a:cs typeface="Trebuchet MS"/>
              </a:rPr>
              <a:t>partners</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Poor</a:t>
            </a:r>
            <a:r>
              <a:rPr sz="2400" spc="-55" dirty="0">
                <a:solidFill>
                  <a:srgbClr val="FFFFFF"/>
                </a:solidFill>
                <a:latin typeface="Trebuchet MS"/>
                <a:cs typeface="Trebuchet MS"/>
              </a:rPr>
              <a:t> </a:t>
            </a:r>
            <a:r>
              <a:rPr sz="2400" dirty="0">
                <a:solidFill>
                  <a:srgbClr val="FFFFFF"/>
                </a:solidFill>
                <a:latin typeface="Trebuchet MS"/>
                <a:cs typeface="Trebuchet MS"/>
              </a:rPr>
              <a:t>socioeconomic</a:t>
            </a:r>
            <a:r>
              <a:rPr sz="2400" spc="-85" dirty="0">
                <a:solidFill>
                  <a:srgbClr val="FFFFFF"/>
                </a:solidFill>
                <a:latin typeface="Trebuchet MS"/>
                <a:cs typeface="Trebuchet MS"/>
              </a:rPr>
              <a:t> </a:t>
            </a:r>
            <a:r>
              <a:rPr sz="2400" spc="-10" dirty="0">
                <a:solidFill>
                  <a:srgbClr val="FFFFFF"/>
                </a:solidFill>
                <a:latin typeface="Trebuchet MS"/>
                <a:cs typeface="Trebuchet MS"/>
              </a:rPr>
              <a:t>status</a:t>
            </a:r>
            <a:endParaRPr sz="2400">
              <a:latin typeface="Trebuchet MS"/>
              <a:cs typeface="Trebuchet MS"/>
            </a:endParaRPr>
          </a:p>
          <a:p>
            <a:pPr marL="240029" indent="-227329">
              <a:lnSpc>
                <a:spcPct val="100000"/>
              </a:lnSpc>
              <a:spcBef>
                <a:spcPts val="650"/>
              </a:spcBef>
              <a:buFont typeface="Arial MT"/>
              <a:buChar char="•"/>
              <a:tabLst>
                <a:tab pos="240029" algn="l"/>
              </a:tabLst>
            </a:pPr>
            <a:r>
              <a:rPr sz="2400" dirty="0">
                <a:solidFill>
                  <a:srgbClr val="FFFFFF"/>
                </a:solidFill>
                <a:latin typeface="Trebuchet MS"/>
                <a:cs typeface="Trebuchet MS"/>
              </a:rPr>
              <a:t>Poor</a:t>
            </a:r>
            <a:r>
              <a:rPr sz="2400" spc="-45" dirty="0">
                <a:solidFill>
                  <a:srgbClr val="FFFFFF"/>
                </a:solidFill>
                <a:latin typeface="Trebuchet MS"/>
                <a:cs typeface="Trebuchet MS"/>
              </a:rPr>
              <a:t> </a:t>
            </a:r>
            <a:r>
              <a:rPr sz="2400" dirty="0">
                <a:solidFill>
                  <a:srgbClr val="FFFFFF"/>
                </a:solidFill>
                <a:latin typeface="Trebuchet MS"/>
                <a:cs typeface="Trebuchet MS"/>
              </a:rPr>
              <a:t>personal</a:t>
            </a:r>
            <a:r>
              <a:rPr sz="2400" spc="-35" dirty="0">
                <a:solidFill>
                  <a:srgbClr val="FFFFFF"/>
                </a:solidFill>
                <a:latin typeface="Trebuchet MS"/>
                <a:cs typeface="Trebuchet MS"/>
              </a:rPr>
              <a:t> </a:t>
            </a:r>
            <a:r>
              <a:rPr sz="2400" spc="-10" dirty="0">
                <a:solidFill>
                  <a:srgbClr val="FFFFFF"/>
                </a:solidFill>
                <a:latin typeface="Trebuchet MS"/>
                <a:cs typeface="Trebuchet MS"/>
              </a:rPr>
              <a:t>hygiene</a:t>
            </a:r>
            <a:endParaRPr sz="2400">
              <a:latin typeface="Trebuchet MS"/>
              <a:cs typeface="Trebuchet MS"/>
            </a:endParaRPr>
          </a:p>
        </p:txBody>
      </p:sp>
      <p:pic>
        <p:nvPicPr>
          <p:cNvPr id="5" name="object 5"/>
          <p:cNvPicPr/>
          <p:nvPr/>
        </p:nvPicPr>
        <p:blipFill>
          <a:blip r:embed="rId2" cstate="print"/>
          <a:stretch>
            <a:fillRect/>
          </a:stretch>
        </p:blipFill>
        <p:spPr>
          <a:xfrm>
            <a:off x="7839075" y="4286250"/>
            <a:ext cx="3676650" cy="19431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699" rIns="0" bIns="0" rtlCol="0">
            <a:spAutoFit/>
          </a:bodyPr>
          <a:lstStyle/>
          <a:p>
            <a:pPr marL="719455">
              <a:lnSpc>
                <a:spcPct val="100000"/>
              </a:lnSpc>
              <a:spcBef>
                <a:spcPts val="105"/>
              </a:spcBef>
            </a:pPr>
            <a:r>
              <a:rPr dirty="0"/>
              <a:t>Human</a:t>
            </a:r>
            <a:r>
              <a:rPr spc="-100" dirty="0"/>
              <a:t> </a:t>
            </a:r>
            <a:r>
              <a:rPr dirty="0"/>
              <a:t>papilloma</a:t>
            </a:r>
            <a:r>
              <a:rPr spc="-20" dirty="0"/>
              <a:t> </a:t>
            </a:r>
            <a:r>
              <a:rPr spc="-10" dirty="0"/>
              <a:t>virus</a:t>
            </a:r>
          </a:p>
        </p:txBody>
      </p:sp>
      <p:pic>
        <p:nvPicPr>
          <p:cNvPr id="3" name="object 3"/>
          <p:cNvPicPr/>
          <p:nvPr/>
        </p:nvPicPr>
        <p:blipFill>
          <a:blip r:embed="rId2" cstate="print"/>
          <a:stretch>
            <a:fillRect/>
          </a:stretch>
        </p:blipFill>
        <p:spPr>
          <a:xfrm>
            <a:off x="0" y="2914650"/>
            <a:ext cx="11687174" cy="33147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Natural</a:t>
            </a:r>
            <a:r>
              <a:rPr spc="-25" dirty="0"/>
              <a:t> </a:t>
            </a:r>
            <a:r>
              <a:rPr dirty="0"/>
              <a:t>course</a:t>
            </a:r>
            <a:r>
              <a:rPr spc="-90" dirty="0"/>
              <a:t> </a:t>
            </a:r>
            <a:r>
              <a:rPr dirty="0"/>
              <a:t>of</a:t>
            </a:r>
            <a:r>
              <a:rPr spc="-65" dirty="0"/>
              <a:t> </a:t>
            </a:r>
            <a:r>
              <a:rPr spc="-25" dirty="0"/>
              <a:t>CIN</a:t>
            </a:r>
          </a:p>
        </p:txBody>
      </p:sp>
      <p:pic>
        <p:nvPicPr>
          <p:cNvPr id="3" name="object 3"/>
          <p:cNvPicPr/>
          <p:nvPr/>
        </p:nvPicPr>
        <p:blipFill>
          <a:blip r:embed="rId2" cstate="print"/>
          <a:stretch>
            <a:fillRect/>
          </a:stretch>
        </p:blipFill>
        <p:spPr>
          <a:xfrm>
            <a:off x="933450" y="2781300"/>
            <a:ext cx="11258550" cy="40766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971675"/>
              <a:ext cx="10439399" cy="323850"/>
            </a:xfrm>
            <a:prstGeom prst="rect">
              <a:avLst/>
            </a:prstGeom>
          </p:spPr>
        </p:pic>
        <p:pic>
          <p:nvPicPr>
            <p:cNvPr id="5" name="object 5"/>
            <p:cNvPicPr/>
            <p:nvPr/>
          </p:nvPicPr>
          <p:blipFill>
            <a:blip r:embed="rId4" cstate="print"/>
            <a:stretch>
              <a:fillRect/>
            </a:stretch>
          </p:blipFill>
          <p:spPr>
            <a:xfrm>
              <a:off x="10582275" y="1971675"/>
              <a:ext cx="1609725" cy="142875"/>
            </a:xfrm>
            <a:prstGeom prst="rect">
              <a:avLst/>
            </a:prstGeom>
          </p:spPr>
        </p:pic>
        <p:sp>
          <p:nvSpPr>
            <p:cNvPr id="6" name="object 6"/>
            <p:cNvSpPr/>
            <p:nvPr/>
          </p:nvSpPr>
          <p:spPr>
            <a:xfrm>
              <a:off x="10582275" y="609600"/>
              <a:ext cx="1609725" cy="1371600"/>
            </a:xfrm>
            <a:custGeom>
              <a:avLst/>
              <a:gdLst/>
              <a:ahLst/>
              <a:cxnLst/>
              <a:rect l="l" t="t" r="r" b="b"/>
              <a:pathLst>
                <a:path w="1609725" h="1371600">
                  <a:moveTo>
                    <a:pt x="1609725" y="0"/>
                  </a:moveTo>
                  <a:lnTo>
                    <a:pt x="0" y="0"/>
                  </a:lnTo>
                  <a:lnTo>
                    <a:pt x="0" y="1371600"/>
                  </a:lnTo>
                  <a:lnTo>
                    <a:pt x="1609725" y="1371600"/>
                  </a:lnTo>
                  <a:lnTo>
                    <a:pt x="1609725" y="0"/>
                  </a:lnTo>
                  <a:close/>
                </a:path>
              </a:pathLst>
            </a:custGeom>
            <a:solidFill>
              <a:srgbClr val="39CDE7"/>
            </a:solidFill>
          </p:spPr>
          <p:txBody>
            <a:bodyPr wrap="square" lIns="0" tIns="0" rIns="0" bIns="0" rtlCol="0"/>
            <a:lstStyle/>
            <a:p>
              <a:endParaRPr/>
            </a:p>
          </p:txBody>
        </p:sp>
      </p:grpSp>
      <p:sp>
        <p:nvSpPr>
          <p:cNvPr id="7" name="object 7"/>
          <p:cNvSpPr txBox="1">
            <a:spLocks noGrp="1"/>
          </p:cNvSpPr>
          <p:nvPr>
            <p:ph type="title"/>
          </p:nvPr>
        </p:nvSpPr>
        <p:spPr>
          <a:xfrm>
            <a:off x="0" y="609600"/>
            <a:ext cx="10439400" cy="1371600"/>
          </a:xfrm>
          <a:prstGeom prst="rect">
            <a:avLst/>
          </a:prstGeom>
          <a:solidFill>
            <a:srgbClr val="252525"/>
          </a:solidFill>
        </p:spPr>
        <p:txBody>
          <a:bodyPr vert="horz" wrap="square" lIns="0" tIns="372110" rIns="0" bIns="0" rtlCol="0">
            <a:spAutoFit/>
          </a:bodyPr>
          <a:lstStyle/>
          <a:p>
            <a:pPr marL="772160">
              <a:lnSpc>
                <a:spcPct val="100000"/>
              </a:lnSpc>
              <a:spcBef>
                <a:spcPts val="2930"/>
              </a:spcBef>
            </a:pPr>
            <a:r>
              <a:rPr dirty="0"/>
              <a:t>Natural</a:t>
            </a:r>
            <a:r>
              <a:rPr spc="-25" dirty="0"/>
              <a:t> </a:t>
            </a:r>
            <a:r>
              <a:rPr dirty="0"/>
              <a:t>course</a:t>
            </a:r>
            <a:r>
              <a:rPr spc="-90" dirty="0"/>
              <a:t> </a:t>
            </a:r>
            <a:r>
              <a:rPr dirty="0"/>
              <a:t>of</a:t>
            </a:r>
            <a:r>
              <a:rPr spc="-65" dirty="0"/>
              <a:t> </a:t>
            </a:r>
            <a:r>
              <a:rPr spc="-25" dirty="0"/>
              <a:t>CIN</a:t>
            </a:r>
          </a:p>
        </p:txBody>
      </p:sp>
      <p:pic>
        <p:nvPicPr>
          <p:cNvPr id="8" name="object 8"/>
          <p:cNvPicPr/>
          <p:nvPr/>
        </p:nvPicPr>
        <p:blipFill>
          <a:blip r:embed="rId5" cstate="print"/>
          <a:stretch>
            <a:fillRect/>
          </a:stretch>
        </p:blipFill>
        <p:spPr>
          <a:xfrm>
            <a:off x="571500" y="2066923"/>
            <a:ext cx="10944225" cy="46863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7887"/>
            <a:ext cx="12192000" cy="6230620"/>
            <a:chOff x="0" y="627887"/>
            <a:chExt cx="12192000" cy="6230620"/>
          </a:xfrm>
        </p:grpSpPr>
        <p:pic>
          <p:nvPicPr>
            <p:cNvPr id="3" name="object 3"/>
            <p:cNvPicPr/>
            <p:nvPr/>
          </p:nvPicPr>
          <p:blipFill>
            <a:blip r:embed="rId2" cstate="print"/>
            <a:stretch>
              <a:fillRect/>
            </a:stretch>
          </p:blipFill>
          <p:spPr>
            <a:xfrm>
              <a:off x="0" y="627887"/>
              <a:ext cx="12192000" cy="6230111"/>
            </a:xfrm>
            <a:prstGeom prst="rect">
              <a:avLst/>
            </a:prstGeom>
          </p:spPr>
        </p:pic>
        <p:pic>
          <p:nvPicPr>
            <p:cNvPr id="4" name="object 4"/>
            <p:cNvPicPr/>
            <p:nvPr/>
          </p:nvPicPr>
          <p:blipFill>
            <a:blip r:embed="rId3" cstate="print"/>
            <a:stretch>
              <a:fillRect/>
            </a:stretch>
          </p:blipFill>
          <p:spPr>
            <a:xfrm>
              <a:off x="359663" y="5193791"/>
              <a:ext cx="2063495" cy="210311"/>
            </a:xfrm>
            <a:prstGeom prst="rect">
              <a:avLst/>
            </a:prstGeom>
          </p:spPr>
        </p:pic>
        <p:pic>
          <p:nvPicPr>
            <p:cNvPr id="5" name="object 5"/>
            <p:cNvPicPr/>
            <p:nvPr/>
          </p:nvPicPr>
          <p:blipFill>
            <a:blip r:embed="rId4" cstate="print"/>
            <a:stretch>
              <a:fillRect/>
            </a:stretch>
          </p:blipFill>
          <p:spPr>
            <a:xfrm>
              <a:off x="3124200" y="3605783"/>
              <a:ext cx="551688" cy="140207"/>
            </a:xfrm>
            <a:prstGeom prst="rect">
              <a:avLst/>
            </a:prstGeom>
          </p:spPr>
        </p:pic>
      </p:grpSp>
      <p:sp>
        <p:nvSpPr>
          <p:cNvPr id="6" name="object 6"/>
          <p:cNvSpPr txBox="1">
            <a:spLocks noGrp="1"/>
          </p:cNvSpPr>
          <p:nvPr>
            <p:ph type="title"/>
          </p:nvPr>
        </p:nvSpPr>
        <p:spPr>
          <a:xfrm>
            <a:off x="411927" y="52578"/>
            <a:ext cx="4994910" cy="444500"/>
          </a:xfrm>
          <a:prstGeom prst="rect">
            <a:avLst/>
          </a:prstGeom>
        </p:spPr>
        <p:txBody>
          <a:bodyPr vert="horz" wrap="square" lIns="0" tIns="12700" rIns="0" bIns="0" rtlCol="0">
            <a:spAutoFit/>
          </a:bodyPr>
          <a:lstStyle/>
          <a:p>
            <a:pPr marL="12700">
              <a:lnSpc>
                <a:spcPct val="100000"/>
              </a:lnSpc>
              <a:spcBef>
                <a:spcPts val="100"/>
              </a:spcBef>
            </a:pPr>
            <a:r>
              <a:rPr sz="2750" spc="480" dirty="0">
                <a:solidFill>
                  <a:srgbClr val="000000"/>
                </a:solidFill>
                <a:latin typeface="Lucida Sans Unicode"/>
                <a:cs typeface="Lucida Sans Unicode"/>
              </a:rPr>
              <a:t>HPV-</a:t>
            </a:r>
            <a:r>
              <a:rPr sz="2750" spc="-480" dirty="0">
                <a:solidFill>
                  <a:srgbClr val="000000"/>
                </a:solidFill>
                <a:latin typeface="Lucida Sans Unicode"/>
                <a:cs typeface="Lucida Sans Unicode"/>
              </a:rPr>
              <a:t> </a:t>
            </a:r>
            <a:r>
              <a:rPr sz="2750" spc="-60" dirty="0">
                <a:solidFill>
                  <a:srgbClr val="000000"/>
                </a:solidFill>
                <a:latin typeface="Lucida Sans Unicode"/>
                <a:cs typeface="Lucida Sans Unicode"/>
              </a:rPr>
              <a:t>human</a:t>
            </a:r>
            <a:r>
              <a:rPr sz="2750" spc="-160" dirty="0">
                <a:solidFill>
                  <a:srgbClr val="000000"/>
                </a:solidFill>
                <a:latin typeface="Lucida Sans Unicode"/>
                <a:cs typeface="Lucida Sans Unicode"/>
              </a:rPr>
              <a:t> </a:t>
            </a:r>
            <a:r>
              <a:rPr sz="2750" spc="-30" dirty="0">
                <a:solidFill>
                  <a:srgbClr val="000000"/>
                </a:solidFill>
                <a:latin typeface="Lucida Sans Unicode"/>
                <a:cs typeface="Lucida Sans Unicode"/>
              </a:rPr>
              <a:t>papilloma</a:t>
            </a:r>
            <a:r>
              <a:rPr sz="2750" spc="-70" dirty="0">
                <a:solidFill>
                  <a:srgbClr val="000000"/>
                </a:solidFill>
                <a:latin typeface="Lucida Sans Unicode"/>
                <a:cs typeface="Lucida Sans Unicode"/>
              </a:rPr>
              <a:t> </a:t>
            </a:r>
            <a:r>
              <a:rPr sz="2750" spc="-10" dirty="0">
                <a:solidFill>
                  <a:srgbClr val="000000"/>
                </a:solidFill>
                <a:latin typeface="Lucida Sans Unicode"/>
                <a:cs typeface="Lucida Sans Unicode"/>
              </a:rPr>
              <a:t>virus</a:t>
            </a:r>
            <a:endParaRPr sz="2750">
              <a:latin typeface="Lucida Sans Unicode"/>
              <a:cs typeface="Lucida Sans Unicode"/>
            </a:endParaRPr>
          </a:p>
        </p:txBody>
      </p:sp>
      <p:sp>
        <p:nvSpPr>
          <p:cNvPr id="7" name="object 7"/>
          <p:cNvSpPr txBox="1"/>
          <p:nvPr/>
        </p:nvSpPr>
        <p:spPr>
          <a:xfrm>
            <a:off x="427917" y="757428"/>
            <a:ext cx="371602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232323"/>
                </a:solidFill>
                <a:latin typeface="Lucida Sans Unicode"/>
                <a:cs typeface="Lucida Sans Unicode"/>
              </a:rPr>
              <a:t>HPV</a:t>
            </a:r>
            <a:r>
              <a:rPr sz="1400" spc="285" dirty="0">
                <a:solidFill>
                  <a:srgbClr val="232323"/>
                </a:solidFill>
                <a:latin typeface="Lucida Sans Unicode"/>
                <a:cs typeface="Lucida Sans Unicode"/>
              </a:rPr>
              <a:t> </a:t>
            </a:r>
            <a:r>
              <a:rPr sz="1400" dirty="0">
                <a:solidFill>
                  <a:srgbClr val="232323"/>
                </a:solidFill>
                <a:latin typeface="Lucida Sans Unicode"/>
                <a:cs typeface="Lucida Sans Unicode"/>
              </a:rPr>
              <a:t>has</a:t>
            </a:r>
            <a:r>
              <a:rPr sz="1400" spc="215" dirty="0">
                <a:solidFill>
                  <a:srgbClr val="232323"/>
                </a:solidFill>
                <a:latin typeface="Lucida Sans Unicode"/>
                <a:cs typeface="Lucida Sans Unicode"/>
              </a:rPr>
              <a:t> </a:t>
            </a:r>
            <a:r>
              <a:rPr sz="1400" spc="-85" dirty="0">
                <a:solidFill>
                  <a:srgbClr val="858585"/>
                </a:solidFill>
                <a:latin typeface="Lucida Sans Unicode"/>
                <a:cs typeface="Lucida Sans Unicode"/>
              </a:rPr>
              <a:t>d</a:t>
            </a:r>
            <a:r>
              <a:rPr sz="1400" spc="-90" dirty="0">
                <a:solidFill>
                  <a:srgbClr val="858585"/>
                </a:solidFill>
                <a:latin typeface="Lucida Sans Unicode"/>
                <a:cs typeface="Lucida Sans Unicode"/>
              </a:rPr>
              <a:t> </a:t>
            </a:r>
            <a:r>
              <a:rPr sz="1400" spc="-65" dirty="0">
                <a:solidFill>
                  <a:srgbClr val="2A2A2A"/>
                </a:solidFill>
                <a:latin typeface="Lucida Sans Unicode"/>
                <a:cs typeface="Lucida Sans Unicode"/>
              </a:rPr>
              <a:t>CiFculB/,</a:t>
            </a:r>
            <a:r>
              <a:rPr sz="1400" spc="120" dirty="0">
                <a:solidFill>
                  <a:srgbClr val="2A2A2A"/>
                </a:solidFill>
                <a:latin typeface="Lucida Sans Unicode"/>
                <a:cs typeface="Lucida Sans Unicode"/>
              </a:rPr>
              <a:t> </a:t>
            </a:r>
            <a:r>
              <a:rPr sz="1400" dirty="0">
                <a:solidFill>
                  <a:srgbClr val="414141"/>
                </a:solidFill>
                <a:latin typeface="Lucida Sans Unicode"/>
                <a:cs typeface="Lucida Sans Unicode"/>
              </a:rPr>
              <a:t>doubłs</a:t>
            </a:r>
            <a:r>
              <a:rPr sz="1400" spc="-45" dirty="0">
                <a:solidFill>
                  <a:srgbClr val="414141"/>
                </a:solidFill>
                <a:latin typeface="Lucida Sans Unicode"/>
                <a:cs typeface="Lucida Sans Unicode"/>
              </a:rPr>
              <a:t> </a:t>
            </a:r>
            <a:r>
              <a:rPr sz="1400" dirty="0">
                <a:solidFill>
                  <a:srgbClr val="4F4F4F"/>
                </a:solidFill>
                <a:latin typeface="Lucida Sans Unicode"/>
                <a:cs typeface="Lucida Sans Unicode"/>
              </a:rPr>
              <a:t>stranded</a:t>
            </a:r>
            <a:r>
              <a:rPr sz="1400" spc="65" dirty="0">
                <a:solidFill>
                  <a:srgbClr val="4F4F4F"/>
                </a:solidFill>
                <a:latin typeface="Lucida Sans Unicode"/>
                <a:cs typeface="Lucida Sans Unicode"/>
              </a:rPr>
              <a:t> </a:t>
            </a:r>
            <a:r>
              <a:rPr sz="1400" spc="100" dirty="0">
                <a:solidFill>
                  <a:srgbClr val="4D4D4D"/>
                </a:solidFill>
                <a:latin typeface="Lucida Sans Unicode"/>
                <a:cs typeface="Lucida Sans Unicode"/>
              </a:rPr>
              <a:t>DLA,</a:t>
            </a:r>
            <a:endParaRPr sz="1400">
              <a:latin typeface="Lucida Sans Unicode"/>
              <a:cs typeface="Lucida Sans Unicode"/>
            </a:endParaRPr>
          </a:p>
        </p:txBody>
      </p:sp>
      <p:sp>
        <p:nvSpPr>
          <p:cNvPr id="8" name="object 8"/>
          <p:cNvSpPr txBox="1"/>
          <p:nvPr/>
        </p:nvSpPr>
        <p:spPr>
          <a:xfrm>
            <a:off x="426732" y="1293367"/>
            <a:ext cx="3390265" cy="464820"/>
          </a:xfrm>
          <a:prstGeom prst="rect">
            <a:avLst/>
          </a:prstGeom>
        </p:spPr>
        <p:txBody>
          <a:bodyPr vert="horz" wrap="square" lIns="0" tIns="34290" rIns="0" bIns="0" rtlCol="0">
            <a:spAutoFit/>
          </a:bodyPr>
          <a:lstStyle/>
          <a:p>
            <a:pPr marL="12700" marR="5080">
              <a:lnSpc>
                <a:spcPts val="1660"/>
              </a:lnSpc>
              <a:spcBef>
                <a:spcPts val="270"/>
              </a:spcBef>
            </a:pPr>
            <a:r>
              <a:rPr sz="1500" dirty="0">
                <a:solidFill>
                  <a:srgbClr val="727272"/>
                </a:solidFill>
                <a:latin typeface="Lucida Sans Unicode"/>
                <a:cs typeface="Lucida Sans Unicode"/>
              </a:rPr>
              <a:t>Mora</a:t>
            </a:r>
            <a:r>
              <a:rPr sz="1500" spc="-120" dirty="0">
                <a:solidFill>
                  <a:srgbClr val="727272"/>
                </a:solidFill>
                <a:latin typeface="Lucida Sans Unicode"/>
                <a:cs typeface="Lucida Sans Unicode"/>
              </a:rPr>
              <a:t> </a:t>
            </a:r>
            <a:r>
              <a:rPr sz="1500" spc="-55" dirty="0">
                <a:solidFill>
                  <a:srgbClr val="8C8C8C"/>
                </a:solidFill>
                <a:latin typeface="Lucida Sans Unicode"/>
                <a:cs typeface="Lucida Sans Unicode"/>
              </a:rPr>
              <a:t>than</a:t>
            </a:r>
            <a:r>
              <a:rPr sz="1500" spc="-100" dirty="0">
                <a:solidFill>
                  <a:srgbClr val="8C8C8C"/>
                </a:solidFill>
                <a:latin typeface="Lucida Sans Unicode"/>
                <a:cs typeface="Lucida Sans Unicode"/>
              </a:rPr>
              <a:t> </a:t>
            </a:r>
            <a:r>
              <a:rPr sz="1500" spc="-229" dirty="0">
                <a:solidFill>
                  <a:srgbClr val="282828"/>
                </a:solidFill>
                <a:latin typeface="Lucida Sans Unicode"/>
                <a:cs typeface="Lucida Sans Unicode"/>
              </a:rPr>
              <a:t>1DO</a:t>
            </a:r>
            <a:r>
              <a:rPr sz="1500" spc="-55" dirty="0">
                <a:solidFill>
                  <a:srgbClr val="282828"/>
                </a:solidFill>
                <a:latin typeface="Lucida Sans Unicode"/>
                <a:cs typeface="Lucida Sans Unicode"/>
              </a:rPr>
              <a:t> </a:t>
            </a:r>
            <a:r>
              <a:rPr sz="1500" spc="-50" dirty="0">
                <a:solidFill>
                  <a:srgbClr val="282828"/>
                </a:solidFill>
                <a:latin typeface="Lucida Sans Unicode"/>
                <a:cs typeface="Lucida Sans Unicode"/>
              </a:rPr>
              <a:t>HPV-</a:t>
            </a:r>
            <a:r>
              <a:rPr sz="1500" dirty="0">
                <a:solidFill>
                  <a:srgbClr val="282828"/>
                </a:solidFill>
                <a:latin typeface="Lucida Sans Unicode"/>
                <a:cs typeface="Lucida Sans Unicode"/>
              </a:rPr>
              <a:t>types</a:t>
            </a:r>
            <a:r>
              <a:rPr sz="1500" spc="-50" dirty="0">
                <a:solidFill>
                  <a:srgbClr val="282828"/>
                </a:solidFill>
                <a:latin typeface="Lucida Sans Unicode"/>
                <a:cs typeface="Lucida Sans Unicode"/>
              </a:rPr>
              <a:t> </a:t>
            </a:r>
            <a:r>
              <a:rPr sz="1500" spc="-10" dirty="0">
                <a:solidFill>
                  <a:srgbClr val="4D4D4D"/>
                </a:solidFill>
                <a:latin typeface="Lucida Sans Unicode"/>
                <a:cs typeface="Lucida Sans Unicode"/>
              </a:rPr>
              <a:t>ara</a:t>
            </a:r>
            <a:r>
              <a:rPr sz="1500" spc="-110" dirty="0">
                <a:solidFill>
                  <a:srgbClr val="4D4D4D"/>
                </a:solidFill>
                <a:latin typeface="Lucida Sans Unicode"/>
                <a:cs typeface="Lucida Sans Unicode"/>
              </a:rPr>
              <a:t> </a:t>
            </a:r>
            <a:r>
              <a:rPr sz="1500" spc="-10" dirty="0">
                <a:solidFill>
                  <a:srgbClr val="151515"/>
                </a:solidFill>
                <a:latin typeface="Lucida Sans Unicode"/>
                <a:cs typeface="Lucida Sans Unicode"/>
              </a:rPr>
              <a:t>known. </a:t>
            </a:r>
            <a:r>
              <a:rPr sz="1500" spc="-10" dirty="0">
                <a:solidFill>
                  <a:srgbClr val="0F0F0F"/>
                </a:solidFill>
                <a:latin typeface="Lucida Sans Unicode"/>
                <a:cs typeface="Lucida Sans Unicode"/>
              </a:rPr>
              <a:t>HPV16</a:t>
            </a:r>
            <a:r>
              <a:rPr sz="1500" spc="-75" dirty="0">
                <a:solidFill>
                  <a:srgbClr val="0F0F0F"/>
                </a:solidFill>
                <a:latin typeface="Lucida Sans Unicode"/>
                <a:cs typeface="Lucida Sans Unicode"/>
              </a:rPr>
              <a:t> </a:t>
            </a:r>
            <a:r>
              <a:rPr sz="1500" dirty="0">
                <a:solidFill>
                  <a:srgbClr val="777777"/>
                </a:solidFill>
                <a:latin typeface="Lucida Sans Unicode"/>
                <a:cs typeface="Lucida Sans Unicode"/>
              </a:rPr>
              <a:t>and</a:t>
            </a:r>
            <a:r>
              <a:rPr sz="1500" spc="-135" dirty="0">
                <a:solidFill>
                  <a:srgbClr val="777777"/>
                </a:solidFill>
                <a:latin typeface="Lucida Sans Unicode"/>
                <a:cs typeface="Lucida Sans Unicode"/>
              </a:rPr>
              <a:t> </a:t>
            </a:r>
            <a:r>
              <a:rPr sz="1500" spc="-10" dirty="0">
                <a:solidFill>
                  <a:srgbClr val="8C8C8C"/>
                </a:solidFill>
                <a:latin typeface="Lucida Sans Unicode"/>
                <a:cs typeface="Lucida Sans Unicode"/>
              </a:rPr>
              <a:t>1</a:t>
            </a:r>
            <a:r>
              <a:rPr sz="1500" spc="-10" dirty="0">
                <a:solidFill>
                  <a:srgbClr val="484848"/>
                </a:solidFill>
                <a:latin typeface="Lucida Sans Unicode"/>
                <a:cs typeface="Lucida Sans Unicode"/>
              </a:rPr>
              <a:t>B</a:t>
            </a:r>
            <a:r>
              <a:rPr sz="1500" spc="-20" dirty="0">
                <a:solidFill>
                  <a:srgbClr val="484848"/>
                </a:solidFill>
                <a:latin typeface="Lucida Sans Unicode"/>
                <a:cs typeface="Lucida Sans Unicode"/>
              </a:rPr>
              <a:t> </a:t>
            </a:r>
            <a:r>
              <a:rPr sz="1500" spc="-190" dirty="0">
                <a:solidFill>
                  <a:srgbClr val="343434"/>
                </a:solidFill>
                <a:latin typeface="Lucida Sans Unicode"/>
                <a:cs typeface="Lucida Sans Unicode"/>
              </a:rPr>
              <a:t>c</a:t>
            </a:r>
            <a:r>
              <a:rPr sz="1500" spc="-25" dirty="0">
                <a:solidFill>
                  <a:srgbClr val="343434"/>
                </a:solidFill>
                <a:latin typeface="Lucida Sans Unicode"/>
                <a:cs typeface="Lucida Sans Unicode"/>
              </a:rPr>
              <a:t> </a:t>
            </a:r>
            <a:r>
              <a:rPr sz="1500" spc="-55" dirty="0">
                <a:solidFill>
                  <a:srgbClr val="343434"/>
                </a:solidFill>
                <a:latin typeface="Lucida Sans Unicode"/>
                <a:cs typeface="Lucida Sans Unicode"/>
              </a:rPr>
              <a:t>ause</a:t>
            </a:r>
            <a:r>
              <a:rPr sz="1500" spc="-180" dirty="0">
                <a:solidFill>
                  <a:srgbClr val="343434"/>
                </a:solidFill>
                <a:latin typeface="Lucida Sans Unicode"/>
                <a:cs typeface="Lucida Sans Unicode"/>
              </a:rPr>
              <a:t> </a:t>
            </a:r>
            <a:r>
              <a:rPr sz="1500" dirty="0">
                <a:solidFill>
                  <a:srgbClr val="343434"/>
                </a:solidFill>
                <a:latin typeface="Lucida Sans Unicode"/>
                <a:cs typeface="Lucida Sans Unicode"/>
              </a:rPr>
              <a:t>7O&amp;</a:t>
            </a:r>
            <a:r>
              <a:rPr sz="1500" spc="65" dirty="0">
                <a:solidFill>
                  <a:srgbClr val="343434"/>
                </a:solidFill>
                <a:latin typeface="Lucida Sans Unicode"/>
                <a:cs typeface="Lucida Sans Unicode"/>
              </a:rPr>
              <a:t> </a:t>
            </a:r>
            <a:r>
              <a:rPr sz="1500" spc="-114" dirty="0">
                <a:solidFill>
                  <a:srgbClr val="878787"/>
                </a:solidFill>
                <a:latin typeface="Lucida Sans Unicode"/>
                <a:cs typeface="Lucida Sans Unicode"/>
              </a:rPr>
              <a:t>of</a:t>
            </a:r>
            <a:r>
              <a:rPr sz="1500" spc="-95" dirty="0">
                <a:solidFill>
                  <a:srgbClr val="878787"/>
                </a:solidFill>
                <a:latin typeface="Lucida Sans Unicode"/>
                <a:cs typeface="Lucida Sans Unicode"/>
              </a:rPr>
              <a:t> </a:t>
            </a:r>
            <a:r>
              <a:rPr sz="1500" spc="-25" dirty="0">
                <a:solidFill>
                  <a:srgbClr val="525252"/>
                </a:solidFill>
                <a:latin typeface="Lucida Sans Unicode"/>
                <a:cs typeface="Lucida Sans Unicode"/>
              </a:rPr>
              <a:t>ali</a:t>
            </a:r>
            <a:r>
              <a:rPr sz="1500" spc="-40" dirty="0">
                <a:solidFill>
                  <a:srgbClr val="525252"/>
                </a:solidFill>
                <a:latin typeface="Lucida Sans Unicode"/>
                <a:cs typeface="Lucida Sans Unicode"/>
              </a:rPr>
              <a:t> </a:t>
            </a:r>
            <a:r>
              <a:rPr sz="1500" spc="-35" dirty="0">
                <a:solidFill>
                  <a:srgbClr val="313131"/>
                </a:solidFill>
                <a:latin typeface="Lucida Sans Unicode"/>
                <a:cs typeface="Lucida Sans Unicode"/>
              </a:rPr>
              <a:t>cervlx</a:t>
            </a:r>
            <a:endParaRPr sz="1500">
              <a:latin typeface="Lucida Sans Unicode"/>
              <a:cs typeface="Lucida Sans Unicode"/>
            </a:endParaRPr>
          </a:p>
        </p:txBody>
      </p:sp>
      <p:sp>
        <p:nvSpPr>
          <p:cNvPr id="9" name="object 9"/>
          <p:cNvSpPr txBox="1"/>
          <p:nvPr/>
        </p:nvSpPr>
        <p:spPr>
          <a:xfrm>
            <a:off x="308746" y="5323585"/>
            <a:ext cx="2752725" cy="541020"/>
          </a:xfrm>
          <a:prstGeom prst="rect">
            <a:avLst/>
          </a:prstGeom>
        </p:spPr>
        <p:txBody>
          <a:bodyPr vert="horz" wrap="square" lIns="0" tIns="12700" rIns="0" bIns="0" rtlCol="0">
            <a:spAutoFit/>
          </a:bodyPr>
          <a:lstStyle/>
          <a:p>
            <a:pPr marL="12700">
              <a:lnSpc>
                <a:spcPts val="2210"/>
              </a:lnSpc>
              <a:spcBef>
                <a:spcPts val="100"/>
              </a:spcBef>
            </a:pPr>
            <a:r>
              <a:rPr sz="1950" spc="-360" dirty="0">
                <a:solidFill>
                  <a:srgbClr val="2D2D2D"/>
                </a:solidFill>
                <a:latin typeface="Lucida Sans Unicode"/>
                <a:cs typeface="Lucida Sans Unicode"/>
              </a:rPr>
              <a:t>I-</a:t>
            </a:r>
            <a:r>
              <a:rPr sz="1950" spc="-395" dirty="0">
                <a:solidFill>
                  <a:srgbClr val="2D2D2D"/>
                </a:solidFill>
                <a:latin typeface="Lucida Sans Unicode"/>
                <a:cs typeface="Lucida Sans Unicode"/>
              </a:rPr>
              <a:t>JF*v</a:t>
            </a:r>
            <a:r>
              <a:rPr sz="1950" spc="-235" dirty="0">
                <a:solidFill>
                  <a:srgbClr val="2D2D2D"/>
                </a:solidFill>
                <a:latin typeface="Lucida Sans Unicode"/>
                <a:cs typeface="Lucida Sans Unicode"/>
              </a:rPr>
              <a:t> </a:t>
            </a:r>
            <a:r>
              <a:rPr sz="1950" dirty="0">
                <a:solidFill>
                  <a:srgbClr val="2D2D2D"/>
                </a:solidFill>
                <a:latin typeface="Lucida Sans Unicode"/>
                <a:cs typeface="Lucida Sans Unicode"/>
              </a:rPr>
              <a:t>i</a:t>
            </a:r>
            <a:r>
              <a:rPr sz="1950" spc="165" dirty="0">
                <a:solidFill>
                  <a:srgbClr val="2D2D2D"/>
                </a:solidFill>
                <a:latin typeface="Lucida Sans Unicode"/>
                <a:cs typeface="Lucida Sans Unicode"/>
              </a:rPr>
              <a:t> </a:t>
            </a:r>
            <a:r>
              <a:rPr sz="1950" spc="-175" dirty="0">
                <a:solidFill>
                  <a:srgbClr val="4B4B4B"/>
                </a:solidFill>
                <a:latin typeface="Lucida Sans Unicode"/>
                <a:cs typeface="Lucida Sans Unicode"/>
              </a:rPr>
              <a:t>iacts</a:t>
            </a:r>
            <a:r>
              <a:rPr sz="1950" spc="-345" dirty="0">
                <a:solidFill>
                  <a:srgbClr val="4B4B4B"/>
                </a:solidFill>
                <a:latin typeface="Lucida Sans Unicode"/>
                <a:cs typeface="Lucida Sans Unicode"/>
              </a:rPr>
              <a:t> </a:t>
            </a:r>
            <a:r>
              <a:rPr sz="1950" spc="-180" dirty="0">
                <a:solidFill>
                  <a:srgbClr val="727272"/>
                </a:solidFill>
                <a:latin typeface="Lucida Sans Unicode"/>
                <a:cs typeface="Lucida Sans Unicode"/>
              </a:rPr>
              <a:t>egmelai</a:t>
            </a:r>
            <a:r>
              <a:rPr sz="1950" spc="-200" dirty="0">
                <a:solidFill>
                  <a:srgbClr val="727272"/>
                </a:solidFill>
                <a:latin typeface="Lucida Sans Unicode"/>
                <a:cs typeface="Lucida Sans Unicode"/>
              </a:rPr>
              <a:t> </a:t>
            </a:r>
            <a:r>
              <a:rPr sz="1950" spc="-25" dirty="0">
                <a:solidFill>
                  <a:srgbClr val="595959"/>
                </a:solidFill>
                <a:latin typeface="Lucida Sans Unicode"/>
                <a:cs typeface="Lucida Sans Unicode"/>
              </a:rPr>
              <a:t>osi</a:t>
            </a:r>
            <a:endParaRPr sz="1950">
              <a:latin typeface="Lucida Sans Unicode"/>
              <a:cs typeface="Lucida Sans Unicode"/>
            </a:endParaRPr>
          </a:p>
          <a:p>
            <a:pPr marL="28575">
              <a:lnSpc>
                <a:spcPts val="1850"/>
              </a:lnSpc>
            </a:pPr>
            <a:r>
              <a:rPr sz="1650" spc="-130" dirty="0">
                <a:solidFill>
                  <a:srgbClr val="626262"/>
                </a:solidFill>
                <a:latin typeface="Lucida Sans Unicode"/>
                <a:cs typeface="Lucida Sans Unicode"/>
              </a:rPr>
              <a:t>tha</a:t>
            </a:r>
            <a:r>
              <a:rPr sz="1650" spc="-185" dirty="0">
                <a:solidFill>
                  <a:srgbClr val="626262"/>
                </a:solidFill>
                <a:latin typeface="Lucida Sans Unicode"/>
                <a:cs typeface="Lucida Sans Unicode"/>
              </a:rPr>
              <a:t> </a:t>
            </a:r>
            <a:r>
              <a:rPr sz="1650" spc="-175" dirty="0">
                <a:solidFill>
                  <a:srgbClr val="4F4F4F"/>
                </a:solidFill>
                <a:latin typeface="Lucida Sans Unicode"/>
                <a:cs typeface="Lucida Sans Unicode"/>
              </a:rPr>
              <a:t>czu'vIcai</a:t>
            </a:r>
            <a:r>
              <a:rPr sz="1650" spc="-140" dirty="0">
                <a:solidFill>
                  <a:srgbClr val="4F4F4F"/>
                </a:solidFill>
                <a:latin typeface="Lucida Sans Unicode"/>
                <a:cs typeface="Lucida Sans Unicode"/>
              </a:rPr>
              <a:t> </a:t>
            </a:r>
            <a:r>
              <a:rPr sz="1650" spc="-135" dirty="0">
                <a:solidFill>
                  <a:srgbClr val="1C1C1C"/>
                </a:solidFill>
                <a:latin typeface="Lucida Sans Unicode"/>
                <a:cs typeface="Lucida Sans Unicode"/>
              </a:rPr>
              <a:t>mucosa.</a:t>
            </a:r>
            <a:r>
              <a:rPr sz="1650" spc="40" dirty="0">
                <a:solidFill>
                  <a:srgbClr val="1C1C1C"/>
                </a:solidFill>
                <a:latin typeface="Lucida Sans Unicode"/>
                <a:cs typeface="Lucida Sans Unicode"/>
              </a:rPr>
              <a:t> </a:t>
            </a:r>
            <a:r>
              <a:rPr sz="1650" spc="-20" dirty="0">
                <a:solidFill>
                  <a:srgbClr val="4D4D4D"/>
                </a:solidFill>
                <a:latin typeface="Lucida Sans Unicode"/>
                <a:cs typeface="Lucida Sans Unicode"/>
              </a:rPr>
              <a:t>HPV</a:t>
            </a:r>
            <a:r>
              <a:rPr sz="1650" spc="-80" dirty="0">
                <a:solidFill>
                  <a:srgbClr val="4D4D4D"/>
                </a:solidFill>
                <a:latin typeface="Lucida Sans Unicode"/>
                <a:cs typeface="Lucida Sans Unicode"/>
              </a:rPr>
              <a:t> </a:t>
            </a:r>
            <a:r>
              <a:rPr sz="1650" spc="-65" dirty="0">
                <a:solidFill>
                  <a:srgbClr val="343434"/>
                </a:solidFill>
                <a:latin typeface="Lucida Sans Unicode"/>
                <a:cs typeface="Lucida Sans Unicode"/>
              </a:rPr>
              <a:t>DNA</a:t>
            </a:r>
            <a:endParaRPr sz="1650">
              <a:latin typeface="Lucida Sans Unicode"/>
              <a:cs typeface="Lucida Sans Unicode"/>
            </a:endParaRPr>
          </a:p>
        </p:txBody>
      </p:sp>
      <p:sp>
        <p:nvSpPr>
          <p:cNvPr id="10" name="object 10"/>
          <p:cNvSpPr txBox="1"/>
          <p:nvPr/>
        </p:nvSpPr>
        <p:spPr>
          <a:xfrm>
            <a:off x="4508059" y="3783838"/>
            <a:ext cx="775335" cy="246379"/>
          </a:xfrm>
          <a:prstGeom prst="rect">
            <a:avLst/>
          </a:prstGeom>
        </p:spPr>
        <p:txBody>
          <a:bodyPr vert="horz" wrap="square" lIns="0" tIns="12700" rIns="0" bIns="0" rtlCol="0">
            <a:spAutoFit/>
          </a:bodyPr>
          <a:lstStyle/>
          <a:p>
            <a:pPr marL="12700">
              <a:lnSpc>
                <a:spcPct val="100000"/>
              </a:lnSpc>
              <a:spcBef>
                <a:spcPts val="100"/>
              </a:spcBef>
            </a:pPr>
            <a:r>
              <a:rPr sz="1450" spc="-30" dirty="0">
                <a:solidFill>
                  <a:srgbClr val="2B2B2B"/>
                </a:solidFill>
                <a:latin typeface="Lucida Sans Unicode"/>
                <a:cs typeface="Lucida Sans Unicode"/>
              </a:rPr>
              <a:t>lnfection</a:t>
            </a:r>
            <a:endParaRPr sz="1450">
              <a:latin typeface="Lucida Sans Unicode"/>
              <a:cs typeface="Lucida Sans Unicode"/>
            </a:endParaRPr>
          </a:p>
        </p:txBody>
      </p:sp>
      <p:sp>
        <p:nvSpPr>
          <p:cNvPr id="11" name="object 11"/>
          <p:cNvSpPr txBox="1"/>
          <p:nvPr/>
        </p:nvSpPr>
        <p:spPr>
          <a:xfrm>
            <a:off x="7970532" y="3229355"/>
            <a:ext cx="2557780" cy="452120"/>
          </a:xfrm>
          <a:prstGeom prst="rect">
            <a:avLst/>
          </a:prstGeom>
        </p:spPr>
        <p:txBody>
          <a:bodyPr vert="horz" wrap="square" lIns="0" tIns="12700" rIns="0" bIns="0" rtlCol="0">
            <a:spAutoFit/>
          </a:bodyPr>
          <a:lstStyle/>
          <a:p>
            <a:pPr marL="13335">
              <a:lnSpc>
                <a:spcPts val="1620"/>
              </a:lnSpc>
              <a:spcBef>
                <a:spcPts val="100"/>
              </a:spcBef>
            </a:pPr>
            <a:r>
              <a:rPr sz="1400" dirty="0">
                <a:solidFill>
                  <a:srgbClr val="3A3A3A"/>
                </a:solidFill>
                <a:latin typeface="Lucida Sans Unicode"/>
                <a:cs typeface="Lucida Sans Unicode"/>
              </a:rPr>
              <a:t>HarBld</a:t>
            </a:r>
            <a:r>
              <a:rPr sz="1400" spc="-80" dirty="0">
                <a:solidFill>
                  <a:srgbClr val="3A3A3A"/>
                </a:solidFill>
                <a:latin typeface="Lucida Sans Unicode"/>
                <a:cs typeface="Lucida Sans Unicode"/>
              </a:rPr>
              <a:t> </a:t>
            </a:r>
            <a:r>
              <a:rPr sz="1400" spc="-45" dirty="0">
                <a:solidFill>
                  <a:srgbClr val="484848"/>
                </a:solidFill>
                <a:latin typeface="Lucida Sans Unicode"/>
                <a:cs typeface="Lucida Sans Unicode"/>
              </a:rPr>
              <a:t>zur</a:t>
            </a:r>
            <a:r>
              <a:rPr sz="1400" spc="-30" dirty="0">
                <a:solidFill>
                  <a:srgbClr val="484848"/>
                </a:solidFill>
                <a:latin typeface="Lucida Sans Unicode"/>
                <a:cs typeface="Lucida Sans Unicode"/>
              </a:rPr>
              <a:t> </a:t>
            </a:r>
            <a:r>
              <a:rPr sz="1400" dirty="0">
                <a:solidFill>
                  <a:srgbClr val="363636"/>
                </a:solidFill>
                <a:latin typeface="Lucida Sans Unicode"/>
                <a:cs typeface="Lucida Sans Unicode"/>
              </a:rPr>
              <a:t>Idausen</a:t>
            </a:r>
            <a:r>
              <a:rPr sz="1400" spc="105" dirty="0">
                <a:solidFill>
                  <a:srgbClr val="363636"/>
                </a:solidFill>
                <a:latin typeface="Lucida Sans Unicode"/>
                <a:cs typeface="Lucida Sans Unicode"/>
              </a:rPr>
              <a:t> </a:t>
            </a:r>
            <a:r>
              <a:rPr sz="1400" spc="-10" dirty="0">
                <a:solidFill>
                  <a:srgbClr val="565656"/>
                </a:solidFill>
                <a:latin typeface="Lucida Sans Unicode"/>
                <a:cs typeface="Lucida Sans Unicode"/>
              </a:rPr>
              <a:t>found</a:t>
            </a:r>
            <a:endParaRPr sz="1400">
              <a:latin typeface="Lucida Sans Unicode"/>
              <a:cs typeface="Lucida Sans Unicode"/>
            </a:endParaRPr>
          </a:p>
          <a:p>
            <a:pPr marL="12700">
              <a:lnSpc>
                <a:spcPts val="1739"/>
              </a:lnSpc>
              <a:tabLst>
                <a:tab pos="458470" algn="l"/>
              </a:tabLst>
            </a:pPr>
            <a:r>
              <a:rPr sz="1500" spc="-25" dirty="0">
                <a:solidFill>
                  <a:srgbClr val="494949"/>
                </a:solidFill>
                <a:latin typeface="Lucida Sans Unicode"/>
                <a:cs typeface="Lucida Sans Unicode"/>
              </a:rPr>
              <a:t>HP</a:t>
            </a:r>
            <a:r>
              <a:rPr sz="1500" dirty="0">
                <a:solidFill>
                  <a:srgbClr val="494949"/>
                </a:solidFill>
                <a:latin typeface="Lucida Sans Unicode"/>
                <a:cs typeface="Lucida Sans Unicode"/>
              </a:rPr>
              <a:t>	</a:t>
            </a:r>
            <a:r>
              <a:rPr sz="1500" spc="-135" dirty="0">
                <a:solidFill>
                  <a:srgbClr val="212121"/>
                </a:solidFill>
                <a:latin typeface="Lucida Sans Unicode"/>
                <a:cs typeface="Lucida Sans Unicode"/>
              </a:rPr>
              <a:t>oi'dA</a:t>
            </a:r>
            <a:r>
              <a:rPr sz="1500" spc="-25" dirty="0">
                <a:solidFill>
                  <a:srgbClr val="212121"/>
                </a:solidFill>
                <a:latin typeface="Lucida Sans Unicode"/>
                <a:cs typeface="Lucida Sans Unicode"/>
              </a:rPr>
              <a:t> </a:t>
            </a:r>
            <a:r>
              <a:rPr sz="1500" spc="-65" dirty="0">
                <a:solidFill>
                  <a:srgbClr val="444444"/>
                </a:solidFill>
                <a:latin typeface="Lucida Sans Unicode"/>
                <a:cs typeface="Lucida Sans Unicode"/>
              </a:rPr>
              <a:t>in</a:t>
            </a:r>
            <a:r>
              <a:rPr sz="1500" spc="-60" dirty="0">
                <a:solidFill>
                  <a:srgbClr val="444444"/>
                </a:solidFill>
                <a:latin typeface="Lucida Sans Unicode"/>
                <a:cs typeface="Lucida Sans Unicode"/>
              </a:rPr>
              <a:t> </a:t>
            </a:r>
            <a:r>
              <a:rPr sz="1500" spc="-45" dirty="0">
                <a:solidFill>
                  <a:srgbClr val="424242"/>
                </a:solidFill>
                <a:latin typeface="Lucida Sans Unicode"/>
                <a:cs typeface="Lucida Sans Unicode"/>
              </a:rPr>
              <a:t>patlent</a:t>
            </a:r>
            <a:r>
              <a:rPr sz="1500" spc="-55" dirty="0">
                <a:solidFill>
                  <a:srgbClr val="424242"/>
                </a:solidFill>
                <a:latin typeface="Lucida Sans Unicode"/>
                <a:cs typeface="Lucida Sans Unicode"/>
              </a:rPr>
              <a:t> </a:t>
            </a:r>
            <a:r>
              <a:rPr sz="1500" spc="-20" dirty="0">
                <a:solidFill>
                  <a:srgbClr val="505050"/>
                </a:solidFill>
                <a:latin typeface="Lucida Sans Unicode"/>
                <a:cs typeface="Lucida Sans Unicode"/>
              </a:rPr>
              <a:t>DNA</a:t>
            </a:r>
            <a:r>
              <a:rPr sz="1500" spc="-60" dirty="0">
                <a:solidFill>
                  <a:srgbClr val="505050"/>
                </a:solidFill>
                <a:latin typeface="Lucida Sans Unicode"/>
                <a:cs typeface="Lucida Sans Unicode"/>
              </a:rPr>
              <a:t> </a:t>
            </a:r>
            <a:r>
              <a:rPr sz="1500" spc="-25" dirty="0">
                <a:solidFill>
                  <a:srgbClr val="6B6B6B"/>
                </a:solidFill>
                <a:latin typeface="Lucida Sans Unicode"/>
                <a:cs typeface="Lucida Sans Unicode"/>
              </a:rPr>
              <a:t>(w}.</a:t>
            </a:r>
            <a:endParaRPr sz="1500">
              <a:latin typeface="Lucida Sans Unicode"/>
              <a:cs typeface="Lucida Sans Unicode"/>
            </a:endParaRPr>
          </a:p>
        </p:txBody>
      </p:sp>
      <p:sp>
        <p:nvSpPr>
          <p:cNvPr id="12" name="object 12"/>
          <p:cNvSpPr txBox="1"/>
          <p:nvPr/>
        </p:nvSpPr>
        <p:spPr>
          <a:xfrm>
            <a:off x="10658445" y="1583944"/>
            <a:ext cx="749935" cy="406400"/>
          </a:xfrm>
          <a:prstGeom prst="rect">
            <a:avLst/>
          </a:prstGeom>
        </p:spPr>
        <p:txBody>
          <a:bodyPr vert="horz" wrap="square" lIns="0" tIns="31115" rIns="0" bIns="0" rtlCol="0">
            <a:spAutoFit/>
          </a:bodyPr>
          <a:lstStyle/>
          <a:p>
            <a:pPr marL="12700" marR="5080">
              <a:lnSpc>
                <a:spcPts val="1440"/>
              </a:lnSpc>
              <a:spcBef>
                <a:spcPts val="245"/>
              </a:spcBef>
            </a:pPr>
            <a:r>
              <a:rPr sz="1300" dirty="0">
                <a:solidFill>
                  <a:srgbClr val="727272"/>
                </a:solidFill>
                <a:latin typeface="Trebuchet MS"/>
                <a:cs typeface="Trebuchet MS"/>
              </a:rPr>
              <a:t>ProDo</a:t>
            </a:r>
            <a:r>
              <a:rPr sz="1300" spc="165" dirty="0">
                <a:solidFill>
                  <a:srgbClr val="727272"/>
                </a:solidFill>
                <a:latin typeface="Trebuchet MS"/>
                <a:cs typeface="Trebuchet MS"/>
              </a:rPr>
              <a:t> </a:t>
            </a:r>
            <a:r>
              <a:rPr sz="1300" spc="-25" dirty="0">
                <a:solidFill>
                  <a:srgbClr val="4F4F4F"/>
                </a:solidFill>
                <a:latin typeface="Trebuchet MS"/>
                <a:cs typeface="Trebuchet MS"/>
              </a:rPr>
              <a:t>far </a:t>
            </a:r>
            <a:r>
              <a:rPr sz="1300" spc="-35" dirty="0">
                <a:solidFill>
                  <a:srgbClr val="313131"/>
                </a:solidFill>
                <a:latin typeface="Trebuchet MS"/>
                <a:cs typeface="Trebuchet MS"/>
              </a:rPr>
              <a:t>HF"¥'</a:t>
            </a:r>
            <a:r>
              <a:rPr sz="1300" spc="-55" dirty="0">
                <a:solidFill>
                  <a:srgbClr val="313131"/>
                </a:solidFill>
                <a:latin typeface="Trebuchet MS"/>
                <a:cs typeface="Trebuchet MS"/>
              </a:rPr>
              <a:t> </a:t>
            </a:r>
            <a:r>
              <a:rPr sz="1300" spc="-25" dirty="0">
                <a:solidFill>
                  <a:srgbClr val="424242"/>
                </a:solidFill>
                <a:latin typeface="Trebuchet MS"/>
                <a:cs typeface="Trebuchet MS"/>
              </a:rPr>
              <a:t>ONA</a:t>
            </a:r>
            <a:endParaRPr sz="1300">
              <a:latin typeface="Trebuchet MS"/>
              <a:cs typeface="Trebuchet MS"/>
            </a:endParaRPr>
          </a:p>
        </p:txBody>
      </p:sp>
      <p:sp>
        <p:nvSpPr>
          <p:cNvPr id="13" name="object 13"/>
          <p:cNvSpPr txBox="1"/>
          <p:nvPr/>
        </p:nvSpPr>
        <p:spPr>
          <a:xfrm>
            <a:off x="10917862" y="2407158"/>
            <a:ext cx="991869" cy="215900"/>
          </a:xfrm>
          <a:prstGeom prst="rect">
            <a:avLst/>
          </a:prstGeom>
        </p:spPr>
        <p:txBody>
          <a:bodyPr vert="horz" wrap="square" lIns="0" tIns="12700" rIns="0" bIns="0" rtlCol="0">
            <a:spAutoFit/>
          </a:bodyPr>
          <a:lstStyle/>
          <a:p>
            <a:pPr marL="12700">
              <a:lnSpc>
                <a:spcPct val="100000"/>
              </a:lnSpc>
              <a:spcBef>
                <a:spcPts val="100"/>
              </a:spcBef>
            </a:pPr>
            <a:r>
              <a:rPr sz="1250" spc="45" dirty="0">
                <a:solidFill>
                  <a:srgbClr val="4D4D4D"/>
                </a:solidFill>
                <a:latin typeface="Lucida Sans Unicode"/>
                <a:cs typeface="Lucida Sans Unicode"/>
              </a:rPr>
              <a:t>Patieni</a:t>
            </a:r>
            <a:r>
              <a:rPr sz="1250" spc="-60" dirty="0">
                <a:solidFill>
                  <a:srgbClr val="4D4D4D"/>
                </a:solidFill>
                <a:latin typeface="Lucida Sans Unicode"/>
                <a:cs typeface="Lucida Sans Unicode"/>
              </a:rPr>
              <a:t> </a:t>
            </a:r>
            <a:r>
              <a:rPr sz="1250" spc="-25" dirty="0">
                <a:solidFill>
                  <a:srgbClr val="181818"/>
                </a:solidFill>
                <a:latin typeface="Lucida Sans Unicode"/>
                <a:cs typeface="Lucida Sans Unicode"/>
              </a:rPr>
              <a:t>DNA</a:t>
            </a:r>
            <a:endParaRPr sz="1250">
              <a:latin typeface="Lucida Sans Unicode"/>
              <a:cs typeface="Lucida Sans Unicode"/>
            </a:endParaRPr>
          </a:p>
        </p:txBody>
      </p:sp>
      <p:sp>
        <p:nvSpPr>
          <p:cNvPr id="14" name="object 14"/>
          <p:cNvSpPr txBox="1"/>
          <p:nvPr/>
        </p:nvSpPr>
        <p:spPr>
          <a:xfrm>
            <a:off x="7368402" y="4146550"/>
            <a:ext cx="1446530" cy="422909"/>
          </a:xfrm>
          <a:prstGeom prst="rect">
            <a:avLst/>
          </a:prstGeom>
        </p:spPr>
        <p:txBody>
          <a:bodyPr vert="horz" wrap="square" lIns="0" tIns="12700" rIns="0" bIns="0" rtlCol="0">
            <a:spAutoFit/>
          </a:bodyPr>
          <a:lstStyle/>
          <a:p>
            <a:pPr marL="160655">
              <a:lnSpc>
                <a:spcPts val="1505"/>
              </a:lnSpc>
              <a:spcBef>
                <a:spcPts val="100"/>
              </a:spcBef>
            </a:pPr>
            <a:r>
              <a:rPr sz="1450" spc="-125" dirty="0">
                <a:solidFill>
                  <a:srgbClr val="595959"/>
                </a:solidFill>
                <a:latin typeface="Lucida Sans Unicode"/>
                <a:cs typeface="Lucida Sans Unicode"/>
              </a:rPr>
              <a:t>B€i9ó</a:t>
            </a:r>
            <a:r>
              <a:rPr sz="1450" spc="20" dirty="0">
                <a:solidFill>
                  <a:srgbClr val="595959"/>
                </a:solidFill>
                <a:latin typeface="Lucida Sans Unicode"/>
                <a:cs typeface="Lucida Sans Unicode"/>
              </a:rPr>
              <a:t> </a:t>
            </a:r>
            <a:r>
              <a:rPr sz="1450" spc="-275" dirty="0">
                <a:solidFill>
                  <a:srgbClr val="484848"/>
                </a:solidFill>
                <a:latin typeface="Lucida Sans Unicode"/>
                <a:cs typeface="Lucida Sans Unicode"/>
              </a:rPr>
              <a:t>ł+e@</a:t>
            </a:r>
            <a:endParaRPr sz="1450">
              <a:latin typeface="Lucida Sans Unicode"/>
              <a:cs typeface="Lucida Sans Unicode"/>
            </a:endParaRPr>
          </a:p>
          <a:p>
            <a:pPr marL="12700">
              <a:lnSpc>
                <a:spcPts val="1625"/>
              </a:lnSpc>
            </a:pPr>
            <a:r>
              <a:rPr sz="1550" spc="-120" dirty="0">
                <a:solidFill>
                  <a:srgbClr val="464646"/>
                </a:solidFill>
                <a:latin typeface="Lucida Sans Unicode"/>
                <a:cs typeface="Lucida Sans Unicode"/>
              </a:rPr>
              <a:t>wńhin</a:t>
            </a:r>
            <a:r>
              <a:rPr sz="1550" spc="-75" dirty="0">
                <a:solidFill>
                  <a:srgbClr val="464646"/>
                </a:solidFill>
                <a:latin typeface="Lucida Sans Unicode"/>
                <a:cs typeface="Lucida Sans Unicode"/>
              </a:rPr>
              <a:t> </a:t>
            </a:r>
            <a:r>
              <a:rPr sz="1550" spc="-10" dirty="0">
                <a:solidFill>
                  <a:srgbClr val="494949"/>
                </a:solidFill>
                <a:latin typeface="Lucida Sans Unicode"/>
                <a:cs typeface="Lucida Sans Unicode"/>
              </a:rPr>
              <a:t>two</a:t>
            </a:r>
            <a:r>
              <a:rPr sz="1550" spc="-55" dirty="0">
                <a:solidFill>
                  <a:srgbClr val="494949"/>
                </a:solidFill>
                <a:latin typeface="Lucida Sans Unicode"/>
                <a:cs typeface="Lucida Sans Unicode"/>
              </a:rPr>
              <a:t> </a:t>
            </a:r>
            <a:r>
              <a:rPr sz="1550" spc="-45" dirty="0">
                <a:solidFill>
                  <a:srgbClr val="464646"/>
                </a:solidFill>
                <a:latin typeface="Lucida Sans Unicode"/>
                <a:cs typeface="Lucida Sans Unicode"/>
              </a:rPr>
              <a:t>years</a:t>
            </a:r>
            <a:endParaRPr sz="1550">
              <a:latin typeface="Lucida Sans Unicode"/>
              <a:cs typeface="Lucida Sans Unicode"/>
            </a:endParaRPr>
          </a:p>
        </p:txBody>
      </p:sp>
      <p:sp>
        <p:nvSpPr>
          <p:cNvPr id="15" name="object 15"/>
          <p:cNvSpPr txBox="1"/>
          <p:nvPr/>
        </p:nvSpPr>
        <p:spPr>
          <a:xfrm>
            <a:off x="9237333" y="4152645"/>
            <a:ext cx="1859914" cy="416559"/>
          </a:xfrm>
          <a:prstGeom prst="rect">
            <a:avLst/>
          </a:prstGeom>
        </p:spPr>
        <p:txBody>
          <a:bodyPr vert="horz" wrap="square" lIns="0" tIns="12700" rIns="0" bIns="0" rtlCol="0">
            <a:spAutoFit/>
          </a:bodyPr>
          <a:lstStyle/>
          <a:p>
            <a:pPr marL="13970">
              <a:lnSpc>
                <a:spcPts val="1480"/>
              </a:lnSpc>
              <a:spcBef>
                <a:spcPts val="100"/>
              </a:spcBef>
            </a:pPr>
            <a:r>
              <a:rPr sz="2175" spc="120" baseline="1915" dirty="0">
                <a:solidFill>
                  <a:srgbClr val="3D3D3D"/>
                </a:solidFill>
                <a:latin typeface="Lucida Sans Unicode"/>
                <a:cs typeface="Lucida Sans Unicode"/>
              </a:rPr>
              <a:t>HPV</a:t>
            </a:r>
            <a:r>
              <a:rPr sz="2175" spc="-120" baseline="1915" dirty="0">
                <a:solidFill>
                  <a:srgbClr val="3D3D3D"/>
                </a:solidFill>
                <a:latin typeface="Lucida Sans Unicode"/>
                <a:cs typeface="Lucida Sans Unicode"/>
              </a:rPr>
              <a:t> </a:t>
            </a:r>
            <a:r>
              <a:rPr sz="2175" baseline="1915" dirty="0">
                <a:solidFill>
                  <a:srgbClr val="0C0C0C"/>
                </a:solidFill>
                <a:latin typeface="Lucida Sans Unicode"/>
                <a:cs typeface="Lucida Sans Unicode"/>
              </a:rPr>
              <a:t>DI'J</a:t>
            </a:r>
            <a:r>
              <a:rPr sz="1450" dirty="0">
                <a:solidFill>
                  <a:srgbClr val="0C0C0C"/>
                </a:solidFill>
                <a:latin typeface="Lucida Sans Unicode"/>
                <a:cs typeface="Lucida Sans Unicode"/>
              </a:rPr>
              <a:t>A</a:t>
            </a:r>
            <a:r>
              <a:rPr sz="1450" spc="-50" dirty="0">
                <a:solidFill>
                  <a:srgbClr val="0C0C0C"/>
                </a:solidFill>
                <a:latin typeface="Lucida Sans Unicode"/>
                <a:cs typeface="Lucida Sans Unicode"/>
              </a:rPr>
              <a:t> </a:t>
            </a:r>
            <a:r>
              <a:rPr sz="2175" spc="-15" baseline="1915" dirty="0">
                <a:solidFill>
                  <a:srgbClr val="3D3D3D"/>
                </a:solidFill>
                <a:latin typeface="Lucida Sans Unicode"/>
                <a:cs typeface="Lucida Sans Unicode"/>
              </a:rPr>
              <a:t>integrated</a:t>
            </a:r>
            <a:endParaRPr sz="2175" baseline="1915">
              <a:latin typeface="Lucida Sans Unicode"/>
              <a:cs typeface="Lucida Sans Unicode"/>
            </a:endParaRPr>
          </a:p>
          <a:p>
            <a:pPr marL="12700">
              <a:lnSpc>
                <a:spcPts val="1600"/>
              </a:lnSpc>
            </a:pPr>
            <a:r>
              <a:rPr sz="1550" spc="-95" dirty="0">
                <a:solidFill>
                  <a:srgbClr val="333333"/>
                </a:solidFill>
                <a:latin typeface="Lucida Sans Unicode"/>
                <a:cs typeface="Lucida Sans Unicode"/>
              </a:rPr>
              <a:t>into</a:t>
            </a:r>
            <a:r>
              <a:rPr sz="1550" spc="-15" dirty="0">
                <a:solidFill>
                  <a:srgbClr val="333333"/>
                </a:solidFill>
                <a:latin typeface="Lucida Sans Unicode"/>
                <a:cs typeface="Lucida Sans Unicode"/>
              </a:rPr>
              <a:t> </a:t>
            </a:r>
            <a:r>
              <a:rPr sz="1550" spc="-105" dirty="0">
                <a:solidFill>
                  <a:srgbClr val="3A3A3A"/>
                </a:solidFill>
                <a:latin typeface="Lucida Sans Unicode"/>
                <a:cs typeface="Lucida Sans Unicode"/>
              </a:rPr>
              <a:t>tumaur</a:t>
            </a:r>
            <a:r>
              <a:rPr sz="1550" spc="30" dirty="0">
                <a:solidFill>
                  <a:srgbClr val="3A3A3A"/>
                </a:solidFill>
                <a:latin typeface="Lucida Sans Unicode"/>
                <a:cs typeface="Lucida Sans Unicode"/>
              </a:rPr>
              <a:t> </a:t>
            </a:r>
            <a:r>
              <a:rPr sz="1550" spc="-70" dirty="0">
                <a:solidFill>
                  <a:srgbClr val="4D4D4D"/>
                </a:solidFill>
                <a:latin typeface="Lucida Sans Unicode"/>
                <a:cs typeface="Lucida Sans Unicode"/>
              </a:rPr>
              <a:t>cell</a:t>
            </a:r>
            <a:r>
              <a:rPr sz="1550" spc="-80" dirty="0">
                <a:solidFill>
                  <a:srgbClr val="4D4D4D"/>
                </a:solidFill>
                <a:latin typeface="Lucida Sans Unicode"/>
                <a:cs typeface="Lucida Sans Unicode"/>
              </a:rPr>
              <a:t> </a:t>
            </a:r>
            <a:r>
              <a:rPr sz="1550" spc="-25" dirty="0">
                <a:solidFill>
                  <a:srgbClr val="1C1C1C"/>
                </a:solidFill>
                <a:latin typeface="Lucida Sans Unicode"/>
                <a:cs typeface="Lucida Sans Unicode"/>
              </a:rPr>
              <a:t>DNA</a:t>
            </a:r>
            <a:endParaRPr sz="1550">
              <a:latin typeface="Lucida Sans Unicode"/>
              <a:cs typeface="Lucida Sans Unicode"/>
            </a:endParaRPr>
          </a:p>
        </p:txBody>
      </p:sp>
      <p:sp>
        <p:nvSpPr>
          <p:cNvPr id="16" name="object 16"/>
          <p:cNvSpPr txBox="1"/>
          <p:nvPr/>
        </p:nvSpPr>
        <p:spPr>
          <a:xfrm>
            <a:off x="6786045" y="6320028"/>
            <a:ext cx="1456690" cy="238760"/>
          </a:xfrm>
          <a:prstGeom prst="rect">
            <a:avLst/>
          </a:prstGeom>
        </p:spPr>
        <p:txBody>
          <a:bodyPr vert="horz" wrap="square" lIns="0" tIns="12700" rIns="0" bIns="0" rtlCol="0">
            <a:spAutoFit/>
          </a:bodyPr>
          <a:lstStyle/>
          <a:p>
            <a:pPr marL="12700">
              <a:lnSpc>
                <a:spcPct val="100000"/>
              </a:lnSpc>
              <a:spcBef>
                <a:spcPts val="100"/>
              </a:spcBef>
              <a:tabLst>
                <a:tab pos="483870" algn="l"/>
              </a:tabLst>
            </a:pPr>
            <a:r>
              <a:rPr sz="1400" spc="-25" dirty="0">
                <a:solidFill>
                  <a:srgbClr val="3D3D3D"/>
                </a:solidFill>
                <a:latin typeface="Lucida Sans Unicode"/>
                <a:cs typeface="Lucida Sans Unicode"/>
              </a:rPr>
              <a:t>HPV</a:t>
            </a:r>
            <a:r>
              <a:rPr sz="1400" dirty="0">
                <a:solidFill>
                  <a:srgbClr val="3D3D3D"/>
                </a:solidFill>
                <a:latin typeface="Lucida Sans Unicode"/>
                <a:cs typeface="Lucida Sans Unicode"/>
              </a:rPr>
              <a:t>	</a:t>
            </a:r>
            <a:r>
              <a:rPr sz="1400" spc="-110" dirty="0">
                <a:solidFill>
                  <a:srgbClr val="6B6B6B"/>
                </a:solidFill>
                <a:latin typeface="Lucida Sans Unicode"/>
                <a:cs typeface="Lucida Sans Unicode"/>
              </a:rPr>
              <a:t>Jn</a:t>
            </a:r>
            <a:r>
              <a:rPr sz="1400" spc="-95" dirty="0">
                <a:solidFill>
                  <a:srgbClr val="6B6B6B"/>
                </a:solidFill>
                <a:latin typeface="Lucida Sans Unicode"/>
                <a:cs typeface="Lucida Sans Unicode"/>
              </a:rPr>
              <a:t> </a:t>
            </a:r>
            <a:r>
              <a:rPr sz="1400" spc="-10" dirty="0">
                <a:solidFill>
                  <a:srgbClr val="262626"/>
                </a:solidFill>
                <a:latin typeface="Lucida Sans Unicode"/>
                <a:cs typeface="Lucida Sans Unicode"/>
              </a:rPr>
              <a:t>epithełial</a:t>
            </a:r>
            <a:endParaRPr sz="1400">
              <a:latin typeface="Lucida Sans Unicode"/>
              <a:cs typeface="Lucida Sans Unicod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Clinical</a:t>
            </a:r>
            <a:r>
              <a:rPr spc="-75" dirty="0"/>
              <a:t> </a:t>
            </a:r>
            <a:r>
              <a:rPr spc="-10" dirty="0"/>
              <a:t>picture</a:t>
            </a:r>
          </a:p>
        </p:txBody>
      </p:sp>
      <p:sp>
        <p:nvSpPr>
          <p:cNvPr id="3" name="object 3"/>
          <p:cNvSpPr/>
          <p:nvPr/>
        </p:nvSpPr>
        <p:spPr>
          <a:xfrm>
            <a:off x="681037" y="2662237"/>
            <a:ext cx="10791825" cy="3276600"/>
          </a:xfrm>
          <a:custGeom>
            <a:avLst/>
            <a:gdLst/>
            <a:ahLst/>
            <a:cxnLst/>
            <a:rect l="l" t="t" r="r" b="b"/>
            <a:pathLst>
              <a:path w="10791825" h="3276600">
                <a:moveTo>
                  <a:pt x="0" y="3276600"/>
                </a:moveTo>
                <a:lnTo>
                  <a:pt x="10791825" y="3276600"/>
                </a:lnTo>
                <a:lnTo>
                  <a:pt x="10791825" y="0"/>
                </a:lnTo>
                <a:lnTo>
                  <a:pt x="0" y="0"/>
                </a:lnTo>
                <a:lnTo>
                  <a:pt x="0" y="32766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556065"/>
            <a:ext cx="5298440" cy="1857375"/>
          </a:xfrm>
          <a:prstGeom prst="rect">
            <a:avLst/>
          </a:prstGeom>
        </p:spPr>
        <p:txBody>
          <a:bodyPr vert="horz" wrap="square" lIns="0" tIns="104775" rIns="0" bIns="0" rtlCol="0">
            <a:spAutoFit/>
          </a:bodyPr>
          <a:lstStyle/>
          <a:p>
            <a:pPr marL="927735" indent="-915035">
              <a:lnSpc>
                <a:spcPct val="100000"/>
              </a:lnSpc>
              <a:spcBef>
                <a:spcPts val="825"/>
              </a:spcBef>
              <a:buFont typeface="Segoe UI Symbol"/>
              <a:buChar char="❖"/>
              <a:tabLst>
                <a:tab pos="927735" algn="l"/>
              </a:tabLst>
            </a:pPr>
            <a:r>
              <a:rPr sz="2400" dirty="0">
                <a:solidFill>
                  <a:srgbClr val="FFFFFF"/>
                </a:solidFill>
                <a:latin typeface="Trebuchet MS"/>
                <a:cs typeface="Trebuchet MS"/>
              </a:rPr>
              <a:t>No</a:t>
            </a:r>
            <a:r>
              <a:rPr sz="2400" spc="-70" dirty="0">
                <a:solidFill>
                  <a:srgbClr val="FFFFFF"/>
                </a:solidFill>
                <a:latin typeface="Trebuchet MS"/>
                <a:cs typeface="Trebuchet MS"/>
              </a:rPr>
              <a:t> </a:t>
            </a:r>
            <a:r>
              <a:rPr sz="2400" dirty="0">
                <a:solidFill>
                  <a:srgbClr val="FFFFFF"/>
                </a:solidFill>
                <a:latin typeface="Trebuchet MS"/>
                <a:cs typeface="Trebuchet MS"/>
              </a:rPr>
              <a:t>symptoms:</a:t>
            </a:r>
            <a:r>
              <a:rPr sz="2400" spc="-40" dirty="0">
                <a:solidFill>
                  <a:srgbClr val="FFFFFF"/>
                </a:solidFill>
                <a:latin typeface="Trebuchet MS"/>
                <a:cs typeface="Trebuchet MS"/>
              </a:rPr>
              <a:t> </a:t>
            </a:r>
            <a:r>
              <a:rPr sz="2400" dirty="0">
                <a:solidFill>
                  <a:srgbClr val="FFFFFF"/>
                </a:solidFill>
                <a:latin typeface="Trebuchet MS"/>
                <a:cs typeface="Trebuchet MS"/>
              </a:rPr>
              <a:t>majority</a:t>
            </a:r>
            <a:r>
              <a:rPr sz="2400" spc="-40" dirty="0">
                <a:solidFill>
                  <a:srgbClr val="FFFFFF"/>
                </a:solidFill>
                <a:latin typeface="Trebuchet MS"/>
                <a:cs typeface="Trebuchet MS"/>
              </a:rPr>
              <a:t> </a:t>
            </a:r>
            <a:r>
              <a:rPr sz="2400" dirty="0">
                <a:solidFill>
                  <a:srgbClr val="FFFFFF"/>
                </a:solidFill>
                <a:latin typeface="Trebuchet MS"/>
                <a:cs typeface="Trebuchet MS"/>
              </a:rPr>
              <a:t>of</a:t>
            </a:r>
            <a:r>
              <a:rPr sz="2400" spc="-45" dirty="0">
                <a:solidFill>
                  <a:srgbClr val="FFFFFF"/>
                </a:solidFill>
                <a:latin typeface="Trebuchet MS"/>
                <a:cs typeface="Trebuchet MS"/>
              </a:rPr>
              <a:t> </a:t>
            </a:r>
            <a:r>
              <a:rPr sz="2400" spc="-10" dirty="0">
                <a:solidFill>
                  <a:srgbClr val="FFFFFF"/>
                </a:solidFill>
                <a:latin typeface="Trebuchet MS"/>
                <a:cs typeface="Trebuchet MS"/>
              </a:rPr>
              <a:t>cases</a:t>
            </a:r>
            <a:endParaRPr sz="2400">
              <a:latin typeface="Trebuchet MS"/>
              <a:cs typeface="Trebuchet MS"/>
            </a:endParaRPr>
          </a:p>
          <a:p>
            <a:pPr marL="927735" indent="-915035">
              <a:lnSpc>
                <a:spcPct val="100000"/>
              </a:lnSpc>
              <a:spcBef>
                <a:spcPts val="725"/>
              </a:spcBef>
              <a:buFont typeface="Segoe UI Symbol"/>
              <a:buChar char="❖"/>
              <a:tabLst>
                <a:tab pos="927735" algn="l"/>
              </a:tabLst>
            </a:pPr>
            <a:r>
              <a:rPr sz="2400" dirty="0">
                <a:solidFill>
                  <a:srgbClr val="FFFFFF"/>
                </a:solidFill>
                <a:latin typeface="Trebuchet MS"/>
                <a:cs typeface="Trebuchet MS"/>
              </a:rPr>
              <a:t>Postcoital</a:t>
            </a:r>
            <a:r>
              <a:rPr sz="2400" spc="-30" dirty="0">
                <a:solidFill>
                  <a:srgbClr val="FFFFFF"/>
                </a:solidFill>
                <a:latin typeface="Trebuchet MS"/>
                <a:cs typeface="Trebuchet MS"/>
              </a:rPr>
              <a:t> </a:t>
            </a:r>
            <a:r>
              <a:rPr sz="2400" spc="-10" dirty="0">
                <a:solidFill>
                  <a:srgbClr val="FFFFFF"/>
                </a:solidFill>
                <a:latin typeface="Trebuchet MS"/>
                <a:cs typeface="Trebuchet MS"/>
              </a:rPr>
              <a:t>bleeding</a:t>
            </a:r>
            <a:endParaRPr sz="2400">
              <a:latin typeface="Trebuchet MS"/>
              <a:cs typeface="Trebuchet MS"/>
            </a:endParaRPr>
          </a:p>
          <a:p>
            <a:pPr marL="927735" indent="-915035">
              <a:lnSpc>
                <a:spcPct val="100000"/>
              </a:lnSpc>
              <a:spcBef>
                <a:spcPts val="725"/>
              </a:spcBef>
              <a:buFont typeface="Segoe UI Symbol"/>
              <a:buChar char="❖"/>
              <a:tabLst>
                <a:tab pos="927735" algn="l"/>
              </a:tabLst>
            </a:pPr>
            <a:r>
              <a:rPr sz="2400" dirty="0">
                <a:solidFill>
                  <a:srgbClr val="FFFFFF"/>
                </a:solidFill>
                <a:latin typeface="Trebuchet MS"/>
                <a:cs typeface="Trebuchet MS"/>
              </a:rPr>
              <a:t>Vaginal</a:t>
            </a:r>
            <a:r>
              <a:rPr sz="2400" spc="-95" dirty="0">
                <a:solidFill>
                  <a:srgbClr val="FFFFFF"/>
                </a:solidFill>
                <a:latin typeface="Trebuchet MS"/>
                <a:cs typeface="Trebuchet MS"/>
              </a:rPr>
              <a:t> </a:t>
            </a:r>
            <a:r>
              <a:rPr sz="2400" spc="-10" dirty="0">
                <a:solidFill>
                  <a:srgbClr val="FFFFFF"/>
                </a:solidFill>
                <a:latin typeface="Trebuchet MS"/>
                <a:cs typeface="Trebuchet MS"/>
              </a:rPr>
              <a:t>spotting</a:t>
            </a:r>
            <a:endParaRPr sz="2400">
              <a:latin typeface="Trebuchet MS"/>
              <a:cs typeface="Trebuchet MS"/>
            </a:endParaRPr>
          </a:p>
          <a:p>
            <a:pPr marL="927735" indent="-915035">
              <a:lnSpc>
                <a:spcPct val="100000"/>
              </a:lnSpc>
              <a:spcBef>
                <a:spcPts val="725"/>
              </a:spcBef>
              <a:buFont typeface="Segoe UI Symbol"/>
              <a:buChar char="❖"/>
              <a:tabLst>
                <a:tab pos="927735" algn="l"/>
              </a:tabLst>
            </a:pPr>
            <a:r>
              <a:rPr sz="2400" dirty="0">
                <a:solidFill>
                  <a:srgbClr val="FFFFFF"/>
                </a:solidFill>
                <a:latin typeface="Trebuchet MS"/>
                <a:cs typeface="Trebuchet MS"/>
              </a:rPr>
              <a:t>Abnormal</a:t>
            </a:r>
            <a:r>
              <a:rPr sz="2400" spc="-80" dirty="0">
                <a:solidFill>
                  <a:srgbClr val="FFFFFF"/>
                </a:solidFill>
                <a:latin typeface="Trebuchet MS"/>
                <a:cs typeface="Trebuchet MS"/>
              </a:rPr>
              <a:t> </a:t>
            </a:r>
            <a:r>
              <a:rPr sz="2400" dirty="0">
                <a:solidFill>
                  <a:srgbClr val="FFFFFF"/>
                </a:solidFill>
                <a:latin typeface="Trebuchet MS"/>
                <a:cs typeface="Trebuchet MS"/>
              </a:rPr>
              <a:t>vaginal</a:t>
            </a:r>
            <a:r>
              <a:rPr sz="2400" spc="-10" dirty="0">
                <a:solidFill>
                  <a:srgbClr val="FFFFFF"/>
                </a:solidFill>
                <a:latin typeface="Trebuchet MS"/>
                <a:cs typeface="Trebuchet MS"/>
              </a:rPr>
              <a:t> discharge</a:t>
            </a:r>
            <a:endParaRPr sz="24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6E4D-12C3-2283-F5FC-2C1F8955FDB9}"/>
              </a:ext>
            </a:extLst>
          </p:cNvPr>
          <p:cNvSpPr>
            <a:spLocks noGrp="1"/>
          </p:cNvSpPr>
          <p:nvPr>
            <p:ph type="title"/>
          </p:nvPr>
        </p:nvSpPr>
        <p:spPr>
          <a:xfrm>
            <a:off x="680322" y="2063262"/>
            <a:ext cx="3739278" cy="2661138"/>
          </a:xfrm>
        </p:spPr>
        <p:txBody>
          <a:bodyPr vert="horz" lIns="91440" tIns="45720" rIns="91440" bIns="45720" rtlCol="0" anchor="ctr">
            <a:normAutofit fontScale="90000"/>
          </a:bodyPr>
          <a:lstStyle/>
          <a:p>
            <a:pPr algn="r">
              <a:defRPr/>
            </a:pPr>
            <a:r>
              <a:rPr lang="en-US" sz="4600" dirty="0">
                <a:solidFill>
                  <a:schemeClr val="tx1"/>
                </a:solidFill>
              </a:rPr>
              <a:t>PROF UMER MODEL OF INTEGRATED LECTURE</a:t>
            </a:r>
          </a:p>
        </p:txBody>
      </p:sp>
      <p:pic>
        <p:nvPicPr>
          <p:cNvPr id="4" name="Content Placeholder 3" descr="Diagram, schematic&#10;&#10;Description automatically generated">
            <a:extLst>
              <a:ext uri="{FF2B5EF4-FFF2-40B4-BE49-F238E27FC236}">
                <a16:creationId xmlns:a16="http://schemas.microsoft.com/office/drawing/2014/main" id="{95223E9F-F277-183F-1F6E-8E4C0288D8AF}"/>
              </a:ext>
            </a:extLst>
          </p:cNvPr>
          <p:cNvPicPr>
            <a:picLocks noChangeAspect="1"/>
          </p:cNvPicPr>
          <p:nvPr/>
        </p:nvPicPr>
        <p:blipFill rotWithShape="1">
          <a:blip r:embed="rId2"/>
          <a:srcRect t="2651"/>
          <a:stretch/>
        </p:blipFill>
        <p:spPr>
          <a:xfrm>
            <a:off x="5342732" y="639763"/>
            <a:ext cx="6144419" cy="5578475"/>
          </a:xfrm>
          <a:prstGeom prst="rect">
            <a:avLst/>
          </a:prstGeom>
          <a:ln>
            <a:noFill/>
          </a:ln>
          <a:effectLst>
            <a:outerShdw blurRad="76200" dist="63500" dir="5040000" algn="tl" rotWithShape="0">
              <a:srgbClr val="000000">
                <a:alpha val="41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Diagnosis</a:t>
            </a:r>
            <a:r>
              <a:rPr spc="-75" dirty="0"/>
              <a:t> </a:t>
            </a:r>
            <a:r>
              <a:rPr dirty="0"/>
              <a:t>and</a:t>
            </a:r>
            <a:r>
              <a:rPr spc="-95" dirty="0"/>
              <a:t> </a:t>
            </a:r>
            <a:r>
              <a:rPr spc="-10" dirty="0"/>
              <a:t>investigations</a:t>
            </a:r>
          </a:p>
        </p:txBody>
      </p:sp>
      <p:sp>
        <p:nvSpPr>
          <p:cNvPr id="3" name="object 3"/>
          <p:cNvSpPr/>
          <p:nvPr/>
        </p:nvSpPr>
        <p:spPr>
          <a:xfrm>
            <a:off x="1052512" y="2338387"/>
            <a:ext cx="4695825" cy="4124325"/>
          </a:xfrm>
          <a:custGeom>
            <a:avLst/>
            <a:gdLst/>
            <a:ahLst/>
            <a:cxnLst/>
            <a:rect l="l" t="t" r="r" b="b"/>
            <a:pathLst>
              <a:path w="4695825" h="4124325">
                <a:moveTo>
                  <a:pt x="0" y="4124325"/>
                </a:moveTo>
                <a:lnTo>
                  <a:pt x="4695825" y="4124325"/>
                </a:lnTo>
                <a:lnTo>
                  <a:pt x="4695825" y="0"/>
                </a:lnTo>
                <a:lnTo>
                  <a:pt x="0" y="0"/>
                </a:lnTo>
                <a:lnTo>
                  <a:pt x="0" y="41243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124902" y="2318918"/>
            <a:ext cx="4046854" cy="3288665"/>
          </a:xfrm>
          <a:prstGeom prst="rect">
            <a:avLst/>
          </a:prstGeom>
        </p:spPr>
        <p:txBody>
          <a:bodyPr vert="horz" wrap="square" lIns="0" tIns="172085" rIns="0" bIns="0" rtlCol="0">
            <a:spAutoFit/>
          </a:bodyPr>
          <a:lstStyle/>
          <a:p>
            <a:pPr marL="240029" indent="-227329">
              <a:lnSpc>
                <a:spcPct val="100000"/>
              </a:lnSpc>
              <a:spcBef>
                <a:spcPts val="1355"/>
              </a:spcBef>
              <a:buFont typeface="Arial MT"/>
              <a:buChar char="•"/>
              <a:tabLst>
                <a:tab pos="240029" algn="l"/>
              </a:tabLst>
            </a:pPr>
            <a:r>
              <a:rPr sz="2400" dirty="0">
                <a:solidFill>
                  <a:srgbClr val="FFFFFF"/>
                </a:solidFill>
                <a:latin typeface="Trebuchet MS"/>
                <a:cs typeface="Trebuchet MS"/>
              </a:rPr>
              <a:t>Cervical</a:t>
            </a:r>
            <a:r>
              <a:rPr sz="2400" spc="-55" dirty="0">
                <a:solidFill>
                  <a:srgbClr val="FFFFFF"/>
                </a:solidFill>
                <a:latin typeface="Trebuchet MS"/>
                <a:cs typeface="Trebuchet MS"/>
              </a:rPr>
              <a:t> </a:t>
            </a:r>
            <a:r>
              <a:rPr sz="2400" spc="-10" dirty="0">
                <a:solidFill>
                  <a:srgbClr val="FFFFFF"/>
                </a:solidFill>
                <a:latin typeface="Trebuchet MS"/>
                <a:cs typeface="Trebuchet MS"/>
              </a:rPr>
              <a:t>cytology</a:t>
            </a:r>
            <a:endParaRPr sz="2400">
              <a:latin typeface="Trebuchet MS"/>
              <a:cs typeface="Trebuchet MS"/>
            </a:endParaRPr>
          </a:p>
          <a:p>
            <a:pPr marL="240029" indent="-227329">
              <a:lnSpc>
                <a:spcPct val="100000"/>
              </a:lnSpc>
              <a:spcBef>
                <a:spcPts val="1250"/>
              </a:spcBef>
              <a:buFont typeface="Arial MT"/>
              <a:buChar char="•"/>
              <a:tabLst>
                <a:tab pos="240029" algn="l"/>
              </a:tabLst>
            </a:pPr>
            <a:r>
              <a:rPr sz="2400" dirty="0">
                <a:solidFill>
                  <a:srgbClr val="FFFFFF"/>
                </a:solidFill>
                <a:latin typeface="Trebuchet MS"/>
                <a:cs typeface="Trebuchet MS"/>
              </a:rPr>
              <a:t>HPV</a:t>
            </a:r>
            <a:r>
              <a:rPr sz="2400" spc="-75" dirty="0">
                <a:solidFill>
                  <a:srgbClr val="FFFFFF"/>
                </a:solidFill>
                <a:latin typeface="Trebuchet MS"/>
                <a:cs typeface="Trebuchet MS"/>
              </a:rPr>
              <a:t> </a:t>
            </a:r>
            <a:r>
              <a:rPr sz="2400" spc="-10" dirty="0">
                <a:solidFill>
                  <a:srgbClr val="FFFFFF"/>
                </a:solidFill>
                <a:latin typeface="Trebuchet MS"/>
                <a:cs typeface="Trebuchet MS"/>
              </a:rPr>
              <a:t>testing</a:t>
            </a:r>
            <a:endParaRPr sz="2400">
              <a:latin typeface="Trebuchet MS"/>
              <a:cs typeface="Trebuchet MS"/>
            </a:endParaRPr>
          </a:p>
          <a:p>
            <a:pPr marL="239395" marR="5080" indent="-227329" algn="just">
              <a:lnSpc>
                <a:spcPct val="200800"/>
              </a:lnSpc>
              <a:spcBef>
                <a:spcPts val="75"/>
              </a:spcBef>
              <a:buFont typeface="Arial MT"/>
              <a:buChar char="•"/>
              <a:tabLst>
                <a:tab pos="241300" algn="l"/>
              </a:tabLst>
            </a:pPr>
            <a:r>
              <a:rPr sz="2400" dirty="0">
                <a:solidFill>
                  <a:srgbClr val="FFFFFF"/>
                </a:solidFill>
                <a:latin typeface="Trebuchet MS"/>
                <a:cs typeface="Trebuchet MS"/>
              </a:rPr>
              <a:t>National</a:t>
            </a:r>
            <a:r>
              <a:rPr sz="2400" spc="-80" dirty="0">
                <a:solidFill>
                  <a:srgbClr val="FFFFFF"/>
                </a:solidFill>
                <a:latin typeface="Trebuchet MS"/>
                <a:cs typeface="Trebuchet MS"/>
              </a:rPr>
              <a:t> </a:t>
            </a:r>
            <a:r>
              <a:rPr sz="2400" dirty="0">
                <a:solidFill>
                  <a:srgbClr val="FFFFFF"/>
                </a:solidFill>
                <a:latin typeface="Trebuchet MS"/>
                <a:cs typeface="Trebuchet MS"/>
              </a:rPr>
              <a:t>cervical</a:t>
            </a:r>
            <a:r>
              <a:rPr sz="2400" spc="-80" dirty="0">
                <a:solidFill>
                  <a:srgbClr val="FFFFFF"/>
                </a:solidFill>
                <a:latin typeface="Trebuchet MS"/>
                <a:cs typeface="Trebuchet MS"/>
              </a:rPr>
              <a:t> </a:t>
            </a:r>
            <a:r>
              <a:rPr sz="2400" spc="-10" dirty="0">
                <a:solidFill>
                  <a:srgbClr val="FFFFFF"/>
                </a:solidFill>
                <a:latin typeface="Trebuchet MS"/>
                <a:cs typeface="Trebuchet MS"/>
              </a:rPr>
              <a:t>screening 	</a:t>
            </a:r>
            <a:r>
              <a:rPr sz="2400" dirty="0">
                <a:solidFill>
                  <a:srgbClr val="FFFFFF"/>
                </a:solidFill>
                <a:latin typeface="Trebuchet MS"/>
                <a:cs typeface="Trebuchet MS"/>
              </a:rPr>
              <a:t>Programme</a:t>
            </a:r>
            <a:r>
              <a:rPr sz="2400" spc="-40" dirty="0">
                <a:solidFill>
                  <a:srgbClr val="FFFFFF"/>
                </a:solidFill>
                <a:latin typeface="Trebuchet MS"/>
                <a:cs typeface="Trebuchet MS"/>
              </a:rPr>
              <a:t> </a:t>
            </a:r>
            <a:r>
              <a:rPr sz="2400" spc="-10" dirty="0">
                <a:solidFill>
                  <a:srgbClr val="FFFFFF"/>
                </a:solidFill>
                <a:latin typeface="Trebuchet MS"/>
                <a:cs typeface="Trebuchet MS"/>
              </a:rPr>
              <a:t>(25-</a:t>
            </a:r>
            <a:r>
              <a:rPr sz="2400" dirty="0">
                <a:solidFill>
                  <a:srgbClr val="FFFFFF"/>
                </a:solidFill>
                <a:latin typeface="Trebuchet MS"/>
                <a:cs typeface="Trebuchet MS"/>
              </a:rPr>
              <a:t>64</a:t>
            </a:r>
            <a:r>
              <a:rPr sz="2400" spc="-30" dirty="0">
                <a:solidFill>
                  <a:srgbClr val="FFFFFF"/>
                </a:solidFill>
                <a:latin typeface="Trebuchet MS"/>
                <a:cs typeface="Trebuchet MS"/>
              </a:rPr>
              <a:t>  </a:t>
            </a:r>
            <a:r>
              <a:rPr sz="2400" dirty="0">
                <a:solidFill>
                  <a:srgbClr val="FFFFFF"/>
                </a:solidFill>
                <a:latin typeface="Trebuchet MS"/>
                <a:cs typeface="Trebuchet MS"/>
              </a:rPr>
              <a:t>years</a:t>
            </a:r>
            <a:r>
              <a:rPr sz="2400" spc="-70" dirty="0">
                <a:solidFill>
                  <a:srgbClr val="FFFFFF"/>
                </a:solidFill>
                <a:latin typeface="Trebuchet MS"/>
                <a:cs typeface="Trebuchet MS"/>
              </a:rPr>
              <a:t> </a:t>
            </a:r>
            <a:r>
              <a:rPr sz="2400" spc="-25" dirty="0">
                <a:solidFill>
                  <a:srgbClr val="FFFFFF"/>
                </a:solidFill>
                <a:latin typeface="Trebuchet MS"/>
                <a:cs typeface="Trebuchet MS"/>
              </a:rPr>
              <a:t>of 	</a:t>
            </a:r>
            <a:r>
              <a:rPr sz="2400" spc="-20" dirty="0">
                <a:solidFill>
                  <a:srgbClr val="FFFFFF"/>
                </a:solidFill>
                <a:latin typeface="Trebuchet MS"/>
                <a:cs typeface="Trebuchet MS"/>
              </a:rPr>
              <a:t>age)</a:t>
            </a:r>
            <a:endParaRPr sz="2400">
              <a:latin typeface="Trebuchet MS"/>
              <a:cs typeface="Trebuchet MS"/>
            </a:endParaRPr>
          </a:p>
        </p:txBody>
      </p:sp>
      <p:pic>
        <p:nvPicPr>
          <p:cNvPr id="5" name="object 5"/>
          <p:cNvPicPr/>
          <p:nvPr/>
        </p:nvPicPr>
        <p:blipFill>
          <a:blip r:embed="rId2" cstate="print"/>
          <a:stretch>
            <a:fillRect/>
          </a:stretch>
        </p:blipFill>
        <p:spPr>
          <a:xfrm>
            <a:off x="5791200" y="2333625"/>
            <a:ext cx="5353050" cy="41243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Methods</a:t>
            </a:r>
            <a:r>
              <a:rPr spc="-45" dirty="0"/>
              <a:t> </a:t>
            </a:r>
            <a:r>
              <a:rPr dirty="0"/>
              <a:t>of</a:t>
            </a:r>
            <a:r>
              <a:rPr spc="-60" dirty="0"/>
              <a:t> </a:t>
            </a:r>
            <a:r>
              <a:rPr spc="-10" dirty="0"/>
              <a:t>screening</a:t>
            </a:r>
          </a:p>
        </p:txBody>
      </p:sp>
      <p:sp>
        <p:nvSpPr>
          <p:cNvPr id="3" name="object 3"/>
          <p:cNvSpPr/>
          <p:nvPr/>
        </p:nvSpPr>
        <p:spPr>
          <a:xfrm>
            <a:off x="681037" y="2338387"/>
            <a:ext cx="10915650" cy="4152900"/>
          </a:xfrm>
          <a:custGeom>
            <a:avLst/>
            <a:gdLst/>
            <a:ahLst/>
            <a:cxnLst/>
            <a:rect l="l" t="t" r="r" b="b"/>
            <a:pathLst>
              <a:path w="10915650" h="4152900">
                <a:moveTo>
                  <a:pt x="0" y="4152900"/>
                </a:moveTo>
                <a:lnTo>
                  <a:pt x="10915650" y="4152900"/>
                </a:lnTo>
                <a:lnTo>
                  <a:pt x="10915650" y="0"/>
                </a:lnTo>
                <a:lnTo>
                  <a:pt x="0" y="0"/>
                </a:lnTo>
                <a:lnTo>
                  <a:pt x="0" y="41529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287587"/>
            <a:ext cx="8349615" cy="3648075"/>
          </a:xfrm>
          <a:prstGeom prst="rect">
            <a:avLst/>
          </a:prstGeom>
        </p:spPr>
        <p:txBody>
          <a:bodyPr vert="horz" wrap="square" lIns="0" tIns="12700" rIns="0" bIns="0" rtlCol="0">
            <a:spAutoFit/>
          </a:bodyPr>
          <a:lstStyle/>
          <a:p>
            <a:pPr marL="487680" indent="-474980">
              <a:lnSpc>
                <a:spcPct val="100000"/>
              </a:lnSpc>
              <a:spcBef>
                <a:spcPts val="100"/>
              </a:spcBef>
              <a:buAutoNum type="romanUcPeriod"/>
              <a:tabLst>
                <a:tab pos="487680" algn="l"/>
              </a:tabLst>
            </a:pPr>
            <a:r>
              <a:rPr sz="2400" spc="-10" dirty="0">
                <a:solidFill>
                  <a:srgbClr val="FFFFFF"/>
                </a:solidFill>
                <a:latin typeface="Trebuchet MS"/>
                <a:cs typeface="Trebuchet MS"/>
              </a:rPr>
              <a:t>CYTOLOGY</a:t>
            </a:r>
            <a:endParaRPr sz="2400">
              <a:latin typeface="Trebuchet MS"/>
              <a:cs typeface="Trebuchet MS"/>
            </a:endParaRPr>
          </a:p>
          <a:p>
            <a:pPr marL="927735" lvl="1" indent="-457834">
              <a:lnSpc>
                <a:spcPct val="100000"/>
              </a:lnSpc>
              <a:spcBef>
                <a:spcPts val="75"/>
              </a:spcBef>
              <a:buSzPct val="93023"/>
              <a:buAutoNum type="arabicPeriod"/>
              <a:tabLst>
                <a:tab pos="927735" algn="l"/>
              </a:tabLst>
            </a:pPr>
            <a:r>
              <a:rPr sz="2150" dirty="0">
                <a:solidFill>
                  <a:srgbClr val="FFFFFF"/>
                </a:solidFill>
                <a:latin typeface="Trebuchet MS"/>
                <a:cs typeface="Trebuchet MS"/>
              </a:rPr>
              <a:t>Conventional</a:t>
            </a:r>
            <a:r>
              <a:rPr sz="2150" spc="190" dirty="0">
                <a:solidFill>
                  <a:srgbClr val="FFFFFF"/>
                </a:solidFill>
                <a:latin typeface="Trebuchet MS"/>
                <a:cs typeface="Trebuchet MS"/>
              </a:rPr>
              <a:t> </a:t>
            </a:r>
            <a:r>
              <a:rPr sz="2150" dirty="0">
                <a:solidFill>
                  <a:srgbClr val="FFFFFF"/>
                </a:solidFill>
                <a:latin typeface="Trebuchet MS"/>
                <a:cs typeface="Trebuchet MS"/>
              </a:rPr>
              <a:t>method(Pap</a:t>
            </a:r>
            <a:r>
              <a:rPr sz="2150" spc="229" dirty="0">
                <a:solidFill>
                  <a:srgbClr val="FFFFFF"/>
                </a:solidFill>
                <a:latin typeface="Trebuchet MS"/>
                <a:cs typeface="Trebuchet MS"/>
              </a:rPr>
              <a:t> </a:t>
            </a:r>
            <a:r>
              <a:rPr sz="2150" spc="-10" dirty="0">
                <a:solidFill>
                  <a:srgbClr val="FFFFFF"/>
                </a:solidFill>
                <a:latin typeface="Trebuchet MS"/>
                <a:cs typeface="Trebuchet MS"/>
              </a:rPr>
              <a:t>Smear),</a:t>
            </a:r>
            <a:endParaRPr sz="2150">
              <a:latin typeface="Trebuchet MS"/>
              <a:cs typeface="Trebuchet MS"/>
            </a:endParaRPr>
          </a:p>
          <a:p>
            <a:pPr marL="927735" lvl="1" indent="-470534">
              <a:lnSpc>
                <a:spcPct val="100000"/>
              </a:lnSpc>
              <a:spcBef>
                <a:spcPts val="45"/>
              </a:spcBef>
              <a:buAutoNum type="arabicPeriod"/>
              <a:tabLst>
                <a:tab pos="927735" algn="l"/>
              </a:tabLst>
            </a:pPr>
            <a:r>
              <a:rPr sz="2150" dirty="0">
                <a:solidFill>
                  <a:srgbClr val="FFFFFF"/>
                </a:solidFill>
                <a:latin typeface="Trebuchet MS"/>
                <a:cs typeface="Trebuchet MS"/>
              </a:rPr>
              <a:t>Liquid</a:t>
            </a:r>
            <a:r>
              <a:rPr sz="2150" spc="95" dirty="0">
                <a:solidFill>
                  <a:srgbClr val="FFFFFF"/>
                </a:solidFill>
                <a:latin typeface="Trebuchet MS"/>
                <a:cs typeface="Trebuchet MS"/>
              </a:rPr>
              <a:t> </a:t>
            </a:r>
            <a:r>
              <a:rPr sz="2150" dirty="0">
                <a:solidFill>
                  <a:srgbClr val="FFFFFF"/>
                </a:solidFill>
                <a:latin typeface="Trebuchet MS"/>
                <a:cs typeface="Trebuchet MS"/>
              </a:rPr>
              <a:t>based</a:t>
            </a:r>
            <a:r>
              <a:rPr sz="2150" spc="100" dirty="0">
                <a:solidFill>
                  <a:srgbClr val="FFFFFF"/>
                </a:solidFill>
                <a:latin typeface="Trebuchet MS"/>
                <a:cs typeface="Trebuchet MS"/>
              </a:rPr>
              <a:t> </a:t>
            </a:r>
            <a:r>
              <a:rPr sz="2150" dirty="0">
                <a:solidFill>
                  <a:srgbClr val="FFFFFF"/>
                </a:solidFill>
                <a:latin typeface="Trebuchet MS"/>
                <a:cs typeface="Trebuchet MS"/>
              </a:rPr>
              <a:t>cytology</a:t>
            </a:r>
            <a:r>
              <a:rPr sz="2150" spc="80" dirty="0">
                <a:solidFill>
                  <a:srgbClr val="FFFFFF"/>
                </a:solidFill>
                <a:latin typeface="Trebuchet MS"/>
                <a:cs typeface="Trebuchet MS"/>
              </a:rPr>
              <a:t> </a:t>
            </a:r>
            <a:r>
              <a:rPr sz="2150" spc="-10" dirty="0">
                <a:solidFill>
                  <a:srgbClr val="FFFFFF"/>
                </a:solidFill>
                <a:latin typeface="Trebuchet MS"/>
                <a:cs typeface="Trebuchet MS"/>
              </a:rPr>
              <a:t>(LBC)</a:t>
            </a:r>
            <a:endParaRPr sz="2150">
              <a:latin typeface="Trebuchet MS"/>
              <a:cs typeface="Trebuchet MS"/>
            </a:endParaRPr>
          </a:p>
          <a:p>
            <a:pPr>
              <a:lnSpc>
                <a:spcPct val="100000"/>
              </a:lnSpc>
              <a:spcBef>
                <a:spcPts val="535"/>
              </a:spcBef>
            </a:pPr>
            <a:endParaRPr sz="2150">
              <a:latin typeface="Trebuchet MS"/>
              <a:cs typeface="Trebuchet MS"/>
            </a:endParaRPr>
          </a:p>
          <a:p>
            <a:pPr marL="104775">
              <a:lnSpc>
                <a:spcPct val="100000"/>
              </a:lnSpc>
            </a:pPr>
            <a:r>
              <a:rPr sz="2400" dirty="0">
                <a:solidFill>
                  <a:srgbClr val="FFFFFF"/>
                </a:solidFill>
                <a:latin typeface="Trebuchet MS"/>
                <a:cs typeface="Trebuchet MS"/>
              </a:rPr>
              <a:t>ii. HPV</a:t>
            </a:r>
            <a:r>
              <a:rPr sz="2400" spc="-80" dirty="0">
                <a:solidFill>
                  <a:srgbClr val="FFFFFF"/>
                </a:solidFill>
                <a:latin typeface="Trebuchet MS"/>
                <a:cs typeface="Trebuchet MS"/>
              </a:rPr>
              <a:t> </a:t>
            </a:r>
            <a:r>
              <a:rPr sz="2400" spc="-10" dirty="0">
                <a:solidFill>
                  <a:srgbClr val="FFFFFF"/>
                </a:solidFill>
                <a:latin typeface="Trebuchet MS"/>
                <a:cs typeface="Trebuchet MS"/>
              </a:rPr>
              <a:t>TESTING</a:t>
            </a:r>
            <a:endParaRPr sz="2400">
              <a:latin typeface="Trebuchet MS"/>
              <a:cs typeface="Trebuchet MS"/>
            </a:endParaRPr>
          </a:p>
          <a:p>
            <a:pPr>
              <a:lnSpc>
                <a:spcPct val="100000"/>
              </a:lnSpc>
              <a:spcBef>
                <a:spcPts val="940"/>
              </a:spcBef>
            </a:pPr>
            <a:endParaRPr sz="2400">
              <a:latin typeface="Trebuchet MS"/>
              <a:cs typeface="Trebuchet MS"/>
            </a:endParaRPr>
          </a:p>
          <a:p>
            <a:pPr marL="12700">
              <a:lnSpc>
                <a:spcPct val="100000"/>
              </a:lnSpc>
              <a:tabLst>
                <a:tab pos="563880" algn="l"/>
              </a:tabLst>
            </a:pPr>
            <a:r>
              <a:rPr sz="2400" spc="-20" dirty="0">
                <a:solidFill>
                  <a:srgbClr val="FFFFFF"/>
                </a:solidFill>
                <a:latin typeface="Trebuchet MS"/>
                <a:cs typeface="Trebuchet MS"/>
              </a:rPr>
              <a:t>III.</a:t>
            </a:r>
            <a:r>
              <a:rPr sz="2400" dirty="0">
                <a:solidFill>
                  <a:srgbClr val="FFFFFF"/>
                </a:solidFill>
                <a:latin typeface="Trebuchet MS"/>
                <a:cs typeface="Trebuchet MS"/>
              </a:rPr>
              <a:t>	VISUAL</a:t>
            </a:r>
            <a:r>
              <a:rPr sz="2400" spc="-35" dirty="0">
                <a:solidFill>
                  <a:srgbClr val="FFFFFF"/>
                </a:solidFill>
                <a:latin typeface="Trebuchet MS"/>
                <a:cs typeface="Trebuchet MS"/>
              </a:rPr>
              <a:t> </a:t>
            </a:r>
            <a:r>
              <a:rPr sz="2400" dirty="0">
                <a:solidFill>
                  <a:srgbClr val="FFFFFF"/>
                </a:solidFill>
                <a:latin typeface="Trebuchet MS"/>
                <a:cs typeface="Trebuchet MS"/>
              </a:rPr>
              <a:t>INSPECTION</a:t>
            </a:r>
            <a:r>
              <a:rPr sz="2400" spc="-45" dirty="0">
                <a:solidFill>
                  <a:srgbClr val="FFFFFF"/>
                </a:solidFill>
                <a:latin typeface="Trebuchet MS"/>
                <a:cs typeface="Trebuchet MS"/>
              </a:rPr>
              <a:t> </a:t>
            </a:r>
            <a:r>
              <a:rPr sz="2400" dirty="0">
                <a:solidFill>
                  <a:srgbClr val="FFFFFF"/>
                </a:solidFill>
                <a:latin typeface="Trebuchet MS"/>
                <a:cs typeface="Trebuchet MS"/>
              </a:rPr>
              <a:t>OF</a:t>
            </a:r>
            <a:r>
              <a:rPr sz="2400" spc="-80" dirty="0">
                <a:solidFill>
                  <a:srgbClr val="FFFFFF"/>
                </a:solidFill>
                <a:latin typeface="Trebuchet MS"/>
                <a:cs typeface="Trebuchet MS"/>
              </a:rPr>
              <a:t> </a:t>
            </a:r>
            <a:r>
              <a:rPr sz="2400" dirty="0">
                <a:solidFill>
                  <a:srgbClr val="FFFFFF"/>
                </a:solidFill>
                <a:latin typeface="Trebuchet MS"/>
                <a:cs typeface="Trebuchet MS"/>
              </a:rPr>
              <a:t>THE</a:t>
            </a:r>
            <a:r>
              <a:rPr sz="2400" spc="-95" dirty="0">
                <a:solidFill>
                  <a:srgbClr val="FFFFFF"/>
                </a:solidFill>
                <a:latin typeface="Trebuchet MS"/>
                <a:cs typeface="Trebuchet MS"/>
              </a:rPr>
              <a:t> </a:t>
            </a:r>
            <a:r>
              <a:rPr sz="2400" spc="-10" dirty="0">
                <a:solidFill>
                  <a:srgbClr val="FFFFFF"/>
                </a:solidFill>
                <a:latin typeface="Trebuchet MS"/>
                <a:cs typeface="Trebuchet MS"/>
              </a:rPr>
              <a:t>CERVIX</a:t>
            </a:r>
            <a:endParaRPr sz="2400">
              <a:latin typeface="Trebuchet MS"/>
              <a:cs typeface="Trebuchet MS"/>
            </a:endParaRPr>
          </a:p>
          <a:p>
            <a:pPr marL="927735" indent="-457834">
              <a:lnSpc>
                <a:spcPct val="100000"/>
              </a:lnSpc>
              <a:buAutoNum type="arabicPeriod"/>
              <a:tabLst>
                <a:tab pos="927735" algn="l"/>
              </a:tabLst>
            </a:pPr>
            <a:r>
              <a:rPr sz="2150" dirty="0">
                <a:solidFill>
                  <a:srgbClr val="FFFFFF"/>
                </a:solidFill>
                <a:latin typeface="Trebuchet MS"/>
                <a:cs typeface="Trebuchet MS"/>
              </a:rPr>
              <a:t>Visual</a:t>
            </a:r>
            <a:r>
              <a:rPr sz="2150" spc="55" dirty="0">
                <a:solidFill>
                  <a:srgbClr val="FFFFFF"/>
                </a:solidFill>
                <a:latin typeface="Trebuchet MS"/>
                <a:cs typeface="Trebuchet MS"/>
              </a:rPr>
              <a:t> </a:t>
            </a:r>
            <a:r>
              <a:rPr sz="2150" dirty="0">
                <a:solidFill>
                  <a:srgbClr val="FFFFFF"/>
                </a:solidFill>
                <a:latin typeface="Trebuchet MS"/>
                <a:cs typeface="Trebuchet MS"/>
              </a:rPr>
              <a:t>inspection</a:t>
            </a:r>
            <a:r>
              <a:rPr sz="2150" spc="125" dirty="0">
                <a:solidFill>
                  <a:srgbClr val="FFFFFF"/>
                </a:solidFill>
                <a:latin typeface="Trebuchet MS"/>
                <a:cs typeface="Trebuchet MS"/>
              </a:rPr>
              <a:t> </a:t>
            </a:r>
            <a:r>
              <a:rPr sz="2150" dirty="0">
                <a:solidFill>
                  <a:srgbClr val="FFFFFF"/>
                </a:solidFill>
                <a:latin typeface="Trebuchet MS"/>
                <a:cs typeface="Trebuchet MS"/>
              </a:rPr>
              <a:t>with</a:t>
            </a:r>
            <a:r>
              <a:rPr sz="2150" spc="45" dirty="0">
                <a:solidFill>
                  <a:srgbClr val="FFFFFF"/>
                </a:solidFill>
                <a:latin typeface="Trebuchet MS"/>
                <a:cs typeface="Trebuchet MS"/>
              </a:rPr>
              <a:t> </a:t>
            </a:r>
            <a:r>
              <a:rPr sz="2150" dirty="0">
                <a:solidFill>
                  <a:srgbClr val="FFFFFF"/>
                </a:solidFill>
                <a:latin typeface="Trebuchet MS"/>
                <a:cs typeface="Trebuchet MS"/>
              </a:rPr>
              <a:t>acetic</a:t>
            </a:r>
            <a:r>
              <a:rPr sz="2150" spc="170" dirty="0">
                <a:solidFill>
                  <a:srgbClr val="FFFFFF"/>
                </a:solidFill>
                <a:latin typeface="Trebuchet MS"/>
                <a:cs typeface="Trebuchet MS"/>
              </a:rPr>
              <a:t> </a:t>
            </a:r>
            <a:r>
              <a:rPr sz="2150" dirty="0">
                <a:solidFill>
                  <a:srgbClr val="FFFFFF"/>
                </a:solidFill>
                <a:latin typeface="Trebuchet MS"/>
                <a:cs typeface="Trebuchet MS"/>
              </a:rPr>
              <a:t>acid</a:t>
            </a:r>
            <a:r>
              <a:rPr sz="2150" spc="100" dirty="0">
                <a:solidFill>
                  <a:srgbClr val="FFFFFF"/>
                </a:solidFill>
                <a:latin typeface="Trebuchet MS"/>
                <a:cs typeface="Trebuchet MS"/>
              </a:rPr>
              <a:t> </a:t>
            </a:r>
            <a:r>
              <a:rPr sz="2150" spc="-10" dirty="0">
                <a:solidFill>
                  <a:srgbClr val="FFFFFF"/>
                </a:solidFill>
                <a:latin typeface="Trebuchet MS"/>
                <a:cs typeface="Trebuchet MS"/>
              </a:rPr>
              <a:t>(VIA)</a:t>
            </a:r>
            <a:endParaRPr sz="2150">
              <a:latin typeface="Trebuchet MS"/>
              <a:cs typeface="Trebuchet MS"/>
            </a:endParaRPr>
          </a:p>
          <a:p>
            <a:pPr marL="927735" indent="-457834">
              <a:lnSpc>
                <a:spcPct val="100000"/>
              </a:lnSpc>
              <a:spcBef>
                <a:spcPts val="50"/>
              </a:spcBef>
              <a:buAutoNum type="arabicPeriod"/>
              <a:tabLst>
                <a:tab pos="927735" algn="l"/>
              </a:tabLst>
            </a:pPr>
            <a:r>
              <a:rPr sz="2150" dirty="0">
                <a:solidFill>
                  <a:srgbClr val="FFFFFF"/>
                </a:solidFill>
                <a:latin typeface="Trebuchet MS"/>
                <a:cs typeface="Trebuchet MS"/>
              </a:rPr>
              <a:t>Visual</a:t>
            </a:r>
            <a:r>
              <a:rPr sz="2150" spc="75" dirty="0">
                <a:solidFill>
                  <a:srgbClr val="FFFFFF"/>
                </a:solidFill>
                <a:latin typeface="Trebuchet MS"/>
                <a:cs typeface="Trebuchet MS"/>
              </a:rPr>
              <a:t> </a:t>
            </a:r>
            <a:r>
              <a:rPr sz="2150" dirty="0">
                <a:solidFill>
                  <a:srgbClr val="FFFFFF"/>
                </a:solidFill>
                <a:latin typeface="Trebuchet MS"/>
                <a:cs typeface="Trebuchet MS"/>
              </a:rPr>
              <a:t>inspection</a:t>
            </a:r>
            <a:r>
              <a:rPr sz="2150" spc="135" dirty="0">
                <a:solidFill>
                  <a:srgbClr val="FFFFFF"/>
                </a:solidFill>
                <a:latin typeface="Trebuchet MS"/>
                <a:cs typeface="Trebuchet MS"/>
              </a:rPr>
              <a:t> </a:t>
            </a:r>
            <a:r>
              <a:rPr sz="2150" dirty="0">
                <a:solidFill>
                  <a:srgbClr val="FFFFFF"/>
                </a:solidFill>
                <a:latin typeface="Trebuchet MS"/>
                <a:cs typeface="Trebuchet MS"/>
              </a:rPr>
              <a:t>with</a:t>
            </a:r>
            <a:r>
              <a:rPr sz="2150" spc="55" dirty="0">
                <a:solidFill>
                  <a:srgbClr val="FFFFFF"/>
                </a:solidFill>
                <a:latin typeface="Trebuchet MS"/>
                <a:cs typeface="Trebuchet MS"/>
              </a:rPr>
              <a:t> </a:t>
            </a:r>
            <a:r>
              <a:rPr sz="2150" dirty="0">
                <a:solidFill>
                  <a:srgbClr val="FFFFFF"/>
                </a:solidFill>
                <a:latin typeface="Trebuchet MS"/>
                <a:cs typeface="Trebuchet MS"/>
              </a:rPr>
              <a:t>acetic</a:t>
            </a:r>
            <a:r>
              <a:rPr sz="2150" spc="180" dirty="0">
                <a:solidFill>
                  <a:srgbClr val="FFFFFF"/>
                </a:solidFill>
                <a:latin typeface="Trebuchet MS"/>
                <a:cs typeface="Trebuchet MS"/>
              </a:rPr>
              <a:t> </a:t>
            </a:r>
            <a:r>
              <a:rPr sz="2150" dirty="0">
                <a:solidFill>
                  <a:srgbClr val="FFFFFF"/>
                </a:solidFill>
                <a:latin typeface="Trebuchet MS"/>
                <a:cs typeface="Trebuchet MS"/>
              </a:rPr>
              <a:t>acid</a:t>
            </a:r>
            <a:r>
              <a:rPr sz="2150" spc="110" dirty="0">
                <a:solidFill>
                  <a:srgbClr val="FFFFFF"/>
                </a:solidFill>
                <a:latin typeface="Trebuchet MS"/>
                <a:cs typeface="Trebuchet MS"/>
              </a:rPr>
              <a:t> </a:t>
            </a:r>
            <a:r>
              <a:rPr sz="2150" dirty="0">
                <a:solidFill>
                  <a:srgbClr val="FFFFFF"/>
                </a:solidFill>
                <a:latin typeface="Trebuchet MS"/>
                <a:cs typeface="Trebuchet MS"/>
              </a:rPr>
              <a:t>and</a:t>
            </a:r>
            <a:r>
              <a:rPr sz="2150" spc="110" dirty="0">
                <a:solidFill>
                  <a:srgbClr val="FFFFFF"/>
                </a:solidFill>
                <a:latin typeface="Trebuchet MS"/>
                <a:cs typeface="Trebuchet MS"/>
              </a:rPr>
              <a:t> </a:t>
            </a:r>
            <a:r>
              <a:rPr sz="2150" dirty="0">
                <a:solidFill>
                  <a:srgbClr val="FFFFFF"/>
                </a:solidFill>
                <a:latin typeface="Trebuchet MS"/>
                <a:cs typeface="Trebuchet MS"/>
              </a:rPr>
              <a:t>magnification</a:t>
            </a:r>
            <a:r>
              <a:rPr sz="2150" spc="135" dirty="0">
                <a:solidFill>
                  <a:srgbClr val="FFFFFF"/>
                </a:solidFill>
                <a:latin typeface="Trebuchet MS"/>
                <a:cs typeface="Trebuchet MS"/>
              </a:rPr>
              <a:t> </a:t>
            </a:r>
            <a:r>
              <a:rPr sz="2150" spc="-10" dirty="0">
                <a:solidFill>
                  <a:srgbClr val="FFFFFF"/>
                </a:solidFill>
                <a:latin typeface="Trebuchet MS"/>
                <a:cs typeface="Trebuchet MS"/>
              </a:rPr>
              <a:t>(VIAM)</a:t>
            </a:r>
            <a:endParaRPr sz="2150">
              <a:latin typeface="Trebuchet MS"/>
              <a:cs typeface="Trebuchet MS"/>
            </a:endParaRPr>
          </a:p>
          <a:p>
            <a:pPr marL="927735" indent="-457834">
              <a:lnSpc>
                <a:spcPct val="100000"/>
              </a:lnSpc>
              <a:spcBef>
                <a:spcPts val="50"/>
              </a:spcBef>
              <a:buAutoNum type="arabicPeriod"/>
              <a:tabLst>
                <a:tab pos="927735" algn="l"/>
              </a:tabLst>
            </a:pPr>
            <a:r>
              <a:rPr sz="2150" dirty="0">
                <a:solidFill>
                  <a:srgbClr val="FFFFFF"/>
                </a:solidFill>
                <a:latin typeface="Trebuchet MS"/>
                <a:cs typeface="Trebuchet MS"/>
              </a:rPr>
              <a:t>Visual</a:t>
            </a:r>
            <a:r>
              <a:rPr sz="2150" spc="70" dirty="0">
                <a:solidFill>
                  <a:srgbClr val="FFFFFF"/>
                </a:solidFill>
                <a:latin typeface="Trebuchet MS"/>
                <a:cs typeface="Trebuchet MS"/>
              </a:rPr>
              <a:t> </a:t>
            </a:r>
            <a:r>
              <a:rPr sz="2150" dirty="0">
                <a:solidFill>
                  <a:srgbClr val="FFFFFF"/>
                </a:solidFill>
                <a:latin typeface="Trebuchet MS"/>
                <a:cs typeface="Trebuchet MS"/>
              </a:rPr>
              <a:t>inspection</a:t>
            </a:r>
            <a:r>
              <a:rPr sz="2150" spc="125" dirty="0">
                <a:solidFill>
                  <a:srgbClr val="FFFFFF"/>
                </a:solidFill>
                <a:latin typeface="Trebuchet MS"/>
                <a:cs typeface="Trebuchet MS"/>
              </a:rPr>
              <a:t> </a:t>
            </a:r>
            <a:r>
              <a:rPr sz="2150" dirty="0">
                <a:solidFill>
                  <a:srgbClr val="FFFFFF"/>
                </a:solidFill>
                <a:latin typeface="Trebuchet MS"/>
                <a:cs typeface="Trebuchet MS"/>
              </a:rPr>
              <a:t>with</a:t>
            </a:r>
            <a:r>
              <a:rPr sz="2150" spc="50" dirty="0">
                <a:solidFill>
                  <a:srgbClr val="FFFFFF"/>
                </a:solidFill>
                <a:latin typeface="Trebuchet MS"/>
                <a:cs typeface="Trebuchet MS"/>
              </a:rPr>
              <a:t> </a:t>
            </a:r>
            <a:r>
              <a:rPr sz="2150" dirty="0">
                <a:solidFill>
                  <a:srgbClr val="FFFFFF"/>
                </a:solidFill>
                <a:latin typeface="Trebuchet MS"/>
                <a:cs typeface="Trebuchet MS"/>
              </a:rPr>
              <a:t>Lugol’s</a:t>
            </a:r>
            <a:r>
              <a:rPr sz="2150" spc="140" dirty="0">
                <a:solidFill>
                  <a:srgbClr val="FFFFFF"/>
                </a:solidFill>
                <a:latin typeface="Trebuchet MS"/>
                <a:cs typeface="Trebuchet MS"/>
              </a:rPr>
              <a:t> </a:t>
            </a:r>
            <a:r>
              <a:rPr sz="2150" dirty="0">
                <a:solidFill>
                  <a:srgbClr val="FFFFFF"/>
                </a:solidFill>
                <a:latin typeface="Trebuchet MS"/>
                <a:cs typeface="Trebuchet MS"/>
              </a:rPr>
              <a:t>Iodine</a:t>
            </a:r>
            <a:r>
              <a:rPr sz="2150" spc="130" dirty="0">
                <a:solidFill>
                  <a:srgbClr val="FFFFFF"/>
                </a:solidFill>
                <a:latin typeface="Trebuchet MS"/>
                <a:cs typeface="Trebuchet MS"/>
              </a:rPr>
              <a:t> </a:t>
            </a:r>
            <a:r>
              <a:rPr sz="2150" spc="-10" dirty="0">
                <a:solidFill>
                  <a:srgbClr val="FFFFFF"/>
                </a:solidFill>
                <a:latin typeface="Trebuchet MS"/>
                <a:cs typeface="Trebuchet MS"/>
              </a:rPr>
              <a:t>(VILI)</a:t>
            </a:r>
            <a:endParaRPr sz="2150">
              <a:latin typeface="Trebuchet MS"/>
              <a:cs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Pap</a:t>
            </a:r>
            <a:r>
              <a:rPr spc="-60" dirty="0"/>
              <a:t> </a:t>
            </a:r>
            <a:r>
              <a:rPr spc="-10" dirty="0"/>
              <a:t>smear</a:t>
            </a:r>
          </a:p>
        </p:txBody>
      </p:sp>
      <p:pic>
        <p:nvPicPr>
          <p:cNvPr id="3" name="object 3"/>
          <p:cNvPicPr/>
          <p:nvPr/>
        </p:nvPicPr>
        <p:blipFill>
          <a:blip r:embed="rId2" cstate="print"/>
          <a:stretch>
            <a:fillRect/>
          </a:stretch>
        </p:blipFill>
        <p:spPr>
          <a:xfrm>
            <a:off x="1371600" y="2066923"/>
            <a:ext cx="9448800" cy="4762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491490">
              <a:lnSpc>
                <a:spcPct val="100000"/>
              </a:lnSpc>
              <a:spcBef>
                <a:spcPts val="105"/>
              </a:spcBef>
            </a:pPr>
            <a:r>
              <a:rPr spc="-10" dirty="0"/>
              <a:t>Colposcopy</a:t>
            </a:r>
          </a:p>
        </p:txBody>
      </p:sp>
      <p:grpSp>
        <p:nvGrpSpPr>
          <p:cNvPr id="3" name="object 3"/>
          <p:cNvGrpSpPr/>
          <p:nvPr/>
        </p:nvGrpSpPr>
        <p:grpSpPr>
          <a:xfrm>
            <a:off x="85725" y="2200275"/>
            <a:ext cx="11867515" cy="4391025"/>
            <a:chOff x="85725" y="2200275"/>
            <a:chExt cx="11867515" cy="4391025"/>
          </a:xfrm>
        </p:grpSpPr>
        <p:pic>
          <p:nvPicPr>
            <p:cNvPr id="4" name="object 4"/>
            <p:cNvPicPr/>
            <p:nvPr/>
          </p:nvPicPr>
          <p:blipFill>
            <a:blip r:embed="rId2" cstate="print"/>
            <a:stretch>
              <a:fillRect/>
            </a:stretch>
          </p:blipFill>
          <p:spPr>
            <a:xfrm>
              <a:off x="85725" y="2200275"/>
              <a:ext cx="7591425" cy="4391025"/>
            </a:xfrm>
            <a:prstGeom prst="rect">
              <a:avLst/>
            </a:prstGeom>
          </p:spPr>
        </p:pic>
        <p:pic>
          <p:nvPicPr>
            <p:cNvPr id="5" name="object 5"/>
            <p:cNvPicPr/>
            <p:nvPr/>
          </p:nvPicPr>
          <p:blipFill>
            <a:blip r:embed="rId3" cstate="print"/>
            <a:stretch>
              <a:fillRect/>
            </a:stretch>
          </p:blipFill>
          <p:spPr>
            <a:xfrm>
              <a:off x="7866760" y="2409825"/>
              <a:ext cx="4086225" cy="3533775"/>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spc="-10" dirty="0"/>
              <a:t>Colposcopy</a:t>
            </a:r>
          </a:p>
        </p:txBody>
      </p:sp>
      <p:sp>
        <p:nvSpPr>
          <p:cNvPr id="3" name="object 3"/>
          <p:cNvSpPr/>
          <p:nvPr/>
        </p:nvSpPr>
        <p:spPr>
          <a:xfrm>
            <a:off x="309562" y="2138362"/>
            <a:ext cx="11439525" cy="4572000"/>
          </a:xfrm>
          <a:custGeom>
            <a:avLst/>
            <a:gdLst/>
            <a:ahLst/>
            <a:cxnLst/>
            <a:rect l="l" t="t" r="r" b="b"/>
            <a:pathLst>
              <a:path w="11439525" h="4572000">
                <a:moveTo>
                  <a:pt x="0" y="4572000"/>
                </a:moveTo>
                <a:lnTo>
                  <a:pt x="11439525" y="4572000"/>
                </a:lnTo>
                <a:lnTo>
                  <a:pt x="11439525" y="0"/>
                </a:lnTo>
                <a:lnTo>
                  <a:pt x="0" y="0"/>
                </a:lnTo>
                <a:lnTo>
                  <a:pt x="0" y="45720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388620" y="2034675"/>
            <a:ext cx="10945495" cy="4528185"/>
          </a:xfrm>
          <a:prstGeom prst="rect">
            <a:avLst/>
          </a:prstGeom>
        </p:spPr>
        <p:txBody>
          <a:bodyPr vert="horz" wrap="square" lIns="0" tIns="66675" rIns="0" bIns="0" rtlCol="0">
            <a:spAutoFit/>
          </a:bodyPr>
          <a:lstStyle/>
          <a:p>
            <a:pPr marL="240029" indent="-227329">
              <a:lnSpc>
                <a:spcPct val="100000"/>
              </a:lnSpc>
              <a:spcBef>
                <a:spcPts val="525"/>
              </a:spcBef>
              <a:buFont typeface="Arial MT"/>
              <a:buChar char="•"/>
              <a:tabLst>
                <a:tab pos="240029" algn="l"/>
              </a:tabLst>
            </a:pPr>
            <a:r>
              <a:rPr sz="2400" dirty="0">
                <a:solidFill>
                  <a:srgbClr val="FFFFFF"/>
                </a:solidFill>
                <a:latin typeface="Trebuchet MS"/>
                <a:cs typeface="Trebuchet MS"/>
              </a:rPr>
              <a:t>Colposcopy</a:t>
            </a:r>
            <a:r>
              <a:rPr sz="2400" spc="-55" dirty="0">
                <a:solidFill>
                  <a:srgbClr val="FFFFFF"/>
                </a:solidFill>
                <a:latin typeface="Trebuchet MS"/>
                <a:cs typeface="Trebuchet MS"/>
              </a:rPr>
              <a:t> </a:t>
            </a:r>
            <a:r>
              <a:rPr sz="2400" dirty="0">
                <a:solidFill>
                  <a:srgbClr val="FFFFFF"/>
                </a:solidFill>
                <a:latin typeface="Trebuchet MS"/>
                <a:cs typeface="Trebuchet MS"/>
              </a:rPr>
              <a:t>is</a:t>
            </a:r>
            <a:r>
              <a:rPr sz="2400" spc="10" dirty="0">
                <a:solidFill>
                  <a:srgbClr val="FFFFFF"/>
                </a:solidFill>
                <a:latin typeface="Trebuchet MS"/>
                <a:cs typeface="Trebuchet MS"/>
              </a:rPr>
              <a:t> </a:t>
            </a:r>
            <a:r>
              <a:rPr sz="2400" dirty="0">
                <a:solidFill>
                  <a:srgbClr val="FFFFFF"/>
                </a:solidFill>
                <a:latin typeface="Trebuchet MS"/>
                <a:cs typeface="Trebuchet MS"/>
              </a:rPr>
              <a:t>the</a:t>
            </a:r>
            <a:r>
              <a:rPr sz="2400" spc="-30" dirty="0">
                <a:solidFill>
                  <a:srgbClr val="FFFFFF"/>
                </a:solidFill>
                <a:latin typeface="Trebuchet MS"/>
                <a:cs typeface="Trebuchet MS"/>
              </a:rPr>
              <a:t> </a:t>
            </a:r>
            <a:r>
              <a:rPr sz="2400" dirty="0">
                <a:solidFill>
                  <a:srgbClr val="FFFFFF"/>
                </a:solidFill>
                <a:latin typeface="Trebuchet MS"/>
                <a:cs typeface="Trebuchet MS"/>
              </a:rPr>
              <a:t>inspection</a:t>
            </a:r>
            <a:r>
              <a:rPr sz="2400" spc="-35" dirty="0">
                <a:solidFill>
                  <a:srgbClr val="FFFFFF"/>
                </a:solidFill>
                <a:latin typeface="Trebuchet MS"/>
                <a:cs typeface="Trebuchet MS"/>
              </a:rPr>
              <a:t> </a:t>
            </a:r>
            <a:r>
              <a:rPr sz="2400" dirty="0">
                <a:solidFill>
                  <a:srgbClr val="FFFFFF"/>
                </a:solidFill>
                <a:latin typeface="Trebuchet MS"/>
                <a:cs typeface="Trebuchet MS"/>
              </a:rPr>
              <a:t>of</a:t>
            </a:r>
            <a:r>
              <a:rPr sz="2400" spc="-55" dirty="0">
                <a:solidFill>
                  <a:srgbClr val="FFFFFF"/>
                </a:solidFill>
                <a:latin typeface="Trebuchet MS"/>
                <a:cs typeface="Trebuchet MS"/>
              </a:rPr>
              <a:t> </a:t>
            </a:r>
            <a:r>
              <a:rPr sz="2400" dirty="0">
                <a:solidFill>
                  <a:srgbClr val="FFFFFF"/>
                </a:solidFill>
                <a:latin typeface="Trebuchet MS"/>
                <a:cs typeface="Trebuchet MS"/>
              </a:rPr>
              <a:t>cervix</a:t>
            </a:r>
            <a:r>
              <a:rPr sz="2400" spc="-70" dirty="0">
                <a:solidFill>
                  <a:srgbClr val="FFFFFF"/>
                </a:solidFill>
                <a:latin typeface="Trebuchet MS"/>
                <a:cs typeface="Trebuchet MS"/>
              </a:rPr>
              <a:t> </a:t>
            </a:r>
            <a:r>
              <a:rPr sz="2400" dirty="0">
                <a:solidFill>
                  <a:srgbClr val="FFFFFF"/>
                </a:solidFill>
                <a:latin typeface="Trebuchet MS"/>
                <a:cs typeface="Trebuchet MS"/>
              </a:rPr>
              <a:t>with</a:t>
            </a:r>
            <a:r>
              <a:rPr sz="2400" spc="-35" dirty="0">
                <a:solidFill>
                  <a:srgbClr val="FFFFFF"/>
                </a:solidFill>
                <a:latin typeface="Trebuchet MS"/>
                <a:cs typeface="Trebuchet MS"/>
              </a:rPr>
              <a:t> </a:t>
            </a:r>
            <a:r>
              <a:rPr sz="2400" dirty="0">
                <a:solidFill>
                  <a:srgbClr val="FFFFFF"/>
                </a:solidFill>
                <a:latin typeface="Trebuchet MS"/>
                <a:cs typeface="Trebuchet MS"/>
              </a:rPr>
              <a:t>a</a:t>
            </a:r>
            <a:r>
              <a:rPr sz="2400" spc="15" dirty="0">
                <a:solidFill>
                  <a:srgbClr val="FFFFFF"/>
                </a:solidFill>
                <a:latin typeface="Trebuchet MS"/>
                <a:cs typeface="Trebuchet MS"/>
              </a:rPr>
              <a:t> </a:t>
            </a:r>
            <a:r>
              <a:rPr sz="2400" dirty="0">
                <a:solidFill>
                  <a:srgbClr val="FFFFFF"/>
                </a:solidFill>
                <a:latin typeface="Trebuchet MS"/>
                <a:cs typeface="Trebuchet MS"/>
              </a:rPr>
              <a:t>low</a:t>
            </a:r>
            <a:r>
              <a:rPr sz="2400" spc="15" dirty="0">
                <a:solidFill>
                  <a:srgbClr val="FFFFFF"/>
                </a:solidFill>
                <a:latin typeface="Trebuchet MS"/>
                <a:cs typeface="Trebuchet MS"/>
              </a:rPr>
              <a:t> </a:t>
            </a:r>
            <a:r>
              <a:rPr sz="2400" dirty="0">
                <a:solidFill>
                  <a:srgbClr val="FFFFFF"/>
                </a:solidFill>
                <a:latin typeface="Trebuchet MS"/>
                <a:cs typeface="Trebuchet MS"/>
              </a:rPr>
              <a:t>powered</a:t>
            </a:r>
            <a:r>
              <a:rPr sz="2400" spc="15" dirty="0">
                <a:solidFill>
                  <a:srgbClr val="FFFFFF"/>
                </a:solidFill>
                <a:latin typeface="Trebuchet MS"/>
                <a:cs typeface="Trebuchet MS"/>
              </a:rPr>
              <a:t> </a:t>
            </a:r>
            <a:r>
              <a:rPr sz="2400" spc="-10" dirty="0">
                <a:solidFill>
                  <a:srgbClr val="FFFFFF"/>
                </a:solidFill>
                <a:latin typeface="Trebuchet MS"/>
                <a:cs typeface="Trebuchet MS"/>
              </a:rPr>
              <a:t>microscope.</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Magnifies</a:t>
            </a:r>
            <a:r>
              <a:rPr sz="2400" spc="-65" dirty="0">
                <a:solidFill>
                  <a:srgbClr val="FFFFFF"/>
                </a:solidFill>
                <a:latin typeface="Trebuchet MS"/>
                <a:cs typeface="Trebuchet MS"/>
              </a:rPr>
              <a:t> </a:t>
            </a:r>
            <a:r>
              <a:rPr sz="2400" dirty="0">
                <a:solidFill>
                  <a:srgbClr val="FFFFFF"/>
                </a:solidFill>
                <a:latin typeface="Trebuchet MS"/>
                <a:cs typeface="Trebuchet MS"/>
              </a:rPr>
              <a:t>the</a:t>
            </a:r>
            <a:r>
              <a:rPr sz="2400" spc="-35" dirty="0">
                <a:solidFill>
                  <a:srgbClr val="FFFFFF"/>
                </a:solidFill>
                <a:latin typeface="Trebuchet MS"/>
                <a:cs typeface="Trebuchet MS"/>
              </a:rPr>
              <a:t> </a:t>
            </a:r>
            <a:r>
              <a:rPr sz="2400" dirty="0">
                <a:solidFill>
                  <a:srgbClr val="FFFFFF"/>
                </a:solidFill>
                <a:latin typeface="Trebuchet MS"/>
                <a:cs typeface="Trebuchet MS"/>
              </a:rPr>
              <a:t>cervix</a:t>
            </a:r>
            <a:r>
              <a:rPr sz="2400" spc="5" dirty="0">
                <a:solidFill>
                  <a:srgbClr val="FFFFFF"/>
                </a:solidFill>
                <a:latin typeface="Trebuchet MS"/>
                <a:cs typeface="Trebuchet MS"/>
              </a:rPr>
              <a:t> </a:t>
            </a:r>
            <a:r>
              <a:rPr sz="2400" spc="-10" dirty="0">
                <a:solidFill>
                  <a:srgbClr val="FFFFFF"/>
                </a:solidFill>
                <a:latin typeface="Trebuchet MS"/>
                <a:cs typeface="Trebuchet MS"/>
              </a:rPr>
              <a:t>4-</a:t>
            </a:r>
            <a:r>
              <a:rPr sz="2400" dirty="0">
                <a:solidFill>
                  <a:srgbClr val="FFFFFF"/>
                </a:solidFill>
                <a:latin typeface="Trebuchet MS"/>
                <a:cs typeface="Trebuchet MS"/>
              </a:rPr>
              <a:t>20</a:t>
            </a:r>
            <a:r>
              <a:rPr sz="2400" spc="-55" dirty="0">
                <a:solidFill>
                  <a:srgbClr val="FFFFFF"/>
                </a:solidFill>
                <a:latin typeface="Trebuchet MS"/>
                <a:cs typeface="Trebuchet MS"/>
              </a:rPr>
              <a:t> </a:t>
            </a:r>
            <a:r>
              <a:rPr sz="2400" spc="-10" dirty="0">
                <a:solidFill>
                  <a:srgbClr val="FFFFFF"/>
                </a:solidFill>
                <a:latin typeface="Trebuchet MS"/>
                <a:cs typeface="Trebuchet MS"/>
              </a:rPr>
              <a:t>times.</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Patient</a:t>
            </a:r>
            <a:r>
              <a:rPr sz="2400" spc="-40" dirty="0">
                <a:solidFill>
                  <a:srgbClr val="FFFFFF"/>
                </a:solidFill>
                <a:latin typeface="Trebuchet MS"/>
                <a:cs typeface="Trebuchet MS"/>
              </a:rPr>
              <a:t> </a:t>
            </a:r>
            <a:r>
              <a:rPr sz="2400" dirty="0">
                <a:solidFill>
                  <a:srgbClr val="FFFFFF"/>
                </a:solidFill>
                <a:latin typeface="Trebuchet MS"/>
                <a:cs typeface="Trebuchet MS"/>
              </a:rPr>
              <a:t>is</a:t>
            </a:r>
            <a:r>
              <a:rPr sz="2400" spc="15" dirty="0">
                <a:solidFill>
                  <a:srgbClr val="FFFFFF"/>
                </a:solidFill>
                <a:latin typeface="Trebuchet MS"/>
                <a:cs typeface="Trebuchet MS"/>
              </a:rPr>
              <a:t> </a:t>
            </a:r>
            <a:r>
              <a:rPr sz="2400" dirty="0">
                <a:solidFill>
                  <a:srgbClr val="FFFFFF"/>
                </a:solidFill>
                <a:latin typeface="Trebuchet MS"/>
                <a:cs typeface="Trebuchet MS"/>
              </a:rPr>
              <a:t>put</a:t>
            </a:r>
            <a:r>
              <a:rPr sz="2400" spc="-40" dirty="0">
                <a:solidFill>
                  <a:srgbClr val="FFFFFF"/>
                </a:solidFill>
                <a:latin typeface="Trebuchet MS"/>
                <a:cs typeface="Trebuchet MS"/>
              </a:rPr>
              <a:t> </a:t>
            </a:r>
            <a:r>
              <a:rPr sz="2400" dirty="0">
                <a:solidFill>
                  <a:srgbClr val="FFFFFF"/>
                </a:solidFill>
                <a:latin typeface="Trebuchet MS"/>
                <a:cs typeface="Trebuchet MS"/>
              </a:rPr>
              <a:t>in</a:t>
            </a:r>
            <a:r>
              <a:rPr sz="2400" spc="-25" dirty="0">
                <a:solidFill>
                  <a:srgbClr val="FFFFFF"/>
                </a:solidFill>
                <a:latin typeface="Trebuchet MS"/>
                <a:cs typeface="Trebuchet MS"/>
              </a:rPr>
              <a:t> </a:t>
            </a:r>
            <a:r>
              <a:rPr sz="2400" dirty="0">
                <a:solidFill>
                  <a:srgbClr val="FFFFFF"/>
                </a:solidFill>
                <a:latin typeface="Trebuchet MS"/>
                <a:cs typeface="Trebuchet MS"/>
              </a:rPr>
              <a:t>lithotomy</a:t>
            </a:r>
            <a:r>
              <a:rPr sz="2400" spc="25" dirty="0">
                <a:solidFill>
                  <a:srgbClr val="FFFFFF"/>
                </a:solidFill>
                <a:latin typeface="Trebuchet MS"/>
                <a:cs typeface="Trebuchet MS"/>
              </a:rPr>
              <a:t> </a:t>
            </a:r>
            <a:r>
              <a:rPr sz="2400" spc="-10" dirty="0">
                <a:solidFill>
                  <a:srgbClr val="FFFFFF"/>
                </a:solidFill>
                <a:latin typeface="Trebuchet MS"/>
                <a:cs typeface="Trebuchet MS"/>
              </a:rPr>
              <a:t>position.</a:t>
            </a:r>
            <a:endParaRPr sz="2400">
              <a:latin typeface="Trebuchet MS"/>
              <a:cs typeface="Trebuchet MS"/>
            </a:endParaRPr>
          </a:p>
          <a:p>
            <a:pPr marL="240029" indent="-227329">
              <a:lnSpc>
                <a:spcPct val="100000"/>
              </a:lnSpc>
              <a:spcBef>
                <a:spcPts val="500"/>
              </a:spcBef>
              <a:buFont typeface="Arial MT"/>
              <a:buChar char="•"/>
              <a:tabLst>
                <a:tab pos="240029" algn="l"/>
              </a:tabLst>
            </a:pPr>
            <a:r>
              <a:rPr sz="2400" dirty="0">
                <a:solidFill>
                  <a:srgbClr val="FFFFFF"/>
                </a:solidFill>
                <a:latin typeface="Trebuchet MS"/>
                <a:cs typeface="Trebuchet MS"/>
              </a:rPr>
              <a:t>Passing</a:t>
            </a:r>
            <a:r>
              <a:rPr sz="2400" spc="-25" dirty="0">
                <a:solidFill>
                  <a:srgbClr val="FFFFFF"/>
                </a:solidFill>
                <a:latin typeface="Trebuchet MS"/>
                <a:cs typeface="Trebuchet MS"/>
              </a:rPr>
              <a:t> </a:t>
            </a:r>
            <a:r>
              <a:rPr sz="2400" dirty="0">
                <a:solidFill>
                  <a:srgbClr val="FFFFFF"/>
                </a:solidFill>
                <a:latin typeface="Trebuchet MS"/>
                <a:cs typeface="Trebuchet MS"/>
              </a:rPr>
              <a:t>a bivalve</a:t>
            </a:r>
            <a:r>
              <a:rPr sz="2400" spc="-50" dirty="0">
                <a:solidFill>
                  <a:srgbClr val="FFFFFF"/>
                </a:solidFill>
                <a:latin typeface="Trebuchet MS"/>
                <a:cs typeface="Trebuchet MS"/>
              </a:rPr>
              <a:t> </a:t>
            </a:r>
            <a:r>
              <a:rPr sz="2400" dirty="0">
                <a:solidFill>
                  <a:srgbClr val="FFFFFF"/>
                </a:solidFill>
                <a:latin typeface="Trebuchet MS"/>
                <a:cs typeface="Trebuchet MS"/>
              </a:rPr>
              <a:t>speculum</a:t>
            </a:r>
            <a:r>
              <a:rPr sz="2400" spc="-55" dirty="0">
                <a:solidFill>
                  <a:srgbClr val="FFFFFF"/>
                </a:solidFill>
                <a:latin typeface="Trebuchet MS"/>
                <a:cs typeface="Trebuchet MS"/>
              </a:rPr>
              <a:t> </a:t>
            </a:r>
            <a:r>
              <a:rPr sz="2400" dirty="0">
                <a:solidFill>
                  <a:srgbClr val="FFFFFF"/>
                </a:solidFill>
                <a:latin typeface="Trebuchet MS"/>
                <a:cs typeface="Trebuchet MS"/>
              </a:rPr>
              <a:t>in</a:t>
            </a:r>
            <a:r>
              <a:rPr sz="2400" spc="15" dirty="0">
                <a:solidFill>
                  <a:srgbClr val="FFFFFF"/>
                </a:solidFill>
                <a:latin typeface="Trebuchet MS"/>
                <a:cs typeface="Trebuchet MS"/>
              </a:rPr>
              <a:t> </a:t>
            </a:r>
            <a:r>
              <a:rPr sz="2400" spc="-10" dirty="0">
                <a:solidFill>
                  <a:srgbClr val="FFFFFF"/>
                </a:solidFill>
                <a:latin typeface="Trebuchet MS"/>
                <a:cs typeface="Trebuchet MS"/>
              </a:rPr>
              <a:t>vagina</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Inspection</a:t>
            </a:r>
            <a:r>
              <a:rPr sz="2400" spc="-30" dirty="0">
                <a:solidFill>
                  <a:srgbClr val="FFFFFF"/>
                </a:solidFill>
                <a:latin typeface="Trebuchet MS"/>
                <a:cs typeface="Trebuchet MS"/>
              </a:rPr>
              <a:t> </a:t>
            </a:r>
            <a:r>
              <a:rPr sz="2400" dirty="0">
                <a:solidFill>
                  <a:srgbClr val="FFFFFF"/>
                </a:solidFill>
                <a:latin typeface="Trebuchet MS"/>
                <a:cs typeface="Trebuchet MS"/>
              </a:rPr>
              <a:t>of</a:t>
            </a:r>
            <a:r>
              <a:rPr sz="2400" spc="-55" dirty="0">
                <a:solidFill>
                  <a:srgbClr val="FFFFFF"/>
                </a:solidFill>
                <a:latin typeface="Trebuchet MS"/>
                <a:cs typeface="Trebuchet MS"/>
              </a:rPr>
              <a:t> </a:t>
            </a:r>
            <a:r>
              <a:rPr sz="2400" dirty="0">
                <a:solidFill>
                  <a:srgbClr val="FFFFFF"/>
                </a:solidFill>
                <a:latin typeface="Trebuchet MS"/>
                <a:cs typeface="Trebuchet MS"/>
              </a:rPr>
              <a:t>the</a:t>
            </a:r>
            <a:r>
              <a:rPr sz="2400" spc="-30" dirty="0">
                <a:solidFill>
                  <a:srgbClr val="FFFFFF"/>
                </a:solidFill>
                <a:latin typeface="Trebuchet MS"/>
                <a:cs typeface="Trebuchet MS"/>
              </a:rPr>
              <a:t> </a:t>
            </a:r>
            <a:r>
              <a:rPr sz="2400" dirty="0">
                <a:solidFill>
                  <a:srgbClr val="FFFFFF"/>
                </a:solidFill>
                <a:latin typeface="Trebuchet MS"/>
                <a:cs typeface="Trebuchet MS"/>
              </a:rPr>
              <a:t>cervix</a:t>
            </a:r>
            <a:r>
              <a:rPr sz="2400" spc="5" dirty="0">
                <a:solidFill>
                  <a:srgbClr val="FFFFFF"/>
                </a:solidFill>
                <a:latin typeface="Trebuchet MS"/>
                <a:cs typeface="Trebuchet MS"/>
              </a:rPr>
              <a:t> </a:t>
            </a:r>
            <a:r>
              <a:rPr sz="2400" dirty="0">
                <a:solidFill>
                  <a:srgbClr val="FFFFFF"/>
                </a:solidFill>
                <a:latin typeface="Trebuchet MS"/>
                <a:cs typeface="Trebuchet MS"/>
              </a:rPr>
              <a:t>and</a:t>
            </a:r>
            <a:r>
              <a:rPr sz="2400" spc="15" dirty="0">
                <a:solidFill>
                  <a:srgbClr val="FFFFFF"/>
                </a:solidFill>
                <a:latin typeface="Trebuchet MS"/>
                <a:cs typeface="Trebuchet MS"/>
              </a:rPr>
              <a:t> </a:t>
            </a:r>
            <a:r>
              <a:rPr sz="2400" dirty="0">
                <a:solidFill>
                  <a:srgbClr val="FFFFFF"/>
                </a:solidFill>
                <a:latin typeface="Trebuchet MS"/>
                <a:cs typeface="Trebuchet MS"/>
              </a:rPr>
              <a:t>its</a:t>
            </a:r>
            <a:r>
              <a:rPr sz="2400" spc="-60" dirty="0">
                <a:solidFill>
                  <a:srgbClr val="FFFFFF"/>
                </a:solidFill>
                <a:latin typeface="Trebuchet MS"/>
                <a:cs typeface="Trebuchet MS"/>
              </a:rPr>
              <a:t> </a:t>
            </a:r>
            <a:r>
              <a:rPr sz="2400" spc="-10" dirty="0">
                <a:solidFill>
                  <a:srgbClr val="FFFFFF"/>
                </a:solidFill>
                <a:latin typeface="Trebuchet MS"/>
                <a:cs typeface="Trebuchet MS"/>
              </a:rPr>
              <a:t>vasculature.</a:t>
            </a:r>
            <a:endParaRPr sz="2400">
              <a:latin typeface="Trebuchet MS"/>
              <a:cs typeface="Trebuchet MS"/>
            </a:endParaRPr>
          </a:p>
          <a:p>
            <a:pPr marL="240029" indent="-227329">
              <a:lnSpc>
                <a:spcPct val="100000"/>
              </a:lnSpc>
              <a:spcBef>
                <a:spcPts val="420"/>
              </a:spcBef>
              <a:buFont typeface="Arial MT"/>
              <a:buChar char="•"/>
              <a:tabLst>
                <a:tab pos="240029" algn="l"/>
              </a:tabLst>
            </a:pPr>
            <a:r>
              <a:rPr sz="2400" dirty="0">
                <a:solidFill>
                  <a:srgbClr val="FFFFFF"/>
                </a:solidFill>
                <a:latin typeface="Trebuchet MS"/>
                <a:cs typeface="Trebuchet MS"/>
              </a:rPr>
              <a:t>Green</a:t>
            </a:r>
            <a:r>
              <a:rPr sz="2400" spc="-20" dirty="0">
                <a:solidFill>
                  <a:srgbClr val="FFFFFF"/>
                </a:solidFill>
                <a:latin typeface="Trebuchet MS"/>
                <a:cs typeface="Trebuchet MS"/>
              </a:rPr>
              <a:t> </a:t>
            </a:r>
            <a:r>
              <a:rPr sz="2400" dirty="0">
                <a:solidFill>
                  <a:srgbClr val="FFFFFF"/>
                </a:solidFill>
                <a:latin typeface="Trebuchet MS"/>
                <a:cs typeface="Trebuchet MS"/>
              </a:rPr>
              <a:t>filter</a:t>
            </a:r>
            <a:r>
              <a:rPr sz="2400" spc="-15" dirty="0">
                <a:solidFill>
                  <a:srgbClr val="FFFFFF"/>
                </a:solidFill>
                <a:latin typeface="Trebuchet MS"/>
                <a:cs typeface="Trebuchet MS"/>
              </a:rPr>
              <a:t> </a:t>
            </a:r>
            <a:r>
              <a:rPr sz="2400" dirty="0">
                <a:solidFill>
                  <a:srgbClr val="FFFFFF"/>
                </a:solidFill>
                <a:latin typeface="Trebuchet MS"/>
                <a:cs typeface="Trebuchet MS"/>
              </a:rPr>
              <a:t>may</a:t>
            </a:r>
            <a:r>
              <a:rPr sz="2400" spc="-40" dirty="0">
                <a:solidFill>
                  <a:srgbClr val="FFFFFF"/>
                </a:solidFill>
                <a:latin typeface="Trebuchet MS"/>
                <a:cs typeface="Trebuchet MS"/>
              </a:rPr>
              <a:t> </a:t>
            </a:r>
            <a:r>
              <a:rPr sz="2400" dirty="0">
                <a:solidFill>
                  <a:srgbClr val="FFFFFF"/>
                </a:solidFill>
                <a:latin typeface="Trebuchet MS"/>
                <a:cs typeface="Trebuchet MS"/>
              </a:rPr>
              <a:t>help</a:t>
            </a:r>
            <a:r>
              <a:rPr sz="2400" spc="-40" dirty="0">
                <a:solidFill>
                  <a:srgbClr val="FFFFFF"/>
                </a:solidFill>
                <a:latin typeface="Trebuchet MS"/>
                <a:cs typeface="Trebuchet MS"/>
              </a:rPr>
              <a:t> </a:t>
            </a:r>
            <a:r>
              <a:rPr sz="2400" dirty="0">
                <a:solidFill>
                  <a:srgbClr val="FFFFFF"/>
                </a:solidFill>
                <a:latin typeface="Trebuchet MS"/>
                <a:cs typeface="Trebuchet MS"/>
              </a:rPr>
              <a:t>studying</a:t>
            </a:r>
            <a:r>
              <a:rPr sz="2400" spc="-60" dirty="0">
                <a:solidFill>
                  <a:srgbClr val="FFFFFF"/>
                </a:solidFill>
                <a:latin typeface="Trebuchet MS"/>
                <a:cs typeface="Trebuchet MS"/>
              </a:rPr>
              <a:t> </a:t>
            </a:r>
            <a:r>
              <a:rPr sz="2400" spc="-10" dirty="0">
                <a:solidFill>
                  <a:srgbClr val="FFFFFF"/>
                </a:solidFill>
                <a:latin typeface="Trebuchet MS"/>
                <a:cs typeface="Trebuchet MS"/>
              </a:rPr>
              <a:t>vasculature.</a:t>
            </a:r>
            <a:endParaRPr sz="2400">
              <a:latin typeface="Trebuchet MS"/>
              <a:cs typeface="Trebuchet MS"/>
            </a:endParaRPr>
          </a:p>
          <a:p>
            <a:pPr marL="240029" indent="-227329">
              <a:lnSpc>
                <a:spcPts val="2565"/>
              </a:lnSpc>
              <a:spcBef>
                <a:spcPts val="425"/>
              </a:spcBef>
              <a:buFont typeface="Arial MT"/>
              <a:buChar char="•"/>
              <a:tabLst>
                <a:tab pos="240029" algn="l"/>
              </a:tabLst>
            </a:pPr>
            <a:r>
              <a:rPr sz="2400" dirty="0">
                <a:solidFill>
                  <a:srgbClr val="FFFFFF"/>
                </a:solidFill>
                <a:latin typeface="Trebuchet MS"/>
                <a:cs typeface="Trebuchet MS"/>
              </a:rPr>
              <a:t>Acetic acid test:</a:t>
            </a:r>
            <a:r>
              <a:rPr sz="2400" spc="-55" dirty="0">
                <a:solidFill>
                  <a:srgbClr val="FFFFFF"/>
                </a:solidFill>
                <a:latin typeface="Trebuchet MS"/>
                <a:cs typeface="Trebuchet MS"/>
              </a:rPr>
              <a:t> </a:t>
            </a:r>
            <a:r>
              <a:rPr sz="2400" dirty="0">
                <a:solidFill>
                  <a:srgbClr val="FFFFFF"/>
                </a:solidFill>
                <a:latin typeface="Trebuchet MS"/>
                <a:cs typeface="Trebuchet MS"/>
              </a:rPr>
              <a:t>application</a:t>
            </a:r>
            <a:r>
              <a:rPr sz="2400" spc="-50" dirty="0">
                <a:solidFill>
                  <a:srgbClr val="FFFFFF"/>
                </a:solidFill>
                <a:latin typeface="Trebuchet MS"/>
                <a:cs typeface="Trebuchet MS"/>
              </a:rPr>
              <a:t> </a:t>
            </a:r>
            <a:r>
              <a:rPr sz="2400" dirty="0">
                <a:solidFill>
                  <a:srgbClr val="FFFFFF"/>
                </a:solidFill>
                <a:latin typeface="Trebuchet MS"/>
                <a:cs typeface="Trebuchet MS"/>
              </a:rPr>
              <a:t>of</a:t>
            </a:r>
            <a:r>
              <a:rPr sz="2400" spc="5" dirty="0">
                <a:solidFill>
                  <a:srgbClr val="FFFFFF"/>
                </a:solidFill>
                <a:latin typeface="Trebuchet MS"/>
                <a:cs typeface="Trebuchet MS"/>
              </a:rPr>
              <a:t> </a:t>
            </a:r>
            <a:r>
              <a:rPr sz="2400" dirty="0">
                <a:solidFill>
                  <a:srgbClr val="FFFFFF"/>
                </a:solidFill>
                <a:latin typeface="Trebuchet MS"/>
                <a:cs typeface="Trebuchet MS"/>
              </a:rPr>
              <a:t>3%</a:t>
            </a:r>
            <a:r>
              <a:rPr sz="2400" spc="-20" dirty="0">
                <a:solidFill>
                  <a:srgbClr val="FFFFFF"/>
                </a:solidFill>
                <a:latin typeface="Trebuchet MS"/>
                <a:cs typeface="Trebuchet MS"/>
              </a:rPr>
              <a:t> </a:t>
            </a:r>
            <a:r>
              <a:rPr sz="2400" dirty="0">
                <a:solidFill>
                  <a:srgbClr val="FFFFFF"/>
                </a:solidFill>
                <a:latin typeface="Trebuchet MS"/>
                <a:cs typeface="Trebuchet MS"/>
              </a:rPr>
              <a:t>acetic</a:t>
            </a:r>
            <a:r>
              <a:rPr sz="2400" spc="-70" dirty="0">
                <a:solidFill>
                  <a:srgbClr val="FFFFFF"/>
                </a:solidFill>
                <a:latin typeface="Trebuchet MS"/>
                <a:cs typeface="Trebuchet MS"/>
              </a:rPr>
              <a:t> </a:t>
            </a:r>
            <a:r>
              <a:rPr sz="2400" dirty="0">
                <a:solidFill>
                  <a:srgbClr val="FFFFFF"/>
                </a:solidFill>
                <a:latin typeface="Trebuchet MS"/>
                <a:cs typeface="Trebuchet MS"/>
              </a:rPr>
              <a:t>acid</a:t>
            </a:r>
            <a:r>
              <a:rPr sz="2400" spc="-70" dirty="0">
                <a:solidFill>
                  <a:srgbClr val="FFFFFF"/>
                </a:solidFill>
                <a:latin typeface="Trebuchet MS"/>
                <a:cs typeface="Trebuchet MS"/>
              </a:rPr>
              <a:t> </a:t>
            </a:r>
            <a:r>
              <a:rPr sz="2400" dirty="0">
                <a:solidFill>
                  <a:srgbClr val="FFFFFF"/>
                </a:solidFill>
                <a:latin typeface="Trebuchet MS"/>
                <a:cs typeface="Trebuchet MS"/>
              </a:rPr>
              <a:t>stained the</a:t>
            </a:r>
            <a:r>
              <a:rPr sz="2400" spc="-40" dirty="0">
                <a:solidFill>
                  <a:srgbClr val="FFFFFF"/>
                </a:solidFill>
                <a:latin typeface="Trebuchet MS"/>
                <a:cs typeface="Trebuchet MS"/>
              </a:rPr>
              <a:t> </a:t>
            </a:r>
            <a:r>
              <a:rPr sz="2400" dirty="0">
                <a:solidFill>
                  <a:srgbClr val="FFFFFF"/>
                </a:solidFill>
                <a:latin typeface="Trebuchet MS"/>
                <a:cs typeface="Trebuchet MS"/>
              </a:rPr>
              <a:t>abnormal</a:t>
            </a:r>
            <a:r>
              <a:rPr sz="2400" spc="-40" dirty="0">
                <a:solidFill>
                  <a:srgbClr val="FFFFFF"/>
                </a:solidFill>
                <a:latin typeface="Trebuchet MS"/>
                <a:cs typeface="Trebuchet MS"/>
              </a:rPr>
              <a:t> </a:t>
            </a:r>
            <a:r>
              <a:rPr sz="2400" dirty="0">
                <a:solidFill>
                  <a:srgbClr val="FFFFFF"/>
                </a:solidFill>
                <a:latin typeface="Trebuchet MS"/>
                <a:cs typeface="Trebuchet MS"/>
              </a:rPr>
              <a:t>area.</a:t>
            </a:r>
            <a:r>
              <a:rPr sz="2400" spc="-60" dirty="0">
                <a:solidFill>
                  <a:srgbClr val="FFFFFF"/>
                </a:solidFill>
                <a:latin typeface="Trebuchet MS"/>
                <a:cs typeface="Trebuchet MS"/>
              </a:rPr>
              <a:t> </a:t>
            </a:r>
            <a:r>
              <a:rPr sz="2400" spc="-25" dirty="0">
                <a:solidFill>
                  <a:srgbClr val="FFFFFF"/>
                </a:solidFill>
                <a:latin typeface="Trebuchet MS"/>
                <a:cs typeface="Trebuchet MS"/>
              </a:rPr>
              <a:t>The</a:t>
            </a:r>
            <a:endParaRPr sz="2400">
              <a:latin typeface="Trebuchet MS"/>
              <a:cs typeface="Trebuchet MS"/>
            </a:endParaRPr>
          </a:p>
          <a:p>
            <a:pPr marL="241300">
              <a:lnSpc>
                <a:spcPts val="2565"/>
              </a:lnSpc>
            </a:pPr>
            <a:r>
              <a:rPr sz="2400" dirty="0">
                <a:solidFill>
                  <a:srgbClr val="FFFFFF"/>
                </a:solidFill>
                <a:latin typeface="Trebuchet MS"/>
                <a:cs typeface="Trebuchet MS"/>
              </a:rPr>
              <a:t>degree</a:t>
            </a:r>
            <a:r>
              <a:rPr sz="2400" spc="30" dirty="0">
                <a:solidFill>
                  <a:srgbClr val="FFFFFF"/>
                </a:solidFill>
                <a:latin typeface="Trebuchet MS"/>
                <a:cs typeface="Trebuchet MS"/>
              </a:rPr>
              <a:t> </a:t>
            </a:r>
            <a:r>
              <a:rPr sz="2400" dirty="0">
                <a:solidFill>
                  <a:srgbClr val="FFFFFF"/>
                </a:solidFill>
                <a:latin typeface="Trebuchet MS"/>
                <a:cs typeface="Trebuchet MS"/>
              </a:rPr>
              <a:t>of</a:t>
            </a:r>
            <a:r>
              <a:rPr sz="2400" spc="-70" dirty="0">
                <a:solidFill>
                  <a:srgbClr val="FFFFFF"/>
                </a:solidFill>
                <a:latin typeface="Trebuchet MS"/>
                <a:cs typeface="Trebuchet MS"/>
              </a:rPr>
              <a:t> </a:t>
            </a:r>
            <a:r>
              <a:rPr sz="2400" dirty="0">
                <a:solidFill>
                  <a:srgbClr val="FFFFFF"/>
                </a:solidFill>
                <a:latin typeface="Trebuchet MS"/>
                <a:cs typeface="Trebuchet MS"/>
              </a:rPr>
              <a:t>staining</a:t>
            </a:r>
            <a:r>
              <a:rPr sz="2400" spc="-5" dirty="0">
                <a:solidFill>
                  <a:srgbClr val="FFFFFF"/>
                </a:solidFill>
                <a:latin typeface="Trebuchet MS"/>
                <a:cs typeface="Trebuchet MS"/>
              </a:rPr>
              <a:t> </a:t>
            </a:r>
            <a:r>
              <a:rPr sz="2400" dirty="0">
                <a:solidFill>
                  <a:srgbClr val="FFFFFF"/>
                </a:solidFill>
                <a:latin typeface="Trebuchet MS"/>
                <a:cs typeface="Trebuchet MS"/>
              </a:rPr>
              <a:t>correlates</a:t>
            </a:r>
            <a:r>
              <a:rPr sz="2400" spc="-70" dirty="0">
                <a:solidFill>
                  <a:srgbClr val="FFFFFF"/>
                </a:solidFill>
                <a:latin typeface="Trebuchet MS"/>
                <a:cs typeface="Trebuchet MS"/>
              </a:rPr>
              <a:t> </a:t>
            </a:r>
            <a:r>
              <a:rPr sz="2400" dirty="0">
                <a:solidFill>
                  <a:srgbClr val="FFFFFF"/>
                </a:solidFill>
                <a:latin typeface="Trebuchet MS"/>
                <a:cs typeface="Trebuchet MS"/>
              </a:rPr>
              <a:t>with</a:t>
            </a:r>
            <a:r>
              <a:rPr sz="2400" spc="-45" dirty="0">
                <a:solidFill>
                  <a:srgbClr val="FFFFFF"/>
                </a:solidFill>
                <a:latin typeface="Trebuchet MS"/>
                <a:cs typeface="Trebuchet MS"/>
              </a:rPr>
              <a:t> </a:t>
            </a:r>
            <a:r>
              <a:rPr sz="2400" dirty="0">
                <a:solidFill>
                  <a:srgbClr val="FFFFFF"/>
                </a:solidFill>
                <a:latin typeface="Trebuchet MS"/>
                <a:cs typeface="Trebuchet MS"/>
              </a:rPr>
              <a:t>severity</a:t>
            </a:r>
            <a:r>
              <a:rPr sz="2400" spc="10" dirty="0">
                <a:solidFill>
                  <a:srgbClr val="FFFFFF"/>
                </a:solidFill>
                <a:latin typeface="Trebuchet MS"/>
                <a:cs typeface="Trebuchet MS"/>
              </a:rPr>
              <a:t> </a:t>
            </a:r>
            <a:r>
              <a:rPr sz="2400" dirty="0">
                <a:solidFill>
                  <a:srgbClr val="FFFFFF"/>
                </a:solidFill>
                <a:latin typeface="Trebuchet MS"/>
                <a:cs typeface="Trebuchet MS"/>
              </a:rPr>
              <a:t>of</a:t>
            </a:r>
            <a:r>
              <a:rPr sz="2400" spc="-65" dirty="0">
                <a:solidFill>
                  <a:srgbClr val="FFFFFF"/>
                </a:solidFill>
                <a:latin typeface="Trebuchet MS"/>
                <a:cs typeface="Trebuchet MS"/>
              </a:rPr>
              <a:t> </a:t>
            </a:r>
            <a:r>
              <a:rPr sz="2400" dirty="0">
                <a:solidFill>
                  <a:srgbClr val="FFFFFF"/>
                </a:solidFill>
                <a:latin typeface="Trebuchet MS"/>
                <a:cs typeface="Trebuchet MS"/>
              </a:rPr>
              <a:t>the</a:t>
            </a:r>
            <a:r>
              <a:rPr sz="2400" spc="-35" dirty="0">
                <a:solidFill>
                  <a:srgbClr val="FFFFFF"/>
                </a:solidFill>
                <a:latin typeface="Trebuchet MS"/>
                <a:cs typeface="Trebuchet MS"/>
              </a:rPr>
              <a:t> </a:t>
            </a:r>
            <a:r>
              <a:rPr sz="2400" spc="-10" dirty="0">
                <a:solidFill>
                  <a:srgbClr val="FFFFFF"/>
                </a:solidFill>
                <a:latin typeface="Trebuchet MS"/>
                <a:cs typeface="Trebuchet MS"/>
              </a:rPr>
              <a:t>lesion.</a:t>
            </a:r>
            <a:endParaRPr sz="2400">
              <a:latin typeface="Trebuchet MS"/>
              <a:cs typeface="Trebuchet MS"/>
            </a:endParaRPr>
          </a:p>
          <a:p>
            <a:pPr marL="240029" indent="-227329">
              <a:lnSpc>
                <a:spcPct val="100000"/>
              </a:lnSpc>
              <a:spcBef>
                <a:spcPts val="430"/>
              </a:spcBef>
              <a:buFont typeface="Arial MT"/>
              <a:buChar char="•"/>
              <a:tabLst>
                <a:tab pos="240029" algn="l"/>
              </a:tabLst>
            </a:pPr>
            <a:r>
              <a:rPr sz="2400" dirty="0">
                <a:solidFill>
                  <a:srgbClr val="FFFFFF"/>
                </a:solidFill>
                <a:latin typeface="Trebuchet MS"/>
                <a:cs typeface="Trebuchet MS"/>
              </a:rPr>
              <a:t>Schiller</a:t>
            </a:r>
            <a:r>
              <a:rPr sz="2400" spc="5" dirty="0">
                <a:solidFill>
                  <a:srgbClr val="FFFFFF"/>
                </a:solidFill>
                <a:latin typeface="Trebuchet MS"/>
                <a:cs typeface="Trebuchet MS"/>
              </a:rPr>
              <a:t> </a:t>
            </a:r>
            <a:r>
              <a:rPr sz="2400" dirty="0">
                <a:solidFill>
                  <a:srgbClr val="FFFFFF"/>
                </a:solidFill>
                <a:latin typeface="Trebuchet MS"/>
                <a:cs typeface="Trebuchet MS"/>
              </a:rPr>
              <a:t>test:</a:t>
            </a:r>
            <a:r>
              <a:rPr sz="2400" spc="-15" dirty="0">
                <a:solidFill>
                  <a:srgbClr val="FFFFFF"/>
                </a:solidFill>
                <a:latin typeface="Trebuchet MS"/>
                <a:cs typeface="Trebuchet MS"/>
              </a:rPr>
              <a:t> </a:t>
            </a:r>
            <a:r>
              <a:rPr sz="2400" dirty="0">
                <a:solidFill>
                  <a:srgbClr val="FFFFFF"/>
                </a:solidFill>
                <a:latin typeface="Trebuchet MS"/>
                <a:cs typeface="Trebuchet MS"/>
              </a:rPr>
              <a:t>application</a:t>
            </a:r>
            <a:r>
              <a:rPr sz="2400" spc="-60" dirty="0">
                <a:solidFill>
                  <a:srgbClr val="FFFFFF"/>
                </a:solidFill>
                <a:latin typeface="Trebuchet MS"/>
                <a:cs typeface="Trebuchet MS"/>
              </a:rPr>
              <a:t> </a:t>
            </a:r>
            <a:r>
              <a:rPr sz="2400" dirty="0">
                <a:solidFill>
                  <a:srgbClr val="FFFFFF"/>
                </a:solidFill>
                <a:latin typeface="Trebuchet MS"/>
                <a:cs typeface="Trebuchet MS"/>
              </a:rPr>
              <a:t>of</a:t>
            </a:r>
            <a:r>
              <a:rPr sz="2400" spc="-20" dirty="0">
                <a:solidFill>
                  <a:srgbClr val="FFFFFF"/>
                </a:solidFill>
                <a:latin typeface="Trebuchet MS"/>
                <a:cs typeface="Trebuchet MS"/>
              </a:rPr>
              <a:t> </a:t>
            </a:r>
            <a:r>
              <a:rPr sz="2400" dirty="0">
                <a:solidFill>
                  <a:srgbClr val="FFFFFF"/>
                </a:solidFill>
                <a:latin typeface="Trebuchet MS"/>
                <a:cs typeface="Trebuchet MS"/>
              </a:rPr>
              <a:t>Lugol's</a:t>
            </a:r>
            <a:r>
              <a:rPr sz="2400" spc="-25" dirty="0">
                <a:solidFill>
                  <a:srgbClr val="FFFFFF"/>
                </a:solidFill>
                <a:latin typeface="Trebuchet MS"/>
                <a:cs typeface="Trebuchet MS"/>
              </a:rPr>
              <a:t> </a:t>
            </a:r>
            <a:r>
              <a:rPr sz="2400" dirty="0">
                <a:solidFill>
                  <a:srgbClr val="FFFFFF"/>
                </a:solidFill>
                <a:latin typeface="Trebuchet MS"/>
                <a:cs typeface="Trebuchet MS"/>
              </a:rPr>
              <a:t>iodine</a:t>
            </a:r>
            <a:r>
              <a:rPr sz="2400" spc="-65" dirty="0">
                <a:solidFill>
                  <a:srgbClr val="FFFFFF"/>
                </a:solidFill>
                <a:latin typeface="Trebuchet MS"/>
                <a:cs typeface="Trebuchet MS"/>
              </a:rPr>
              <a:t> </a:t>
            </a:r>
            <a:r>
              <a:rPr sz="2400" dirty="0">
                <a:solidFill>
                  <a:srgbClr val="FFFFFF"/>
                </a:solidFill>
                <a:latin typeface="Trebuchet MS"/>
                <a:cs typeface="Trebuchet MS"/>
              </a:rPr>
              <a:t>stains</a:t>
            </a:r>
            <a:r>
              <a:rPr sz="2400" spc="-25" dirty="0">
                <a:solidFill>
                  <a:srgbClr val="FFFFFF"/>
                </a:solidFill>
                <a:latin typeface="Trebuchet MS"/>
                <a:cs typeface="Trebuchet MS"/>
              </a:rPr>
              <a:t> </a:t>
            </a:r>
            <a:r>
              <a:rPr sz="2400" dirty="0">
                <a:solidFill>
                  <a:srgbClr val="FFFFFF"/>
                </a:solidFill>
                <a:latin typeface="Trebuchet MS"/>
                <a:cs typeface="Trebuchet MS"/>
              </a:rPr>
              <a:t>the</a:t>
            </a:r>
            <a:r>
              <a:rPr sz="2400" spc="-60" dirty="0">
                <a:solidFill>
                  <a:srgbClr val="FFFFFF"/>
                </a:solidFill>
                <a:latin typeface="Trebuchet MS"/>
                <a:cs typeface="Trebuchet MS"/>
              </a:rPr>
              <a:t> </a:t>
            </a:r>
            <a:r>
              <a:rPr sz="2400" dirty="0">
                <a:solidFill>
                  <a:srgbClr val="FFFFFF"/>
                </a:solidFill>
                <a:latin typeface="Trebuchet MS"/>
                <a:cs typeface="Trebuchet MS"/>
              </a:rPr>
              <a:t>normal</a:t>
            </a:r>
            <a:r>
              <a:rPr sz="2400" spc="5" dirty="0">
                <a:solidFill>
                  <a:srgbClr val="FFFFFF"/>
                </a:solidFill>
                <a:latin typeface="Trebuchet MS"/>
                <a:cs typeface="Trebuchet MS"/>
              </a:rPr>
              <a:t> </a:t>
            </a:r>
            <a:r>
              <a:rPr sz="2400" dirty="0">
                <a:solidFill>
                  <a:srgbClr val="FFFFFF"/>
                </a:solidFill>
                <a:latin typeface="Trebuchet MS"/>
                <a:cs typeface="Trebuchet MS"/>
              </a:rPr>
              <a:t>cervix</a:t>
            </a:r>
            <a:r>
              <a:rPr sz="2400" spc="-25" dirty="0">
                <a:solidFill>
                  <a:srgbClr val="FFFFFF"/>
                </a:solidFill>
                <a:latin typeface="Trebuchet MS"/>
                <a:cs typeface="Trebuchet MS"/>
              </a:rPr>
              <a:t> </a:t>
            </a:r>
            <a:r>
              <a:rPr sz="2400" spc="-10" dirty="0">
                <a:solidFill>
                  <a:srgbClr val="FFFFFF"/>
                </a:solidFill>
                <a:latin typeface="Trebuchet MS"/>
                <a:cs typeface="Trebuchet MS"/>
              </a:rPr>
              <a:t>brown.</a:t>
            </a:r>
            <a:endParaRPr sz="2400">
              <a:latin typeface="Trebuchet MS"/>
              <a:cs typeface="Trebuchet MS"/>
            </a:endParaRPr>
          </a:p>
          <a:p>
            <a:pPr marL="240029" indent="-227329">
              <a:lnSpc>
                <a:spcPct val="100000"/>
              </a:lnSpc>
              <a:spcBef>
                <a:spcPts val="500"/>
              </a:spcBef>
              <a:buFont typeface="Arial MT"/>
              <a:buChar char="•"/>
              <a:tabLst>
                <a:tab pos="240029" algn="l"/>
              </a:tabLst>
            </a:pPr>
            <a:r>
              <a:rPr sz="2400" dirty="0">
                <a:solidFill>
                  <a:srgbClr val="FFFFFF"/>
                </a:solidFill>
                <a:latin typeface="Trebuchet MS"/>
                <a:cs typeface="Trebuchet MS"/>
              </a:rPr>
              <a:t>Colposcopy</a:t>
            </a:r>
            <a:r>
              <a:rPr sz="2400" spc="-55" dirty="0">
                <a:solidFill>
                  <a:srgbClr val="FFFFFF"/>
                </a:solidFill>
                <a:latin typeface="Trebuchet MS"/>
                <a:cs typeface="Trebuchet MS"/>
              </a:rPr>
              <a:t> </a:t>
            </a:r>
            <a:r>
              <a:rPr sz="2400" dirty="0">
                <a:solidFill>
                  <a:srgbClr val="FFFFFF"/>
                </a:solidFill>
                <a:latin typeface="Trebuchet MS"/>
                <a:cs typeface="Trebuchet MS"/>
              </a:rPr>
              <a:t>gives</a:t>
            </a:r>
            <a:r>
              <a:rPr sz="2400" spc="-65" dirty="0">
                <a:solidFill>
                  <a:srgbClr val="FFFFFF"/>
                </a:solidFill>
                <a:latin typeface="Trebuchet MS"/>
                <a:cs typeface="Trebuchet MS"/>
              </a:rPr>
              <a:t> </a:t>
            </a:r>
            <a:r>
              <a:rPr sz="2400" dirty="0">
                <a:solidFill>
                  <a:srgbClr val="FFFFFF"/>
                </a:solidFill>
                <a:latin typeface="Trebuchet MS"/>
                <a:cs typeface="Trebuchet MS"/>
              </a:rPr>
              <a:t>a</a:t>
            </a:r>
            <a:r>
              <a:rPr sz="2400" spc="20" dirty="0">
                <a:solidFill>
                  <a:srgbClr val="FFFFFF"/>
                </a:solidFill>
                <a:latin typeface="Trebuchet MS"/>
                <a:cs typeface="Trebuchet MS"/>
              </a:rPr>
              <a:t> </a:t>
            </a:r>
            <a:r>
              <a:rPr sz="2400" dirty="0">
                <a:solidFill>
                  <a:srgbClr val="FFFFFF"/>
                </a:solidFill>
                <a:latin typeface="Trebuchet MS"/>
                <a:cs typeface="Trebuchet MS"/>
              </a:rPr>
              <a:t>clinical</a:t>
            </a:r>
            <a:r>
              <a:rPr sz="2400" spc="-30" dirty="0">
                <a:solidFill>
                  <a:srgbClr val="FFFFFF"/>
                </a:solidFill>
                <a:latin typeface="Trebuchet MS"/>
                <a:cs typeface="Trebuchet MS"/>
              </a:rPr>
              <a:t> </a:t>
            </a:r>
            <a:r>
              <a:rPr sz="2400" spc="-10" dirty="0">
                <a:solidFill>
                  <a:srgbClr val="FFFFFF"/>
                </a:solidFill>
                <a:latin typeface="Trebuchet MS"/>
                <a:cs typeface="Trebuchet MS"/>
              </a:rPr>
              <a:t>diagnosis.</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Punch</a:t>
            </a:r>
            <a:r>
              <a:rPr sz="2400" spc="-40" dirty="0">
                <a:solidFill>
                  <a:srgbClr val="FFFFFF"/>
                </a:solidFill>
                <a:latin typeface="Trebuchet MS"/>
                <a:cs typeface="Trebuchet MS"/>
              </a:rPr>
              <a:t> </a:t>
            </a:r>
            <a:r>
              <a:rPr sz="2400" dirty="0">
                <a:solidFill>
                  <a:srgbClr val="FFFFFF"/>
                </a:solidFill>
                <a:latin typeface="Trebuchet MS"/>
                <a:cs typeface="Trebuchet MS"/>
              </a:rPr>
              <a:t>biopsy</a:t>
            </a:r>
            <a:r>
              <a:rPr sz="2400" spc="-55" dirty="0">
                <a:solidFill>
                  <a:srgbClr val="FFFFFF"/>
                </a:solidFill>
                <a:latin typeface="Trebuchet MS"/>
                <a:cs typeface="Trebuchet MS"/>
              </a:rPr>
              <a:t> </a:t>
            </a:r>
            <a:r>
              <a:rPr sz="2400" dirty="0">
                <a:solidFill>
                  <a:srgbClr val="FFFFFF"/>
                </a:solidFill>
                <a:latin typeface="Trebuchet MS"/>
                <a:cs typeface="Trebuchet MS"/>
              </a:rPr>
              <a:t>from</a:t>
            </a:r>
            <a:r>
              <a:rPr sz="2400" spc="-40" dirty="0">
                <a:solidFill>
                  <a:srgbClr val="FFFFFF"/>
                </a:solidFill>
                <a:latin typeface="Trebuchet MS"/>
                <a:cs typeface="Trebuchet MS"/>
              </a:rPr>
              <a:t> </a:t>
            </a:r>
            <a:r>
              <a:rPr sz="2400" dirty="0">
                <a:solidFill>
                  <a:srgbClr val="FFFFFF"/>
                </a:solidFill>
                <a:latin typeface="Trebuchet MS"/>
                <a:cs typeface="Trebuchet MS"/>
              </a:rPr>
              <a:t>abnormal</a:t>
            </a:r>
            <a:r>
              <a:rPr sz="2400" spc="-40" dirty="0">
                <a:solidFill>
                  <a:srgbClr val="FFFFFF"/>
                </a:solidFill>
                <a:latin typeface="Trebuchet MS"/>
                <a:cs typeface="Trebuchet MS"/>
              </a:rPr>
              <a:t> </a:t>
            </a:r>
            <a:r>
              <a:rPr sz="2400" dirty="0">
                <a:solidFill>
                  <a:srgbClr val="FFFFFF"/>
                </a:solidFill>
                <a:latin typeface="Trebuchet MS"/>
                <a:cs typeface="Trebuchet MS"/>
              </a:rPr>
              <a:t>area</a:t>
            </a:r>
            <a:r>
              <a:rPr sz="2400" spc="10" dirty="0">
                <a:solidFill>
                  <a:srgbClr val="FFFFFF"/>
                </a:solidFill>
                <a:latin typeface="Trebuchet MS"/>
                <a:cs typeface="Trebuchet MS"/>
              </a:rPr>
              <a:t> </a:t>
            </a:r>
            <a:r>
              <a:rPr sz="2400" dirty="0">
                <a:solidFill>
                  <a:srgbClr val="FFFFFF"/>
                </a:solidFill>
                <a:latin typeface="Trebuchet MS"/>
                <a:cs typeface="Trebuchet MS"/>
              </a:rPr>
              <a:t>gives</a:t>
            </a:r>
            <a:r>
              <a:rPr sz="2400" spc="5" dirty="0">
                <a:solidFill>
                  <a:srgbClr val="FFFFFF"/>
                </a:solidFill>
                <a:latin typeface="Trebuchet MS"/>
                <a:cs typeface="Trebuchet MS"/>
              </a:rPr>
              <a:t> </a:t>
            </a:r>
            <a:r>
              <a:rPr sz="2400" dirty="0">
                <a:solidFill>
                  <a:srgbClr val="FFFFFF"/>
                </a:solidFill>
                <a:latin typeface="Trebuchet MS"/>
                <a:cs typeface="Trebuchet MS"/>
              </a:rPr>
              <a:t>a</a:t>
            </a:r>
            <a:r>
              <a:rPr sz="2400" spc="-60" dirty="0">
                <a:solidFill>
                  <a:srgbClr val="FFFFFF"/>
                </a:solidFill>
                <a:latin typeface="Trebuchet MS"/>
                <a:cs typeface="Trebuchet MS"/>
              </a:rPr>
              <a:t> </a:t>
            </a:r>
            <a:r>
              <a:rPr sz="2400" dirty="0">
                <a:solidFill>
                  <a:srgbClr val="FFFFFF"/>
                </a:solidFill>
                <a:latin typeface="Trebuchet MS"/>
                <a:cs typeface="Trebuchet MS"/>
              </a:rPr>
              <a:t>histological</a:t>
            </a:r>
            <a:r>
              <a:rPr sz="2400" spc="-40" dirty="0">
                <a:solidFill>
                  <a:srgbClr val="FFFFFF"/>
                </a:solidFill>
                <a:latin typeface="Trebuchet MS"/>
                <a:cs typeface="Trebuchet MS"/>
              </a:rPr>
              <a:t> </a:t>
            </a:r>
            <a:r>
              <a:rPr sz="2400" spc="-10" dirty="0">
                <a:solidFill>
                  <a:srgbClr val="FFFFFF"/>
                </a:solidFill>
                <a:latin typeface="Trebuchet MS"/>
                <a:cs typeface="Trebuchet MS"/>
              </a:rPr>
              <a:t>diagnosis.</a:t>
            </a:r>
            <a:endParaRPr sz="240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spc="-10" dirty="0"/>
              <a:t>Treatment</a:t>
            </a:r>
          </a:p>
        </p:txBody>
      </p:sp>
      <p:sp>
        <p:nvSpPr>
          <p:cNvPr id="3" name="object 3"/>
          <p:cNvSpPr/>
          <p:nvPr/>
        </p:nvSpPr>
        <p:spPr>
          <a:xfrm>
            <a:off x="681037" y="233838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233993"/>
            <a:ext cx="6370955" cy="2295525"/>
          </a:xfrm>
          <a:prstGeom prst="rect">
            <a:avLst/>
          </a:prstGeom>
        </p:spPr>
        <p:txBody>
          <a:bodyPr vert="horz" wrap="square" lIns="0" tIns="104775" rIns="0" bIns="0" rtlCol="0">
            <a:spAutoFit/>
          </a:bodyPr>
          <a:lstStyle/>
          <a:p>
            <a:pPr marL="240029" indent="-227329">
              <a:lnSpc>
                <a:spcPct val="100000"/>
              </a:lnSpc>
              <a:spcBef>
                <a:spcPts val="825"/>
              </a:spcBef>
              <a:buFont typeface="Arial MT"/>
              <a:buChar char="•"/>
              <a:tabLst>
                <a:tab pos="240029" algn="l"/>
              </a:tabLst>
            </a:pPr>
            <a:r>
              <a:rPr sz="2400" dirty="0">
                <a:solidFill>
                  <a:srgbClr val="FFFFFF"/>
                </a:solidFill>
                <a:latin typeface="Trebuchet MS"/>
                <a:cs typeface="Trebuchet MS"/>
              </a:rPr>
              <a:t>60%</a:t>
            </a:r>
            <a:r>
              <a:rPr sz="2400" spc="-10" dirty="0">
                <a:solidFill>
                  <a:srgbClr val="FFFFFF"/>
                </a:solidFill>
                <a:latin typeface="Trebuchet MS"/>
                <a:cs typeface="Trebuchet MS"/>
              </a:rPr>
              <a:t> </a:t>
            </a:r>
            <a:r>
              <a:rPr sz="2400" dirty="0">
                <a:solidFill>
                  <a:srgbClr val="FFFFFF"/>
                </a:solidFill>
                <a:latin typeface="Trebuchet MS"/>
                <a:cs typeface="Trebuchet MS"/>
              </a:rPr>
              <a:t>Low</a:t>
            </a:r>
            <a:r>
              <a:rPr sz="2400" spc="-55" dirty="0">
                <a:solidFill>
                  <a:srgbClr val="FFFFFF"/>
                </a:solidFill>
                <a:latin typeface="Trebuchet MS"/>
                <a:cs typeface="Trebuchet MS"/>
              </a:rPr>
              <a:t> </a:t>
            </a:r>
            <a:r>
              <a:rPr sz="2400" dirty="0">
                <a:solidFill>
                  <a:srgbClr val="FFFFFF"/>
                </a:solidFill>
                <a:latin typeface="Trebuchet MS"/>
                <a:cs typeface="Trebuchet MS"/>
              </a:rPr>
              <a:t>grade</a:t>
            </a:r>
            <a:r>
              <a:rPr sz="2400" spc="-20" dirty="0">
                <a:solidFill>
                  <a:srgbClr val="FFFFFF"/>
                </a:solidFill>
                <a:latin typeface="Trebuchet MS"/>
                <a:cs typeface="Trebuchet MS"/>
              </a:rPr>
              <a:t> </a:t>
            </a:r>
            <a:r>
              <a:rPr sz="2400" dirty="0">
                <a:solidFill>
                  <a:srgbClr val="FFFFFF"/>
                </a:solidFill>
                <a:latin typeface="Trebuchet MS"/>
                <a:cs typeface="Trebuchet MS"/>
              </a:rPr>
              <a:t>lesions</a:t>
            </a:r>
            <a:r>
              <a:rPr sz="2400" spc="-60" dirty="0">
                <a:solidFill>
                  <a:srgbClr val="FFFFFF"/>
                </a:solidFill>
                <a:latin typeface="Trebuchet MS"/>
                <a:cs typeface="Trebuchet MS"/>
              </a:rPr>
              <a:t> </a:t>
            </a:r>
            <a:r>
              <a:rPr sz="2400" dirty="0">
                <a:solidFill>
                  <a:srgbClr val="FFFFFF"/>
                </a:solidFill>
                <a:latin typeface="Trebuchet MS"/>
                <a:cs typeface="Trebuchet MS"/>
              </a:rPr>
              <a:t>resolve</a:t>
            </a:r>
            <a:r>
              <a:rPr sz="2400" spc="-20" dirty="0">
                <a:solidFill>
                  <a:srgbClr val="FFFFFF"/>
                </a:solidFill>
                <a:latin typeface="Trebuchet MS"/>
                <a:cs typeface="Trebuchet MS"/>
              </a:rPr>
              <a:t> </a:t>
            </a:r>
            <a:r>
              <a:rPr sz="2400" spc="-10" dirty="0">
                <a:solidFill>
                  <a:srgbClr val="FFFFFF"/>
                </a:solidFill>
                <a:latin typeface="Trebuchet MS"/>
                <a:cs typeface="Trebuchet MS"/>
              </a:rPr>
              <a:t>spontaneously</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High</a:t>
            </a:r>
            <a:r>
              <a:rPr sz="2400" spc="-20" dirty="0">
                <a:solidFill>
                  <a:srgbClr val="FFFFFF"/>
                </a:solidFill>
                <a:latin typeface="Trebuchet MS"/>
                <a:cs typeface="Trebuchet MS"/>
              </a:rPr>
              <a:t> </a:t>
            </a:r>
            <a:r>
              <a:rPr sz="2400" dirty="0">
                <a:solidFill>
                  <a:srgbClr val="FFFFFF"/>
                </a:solidFill>
                <a:latin typeface="Trebuchet MS"/>
                <a:cs typeface="Trebuchet MS"/>
              </a:rPr>
              <a:t>grade</a:t>
            </a:r>
            <a:r>
              <a:rPr sz="2400" spc="-5" dirty="0">
                <a:solidFill>
                  <a:srgbClr val="FFFFFF"/>
                </a:solidFill>
                <a:latin typeface="Trebuchet MS"/>
                <a:cs typeface="Trebuchet MS"/>
              </a:rPr>
              <a:t> </a:t>
            </a:r>
            <a:r>
              <a:rPr sz="2400" spc="-10" dirty="0">
                <a:solidFill>
                  <a:srgbClr val="FFFFFF"/>
                </a:solidFill>
                <a:latin typeface="Trebuchet MS"/>
                <a:cs typeface="Trebuchet MS"/>
              </a:rPr>
              <a:t>lesions</a:t>
            </a:r>
            <a:endParaRPr sz="2400">
              <a:latin typeface="Trebuchet MS"/>
              <a:cs typeface="Trebuchet MS"/>
            </a:endParaRPr>
          </a:p>
          <a:p>
            <a:pPr marL="697865" lvl="1" indent="-227965">
              <a:lnSpc>
                <a:spcPct val="100000"/>
              </a:lnSpc>
              <a:spcBef>
                <a:spcPts val="295"/>
              </a:spcBef>
              <a:buSzPct val="95000"/>
              <a:buFont typeface="Segoe UI Symbol"/>
              <a:buChar char="⮚"/>
              <a:tabLst>
                <a:tab pos="697865" algn="l"/>
              </a:tabLst>
            </a:pPr>
            <a:r>
              <a:rPr sz="2000" dirty="0">
                <a:solidFill>
                  <a:srgbClr val="FFFFFF"/>
                </a:solidFill>
                <a:latin typeface="Trebuchet MS"/>
                <a:cs typeface="Trebuchet MS"/>
              </a:rPr>
              <a:t>Excision</a:t>
            </a:r>
            <a:r>
              <a:rPr sz="2000" spc="5" dirty="0">
                <a:solidFill>
                  <a:srgbClr val="FFFFFF"/>
                </a:solidFill>
                <a:latin typeface="Trebuchet MS"/>
                <a:cs typeface="Trebuchet MS"/>
              </a:rPr>
              <a:t> </a:t>
            </a:r>
            <a:r>
              <a:rPr sz="2000" dirty="0">
                <a:solidFill>
                  <a:srgbClr val="FFFFFF"/>
                </a:solidFill>
                <a:latin typeface="Trebuchet MS"/>
                <a:cs typeface="Trebuchet MS"/>
              </a:rPr>
              <a:t>(7</a:t>
            </a:r>
            <a:r>
              <a:rPr sz="2000" spc="-20" dirty="0">
                <a:solidFill>
                  <a:srgbClr val="FFFFFF"/>
                </a:solidFill>
                <a:latin typeface="Trebuchet MS"/>
                <a:cs typeface="Trebuchet MS"/>
              </a:rPr>
              <a:t> </a:t>
            </a:r>
            <a:r>
              <a:rPr sz="2000" dirty="0">
                <a:solidFill>
                  <a:srgbClr val="FFFFFF"/>
                </a:solidFill>
                <a:latin typeface="Trebuchet MS"/>
                <a:cs typeface="Trebuchet MS"/>
              </a:rPr>
              <a:t>mm</a:t>
            </a:r>
            <a:r>
              <a:rPr sz="2000" spc="-40" dirty="0">
                <a:solidFill>
                  <a:srgbClr val="FFFFFF"/>
                </a:solidFill>
                <a:latin typeface="Trebuchet MS"/>
                <a:cs typeface="Trebuchet MS"/>
              </a:rPr>
              <a:t> </a:t>
            </a:r>
            <a:r>
              <a:rPr sz="2000" dirty="0">
                <a:solidFill>
                  <a:srgbClr val="FFFFFF"/>
                </a:solidFill>
                <a:latin typeface="Trebuchet MS"/>
                <a:cs typeface="Trebuchet MS"/>
              </a:rPr>
              <a:t>deep</a:t>
            </a:r>
            <a:r>
              <a:rPr sz="2000" spc="-10" dirty="0">
                <a:solidFill>
                  <a:srgbClr val="FFFFFF"/>
                </a:solidFill>
                <a:latin typeface="Trebuchet MS"/>
                <a:cs typeface="Trebuchet MS"/>
              </a:rPr>
              <a:t> </a:t>
            </a:r>
            <a:r>
              <a:rPr sz="2000" dirty="0">
                <a:solidFill>
                  <a:srgbClr val="FFFFFF"/>
                </a:solidFill>
                <a:latin typeface="Trebuchet MS"/>
                <a:cs typeface="Trebuchet MS"/>
              </a:rPr>
              <a:t>at</a:t>
            </a:r>
            <a:r>
              <a:rPr sz="2000" spc="-60" dirty="0">
                <a:solidFill>
                  <a:srgbClr val="FFFFFF"/>
                </a:solidFill>
                <a:latin typeface="Trebuchet MS"/>
                <a:cs typeface="Trebuchet MS"/>
              </a:rPr>
              <a:t> </a:t>
            </a:r>
            <a:r>
              <a:rPr sz="2000" spc="-10" dirty="0">
                <a:solidFill>
                  <a:srgbClr val="FFFFFF"/>
                </a:solidFill>
                <a:latin typeface="Trebuchet MS"/>
                <a:cs typeface="Trebuchet MS"/>
              </a:rPr>
              <a:t>least)</a:t>
            </a:r>
            <a:endParaRPr sz="2000">
              <a:latin typeface="Trebuchet MS"/>
              <a:cs typeface="Trebuchet MS"/>
            </a:endParaRPr>
          </a:p>
          <a:p>
            <a:pPr marL="697865" lvl="1" indent="-227965">
              <a:lnSpc>
                <a:spcPct val="100000"/>
              </a:lnSpc>
              <a:spcBef>
                <a:spcPts val="229"/>
              </a:spcBef>
              <a:buSzPct val="95000"/>
              <a:buFont typeface="Segoe UI Symbol"/>
              <a:buChar char="⮚"/>
              <a:tabLst>
                <a:tab pos="697865" algn="l"/>
              </a:tabLst>
            </a:pPr>
            <a:r>
              <a:rPr sz="2000" spc="-10" dirty="0">
                <a:solidFill>
                  <a:srgbClr val="FFFFFF"/>
                </a:solidFill>
                <a:latin typeface="Trebuchet MS"/>
                <a:cs typeface="Trebuchet MS"/>
              </a:rPr>
              <a:t>Ablation</a:t>
            </a:r>
            <a:endParaRPr sz="2000">
              <a:latin typeface="Trebuchet MS"/>
              <a:cs typeface="Trebuchet MS"/>
            </a:endParaRPr>
          </a:p>
          <a:p>
            <a:pPr marL="697865" lvl="1" indent="-227965">
              <a:lnSpc>
                <a:spcPct val="100000"/>
              </a:lnSpc>
              <a:spcBef>
                <a:spcPts val="305"/>
              </a:spcBef>
              <a:buSzPct val="95000"/>
              <a:buFont typeface="Segoe UI Symbol"/>
              <a:buChar char="⮚"/>
              <a:tabLst>
                <a:tab pos="697865" algn="l"/>
              </a:tabLst>
            </a:pPr>
            <a:r>
              <a:rPr sz="2000" dirty="0">
                <a:solidFill>
                  <a:srgbClr val="FFFFFF"/>
                </a:solidFill>
                <a:latin typeface="Trebuchet MS"/>
                <a:cs typeface="Trebuchet MS"/>
              </a:rPr>
              <a:t>Cold</a:t>
            </a:r>
            <a:r>
              <a:rPr sz="2000" spc="-30" dirty="0">
                <a:solidFill>
                  <a:srgbClr val="FFFFFF"/>
                </a:solidFill>
                <a:latin typeface="Trebuchet MS"/>
                <a:cs typeface="Trebuchet MS"/>
              </a:rPr>
              <a:t> </a:t>
            </a:r>
            <a:r>
              <a:rPr sz="2000" spc="-10" dirty="0">
                <a:solidFill>
                  <a:srgbClr val="FFFFFF"/>
                </a:solidFill>
                <a:latin typeface="Trebuchet MS"/>
                <a:cs typeface="Trebuchet MS"/>
              </a:rPr>
              <a:t>coagulation</a:t>
            </a:r>
            <a:endParaRPr sz="2000">
              <a:latin typeface="Trebuchet MS"/>
              <a:cs typeface="Trebuchet MS"/>
            </a:endParaRPr>
          </a:p>
          <a:p>
            <a:pPr marL="697865" lvl="1" indent="-227965">
              <a:lnSpc>
                <a:spcPct val="100000"/>
              </a:lnSpc>
              <a:spcBef>
                <a:spcPts val="229"/>
              </a:spcBef>
              <a:buSzPct val="95000"/>
              <a:buFont typeface="Segoe UI Symbol"/>
              <a:buChar char="⮚"/>
              <a:tabLst>
                <a:tab pos="697865" algn="l"/>
              </a:tabLst>
            </a:pPr>
            <a:r>
              <a:rPr sz="2000" dirty="0">
                <a:solidFill>
                  <a:srgbClr val="FFFFFF"/>
                </a:solidFill>
                <a:latin typeface="Trebuchet MS"/>
                <a:cs typeface="Trebuchet MS"/>
              </a:rPr>
              <a:t>Cone</a:t>
            </a:r>
            <a:r>
              <a:rPr sz="2000" spc="-60" dirty="0">
                <a:solidFill>
                  <a:srgbClr val="FFFFFF"/>
                </a:solidFill>
                <a:latin typeface="Trebuchet MS"/>
                <a:cs typeface="Trebuchet MS"/>
              </a:rPr>
              <a:t> </a:t>
            </a:r>
            <a:r>
              <a:rPr sz="2000" spc="-10" dirty="0">
                <a:solidFill>
                  <a:srgbClr val="FFFFFF"/>
                </a:solidFill>
                <a:latin typeface="Trebuchet MS"/>
                <a:cs typeface="Trebuchet MS"/>
              </a:rPr>
              <a:t>biopsy</a:t>
            </a:r>
            <a:endParaRPr sz="200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HPV</a:t>
            </a:r>
            <a:r>
              <a:rPr spc="-30" dirty="0"/>
              <a:t> </a:t>
            </a:r>
            <a:r>
              <a:rPr spc="-10" dirty="0"/>
              <a:t>vaccination</a:t>
            </a:r>
          </a:p>
        </p:txBody>
      </p:sp>
      <p:sp>
        <p:nvSpPr>
          <p:cNvPr id="3" name="object 3"/>
          <p:cNvSpPr/>
          <p:nvPr/>
        </p:nvSpPr>
        <p:spPr>
          <a:xfrm>
            <a:off x="795337" y="250983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872172" y="2402459"/>
            <a:ext cx="5549900" cy="1399540"/>
          </a:xfrm>
          <a:prstGeom prst="rect">
            <a:avLst/>
          </a:prstGeom>
        </p:spPr>
        <p:txBody>
          <a:bodyPr vert="horz" wrap="square" lIns="0" tIns="104775" rIns="0" bIns="0" rtlCol="0">
            <a:spAutoFit/>
          </a:bodyPr>
          <a:lstStyle/>
          <a:p>
            <a:pPr marL="240029" indent="-227329">
              <a:lnSpc>
                <a:spcPct val="100000"/>
              </a:lnSpc>
              <a:spcBef>
                <a:spcPts val="825"/>
              </a:spcBef>
              <a:buFont typeface="Arial MT"/>
              <a:buChar char="•"/>
              <a:tabLst>
                <a:tab pos="240029" algn="l"/>
              </a:tabLst>
            </a:pPr>
            <a:r>
              <a:rPr sz="2400" dirty="0">
                <a:solidFill>
                  <a:srgbClr val="FFFFFF"/>
                </a:solidFill>
                <a:latin typeface="Trebuchet MS"/>
                <a:cs typeface="Trebuchet MS"/>
              </a:rPr>
              <a:t>Aimed</a:t>
            </a:r>
            <a:r>
              <a:rPr sz="2400" spc="-5" dirty="0">
                <a:solidFill>
                  <a:srgbClr val="FFFFFF"/>
                </a:solidFill>
                <a:latin typeface="Trebuchet MS"/>
                <a:cs typeface="Trebuchet MS"/>
              </a:rPr>
              <a:t> </a:t>
            </a:r>
            <a:r>
              <a:rPr sz="2400" dirty="0">
                <a:solidFill>
                  <a:srgbClr val="FFFFFF"/>
                </a:solidFill>
                <a:latin typeface="Trebuchet MS"/>
                <a:cs typeface="Trebuchet MS"/>
              </a:rPr>
              <a:t>at</a:t>
            </a:r>
            <a:r>
              <a:rPr sz="2400" spc="10" dirty="0">
                <a:solidFill>
                  <a:srgbClr val="FFFFFF"/>
                </a:solidFill>
                <a:latin typeface="Trebuchet MS"/>
                <a:cs typeface="Trebuchet MS"/>
              </a:rPr>
              <a:t> </a:t>
            </a:r>
            <a:r>
              <a:rPr sz="2400" spc="-20" dirty="0">
                <a:solidFill>
                  <a:srgbClr val="FFFFFF"/>
                </a:solidFill>
                <a:latin typeface="Trebuchet MS"/>
                <a:cs typeface="Trebuchet MS"/>
              </a:rPr>
              <a:t>12-</a:t>
            </a:r>
            <a:r>
              <a:rPr sz="2400" dirty="0">
                <a:solidFill>
                  <a:srgbClr val="FFFFFF"/>
                </a:solidFill>
                <a:latin typeface="Trebuchet MS"/>
                <a:cs typeface="Trebuchet MS"/>
              </a:rPr>
              <a:t>13</a:t>
            </a:r>
            <a:r>
              <a:rPr sz="2400" spc="-60" dirty="0">
                <a:solidFill>
                  <a:srgbClr val="FFFFFF"/>
                </a:solidFill>
                <a:latin typeface="Trebuchet MS"/>
                <a:cs typeface="Trebuchet MS"/>
              </a:rPr>
              <a:t> </a:t>
            </a:r>
            <a:r>
              <a:rPr sz="2400" dirty="0">
                <a:solidFill>
                  <a:srgbClr val="FFFFFF"/>
                </a:solidFill>
                <a:latin typeface="Trebuchet MS"/>
                <a:cs typeface="Trebuchet MS"/>
              </a:rPr>
              <a:t>years</a:t>
            </a:r>
            <a:r>
              <a:rPr sz="2400" spc="-5" dirty="0">
                <a:solidFill>
                  <a:srgbClr val="FFFFFF"/>
                </a:solidFill>
                <a:latin typeface="Trebuchet MS"/>
                <a:cs typeface="Trebuchet MS"/>
              </a:rPr>
              <a:t> </a:t>
            </a:r>
            <a:r>
              <a:rPr sz="2400" dirty="0">
                <a:solidFill>
                  <a:srgbClr val="FFFFFF"/>
                </a:solidFill>
                <a:latin typeface="Trebuchet MS"/>
                <a:cs typeface="Trebuchet MS"/>
              </a:rPr>
              <a:t>of</a:t>
            </a:r>
            <a:r>
              <a:rPr sz="2400" spc="-70" dirty="0">
                <a:solidFill>
                  <a:srgbClr val="FFFFFF"/>
                </a:solidFill>
                <a:latin typeface="Trebuchet MS"/>
                <a:cs typeface="Trebuchet MS"/>
              </a:rPr>
              <a:t> </a:t>
            </a:r>
            <a:r>
              <a:rPr sz="2400" spc="-25" dirty="0">
                <a:solidFill>
                  <a:srgbClr val="FFFFFF"/>
                </a:solidFill>
                <a:latin typeface="Trebuchet MS"/>
                <a:cs typeface="Trebuchet MS"/>
              </a:rPr>
              <a:t>age</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Bivalent</a:t>
            </a:r>
            <a:r>
              <a:rPr sz="2400" spc="-25" dirty="0">
                <a:solidFill>
                  <a:srgbClr val="FFFFFF"/>
                </a:solidFill>
                <a:latin typeface="Trebuchet MS"/>
                <a:cs typeface="Trebuchet MS"/>
              </a:rPr>
              <a:t> </a:t>
            </a:r>
            <a:r>
              <a:rPr sz="2400" dirty="0">
                <a:solidFill>
                  <a:srgbClr val="FFFFFF"/>
                </a:solidFill>
                <a:latin typeface="Trebuchet MS"/>
                <a:cs typeface="Trebuchet MS"/>
              </a:rPr>
              <a:t>vaccine</a:t>
            </a:r>
            <a:r>
              <a:rPr sz="2400" spc="-80" dirty="0">
                <a:solidFill>
                  <a:srgbClr val="FFFFFF"/>
                </a:solidFill>
                <a:latin typeface="Trebuchet MS"/>
                <a:cs typeface="Trebuchet MS"/>
              </a:rPr>
              <a:t> </a:t>
            </a:r>
            <a:r>
              <a:rPr sz="2400" dirty="0">
                <a:solidFill>
                  <a:srgbClr val="FFFFFF"/>
                </a:solidFill>
                <a:latin typeface="Trebuchet MS"/>
                <a:cs typeface="Trebuchet MS"/>
              </a:rPr>
              <a:t>(HPV</a:t>
            </a:r>
            <a:r>
              <a:rPr sz="2400" spc="-25" dirty="0">
                <a:solidFill>
                  <a:srgbClr val="FFFFFF"/>
                </a:solidFill>
                <a:latin typeface="Trebuchet MS"/>
                <a:cs typeface="Trebuchet MS"/>
              </a:rPr>
              <a:t> </a:t>
            </a:r>
            <a:r>
              <a:rPr sz="2400" spc="-10" dirty="0">
                <a:solidFill>
                  <a:srgbClr val="FFFFFF"/>
                </a:solidFill>
                <a:latin typeface="Trebuchet MS"/>
                <a:cs typeface="Trebuchet MS"/>
              </a:rPr>
              <a:t>16,18)</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Quadrivalent</a:t>
            </a:r>
            <a:r>
              <a:rPr sz="2400" spc="-60" dirty="0">
                <a:solidFill>
                  <a:srgbClr val="FFFFFF"/>
                </a:solidFill>
                <a:latin typeface="Trebuchet MS"/>
                <a:cs typeface="Trebuchet MS"/>
              </a:rPr>
              <a:t> </a:t>
            </a:r>
            <a:r>
              <a:rPr sz="2400" dirty="0">
                <a:solidFill>
                  <a:srgbClr val="FFFFFF"/>
                </a:solidFill>
                <a:latin typeface="Trebuchet MS"/>
                <a:cs typeface="Trebuchet MS"/>
              </a:rPr>
              <a:t>vaccine</a:t>
            </a:r>
            <a:r>
              <a:rPr sz="2400" spc="-45" dirty="0">
                <a:solidFill>
                  <a:srgbClr val="FFFFFF"/>
                </a:solidFill>
                <a:latin typeface="Trebuchet MS"/>
                <a:cs typeface="Trebuchet MS"/>
              </a:rPr>
              <a:t> </a:t>
            </a:r>
            <a:r>
              <a:rPr sz="2400" dirty="0">
                <a:solidFill>
                  <a:srgbClr val="FFFFFF"/>
                </a:solidFill>
                <a:latin typeface="Trebuchet MS"/>
                <a:cs typeface="Trebuchet MS"/>
              </a:rPr>
              <a:t>(HPV</a:t>
            </a:r>
            <a:r>
              <a:rPr sz="2400" spc="-70" dirty="0">
                <a:solidFill>
                  <a:srgbClr val="FFFFFF"/>
                </a:solidFill>
                <a:latin typeface="Trebuchet MS"/>
                <a:cs typeface="Trebuchet MS"/>
              </a:rPr>
              <a:t> </a:t>
            </a:r>
            <a:r>
              <a:rPr sz="2400" spc="-10" dirty="0">
                <a:solidFill>
                  <a:srgbClr val="FFFFFF"/>
                </a:solidFill>
                <a:latin typeface="Trebuchet MS"/>
                <a:cs typeface="Trebuchet MS"/>
              </a:rPr>
              <a:t>6,11,16,18)</a:t>
            </a:r>
            <a:endParaRPr sz="2400">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CIN</a:t>
            </a:r>
            <a:r>
              <a:rPr spc="-45" dirty="0"/>
              <a:t> </a:t>
            </a:r>
            <a:r>
              <a:rPr spc="-50" dirty="0"/>
              <a:t>I</a:t>
            </a:r>
          </a:p>
        </p:txBody>
      </p:sp>
      <p:sp>
        <p:nvSpPr>
          <p:cNvPr id="3" name="object 3"/>
          <p:cNvSpPr/>
          <p:nvPr/>
        </p:nvSpPr>
        <p:spPr>
          <a:xfrm>
            <a:off x="681037" y="2338387"/>
            <a:ext cx="4705350" cy="3600450"/>
          </a:xfrm>
          <a:custGeom>
            <a:avLst/>
            <a:gdLst/>
            <a:ahLst/>
            <a:cxnLst/>
            <a:rect l="l" t="t" r="r" b="b"/>
            <a:pathLst>
              <a:path w="4705350" h="3600450">
                <a:moveTo>
                  <a:pt x="0" y="3600450"/>
                </a:moveTo>
                <a:lnTo>
                  <a:pt x="4705350" y="3600450"/>
                </a:lnTo>
                <a:lnTo>
                  <a:pt x="47053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445000" cy="3157855"/>
          </a:xfrm>
          <a:prstGeom prst="rect">
            <a:avLst/>
          </a:prstGeom>
        </p:spPr>
        <p:txBody>
          <a:bodyPr vert="horz" wrap="square" lIns="0" tIns="47625" rIns="0" bIns="0" rtlCol="0">
            <a:spAutoFit/>
          </a:bodyPr>
          <a:lstStyle/>
          <a:p>
            <a:pPr marL="240029" marR="5080" indent="-227329">
              <a:lnSpc>
                <a:spcPct val="90400"/>
              </a:lnSpc>
              <a:spcBef>
                <a:spcPts val="375"/>
              </a:spcBef>
              <a:buFont typeface="Arial MT"/>
              <a:buChar char="•"/>
              <a:tabLst>
                <a:tab pos="241300" algn="l"/>
              </a:tabLst>
            </a:pPr>
            <a:r>
              <a:rPr sz="2400" dirty="0">
                <a:solidFill>
                  <a:srgbClr val="FFFFFF"/>
                </a:solidFill>
                <a:latin typeface="Trebuchet MS"/>
                <a:cs typeface="Trebuchet MS"/>
              </a:rPr>
              <a:t>Represents</a:t>
            </a:r>
            <a:r>
              <a:rPr sz="2400" spc="-105" dirty="0">
                <a:solidFill>
                  <a:srgbClr val="FFFFFF"/>
                </a:solidFill>
                <a:latin typeface="Trebuchet MS"/>
                <a:cs typeface="Trebuchet MS"/>
              </a:rPr>
              <a:t> </a:t>
            </a:r>
            <a:r>
              <a:rPr sz="2400" dirty="0">
                <a:solidFill>
                  <a:srgbClr val="FFFFFF"/>
                </a:solidFill>
                <a:latin typeface="Trebuchet MS"/>
                <a:cs typeface="Trebuchet MS"/>
              </a:rPr>
              <a:t>atypical</a:t>
            </a:r>
            <a:r>
              <a:rPr sz="2400" spc="-5" dirty="0">
                <a:solidFill>
                  <a:srgbClr val="FFFFFF"/>
                </a:solidFill>
                <a:latin typeface="Trebuchet MS"/>
                <a:cs typeface="Trebuchet MS"/>
              </a:rPr>
              <a:t> </a:t>
            </a:r>
            <a:r>
              <a:rPr sz="2400" dirty="0">
                <a:solidFill>
                  <a:srgbClr val="FFFFFF"/>
                </a:solidFill>
                <a:latin typeface="Trebuchet MS"/>
                <a:cs typeface="Trebuchet MS"/>
              </a:rPr>
              <a:t>cells</a:t>
            </a:r>
            <a:r>
              <a:rPr sz="2400" spc="-40" dirty="0">
                <a:solidFill>
                  <a:srgbClr val="FFFFFF"/>
                </a:solidFill>
                <a:latin typeface="Trebuchet MS"/>
                <a:cs typeface="Trebuchet MS"/>
              </a:rPr>
              <a:t> </a:t>
            </a:r>
            <a:r>
              <a:rPr sz="2400" spc="-20" dirty="0">
                <a:solidFill>
                  <a:srgbClr val="FFFFFF"/>
                </a:solidFill>
                <a:latin typeface="Trebuchet MS"/>
                <a:cs typeface="Trebuchet MS"/>
              </a:rPr>
              <a:t>with 	</a:t>
            </a:r>
            <a:r>
              <a:rPr sz="2400" dirty="0">
                <a:solidFill>
                  <a:srgbClr val="FFFFFF"/>
                </a:solidFill>
                <a:latin typeface="Trebuchet MS"/>
                <a:cs typeface="Trebuchet MS"/>
              </a:rPr>
              <a:t>increased</a:t>
            </a:r>
            <a:r>
              <a:rPr sz="2400" spc="-80" dirty="0">
                <a:solidFill>
                  <a:srgbClr val="FFFFFF"/>
                </a:solidFill>
                <a:latin typeface="Trebuchet MS"/>
                <a:cs typeface="Trebuchet MS"/>
              </a:rPr>
              <a:t> </a:t>
            </a:r>
            <a:r>
              <a:rPr sz="2400" dirty="0">
                <a:solidFill>
                  <a:srgbClr val="FFFFFF"/>
                </a:solidFill>
                <a:latin typeface="Trebuchet MS"/>
                <a:cs typeface="Trebuchet MS"/>
              </a:rPr>
              <a:t>nuclear</a:t>
            </a:r>
            <a:r>
              <a:rPr sz="2400" spc="-50" dirty="0">
                <a:solidFill>
                  <a:srgbClr val="FFFFFF"/>
                </a:solidFill>
                <a:latin typeface="Trebuchet MS"/>
                <a:cs typeface="Trebuchet MS"/>
              </a:rPr>
              <a:t> </a:t>
            </a:r>
            <a:r>
              <a:rPr sz="2400" spc="-25" dirty="0">
                <a:solidFill>
                  <a:srgbClr val="FFFFFF"/>
                </a:solidFill>
                <a:latin typeface="Trebuchet MS"/>
                <a:cs typeface="Trebuchet MS"/>
              </a:rPr>
              <a:t>to 	</a:t>
            </a:r>
            <a:r>
              <a:rPr sz="2400" dirty="0">
                <a:solidFill>
                  <a:srgbClr val="FFFFFF"/>
                </a:solidFill>
                <a:latin typeface="Trebuchet MS"/>
                <a:cs typeface="Trebuchet MS"/>
              </a:rPr>
              <a:t>cytoplasmic</a:t>
            </a:r>
            <a:r>
              <a:rPr sz="2400" spc="-30" dirty="0">
                <a:solidFill>
                  <a:srgbClr val="FFFFFF"/>
                </a:solidFill>
                <a:latin typeface="Trebuchet MS"/>
                <a:cs typeface="Trebuchet MS"/>
              </a:rPr>
              <a:t> </a:t>
            </a:r>
            <a:r>
              <a:rPr sz="2400" dirty="0">
                <a:solidFill>
                  <a:srgbClr val="FFFFFF"/>
                </a:solidFill>
                <a:latin typeface="Trebuchet MS"/>
                <a:cs typeface="Trebuchet MS"/>
              </a:rPr>
              <a:t>ratio</a:t>
            </a:r>
            <a:r>
              <a:rPr sz="2400" spc="-55" dirty="0">
                <a:solidFill>
                  <a:srgbClr val="FFFFFF"/>
                </a:solidFill>
                <a:latin typeface="Trebuchet MS"/>
                <a:cs typeface="Trebuchet MS"/>
              </a:rPr>
              <a:t> </a:t>
            </a:r>
            <a:r>
              <a:rPr sz="2400" spc="-25" dirty="0">
                <a:solidFill>
                  <a:srgbClr val="FFFFFF"/>
                </a:solidFill>
                <a:latin typeface="Trebuchet MS"/>
                <a:cs typeface="Trebuchet MS"/>
              </a:rPr>
              <a:t>and 	</a:t>
            </a:r>
            <a:r>
              <a:rPr sz="2400" dirty="0">
                <a:solidFill>
                  <a:srgbClr val="FFFFFF"/>
                </a:solidFill>
                <a:latin typeface="Trebuchet MS"/>
                <a:cs typeface="Trebuchet MS"/>
              </a:rPr>
              <a:t>hyperchromatic</a:t>
            </a:r>
            <a:r>
              <a:rPr sz="2400" spc="-30" dirty="0">
                <a:solidFill>
                  <a:srgbClr val="FFFFFF"/>
                </a:solidFill>
                <a:latin typeface="Trebuchet MS"/>
                <a:cs typeface="Trebuchet MS"/>
              </a:rPr>
              <a:t> </a:t>
            </a:r>
            <a:r>
              <a:rPr sz="2400" dirty="0">
                <a:solidFill>
                  <a:srgbClr val="FFFFFF"/>
                </a:solidFill>
                <a:latin typeface="Trebuchet MS"/>
                <a:cs typeface="Trebuchet MS"/>
              </a:rPr>
              <a:t>nuclei</a:t>
            </a:r>
            <a:r>
              <a:rPr sz="2400" spc="-55" dirty="0">
                <a:solidFill>
                  <a:srgbClr val="FFFFFF"/>
                </a:solidFill>
                <a:latin typeface="Trebuchet MS"/>
                <a:cs typeface="Trebuchet MS"/>
              </a:rPr>
              <a:t> </a:t>
            </a:r>
            <a:r>
              <a:rPr sz="2400" spc="-10" dirty="0">
                <a:solidFill>
                  <a:srgbClr val="FFFFFF"/>
                </a:solidFill>
                <a:latin typeface="Trebuchet MS"/>
                <a:cs typeface="Trebuchet MS"/>
              </a:rPr>
              <a:t>present 	</a:t>
            </a:r>
            <a:r>
              <a:rPr sz="2400" dirty="0">
                <a:solidFill>
                  <a:srgbClr val="FFFFFF"/>
                </a:solidFill>
                <a:latin typeface="Trebuchet MS"/>
                <a:cs typeface="Trebuchet MS"/>
              </a:rPr>
              <a:t>in</a:t>
            </a:r>
            <a:r>
              <a:rPr sz="2400" spc="-30" dirty="0">
                <a:solidFill>
                  <a:srgbClr val="FFFFFF"/>
                </a:solidFill>
                <a:latin typeface="Trebuchet MS"/>
                <a:cs typeface="Trebuchet MS"/>
              </a:rPr>
              <a:t> </a:t>
            </a:r>
            <a:r>
              <a:rPr sz="2400" dirty="0">
                <a:solidFill>
                  <a:srgbClr val="FFFFFF"/>
                </a:solidFill>
                <a:latin typeface="Trebuchet MS"/>
                <a:cs typeface="Trebuchet MS"/>
              </a:rPr>
              <a:t>the</a:t>
            </a:r>
            <a:r>
              <a:rPr sz="2400" spc="-20" dirty="0">
                <a:solidFill>
                  <a:srgbClr val="FFFFFF"/>
                </a:solidFill>
                <a:latin typeface="Trebuchet MS"/>
                <a:cs typeface="Trebuchet MS"/>
              </a:rPr>
              <a:t> </a:t>
            </a:r>
            <a:r>
              <a:rPr sz="2400" dirty="0">
                <a:solidFill>
                  <a:srgbClr val="FFFFFF"/>
                </a:solidFill>
                <a:latin typeface="Trebuchet MS"/>
                <a:cs typeface="Trebuchet MS"/>
              </a:rPr>
              <a:t>lower</a:t>
            </a:r>
            <a:r>
              <a:rPr sz="2400" spc="-25" dirty="0">
                <a:solidFill>
                  <a:srgbClr val="FFFFFF"/>
                </a:solidFill>
                <a:latin typeface="Trebuchet MS"/>
                <a:cs typeface="Trebuchet MS"/>
              </a:rPr>
              <a:t> </a:t>
            </a:r>
            <a:r>
              <a:rPr sz="2400" dirty="0">
                <a:solidFill>
                  <a:srgbClr val="FFFFFF"/>
                </a:solidFill>
                <a:latin typeface="Trebuchet MS"/>
                <a:cs typeface="Trebuchet MS"/>
              </a:rPr>
              <a:t>1/3</a:t>
            </a:r>
            <a:r>
              <a:rPr sz="2400" spc="-45" dirty="0">
                <a:solidFill>
                  <a:srgbClr val="FFFFFF"/>
                </a:solidFill>
                <a:latin typeface="Trebuchet MS"/>
                <a:cs typeface="Trebuchet MS"/>
              </a:rPr>
              <a:t> </a:t>
            </a:r>
            <a:r>
              <a:rPr sz="2400" dirty="0">
                <a:solidFill>
                  <a:srgbClr val="FFFFFF"/>
                </a:solidFill>
                <a:latin typeface="Trebuchet MS"/>
                <a:cs typeface="Trebuchet MS"/>
              </a:rPr>
              <a:t>of</a:t>
            </a:r>
            <a:r>
              <a:rPr sz="2400" spc="20"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epithelial</a:t>
            </a:r>
            <a:r>
              <a:rPr sz="2400" spc="-60" dirty="0">
                <a:solidFill>
                  <a:srgbClr val="FFFFFF"/>
                </a:solidFill>
                <a:latin typeface="Trebuchet MS"/>
                <a:cs typeface="Trebuchet MS"/>
              </a:rPr>
              <a:t> </a:t>
            </a:r>
            <a:r>
              <a:rPr sz="2400" dirty="0">
                <a:solidFill>
                  <a:srgbClr val="FFFFFF"/>
                </a:solidFill>
                <a:latin typeface="Trebuchet MS"/>
                <a:cs typeface="Trebuchet MS"/>
              </a:rPr>
              <a:t>layer</a:t>
            </a:r>
            <a:r>
              <a:rPr sz="2400" spc="-55" dirty="0">
                <a:solidFill>
                  <a:srgbClr val="FFFFFF"/>
                </a:solidFill>
                <a:latin typeface="Trebuchet MS"/>
                <a:cs typeface="Trebuchet MS"/>
              </a:rPr>
              <a:t> </a:t>
            </a:r>
            <a:r>
              <a:rPr sz="2400" dirty="0">
                <a:solidFill>
                  <a:srgbClr val="FFFFFF"/>
                </a:solidFill>
                <a:latin typeface="Trebuchet MS"/>
                <a:cs typeface="Trebuchet MS"/>
              </a:rPr>
              <a:t>from</a:t>
            </a:r>
            <a:r>
              <a:rPr sz="2400" spc="-65"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basement</a:t>
            </a:r>
            <a:r>
              <a:rPr sz="2400" spc="-70" dirty="0">
                <a:solidFill>
                  <a:srgbClr val="FFFFFF"/>
                </a:solidFill>
                <a:latin typeface="Trebuchet MS"/>
                <a:cs typeface="Trebuchet MS"/>
              </a:rPr>
              <a:t> </a:t>
            </a:r>
            <a:r>
              <a:rPr sz="2400" spc="-10" dirty="0">
                <a:solidFill>
                  <a:srgbClr val="FFFFFF"/>
                </a:solidFill>
                <a:latin typeface="Trebuchet MS"/>
                <a:cs typeface="Trebuchet MS"/>
              </a:rPr>
              <a:t>membrane</a:t>
            </a:r>
            <a:endParaRPr sz="2400">
              <a:latin typeface="Trebuchet MS"/>
              <a:cs typeface="Trebuchet MS"/>
            </a:endParaRPr>
          </a:p>
          <a:p>
            <a:pPr marL="240029" indent="-227329">
              <a:lnSpc>
                <a:spcPts val="2755"/>
              </a:lnSpc>
              <a:spcBef>
                <a:spcPts val="650"/>
              </a:spcBef>
              <a:buFont typeface="Arial MT"/>
              <a:buChar char="•"/>
              <a:tabLst>
                <a:tab pos="240029" algn="l"/>
              </a:tabLst>
            </a:pPr>
            <a:r>
              <a:rPr sz="2400" dirty="0">
                <a:solidFill>
                  <a:srgbClr val="FFFFFF"/>
                </a:solidFill>
                <a:latin typeface="Trebuchet MS"/>
                <a:cs typeface="Trebuchet MS"/>
              </a:rPr>
              <a:t>Only</a:t>
            </a:r>
            <a:r>
              <a:rPr sz="2400" spc="-45" dirty="0">
                <a:solidFill>
                  <a:srgbClr val="FFFFFF"/>
                </a:solidFill>
                <a:latin typeface="Trebuchet MS"/>
                <a:cs typeface="Trebuchet MS"/>
              </a:rPr>
              <a:t> </a:t>
            </a:r>
            <a:r>
              <a:rPr sz="2400" dirty="0">
                <a:solidFill>
                  <a:srgbClr val="FFFFFF"/>
                </a:solidFill>
                <a:latin typeface="Trebuchet MS"/>
                <a:cs typeface="Trebuchet MS"/>
              </a:rPr>
              <a:t>1% of</a:t>
            </a:r>
            <a:r>
              <a:rPr sz="2400" spc="-50" dirty="0">
                <a:solidFill>
                  <a:srgbClr val="FFFFFF"/>
                </a:solidFill>
                <a:latin typeface="Trebuchet MS"/>
                <a:cs typeface="Trebuchet MS"/>
              </a:rPr>
              <a:t> </a:t>
            </a:r>
            <a:r>
              <a:rPr sz="2400" dirty="0">
                <a:solidFill>
                  <a:srgbClr val="FFFFFF"/>
                </a:solidFill>
                <a:latin typeface="Trebuchet MS"/>
                <a:cs typeface="Trebuchet MS"/>
              </a:rPr>
              <a:t>them</a:t>
            </a:r>
            <a:r>
              <a:rPr sz="2400" spc="-25" dirty="0">
                <a:solidFill>
                  <a:srgbClr val="FFFFFF"/>
                </a:solidFill>
                <a:latin typeface="Trebuchet MS"/>
                <a:cs typeface="Trebuchet MS"/>
              </a:rPr>
              <a:t> </a:t>
            </a:r>
            <a:r>
              <a:rPr sz="2400" dirty="0">
                <a:solidFill>
                  <a:srgbClr val="FFFFFF"/>
                </a:solidFill>
                <a:latin typeface="Trebuchet MS"/>
                <a:cs typeface="Trebuchet MS"/>
              </a:rPr>
              <a:t>progress</a:t>
            </a:r>
            <a:r>
              <a:rPr sz="2400" spc="-60" dirty="0">
                <a:solidFill>
                  <a:srgbClr val="FFFFFF"/>
                </a:solidFill>
                <a:latin typeface="Trebuchet MS"/>
                <a:cs typeface="Trebuchet MS"/>
              </a:rPr>
              <a:t> </a:t>
            </a:r>
            <a:r>
              <a:rPr sz="2400" spc="-25" dirty="0">
                <a:solidFill>
                  <a:srgbClr val="FFFFFF"/>
                </a:solidFill>
                <a:latin typeface="Trebuchet MS"/>
                <a:cs typeface="Trebuchet MS"/>
              </a:rPr>
              <a:t>to</a:t>
            </a:r>
            <a:endParaRPr sz="2400">
              <a:latin typeface="Trebuchet MS"/>
              <a:cs typeface="Trebuchet MS"/>
            </a:endParaRPr>
          </a:p>
          <a:p>
            <a:pPr marL="241300">
              <a:lnSpc>
                <a:spcPts val="2755"/>
              </a:lnSpc>
            </a:pPr>
            <a:r>
              <a:rPr sz="2400" dirty="0">
                <a:solidFill>
                  <a:srgbClr val="FFFFFF"/>
                </a:solidFill>
                <a:latin typeface="Trebuchet MS"/>
                <a:cs typeface="Trebuchet MS"/>
              </a:rPr>
              <a:t>cancer</a:t>
            </a:r>
            <a:r>
              <a:rPr sz="2400" spc="-20" dirty="0">
                <a:solidFill>
                  <a:srgbClr val="FFFFFF"/>
                </a:solidFill>
                <a:latin typeface="Trebuchet MS"/>
                <a:cs typeface="Trebuchet MS"/>
              </a:rPr>
              <a:t> stage</a:t>
            </a:r>
            <a:endParaRPr sz="2400">
              <a:latin typeface="Trebuchet MS"/>
              <a:cs typeface="Trebuchet MS"/>
            </a:endParaRPr>
          </a:p>
        </p:txBody>
      </p:sp>
      <p:pic>
        <p:nvPicPr>
          <p:cNvPr id="5" name="object 5"/>
          <p:cNvPicPr/>
          <p:nvPr/>
        </p:nvPicPr>
        <p:blipFill>
          <a:blip r:embed="rId2" cstate="print"/>
          <a:stretch>
            <a:fillRect/>
          </a:stretch>
        </p:blipFill>
        <p:spPr>
          <a:xfrm>
            <a:off x="5381625" y="2333625"/>
            <a:ext cx="5629275" cy="36004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CIN</a:t>
            </a:r>
            <a:r>
              <a:rPr spc="-45" dirty="0"/>
              <a:t> </a:t>
            </a:r>
            <a:r>
              <a:rPr spc="-25" dirty="0"/>
              <a:t>II</a:t>
            </a:r>
          </a:p>
        </p:txBody>
      </p:sp>
      <p:sp>
        <p:nvSpPr>
          <p:cNvPr id="3" name="object 3"/>
          <p:cNvSpPr/>
          <p:nvPr/>
        </p:nvSpPr>
        <p:spPr>
          <a:xfrm>
            <a:off x="681037" y="2338387"/>
            <a:ext cx="4705350" cy="3600450"/>
          </a:xfrm>
          <a:custGeom>
            <a:avLst/>
            <a:gdLst/>
            <a:ahLst/>
            <a:cxnLst/>
            <a:rect l="l" t="t" r="r" b="b"/>
            <a:pathLst>
              <a:path w="4705350" h="3600450">
                <a:moveTo>
                  <a:pt x="0" y="3600450"/>
                </a:moveTo>
                <a:lnTo>
                  <a:pt x="4705350" y="3600450"/>
                </a:lnTo>
                <a:lnTo>
                  <a:pt x="47053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507865" cy="2957830"/>
          </a:xfrm>
          <a:prstGeom prst="rect">
            <a:avLst/>
          </a:prstGeom>
        </p:spPr>
        <p:txBody>
          <a:bodyPr vert="horz" wrap="square" lIns="0" tIns="47625" rIns="0" bIns="0" rtlCol="0">
            <a:spAutoFit/>
          </a:bodyPr>
          <a:lstStyle/>
          <a:p>
            <a:pPr marL="240029" marR="107950" indent="-227329">
              <a:lnSpc>
                <a:spcPct val="90400"/>
              </a:lnSpc>
              <a:spcBef>
                <a:spcPts val="375"/>
              </a:spcBef>
              <a:buFont typeface="Arial MT"/>
              <a:buChar char="•"/>
              <a:tabLst>
                <a:tab pos="241300" algn="l"/>
              </a:tabLst>
            </a:pPr>
            <a:r>
              <a:rPr sz="2400" dirty="0">
                <a:solidFill>
                  <a:srgbClr val="FFFFFF"/>
                </a:solidFill>
                <a:latin typeface="Trebuchet MS"/>
                <a:cs typeface="Trebuchet MS"/>
              </a:rPr>
              <a:t>Further</a:t>
            </a:r>
            <a:r>
              <a:rPr sz="2400" spc="-40" dirty="0">
                <a:solidFill>
                  <a:srgbClr val="FFFFFF"/>
                </a:solidFill>
                <a:latin typeface="Trebuchet MS"/>
                <a:cs typeface="Trebuchet MS"/>
              </a:rPr>
              <a:t> </a:t>
            </a:r>
            <a:r>
              <a:rPr sz="2400" dirty="0">
                <a:solidFill>
                  <a:srgbClr val="FFFFFF"/>
                </a:solidFill>
                <a:latin typeface="Trebuchet MS"/>
                <a:cs typeface="Trebuchet MS"/>
              </a:rPr>
              <a:t>progression</a:t>
            </a:r>
            <a:r>
              <a:rPr sz="2400" spc="-40" dirty="0">
                <a:solidFill>
                  <a:srgbClr val="FFFFFF"/>
                </a:solidFill>
                <a:latin typeface="Trebuchet MS"/>
                <a:cs typeface="Trebuchet MS"/>
              </a:rPr>
              <a:t> </a:t>
            </a:r>
            <a:r>
              <a:rPr sz="2400" dirty="0">
                <a:solidFill>
                  <a:srgbClr val="FFFFFF"/>
                </a:solidFill>
                <a:latin typeface="Trebuchet MS"/>
                <a:cs typeface="Trebuchet MS"/>
              </a:rPr>
              <a:t>of</a:t>
            </a:r>
            <a:r>
              <a:rPr sz="2400" spc="-70" dirty="0">
                <a:solidFill>
                  <a:srgbClr val="FFFFFF"/>
                </a:solidFill>
                <a:latin typeface="Trebuchet MS"/>
                <a:cs typeface="Trebuchet MS"/>
              </a:rPr>
              <a:t> </a:t>
            </a:r>
            <a:r>
              <a:rPr sz="2400" spc="-10" dirty="0">
                <a:solidFill>
                  <a:srgbClr val="FFFFFF"/>
                </a:solidFill>
                <a:latin typeface="Trebuchet MS"/>
                <a:cs typeface="Trebuchet MS"/>
              </a:rPr>
              <a:t>nuclear 	</a:t>
            </a:r>
            <a:r>
              <a:rPr sz="2400" dirty="0">
                <a:solidFill>
                  <a:srgbClr val="FFFFFF"/>
                </a:solidFill>
                <a:latin typeface="Trebuchet MS"/>
                <a:cs typeface="Trebuchet MS"/>
              </a:rPr>
              <a:t>abnormalities</a:t>
            </a:r>
            <a:r>
              <a:rPr sz="2400" spc="-50" dirty="0">
                <a:solidFill>
                  <a:srgbClr val="FFFFFF"/>
                </a:solidFill>
                <a:latin typeface="Trebuchet MS"/>
                <a:cs typeface="Trebuchet MS"/>
              </a:rPr>
              <a:t> </a:t>
            </a:r>
            <a:r>
              <a:rPr sz="2400" dirty="0">
                <a:solidFill>
                  <a:srgbClr val="FFFFFF"/>
                </a:solidFill>
                <a:latin typeface="Trebuchet MS"/>
                <a:cs typeface="Trebuchet MS"/>
              </a:rPr>
              <a:t>and</a:t>
            </a:r>
            <a:r>
              <a:rPr sz="2400" spc="-40" dirty="0">
                <a:solidFill>
                  <a:srgbClr val="FFFFFF"/>
                </a:solidFill>
                <a:latin typeface="Trebuchet MS"/>
                <a:cs typeface="Trebuchet MS"/>
              </a:rPr>
              <a:t> </a:t>
            </a:r>
            <a:r>
              <a:rPr sz="2400" spc="-10" dirty="0">
                <a:solidFill>
                  <a:srgbClr val="FFFFFF"/>
                </a:solidFill>
                <a:latin typeface="Trebuchet MS"/>
                <a:cs typeface="Trebuchet MS"/>
              </a:rPr>
              <a:t>immature 	</a:t>
            </a:r>
            <a:r>
              <a:rPr sz="2400" dirty="0">
                <a:solidFill>
                  <a:srgbClr val="FFFFFF"/>
                </a:solidFill>
                <a:latin typeface="Trebuchet MS"/>
                <a:cs typeface="Trebuchet MS"/>
              </a:rPr>
              <a:t>basaloid</a:t>
            </a:r>
            <a:r>
              <a:rPr sz="2400" spc="-25" dirty="0">
                <a:solidFill>
                  <a:srgbClr val="FFFFFF"/>
                </a:solidFill>
                <a:latin typeface="Trebuchet MS"/>
                <a:cs typeface="Trebuchet MS"/>
              </a:rPr>
              <a:t> </a:t>
            </a:r>
            <a:r>
              <a:rPr sz="2400" dirty="0">
                <a:solidFill>
                  <a:srgbClr val="FFFFFF"/>
                </a:solidFill>
                <a:latin typeface="Trebuchet MS"/>
                <a:cs typeface="Trebuchet MS"/>
              </a:rPr>
              <a:t>cells</a:t>
            </a:r>
            <a:r>
              <a:rPr sz="2400" spc="-30" dirty="0">
                <a:solidFill>
                  <a:srgbClr val="FFFFFF"/>
                </a:solidFill>
                <a:latin typeface="Trebuchet MS"/>
                <a:cs typeface="Trebuchet MS"/>
              </a:rPr>
              <a:t> </a:t>
            </a:r>
            <a:r>
              <a:rPr sz="2400" dirty="0">
                <a:solidFill>
                  <a:srgbClr val="FFFFFF"/>
                </a:solidFill>
                <a:latin typeface="Trebuchet MS"/>
                <a:cs typeface="Trebuchet MS"/>
              </a:rPr>
              <a:t>occupy</a:t>
            </a:r>
            <a:r>
              <a:rPr sz="2400" spc="-20" dirty="0">
                <a:solidFill>
                  <a:srgbClr val="FFFFFF"/>
                </a:solidFill>
                <a:latin typeface="Trebuchet MS"/>
                <a:cs typeface="Trebuchet MS"/>
              </a:rPr>
              <a:t> </a:t>
            </a:r>
            <a:r>
              <a:rPr sz="2400" spc="-25" dirty="0">
                <a:solidFill>
                  <a:srgbClr val="FFFFFF"/>
                </a:solidFill>
                <a:latin typeface="Trebuchet MS"/>
                <a:cs typeface="Trebuchet MS"/>
              </a:rPr>
              <a:t>the 	</a:t>
            </a:r>
            <a:r>
              <a:rPr sz="2400" spc="-10" dirty="0">
                <a:solidFill>
                  <a:srgbClr val="FFFFFF"/>
                </a:solidFill>
                <a:latin typeface="Trebuchet MS"/>
                <a:cs typeface="Trebuchet MS"/>
              </a:rPr>
              <a:t>lower</a:t>
            </a:r>
            <a:endParaRPr sz="2400">
              <a:latin typeface="Trebuchet MS"/>
              <a:cs typeface="Trebuchet MS"/>
            </a:endParaRPr>
          </a:p>
          <a:p>
            <a:pPr marL="241300">
              <a:lnSpc>
                <a:spcPts val="2715"/>
              </a:lnSpc>
              <a:spcBef>
                <a:spcPts val="725"/>
              </a:spcBef>
            </a:pPr>
            <a:r>
              <a:rPr sz="2400" dirty="0">
                <a:solidFill>
                  <a:srgbClr val="FFFFFF"/>
                </a:solidFill>
                <a:latin typeface="Trebuchet MS"/>
                <a:cs typeface="Trebuchet MS"/>
              </a:rPr>
              <a:t>2/3</a:t>
            </a:r>
            <a:r>
              <a:rPr sz="2400" spc="-60" dirty="0">
                <a:solidFill>
                  <a:srgbClr val="FFFFFF"/>
                </a:solidFill>
                <a:latin typeface="Trebuchet MS"/>
                <a:cs typeface="Trebuchet MS"/>
              </a:rPr>
              <a:t> </a:t>
            </a:r>
            <a:r>
              <a:rPr sz="2400" dirty="0">
                <a:solidFill>
                  <a:srgbClr val="FFFFFF"/>
                </a:solidFill>
                <a:latin typeface="Trebuchet MS"/>
                <a:cs typeface="Trebuchet MS"/>
              </a:rPr>
              <a:t>of</a:t>
            </a:r>
            <a:r>
              <a:rPr sz="2400" spc="10" dirty="0">
                <a:solidFill>
                  <a:srgbClr val="FFFFFF"/>
                </a:solidFill>
                <a:latin typeface="Trebuchet MS"/>
                <a:cs typeface="Trebuchet MS"/>
              </a:rPr>
              <a:t> </a:t>
            </a:r>
            <a:r>
              <a:rPr sz="2400" dirty="0">
                <a:solidFill>
                  <a:srgbClr val="FFFFFF"/>
                </a:solidFill>
                <a:latin typeface="Trebuchet MS"/>
                <a:cs typeface="Trebuchet MS"/>
              </a:rPr>
              <a:t>the</a:t>
            </a:r>
            <a:r>
              <a:rPr sz="2400" spc="-30" dirty="0">
                <a:solidFill>
                  <a:srgbClr val="FFFFFF"/>
                </a:solidFill>
                <a:latin typeface="Trebuchet MS"/>
                <a:cs typeface="Trebuchet MS"/>
              </a:rPr>
              <a:t> </a:t>
            </a:r>
            <a:r>
              <a:rPr sz="2400" dirty="0">
                <a:solidFill>
                  <a:srgbClr val="FFFFFF"/>
                </a:solidFill>
                <a:latin typeface="Trebuchet MS"/>
                <a:cs typeface="Trebuchet MS"/>
              </a:rPr>
              <a:t>epithelium</a:t>
            </a:r>
            <a:r>
              <a:rPr sz="2400" spc="-45" dirty="0">
                <a:solidFill>
                  <a:srgbClr val="FFFFFF"/>
                </a:solidFill>
                <a:latin typeface="Trebuchet MS"/>
                <a:cs typeface="Trebuchet MS"/>
              </a:rPr>
              <a:t> </a:t>
            </a:r>
            <a:r>
              <a:rPr sz="2400" dirty="0">
                <a:solidFill>
                  <a:srgbClr val="FFFFFF"/>
                </a:solidFill>
                <a:latin typeface="Trebuchet MS"/>
                <a:cs typeface="Trebuchet MS"/>
              </a:rPr>
              <a:t>from</a:t>
            </a:r>
            <a:r>
              <a:rPr sz="2400" spc="-40" dirty="0">
                <a:solidFill>
                  <a:srgbClr val="FFFFFF"/>
                </a:solidFill>
                <a:latin typeface="Trebuchet MS"/>
                <a:cs typeface="Trebuchet MS"/>
              </a:rPr>
              <a:t> </a:t>
            </a:r>
            <a:r>
              <a:rPr sz="2400" spc="-25" dirty="0">
                <a:solidFill>
                  <a:srgbClr val="FFFFFF"/>
                </a:solidFill>
                <a:latin typeface="Trebuchet MS"/>
                <a:cs typeface="Trebuchet MS"/>
              </a:rPr>
              <a:t>the</a:t>
            </a:r>
            <a:endParaRPr sz="2400">
              <a:latin typeface="Trebuchet MS"/>
              <a:cs typeface="Trebuchet MS"/>
            </a:endParaRPr>
          </a:p>
          <a:p>
            <a:pPr marL="241300">
              <a:lnSpc>
                <a:spcPts val="2715"/>
              </a:lnSpc>
            </a:pPr>
            <a:r>
              <a:rPr sz="2400" dirty="0">
                <a:solidFill>
                  <a:srgbClr val="FFFFFF"/>
                </a:solidFill>
                <a:latin typeface="Trebuchet MS"/>
                <a:cs typeface="Trebuchet MS"/>
              </a:rPr>
              <a:t>basement</a:t>
            </a:r>
            <a:r>
              <a:rPr sz="2400" spc="-70" dirty="0">
                <a:solidFill>
                  <a:srgbClr val="FFFFFF"/>
                </a:solidFill>
                <a:latin typeface="Trebuchet MS"/>
                <a:cs typeface="Trebuchet MS"/>
              </a:rPr>
              <a:t> </a:t>
            </a:r>
            <a:r>
              <a:rPr sz="2400" spc="-10" dirty="0">
                <a:solidFill>
                  <a:srgbClr val="FFFFFF"/>
                </a:solidFill>
                <a:latin typeface="Trebuchet MS"/>
                <a:cs typeface="Trebuchet MS"/>
              </a:rPr>
              <a:t>membrane.</a:t>
            </a:r>
            <a:endParaRPr sz="2400">
              <a:latin typeface="Trebuchet MS"/>
              <a:cs typeface="Trebuchet MS"/>
            </a:endParaRPr>
          </a:p>
          <a:p>
            <a:pPr marL="240029" indent="-227329">
              <a:lnSpc>
                <a:spcPts val="2755"/>
              </a:lnSpc>
              <a:spcBef>
                <a:spcPts val="725"/>
              </a:spcBef>
              <a:buFont typeface="Arial MT"/>
              <a:buChar char="•"/>
              <a:tabLst>
                <a:tab pos="240029" algn="l"/>
              </a:tabLst>
            </a:pPr>
            <a:r>
              <a:rPr sz="2400" dirty="0">
                <a:solidFill>
                  <a:srgbClr val="FFFFFF"/>
                </a:solidFill>
                <a:latin typeface="Trebuchet MS"/>
                <a:cs typeface="Trebuchet MS"/>
              </a:rPr>
              <a:t>Only</a:t>
            </a:r>
            <a:r>
              <a:rPr sz="2400" spc="-45" dirty="0">
                <a:solidFill>
                  <a:srgbClr val="FFFFFF"/>
                </a:solidFill>
                <a:latin typeface="Trebuchet MS"/>
                <a:cs typeface="Trebuchet MS"/>
              </a:rPr>
              <a:t> </a:t>
            </a:r>
            <a:r>
              <a:rPr sz="2400" dirty="0">
                <a:solidFill>
                  <a:srgbClr val="FFFFFF"/>
                </a:solidFill>
                <a:latin typeface="Trebuchet MS"/>
                <a:cs typeface="Trebuchet MS"/>
              </a:rPr>
              <a:t>4% of</a:t>
            </a:r>
            <a:r>
              <a:rPr sz="2400" spc="-50" dirty="0">
                <a:solidFill>
                  <a:srgbClr val="FFFFFF"/>
                </a:solidFill>
                <a:latin typeface="Trebuchet MS"/>
                <a:cs typeface="Trebuchet MS"/>
              </a:rPr>
              <a:t> </a:t>
            </a:r>
            <a:r>
              <a:rPr sz="2400" dirty="0">
                <a:solidFill>
                  <a:srgbClr val="FFFFFF"/>
                </a:solidFill>
                <a:latin typeface="Trebuchet MS"/>
                <a:cs typeface="Trebuchet MS"/>
              </a:rPr>
              <a:t>them</a:t>
            </a:r>
            <a:r>
              <a:rPr sz="2400" spc="-25" dirty="0">
                <a:solidFill>
                  <a:srgbClr val="FFFFFF"/>
                </a:solidFill>
                <a:latin typeface="Trebuchet MS"/>
                <a:cs typeface="Trebuchet MS"/>
              </a:rPr>
              <a:t> </a:t>
            </a:r>
            <a:r>
              <a:rPr sz="2400" dirty="0">
                <a:solidFill>
                  <a:srgbClr val="FFFFFF"/>
                </a:solidFill>
                <a:latin typeface="Trebuchet MS"/>
                <a:cs typeface="Trebuchet MS"/>
              </a:rPr>
              <a:t>progress</a:t>
            </a:r>
            <a:r>
              <a:rPr sz="2400" spc="-60" dirty="0">
                <a:solidFill>
                  <a:srgbClr val="FFFFFF"/>
                </a:solidFill>
                <a:latin typeface="Trebuchet MS"/>
                <a:cs typeface="Trebuchet MS"/>
              </a:rPr>
              <a:t> </a:t>
            </a:r>
            <a:r>
              <a:rPr sz="2400" spc="-25" dirty="0">
                <a:solidFill>
                  <a:srgbClr val="FFFFFF"/>
                </a:solidFill>
                <a:latin typeface="Trebuchet MS"/>
                <a:cs typeface="Trebuchet MS"/>
              </a:rPr>
              <a:t>to</a:t>
            </a:r>
            <a:endParaRPr sz="2400">
              <a:latin typeface="Trebuchet MS"/>
              <a:cs typeface="Trebuchet MS"/>
            </a:endParaRPr>
          </a:p>
          <a:p>
            <a:pPr marL="241300">
              <a:lnSpc>
                <a:spcPts val="2755"/>
              </a:lnSpc>
            </a:pPr>
            <a:r>
              <a:rPr sz="2400" dirty="0">
                <a:solidFill>
                  <a:srgbClr val="FFFFFF"/>
                </a:solidFill>
                <a:latin typeface="Trebuchet MS"/>
                <a:cs typeface="Trebuchet MS"/>
              </a:rPr>
              <a:t>cancer</a:t>
            </a:r>
            <a:r>
              <a:rPr sz="2400" spc="-20" dirty="0">
                <a:solidFill>
                  <a:srgbClr val="FFFFFF"/>
                </a:solidFill>
                <a:latin typeface="Trebuchet MS"/>
                <a:cs typeface="Trebuchet MS"/>
              </a:rPr>
              <a:t> stage</a:t>
            </a:r>
            <a:endParaRPr sz="2400">
              <a:latin typeface="Trebuchet MS"/>
              <a:cs typeface="Trebuchet MS"/>
            </a:endParaRPr>
          </a:p>
        </p:txBody>
      </p:sp>
      <p:pic>
        <p:nvPicPr>
          <p:cNvPr id="5" name="object 5"/>
          <p:cNvPicPr/>
          <p:nvPr/>
        </p:nvPicPr>
        <p:blipFill>
          <a:blip r:embed="rId2" cstate="print"/>
          <a:stretch>
            <a:fillRect/>
          </a:stretch>
        </p:blipFill>
        <p:spPr>
          <a:xfrm>
            <a:off x="5381625" y="2333625"/>
            <a:ext cx="6134100" cy="36004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CIN</a:t>
            </a:r>
            <a:r>
              <a:rPr spc="-45" dirty="0"/>
              <a:t> </a:t>
            </a:r>
            <a:r>
              <a:rPr spc="-25" dirty="0"/>
              <a:t>III</a:t>
            </a:r>
          </a:p>
        </p:txBody>
      </p:sp>
      <p:grpSp>
        <p:nvGrpSpPr>
          <p:cNvPr id="3" name="object 3"/>
          <p:cNvGrpSpPr/>
          <p:nvPr/>
        </p:nvGrpSpPr>
        <p:grpSpPr>
          <a:xfrm>
            <a:off x="676275" y="2333625"/>
            <a:ext cx="5429250" cy="3781425"/>
            <a:chOff x="676275" y="2333625"/>
            <a:chExt cx="5429250" cy="3781425"/>
          </a:xfrm>
        </p:grpSpPr>
        <p:sp>
          <p:nvSpPr>
            <p:cNvPr id="4" name="object 4"/>
            <p:cNvSpPr/>
            <p:nvPr/>
          </p:nvSpPr>
          <p:spPr>
            <a:xfrm>
              <a:off x="681037" y="2338387"/>
              <a:ext cx="5419725" cy="3771900"/>
            </a:xfrm>
            <a:custGeom>
              <a:avLst/>
              <a:gdLst/>
              <a:ahLst/>
              <a:cxnLst/>
              <a:rect l="l" t="t" r="r" b="b"/>
              <a:pathLst>
                <a:path w="5419725" h="3771900">
                  <a:moveTo>
                    <a:pt x="0" y="3771900"/>
                  </a:moveTo>
                  <a:lnTo>
                    <a:pt x="5419725" y="3771900"/>
                  </a:lnTo>
                  <a:lnTo>
                    <a:pt x="5419725" y="0"/>
                  </a:lnTo>
                  <a:lnTo>
                    <a:pt x="0" y="0"/>
                  </a:lnTo>
                  <a:lnTo>
                    <a:pt x="0" y="3771900"/>
                  </a:lnTo>
                  <a:close/>
                </a:path>
              </a:pathLst>
            </a:custGeom>
            <a:ln w="9525">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772477" y="2338387"/>
              <a:ext cx="304800" cy="352742"/>
            </a:xfrm>
            <a:prstGeom prst="rect">
              <a:avLst/>
            </a:prstGeom>
          </p:spPr>
        </p:pic>
      </p:grpSp>
      <p:pic>
        <p:nvPicPr>
          <p:cNvPr id="6" name="object 6"/>
          <p:cNvPicPr/>
          <p:nvPr/>
        </p:nvPicPr>
        <p:blipFill>
          <a:blip r:embed="rId2" cstate="print"/>
          <a:stretch>
            <a:fillRect/>
          </a:stretch>
        </p:blipFill>
        <p:spPr>
          <a:xfrm>
            <a:off x="772477" y="3788028"/>
            <a:ext cx="304800" cy="353060"/>
          </a:xfrm>
          <a:prstGeom prst="rect">
            <a:avLst/>
          </a:prstGeom>
        </p:spPr>
      </p:pic>
      <p:sp>
        <p:nvSpPr>
          <p:cNvPr id="7" name="object 7"/>
          <p:cNvSpPr txBox="1"/>
          <p:nvPr/>
        </p:nvSpPr>
        <p:spPr>
          <a:xfrm>
            <a:off x="759777" y="2325687"/>
            <a:ext cx="5033010" cy="2499360"/>
          </a:xfrm>
          <a:prstGeom prst="rect">
            <a:avLst/>
          </a:prstGeom>
        </p:spPr>
        <p:txBody>
          <a:bodyPr vert="horz" wrap="square" lIns="0" tIns="47625" rIns="0" bIns="0" rtlCol="0">
            <a:spAutoFit/>
          </a:bodyPr>
          <a:lstStyle/>
          <a:p>
            <a:pPr marL="12700" marR="219075" indent="915035">
              <a:lnSpc>
                <a:spcPct val="90400"/>
              </a:lnSpc>
              <a:spcBef>
                <a:spcPts val="375"/>
              </a:spcBef>
            </a:pPr>
            <a:r>
              <a:rPr sz="2400" dirty="0">
                <a:solidFill>
                  <a:srgbClr val="FFFFFF"/>
                </a:solidFill>
                <a:latin typeface="Trebuchet MS"/>
                <a:cs typeface="Trebuchet MS"/>
              </a:rPr>
              <a:t>Total</a:t>
            </a:r>
            <a:r>
              <a:rPr sz="2400" spc="-30" dirty="0">
                <a:solidFill>
                  <a:srgbClr val="FFFFFF"/>
                </a:solidFill>
                <a:latin typeface="Trebuchet MS"/>
                <a:cs typeface="Trebuchet MS"/>
              </a:rPr>
              <a:t> </a:t>
            </a:r>
            <a:r>
              <a:rPr sz="2400" dirty="0">
                <a:solidFill>
                  <a:srgbClr val="FFFFFF"/>
                </a:solidFill>
                <a:latin typeface="Trebuchet MS"/>
                <a:cs typeface="Trebuchet MS"/>
              </a:rPr>
              <a:t>involvement</a:t>
            </a:r>
            <a:r>
              <a:rPr sz="2400" spc="-50" dirty="0">
                <a:solidFill>
                  <a:srgbClr val="FFFFFF"/>
                </a:solidFill>
                <a:latin typeface="Trebuchet MS"/>
                <a:cs typeface="Trebuchet MS"/>
              </a:rPr>
              <a:t> </a:t>
            </a:r>
            <a:r>
              <a:rPr sz="2400" dirty="0">
                <a:solidFill>
                  <a:srgbClr val="FFFFFF"/>
                </a:solidFill>
                <a:latin typeface="Trebuchet MS"/>
                <a:cs typeface="Trebuchet MS"/>
              </a:rPr>
              <a:t>of</a:t>
            </a:r>
            <a:r>
              <a:rPr sz="2400" spc="-55"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epithelium</a:t>
            </a:r>
            <a:r>
              <a:rPr sz="2400" spc="15" dirty="0">
                <a:solidFill>
                  <a:srgbClr val="FFFFFF"/>
                </a:solidFill>
                <a:latin typeface="Trebuchet MS"/>
                <a:cs typeface="Trebuchet MS"/>
              </a:rPr>
              <a:t> </a:t>
            </a:r>
            <a:r>
              <a:rPr sz="2400" dirty="0">
                <a:solidFill>
                  <a:srgbClr val="FFFFFF"/>
                </a:solidFill>
                <a:latin typeface="Trebuchet MS"/>
                <a:cs typeface="Trebuchet MS"/>
              </a:rPr>
              <a:t>with</a:t>
            </a:r>
            <a:r>
              <a:rPr sz="2400" spc="-40" dirty="0">
                <a:solidFill>
                  <a:srgbClr val="FFFFFF"/>
                </a:solidFill>
                <a:latin typeface="Trebuchet MS"/>
                <a:cs typeface="Trebuchet MS"/>
              </a:rPr>
              <a:t> </a:t>
            </a:r>
            <a:r>
              <a:rPr sz="2400" dirty="0">
                <a:solidFill>
                  <a:srgbClr val="FFFFFF"/>
                </a:solidFill>
                <a:latin typeface="Trebuchet MS"/>
                <a:cs typeface="Trebuchet MS"/>
              </a:rPr>
              <a:t>only</a:t>
            </a:r>
            <a:r>
              <a:rPr sz="2400" spc="-65" dirty="0">
                <a:solidFill>
                  <a:srgbClr val="FFFFFF"/>
                </a:solidFill>
                <a:latin typeface="Trebuchet MS"/>
                <a:cs typeface="Trebuchet MS"/>
              </a:rPr>
              <a:t> </a:t>
            </a:r>
            <a:r>
              <a:rPr sz="2400" dirty="0">
                <a:solidFill>
                  <a:srgbClr val="FFFFFF"/>
                </a:solidFill>
                <a:latin typeface="Trebuchet MS"/>
                <a:cs typeface="Trebuchet MS"/>
              </a:rPr>
              <a:t>one</a:t>
            </a:r>
            <a:r>
              <a:rPr sz="2400" spc="-45" dirty="0">
                <a:solidFill>
                  <a:srgbClr val="FFFFFF"/>
                </a:solidFill>
                <a:latin typeface="Trebuchet MS"/>
                <a:cs typeface="Trebuchet MS"/>
              </a:rPr>
              <a:t> </a:t>
            </a:r>
            <a:r>
              <a:rPr sz="2400" dirty="0">
                <a:solidFill>
                  <a:srgbClr val="FFFFFF"/>
                </a:solidFill>
                <a:latin typeface="Trebuchet MS"/>
                <a:cs typeface="Trebuchet MS"/>
              </a:rPr>
              <a:t>or</a:t>
            </a:r>
            <a:r>
              <a:rPr sz="2400" spc="-40" dirty="0">
                <a:solidFill>
                  <a:srgbClr val="FFFFFF"/>
                </a:solidFill>
                <a:latin typeface="Trebuchet MS"/>
                <a:cs typeface="Trebuchet MS"/>
              </a:rPr>
              <a:t> </a:t>
            </a:r>
            <a:r>
              <a:rPr sz="2400" spc="-25" dirty="0">
                <a:solidFill>
                  <a:srgbClr val="FFFFFF"/>
                </a:solidFill>
                <a:latin typeface="Trebuchet MS"/>
                <a:cs typeface="Trebuchet MS"/>
              </a:rPr>
              <a:t>two </a:t>
            </a:r>
            <a:r>
              <a:rPr sz="2400" dirty="0">
                <a:solidFill>
                  <a:srgbClr val="FFFFFF"/>
                </a:solidFill>
                <a:latin typeface="Trebuchet MS"/>
                <a:cs typeface="Trebuchet MS"/>
              </a:rPr>
              <a:t>layers</a:t>
            </a:r>
            <a:r>
              <a:rPr sz="2400" spc="-45" dirty="0">
                <a:solidFill>
                  <a:srgbClr val="FFFFFF"/>
                </a:solidFill>
                <a:latin typeface="Trebuchet MS"/>
                <a:cs typeface="Trebuchet MS"/>
              </a:rPr>
              <a:t> </a:t>
            </a:r>
            <a:r>
              <a:rPr sz="2400" dirty="0">
                <a:solidFill>
                  <a:srgbClr val="FFFFFF"/>
                </a:solidFill>
                <a:latin typeface="Trebuchet MS"/>
                <a:cs typeface="Trebuchet MS"/>
              </a:rPr>
              <a:t>of</a:t>
            </a:r>
            <a:r>
              <a:rPr sz="2400" spc="-35" dirty="0">
                <a:solidFill>
                  <a:srgbClr val="FFFFFF"/>
                </a:solidFill>
                <a:latin typeface="Trebuchet MS"/>
                <a:cs typeface="Trebuchet MS"/>
              </a:rPr>
              <a:t> </a:t>
            </a:r>
            <a:r>
              <a:rPr sz="2400" dirty="0">
                <a:solidFill>
                  <a:srgbClr val="FFFFFF"/>
                </a:solidFill>
                <a:latin typeface="Trebuchet MS"/>
                <a:cs typeface="Trebuchet MS"/>
              </a:rPr>
              <a:t>mature</a:t>
            </a:r>
            <a:r>
              <a:rPr sz="2400" spc="-80" dirty="0">
                <a:solidFill>
                  <a:srgbClr val="FFFFFF"/>
                </a:solidFill>
                <a:latin typeface="Trebuchet MS"/>
                <a:cs typeface="Trebuchet MS"/>
              </a:rPr>
              <a:t> </a:t>
            </a:r>
            <a:r>
              <a:rPr sz="2400" dirty="0">
                <a:solidFill>
                  <a:srgbClr val="FFFFFF"/>
                </a:solidFill>
                <a:latin typeface="Trebuchet MS"/>
                <a:cs typeface="Trebuchet MS"/>
              </a:rPr>
              <a:t>cells</a:t>
            </a:r>
            <a:r>
              <a:rPr sz="2400" spc="-40" dirty="0">
                <a:solidFill>
                  <a:srgbClr val="FFFFFF"/>
                </a:solidFill>
                <a:latin typeface="Trebuchet MS"/>
                <a:cs typeface="Trebuchet MS"/>
              </a:rPr>
              <a:t> </a:t>
            </a:r>
            <a:r>
              <a:rPr sz="2400" dirty="0">
                <a:solidFill>
                  <a:srgbClr val="FFFFFF"/>
                </a:solidFill>
                <a:latin typeface="Trebuchet MS"/>
                <a:cs typeface="Trebuchet MS"/>
              </a:rPr>
              <a:t>remaining</a:t>
            </a:r>
            <a:r>
              <a:rPr sz="2400" spc="-50" dirty="0">
                <a:solidFill>
                  <a:srgbClr val="FFFFFF"/>
                </a:solidFill>
                <a:latin typeface="Trebuchet MS"/>
                <a:cs typeface="Trebuchet MS"/>
              </a:rPr>
              <a:t> </a:t>
            </a:r>
            <a:r>
              <a:rPr sz="2400" spc="-25" dirty="0">
                <a:solidFill>
                  <a:srgbClr val="FFFFFF"/>
                </a:solidFill>
                <a:latin typeface="Trebuchet MS"/>
                <a:cs typeface="Trebuchet MS"/>
              </a:rPr>
              <a:t>at </a:t>
            </a:r>
            <a:r>
              <a:rPr sz="2400" dirty="0">
                <a:solidFill>
                  <a:srgbClr val="FFFFFF"/>
                </a:solidFill>
                <a:latin typeface="Trebuchet MS"/>
                <a:cs typeface="Trebuchet MS"/>
              </a:rPr>
              <a:t>the</a:t>
            </a:r>
            <a:r>
              <a:rPr sz="2400" spc="-50" dirty="0">
                <a:solidFill>
                  <a:srgbClr val="FFFFFF"/>
                </a:solidFill>
                <a:latin typeface="Trebuchet MS"/>
                <a:cs typeface="Trebuchet MS"/>
              </a:rPr>
              <a:t> </a:t>
            </a:r>
            <a:r>
              <a:rPr sz="2400" spc="-10" dirty="0">
                <a:solidFill>
                  <a:srgbClr val="FFFFFF"/>
                </a:solidFill>
                <a:latin typeface="Trebuchet MS"/>
                <a:cs typeface="Trebuchet MS"/>
              </a:rPr>
              <a:t>surface.</a:t>
            </a:r>
            <a:endParaRPr sz="2400">
              <a:latin typeface="Trebuchet MS"/>
              <a:cs typeface="Trebuchet MS"/>
            </a:endParaRPr>
          </a:p>
          <a:p>
            <a:pPr marL="12700" marR="5080" indent="915035" algn="just">
              <a:lnSpc>
                <a:spcPct val="90000"/>
              </a:lnSpc>
              <a:spcBef>
                <a:spcPts val="1015"/>
              </a:spcBef>
            </a:pPr>
            <a:r>
              <a:rPr sz="2400" dirty="0">
                <a:solidFill>
                  <a:srgbClr val="FFFFFF"/>
                </a:solidFill>
                <a:latin typeface="Trebuchet MS"/>
                <a:cs typeface="Trebuchet MS"/>
              </a:rPr>
              <a:t>When</a:t>
            </a:r>
            <a:r>
              <a:rPr sz="2400" spc="5" dirty="0">
                <a:solidFill>
                  <a:srgbClr val="FFFFFF"/>
                </a:solidFill>
                <a:latin typeface="Trebuchet MS"/>
                <a:cs typeface="Trebuchet MS"/>
              </a:rPr>
              <a:t> </a:t>
            </a:r>
            <a:r>
              <a:rPr sz="2400" dirty="0">
                <a:solidFill>
                  <a:srgbClr val="FFFFFF"/>
                </a:solidFill>
                <a:latin typeface="Trebuchet MS"/>
                <a:cs typeface="Trebuchet MS"/>
              </a:rPr>
              <a:t>the</a:t>
            </a:r>
            <a:r>
              <a:rPr sz="2400" spc="-55" dirty="0">
                <a:solidFill>
                  <a:srgbClr val="FFFFFF"/>
                </a:solidFill>
                <a:latin typeface="Trebuchet MS"/>
                <a:cs typeface="Trebuchet MS"/>
              </a:rPr>
              <a:t> </a:t>
            </a:r>
            <a:r>
              <a:rPr sz="2400" dirty="0">
                <a:solidFill>
                  <a:srgbClr val="FFFFFF"/>
                </a:solidFill>
                <a:latin typeface="Trebuchet MS"/>
                <a:cs typeface="Trebuchet MS"/>
              </a:rPr>
              <a:t>entire</a:t>
            </a:r>
            <a:r>
              <a:rPr sz="2400" spc="-55" dirty="0">
                <a:solidFill>
                  <a:srgbClr val="FFFFFF"/>
                </a:solidFill>
                <a:latin typeface="Trebuchet MS"/>
                <a:cs typeface="Trebuchet MS"/>
              </a:rPr>
              <a:t> </a:t>
            </a:r>
            <a:r>
              <a:rPr sz="2400" dirty="0">
                <a:solidFill>
                  <a:srgbClr val="FFFFFF"/>
                </a:solidFill>
                <a:latin typeface="Trebuchet MS"/>
                <a:cs typeface="Trebuchet MS"/>
              </a:rPr>
              <a:t>epithelium</a:t>
            </a:r>
            <a:r>
              <a:rPr sz="2400" spc="-65" dirty="0">
                <a:solidFill>
                  <a:srgbClr val="FFFFFF"/>
                </a:solidFill>
                <a:latin typeface="Trebuchet MS"/>
                <a:cs typeface="Trebuchet MS"/>
              </a:rPr>
              <a:t> </a:t>
            </a:r>
            <a:r>
              <a:rPr sz="2400" spc="-25" dirty="0">
                <a:solidFill>
                  <a:srgbClr val="FFFFFF"/>
                </a:solidFill>
                <a:latin typeface="Trebuchet MS"/>
                <a:cs typeface="Trebuchet MS"/>
              </a:rPr>
              <a:t>is </a:t>
            </a:r>
            <a:r>
              <a:rPr sz="2400" dirty="0">
                <a:solidFill>
                  <a:srgbClr val="FFFFFF"/>
                </a:solidFill>
                <a:latin typeface="Trebuchet MS"/>
                <a:cs typeface="Trebuchet MS"/>
              </a:rPr>
              <a:t>involved,</a:t>
            </a:r>
            <a:r>
              <a:rPr sz="2400" spc="-15" dirty="0">
                <a:solidFill>
                  <a:srgbClr val="FFFFFF"/>
                </a:solidFill>
                <a:latin typeface="Trebuchet MS"/>
                <a:cs typeface="Trebuchet MS"/>
              </a:rPr>
              <a:t> </a:t>
            </a:r>
            <a:r>
              <a:rPr sz="2400" dirty="0">
                <a:solidFill>
                  <a:srgbClr val="FFFFFF"/>
                </a:solidFill>
                <a:latin typeface="Trebuchet MS"/>
                <a:cs typeface="Trebuchet MS"/>
              </a:rPr>
              <a:t>the</a:t>
            </a:r>
            <a:r>
              <a:rPr sz="2400" spc="-55" dirty="0">
                <a:solidFill>
                  <a:srgbClr val="FFFFFF"/>
                </a:solidFill>
                <a:latin typeface="Trebuchet MS"/>
                <a:cs typeface="Trebuchet MS"/>
              </a:rPr>
              <a:t> </a:t>
            </a:r>
            <a:r>
              <a:rPr sz="2400" dirty="0">
                <a:solidFill>
                  <a:srgbClr val="FFFFFF"/>
                </a:solidFill>
                <a:latin typeface="Trebuchet MS"/>
                <a:cs typeface="Trebuchet MS"/>
              </a:rPr>
              <a:t>term</a:t>
            </a:r>
            <a:r>
              <a:rPr sz="2400" spc="-70" dirty="0">
                <a:solidFill>
                  <a:srgbClr val="FFFFFF"/>
                </a:solidFill>
                <a:latin typeface="Trebuchet MS"/>
                <a:cs typeface="Trebuchet MS"/>
              </a:rPr>
              <a:t> </a:t>
            </a:r>
            <a:r>
              <a:rPr sz="2400" dirty="0">
                <a:solidFill>
                  <a:srgbClr val="FFFFFF"/>
                </a:solidFill>
                <a:latin typeface="Trebuchet MS"/>
                <a:cs typeface="Trebuchet MS"/>
              </a:rPr>
              <a:t>carcinoma</a:t>
            </a:r>
            <a:r>
              <a:rPr sz="2400" spc="-15" dirty="0">
                <a:solidFill>
                  <a:srgbClr val="FFFFFF"/>
                </a:solidFill>
                <a:latin typeface="Trebuchet MS"/>
                <a:cs typeface="Trebuchet MS"/>
              </a:rPr>
              <a:t> </a:t>
            </a:r>
            <a:r>
              <a:rPr sz="2400" dirty="0">
                <a:solidFill>
                  <a:srgbClr val="FFFFFF"/>
                </a:solidFill>
                <a:latin typeface="Trebuchet MS"/>
                <a:cs typeface="Trebuchet MS"/>
              </a:rPr>
              <a:t>in</a:t>
            </a:r>
            <a:r>
              <a:rPr sz="2400" spc="-55" dirty="0">
                <a:solidFill>
                  <a:srgbClr val="FFFFFF"/>
                </a:solidFill>
                <a:latin typeface="Trebuchet MS"/>
                <a:cs typeface="Trebuchet MS"/>
              </a:rPr>
              <a:t> </a:t>
            </a:r>
            <a:r>
              <a:rPr sz="2400" spc="-20" dirty="0">
                <a:solidFill>
                  <a:srgbClr val="FFFFFF"/>
                </a:solidFill>
                <a:latin typeface="Trebuchet MS"/>
                <a:cs typeface="Trebuchet MS"/>
              </a:rPr>
              <a:t>situ </a:t>
            </a:r>
            <a:r>
              <a:rPr sz="2400" dirty="0">
                <a:solidFill>
                  <a:srgbClr val="FFFFFF"/>
                </a:solidFill>
                <a:latin typeface="Trebuchet MS"/>
                <a:cs typeface="Trebuchet MS"/>
              </a:rPr>
              <a:t>(CIS)</a:t>
            </a:r>
            <a:r>
              <a:rPr sz="2400" spc="-5" dirty="0">
                <a:solidFill>
                  <a:srgbClr val="FFFFFF"/>
                </a:solidFill>
                <a:latin typeface="Trebuchet MS"/>
                <a:cs typeface="Trebuchet MS"/>
              </a:rPr>
              <a:t> </a:t>
            </a:r>
            <a:r>
              <a:rPr sz="2400" dirty="0">
                <a:solidFill>
                  <a:srgbClr val="FFFFFF"/>
                </a:solidFill>
                <a:latin typeface="Trebuchet MS"/>
                <a:cs typeface="Trebuchet MS"/>
              </a:rPr>
              <a:t>is</a:t>
            </a:r>
            <a:r>
              <a:rPr sz="2400" spc="-15" dirty="0">
                <a:solidFill>
                  <a:srgbClr val="FFFFFF"/>
                </a:solidFill>
                <a:latin typeface="Trebuchet MS"/>
                <a:cs typeface="Trebuchet MS"/>
              </a:rPr>
              <a:t> </a:t>
            </a:r>
            <a:r>
              <a:rPr sz="2400" spc="-10" dirty="0">
                <a:solidFill>
                  <a:srgbClr val="FFFFFF"/>
                </a:solidFill>
                <a:latin typeface="Trebuchet MS"/>
                <a:cs typeface="Trebuchet MS"/>
              </a:rPr>
              <a:t>applied</a:t>
            </a:r>
            <a:endParaRPr sz="2400">
              <a:latin typeface="Trebuchet MS"/>
              <a:cs typeface="Trebuchet MS"/>
            </a:endParaRPr>
          </a:p>
        </p:txBody>
      </p:sp>
      <p:pic>
        <p:nvPicPr>
          <p:cNvPr id="8" name="object 8"/>
          <p:cNvPicPr/>
          <p:nvPr/>
        </p:nvPicPr>
        <p:blipFill>
          <a:blip r:embed="rId3" cstate="print"/>
          <a:stretch>
            <a:fillRect/>
          </a:stretch>
        </p:blipFill>
        <p:spPr>
          <a:xfrm>
            <a:off x="6096000" y="2333625"/>
            <a:ext cx="5019675" cy="3771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Anatomy</a:t>
            </a:r>
            <a:r>
              <a:rPr spc="-20" dirty="0"/>
              <a:t> </a:t>
            </a:r>
            <a:r>
              <a:rPr dirty="0"/>
              <a:t>of</a:t>
            </a:r>
            <a:r>
              <a:rPr spc="-25" dirty="0"/>
              <a:t> </a:t>
            </a:r>
            <a:r>
              <a:rPr spc="-10" dirty="0"/>
              <a:t>cervix</a:t>
            </a:r>
          </a:p>
        </p:txBody>
      </p:sp>
      <p:grpSp>
        <p:nvGrpSpPr>
          <p:cNvPr id="3" name="object 3"/>
          <p:cNvGrpSpPr/>
          <p:nvPr/>
        </p:nvGrpSpPr>
        <p:grpSpPr>
          <a:xfrm>
            <a:off x="962025" y="2133600"/>
            <a:ext cx="9334500" cy="4495800"/>
            <a:chOff x="962025" y="2133600"/>
            <a:chExt cx="9334500" cy="4495800"/>
          </a:xfrm>
        </p:grpSpPr>
        <p:pic>
          <p:nvPicPr>
            <p:cNvPr id="4" name="object 4"/>
            <p:cNvPicPr/>
            <p:nvPr/>
          </p:nvPicPr>
          <p:blipFill>
            <a:blip r:embed="rId2" cstate="print"/>
            <a:stretch>
              <a:fillRect/>
            </a:stretch>
          </p:blipFill>
          <p:spPr>
            <a:xfrm>
              <a:off x="3724275" y="2933700"/>
              <a:ext cx="3533775" cy="2409825"/>
            </a:xfrm>
            <a:prstGeom prst="rect">
              <a:avLst/>
            </a:prstGeom>
          </p:spPr>
        </p:pic>
        <p:pic>
          <p:nvPicPr>
            <p:cNvPr id="5" name="object 5"/>
            <p:cNvPicPr/>
            <p:nvPr/>
          </p:nvPicPr>
          <p:blipFill>
            <a:blip r:embed="rId3" cstate="print"/>
            <a:stretch>
              <a:fillRect/>
            </a:stretch>
          </p:blipFill>
          <p:spPr>
            <a:xfrm>
              <a:off x="962025" y="2133600"/>
              <a:ext cx="9334500" cy="4495800"/>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1200" y="762000"/>
            <a:ext cx="6705600" cy="749778"/>
          </a:xfrm>
          <a:prstGeom prst="rect">
            <a:avLst/>
          </a:prstGeom>
        </p:spPr>
        <p:txBody>
          <a:bodyPr vert="horz" wrap="square" lIns="0" tIns="11007" rIns="0" bIns="0" rtlCol="0" anchor="ctr">
            <a:spAutoFit/>
          </a:bodyPr>
          <a:lstStyle/>
          <a:p>
            <a:pPr marL="8467">
              <a:lnSpc>
                <a:spcPct val="100000"/>
              </a:lnSpc>
              <a:spcBef>
                <a:spcPts val="87"/>
              </a:spcBef>
            </a:pPr>
            <a:r>
              <a:rPr spc="103" dirty="0">
                <a:latin typeface="Arial" panose="020B0604020202020204" pitchFamily="34" charset="0"/>
                <a:cs typeface="Arial" panose="020B0604020202020204" pitchFamily="34" charset="0"/>
              </a:rPr>
              <a:t>B</a:t>
            </a:r>
            <a:r>
              <a:rPr spc="136" dirty="0">
                <a:latin typeface="Arial" panose="020B0604020202020204" pitchFamily="34" charset="0"/>
                <a:cs typeface="Arial" panose="020B0604020202020204" pitchFamily="34" charset="0"/>
              </a:rPr>
              <a:t>ioethics </a:t>
            </a:r>
            <a:endParaRPr spc="3" dirty="0">
              <a:latin typeface="Arial" panose="020B0604020202020204" pitchFamily="34" charset="0"/>
              <a:cs typeface="Arial" panose="020B0604020202020204" pitchFamily="34" charset="0"/>
            </a:endParaRPr>
          </a:p>
        </p:txBody>
      </p:sp>
      <p:sp>
        <p:nvSpPr>
          <p:cNvPr id="5" name="object 5"/>
          <p:cNvSpPr txBox="1">
            <a:spLocks noGrp="1"/>
          </p:cNvSpPr>
          <p:nvPr>
            <p:ph type="body" idx="1"/>
          </p:nvPr>
        </p:nvSpPr>
        <p:spPr>
          <a:xfrm>
            <a:off x="533400" y="2209800"/>
            <a:ext cx="10896600" cy="4503648"/>
          </a:xfrm>
          <a:prstGeom prst="rect">
            <a:avLst/>
          </a:prstGeom>
        </p:spPr>
        <p:txBody>
          <a:bodyPr vert="horz" wrap="square" lIns="0" tIns="8043" rIns="0" bIns="0" rtlCol="0">
            <a:spAutoFit/>
          </a:bodyPr>
          <a:lstStyle/>
          <a:p>
            <a:pPr marL="150291" marR="145210" algn="just">
              <a:lnSpc>
                <a:spcPct val="300000"/>
              </a:lnSpc>
              <a:spcBef>
                <a:spcPts val="63"/>
              </a:spcBef>
            </a:pPr>
            <a:r>
              <a:rPr sz="2000" b="1" spc="87" dirty="0">
                <a:latin typeface="Arial" panose="020B0604020202020204" pitchFamily="34" charset="0"/>
                <a:cs typeface="Arial" panose="020B0604020202020204" pitchFamily="34" charset="0"/>
              </a:rPr>
              <a:t>Patient</a:t>
            </a:r>
            <a:r>
              <a:rPr sz="2000" b="1" spc="133" dirty="0">
                <a:latin typeface="Arial" panose="020B0604020202020204" pitchFamily="34" charset="0"/>
                <a:cs typeface="Arial" panose="020B0604020202020204" pitchFamily="34" charset="0"/>
              </a:rPr>
              <a:t> informed</a:t>
            </a:r>
            <a:r>
              <a:rPr sz="2000" b="1" spc="136" dirty="0">
                <a:latin typeface="Arial" panose="020B0604020202020204" pitchFamily="34" charset="0"/>
                <a:cs typeface="Arial" panose="020B0604020202020204" pitchFamily="34" charset="0"/>
              </a:rPr>
              <a:t> </a:t>
            </a:r>
            <a:r>
              <a:rPr sz="2000" b="1" spc="93" dirty="0">
                <a:latin typeface="Arial" panose="020B0604020202020204" pitchFamily="34" charset="0"/>
                <a:cs typeface="Arial" panose="020B0604020202020204" pitchFamily="34" charset="0"/>
              </a:rPr>
              <a:t>consent:</a:t>
            </a:r>
            <a:r>
              <a:rPr sz="2000" spc="136"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Ensuring</a:t>
            </a:r>
            <a:r>
              <a:rPr sz="2000" spc="136"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patients</a:t>
            </a:r>
            <a:r>
              <a:rPr sz="2000" spc="136" dirty="0">
                <a:latin typeface="Arial" panose="020B0604020202020204" pitchFamily="34" charset="0"/>
                <a:cs typeface="Arial" panose="020B0604020202020204" pitchFamily="34" charset="0"/>
              </a:rPr>
              <a:t> </a:t>
            </a:r>
            <a:r>
              <a:rPr sz="2000" spc="103" dirty="0">
                <a:latin typeface="Arial" panose="020B0604020202020204" pitchFamily="34" charset="0"/>
                <a:cs typeface="Arial" panose="020B0604020202020204" pitchFamily="34" charset="0"/>
              </a:rPr>
              <a:t>fully </a:t>
            </a:r>
            <a:r>
              <a:rPr sz="2000" spc="136" dirty="0">
                <a:latin typeface="Arial" panose="020B0604020202020204" pitchFamily="34" charset="0"/>
                <a:cs typeface="Arial" panose="020B0604020202020204" pitchFamily="34" charset="0"/>
              </a:rPr>
              <a:t>understand</a:t>
            </a:r>
            <a:r>
              <a:rPr sz="2000" spc="143"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their</a:t>
            </a:r>
            <a:r>
              <a:rPr sz="2000" spc="147" dirty="0">
                <a:latin typeface="Arial" panose="020B0604020202020204" pitchFamily="34" charset="0"/>
                <a:cs typeface="Arial" panose="020B0604020202020204" pitchFamily="34" charset="0"/>
              </a:rPr>
              <a:t> </a:t>
            </a:r>
            <a:r>
              <a:rPr sz="2000" spc="117" dirty="0">
                <a:latin typeface="Arial" panose="020B0604020202020204" pitchFamily="34" charset="0"/>
                <a:cs typeface="Arial" panose="020B0604020202020204" pitchFamily="34" charset="0"/>
              </a:rPr>
              <a:t>diagnosis,</a:t>
            </a:r>
            <a:r>
              <a:rPr sz="2000" spc="147" dirty="0">
                <a:latin typeface="Arial" panose="020B0604020202020204" pitchFamily="34" charset="0"/>
                <a:cs typeface="Arial" panose="020B0604020202020204" pitchFamily="34" charset="0"/>
              </a:rPr>
              <a:t> </a:t>
            </a:r>
            <a:r>
              <a:rPr sz="2000" spc="123" dirty="0">
                <a:latin typeface="Arial" panose="020B0604020202020204" pitchFamily="34" charset="0"/>
                <a:cs typeface="Arial" panose="020B0604020202020204" pitchFamily="34" charset="0"/>
              </a:rPr>
              <a:t>treatment</a:t>
            </a:r>
            <a:r>
              <a:rPr sz="2000" spc="147"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options</a:t>
            </a:r>
            <a:r>
              <a:rPr lang="en-US" sz="2000" spc="97" dirty="0">
                <a:latin typeface="Arial" panose="020B0604020202020204" pitchFamily="34" charset="0"/>
                <a:cs typeface="Arial" panose="020B0604020202020204" pitchFamily="34" charset="0"/>
              </a:rPr>
              <a:t> </a:t>
            </a:r>
            <a:r>
              <a:rPr sz="2000" spc="147" dirty="0">
                <a:latin typeface="Arial" panose="020B0604020202020204" pitchFamily="34" charset="0"/>
                <a:cs typeface="Arial" panose="020B0604020202020204" pitchFamily="34" charset="0"/>
              </a:rPr>
              <a:t>(including </a:t>
            </a:r>
            <a:r>
              <a:rPr sz="2000" spc="113" dirty="0">
                <a:latin typeface="Arial" panose="020B0604020202020204" pitchFamily="34" charset="0"/>
                <a:cs typeface="Arial" panose="020B0604020202020204" pitchFamily="34" charset="0"/>
              </a:rPr>
              <a:t>conservative</a:t>
            </a:r>
            <a:r>
              <a:rPr sz="2000" spc="150" dirty="0">
                <a:latin typeface="Arial" panose="020B0604020202020204" pitchFamily="34" charset="0"/>
                <a:cs typeface="Arial" panose="020B0604020202020204" pitchFamily="34" charset="0"/>
              </a:rPr>
              <a:t> </a:t>
            </a:r>
            <a:r>
              <a:rPr sz="2000" spc="169" dirty="0">
                <a:latin typeface="Arial" panose="020B0604020202020204" pitchFamily="34" charset="0"/>
                <a:cs typeface="Arial" panose="020B0604020202020204" pitchFamily="34" charset="0"/>
              </a:rPr>
              <a:t>management),</a:t>
            </a:r>
            <a:r>
              <a:rPr sz="2000" spc="150" dirty="0">
                <a:latin typeface="Arial" panose="020B0604020202020204" pitchFamily="34" charset="0"/>
                <a:cs typeface="Arial" panose="020B0604020202020204" pitchFamily="34" charset="0"/>
              </a:rPr>
              <a:t> </a:t>
            </a:r>
            <a:r>
              <a:rPr sz="2000" spc="117" dirty="0">
                <a:latin typeface="Arial" panose="020B0604020202020204" pitchFamily="34" charset="0"/>
                <a:cs typeface="Arial" panose="020B0604020202020204" pitchFamily="34" charset="0"/>
              </a:rPr>
              <a:t>and</a:t>
            </a:r>
            <a:r>
              <a:rPr lang="en-US" sz="2000" spc="117" dirty="0">
                <a:latin typeface="Arial" panose="020B0604020202020204" pitchFamily="34" charset="0"/>
                <a:cs typeface="Arial" panose="020B0604020202020204" pitchFamily="34" charset="0"/>
              </a:rPr>
              <a:t> </a:t>
            </a:r>
            <a:r>
              <a:rPr sz="2000" spc="113" dirty="0">
                <a:latin typeface="Arial" panose="020B0604020202020204" pitchFamily="34" charset="0"/>
                <a:cs typeface="Arial" panose="020B0604020202020204" pitchFamily="34" charset="0"/>
              </a:rPr>
              <a:t>potential</a:t>
            </a:r>
            <a:r>
              <a:rPr sz="2000" spc="143" dirty="0">
                <a:latin typeface="Arial" panose="020B0604020202020204" pitchFamily="34" charset="0"/>
                <a:cs typeface="Arial" panose="020B0604020202020204" pitchFamily="34" charset="0"/>
              </a:rPr>
              <a:t> </a:t>
            </a:r>
            <a:r>
              <a:rPr sz="2000" spc="63" dirty="0">
                <a:latin typeface="Arial" panose="020B0604020202020204" pitchFamily="34" charset="0"/>
                <a:cs typeface="Arial" panose="020B0604020202020204" pitchFamily="34" charset="0"/>
              </a:rPr>
              <a:t>risks</a:t>
            </a:r>
            <a:r>
              <a:rPr sz="2000" spc="143" dirty="0">
                <a:latin typeface="Arial" panose="020B0604020202020204" pitchFamily="34" charset="0"/>
                <a:cs typeface="Arial" panose="020B0604020202020204" pitchFamily="34" charset="0"/>
              </a:rPr>
              <a:t> </a:t>
            </a:r>
            <a:r>
              <a:rPr sz="2000" spc="133" dirty="0">
                <a:latin typeface="Arial" panose="020B0604020202020204" pitchFamily="34" charset="0"/>
                <a:cs typeface="Arial" panose="020B0604020202020204" pitchFamily="34" charset="0"/>
              </a:rPr>
              <a:t>and</a:t>
            </a:r>
            <a:r>
              <a:rPr sz="2000" spc="147"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benefits</a:t>
            </a:r>
            <a:r>
              <a:rPr sz="2000" spc="143" dirty="0">
                <a:latin typeface="Arial" panose="020B0604020202020204" pitchFamily="34" charset="0"/>
                <a:cs typeface="Arial" panose="020B0604020202020204" pitchFamily="34" charset="0"/>
              </a:rPr>
              <a:t> </a:t>
            </a:r>
            <a:r>
              <a:rPr sz="2000" spc="93" dirty="0">
                <a:latin typeface="Arial" panose="020B0604020202020204" pitchFamily="34" charset="0"/>
                <a:cs typeface="Arial" panose="020B0604020202020204" pitchFamily="34" charset="0"/>
              </a:rPr>
              <a:t>before</a:t>
            </a:r>
            <a:r>
              <a:rPr sz="2000" spc="147" dirty="0">
                <a:latin typeface="Arial" panose="020B0604020202020204" pitchFamily="34" charset="0"/>
                <a:cs typeface="Arial" panose="020B0604020202020204" pitchFamily="34" charset="0"/>
              </a:rPr>
              <a:t> </a:t>
            </a:r>
            <a:r>
              <a:rPr sz="2000" spc="117" dirty="0">
                <a:latin typeface="Arial" panose="020B0604020202020204" pitchFamily="34" charset="0"/>
                <a:cs typeface="Arial" panose="020B0604020202020204" pitchFamily="34" charset="0"/>
              </a:rPr>
              <a:t>proceeding</a:t>
            </a:r>
            <a:r>
              <a:rPr sz="2000" spc="143" dirty="0">
                <a:latin typeface="Arial" panose="020B0604020202020204" pitchFamily="34" charset="0"/>
                <a:cs typeface="Arial" panose="020B0604020202020204" pitchFamily="34" charset="0"/>
              </a:rPr>
              <a:t> </a:t>
            </a:r>
            <a:r>
              <a:rPr sz="2000" spc="53" dirty="0">
                <a:latin typeface="Arial" panose="020B0604020202020204" pitchFamily="34" charset="0"/>
                <a:cs typeface="Arial" panose="020B0604020202020204" pitchFamily="34" charset="0"/>
              </a:rPr>
              <a:t>with </a:t>
            </a:r>
            <a:r>
              <a:rPr sz="2000" spc="140" dirty="0">
                <a:latin typeface="Arial" panose="020B0604020202020204" pitchFamily="34" charset="0"/>
                <a:cs typeface="Arial" panose="020B0604020202020204" pitchFamily="34" charset="0"/>
              </a:rPr>
              <a:t>any</a:t>
            </a:r>
            <a:r>
              <a:rPr sz="2000" spc="130"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intervention</a:t>
            </a:r>
          </a:p>
          <a:p>
            <a:pPr marL="273910" marR="268830" algn="just">
              <a:lnSpc>
                <a:spcPct val="300000"/>
              </a:lnSpc>
              <a:spcBef>
                <a:spcPts val="350"/>
              </a:spcBef>
            </a:pPr>
            <a:r>
              <a:rPr sz="2000" b="1" spc="103" dirty="0">
                <a:latin typeface="Arial" panose="020B0604020202020204" pitchFamily="34" charset="0"/>
                <a:cs typeface="Arial" panose="020B0604020202020204" pitchFamily="34" charset="0"/>
              </a:rPr>
              <a:t>Privacy</a:t>
            </a:r>
            <a:r>
              <a:rPr sz="2000" b="1" spc="147" dirty="0">
                <a:latin typeface="Arial" panose="020B0604020202020204" pitchFamily="34" charset="0"/>
                <a:cs typeface="Arial" panose="020B0604020202020204" pitchFamily="34" charset="0"/>
              </a:rPr>
              <a:t> </a:t>
            </a:r>
            <a:r>
              <a:rPr sz="2000" b="1" spc="133" dirty="0">
                <a:latin typeface="Arial" panose="020B0604020202020204" pitchFamily="34" charset="0"/>
                <a:cs typeface="Arial" panose="020B0604020202020204" pitchFamily="34" charset="0"/>
              </a:rPr>
              <a:t>and</a:t>
            </a:r>
            <a:r>
              <a:rPr sz="2000" b="1" spc="147" dirty="0">
                <a:latin typeface="Arial" panose="020B0604020202020204" pitchFamily="34" charset="0"/>
                <a:cs typeface="Arial" panose="020B0604020202020204" pitchFamily="34" charset="0"/>
              </a:rPr>
              <a:t> </a:t>
            </a:r>
            <a:r>
              <a:rPr sz="2000" b="1" spc="117" dirty="0">
                <a:latin typeface="Arial" panose="020B0604020202020204" pitchFamily="34" charset="0"/>
                <a:cs typeface="Arial" panose="020B0604020202020204" pitchFamily="34" charset="0"/>
              </a:rPr>
              <a:t>confidentiality:</a:t>
            </a:r>
            <a:r>
              <a:rPr sz="2000" spc="147" dirty="0">
                <a:latin typeface="Arial" panose="020B0604020202020204" pitchFamily="34" charset="0"/>
                <a:cs typeface="Arial" panose="020B0604020202020204" pitchFamily="34" charset="0"/>
              </a:rPr>
              <a:t> </a:t>
            </a:r>
            <a:r>
              <a:rPr sz="2000" spc="87" dirty="0">
                <a:latin typeface="Arial" panose="020B0604020202020204" pitchFamily="34" charset="0"/>
                <a:cs typeface="Arial" panose="020B0604020202020204" pitchFamily="34" charset="0"/>
              </a:rPr>
              <a:t>Respecting</a:t>
            </a:r>
            <a:r>
              <a:rPr sz="2000" spc="147" dirty="0">
                <a:latin typeface="Arial" panose="020B0604020202020204" pitchFamily="34" charset="0"/>
                <a:cs typeface="Arial" panose="020B0604020202020204" pitchFamily="34" charset="0"/>
              </a:rPr>
              <a:t> </a:t>
            </a:r>
            <a:r>
              <a:rPr sz="2000" spc="107" dirty="0">
                <a:latin typeface="Arial" panose="020B0604020202020204" pitchFamily="34" charset="0"/>
                <a:cs typeface="Arial" panose="020B0604020202020204" pitchFamily="34" charset="0"/>
              </a:rPr>
              <a:t>patient </a:t>
            </a:r>
            <a:r>
              <a:rPr sz="2000" spc="130" dirty="0">
                <a:latin typeface="Arial" panose="020B0604020202020204" pitchFamily="34" charset="0"/>
                <a:cs typeface="Arial" panose="020B0604020202020204" pitchFamily="34" charset="0"/>
              </a:rPr>
              <a:t>privacy</a:t>
            </a:r>
            <a:r>
              <a:rPr sz="2000" spc="143" dirty="0">
                <a:latin typeface="Arial" panose="020B0604020202020204" pitchFamily="34" charset="0"/>
                <a:cs typeface="Arial" panose="020B0604020202020204" pitchFamily="34" charset="0"/>
              </a:rPr>
              <a:t> </a:t>
            </a:r>
            <a:r>
              <a:rPr sz="2000" spc="113" dirty="0">
                <a:latin typeface="Arial" panose="020B0604020202020204" pitchFamily="34" charset="0"/>
                <a:cs typeface="Arial" panose="020B0604020202020204" pitchFamily="34" charset="0"/>
              </a:rPr>
              <a:t>by</a:t>
            </a:r>
            <a:r>
              <a:rPr sz="2000" spc="143"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discussing</a:t>
            </a:r>
            <a:r>
              <a:rPr sz="2000" spc="147" dirty="0">
                <a:latin typeface="Arial" panose="020B0604020202020204" pitchFamily="34" charset="0"/>
                <a:cs typeface="Arial" panose="020B0604020202020204" pitchFamily="34" charset="0"/>
              </a:rPr>
              <a:t> </a:t>
            </a:r>
            <a:r>
              <a:rPr sz="2000" spc="93" dirty="0">
                <a:latin typeface="Arial" panose="020B0604020202020204" pitchFamily="34" charset="0"/>
                <a:cs typeface="Arial" panose="020B0604020202020204" pitchFamily="34" charset="0"/>
              </a:rPr>
              <a:t>sensitive</a:t>
            </a:r>
            <a:r>
              <a:rPr sz="2000" spc="143" dirty="0">
                <a:latin typeface="Arial" panose="020B0604020202020204" pitchFamily="34" charset="0"/>
                <a:cs typeface="Arial" panose="020B0604020202020204" pitchFamily="34" charset="0"/>
              </a:rPr>
              <a:t> </a:t>
            </a:r>
            <a:r>
              <a:rPr sz="2000" spc="73" dirty="0">
                <a:latin typeface="Arial" panose="020B0604020202020204" pitchFamily="34" charset="0"/>
                <a:cs typeface="Arial" panose="020B0604020202020204" pitchFamily="34" charset="0"/>
              </a:rPr>
              <a:t>issues</a:t>
            </a:r>
            <a:r>
              <a:rPr sz="2000" spc="143"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in</a:t>
            </a:r>
            <a:r>
              <a:rPr sz="2000" spc="147" dirty="0">
                <a:latin typeface="Arial" panose="020B0604020202020204" pitchFamily="34" charset="0"/>
                <a:cs typeface="Arial" panose="020B0604020202020204" pitchFamily="34" charset="0"/>
              </a:rPr>
              <a:t> </a:t>
            </a:r>
            <a:r>
              <a:rPr sz="2000" spc="-33" dirty="0">
                <a:latin typeface="Arial" panose="020B0604020202020204" pitchFamily="34" charset="0"/>
                <a:cs typeface="Arial" panose="020B0604020202020204" pitchFamily="34" charset="0"/>
              </a:rPr>
              <a:t>a</a:t>
            </a:r>
            <a:r>
              <a:rPr lang="en-US" sz="2000" spc="-33" dirty="0">
                <a:latin typeface="Arial" panose="020B0604020202020204" pitchFamily="34" charset="0"/>
                <a:cs typeface="Arial" panose="020B0604020202020204" pitchFamily="34" charset="0"/>
              </a:rPr>
              <a:t> </a:t>
            </a:r>
            <a:r>
              <a:rPr sz="2000" spc="123" dirty="0">
                <a:latin typeface="Arial" panose="020B0604020202020204" pitchFamily="34" charset="0"/>
                <a:cs typeface="Arial" panose="020B0604020202020204" pitchFamily="34" charset="0"/>
              </a:rPr>
              <a:t>supportive</a:t>
            </a:r>
            <a:r>
              <a:rPr sz="2000" spc="143" dirty="0">
                <a:latin typeface="Arial" panose="020B0604020202020204" pitchFamily="34" charset="0"/>
                <a:cs typeface="Arial" panose="020B0604020202020204" pitchFamily="34" charset="0"/>
              </a:rPr>
              <a:t> </a:t>
            </a:r>
            <a:r>
              <a:rPr sz="2000" spc="133" dirty="0">
                <a:latin typeface="Arial" panose="020B0604020202020204" pitchFamily="34" charset="0"/>
                <a:cs typeface="Arial" panose="020B0604020202020204" pitchFamily="34" charset="0"/>
              </a:rPr>
              <a:t>and</a:t>
            </a:r>
            <a:r>
              <a:rPr sz="2000" spc="147" dirty="0">
                <a:latin typeface="Arial" panose="020B0604020202020204" pitchFamily="34" charset="0"/>
                <a:cs typeface="Arial" panose="020B0604020202020204" pitchFamily="34" charset="0"/>
              </a:rPr>
              <a:t> </a:t>
            </a:r>
            <a:r>
              <a:rPr sz="2000" spc="113" dirty="0">
                <a:latin typeface="Arial" panose="020B0604020202020204" pitchFamily="34" charset="0"/>
                <a:cs typeface="Arial" panose="020B0604020202020204" pitchFamily="34" charset="0"/>
              </a:rPr>
              <a:t>confidential</a:t>
            </a:r>
            <a:r>
              <a:rPr sz="2000" spc="147" dirty="0">
                <a:latin typeface="Arial" panose="020B0604020202020204" pitchFamily="34" charset="0"/>
                <a:cs typeface="Arial" panose="020B0604020202020204" pitchFamily="34" charset="0"/>
              </a:rPr>
              <a:t> </a:t>
            </a:r>
            <a:r>
              <a:rPr sz="2000" spc="127" dirty="0">
                <a:latin typeface="Arial" panose="020B0604020202020204" pitchFamily="34" charset="0"/>
                <a:cs typeface="Arial" panose="020B0604020202020204" pitchFamily="34" charset="0"/>
              </a:rPr>
              <a:t>environment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A59C-1B74-36B5-00BF-4F10B2B9CBE3}"/>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7A14F377-BEDC-9719-5D13-26FEBDE86439}"/>
              </a:ext>
            </a:extLst>
          </p:cNvPr>
          <p:cNvSpPr txBox="1"/>
          <p:nvPr/>
        </p:nvSpPr>
        <p:spPr>
          <a:xfrm>
            <a:off x="381000" y="2209800"/>
            <a:ext cx="11370622" cy="4234343"/>
          </a:xfrm>
          <a:prstGeom prst="rect">
            <a:avLst/>
          </a:prstGeom>
        </p:spPr>
        <p:txBody>
          <a:bodyPr vert="horz" wrap="square" lIns="0" tIns="8043" rIns="0" bIns="0" rtlCol="0">
            <a:spAutoFit/>
          </a:bodyPr>
          <a:lstStyle/>
          <a:p>
            <a:pPr marL="608343" marR="216334" indent="-342900" algn="just">
              <a:lnSpc>
                <a:spcPct val="200000"/>
              </a:lnSpc>
              <a:spcBef>
                <a:spcPts val="63"/>
              </a:spcBef>
              <a:buFont typeface="Arial" panose="020B0604020202020204" pitchFamily="34" charset="0"/>
              <a:buChar char="•"/>
            </a:pPr>
            <a:r>
              <a:rPr lang="en-US" sz="2000" b="0" i="0" dirty="0">
                <a:solidFill>
                  <a:srgbClr val="222222"/>
                </a:solidFill>
                <a:effectLst/>
                <a:latin typeface="Arial" panose="020B0604020202020204" pitchFamily="34" charset="0"/>
              </a:rPr>
              <a:t>Ni H, Huang C, Ran Z, Li S, Kuang C, Zhang Y, Yuan K. Targeting HPV for the prevention, diagnosis, and treatment of Cervical Cancer. Journal of Molecular Cell Biology. 2024 Oct 14:mjae046.</a:t>
            </a:r>
          </a:p>
          <a:p>
            <a:pPr marL="608343" marR="216334" indent="-342900" algn="just">
              <a:lnSpc>
                <a:spcPct val="200000"/>
              </a:lnSpc>
              <a:spcBef>
                <a:spcPts val="63"/>
              </a:spcBef>
              <a:buFont typeface="Arial" panose="020B0604020202020204" pitchFamily="34" charset="0"/>
              <a:buChar char="•"/>
            </a:pPr>
            <a:r>
              <a:rPr lang="en-US" sz="2000" b="0" i="0" dirty="0" err="1">
                <a:solidFill>
                  <a:srgbClr val="222222"/>
                </a:solidFill>
                <a:effectLst/>
                <a:latin typeface="Arial" panose="020B0604020202020204" pitchFamily="34" charset="0"/>
              </a:rPr>
              <a:t>Kamzayeva</a:t>
            </a:r>
            <a:r>
              <a:rPr lang="en-US" sz="2000" b="0" i="0" dirty="0">
                <a:solidFill>
                  <a:srgbClr val="222222"/>
                </a:solidFill>
                <a:effectLst/>
                <a:latin typeface="Arial" panose="020B0604020202020204" pitchFamily="34" charset="0"/>
              </a:rPr>
              <a:t> N, </a:t>
            </a:r>
            <a:r>
              <a:rPr lang="en-US" sz="2000" b="0" i="0" dirty="0" err="1">
                <a:solidFill>
                  <a:srgbClr val="222222"/>
                </a:solidFill>
                <a:effectLst/>
                <a:latin typeface="Arial" panose="020B0604020202020204" pitchFamily="34" charset="0"/>
              </a:rPr>
              <a:t>Bapayeva</a:t>
            </a:r>
            <a:r>
              <a:rPr lang="en-US" sz="2000" b="0" i="0" dirty="0">
                <a:solidFill>
                  <a:srgbClr val="222222"/>
                </a:solidFill>
                <a:effectLst/>
                <a:latin typeface="Arial" panose="020B0604020202020204" pitchFamily="34" charset="0"/>
              </a:rPr>
              <a:t> G, Terzic M, </a:t>
            </a:r>
            <a:r>
              <a:rPr lang="en-US" sz="2000" b="0" i="0" dirty="0" err="1">
                <a:solidFill>
                  <a:srgbClr val="222222"/>
                </a:solidFill>
                <a:effectLst/>
                <a:latin typeface="Arial" panose="020B0604020202020204" pitchFamily="34" charset="0"/>
              </a:rPr>
              <a:t>Primbetov</a:t>
            </a:r>
            <a:r>
              <a:rPr lang="en-US" sz="2000" b="0" i="0" dirty="0">
                <a:solidFill>
                  <a:srgbClr val="222222"/>
                </a:solidFill>
                <a:effectLst/>
                <a:latin typeface="Arial" panose="020B0604020202020204" pitchFamily="34" charset="0"/>
              </a:rPr>
              <a:t> B, </a:t>
            </a:r>
            <a:r>
              <a:rPr lang="en-US" sz="2000" b="0" i="0" dirty="0" err="1">
                <a:solidFill>
                  <a:srgbClr val="222222"/>
                </a:solidFill>
                <a:effectLst/>
                <a:latin typeface="Arial" panose="020B0604020202020204" pitchFamily="34" charset="0"/>
              </a:rPr>
              <a:t>Imankulova</a:t>
            </a:r>
            <a:r>
              <a:rPr lang="en-US" sz="2000" b="0" i="0" dirty="0">
                <a:solidFill>
                  <a:srgbClr val="222222"/>
                </a:solidFill>
                <a:effectLst/>
                <a:latin typeface="Arial" panose="020B0604020202020204" pitchFamily="34" charset="0"/>
              </a:rPr>
              <a:t> B, Kim Y, </a:t>
            </a:r>
            <a:r>
              <a:rPr lang="en-US" sz="2000" b="0" i="0" dirty="0" err="1">
                <a:solidFill>
                  <a:srgbClr val="222222"/>
                </a:solidFill>
                <a:effectLst/>
                <a:latin typeface="Arial" panose="020B0604020202020204" pitchFamily="34" charset="0"/>
              </a:rPr>
              <a:t>Sultanova</a:t>
            </a:r>
            <a:r>
              <a:rPr lang="en-US" sz="2000" b="0" i="0" dirty="0">
                <a:solidFill>
                  <a:srgbClr val="222222"/>
                </a:solidFill>
                <a:effectLst/>
                <a:latin typeface="Arial" panose="020B0604020202020204" pitchFamily="34" charset="0"/>
              </a:rPr>
              <a:t> A, </a:t>
            </a:r>
            <a:r>
              <a:rPr lang="en-US" sz="2000" b="0" i="0" dirty="0" err="1">
                <a:solidFill>
                  <a:srgbClr val="222222"/>
                </a:solidFill>
                <a:effectLst/>
                <a:latin typeface="Arial" panose="020B0604020202020204" pitchFamily="34" charset="0"/>
              </a:rPr>
              <a:t>Kongrtay</a:t>
            </a:r>
            <a:r>
              <a:rPr lang="en-US" sz="2000" b="0" i="0" dirty="0">
                <a:solidFill>
                  <a:srgbClr val="222222"/>
                </a:solidFill>
                <a:effectLst/>
                <a:latin typeface="Arial" panose="020B0604020202020204" pitchFamily="34" charset="0"/>
              </a:rPr>
              <a:t> K, </a:t>
            </a:r>
            <a:r>
              <a:rPr lang="en-US" sz="2000" b="0" i="0" dirty="0" err="1">
                <a:solidFill>
                  <a:srgbClr val="222222"/>
                </a:solidFill>
                <a:effectLst/>
                <a:latin typeface="Arial" panose="020B0604020202020204" pitchFamily="34" charset="0"/>
              </a:rPr>
              <a:t>Kadroldinova</a:t>
            </a:r>
            <a:r>
              <a:rPr lang="en-US" sz="2000" b="0" i="0" dirty="0">
                <a:solidFill>
                  <a:srgbClr val="222222"/>
                </a:solidFill>
                <a:effectLst/>
                <a:latin typeface="Arial" panose="020B0604020202020204" pitchFamily="34" charset="0"/>
              </a:rPr>
              <a:t> N, </a:t>
            </a:r>
            <a:r>
              <a:rPr lang="en-US" sz="2000" b="0" i="0" dirty="0" err="1">
                <a:solidFill>
                  <a:srgbClr val="222222"/>
                </a:solidFill>
                <a:effectLst/>
                <a:latin typeface="Arial" panose="020B0604020202020204" pitchFamily="34" charset="0"/>
              </a:rPr>
              <a:t>Ukybassova</a:t>
            </a:r>
            <a:r>
              <a:rPr lang="en-US" sz="2000" b="0" i="0" dirty="0">
                <a:solidFill>
                  <a:srgbClr val="222222"/>
                </a:solidFill>
                <a:effectLst/>
                <a:latin typeface="Arial" panose="020B0604020202020204" pitchFamily="34" charset="0"/>
              </a:rPr>
              <a:t> T. Enhancing Cervical Cancer Screening: New Diagnostic Methodologies, Triage, and Risk Stratification in Prevention and Treatment. Life. 2025 Feb 26;15(3):367.</a:t>
            </a:r>
            <a:endParaRPr sz="2000" dirty="0">
              <a:latin typeface="Arial" panose="020B0604020202020204" pitchFamily="34" charset="0"/>
              <a:cs typeface="Arial" panose="020B0604020202020204" pitchFamily="34" charset="0"/>
            </a:endParaRPr>
          </a:p>
        </p:txBody>
      </p:sp>
      <p:sp>
        <p:nvSpPr>
          <p:cNvPr id="12" name="object 2">
            <a:extLst>
              <a:ext uri="{FF2B5EF4-FFF2-40B4-BE49-F238E27FC236}">
                <a16:creationId xmlns:a16="http://schemas.microsoft.com/office/drawing/2014/main" id="{B1BE91CF-A8C0-7936-2F2A-9F92123DD143}"/>
              </a:ext>
            </a:extLst>
          </p:cNvPr>
          <p:cNvSpPr txBox="1">
            <a:spLocks/>
          </p:cNvSpPr>
          <p:nvPr/>
        </p:nvSpPr>
        <p:spPr>
          <a:xfrm>
            <a:off x="711200" y="1002822"/>
            <a:ext cx="6705600" cy="749778"/>
          </a:xfrm>
          <a:prstGeom prst="rect">
            <a:avLst/>
          </a:prstGeom>
        </p:spPr>
        <p:txBody>
          <a:bodyPr vert="horz" wrap="square" lIns="0" tIns="11007" rIns="0" bIns="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8467">
              <a:lnSpc>
                <a:spcPct val="100000"/>
              </a:lnSpc>
              <a:spcBef>
                <a:spcPts val="87"/>
              </a:spcBef>
            </a:pPr>
            <a:r>
              <a:rPr lang="pt-BR" spc="103" dirty="0">
                <a:solidFill>
                  <a:schemeClr val="bg1"/>
                </a:solidFill>
                <a:latin typeface="Arial" panose="020B0604020202020204" pitchFamily="34" charset="0"/>
                <a:cs typeface="Arial" panose="020B0604020202020204" pitchFamily="34" charset="0"/>
              </a:rPr>
              <a:t>Future Research </a:t>
            </a:r>
            <a:endParaRPr lang="pt-BR" spc="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879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76C1-3AA3-664A-633A-17E9954148AD}"/>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A704185B-2F49-7A1C-6054-07118A83EDAC}"/>
              </a:ext>
            </a:extLst>
          </p:cNvPr>
          <p:cNvSpPr txBox="1"/>
          <p:nvPr/>
        </p:nvSpPr>
        <p:spPr>
          <a:xfrm>
            <a:off x="381000" y="2362200"/>
            <a:ext cx="10134600" cy="2618516"/>
          </a:xfrm>
          <a:prstGeom prst="rect">
            <a:avLst/>
          </a:prstGeom>
        </p:spPr>
        <p:txBody>
          <a:bodyPr vert="horz" wrap="square" lIns="0" tIns="8043" rIns="0" bIns="0" rtlCol="0">
            <a:spAutoFit/>
          </a:bodyPr>
          <a:lstStyle/>
          <a:p>
            <a:pPr marL="608343" marR="216334" indent="-342900" algn="just">
              <a:lnSpc>
                <a:spcPct val="300000"/>
              </a:lnSpc>
              <a:spcBef>
                <a:spcPts val="63"/>
              </a:spcBef>
              <a:buFont typeface="Arial" panose="020B0604020202020204" pitchFamily="34" charset="0"/>
              <a:buChar char="•"/>
            </a:pPr>
            <a:r>
              <a:rPr lang="en-US" sz="2000" b="0" i="0" dirty="0">
                <a:solidFill>
                  <a:schemeClr val="bg1"/>
                </a:solidFill>
                <a:effectLst/>
                <a:latin typeface="Arial" panose="020B0604020202020204" pitchFamily="34" charset="0"/>
              </a:rPr>
              <a:t>Family physician should know the importance of prevention of the pre-malignant condition of the cervix by promoting vaccination of the young girls. </a:t>
            </a:r>
          </a:p>
          <a:p>
            <a:pPr marL="608343" marR="216334" indent="-342900" algn="just">
              <a:lnSpc>
                <a:spcPct val="300000"/>
              </a:lnSpc>
              <a:spcBef>
                <a:spcPts val="63"/>
              </a:spcBef>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Importance of application of VIA should be in practice of the family physicians. </a:t>
            </a:r>
            <a:endParaRPr sz="2000" dirty="0">
              <a:solidFill>
                <a:schemeClr val="bg1"/>
              </a:solidFill>
              <a:latin typeface="Arial" panose="020B0604020202020204" pitchFamily="34" charset="0"/>
              <a:cs typeface="Arial" panose="020B0604020202020204" pitchFamily="34" charset="0"/>
            </a:endParaRPr>
          </a:p>
        </p:txBody>
      </p:sp>
      <p:sp>
        <p:nvSpPr>
          <p:cNvPr id="12" name="object 2">
            <a:extLst>
              <a:ext uri="{FF2B5EF4-FFF2-40B4-BE49-F238E27FC236}">
                <a16:creationId xmlns:a16="http://schemas.microsoft.com/office/drawing/2014/main" id="{78455CEA-0E34-434C-040A-B3562B11B0F8}"/>
              </a:ext>
            </a:extLst>
          </p:cNvPr>
          <p:cNvSpPr txBox="1">
            <a:spLocks/>
          </p:cNvSpPr>
          <p:nvPr/>
        </p:nvSpPr>
        <p:spPr>
          <a:xfrm>
            <a:off x="711200" y="1002822"/>
            <a:ext cx="6705600" cy="749778"/>
          </a:xfrm>
          <a:prstGeom prst="rect">
            <a:avLst/>
          </a:prstGeom>
        </p:spPr>
        <p:txBody>
          <a:bodyPr vert="horz" wrap="square" lIns="0" tIns="11007" rIns="0" bIns="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8467">
              <a:lnSpc>
                <a:spcPct val="100000"/>
              </a:lnSpc>
              <a:spcBef>
                <a:spcPts val="87"/>
              </a:spcBef>
            </a:pPr>
            <a:r>
              <a:rPr lang="pt-BR" spc="103" dirty="0">
                <a:solidFill>
                  <a:schemeClr val="bg1"/>
                </a:solidFill>
                <a:latin typeface="Arial" panose="020B0604020202020204" pitchFamily="34" charset="0"/>
                <a:cs typeface="Arial" panose="020B0604020202020204" pitchFamily="34" charset="0"/>
              </a:rPr>
              <a:t>Family Medicine  </a:t>
            </a:r>
            <a:endParaRPr lang="pt-BR" spc="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266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1999" cy="67913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192" rIns="0" bIns="0" rtlCol="0">
            <a:spAutoFit/>
          </a:bodyPr>
          <a:lstStyle/>
          <a:p>
            <a:pPr marL="772160">
              <a:lnSpc>
                <a:spcPct val="100000"/>
              </a:lnSpc>
              <a:spcBef>
                <a:spcPts val="105"/>
              </a:spcBef>
            </a:pPr>
            <a:r>
              <a:rPr sz="4800" spc="-10" dirty="0"/>
              <a:t>Cervix</a:t>
            </a:r>
            <a:endParaRPr sz="4800"/>
          </a:p>
        </p:txBody>
      </p:sp>
      <p:sp>
        <p:nvSpPr>
          <p:cNvPr id="3" name="object 3"/>
          <p:cNvSpPr txBox="1"/>
          <p:nvPr/>
        </p:nvSpPr>
        <p:spPr>
          <a:xfrm>
            <a:off x="233679" y="2037778"/>
            <a:ext cx="6730365" cy="4487545"/>
          </a:xfrm>
          <a:prstGeom prst="rect">
            <a:avLst/>
          </a:prstGeom>
        </p:spPr>
        <p:txBody>
          <a:bodyPr vert="horz" wrap="square" lIns="0" tIns="41275" rIns="0" bIns="0" rtlCol="0">
            <a:spAutoFit/>
          </a:bodyPr>
          <a:lstStyle/>
          <a:p>
            <a:pPr marL="241300" marR="5080" indent="-229235">
              <a:lnSpc>
                <a:spcPct val="92200"/>
              </a:lnSpc>
              <a:spcBef>
                <a:spcPts val="325"/>
              </a:spcBef>
              <a:buFont typeface="Arial MT"/>
              <a:buChar char="•"/>
              <a:tabLst>
                <a:tab pos="241300" algn="l"/>
              </a:tabLst>
            </a:pPr>
            <a:r>
              <a:rPr sz="2150" dirty="0">
                <a:solidFill>
                  <a:srgbClr val="FFFFFF"/>
                </a:solidFill>
                <a:latin typeface="Trebuchet MS"/>
                <a:cs typeface="Trebuchet MS"/>
              </a:rPr>
              <a:t>Cervix</a:t>
            </a:r>
            <a:r>
              <a:rPr sz="2150" spc="70" dirty="0">
                <a:solidFill>
                  <a:srgbClr val="FFFFFF"/>
                </a:solidFill>
                <a:latin typeface="Trebuchet MS"/>
                <a:cs typeface="Trebuchet MS"/>
              </a:rPr>
              <a:t> </a:t>
            </a:r>
            <a:r>
              <a:rPr sz="2150" dirty="0">
                <a:solidFill>
                  <a:srgbClr val="FFFFFF"/>
                </a:solidFill>
                <a:latin typeface="Trebuchet MS"/>
                <a:cs typeface="Trebuchet MS"/>
              </a:rPr>
              <a:t>is</a:t>
            </a:r>
            <a:r>
              <a:rPr sz="2150" spc="140" dirty="0">
                <a:solidFill>
                  <a:srgbClr val="FFFFFF"/>
                </a:solidFill>
                <a:latin typeface="Trebuchet MS"/>
                <a:cs typeface="Trebuchet MS"/>
              </a:rPr>
              <a:t> </a:t>
            </a:r>
            <a:r>
              <a:rPr sz="2150" dirty="0">
                <a:solidFill>
                  <a:srgbClr val="FFFFFF"/>
                </a:solidFill>
                <a:latin typeface="Trebuchet MS"/>
                <a:cs typeface="Trebuchet MS"/>
              </a:rPr>
              <a:t>a</a:t>
            </a:r>
            <a:r>
              <a:rPr sz="2150" spc="100" dirty="0">
                <a:solidFill>
                  <a:srgbClr val="FFFFFF"/>
                </a:solidFill>
                <a:latin typeface="Trebuchet MS"/>
                <a:cs typeface="Trebuchet MS"/>
              </a:rPr>
              <a:t> </a:t>
            </a:r>
            <a:r>
              <a:rPr sz="2150" dirty="0">
                <a:solidFill>
                  <a:srgbClr val="FFFFFF"/>
                </a:solidFill>
                <a:latin typeface="Trebuchet MS"/>
                <a:cs typeface="Trebuchet MS"/>
              </a:rPr>
              <a:t>tubular</a:t>
            </a:r>
            <a:r>
              <a:rPr sz="2150" spc="90" dirty="0">
                <a:solidFill>
                  <a:srgbClr val="FFFFFF"/>
                </a:solidFill>
                <a:latin typeface="Trebuchet MS"/>
                <a:cs typeface="Trebuchet MS"/>
              </a:rPr>
              <a:t> </a:t>
            </a:r>
            <a:r>
              <a:rPr sz="2150" dirty="0">
                <a:solidFill>
                  <a:srgbClr val="FFFFFF"/>
                </a:solidFill>
                <a:latin typeface="Trebuchet MS"/>
                <a:cs typeface="Trebuchet MS"/>
              </a:rPr>
              <a:t>structure.it</a:t>
            </a:r>
            <a:r>
              <a:rPr sz="2150" spc="80" dirty="0">
                <a:solidFill>
                  <a:srgbClr val="FFFFFF"/>
                </a:solidFill>
                <a:latin typeface="Trebuchet MS"/>
                <a:cs typeface="Trebuchet MS"/>
              </a:rPr>
              <a:t> </a:t>
            </a:r>
            <a:r>
              <a:rPr sz="2150" dirty="0">
                <a:solidFill>
                  <a:srgbClr val="FFFFFF"/>
                </a:solidFill>
                <a:latin typeface="Trebuchet MS"/>
                <a:cs typeface="Trebuchet MS"/>
              </a:rPr>
              <a:t>is</a:t>
            </a:r>
            <a:r>
              <a:rPr sz="2150" spc="50" dirty="0">
                <a:solidFill>
                  <a:srgbClr val="FFFFFF"/>
                </a:solidFill>
                <a:latin typeface="Trebuchet MS"/>
                <a:cs typeface="Trebuchet MS"/>
              </a:rPr>
              <a:t> </a:t>
            </a:r>
            <a:r>
              <a:rPr sz="2150" dirty="0">
                <a:solidFill>
                  <a:srgbClr val="FFFFFF"/>
                </a:solidFill>
                <a:latin typeface="Trebuchet MS"/>
                <a:cs typeface="Trebuchet MS"/>
              </a:rPr>
              <a:t>composed</a:t>
            </a:r>
            <a:r>
              <a:rPr sz="2150" spc="105" dirty="0">
                <a:solidFill>
                  <a:srgbClr val="FFFFFF"/>
                </a:solidFill>
                <a:latin typeface="Trebuchet MS"/>
                <a:cs typeface="Trebuchet MS"/>
              </a:rPr>
              <a:t> </a:t>
            </a:r>
            <a:r>
              <a:rPr sz="2150" spc="-25" dirty="0">
                <a:solidFill>
                  <a:srgbClr val="FFFFFF"/>
                </a:solidFill>
                <a:latin typeface="Trebuchet MS"/>
                <a:cs typeface="Trebuchet MS"/>
              </a:rPr>
              <a:t>of </a:t>
            </a:r>
            <a:r>
              <a:rPr sz="2150" dirty="0">
                <a:solidFill>
                  <a:srgbClr val="FFFFFF"/>
                </a:solidFill>
                <a:latin typeface="Trebuchet MS"/>
                <a:cs typeface="Trebuchet MS"/>
              </a:rPr>
              <a:t>stromal</a:t>
            </a:r>
            <a:r>
              <a:rPr sz="2150" spc="120" dirty="0">
                <a:solidFill>
                  <a:srgbClr val="FFFFFF"/>
                </a:solidFill>
                <a:latin typeface="Trebuchet MS"/>
                <a:cs typeface="Trebuchet MS"/>
              </a:rPr>
              <a:t> </a:t>
            </a:r>
            <a:r>
              <a:rPr sz="2150" dirty="0">
                <a:solidFill>
                  <a:srgbClr val="FFFFFF"/>
                </a:solidFill>
                <a:latin typeface="Trebuchet MS"/>
                <a:cs typeface="Trebuchet MS"/>
              </a:rPr>
              <a:t>tissues</a:t>
            </a:r>
            <a:r>
              <a:rPr sz="2150" spc="105" dirty="0">
                <a:solidFill>
                  <a:srgbClr val="FFFFFF"/>
                </a:solidFill>
                <a:latin typeface="Trebuchet MS"/>
                <a:cs typeface="Trebuchet MS"/>
              </a:rPr>
              <a:t> </a:t>
            </a:r>
            <a:r>
              <a:rPr sz="2150" dirty="0">
                <a:solidFill>
                  <a:srgbClr val="FFFFFF"/>
                </a:solidFill>
                <a:latin typeface="Trebuchet MS"/>
                <a:cs typeface="Trebuchet MS"/>
              </a:rPr>
              <a:t>lined</a:t>
            </a:r>
            <a:r>
              <a:rPr sz="2150" spc="75" dirty="0">
                <a:solidFill>
                  <a:srgbClr val="FFFFFF"/>
                </a:solidFill>
                <a:latin typeface="Trebuchet MS"/>
                <a:cs typeface="Trebuchet MS"/>
              </a:rPr>
              <a:t> </a:t>
            </a:r>
            <a:r>
              <a:rPr sz="2150" dirty="0">
                <a:solidFill>
                  <a:srgbClr val="FFFFFF"/>
                </a:solidFill>
                <a:latin typeface="Trebuchet MS"/>
                <a:cs typeface="Trebuchet MS"/>
              </a:rPr>
              <a:t>by</a:t>
            </a:r>
            <a:r>
              <a:rPr sz="2150" spc="60" dirty="0">
                <a:solidFill>
                  <a:srgbClr val="FFFFFF"/>
                </a:solidFill>
                <a:latin typeface="Trebuchet MS"/>
                <a:cs typeface="Trebuchet MS"/>
              </a:rPr>
              <a:t> </a:t>
            </a:r>
            <a:r>
              <a:rPr sz="2150" dirty="0">
                <a:solidFill>
                  <a:srgbClr val="FFFFFF"/>
                </a:solidFill>
                <a:latin typeface="Trebuchet MS"/>
                <a:cs typeface="Trebuchet MS"/>
              </a:rPr>
              <a:t>squamous</a:t>
            </a:r>
            <a:r>
              <a:rPr sz="2150" spc="105" dirty="0">
                <a:solidFill>
                  <a:srgbClr val="FFFFFF"/>
                </a:solidFill>
                <a:latin typeface="Trebuchet MS"/>
                <a:cs typeface="Trebuchet MS"/>
              </a:rPr>
              <a:t> </a:t>
            </a:r>
            <a:r>
              <a:rPr sz="2150" dirty="0">
                <a:solidFill>
                  <a:srgbClr val="FFFFFF"/>
                </a:solidFill>
                <a:latin typeface="Trebuchet MS"/>
                <a:cs typeface="Trebuchet MS"/>
              </a:rPr>
              <a:t>epithelium</a:t>
            </a:r>
            <a:r>
              <a:rPr sz="2150" spc="160" dirty="0">
                <a:solidFill>
                  <a:srgbClr val="FFFFFF"/>
                </a:solidFill>
                <a:latin typeface="Trebuchet MS"/>
                <a:cs typeface="Trebuchet MS"/>
              </a:rPr>
              <a:t> </a:t>
            </a:r>
            <a:r>
              <a:rPr sz="2150" dirty="0">
                <a:solidFill>
                  <a:srgbClr val="FFFFFF"/>
                </a:solidFill>
                <a:latin typeface="Trebuchet MS"/>
                <a:cs typeface="Trebuchet MS"/>
              </a:rPr>
              <a:t>in</a:t>
            </a:r>
            <a:r>
              <a:rPr sz="2150" spc="95" dirty="0">
                <a:solidFill>
                  <a:srgbClr val="FFFFFF"/>
                </a:solidFill>
                <a:latin typeface="Trebuchet MS"/>
                <a:cs typeface="Trebuchet MS"/>
              </a:rPr>
              <a:t> </a:t>
            </a:r>
            <a:r>
              <a:rPr sz="2150" spc="-25" dirty="0">
                <a:solidFill>
                  <a:srgbClr val="FFFFFF"/>
                </a:solidFill>
                <a:latin typeface="Trebuchet MS"/>
                <a:cs typeface="Trebuchet MS"/>
              </a:rPr>
              <a:t>the </a:t>
            </a:r>
            <a:r>
              <a:rPr sz="2150" dirty="0">
                <a:solidFill>
                  <a:srgbClr val="FFFFFF"/>
                </a:solidFill>
                <a:latin typeface="Trebuchet MS"/>
                <a:cs typeface="Trebuchet MS"/>
              </a:rPr>
              <a:t>vagina</a:t>
            </a:r>
            <a:r>
              <a:rPr sz="2150" spc="114" dirty="0">
                <a:solidFill>
                  <a:srgbClr val="FFFFFF"/>
                </a:solidFill>
                <a:latin typeface="Trebuchet MS"/>
                <a:cs typeface="Trebuchet MS"/>
              </a:rPr>
              <a:t> </a:t>
            </a:r>
            <a:r>
              <a:rPr sz="2150" dirty="0">
                <a:solidFill>
                  <a:srgbClr val="FFFFFF"/>
                </a:solidFill>
                <a:latin typeface="Trebuchet MS"/>
                <a:cs typeface="Trebuchet MS"/>
              </a:rPr>
              <a:t>(ectocervix)</a:t>
            </a:r>
            <a:r>
              <a:rPr sz="2150" spc="85" dirty="0">
                <a:solidFill>
                  <a:srgbClr val="FFFFFF"/>
                </a:solidFill>
                <a:latin typeface="Trebuchet MS"/>
                <a:cs typeface="Trebuchet MS"/>
              </a:rPr>
              <a:t> </a:t>
            </a:r>
            <a:r>
              <a:rPr sz="2150" dirty="0">
                <a:solidFill>
                  <a:srgbClr val="FFFFFF"/>
                </a:solidFill>
                <a:latin typeface="Trebuchet MS"/>
                <a:cs typeface="Trebuchet MS"/>
              </a:rPr>
              <a:t>and</a:t>
            </a:r>
            <a:r>
              <a:rPr sz="2150" spc="130" dirty="0">
                <a:solidFill>
                  <a:srgbClr val="FFFFFF"/>
                </a:solidFill>
                <a:latin typeface="Trebuchet MS"/>
                <a:cs typeface="Trebuchet MS"/>
              </a:rPr>
              <a:t> </a:t>
            </a:r>
            <a:r>
              <a:rPr sz="2150" dirty="0">
                <a:solidFill>
                  <a:srgbClr val="FFFFFF"/>
                </a:solidFill>
                <a:latin typeface="Trebuchet MS"/>
                <a:cs typeface="Trebuchet MS"/>
              </a:rPr>
              <a:t>columnar</a:t>
            </a:r>
            <a:r>
              <a:rPr sz="2150" spc="210" dirty="0">
                <a:solidFill>
                  <a:srgbClr val="FFFFFF"/>
                </a:solidFill>
                <a:latin typeface="Trebuchet MS"/>
                <a:cs typeface="Trebuchet MS"/>
              </a:rPr>
              <a:t> </a:t>
            </a:r>
            <a:r>
              <a:rPr sz="2150" dirty="0">
                <a:solidFill>
                  <a:srgbClr val="FFFFFF"/>
                </a:solidFill>
                <a:latin typeface="Trebuchet MS"/>
                <a:cs typeface="Trebuchet MS"/>
              </a:rPr>
              <a:t>epithelium</a:t>
            </a:r>
            <a:r>
              <a:rPr sz="2150" spc="135" dirty="0">
                <a:solidFill>
                  <a:srgbClr val="FFFFFF"/>
                </a:solidFill>
                <a:latin typeface="Trebuchet MS"/>
                <a:cs typeface="Trebuchet MS"/>
              </a:rPr>
              <a:t> </a:t>
            </a:r>
            <a:r>
              <a:rPr sz="2150" spc="-25" dirty="0">
                <a:solidFill>
                  <a:srgbClr val="FFFFFF"/>
                </a:solidFill>
                <a:latin typeface="Trebuchet MS"/>
                <a:cs typeface="Trebuchet MS"/>
              </a:rPr>
              <a:t>in </a:t>
            </a:r>
            <a:r>
              <a:rPr sz="2150" dirty="0">
                <a:solidFill>
                  <a:srgbClr val="FFFFFF"/>
                </a:solidFill>
                <a:latin typeface="Trebuchet MS"/>
                <a:cs typeface="Trebuchet MS"/>
              </a:rPr>
              <a:t>cervical</a:t>
            </a:r>
            <a:r>
              <a:rPr sz="2150" spc="110" dirty="0">
                <a:solidFill>
                  <a:srgbClr val="FFFFFF"/>
                </a:solidFill>
                <a:latin typeface="Trebuchet MS"/>
                <a:cs typeface="Trebuchet MS"/>
              </a:rPr>
              <a:t> </a:t>
            </a:r>
            <a:r>
              <a:rPr sz="2150" dirty="0">
                <a:solidFill>
                  <a:srgbClr val="FFFFFF"/>
                </a:solidFill>
                <a:latin typeface="Trebuchet MS"/>
                <a:cs typeface="Trebuchet MS"/>
              </a:rPr>
              <a:t>canal</a:t>
            </a:r>
            <a:r>
              <a:rPr sz="2150" spc="120" dirty="0">
                <a:solidFill>
                  <a:srgbClr val="FFFFFF"/>
                </a:solidFill>
                <a:latin typeface="Trebuchet MS"/>
                <a:cs typeface="Trebuchet MS"/>
              </a:rPr>
              <a:t> </a:t>
            </a:r>
            <a:r>
              <a:rPr sz="2150" spc="-10" dirty="0">
                <a:solidFill>
                  <a:srgbClr val="FFFFFF"/>
                </a:solidFill>
                <a:latin typeface="Trebuchet MS"/>
                <a:cs typeface="Trebuchet MS"/>
              </a:rPr>
              <a:t>(endocervix).</a:t>
            </a:r>
            <a:endParaRPr sz="2150">
              <a:latin typeface="Trebuchet MS"/>
              <a:cs typeface="Trebuchet MS"/>
            </a:endParaRPr>
          </a:p>
          <a:p>
            <a:pPr marL="241300" marR="215265" indent="-229235">
              <a:lnSpc>
                <a:spcPct val="91700"/>
              </a:lnSpc>
              <a:spcBef>
                <a:spcPts val="1015"/>
              </a:spcBef>
              <a:buFont typeface="Arial MT"/>
              <a:buChar char="•"/>
              <a:tabLst>
                <a:tab pos="241300" algn="l"/>
              </a:tabLst>
            </a:pPr>
            <a:r>
              <a:rPr sz="2150" dirty="0">
                <a:solidFill>
                  <a:srgbClr val="FFFFFF"/>
                </a:solidFill>
                <a:latin typeface="Trebuchet MS"/>
                <a:cs typeface="Trebuchet MS"/>
              </a:rPr>
              <a:t>The</a:t>
            </a:r>
            <a:r>
              <a:rPr sz="2150" spc="85" dirty="0">
                <a:solidFill>
                  <a:srgbClr val="FFFFFF"/>
                </a:solidFill>
                <a:latin typeface="Trebuchet MS"/>
                <a:cs typeface="Trebuchet MS"/>
              </a:rPr>
              <a:t> </a:t>
            </a:r>
            <a:r>
              <a:rPr sz="2150" dirty="0">
                <a:solidFill>
                  <a:srgbClr val="FFFFFF"/>
                </a:solidFill>
                <a:latin typeface="Trebuchet MS"/>
                <a:cs typeface="Trebuchet MS"/>
              </a:rPr>
              <a:t>meeting</a:t>
            </a:r>
            <a:r>
              <a:rPr sz="2150" spc="105" dirty="0">
                <a:solidFill>
                  <a:srgbClr val="FFFFFF"/>
                </a:solidFill>
                <a:latin typeface="Trebuchet MS"/>
                <a:cs typeface="Trebuchet MS"/>
              </a:rPr>
              <a:t> </a:t>
            </a:r>
            <a:r>
              <a:rPr sz="2150" dirty="0">
                <a:solidFill>
                  <a:srgbClr val="FFFFFF"/>
                </a:solidFill>
                <a:latin typeface="Trebuchet MS"/>
                <a:cs typeface="Trebuchet MS"/>
              </a:rPr>
              <a:t>of</a:t>
            </a:r>
            <a:r>
              <a:rPr sz="2150" spc="95" dirty="0">
                <a:solidFill>
                  <a:srgbClr val="FFFFFF"/>
                </a:solidFill>
                <a:latin typeface="Trebuchet MS"/>
                <a:cs typeface="Trebuchet MS"/>
              </a:rPr>
              <a:t> </a:t>
            </a:r>
            <a:r>
              <a:rPr sz="2150" dirty="0">
                <a:solidFill>
                  <a:srgbClr val="FFFFFF"/>
                </a:solidFill>
                <a:latin typeface="Trebuchet MS"/>
                <a:cs typeface="Trebuchet MS"/>
              </a:rPr>
              <a:t>two</a:t>
            </a:r>
            <a:r>
              <a:rPr sz="2150" spc="30" dirty="0">
                <a:solidFill>
                  <a:srgbClr val="FFFFFF"/>
                </a:solidFill>
                <a:latin typeface="Trebuchet MS"/>
                <a:cs typeface="Trebuchet MS"/>
              </a:rPr>
              <a:t> </a:t>
            </a:r>
            <a:r>
              <a:rPr sz="2150" dirty="0">
                <a:solidFill>
                  <a:srgbClr val="FFFFFF"/>
                </a:solidFill>
                <a:latin typeface="Trebuchet MS"/>
                <a:cs typeface="Trebuchet MS"/>
              </a:rPr>
              <a:t>types</a:t>
            </a:r>
            <a:r>
              <a:rPr sz="2150" spc="15" dirty="0">
                <a:solidFill>
                  <a:srgbClr val="FFFFFF"/>
                </a:solidFill>
                <a:latin typeface="Trebuchet MS"/>
                <a:cs typeface="Trebuchet MS"/>
              </a:rPr>
              <a:t> </a:t>
            </a:r>
            <a:r>
              <a:rPr sz="2150" dirty="0">
                <a:solidFill>
                  <a:srgbClr val="FFFFFF"/>
                </a:solidFill>
                <a:latin typeface="Trebuchet MS"/>
                <a:cs typeface="Trebuchet MS"/>
              </a:rPr>
              <a:t>of</a:t>
            </a:r>
            <a:r>
              <a:rPr sz="2150" spc="95" dirty="0">
                <a:solidFill>
                  <a:srgbClr val="FFFFFF"/>
                </a:solidFill>
                <a:latin typeface="Trebuchet MS"/>
                <a:cs typeface="Trebuchet MS"/>
              </a:rPr>
              <a:t> </a:t>
            </a:r>
            <a:r>
              <a:rPr sz="2150" dirty="0">
                <a:solidFill>
                  <a:srgbClr val="FFFFFF"/>
                </a:solidFill>
                <a:latin typeface="Trebuchet MS"/>
                <a:cs typeface="Trebuchet MS"/>
              </a:rPr>
              <a:t>epithelium</a:t>
            </a:r>
            <a:r>
              <a:rPr sz="2150" spc="65" dirty="0">
                <a:solidFill>
                  <a:srgbClr val="FFFFFF"/>
                </a:solidFill>
                <a:latin typeface="Trebuchet MS"/>
                <a:cs typeface="Trebuchet MS"/>
              </a:rPr>
              <a:t> </a:t>
            </a:r>
            <a:r>
              <a:rPr sz="2150" dirty="0">
                <a:solidFill>
                  <a:srgbClr val="FFFFFF"/>
                </a:solidFill>
                <a:latin typeface="Trebuchet MS"/>
                <a:cs typeface="Trebuchet MS"/>
              </a:rPr>
              <a:t>is</a:t>
            </a:r>
            <a:r>
              <a:rPr sz="2150" spc="95" dirty="0">
                <a:solidFill>
                  <a:srgbClr val="FFFFFF"/>
                </a:solidFill>
                <a:latin typeface="Trebuchet MS"/>
                <a:cs typeface="Trebuchet MS"/>
              </a:rPr>
              <a:t> </a:t>
            </a:r>
            <a:r>
              <a:rPr sz="2150" spc="-10" dirty="0">
                <a:solidFill>
                  <a:srgbClr val="FFFFFF"/>
                </a:solidFill>
                <a:latin typeface="Trebuchet MS"/>
                <a:cs typeface="Trebuchet MS"/>
              </a:rPr>
              <a:t>called </a:t>
            </a:r>
            <a:r>
              <a:rPr sz="2150" dirty="0">
                <a:solidFill>
                  <a:srgbClr val="FFFF00"/>
                </a:solidFill>
                <a:latin typeface="Trebuchet MS"/>
                <a:cs typeface="Trebuchet MS"/>
              </a:rPr>
              <a:t>squamocolumnar</a:t>
            </a:r>
            <a:r>
              <a:rPr sz="2150" spc="85" dirty="0">
                <a:solidFill>
                  <a:srgbClr val="FFFF00"/>
                </a:solidFill>
                <a:latin typeface="Trebuchet MS"/>
                <a:cs typeface="Trebuchet MS"/>
              </a:rPr>
              <a:t> </a:t>
            </a:r>
            <a:r>
              <a:rPr sz="2150" dirty="0">
                <a:solidFill>
                  <a:srgbClr val="FFFF00"/>
                </a:solidFill>
                <a:latin typeface="Trebuchet MS"/>
                <a:cs typeface="Trebuchet MS"/>
              </a:rPr>
              <a:t>junction</a:t>
            </a:r>
            <a:r>
              <a:rPr sz="2150" spc="130" dirty="0">
                <a:solidFill>
                  <a:srgbClr val="FFFF00"/>
                </a:solidFill>
                <a:latin typeface="Trebuchet MS"/>
                <a:cs typeface="Trebuchet MS"/>
              </a:rPr>
              <a:t> </a:t>
            </a:r>
            <a:r>
              <a:rPr sz="2150" dirty="0">
                <a:solidFill>
                  <a:srgbClr val="FFFF00"/>
                </a:solidFill>
                <a:latin typeface="Trebuchet MS"/>
                <a:cs typeface="Trebuchet MS"/>
              </a:rPr>
              <a:t>(SCJ)</a:t>
            </a:r>
            <a:r>
              <a:rPr sz="2150" spc="150" dirty="0">
                <a:solidFill>
                  <a:srgbClr val="FFFF00"/>
                </a:solidFill>
                <a:latin typeface="Trebuchet MS"/>
                <a:cs typeface="Trebuchet MS"/>
              </a:rPr>
              <a:t> </a:t>
            </a:r>
            <a:r>
              <a:rPr sz="2150" dirty="0">
                <a:solidFill>
                  <a:srgbClr val="FFFFFF"/>
                </a:solidFill>
                <a:latin typeface="Trebuchet MS"/>
                <a:cs typeface="Trebuchet MS"/>
              </a:rPr>
              <a:t>and</a:t>
            </a:r>
            <a:r>
              <a:rPr sz="2150" spc="195" dirty="0">
                <a:solidFill>
                  <a:srgbClr val="FFFFFF"/>
                </a:solidFill>
                <a:latin typeface="Trebuchet MS"/>
                <a:cs typeface="Trebuchet MS"/>
              </a:rPr>
              <a:t> </a:t>
            </a:r>
            <a:r>
              <a:rPr sz="2150" dirty="0">
                <a:solidFill>
                  <a:srgbClr val="FFFFFF"/>
                </a:solidFill>
                <a:latin typeface="Trebuchet MS"/>
                <a:cs typeface="Trebuchet MS"/>
              </a:rPr>
              <a:t>this</a:t>
            </a:r>
            <a:r>
              <a:rPr sz="2150" spc="60" dirty="0">
                <a:solidFill>
                  <a:srgbClr val="FFFFFF"/>
                </a:solidFill>
                <a:latin typeface="Trebuchet MS"/>
                <a:cs typeface="Trebuchet MS"/>
              </a:rPr>
              <a:t> </a:t>
            </a:r>
            <a:r>
              <a:rPr sz="2150" dirty="0">
                <a:solidFill>
                  <a:srgbClr val="FFFFFF"/>
                </a:solidFill>
                <a:latin typeface="Trebuchet MS"/>
                <a:cs typeface="Trebuchet MS"/>
              </a:rPr>
              <a:t>is</a:t>
            </a:r>
            <a:r>
              <a:rPr sz="2150" spc="60" dirty="0">
                <a:solidFill>
                  <a:srgbClr val="FFFFFF"/>
                </a:solidFill>
                <a:latin typeface="Trebuchet MS"/>
                <a:cs typeface="Trebuchet MS"/>
              </a:rPr>
              <a:t> </a:t>
            </a:r>
            <a:r>
              <a:rPr sz="2150" spc="-10" dirty="0">
                <a:solidFill>
                  <a:srgbClr val="FFFFFF"/>
                </a:solidFill>
                <a:latin typeface="Trebuchet MS"/>
                <a:cs typeface="Trebuchet MS"/>
              </a:rPr>
              <a:t>usually </a:t>
            </a:r>
            <a:r>
              <a:rPr sz="2150" dirty="0">
                <a:solidFill>
                  <a:srgbClr val="FFFFFF"/>
                </a:solidFill>
                <a:latin typeface="Trebuchet MS"/>
                <a:cs typeface="Trebuchet MS"/>
              </a:rPr>
              <a:t>at</a:t>
            </a:r>
            <a:r>
              <a:rPr sz="2150" spc="45" dirty="0">
                <a:solidFill>
                  <a:srgbClr val="FFFFFF"/>
                </a:solidFill>
                <a:latin typeface="Trebuchet MS"/>
                <a:cs typeface="Trebuchet MS"/>
              </a:rPr>
              <a:t> </a:t>
            </a:r>
            <a:r>
              <a:rPr sz="2150" spc="-10" dirty="0">
                <a:solidFill>
                  <a:srgbClr val="FFFFFF"/>
                </a:solidFill>
                <a:latin typeface="Trebuchet MS"/>
                <a:cs typeface="Trebuchet MS"/>
              </a:rPr>
              <a:t>ectocervix.</a:t>
            </a:r>
            <a:endParaRPr sz="2150">
              <a:latin typeface="Trebuchet MS"/>
              <a:cs typeface="Trebuchet MS"/>
            </a:endParaRPr>
          </a:p>
          <a:p>
            <a:pPr marL="241300" marR="1051560" indent="-229235">
              <a:lnSpc>
                <a:spcPts val="2400"/>
              </a:lnSpc>
              <a:spcBef>
                <a:spcPts val="1030"/>
              </a:spcBef>
              <a:buFont typeface="Arial MT"/>
              <a:buChar char="•"/>
              <a:tabLst>
                <a:tab pos="241300" algn="l"/>
              </a:tabLst>
            </a:pPr>
            <a:r>
              <a:rPr sz="2150" dirty="0">
                <a:solidFill>
                  <a:srgbClr val="FFFFFF"/>
                </a:solidFill>
                <a:latin typeface="Trebuchet MS"/>
                <a:cs typeface="Trebuchet MS"/>
              </a:rPr>
              <a:t>The</a:t>
            </a:r>
            <a:r>
              <a:rPr sz="2150" spc="110" dirty="0">
                <a:solidFill>
                  <a:srgbClr val="FFFFFF"/>
                </a:solidFill>
                <a:latin typeface="Trebuchet MS"/>
                <a:cs typeface="Trebuchet MS"/>
              </a:rPr>
              <a:t> </a:t>
            </a:r>
            <a:r>
              <a:rPr sz="2150" dirty="0">
                <a:solidFill>
                  <a:srgbClr val="FFFFFF"/>
                </a:solidFill>
                <a:latin typeface="Trebuchet MS"/>
                <a:cs typeface="Trebuchet MS"/>
              </a:rPr>
              <a:t>position</a:t>
            </a:r>
            <a:r>
              <a:rPr sz="2150" spc="110" dirty="0">
                <a:solidFill>
                  <a:srgbClr val="FFFFFF"/>
                </a:solidFill>
                <a:latin typeface="Trebuchet MS"/>
                <a:cs typeface="Trebuchet MS"/>
              </a:rPr>
              <a:t> </a:t>
            </a:r>
            <a:r>
              <a:rPr sz="2150" dirty="0">
                <a:solidFill>
                  <a:srgbClr val="FFFFFF"/>
                </a:solidFill>
                <a:latin typeface="Trebuchet MS"/>
                <a:cs typeface="Trebuchet MS"/>
              </a:rPr>
              <a:t>of</a:t>
            </a:r>
            <a:r>
              <a:rPr sz="2150" spc="125" dirty="0">
                <a:solidFill>
                  <a:srgbClr val="FFFFFF"/>
                </a:solidFill>
                <a:latin typeface="Trebuchet MS"/>
                <a:cs typeface="Trebuchet MS"/>
              </a:rPr>
              <a:t> </a:t>
            </a:r>
            <a:r>
              <a:rPr sz="2150" dirty="0">
                <a:solidFill>
                  <a:srgbClr val="FFFFFF"/>
                </a:solidFill>
                <a:latin typeface="Trebuchet MS"/>
                <a:cs typeface="Trebuchet MS"/>
              </a:rPr>
              <a:t>SCJ</a:t>
            </a:r>
            <a:r>
              <a:rPr sz="2150" spc="30" dirty="0">
                <a:solidFill>
                  <a:srgbClr val="FFFFFF"/>
                </a:solidFill>
                <a:latin typeface="Trebuchet MS"/>
                <a:cs typeface="Trebuchet MS"/>
              </a:rPr>
              <a:t> </a:t>
            </a:r>
            <a:r>
              <a:rPr sz="2150" dirty="0">
                <a:solidFill>
                  <a:srgbClr val="FFFFFF"/>
                </a:solidFill>
                <a:latin typeface="Trebuchet MS"/>
                <a:cs typeface="Trebuchet MS"/>
              </a:rPr>
              <a:t>changes</a:t>
            </a:r>
            <a:r>
              <a:rPr sz="2150" spc="125" dirty="0">
                <a:solidFill>
                  <a:srgbClr val="FFFFFF"/>
                </a:solidFill>
                <a:latin typeface="Trebuchet MS"/>
                <a:cs typeface="Trebuchet MS"/>
              </a:rPr>
              <a:t> </a:t>
            </a:r>
            <a:r>
              <a:rPr sz="2150" dirty="0">
                <a:solidFill>
                  <a:srgbClr val="FFFFFF"/>
                </a:solidFill>
                <a:latin typeface="Trebuchet MS"/>
                <a:cs typeface="Trebuchet MS"/>
              </a:rPr>
              <a:t>throughout</a:t>
            </a:r>
            <a:r>
              <a:rPr sz="2150" spc="65" dirty="0">
                <a:solidFill>
                  <a:srgbClr val="FFFFFF"/>
                </a:solidFill>
                <a:latin typeface="Trebuchet MS"/>
                <a:cs typeface="Trebuchet MS"/>
              </a:rPr>
              <a:t> </a:t>
            </a:r>
            <a:r>
              <a:rPr sz="2150" spc="-25" dirty="0">
                <a:solidFill>
                  <a:srgbClr val="FFFFFF"/>
                </a:solidFill>
                <a:latin typeface="Trebuchet MS"/>
                <a:cs typeface="Trebuchet MS"/>
              </a:rPr>
              <a:t>the </a:t>
            </a:r>
            <a:r>
              <a:rPr sz="2150" dirty="0">
                <a:solidFill>
                  <a:srgbClr val="FFFFFF"/>
                </a:solidFill>
                <a:latin typeface="Trebuchet MS"/>
                <a:cs typeface="Trebuchet MS"/>
              </a:rPr>
              <a:t>reproductive</a:t>
            </a:r>
            <a:r>
              <a:rPr sz="2150" spc="220" dirty="0">
                <a:solidFill>
                  <a:srgbClr val="FFFFFF"/>
                </a:solidFill>
                <a:latin typeface="Trebuchet MS"/>
                <a:cs typeface="Trebuchet MS"/>
              </a:rPr>
              <a:t> </a:t>
            </a:r>
            <a:r>
              <a:rPr sz="2150" spc="-10" dirty="0">
                <a:solidFill>
                  <a:srgbClr val="FFFFFF"/>
                </a:solidFill>
                <a:latin typeface="Trebuchet MS"/>
                <a:cs typeface="Trebuchet MS"/>
              </a:rPr>
              <a:t>years.</a:t>
            </a:r>
            <a:endParaRPr sz="2150">
              <a:latin typeface="Trebuchet MS"/>
              <a:cs typeface="Trebuchet MS"/>
            </a:endParaRPr>
          </a:p>
          <a:p>
            <a:pPr marL="241300" indent="-228600">
              <a:lnSpc>
                <a:spcPct val="100000"/>
              </a:lnSpc>
              <a:spcBef>
                <a:spcPts val="750"/>
              </a:spcBef>
              <a:buFont typeface="Arial MT"/>
              <a:buChar char="•"/>
              <a:tabLst>
                <a:tab pos="241300" algn="l"/>
              </a:tabLst>
            </a:pPr>
            <a:r>
              <a:rPr sz="2150" dirty="0">
                <a:solidFill>
                  <a:srgbClr val="FFFFFF"/>
                </a:solidFill>
                <a:latin typeface="Trebuchet MS"/>
                <a:cs typeface="Trebuchet MS"/>
              </a:rPr>
              <a:t>In</a:t>
            </a:r>
            <a:r>
              <a:rPr sz="2150" spc="60" dirty="0">
                <a:solidFill>
                  <a:srgbClr val="FFFFFF"/>
                </a:solidFill>
                <a:latin typeface="Trebuchet MS"/>
                <a:cs typeface="Trebuchet MS"/>
              </a:rPr>
              <a:t> </a:t>
            </a:r>
            <a:r>
              <a:rPr sz="2150" dirty="0">
                <a:solidFill>
                  <a:srgbClr val="FFFFFF"/>
                </a:solidFill>
                <a:latin typeface="Trebuchet MS"/>
                <a:cs typeface="Trebuchet MS"/>
              </a:rPr>
              <a:t>children</a:t>
            </a:r>
            <a:r>
              <a:rPr sz="2150" spc="60" dirty="0">
                <a:solidFill>
                  <a:srgbClr val="FFFFFF"/>
                </a:solidFill>
                <a:latin typeface="Trebuchet MS"/>
                <a:cs typeface="Trebuchet MS"/>
              </a:rPr>
              <a:t> </a:t>
            </a:r>
            <a:r>
              <a:rPr sz="2150" dirty="0">
                <a:solidFill>
                  <a:srgbClr val="FFFFFF"/>
                </a:solidFill>
                <a:latin typeface="Trebuchet MS"/>
                <a:cs typeface="Trebuchet MS"/>
              </a:rPr>
              <a:t>it</a:t>
            </a:r>
            <a:r>
              <a:rPr sz="2150" spc="85" dirty="0">
                <a:solidFill>
                  <a:srgbClr val="FFFFFF"/>
                </a:solidFill>
                <a:latin typeface="Trebuchet MS"/>
                <a:cs typeface="Trebuchet MS"/>
              </a:rPr>
              <a:t> </a:t>
            </a:r>
            <a:r>
              <a:rPr sz="2150" dirty="0">
                <a:solidFill>
                  <a:srgbClr val="FFFFFF"/>
                </a:solidFill>
                <a:latin typeface="Trebuchet MS"/>
                <a:cs typeface="Trebuchet MS"/>
              </a:rPr>
              <a:t>lies</a:t>
            </a:r>
            <a:r>
              <a:rPr sz="2150" spc="70" dirty="0">
                <a:solidFill>
                  <a:srgbClr val="FFFFFF"/>
                </a:solidFill>
                <a:latin typeface="Trebuchet MS"/>
                <a:cs typeface="Trebuchet MS"/>
              </a:rPr>
              <a:t> </a:t>
            </a:r>
            <a:r>
              <a:rPr sz="2150" dirty="0">
                <a:solidFill>
                  <a:srgbClr val="FFFFFF"/>
                </a:solidFill>
                <a:latin typeface="Trebuchet MS"/>
                <a:cs typeface="Trebuchet MS"/>
              </a:rPr>
              <a:t>at</a:t>
            </a:r>
            <a:r>
              <a:rPr sz="2150" spc="10" dirty="0">
                <a:solidFill>
                  <a:srgbClr val="FFFFFF"/>
                </a:solidFill>
                <a:latin typeface="Trebuchet MS"/>
                <a:cs typeface="Trebuchet MS"/>
              </a:rPr>
              <a:t> </a:t>
            </a:r>
            <a:r>
              <a:rPr sz="2150" spc="-10" dirty="0">
                <a:solidFill>
                  <a:srgbClr val="FFFFFF"/>
                </a:solidFill>
                <a:latin typeface="Trebuchet MS"/>
                <a:cs typeface="Trebuchet MS"/>
              </a:rPr>
              <a:t>ectocervix.</a:t>
            </a:r>
            <a:endParaRPr sz="2150">
              <a:latin typeface="Trebuchet MS"/>
              <a:cs typeface="Trebuchet MS"/>
            </a:endParaRPr>
          </a:p>
          <a:p>
            <a:pPr marL="241300" marR="36195" indent="-229235">
              <a:lnSpc>
                <a:spcPct val="91700"/>
              </a:lnSpc>
              <a:spcBef>
                <a:spcPts val="1015"/>
              </a:spcBef>
              <a:buFont typeface="Arial MT"/>
              <a:buChar char="•"/>
              <a:tabLst>
                <a:tab pos="241300" algn="l"/>
              </a:tabLst>
            </a:pPr>
            <a:r>
              <a:rPr sz="2150" dirty="0">
                <a:solidFill>
                  <a:srgbClr val="FFFFFF"/>
                </a:solidFill>
                <a:latin typeface="Trebuchet MS"/>
                <a:cs typeface="Trebuchet MS"/>
              </a:rPr>
              <a:t>At</a:t>
            </a:r>
            <a:r>
              <a:rPr sz="2150" spc="135" dirty="0">
                <a:solidFill>
                  <a:srgbClr val="FFFFFF"/>
                </a:solidFill>
                <a:latin typeface="Trebuchet MS"/>
                <a:cs typeface="Trebuchet MS"/>
              </a:rPr>
              <a:t> </a:t>
            </a:r>
            <a:r>
              <a:rPr sz="2150" dirty="0">
                <a:solidFill>
                  <a:srgbClr val="FFFFFF"/>
                </a:solidFill>
                <a:latin typeface="Trebuchet MS"/>
                <a:cs typeface="Trebuchet MS"/>
              </a:rPr>
              <a:t>puberty</a:t>
            </a:r>
            <a:r>
              <a:rPr sz="2150" spc="75" dirty="0">
                <a:solidFill>
                  <a:srgbClr val="FFFFFF"/>
                </a:solidFill>
                <a:latin typeface="Trebuchet MS"/>
                <a:cs typeface="Trebuchet MS"/>
              </a:rPr>
              <a:t> </a:t>
            </a:r>
            <a:r>
              <a:rPr sz="2150" dirty="0">
                <a:solidFill>
                  <a:srgbClr val="FFFFFF"/>
                </a:solidFill>
                <a:latin typeface="Trebuchet MS"/>
                <a:cs typeface="Trebuchet MS"/>
              </a:rPr>
              <a:t>and</a:t>
            </a:r>
            <a:r>
              <a:rPr sz="2150" spc="85" dirty="0">
                <a:solidFill>
                  <a:srgbClr val="FFFFFF"/>
                </a:solidFill>
                <a:latin typeface="Trebuchet MS"/>
                <a:cs typeface="Trebuchet MS"/>
              </a:rPr>
              <a:t> </a:t>
            </a:r>
            <a:r>
              <a:rPr sz="2150" dirty="0">
                <a:solidFill>
                  <a:srgbClr val="FFFFFF"/>
                </a:solidFill>
                <a:latin typeface="Trebuchet MS"/>
                <a:cs typeface="Trebuchet MS"/>
              </a:rPr>
              <a:t>pregnancy</a:t>
            </a:r>
            <a:r>
              <a:rPr sz="2150" spc="75" dirty="0">
                <a:solidFill>
                  <a:srgbClr val="FFFFFF"/>
                </a:solidFill>
                <a:latin typeface="Trebuchet MS"/>
                <a:cs typeface="Trebuchet MS"/>
              </a:rPr>
              <a:t> </a:t>
            </a:r>
            <a:r>
              <a:rPr sz="2150" dirty="0">
                <a:solidFill>
                  <a:srgbClr val="FFFFFF"/>
                </a:solidFill>
                <a:latin typeface="Trebuchet MS"/>
                <a:cs typeface="Trebuchet MS"/>
              </a:rPr>
              <a:t>it</a:t>
            </a:r>
            <a:r>
              <a:rPr sz="2150" spc="135" dirty="0">
                <a:solidFill>
                  <a:srgbClr val="FFFFFF"/>
                </a:solidFill>
                <a:latin typeface="Trebuchet MS"/>
                <a:cs typeface="Trebuchet MS"/>
              </a:rPr>
              <a:t> </a:t>
            </a:r>
            <a:r>
              <a:rPr sz="2150" dirty="0">
                <a:solidFill>
                  <a:srgbClr val="FFFFFF"/>
                </a:solidFill>
                <a:latin typeface="Trebuchet MS"/>
                <a:cs typeface="Trebuchet MS"/>
              </a:rPr>
              <a:t>extends</a:t>
            </a:r>
            <a:r>
              <a:rPr sz="2150" spc="114" dirty="0">
                <a:solidFill>
                  <a:srgbClr val="FFFFFF"/>
                </a:solidFill>
                <a:latin typeface="Trebuchet MS"/>
                <a:cs typeface="Trebuchet MS"/>
              </a:rPr>
              <a:t> </a:t>
            </a:r>
            <a:r>
              <a:rPr sz="2150" dirty="0">
                <a:solidFill>
                  <a:srgbClr val="FFFFFF"/>
                </a:solidFill>
                <a:latin typeface="Trebuchet MS"/>
                <a:cs typeface="Trebuchet MS"/>
              </a:rPr>
              <a:t>outwards</a:t>
            </a:r>
            <a:r>
              <a:rPr sz="2150" spc="120" dirty="0">
                <a:solidFill>
                  <a:srgbClr val="FFFFFF"/>
                </a:solidFill>
                <a:latin typeface="Trebuchet MS"/>
                <a:cs typeface="Trebuchet MS"/>
              </a:rPr>
              <a:t> </a:t>
            </a:r>
            <a:r>
              <a:rPr sz="2150" spc="-25" dirty="0">
                <a:solidFill>
                  <a:srgbClr val="FFFFFF"/>
                </a:solidFill>
                <a:latin typeface="Trebuchet MS"/>
                <a:cs typeface="Trebuchet MS"/>
              </a:rPr>
              <a:t>as </a:t>
            </a:r>
            <a:r>
              <a:rPr sz="2150" dirty="0">
                <a:solidFill>
                  <a:srgbClr val="FFFFFF"/>
                </a:solidFill>
                <a:latin typeface="Trebuchet MS"/>
                <a:cs typeface="Trebuchet MS"/>
              </a:rPr>
              <a:t>the</a:t>
            </a:r>
            <a:r>
              <a:rPr sz="2150" spc="90" dirty="0">
                <a:solidFill>
                  <a:srgbClr val="FFFFFF"/>
                </a:solidFill>
                <a:latin typeface="Trebuchet MS"/>
                <a:cs typeface="Trebuchet MS"/>
              </a:rPr>
              <a:t> </a:t>
            </a:r>
            <a:r>
              <a:rPr sz="2150" dirty="0">
                <a:solidFill>
                  <a:srgbClr val="FFFFFF"/>
                </a:solidFill>
                <a:latin typeface="Trebuchet MS"/>
                <a:cs typeface="Trebuchet MS"/>
              </a:rPr>
              <a:t>cervix</a:t>
            </a:r>
            <a:r>
              <a:rPr sz="2150" spc="120" dirty="0">
                <a:solidFill>
                  <a:srgbClr val="FFFFFF"/>
                </a:solidFill>
                <a:latin typeface="Trebuchet MS"/>
                <a:cs typeface="Trebuchet MS"/>
              </a:rPr>
              <a:t> </a:t>
            </a:r>
            <a:r>
              <a:rPr sz="2150" dirty="0">
                <a:solidFill>
                  <a:srgbClr val="FFFFFF"/>
                </a:solidFill>
                <a:latin typeface="Trebuchet MS"/>
                <a:cs typeface="Trebuchet MS"/>
              </a:rPr>
              <a:t>enlarges</a:t>
            </a:r>
            <a:r>
              <a:rPr sz="2150" spc="20" dirty="0">
                <a:solidFill>
                  <a:srgbClr val="FFFFFF"/>
                </a:solidFill>
                <a:latin typeface="Trebuchet MS"/>
                <a:cs typeface="Trebuchet MS"/>
              </a:rPr>
              <a:t> </a:t>
            </a:r>
            <a:r>
              <a:rPr sz="2150" dirty="0">
                <a:solidFill>
                  <a:srgbClr val="FFFFFF"/>
                </a:solidFill>
                <a:latin typeface="Trebuchet MS"/>
                <a:cs typeface="Trebuchet MS"/>
              </a:rPr>
              <a:t>and</a:t>
            </a:r>
            <a:r>
              <a:rPr sz="2150" spc="65" dirty="0">
                <a:solidFill>
                  <a:srgbClr val="FFFFFF"/>
                </a:solidFill>
                <a:latin typeface="Trebuchet MS"/>
                <a:cs typeface="Trebuchet MS"/>
              </a:rPr>
              <a:t> </a:t>
            </a:r>
            <a:r>
              <a:rPr sz="2150" dirty="0">
                <a:solidFill>
                  <a:srgbClr val="FFFFFF"/>
                </a:solidFill>
                <a:latin typeface="Trebuchet MS"/>
                <a:cs typeface="Trebuchet MS"/>
              </a:rPr>
              <a:t>in</a:t>
            </a:r>
            <a:r>
              <a:rPr sz="2150" spc="90" dirty="0">
                <a:solidFill>
                  <a:srgbClr val="FFFFFF"/>
                </a:solidFill>
                <a:latin typeface="Trebuchet MS"/>
                <a:cs typeface="Trebuchet MS"/>
              </a:rPr>
              <a:t> </a:t>
            </a:r>
            <a:r>
              <a:rPr sz="2150" dirty="0">
                <a:solidFill>
                  <a:srgbClr val="FFFFFF"/>
                </a:solidFill>
                <a:latin typeface="Trebuchet MS"/>
                <a:cs typeface="Trebuchet MS"/>
              </a:rPr>
              <a:t>adult</a:t>
            </a:r>
            <a:r>
              <a:rPr sz="2150" spc="120" dirty="0">
                <a:solidFill>
                  <a:srgbClr val="FFFFFF"/>
                </a:solidFill>
                <a:latin typeface="Trebuchet MS"/>
                <a:cs typeface="Trebuchet MS"/>
              </a:rPr>
              <a:t> </a:t>
            </a:r>
            <a:r>
              <a:rPr sz="2150" dirty="0">
                <a:solidFill>
                  <a:srgbClr val="FFFFFF"/>
                </a:solidFill>
                <a:latin typeface="Trebuchet MS"/>
                <a:cs typeface="Trebuchet MS"/>
              </a:rPr>
              <a:t>life</a:t>
            </a:r>
            <a:r>
              <a:rPr sz="2150" spc="10" dirty="0">
                <a:solidFill>
                  <a:srgbClr val="FFFFFF"/>
                </a:solidFill>
                <a:latin typeface="Trebuchet MS"/>
                <a:cs typeface="Trebuchet MS"/>
              </a:rPr>
              <a:t> </a:t>
            </a:r>
            <a:r>
              <a:rPr sz="2150" dirty="0">
                <a:solidFill>
                  <a:srgbClr val="FFFFFF"/>
                </a:solidFill>
                <a:latin typeface="Trebuchet MS"/>
                <a:cs typeface="Trebuchet MS"/>
              </a:rPr>
              <a:t>it</a:t>
            </a:r>
            <a:r>
              <a:rPr sz="2150" spc="40" dirty="0">
                <a:solidFill>
                  <a:srgbClr val="FFFFFF"/>
                </a:solidFill>
                <a:latin typeface="Trebuchet MS"/>
                <a:cs typeface="Trebuchet MS"/>
              </a:rPr>
              <a:t> </a:t>
            </a:r>
            <a:r>
              <a:rPr sz="2150" dirty="0">
                <a:solidFill>
                  <a:srgbClr val="FFFFFF"/>
                </a:solidFill>
                <a:latin typeface="Trebuchet MS"/>
                <a:cs typeface="Trebuchet MS"/>
              </a:rPr>
              <a:t>return</a:t>
            </a:r>
            <a:r>
              <a:rPr sz="2150" spc="10" dirty="0">
                <a:solidFill>
                  <a:srgbClr val="FFFFFF"/>
                </a:solidFill>
                <a:latin typeface="Trebuchet MS"/>
                <a:cs typeface="Trebuchet MS"/>
              </a:rPr>
              <a:t> </a:t>
            </a:r>
            <a:r>
              <a:rPr sz="2150" dirty="0">
                <a:solidFill>
                  <a:srgbClr val="FFFFFF"/>
                </a:solidFill>
                <a:latin typeface="Trebuchet MS"/>
                <a:cs typeface="Trebuchet MS"/>
              </a:rPr>
              <a:t>to</a:t>
            </a:r>
            <a:r>
              <a:rPr sz="2150" spc="110" dirty="0">
                <a:solidFill>
                  <a:srgbClr val="FFFFFF"/>
                </a:solidFill>
                <a:latin typeface="Trebuchet MS"/>
                <a:cs typeface="Trebuchet MS"/>
              </a:rPr>
              <a:t> </a:t>
            </a:r>
            <a:r>
              <a:rPr sz="2150" spc="-25" dirty="0">
                <a:solidFill>
                  <a:srgbClr val="FFFFFF"/>
                </a:solidFill>
                <a:latin typeface="Trebuchet MS"/>
                <a:cs typeface="Trebuchet MS"/>
              </a:rPr>
              <a:t>the </a:t>
            </a:r>
            <a:r>
              <a:rPr sz="2150" dirty="0">
                <a:solidFill>
                  <a:srgbClr val="FFFFFF"/>
                </a:solidFill>
                <a:latin typeface="Trebuchet MS"/>
                <a:cs typeface="Trebuchet MS"/>
              </a:rPr>
              <a:t>ectocervix</a:t>
            </a:r>
            <a:r>
              <a:rPr sz="2150" spc="114" dirty="0">
                <a:solidFill>
                  <a:srgbClr val="FFFFFF"/>
                </a:solidFill>
                <a:latin typeface="Trebuchet MS"/>
                <a:cs typeface="Trebuchet MS"/>
              </a:rPr>
              <a:t> </a:t>
            </a:r>
            <a:r>
              <a:rPr sz="2150" dirty="0">
                <a:solidFill>
                  <a:srgbClr val="FFFFFF"/>
                </a:solidFill>
                <a:latin typeface="Trebuchet MS"/>
                <a:cs typeface="Trebuchet MS"/>
              </a:rPr>
              <a:t>through</a:t>
            </a:r>
            <a:r>
              <a:rPr sz="2150" spc="100" dirty="0">
                <a:solidFill>
                  <a:srgbClr val="FFFFFF"/>
                </a:solidFill>
                <a:latin typeface="Trebuchet MS"/>
                <a:cs typeface="Trebuchet MS"/>
              </a:rPr>
              <a:t> </a:t>
            </a:r>
            <a:r>
              <a:rPr sz="2150" dirty="0">
                <a:solidFill>
                  <a:srgbClr val="FFFFFF"/>
                </a:solidFill>
                <a:latin typeface="Trebuchet MS"/>
                <a:cs typeface="Trebuchet MS"/>
              </a:rPr>
              <a:t>the</a:t>
            </a:r>
            <a:r>
              <a:rPr sz="2150" spc="100" dirty="0">
                <a:solidFill>
                  <a:srgbClr val="FFFFFF"/>
                </a:solidFill>
                <a:latin typeface="Trebuchet MS"/>
                <a:cs typeface="Trebuchet MS"/>
              </a:rPr>
              <a:t> </a:t>
            </a:r>
            <a:r>
              <a:rPr sz="2150" dirty="0">
                <a:solidFill>
                  <a:srgbClr val="FFFFFF"/>
                </a:solidFill>
                <a:latin typeface="Trebuchet MS"/>
                <a:cs typeface="Trebuchet MS"/>
              </a:rPr>
              <a:t>process</a:t>
            </a:r>
            <a:r>
              <a:rPr sz="2150" spc="110" dirty="0">
                <a:solidFill>
                  <a:srgbClr val="FFFFFF"/>
                </a:solidFill>
                <a:latin typeface="Trebuchet MS"/>
                <a:cs typeface="Trebuchet MS"/>
              </a:rPr>
              <a:t> </a:t>
            </a:r>
            <a:r>
              <a:rPr sz="2150" dirty="0">
                <a:solidFill>
                  <a:srgbClr val="FFFFFF"/>
                </a:solidFill>
                <a:latin typeface="Trebuchet MS"/>
                <a:cs typeface="Trebuchet MS"/>
              </a:rPr>
              <a:t>of</a:t>
            </a:r>
            <a:r>
              <a:rPr sz="2150" spc="30" dirty="0">
                <a:solidFill>
                  <a:srgbClr val="FFFFFF"/>
                </a:solidFill>
                <a:latin typeface="Trebuchet MS"/>
                <a:cs typeface="Trebuchet MS"/>
              </a:rPr>
              <a:t> </a:t>
            </a:r>
            <a:r>
              <a:rPr sz="2150" spc="-10" dirty="0">
                <a:solidFill>
                  <a:srgbClr val="FFFFFF"/>
                </a:solidFill>
                <a:latin typeface="Trebuchet MS"/>
                <a:cs typeface="Trebuchet MS"/>
              </a:rPr>
              <a:t>metaplasia.</a:t>
            </a:r>
            <a:endParaRPr sz="2150">
              <a:latin typeface="Trebuchet MS"/>
              <a:cs typeface="Trebuchet MS"/>
            </a:endParaRPr>
          </a:p>
        </p:txBody>
      </p:sp>
      <p:pic>
        <p:nvPicPr>
          <p:cNvPr id="4" name="object 4"/>
          <p:cNvPicPr/>
          <p:nvPr/>
        </p:nvPicPr>
        <p:blipFill>
          <a:blip r:embed="rId2" cstate="print"/>
          <a:stretch>
            <a:fillRect/>
          </a:stretch>
        </p:blipFill>
        <p:spPr>
          <a:xfrm>
            <a:off x="7219950" y="2571750"/>
            <a:ext cx="4819650" cy="3133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0975" y="171450"/>
            <a:ext cx="11772900" cy="6457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Transformation</a:t>
            </a:r>
            <a:r>
              <a:rPr spc="-130" dirty="0"/>
              <a:t> </a:t>
            </a:r>
            <a:r>
              <a:rPr spc="-20" dirty="0"/>
              <a:t>zone</a:t>
            </a:r>
          </a:p>
        </p:txBody>
      </p:sp>
      <p:sp>
        <p:nvSpPr>
          <p:cNvPr id="3" name="object 3"/>
          <p:cNvSpPr/>
          <p:nvPr/>
        </p:nvSpPr>
        <p:spPr>
          <a:xfrm>
            <a:off x="347662" y="2338387"/>
            <a:ext cx="5314950" cy="4343400"/>
          </a:xfrm>
          <a:custGeom>
            <a:avLst/>
            <a:gdLst/>
            <a:ahLst/>
            <a:cxnLst/>
            <a:rect l="l" t="t" r="r" b="b"/>
            <a:pathLst>
              <a:path w="5314950" h="4343400">
                <a:moveTo>
                  <a:pt x="0" y="4343400"/>
                </a:moveTo>
                <a:lnTo>
                  <a:pt x="5314950" y="4343400"/>
                </a:lnTo>
                <a:lnTo>
                  <a:pt x="5314950" y="0"/>
                </a:lnTo>
                <a:lnTo>
                  <a:pt x="0" y="0"/>
                </a:lnTo>
                <a:lnTo>
                  <a:pt x="0" y="43434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421640" y="2290313"/>
            <a:ext cx="5091430" cy="3460115"/>
          </a:xfrm>
          <a:prstGeom prst="rect">
            <a:avLst/>
          </a:prstGeom>
        </p:spPr>
        <p:txBody>
          <a:bodyPr vert="horz" wrap="square" lIns="0" tIns="17780" rIns="0" bIns="0" rtlCol="0">
            <a:spAutoFit/>
          </a:bodyPr>
          <a:lstStyle/>
          <a:p>
            <a:pPr marL="239395" marR="5080" indent="-227329">
              <a:lnSpc>
                <a:spcPct val="150000"/>
              </a:lnSpc>
              <a:spcBef>
                <a:spcPts val="140"/>
              </a:spcBef>
              <a:buFont typeface="Arial MT"/>
              <a:buChar char="•"/>
              <a:tabLst>
                <a:tab pos="241300" algn="l"/>
              </a:tabLst>
            </a:pPr>
            <a:r>
              <a:rPr sz="2400" i="1" dirty="0">
                <a:solidFill>
                  <a:srgbClr val="FFFFFF"/>
                </a:solidFill>
                <a:latin typeface="Trebuchet MS"/>
                <a:cs typeface="Trebuchet MS"/>
              </a:rPr>
              <a:t>“Area</a:t>
            </a:r>
            <a:r>
              <a:rPr sz="2400" i="1" spc="-55" dirty="0">
                <a:solidFill>
                  <a:srgbClr val="FFFFFF"/>
                </a:solidFill>
                <a:latin typeface="Trebuchet MS"/>
                <a:cs typeface="Trebuchet MS"/>
              </a:rPr>
              <a:t> </a:t>
            </a:r>
            <a:r>
              <a:rPr sz="2400" i="1" dirty="0">
                <a:solidFill>
                  <a:srgbClr val="FFFFFF"/>
                </a:solidFill>
                <a:latin typeface="Trebuchet MS"/>
                <a:cs typeface="Trebuchet MS"/>
              </a:rPr>
              <a:t>on</a:t>
            </a:r>
            <a:r>
              <a:rPr sz="2400" i="1" spc="-30" dirty="0">
                <a:solidFill>
                  <a:srgbClr val="FFFFFF"/>
                </a:solidFill>
                <a:latin typeface="Trebuchet MS"/>
                <a:cs typeface="Trebuchet MS"/>
              </a:rPr>
              <a:t> </a:t>
            </a:r>
            <a:r>
              <a:rPr sz="2400" i="1" dirty="0">
                <a:solidFill>
                  <a:srgbClr val="FFFFFF"/>
                </a:solidFill>
                <a:latin typeface="Trebuchet MS"/>
                <a:cs typeface="Trebuchet MS"/>
              </a:rPr>
              <a:t>the</a:t>
            </a:r>
            <a:r>
              <a:rPr sz="2400" i="1" spc="-10" dirty="0">
                <a:solidFill>
                  <a:srgbClr val="FFFFFF"/>
                </a:solidFill>
                <a:latin typeface="Trebuchet MS"/>
                <a:cs typeface="Trebuchet MS"/>
              </a:rPr>
              <a:t> </a:t>
            </a:r>
            <a:r>
              <a:rPr sz="2400" i="1" dirty="0">
                <a:solidFill>
                  <a:srgbClr val="FFFFFF"/>
                </a:solidFill>
                <a:latin typeface="Trebuchet MS"/>
                <a:cs typeface="Trebuchet MS"/>
              </a:rPr>
              <a:t>cervix</a:t>
            </a:r>
            <a:r>
              <a:rPr sz="2400" i="1" spc="-70" dirty="0">
                <a:solidFill>
                  <a:srgbClr val="FFFFFF"/>
                </a:solidFill>
                <a:latin typeface="Trebuchet MS"/>
                <a:cs typeface="Trebuchet MS"/>
              </a:rPr>
              <a:t> </a:t>
            </a:r>
            <a:r>
              <a:rPr sz="2400" i="1" dirty="0">
                <a:solidFill>
                  <a:srgbClr val="FFFFFF"/>
                </a:solidFill>
                <a:latin typeface="Trebuchet MS"/>
                <a:cs typeface="Trebuchet MS"/>
              </a:rPr>
              <a:t>where</a:t>
            </a:r>
            <a:r>
              <a:rPr sz="2400" i="1" spc="-10" dirty="0">
                <a:solidFill>
                  <a:srgbClr val="FFFFFF"/>
                </a:solidFill>
                <a:latin typeface="Trebuchet MS"/>
                <a:cs typeface="Trebuchet MS"/>
              </a:rPr>
              <a:t> </a:t>
            </a:r>
            <a:r>
              <a:rPr sz="2400" i="1" spc="-25" dirty="0">
                <a:solidFill>
                  <a:srgbClr val="FFFFFF"/>
                </a:solidFill>
                <a:latin typeface="Trebuchet MS"/>
                <a:cs typeface="Trebuchet MS"/>
              </a:rPr>
              <a:t>the 	</a:t>
            </a:r>
            <a:r>
              <a:rPr sz="2400" i="1" dirty="0">
                <a:solidFill>
                  <a:srgbClr val="FFFFFF"/>
                </a:solidFill>
                <a:latin typeface="Trebuchet MS"/>
                <a:cs typeface="Trebuchet MS"/>
              </a:rPr>
              <a:t>original</a:t>
            </a:r>
            <a:r>
              <a:rPr sz="2400" i="1" spc="-30" dirty="0">
                <a:solidFill>
                  <a:srgbClr val="FFFFFF"/>
                </a:solidFill>
                <a:latin typeface="Trebuchet MS"/>
                <a:cs typeface="Trebuchet MS"/>
              </a:rPr>
              <a:t> </a:t>
            </a:r>
            <a:r>
              <a:rPr sz="2400" i="1" dirty="0">
                <a:solidFill>
                  <a:srgbClr val="FFFFFF"/>
                </a:solidFill>
                <a:latin typeface="Trebuchet MS"/>
                <a:cs typeface="Trebuchet MS"/>
              </a:rPr>
              <a:t>SCJ</a:t>
            </a:r>
            <a:r>
              <a:rPr sz="2400" i="1" spc="-25" dirty="0">
                <a:solidFill>
                  <a:srgbClr val="FFFFFF"/>
                </a:solidFill>
                <a:latin typeface="Trebuchet MS"/>
                <a:cs typeface="Trebuchet MS"/>
              </a:rPr>
              <a:t> </a:t>
            </a:r>
            <a:r>
              <a:rPr sz="2400" i="1" dirty="0">
                <a:solidFill>
                  <a:srgbClr val="FFFFFF"/>
                </a:solidFill>
                <a:latin typeface="Trebuchet MS"/>
                <a:cs typeface="Trebuchet MS"/>
              </a:rPr>
              <a:t>was</a:t>
            </a:r>
            <a:r>
              <a:rPr sz="2400" i="1" spc="-70" dirty="0">
                <a:solidFill>
                  <a:srgbClr val="FFFFFF"/>
                </a:solidFill>
                <a:latin typeface="Trebuchet MS"/>
                <a:cs typeface="Trebuchet MS"/>
              </a:rPr>
              <a:t> </a:t>
            </a:r>
            <a:r>
              <a:rPr sz="2400" i="1" dirty="0">
                <a:solidFill>
                  <a:srgbClr val="FFFFFF"/>
                </a:solidFill>
                <a:latin typeface="Trebuchet MS"/>
                <a:cs typeface="Trebuchet MS"/>
              </a:rPr>
              <a:t>to</a:t>
            </a:r>
            <a:r>
              <a:rPr sz="2400" i="1" spc="-15" dirty="0">
                <a:solidFill>
                  <a:srgbClr val="FFFFFF"/>
                </a:solidFill>
                <a:latin typeface="Trebuchet MS"/>
                <a:cs typeface="Trebuchet MS"/>
              </a:rPr>
              <a:t> </a:t>
            </a:r>
            <a:r>
              <a:rPr sz="2400" i="1" dirty="0">
                <a:solidFill>
                  <a:srgbClr val="FFFFFF"/>
                </a:solidFill>
                <a:latin typeface="Trebuchet MS"/>
                <a:cs typeface="Trebuchet MS"/>
              </a:rPr>
              <a:t>the</a:t>
            </a:r>
            <a:r>
              <a:rPr sz="2400" i="1" spc="-20" dirty="0">
                <a:solidFill>
                  <a:srgbClr val="FFFFFF"/>
                </a:solidFill>
                <a:latin typeface="Trebuchet MS"/>
                <a:cs typeface="Trebuchet MS"/>
              </a:rPr>
              <a:t> </a:t>
            </a:r>
            <a:r>
              <a:rPr sz="2400" i="1" dirty="0">
                <a:solidFill>
                  <a:srgbClr val="FFFFFF"/>
                </a:solidFill>
                <a:latin typeface="Trebuchet MS"/>
                <a:cs typeface="Trebuchet MS"/>
              </a:rPr>
              <a:t>current</a:t>
            </a:r>
            <a:r>
              <a:rPr sz="2400" i="1" spc="-35" dirty="0">
                <a:solidFill>
                  <a:srgbClr val="FFFFFF"/>
                </a:solidFill>
                <a:latin typeface="Trebuchet MS"/>
                <a:cs typeface="Trebuchet MS"/>
              </a:rPr>
              <a:t> </a:t>
            </a:r>
            <a:r>
              <a:rPr sz="2400" i="1" spc="-25" dirty="0">
                <a:solidFill>
                  <a:srgbClr val="FFFFFF"/>
                </a:solidFill>
                <a:latin typeface="Trebuchet MS"/>
                <a:cs typeface="Trebuchet MS"/>
              </a:rPr>
              <a:t>SCJ 	</a:t>
            </a:r>
            <a:r>
              <a:rPr sz="2400" i="1" dirty="0">
                <a:solidFill>
                  <a:srgbClr val="FFFFFF"/>
                </a:solidFill>
                <a:latin typeface="Trebuchet MS"/>
                <a:cs typeface="Trebuchet MS"/>
              </a:rPr>
              <a:t>and</a:t>
            </a:r>
            <a:r>
              <a:rPr sz="2400" i="1" spc="-20" dirty="0">
                <a:solidFill>
                  <a:srgbClr val="FFFFFF"/>
                </a:solidFill>
                <a:latin typeface="Trebuchet MS"/>
                <a:cs typeface="Trebuchet MS"/>
              </a:rPr>
              <a:t> </a:t>
            </a:r>
            <a:r>
              <a:rPr sz="2400" i="1" dirty="0">
                <a:solidFill>
                  <a:srgbClr val="FFFFFF"/>
                </a:solidFill>
                <a:latin typeface="Trebuchet MS"/>
                <a:cs typeface="Trebuchet MS"/>
              </a:rPr>
              <a:t>it</a:t>
            </a:r>
            <a:r>
              <a:rPr sz="2400" i="1" spc="-55" dirty="0">
                <a:solidFill>
                  <a:srgbClr val="FFFFFF"/>
                </a:solidFill>
                <a:latin typeface="Trebuchet MS"/>
                <a:cs typeface="Trebuchet MS"/>
              </a:rPr>
              <a:t> </a:t>
            </a:r>
            <a:r>
              <a:rPr sz="2400" i="1" dirty="0">
                <a:solidFill>
                  <a:srgbClr val="FFFFFF"/>
                </a:solidFill>
                <a:latin typeface="Trebuchet MS"/>
                <a:cs typeface="Trebuchet MS"/>
              </a:rPr>
              <a:t>includes</a:t>
            </a:r>
            <a:r>
              <a:rPr sz="2400" i="1" spc="-20" dirty="0">
                <a:solidFill>
                  <a:srgbClr val="FFFFFF"/>
                </a:solidFill>
                <a:latin typeface="Trebuchet MS"/>
                <a:cs typeface="Trebuchet MS"/>
              </a:rPr>
              <a:t> </a:t>
            </a:r>
            <a:r>
              <a:rPr sz="2400" i="1" dirty="0">
                <a:solidFill>
                  <a:srgbClr val="FFFFFF"/>
                </a:solidFill>
                <a:latin typeface="Trebuchet MS"/>
                <a:cs typeface="Trebuchet MS"/>
              </a:rPr>
              <a:t>area</a:t>
            </a:r>
            <a:r>
              <a:rPr sz="2400" i="1" spc="-10" dirty="0">
                <a:solidFill>
                  <a:srgbClr val="FFFFFF"/>
                </a:solidFill>
                <a:latin typeface="Trebuchet MS"/>
                <a:cs typeface="Trebuchet MS"/>
              </a:rPr>
              <a:t> </a:t>
            </a:r>
            <a:r>
              <a:rPr sz="2400" i="1" spc="-25" dirty="0">
                <a:solidFill>
                  <a:srgbClr val="FFFFFF"/>
                </a:solidFill>
                <a:latin typeface="Trebuchet MS"/>
                <a:cs typeface="Trebuchet MS"/>
              </a:rPr>
              <a:t>of</a:t>
            </a:r>
            <a:endParaRPr sz="2400">
              <a:latin typeface="Trebuchet MS"/>
              <a:cs typeface="Trebuchet MS"/>
            </a:endParaRPr>
          </a:p>
          <a:p>
            <a:pPr marL="241300">
              <a:lnSpc>
                <a:spcPct val="100000"/>
              </a:lnSpc>
              <a:spcBef>
                <a:spcPts val="1475"/>
              </a:spcBef>
            </a:pPr>
            <a:r>
              <a:rPr sz="2400" i="1" spc="-10" dirty="0">
                <a:solidFill>
                  <a:srgbClr val="FFFFFF"/>
                </a:solidFill>
                <a:latin typeface="Trebuchet MS"/>
                <a:cs typeface="Trebuchet MS"/>
              </a:rPr>
              <a:t>metaplasia’’.</a:t>
            </a:r>
            <a:endParaRPr sz="2400">
              <a:latin typeface="Trebuchet MS"/>
              <a:cs typeface="Trebuchet MS"/>
            </a:endParaRPr>
          </a:p>
          <a:p>
            <a:pPr marL="240029" indent="-227329">
              <a:lnSpc>
                <a:spcPct val="100000"/>
              </a:lnSpc>
              <a:spcBef>
                <a:spcPts val="2450"/>
              </a:spcBef>
              <a:buFont typeface="Arial MT"/>
              <a:buChar char="•"/>
              <a:tabLst>
                <a:tab pos="240029" algn="l"/>
              </a:tabLst>
            </a:pPr>
            <a:r>
              <a:rPr sz="2400" dirty="0">
                <a:solidFill>
                  <a:srgbClr val="FFFFFF"/>
                </a:solidFill>
                <a:latin typeface="Trebuchet MS"/>
                <a:cs typeface="Trebuchet MS"/>
              </a:rPr>
              <a:t>It</a:t>
            </a:r>
            <a:r>
              <a:rPr sz="2400" spc="-50" dirty="0">
                <a:solidFill>
                  <a:srgbClr val="FFFFFF"/>
                </a:solidFill>
                <a:latin typeface="Trebuchet MS"/>
                <a:cs typeface="Trebuchet MS"/>
              </a:rPr>
              <a:t> </a:t>
            </a:r>
            <a:r>
              <a:rPr sz="2400" dirty="0">
                <a:solidFill>
                  <a:srgbClr val="FFFFFF"/>
                </a:solidFill>
                <a:latin typeface="Trebuchet MS"/>
                <a:cs typeface="Trebuchet MS"/>
              </a:rPr>
              <a:t>is</a:t>
            </a:r>
            <a:r>
              <a:rPr sz="2400" spc="5" dirty="0">
                <a:solidFill>
                  <a:srgbClr val="FFFFFF"/>
                </a:solidFill>
                <a:latin typeface="Trebuchet MS"/>
                <a:cs typeface="Trebuchet MS"/>
              </a:rPr>
              <a:t> </a:t>
            </a:r>
            <a:r>
              <a:rPr sz="2400" dirty="0">
                <a:solidFill>
                  <a:srgbClr val="FFFFFF"/>
                </a:solidFill>
                <a:latin typeface="Trebuchet MS"/>
                <a:cs typeface="Trebuchet MS"/>
              </a:rPr>
              <a:t>the</a:t>
            </a:r>
            <a:r>
              <a:rPr sz="2400" spc="-35" dirty="0">
                <a:solidFill>
                  <a:srgbClr val="FFFFFF"/>
                </a:solidFill>
                <a:latin typeface="Trebuchet MS"/>
                <a:cs typeface="Trebuchet MS"/>
              </a:rPr>
              <a:t> </a:t>
            </a:r>
            <a:r>
              <a:rPr sz="2400" dirty="0">
                <a:solidFill>
                  <a:srgbClr val="FFFFFF"/>
                </a:solidFill>
                <a:latin typeface="Trebuchet MS"/>
                <a:cs typeface="Trebuchet MS"/>
              </a:rPr>
              <a:t>site</a:t>
            </a:r>
            <a:r>
              <a:rPr sz="2400" spc="-35" dirty="0">
                <a:solidFill>
                  <a:srgbClr val="FFFFFF"/>
                </a:solidFill>
                <a:latin typeface="Trebuchet MS"/>
                <a:cs typeface="Trebuchet MS"/>
              </a:rPr>
              <a:t> </a:t>
            </a:r>
            <a:r>
              <a:rPr sz="2400" dirty="0">
                <a:solidFill>
                  <a:srgbClr val="FFFFFF"/>
                </a:solidFill>
                <a:latin typeface="Trebuchet MS"/>
                <a:cs typeface="Trebuchet MS"/>
              </a:rPr>
              <a:t>where</a:t>
            </a:r>
            <a:r>
              <a:rPr sz="2400" spc="-10" dirty="0">
                <a:solidFill>
                  <a:srgbClr val="FFFFFF"/>
                </a:solidFill>
                <a:latin typeface="Trebuchet MS"/>
                <a:cs typeface="Trebuchet MS"/>
              </a:rPr>
              <a:t> </a:t>
            </a:r>
            <a:r>
              <a:rPr sz="2400" b="1" spc="-10" dirty="0">
                <a:solidFill>
                  <a:srgbClr val="FFFF00"/>
                </a:solidFill>
                <a:latin typeface="Trebuchet MS"/>
                <a:cs typeface="Trebuchet MS"/>
              </a:rPr>
              <a:t>premalignancy</a:t>
            </a:r>
            <a:endParaRPr sz="2400">
              <a:latin typeface="Trebuchet MS"/>
              <a:cs typeface="Trebuchet MS"/>
            </a:endParaRPr>
          </a:p>
          <a:p>
            <a:pPr marL="241300">
              <a:lnSpc>
                <a:spcPct val="100000"/>
              </a:lnSpc>
              <a:spcBef>
                <a:spcPts val="1480"/>
              </a:spcBef>
            </a:pPr>
            <a:r>
              <a:rPr sz="2400" b="1" dirty="0">
                <a:solidFill>
                  <a:srgbClr val="FFFF00"/>
                </a:solidFill>
                <a:latin typeface="Trebuchet MS"/>
                <a:cs typeface="Trebuchet MS"/>
              </a:rPr>
              <a:t>and</a:t>
            </a:r>
            <a:r>
              <a:rPr sz="2400" b="1" spc="-30" dirty="0">
                <a:solidFill>
                  <a:srgbClr val="FFFF00"/>
                </a:solidFill>
                <a:latin typeface="Trebuchet MS"/>
                <a:cs typeface="Trebuchet MS"/>
              </a:rPr>
              <a:t> </a:t>
            </a:r>
            <a:r>
              <a:rPr sz="2400" b="1" dirty="0">
                <a:solidFill>
                  <a:srgbClr val="FFFF00"/>
                </a:solidFill>
                <a:latin typeface="Trebuchet MS"/>
                <a:cs typeface="Trebuchet MS"/>
              </a:rPr>
              <a:t>malignancy</a:t>
            </a:r>
            <a:r>
              <a:rPr sz="2400" b="1" spc="-35" dirty="0">
                <a:solidFill>
                  <a:srgbClr val="FFFF00"/>
                </a:solidFill>
                <a:latin typeface="Trebuchet MS"/>
                <a:cs typeface="Trebuchet MS"/>
              </a:rPr>
              <a:t> </a:t>
            </a:r>
            <a:r>
              <a:rPr sz="2400" spc="-10" dirty="0">
                <a:solidFill>
                  <a:srgbClr val="FFFFFF"/>
                </a:solidFill>
                <a:latin typeface="Trebuchet MS"/>
                <a:cs typeface="Trebuchet MS"/>
              </a:rPr>
              <a:t>develops.</a:t>
            </a:r>
            <a:endParaRPr sz="2400">
              <a:latin typeface="Trebuchet MS"/>
              <a:cs typeface="Trebuchet MS"/>
            </a:endParaRPr>
          </a:p>
        </p:txBody>
      </p:sp>
      <p:pic>
        <p:nvPicPr>
          <p:cNvPr id="5" name="object 5"/>
          <p:cNvPicPr/>
          <p:nvPr/>
        </p:nvPicPr>
        <p:blipFill>
          <a:blip r:embed="rId2" cstate="print"/>
          <a:stretch>
            <a:fillRect/>
          </a:stretch>
        </p:blipFill>
        <p:spPr>
          <a:xfrm>
            <a:off x="5657850" y="2333625"/>
            <a:ext cx="6191250" cy="434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Benign</a:t>
            </a:r>
            <a:r>
              <a:rPr spc="-55" dirty="0"/>
              <a:t> </a:t>
            </a:r>
            <a:r>
              <a:rPr dirty="0"/>
              <a:t>lesions</a:t>
            </a:r>
            <a:r>
              <a:rPr spc="-55" dirty="0"/>
              <a:t> </a:t>
            </a:r>
            <a:r>
              <a:rPr dirty="0"/>
              <a:t>of</a:t>
            </a:r>
            <a:r>
              <a:rPr spc="-10" dirty="0"/>
              <a:t> cervix</a:t>
            </a:r>
          </a:p>
        </p:txBody>
      </p:sp>
      <p:sp>
        <p:nvSpPr>
          <p:cNvPr id="3" name="object 3"/>
          <p:cNvSpPr/>
          <p:nvPr/>
        </p:nvSpPr>
        <p:spPr>
          <a:xfrm>
            <a:off x="1290700" y="2300287"/>
            <a:ext cx="9620250" cy="4438650"/>
          </a:xfrm>
          <a:custGeom>
            <a:avLst/>
            <a:gdLst/>
            <a:ahLst/>
            <a:cxnLst/>
            <a:rect l="l" t="t" r="r" b="b"/>
            <a:pathLst>
              <a:path w="9620250" h="4438650">
                <a:moveTo>
                  <a:pt x="0" y="4438650"/>
                </a:moveTo>
                <a:lnTo>
                  <a:pt x="9620250" y="4438650"/>
                </a:lnTo>
                <a:lnTo>
                  <a:pt x="9620250" y="0"/>
                </a:lnTo>
                <a:lnTo>
                  <a:pt x="0" y="0"/>
                </a:lnTo>
                <a:lnTo>
                  <a:pt x="0" y="44386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758569" y="3436937"/>
            <a:ext cx="8686800" cy="1126490"/>
          </a:xfrm>
          <a:prstGeom prst="rect">
            <a:avLst/>
          </a:prstGeom>
        </p:spPr>
        <p:txBody>
          <a:bodyPr vert="horz" wrap="square" lIns="0" tIns="12700" rIns="0" bIns="0" rtlCol="0">
            <a:spAutoFit/>
          </a:bodyPr>
          <a:lstStyle/>
          <a:p>
            <a:pPr algn="ctr">
              <a:lnSpc>
                <a:spcPct val="100000"/>
              </a:lnSpc>
              <a:spcBef>
                <a:spcPts val="100"/>
              </a:spcBef>
            </a:pPr>
            <a:r>
              <a:rPr sz="2400" i="1" dirty="0">
                <a:solidFill>
                  <a:srgbClr val="FFFFFF"/>
                </a:solidFill>
                <a:latin typeface="Trebuchet MS"/>
                <a:cs typeface="Trebuchet MS"/>
              </a:rPr>
              <a:t>“</a:t>
            </a:r>
            <a:r>
              <a:rPr sz="2400" i="1" dirty="0">
                <a:solidFill>
                  <a:srgbClr val="FFFFFF"/>
                </a:solidFill>
                <a:latin typeface="Arial"/>
                <a:cs typeface="Arial"/>
              </a:rPr>
              <a:t>Are</a:t>
            </a:r>
            <a:r>
              <a:rPr sz="2400" i="1" spc="-45" dirty="0">
                <a:solidFill>
                  <a:srgbClr val="FFFFFF"/>
                </a:solidFill>
                <a:latin typeface="Arial"/>
                <a:cs typeface="Arial"/>
              </a:rPr>
              <a:t> </a:t>
            </a:r>
            <a:r>
              <a:rPr sz="2400" i="1" spc="-20" dirty="0">
                <a:solidFill>
                  <a:srgbClr val="FFFFFF"/>
                </a:solidFill>
                <a:latin typeface="Arial"/>
                <a:cs typeface="Arial"/>
              </a:rPr>
              <a:t>non-</a:t>
            </a:r>
            <a:r>
              <a:rPr sz="2400" i="1" dirty="0">
                <a:solidFill>
                  <a:srgbClr val="FFFFFF"/>
                </a:solidFill>
                <a:latin typeface="Arial"/>
                <a:cs typeface="Arial"/>
              </a:rPr>
              <a:t>cancerous</a:t>
            </a:r>
            <a:r>
              <a:rPr sz="2400" i="1" spc="-45" dirty="0">
                <a:solidFill>
                  <a:srgbClr val="FFFFFF"/>
                </a:solidFill>
                <a:latin typeface="Arial"/>
                <a:cs typeface="Arial"/>
              </a:rPr>
              <a:t> </a:t>
            </a:r>
            <a:r>
              <a:rPr sz="2400" i="1" dirty="0">
                <a:solidFill>
                  <a:srgbClr val="FFFFFF"/>
                </a:solidFill>
                <a:latin typeface="Arial"/>
                <a:cs typeface="Arial"/>
              </a:rPr>
              <a:t>tumors</a:t>
            </a:r>
            <a:r>
              <a:rPr sz="2400" i="1" spc="-114" dirty="0">
                <a:solidFill>
                  <a:srgbClr val="FFFFFF"/>
                </a:solidFill>
                <a:latin typeface="Arial"/>
                <a:cs typeface="Arial"/>
              </a:rPr>
              <a:t> </a:t>
            </a:r>
            <a:r>
              <a:rPr sz="2400" i="1" dirty="0">
                <a:solidFill>
                  <a:srgbClr val="FFFFFF"/>
                </a:solidFill>
                <a:latin typeface="Arial"/>
                <a:cs typeface="Arial"/>
              </a:rPr>
              <a:t>that</a:t>
            </a:r>
            <a:r>
              <a:rPr sz="2400" i="1" spc="-40" dirty="0">
                <a:solidFill>
                  <a:srgbClr val="FFFFFF"/>
                </a:solidFill>
                <a:latin typeface="Arial"/>
                <a:cs typeface="Arial"/>
              </a:rPr>
              <a:t> </a:t>
            </a:r>
            <a:r>
              <a:rPr sz="2400" i="1" dirty="0">
                <a:solidFill>
                  <a:srgbClr val="FFFFFF"/>
                </a:solidFill>
                <a:latin typeface="Arial"/>
                <a:cs typeface="Arial"/>
              </a:rPr>
              <a:t>don’t</a:t>
            </a:r>
            <a:r>
              <a:rPr sz="2400" i="1" spc="-45" dirty="0">
                <a:solidFill>
                  <a:srgbClr val="FFFFFF"/>
                </a:solidFill>
                <a:latin typeface="Arial"/>
                <a:cs typeface="Arial"/>
              </a:rPr>
              <a:t> </a:t>
            </a:r>
            <a:r>
              <a:rPr sz="2400" i="1" dirty="0">
                <a:solidFill>
                  <a:srgbClr val="FFFFFF"/>
                </a:solidFill>
                <a:latin typeface="Arial"/>
                <a:cs typeface="Arial"/>
              </a:rPr>
              <a:t>metastasize</a:t>
            </a:r>
            <a:r>
              <a:rPr sz="2400" i="1" spc="-35" dirty="0">
                <a:solidFill>
                  <a:srgbClr val="FFFFFF"/>
                </a:solidFill>
                <a:latin typeface="Arial"/>
                <a:cs typeface="Arial"/>
              </a:rPr>
              <a:t> </a:t>
            </a:r>
            <a:r>
              <a:rPr sz="2400" i="1" dirty="0">
                <a:solidFill>
                  <a:srgbClr val="FFFFFF"/>
                </a:solidFill>
                <a:latin typeface="Arial"/>
                <a:cs typeface="Arial"/>
              </a:rPr>
              <a:t>or</a:t>
            </a:r>
            <a:r>
              <a:rPr sz="2400" i="1" spc="-25" dirty="0">
                <a:solidFill>
                  <a:srgbClr val="FFFFFF"/>
                </a:solidFill>
                <a:latin typeface="Arial"/>
                <a:cs typeface="Arial"/>
              </a:rPr>
              <a:t> </a:t>
            </a:r>
            <a:r>
              <a:rPr sz="2400" i="1" dirty="0">
                <a:solidFill>
                  <a:srgbClr val="FFFFFF"/>
                </a:solidFill>
                <a:latin typeface="Arial"/>
                <a:cs typeface="Arial"/>
              </a:rPr>
              <a:t>invade</a:t>
            </a:r>
            <a:r>
              <a:rPr sz="2400" i="1" spc="-100" dirty="0">
                <a:solidFill>
                  <a:srgbClr val="FFFFFF"/>
                </a:solidFill>
                <a:latin typeface="Arial"/>
                <a:cs typeface="Arial"/>
              </a:rPr>
              <a:t> </a:t>
            </a:r>
            <a:r>
              <a:rPr sz="2400" i="1" spc="-25" dirty="0">
                <a:solidFill>
                  <a:srgbClr val="FFFFFF"/>
                </a:solidFill>
                <a:latin typeface="Arial"/>
                <a:cs typeface="Arial"/>
              </a:rPr>
              <a:t>the</a:t>
            </a:r>
            <a:endParaRPr sz="2400">
              <a:latin typeface="Arial"/>
              <a:cs typeface="Arial"/>
            </a:endParaRPr>
          </a:p>
          <a:p>
            <a:pPr>
              <a:lnSpc>
                <a:spcPct val="100000"/>
              </a:lnSpc>
              <a:spcBef>
                <a:spcPts val="145"/>
              </a:spcBef>
            </a:pPr>
            <a:endParaRPr sz="2400">
              <a:latin typeface="Arial"/>
              <a:cs typeface="Arial"/>
            </a:endParaRPr>
          </a:p>
          <a:p>
            <a:pPr marL="4445" algn="ctr">
              <a:lnSpc>
                <a:spcPct val="100000"/>
              </a:lnSpc>
            </a:pPr>
            <a:r>
              <a:rPr sz="2400" i="1" spc="-10" dirty="0">
                <a:solidFill>
                  <a:srgbClr val="FFFFFF"/>
                </a:solidFill>
                <a:latin typeface="Arial"/>
                <a:cs typeface="Arial"/>
              </a:rPr>
              <a:t>surrounding</a:t>
            </a:r>
            <a:r>
              <a:rPr sz="2400" i="1" spc="-105" dirty="0">
                <a:solidFill>
                  <a:srgbClr val="FFFFFF"/>
                </a:solidFill>
                <a:latin typeface="Arial"/>
                <a:cs typeface="Arial"/>
              </a:rPr>
              <a:t> </a:t>
            </a:r>
            <a:r>
              <a:rPr sz="2400" i="1" dirty="0">
                <a:solidFill>
                  <a:srgbClr val="FFFFFF"/>
                </a:solidFill>
                <a:latin typeface="Arial"/>
                <a:cs typeface="Arial"/>
              </a:rPr>
              <a:t>tissues</a:t>
            </a:r>
            <a:r>
              <a:rPr sz="2400" i="1" spc="-40" dirty="0">
                <a:solidFill>
                  <a:srgbClr val="FFFFFF"/>
                </a:solidFill>
                <a:latin typeface="Arial"/>
                <a:cs typeface="Arial"/>
              </a:rPr>
              <a:t> </a:t>
            </a:r>
            <a:r>
              <a:rPr sz="2400" i="1" dirty="0">
                <a:solidFill>
                  <a:srgbClr val="FFFFFF"/>
                </a:solidFill>
                <a:latin typeface="Arial"/>
                <a:cs typeface="Arial"/>
              </a:rPr>
              <a:t>and</a:t>
            </a:r>
            <a:r>
              <a:rPr sz="2400" i="1" spc="-35" dirty="0">
                <a:solidFill>
                  <a:srgbClr val="FFFFFF"/>
                </a:solidFill>
                <a:latin typeface="Arial"/>
                <a:cs typeface="Arial"/>
              </a:rPr>
              <a:t> </a:t>
            </a:r>
            <a:r>
              <a:rPr sz="2400" i="1" dirty="0">
                <a:solidFill>
                  <a:srgbClr val="FFFFFF"/>
                </a:solidFill>
                <a:latin typeface="Arial"/>
                <a:cs typeface="Arial"/>
              </a:rPr>
              <a:t>not</a:t>
            </a:r>
            <a:r>
              <a:rPr sz="2400" i="1" spc="-105" dirty="0">
                <a:solidFill>
                  <a:srgbClr val="FFFFFF"/>
                </a:solidFill>
                <a:latin typeface="Arial"/>
                <a:cs typeface="Arial"/>
              </a:rPr>
              <a:t> </a:t>
            </a:r>
            <a:r>
              <a:rPr sz="2400" i="1" dirty="0">
                <a:solidFill>
                  <a:srgbClr val="FFFFFF"/>
                </a:solidFill>
                <a:latin typeface="Arial"/>
                <a:cs typeface="Arial"/>
              </a:rPr>
              <a:t>a</a:t>
            </a:r>
            <a:r>
              <a:rPr sz="2400" i="1" spc="-35" dirty="0">
                <a:solidFill>
                  <a:srgbClr val="FFFFFF"/>
                </a:solidFill>
                <a:latin typeface="Arial"/>
                <a:cs typeface="Arial"/>
              </a:rPr>
              <a:t> </a:t>
            </a:r>
            <a:r>
              <a:rPr sz="2400" i="1" dirty="0">
                <a:solidFill>
                  <a:srgbClr val="FFFFFF"/>
                </a:solidFill>
                <a:latin typeface="Arial"/>
                <a:cs typeface="Arial"/>
              </a:rPr>
              <a:t>life</a:t>
            </a:r>
            <a:r>
              <a:rPr sz="2400" i="1" spc="-25" dirty="0">
                <a:solidFill>
                  <a:srgbClr val="FFFFFF"/>
                </a:solidFill>
                <a:latin typeface="Arial"/>
                <a:cs typeface="Arial"/>
              </a:rPr>
              <a:t> </a:t>
            </a:r>
            <a:r>
              <a:rPr sz="2400" i="1" dirty="0">
                <a:solidFill>
                  <a:srgbClr val="FFFFFF"/>
                </a:solidFill>
                <a:latin typeface="Arial"/>
                <a:cs typeface="Arial"/>
              </a:rPr>
              <a:t>threatening</a:t>
            </a:r>
            <a:r>
              <a:rPr sz="2400" i="1" spc="-35" dirty="0">
                <a:solidFill>
                  <a:srgbClr val="FFFFFF"/>
                </a:solidFill>
                <a:latin typeface="Arial"/>
                <a:cs typeface="Arial"/>
              </a:rPr>
              <a:t> </a:t>
            </a:r>
            <a:r>
              <a:rPr sz="2400" i="1" spc="-10" dirty="0">
                <a:solidFill>
                  <a:srgbClr val="FFFFFF"/>
                </a:solidFill>
                <a:latin typeface="Arial"/>
                <a:cs typeface="Arial"/>
              </a:rPr>
              <a:t>conditions</a:t>
            </a:r>
            <a:r>
              <a:rPr sz="2400" spc="-10" dirty="0">
                <a:solidFill>
                  <a:srgbClr val="FFFFFF"/>
                </a:solidFill>
                <a:latin typeface="Arial MT"/>
                <a:cs typeface="Arial MT"/>
              </a:rPr>
              <a:t>”.</a:t>
            </a:r>
            <a:endParaRPr sz="2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Benign</a:t>
            </a:r>
            <a:r>
              <a:rPr spc="-55" dirty="0"/>
              <a:t> </a:t>
            </a:r>
            <a:r>
              <a:rPr dirty="0"/>
              <a:t>lesions</a:t>
            </a:r>
            <a:r>
              <a:rPr spc="-55" dirty="0"/>
              <a:t> </a:t>
            </a:r>
            <a:r>
              <a:rPr dirty="0"/>
              <a:t>of</a:t>
            </a:r>
            <a:r>
              <a:rPr spc="-10" dirty="0"/>
              <a:t> cervix</a:t>
            </a:r>
          </a:p>
        </p:txBody>
      </p:sp>
      <p:pic>
        <p:nvPicPr>
          <p:cNvPr id="3" name="object 3"/>
          <p:cNvPicPr/>
          <p:nvPr/>
        </p:nvPicPr>
        <p:blipFill>
          <a:blip r:embed="rId2" cstate="print"/>
          <a:stretch>
            <a:fillRect/>
          </a:stretch>
        </p:blipFill>
        <p:spPr>
          <a:xfrm>
            <a:off x="2085975" y="2838450"/>
            <a:ext cx="2505075" cy="1504950"/>
          </a:xfrm>
          <a:prstGeom prst="rect">
            <a:avLst/>
          </a:prstGeom>
        </p:spPr>
      </p:pic>
      <p:sp>
        <p:nvSpPr>
          <p:cNvPr id="4" name="object 4"/>
          <p:cNvSpPr txBox="1"/>
          <p:nvPr/>
        </p:nvSpPr>
        <p:spPr>
          <a:xfrm>
            <a:off x="2610104" y="2911474"/>
            <a:ext cx="1460500" cy="1304290"/>
          </a:xfrm>
          <a:prstGeom prst="rect">
            <a:avLst/>
          </a:prstGeom>
        </p:spPr>
        <p:txBody>
          <a:bodyPr vert="horz" wrap="square" lIns="0" tIns="66040" rIns="0" bIns="0" rtlCol="0">
            <a:spAutoFit/>
          </a:bodyPr>
          <a:lstStyle/>
          <a:p>
            <a:pPr marL="12700" marR="5080" indent="25400" algn="just">
              <a:lnSpc>
                <a:spcPts val="3229"/>
              </a:lnSpc>
              <a:spcBef>
                <a:spcPts val="520"/>
              </a:spcBef>
            </a:pPr>
            <a:r>
              <a:rPr sz="3000" spc="-10" dirty="0">
                <a:latin typeface="Trebuchet MS"/>
                <a:cs typeface="Trebuchet MS"/>
              </a:rPr>
              <a:t>Cervical erosion (ectopy)</a:t>
            </a:r>
            <a:endParaRPr sz="3000">
              <a:latin typeface="Trebuchet MS"/>
              <a:cs typeface="Trebuchet MS"/>
            </a:endParaRPr>
          </a:p>
        </p:txBody>
      </p:sp>
      <p:pic>
        <p:nvPicPr>
          <p:cNvPr id="5" name="object 5"/>
          <p:cNvPicPr/>
          <p:nvPr/>
        </p:nvPicPr>
        <p:blipFill>
          <a:blip r:embed="rId3" cstate="print"/>
          <a:stretch>
            <a:fillRect/>
          </a:stretch>
        </p:blipFill>
        <p:spPr>
          <a:xfrm>
            <a:off x="4838700" y="2838450"/>
            <a:ext cx="2514600" cy="1504950"/>
          </a:xfrm>
          <a:prstGeom prst="rect">
            <a:avLst/>
          </a:prstGeom>
        </p:spPr>
      </p:pic>
      <p:sp>
        <p:nvSpPr>
          <p:cNvPr id="6" name="object 6"/>
          <p:cNvSpPr txBox="1"/>
          <p:nvPr/>
        </p:nvSpPr>
        <p:spPr>
          <a:xfrm>
            <a:off x="5270500" y="3117468"/>
            <a:ext cx="1663064" cy="894080"/>
          </a:xfrm>
          <a:prstGeom prst="rect">
            <a:avLst/>
          </a:prstGeom>
        </p:spPr>
        <p:txBody>
          <a:bodyPr vert="horz" wrap="square" lIns="0" tIns="66040" rIns="0" bIns="0" rtlCol="0">
            <a:spAutoFit/>
          </a:bodyPr>
          <a:lstStyle/>
          <a:p>
            <a:pPr marL="12700" marR="5080" indent="126364">
              <a:lnSpc>
                <a:spcPts val="3229"/>
              </a:lnSpc>
              <a:spcBef>
                <a:spcPts val="520"/>
              </a:spcBef>
            </a:pPr>
            <a:r>
              <a:rPr sz="3000" spc="-10" dirty="0">
                <a:latin typeface="Trebuchet MS"/>
                <a:cs typeface="Trebuchet MS"/>
              </a:rPr>
              <a:t>Cervical ectropion</a:t>
            </a:r>
            <a:endParaRPr sz="3000">
              <a:latin typeface="Trebuchet MS"/>
              <a:cs typeface="Trebuchet MS"/>
            </a:endParaRPr>
          </a:p>
        </p:txBody>
      </p:sp>
      <p:pic>
        <p:nvPicPr>
          <p:cNvPr id="7" name="object 7"/>
          <p:cNvPicPr/>
          <p:nvPr/>
        </p:nvPicPr>
        <p:blipFill>
          <a:blip r:embed="rId4" cstate="print"/>
          <a:stretch>
            <a:fillRect/>
          </a:stretch>
        </p:blipFill>
        <p:spPr>
          <a:xfrm>
            <a:off x="7600950" y="2838450"/>
            <a:ext cx="2505075" cy="1504950"/>
          </a:xfrm>
          <a:prstGeom prst="rect">
            <a:avLst/>
          </a:prstGeom>
        </p:spPr>
      </p:pic>
      <p:sp>
        <p:nvSpPr>
          <p:cNvPr id="8" name="object 8"/>
          <p:cNvSpPr txBox="1"/>
          <p:nvPr/>
        </p:nvSpPr>
        <p:spPr>
          <a:xfrm>
            <a:off x="7600950" y="2838450"/>
            <a:ext cx="2505075" cy="1504950"/>
          </a:xfrm>
          <a:prstGeom prst="rect">
            <a:avLst/>
          </a:prstGeom>
        </p:spPr>
        <p:txBody>
          <a:bodyPr vert="horz" wrap="square" lIns="0" tIns="344805" rIns="0" bIns="0" rtlCol="0">
            <a:spAutoFit/>
          </a:bodyPr>
          <a:lstStyle/>
          <a:p>
            <a:pPr marL="666115" marR="372745" indent="-273685">
              <a:lnSpc>
                <a:spcPts val="3229"/>
              </a:lnSpc>
              <a:spcBef>
                <a:spcPts val="2715"/>
              </a:spcBef>
            </a:pPr>
            <a:r>
              <a:rPr sz="3000" spc="-10" dirty="0">
                <a:latin typeface="Trebuchet MS"/>
                <a:cs typeface="Trebuchet MS"/>
              </a:rPr>
              <a:t>Nabothian follicle</a:t>
            </a:r>
            <a:endParaRPr sz="3000">
              <a:latin typeface="Trebuchet MS"/>
              <a:cs typeface="Trebuchet MS"/>
            </a:endParaRPr>
          </a:p>
        </p:txBody>
      </p:sp>
      <p:pic>
        <p:nvPicPr>
          <p:cNvPr id="9" name="object 9"/>
          <p:cNvPicPr/>
          <p:nvPr/>
        </p:nvPicPr>
        <p:blipFill>
          <a:blip r:embed="rId5" cstate="print"/>
          <a:stretch>
            <a:fillRect/>
          </a:stretch>
        </p:blipFill>
        <p:spPr>
          <a:xfrm>
            <a:off x="3457575" y="4600575"/>
            <a:ext cx="2514600" cy="1504950"/>
          </a:xfrm>
          <a:prstGeom prst="rect">
            <a:avLst/>
          </a:prstGeom>
        </p:spPr>
      </p:pic>
      <p:sp>
        <p:nvSpPr>
          <p:cNvPr id="10" name="object 10"/>
          <p:cNvSpPr txBox="1"/>
          <p:nvPr/>
        </p:nvSpPr>
        <p:spPr>
          <a:xfrm>
            <a:off x="3457575" y="4600575"/>
            <a:ext cx="2514600" cy="1504950"/>
          </a:xfrm>
          <a:prstGeom prst="rect">
            <a:avLst/>
          </a:prstGeom>
        </p:spPr>
        <p:txBody>
          <a:bodyPr vert="horz" wrap="square" lIns="0" tIns="341630" rIns="0" bIns="0" rtlCol="0">
            <a:spAutoFit/>
          </a:bodyPr>
          <a:lstStyle/>
          <a:p>
            <a:pPr marL="796925" marR="556260" indent="-225425">
              <a:lnSpc>
                <a:spcPts val="3229"/>
              </a:lnSpc>
              <a:spcBef>
                <a:spcPts val="2690"/>
              </a:spcBef>
            </a:pPr>
            <a:r>
              <a:rPr sz="3000" spc="-10" dirty="0">
                <a:latin typeface="Trebuchet MS"/>
                <a:cs typeface="Trebuchet MS"/>
              </a:rPr>
              <a:t>Cervical polyp</a:t>
            </a:r>
            <a:endParaRPr sz="3000">
              <a:latin typeface="Trebuchet MS"/>
              <a:cs typeface="Trebuchet MS"/>
            </a:endParaRPr>
          </a:p>
        </p:txBody>
      </p:sp>
      <p:pic>
        <p:nvPicPr>
          <p:cNvPr id="11" name="object 11"/>
          <p:cNvPicPr/>
          <p:nvPr/>
        </p:nvPicPr>
        <p:blipFill>
          <a:blip r:embed="rId4" cstate="print"/>
          <a:stretch>
            <a:fillRect/>
          </a:stretch>
        </p:blipFill>
        <p:spPr>
          <a:xfrm>
            <a:off x="6219825" y="4600575"/>
            <a:ext cx="2505075" cy="1504950"/>
          </a:xfrm>
          <a:prstGeom prst="rect">
            <a:avLst/>
          </a:prstGeom>
        </p:spPr>
      </p:pic>
      <p:sp>
        <p:nvSpPr>
          <p:cNvPr id="12" name="object 12"/>
          <p:cNvSpPr txBox="1"/>
          <p:nvPr/>
        </p:nvSpPr>
        <p:spPr>
          <a:xfrm>
            <a:off x="6219825" y="4600575"/>
            <a:ext cx="2505075" cy="1504950"/>
          </a:xfrm>
          <a:prstGeom prst="rect">
            <a:avLst/>
          </a:prstGeom>
        </p:spPr>
        <p:txBody>
          <a:bodyPr vert="horz" wrap="square" lIns="0" tIns="341630" rIns="0" bIns="0" rtlCol="0">
            <a:spAutoFit/>
          </a:bodyPr>
          <a:lstStyle/>
          <a:p>
            <a:pPr marL="485775" marR="456565" indent="127635">
              <a:lnSpc>
                <a:spcPts val="3229"/>
              </a:lnSpc>
              <a:spcBef>
                <a:spcPts val="2690"/>
              </a:spcBef>
            </a:pPr>
            <a:r>
              <a:rPr sz="3000" spc="-10" dirty="0">
                <a:latin typeface="Trebuchet MS"/>
                <a:cs typeface="Trebuchet MS"/>
              </a:rPr>
              <a:t>Chronic cervicitis</a:t>
            </a:r>
            <a:endParaRPr sz="30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1270</Words>
  <Application>Microsoft Office PowerPoint</Application>
  <PresentationFormat>Widescreen</PresentationFormat>
  <Paragraphs>197</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MT</vt:lpstr>
      <vt:lpstr>Calibri</vt:lpstr>
      <vt:lpstr>Lucida Sans Unicode</vt:lpstr>
      <vt:lpstr>Segoe UI Symbol</vt:lpstr>
      <vt:lpstr>Times New Roman</vt:lpstr>
      <vt:lpstr>Trebuchet MS</vt:lpstr>
      <vt:lpstr>Office Theme</vt:lpstr>
      <vt:lpstr>Benign and Premalignant diseases of cervix</vt:lpstr>
      <vt:lpstr>SEQUENCE OF LGIS</vt:lpstr>
      <vt:lpstr>PROF UMER MODEL OF INTEGRATED LECTURE</vt:lpstr>
      <vt:lpstr>Anatomy of cervix</vt:lpstr>
      <vt:lpstr>Cervix</vt:lpstr>
      <vt:lpstr>PowerPoint Presentation</vt:lpstr>
      <vt:lpstr>Transformation zone</vt:lpstr>
      <vt:lpstr>Benign lesions of cervix</vt:lpstr>
      <vt:lpstr>Benign lesions of cervix</vt:lpstr>
      <vt:lpstr>Cervical ectopy (erosion)</vt:lpstr>
      <vt:lpstr>Cervical ectropion</vt:lpstr>
      <vt:lpstr>Nabothian follicle</vt:lpstr>
      <vt:lpstr>Cervical polyp</vt:lpstr>
      <vt:lpstr>Chronic cervicitis</vt:lpstr>
      <vt:lpstr>Premalignant lesions of cervix</vt:lpstr>
      <vt:lpstr>Cervical intraepithelial neoplasia</vt:lpstr>
      <vt:lpstr>Cervical intraepithelial neoplasia</vt:lpstr>
      <vt:lpstr>Cervical Intraepithelial neoplasia</vt:lpstr>
      <vt:lpstr>Classification</vt:lpstr>
      <vt:lpstr>PowerPoint Presentation</vt:lpstr>
      <vt:lpstr>Bethesda system of Classification</vt:lpstr>
      <vt:lpstr>PowerPoint Presentation</vt:lpstr>
      <vt:lpstr>Cytology</vt:lpstr>
      <vt:lpstr>Risk Factors</vt:lpstr>
      <vt:lpstr>Human papilloma virus</vt:lpstr>
      <vt:lpstr>Natural course of CIN</vt:lpstr>
      <vt:lpstr>Natural course of CIN</vt:lpstr>
      <vt:lpstr>HPV- human papilloma virus</vt:lpstr>
      <vt:lpstr>Clinical picture</vt:lpstr>
      <vt:lpstr>Diagnosis and investigations</vt:lpstr>
      <vt:lpstr>Methods of screening</vt:lpstr>
      <vt:lpstr>Pap smear</vt:lpstr>
      <vt:lpstr>Colposcopy</vt:lpstr>
      <vt:lpstr>Colposcopy</vt:lpstr>
      <vt:lpstr>Treatment</vt:lpstr>
      <vt:lpstr>HPV vaccination</vt:lpstr>
      <vt:lpstr>CIN I</vt:lpstr>
      <vt:lpstr>CIN II</vt:lpstr>
      <vt:lpstr>CIN III</vt:lpstr>
      <vt:lpstr>Bioethics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10</cp:revision>
  <dcterms:created xsi:type="dcterms:W3CDTF">2025-03-01T05:13:58Z</dcterms:created>
  <dcterms:modified xsi:type="dcterms:W3CDTF">2025-03-01T07:51:16Z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2025-02-06T00:00:00Z</vt:filetime>
  </property>
  <property fmtid="{D5CDD505-2E9C-101B-9397-08002B2CF9AE}" pid="3" name="LastSaved">
    <vt:filetime>2025-03-01T00:00:00Z</vt:filetime>
  </property>
</Properties>
</file>