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1"/>
  </p:notesMasterIdLst>
  <p:sldIdLst>
    <p:sldId id="318" r:id="rId3"/>
    <p:sldId id="317" r:id="rId4"/>
    <p:sldId id="297" r:id="rId5"/>
    <p:sldId id="296" r:id="rId6"/>
    <p:sldId id="258" r:id="rId7"/>
    <p:sldId id="319" r:id="rId8"/>
    <p:sldId id="348" r:id="rId9"/>
    <p:sldId id="354" r:id="rId10"/>
    <p:sldId id="355" r:id="rId11"/>
    <p:sldId id="356" r:id="rId12"/>
    <p:sldId id="357" r:id="rId13"/>
    <p:sldId id="358" r:id="rId14"/>
    <p:sldId id="359" r:id="rId15"/>
    <p:sldId id="360" r:id="rId16"/>
    <p:sldId id="361" r:id="rId17"/>
    <p:sldId id="362" r:id="rId18"/>
    <p:sldId id="363" r:id="rId19"/>
    <p:sldId id="364" r:id="rId20"/>
    <p:sldId id="324" r:id="rId21"/>
    <p:sldId id="333" r:id="rId22"/>
    <p:sldId id="350" r:id="rId23"/>
    <p:sldId id="351" r:id="rId24"/>
    <p:sldId id="352" r:id="rId25"/>
    <p:sldId id="353" r:id="rId26"/>
    <p:sldId id="337" r:id="rId27"/>
    <p:sldId id="365" r:id="rId28"/>
    <p:sldId id="315"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53" d="100"/>
          <a:sy n="53" d="100"/>
        </p:scale>
        <p:origin x="32" y="232"/>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essa Naeem" userId="1bce7fe639484c7a" providerId="LiveId" clId="{08B6EB88-8F16-452E-B4F3-0EBC4A2AB728}"/>
    <pc:docChg chg="undo custSel addSld delSld modSld sldOrd">
      <pc:chgData name="Romessa Naeem" userId="1bce7fe639484c7a" providerId="LiveId" clId="{08B6EB88-8F16-452E-B4F3-0EBC4A2AB728}" dt="2025-01-30T09:38:01.601" v="1540" actId="14100"/>
      <pc:docMkLst>
        <pc:docMk/>
      </pc:docMkLst>
      <pc:sldChg chg="delSp modSp mod">
        <pc:chgData name="Romessa Naeem" userId="1bce7fe639484c7a" providerId="LiveId" clId="{08B6EB88-8F16-452E-B4F3-0EBC4A2AB728}" dt="2025-01-30T09:10:28.777" v="931" actId="478"/>
        <pc:sldMkLst>
          <pc:docMk/>
          <pc:sldMk cId="2704231860" sldId="258"/>
        </pc:sldMkLst>
        <pc:spChg chg="mod">
          <ac:chgData name="Romessa Naeem" userId="1bce7fe639484c7a" providerId="LiveId" clId="{08B6EB88-8F16-452E-B4F3-0EBC4A2AB728}" dt="2025-01-30T08:27:12.414" v="10" actId="20577"/>
          <ac:spMkLst>
            <pc:docMk/>
            <pc:sldMk cId="2704231860" sldId="258"/>
            <ac:spMk id="3" creationId="{00000000-0000-0000-0000-000000000000}"/>
          </ac:spMkLst>
        </pc:spChg>
      </pc:sldChg>
      <pc:sldChg chg="del">
        <pc:chgData name="Romessa Naeem" userId="1bce7fe639484c7a" providerId="LiveId" clId="{08B6EB88-8F16-452E-B4F3-0EBC4A2AB728}" dt="2025-01-30T08:41:31.614" v="139" actId="47"/>
        <pc:sldMkLst>
          <pc:docMk/>
          <pc:sldMk cId="1261385269" sldId="260"/>
        </pc:sldMkLst>
      </pc:sldChg>
      <pc:sldChg chg="del">
        <pc:chgData name="Romessa Naeem" userId="1bce7fe639484c7a" providerId="LiveId" clId="{08B6EB88-8F16-452E-B4F3-0EBC4A2AB728}" dt="2025-01-30T08:43:40.983" v="154" actId="47"/>
        <pc:sldMkLst>
          <pc:docMk/>
          <pc:sldMk cId="2361247000" sldId="261"/>
        </pc:sldMkLst>
      </pc:sldChg>
      <pc:sldChg chg="del">
        <pc:chgData name="Romessa Naeem" userId="1bce7fe639484c7a" providerId="LiveId" clId="{08B6EB88-8F16-452E-B4F3-0EBC4A2AB728}" dt="2025-01-30T08:43:42.031" v="155" actId="47"/>
        <pc:sldMkLst>
          <pc:docMk/>
          <pc:sldMk cId="3678301863" sldId="262"/>
        </pc:sldMkLst>
      </pc:sldChg>
      <pc:sldChg chg="del">
        <pc:chgData name="Romessa Naeem" userId="1bce7fe639484c7a" providerId="LiveId" clId="{08B6EB88-8F16-452E-B4F3-0EBC4A2AB728}" dt="2025-01-30T08:43:42.933" v="156" actId="47"/>
        <pc:sldMkLst>
          <pc:docMk/>
          <pc:sldMk cId="180344033" sldId="263"/>
        </pc:sldMkLst>
      </pc:sldChg>
      <pc:sldChg chg="del">
        <pc:chgData name="Romessa Naeem" userId="1bce7fe639484c7a" providerId="LiveId" clId="{08B6EB88-8F16-452E-B4F3-0EBC4A2AB728}" dt="2025-01-30T08:43:46.035" v="160" actId="47"/>
        <pc:sldMkLst>
          <pc:docMk/>
          <pc:sldMk cId="4261667900" sldId="264"/>
        </pc:sldMkLst>
      </pc:sldChg>
      <pc:sldChg chg="del">
        <pc:chgData name="Romessa Naeem" userId="1bce7fe639484c7a" providerId="LiveId" clId="{08B6EB88-8F16-452E-B4F3-0EBC4A2AB728}" dt="2025-01-30T08:43:47.085" v="161" actId="47"/>
        <pc:sldMkLst>
          <pc:docMk/>
          <pc:sldMk cId="3827320174" sldId="265"/>
        </pc:sldMkLst>
      </pc:sldChg>
      <pc:sldChg chg="del">
        <pc:chgData name="Romessa Naeem" userId="1bce7fe639484c7a" providerId="LiveId" clId="{08B6EB88-8F16-452E-B4F3-0EBC4A2AB728}" dt="2025-01-30T08:43:45.104" v="159" actId="47"/>
        <pc:sldMkLst>
          <pc:docMk/>
          <pc:sldMk cId="663013293" sldId="266"/>
        </pc:sldMkLst>
      </pc:sldChg>
      <pc:sldChg chg="del">
        <pc:chgData name="Romessa Naeem" userId="1bce7fe639484c7a" providerId="LiveId" clId="{08B6EB88-8F16-452E-B4F3-0EBC4A2AB728}" dt="2025-01-30T08:43:47.852" v="162" actId="47"/>
        <pc:sldMkLst>
          <pc:docMk/>
          <pc:sldMk cId="70926507" sldId="268"/>
        </pc:sldMkLst>
      </pc:sldChg>
      <pc:sldChg chg="del">
        <pc:chgData name="Romessa Naeem" userId="1bce7fe639484c7a" providerId="LiveId" clId="{08B6EB88-8F16-452E-B4F3-0EBC4A2AB728}" dt="2025-01-30T08:43:48.957" v="163" actId="47"/>
        <pc:sldMkLst>
          <pc:docMk/>
          <pc:sldMk cId="193418415" sldId="270"/>
        </pc:sldMkLst>
      </pc:sldChg>
      <pc:sldChg chg="del">
        <pc:chgData name="Romessa Naeem" userId="1bce7fe639484c7a" providerId="LiveId" clId="{08B6EB88-8F16-452E-B4F3-0EBC4A2AB728}" dt="2025-01-30T08:43:49.741" v="164" actId="47"/>
        <pc:sldMkLst>
          <pc:docMk/>
          <pc:sldMk cId="3450561488" sldId="271"/>
        </pc:sldMkLst>
      </pc:sldChg>
      <pc:sldChg chg="del">
        <pc:chgData name="Romessa Naeem" userId="1bce7fe639484c7a" providerId="LiveId" clId="{08B6EB88-8F16-452E-B4F3-0EBC4A2AB728}" dt="2025-01-30T08:43:50.467" v="165" actId="47"/>
        <pc:sldMkLst>
          <pc:docMk/>
          <pc:sldMk cId="352336129" sldId="272"/>
        </pc:sldMkLst>
      </pc:sldChg>
      <pc:sldChg chg="del">
        <pc:chgData name="Romessa Naeem" userId="1bce7fe639484c7a" providerId="LiveId" clId="{08B6EB88-8F16-452E-B4F3-0EBC4A2AB728}" dt="2025-01-30T09:09:05.194" v="820" actId="47"/>
        <pc:sldMkLst>
          <pc:docMk/>
          <pc:sldMk cId="1341772567" sldId="273"/>
        </pc:sldMkLst>
      </pc:sldChg>
      <pc:sldChg chg="del">
        <pc:chgData name="Romessa Naeem" userId="1bce7fe639484c7a" providerId="LiveId" clId="{08B6EB88-8F16-452E-B4F3-0EBC4A2AB728}" dt="2025-01-30T09:11:22.452" v="939" actId="47"/>
        <pc:sldMkLst>
          <pc:docMk/>
          <pc:sldMk cId="3274749179" sldId="274"/>
        </pc:sldMkLst>
      </pc:sldChg>
      <pc:sldChg chg="delSp mod">
        <pc:chgData name="Romessa Naeem" userId="1bce7fe639484c7a" providerId="LiveId" clId="{08B6EB88-8F16-452E-B4F3-0EBC4A2AB728}" dt="2025-01-30T09:33:32.254" v="1438" actId="478"/>
        <pc:sldMkLst>
          <pc:docMk/>
          <pc:sldMk cId="1354827327" sldId="275"/>
        </pc:sldMkLst>
      </pc:sldChg>
      <pc:sldChg chg="addSp delSp modSp del mod">
        <pc:chgData name="Romessa Naeem" userId="1bce7fe639484c7a" providerId="LiveId" clId="{08B6EB88-8F16-452E-B4F3-0EBC4A2AB728}" dt="2025-01-30T08:35:26.087" v="26" actId="47"/>
        <pc:sldMkLst>
          <pc:docMk/>
          <pc:sldMk cId="4014946800" sldId="280"/>
        </pc:sldMkLst>
      </pc:sldChg>
      <pc:sldChg chg="modSp del mod">
        <pc:chgData name="Romessa Naeem" userId="1bce7fe639484c7a" providerId="LiveId" clId="{08B6EB88-8F16-452E-B4F3-0EBC4A2AB728}" dt="2025-01-30T09:26:04.052" v="1430" actId="47"/>
        <pc:sldMkLst>
          <pc:docMk/>
          <pc:sldMk cId="2167158693" sldId="287"/>
        </pc:sldMkLst>
      </pc:sldChg>
      <pc:sldChg chg="del">
        <pc:chgData name="Romessa Naeem" userId="1bce7fe639484c7a" providerId="LiveId" clId="{08B6EB88-8F16-452E-B4F3-0EBC4A2AB728}" dt="2025-01-30T09:20:39.577" v="1335" actId="47"/>
        <pc:sldMkLst>
          <pc:docMk/>
          <pc:sldMk cId="38573769" sldId="288"/>
        </pc:sldMkLst>
      </pc:sldChg>
      <pc:sldChg chg="del">
        <pc:chgData name="Romessa Naeem" userId="1bce7fe639484c7a" providerId="LiveId" clId="{08B6EB88-8F16-452E-B4F3-0EBC4A2AB728}" dt="2025-01-30T09:23:08.920" v="1407" actId="47"/>
        <pc:sldMkLst>
          <pc:docMk/>
          <pc:sldMk cId="442083897" sldId="289"/>
        </pc:sldMkLst>
      </pc:sldChg>
      <pc:sldChg chg="delSp del mod">
        <pc:chgData name="Romessa Naeem" userId="1bce7fe639484c7a" providerId="LiveId" clId="{08B6EB88-8F16-452E-B4F3-0EBC4A2AB728}" dt="2025-01-30T09:11:26.128" v="940" actId="47"/>
        <pc:sldMkLst>
          <pc:docMk/>
          <pc:sldMk cId="1336662627" sldId="291"/>
        </pc:sldMkLst>
      </pc:sldChg>
      <pc:sldChg chg="delSp mod">
        <pc:chgData name="Romessa Naeem" userId="1bce7fe639484c7a" providerId="LiveId" clId="{08B6EB88-8F16-452E-B4F3-0EBC4A2AB728}" dt="2025-01-30T09:32:55.226" v="1437" actId="478"/>
        <pc:sldMkLst>
          <pc:docMk/>
          <pc:sldMk cId="1886851482" sldId="297"/>
        </pc:sldMkLst>
      </pc:sldChg>
      <pc:sldChg chg="del">
        <pc:chgData name="Romessa Naeem" userId="1bce7fe639484c7a" providerId="LiveId" clId="{08B6EB88-8F16-452E-B4F3-0EBC4A2AB728}" dt="2025-01-30T08:35:30.083" v="27" actId="47"/>
        <pc:sldMkLst>
          <pc:docMk/>
          <pc:sldMk cId="3814375166" sldId="305"/>
        </pc:sldMkLst>
      </pc:sldChg>
      <pc:sldChg chg="del">
        <pc:chgData name="Romessa Naeem" userId="1bce7fe639484c7a" providerId="LiveId" clId="{08B6EB88-8F16-452E-B4F3-0EBC4A2AB728}" dt="2025-01-30T08:43:43.635" v="157" actId="47"/>
        <pc:sldMkLst>
          <pc:docMk/>
          <pc:sldMk cId="1572410472" sldId="306"/>
        </pc:sldMkLst>
      </pc:sldChg>
      <pc:sldChg chg="del">
        <pc:chgData name="Romessa Naeem" userId="1bce7fe639484c7a" providerId="LiveId" clId="{08B6EB88-8F16-452E-B4F3-0EBC4A2AB728}" dt="2025-01-30T08:43:44.337" v="158" actId="47"/>
        <pc:sldMkLst>
          <pc:docMk/>
          <pc:sldMk cId="2207468009" sldId="307"/>
        </pc:sldMkLst>
      </pc:sldChg>
      <pc:sldChg chg="del">
        <pc:chgData name="Romessa Naeem" userId="1bce7fe639484c7a" providerId="LiveId" clId="{08B6EB88-8F16-452E-B4F3-0EBC4A2AB728}" dt="2025-01-30T09:15:01.976" v="1208" actId="47"/>
        <pc:sldMkLst>
          <pc:docMk/>
          <pc:sldMk cId="4271121457" sldId="308"/>
        </pc:sldMkLst>
      </pc:sldChg>
      <pc:sldChg chg="del">
        <pc:chgData name="Romessa Naeem" userId="1bce7fe639484c7a" providerId="LiveId" clId="{08B6EB88-8F16-452E-B4F3-0EBC4A2AB728}" dt="2025-01-30T09:15:07.802" v="1209" actId="47"/>
        <pc:sldMkLst>
          <pc:docMk/>
          <pc:sldMk cId="3954194880" sldId="309"/>
        </pc:sldMkLst>
      </pc:sldChg>
      <pc:sldChg chg="del">
        <pc:chgData name="Romessa Naeem" userId="1bce7fe639484c7a" providerId="LiveId" clId="{08B6EB88-8F16-452E-B4F3-0EBC4A2AB728}" dt="2025-01-30T09:26:09.248" v="1431" actId="47"/>
        <pc:sldMkLst>
          <pc:docMk/>
          <pc:sldMk cId="777431774" sldId="314"/>
        </pc:sldMkLst>
      </pc:sldChg>
      <pc:sldChg chg="delSp modSp mod">
        <pc:chgData name="Romessa Naeem" userId="1bce7fe639484c7a" providerId="LiveId" clId="{08B6EB88-8F16-452E-B4F3-0EBC4A2AB728}" dt="2025-01-30T09:26:38.903" v="1433" actId="478"/>
        <pc:sldMkLst>
          <pc:docMk/>
          <pc:sldMk cId="2915695827" sldId="315"/>
        </pc:sldMkLst>
        <pc:spChg chg="mod">
          <ac:chgData name="Romessa Naeem" userId="1bce7fe639484c7a" providerId="LiveId" clId="{08B6EB88-8F16-452E-B4F3-0EBC4A2AB728}" dt="2025-01-30T09:26:35.959" v="1432"/>
          <ac:spMkLst>
            <pc:docMk/>
            <pc:sldMk cId="2915695827" sldId="315"/>
            <ac:spMk id="7" creationId="{00000000-0000-0000-0000-000000000000}"/>
          </ac:spMkLst>
        </pc:spChg>
      </pc:sldChg>
      <pc:sldChg chg="delSp del mod">
        <pc:chgData name="Romessa Naeem" userId="1bce7fe639484c7a" providerId="LiveId" clId="{08B6EB88-8F16-452E-B4F3-0EBC4A2AB728}" dt="2025-01-30T09:32:03.654" v="1435" actId="47"/>
        <pc:sldMkLst>
          <pc:docMk/>
          <pc:sldMk cId="891744326" sldId="316"/>
        </pc:sldMkLst>
      </pc:sldChg>
      <pc:sldChg chg="addSp delSp modSp mod">
        <pc:chgData name="Romessa Naeem" userId="1bce7fe639484c7a" providerId="LiveId" clId="{08B6EB88-8F16-452E-B4F3-0EBC4A2AB728}" dt="2025-01-30T09:38:01.601" v="1540" actId="14100"/>
        <pc:sldMkLst>
          <pc:docMk/>
          <pc:sldMk cId="3771392000" sldId="317"/>
        </pc:sldMkLst>
        <pc:spChg chg="mod">
          <ac:chgData name="Romessa Naeem" userId="1bce7fe639484c7a" providerId="LiveId" clId="{08B6EB88-8F16-452E-B4F3-0EBC4A2AB728}" dt="2025-01-30T08:42:54.590" v="148" actId="20577"/>
          <ac:spMkLst>
            <pc:docMk/>
            <pc:sldMk cId="3771392000" sldId="317"/>
            <ac:spMk id="3" creationId="{00000000-0000-0000-0000-000000000000}"/>
          </ac:spMkLst>
        </pc:spChg>
        <pc:picChg chg="add mod">
          <ac:chgData name="Romessa Naeem" userId="1bce7fe639484c7a" providerId="LiveId" clId="{08B6EB88-8F16-452E-B4F3-0EBC4A2AB728}" dt="2025-01-30T09:38:01.601" v="1540" actId="14100"/>
          <ac:picMkLst>
            <pc:docMk/>
            <pc:sldMk cId="3771392000" sldId="317"/>
            <ac:picMk id="7" creationId="{92FFF009-178B-C15E-FEAC-4F39C50579C8}"/>
          </ac:picMkLst>
        </pc:picChg>
        <pc:picChg chg="add mod">
          <ac:chgData name="Romessa Naeem" userId="1bce7fe639484c7a" providerId="LiveId" clId="{08B6EB88-8F16-452E-B4F3-0EBC4A2AB728}" dt="2025-01-30T09:34:42.882" v="1448" actId="14100"/>
          <ac:picMkLst>
            <pc:docMk/>
            <pc:sldMk cId="3771392000" sldId="317"/>
            <ac:picMk id="9" creationId="{BBAFE3BF-6E83-0CFA-573F-5C0BA247A7FC}"/>
          </ac:picMkLst>
        </pc:picChg>
      </pc:sldChg>
      <pc:sldChg chg="delSp mod">
        <pc:chgData name="Romessa Naeem" userId="1bce7fe639484c7a" providerId="LiveId" clId="{08B6EB88-8F16-452E-B4F3-0EBC4A2AB728}" dt="2025-01-30T09:32:42.361" v="1436" actId="478"/>
        <pc:sldMkLst>
          <pc:docMk/>
          <pc:sldMk cId="583677976" sldId="318"/>
        </pc:sldMkLst>
      </pc:sldChg>
      <pc:sldChg chg="delSp modSp new mod">
        <pc:chgData name="Romessa Naeem" userId="1bce7fe639484c7a" providerId="LiveId" clId="{08B6EB88-8F16-452E-B4F3-0EBC4A2AB728}" dt="2025-01-30T09:10:39.389" v="932" actId="478"/>
        <pc:sldMkLst>
          <pc:docMk/>
          <pc:sldMk cId="995828821" sldId="319"/>
        </pc:sldMkLst>
        <pc:spChg chg="mod">
          <ac:chgData name="Romessa Naeem" userId="1bce7fe639484c7a" providerId="LiveId" clId="{08B6EB88-8F16-452E-B4F3-0EBC4A2AB728}" dt="2025-01-30T08:34:24.368" v="22" actId="255"/>
          <ac:spMkLst>
            <pc:docMk/>
            <pc:sldMk cId="995828821" sldId="319"/>
            <ac:spMk id="2" creationId="{2E843D9D-EE05-F9A8-A930-8EAF4E146880}"/>
          </ac:spMkLst>
        </pc:spChg>
        <pc:spChg chg="mod">
          <ac:chgData name="Romessa Naeem" userId="1bce7fe639484c7a" providerId="LiveId" clId="{08B6EB88-8F16-452E-B4F3-0EBC4A2AB728}" dt="2025-01-30T08:35:18.005" v="25" actId="255"/>
          <ac:spMkLst>
            <pc:docMk/>
            <pc:sldMk cId="995828821" sldId="319"/>
            <ac:spMk id="3" creationId="{26574348-63B8-03F6-5940-9A1487C78569}"/>
          </ac:spMkLst>
        </pc:spChg>
      </pc:sldChg>
      <pc:sldChg chg="new del">
        <pc:chgData name="Romessa Naeem" userId="1bce7fe639484c7a" providerId="LiveId" clId="{08B6EB88-8F16-452E-B4F3-0EBC4A2AB728}" dt="2025-01-30T08:33:59.937" v="18" actId="680"/>
        <pc:sldMkLst>
          <pc:docMk/>
          <pc:sldMk cId="2578007009" sldId="319"/>
        </pc:sldMkLst>
      </pc:sldChg>
      <pc:sldChg chg="addSp delSp modSp new mod">
        <pc:chgData name="Romessa Naeem" userId="1bce7fe639484c7a" providerId="LiveId" clId="{08B6EB88-8F16-452E-B4F3-0EBC4A2AB728}" dt="2025-01-30T08:48:51.290" v="291" actId="255"/>
        <pc:sldMkLst>
          <pc:docMk/>
          <pc:sldMk cId="1425925710" sldId="320"/>
        </pc:sldMkLst>
      </pc:sldChg>
      <pc:sldChg chg="addSp delSp modSp new mod">
        <pc:chgData name="Romessa Naeem" userId="1bce7fe639484c7a" providerId="LiveId" clId="{08B6EB88-8F16-452E-B4F3-0EBC4A2AB728}" dt="2025-01-30T08:50:03.831" v="392" actId="14100"/>
        <pc:sldMkLst>
          <pc:docMk/>
          <pc:sldMk cId="1798184557" sldId="321"/>
        </pc:sldMkLst>
      </pc:sldChg>
      <pc:sldChg chg="add del">
        <pc:chgData name="Romessa Naeem" userId="1bce7fe639484c7a" providerId="LiveId" clId="{08B6EB88-8F16-452E-B4F3-0EBC4A2AB728}" dt="2025-01-30T08:46:34.309" v="180" actId="47"/>
        <pc:sldMkLst>
          <pc:docMk/>
          <pc:sldMk cId="3593056966" sldId="321"/>
        </pc:sldMkLst>
      </pc:sldChg>
      <pc:sldChg chg="addSp delSp modSp new mod">
        <pc:chgData name="Romessa Naeem" userId="1bce7fe639484c7a" providerId="LiveId" clId="{08B6EB88-8F16-452E-B4F3-0EBC4A2AB728}" dt="2025-01-30T08:51:24.163" v="489" actId="14100"/>
        <pc:sldMkLst>
          <pc:docMk/>
          <pc:sldMk cId="547646627" sldId="322"/>
        </pc:sldMkLst>
      </pc:sldChg>
      <pc:sldChg chg="add del">
        <pc:chgData name="Romessa Naeem" userId="1bce7fe639484c7a" providerId="LiveId" clId="{08B6EB88-8F16-452E-B4F3-0EBC4A2AB728}" dt="2025-01-30T08:47:03.672" v="181" actId="47"/>
        <pc:sldMkLst>
          <pc:docMk/>
          <pc:sldMk cId="2810519100" sldId="322"/>
        </pc:sldMkLst>
      </pc:sldChg>
      <pc:sldChg chg="add del">
        <pc:chgData name="Romessa Naeem" userId="1bce7fe639484c7a" providerId="LiveId" clId="{08B6EB88-8F16-452E-B4F3-0EBC4A2AB728}" dt="2025-01-30T08:47:04.816" v="182" actId="47"/>
        <pc:sldMkLst>
          <pc:docMk/>
          <pc:sldMk cId="1511845567" sldId="323"/>
        </pc:sldMkLst>
      </pc:sldChg>
      <pc:sldChg chg="addSp delSp modSp new mod ord">
        <pc:chgData name="Romessa Naeem" userId="1bce7fe639484c7a" providerId="LiveId" clId="{08B6EB88-8F16-452E-B4F3-0EBC4A2AB728}" dt="2025-01-30T08:53:48.790" v="597" actId="14100"/>
        <pc:sldMkLst>
          <pc:docMk/>
          <pc:sldMk cId="2672389517" sldId="323"/>
        </pc:sldMkLst>
      </pc:sldChg>
      <pc:sldChg chg="add del">
        <pc:chgData name="Romessa Naeem" userId="1bce7fe639484c7a" providerId="LiveId" clId="{08B6EB88-8F16-452E-B4F3-0EBC4A2AB728}" dt="2025-01-30T08:47:05.560" v="183" actId="47"/>
        <pc:sldMkLst>
          <pc:docMk/>
          <pc:sldMk cId="752500175" sldId="324"/>
        </pc:sldMkLst>
      </pc:sldChg>
      <pc:sldChg chg="addSp delSp modSp new mod">
        <pc:chgData name="Romessa Naeem" userId="1bce7fe639484c7a" providerId="LiveId" clId="{08B6EB88-8F16-452E-B4F3-0EBC4A2AB728}" dt="2025-01-30T09:08:17.746" v="802" actId="14100"/>
        <pc:sldMkLst>
          <pc:docMk/>
          <pc:sldMk cId="2972519359" sldId="324"/>
        </pc:sldMkLst>
        <pc:spChg chg="mod">
          <ac:chgData name="Romessa Naeem" userId="1bce7fe639484c7a" providerId="LiveId" clId="{08B6EB88-8F16-452E-B4F3-0EBC4A2AB728}" dt="2025-01-30T09:07:52.636" v="799" actId="207"/>
          <ac:spMkLst>
            <pc:docMk/>
            <pc:sldMk cId="2972519359" sldId="324"/>
            <ac:spMk id="2" creationId="{FC2723EF-4873-61D6-69D3-628C77133448}"/>
          </ac:spMkLst>
        </pc:spChg>
        <pc:spChg chg="mod">
          <ac:chgData name="Romessa Naeem" userId="1bce7fe639484c7a" providerId="LiveId" clId="{08B6EB88-8F16-452E-B4F3-0EBC4A2AB728}" dt="2025-01-30T09:07:26.180" v="779" actId="1036"/>
          <ac:spMkLst>
            <pc:docMk/>
            <pc:sldMk cId="2972519359" sldId="324"/>
            <ac:spMk id="5" creationId="{F4B4E1FC-7CF7-CE7C-78C3-4E5591275874}"/>
          </ac:spMkLst>
        </pc:spChg>
      </pc:sldChg>
      <pc:sldChg chg="add del">
        <pc:chgData name="Romessa Naeem" userId="1bce7fe639484c7a" providerId="LiveId" clId="{08B6EB88-8F16-452E-B4F3-0EBC4A2AB728}" dt="2025-01-30T08:47:06.206" v="184" actId="47"/>
        <pc:sldMkLst>
          <pc:docMk/>
          <pc:sldMk cId="2250175247" sldId="325"/>
        </pc:sldMkLst>
      </pc:sldChg>
      <pc:sldChg chg="addSp delSp modSp new mod">
        <pc:chgData name="Romessa Naeem" userId="1bce7fe639484c7a" providerId="LiveId" clId="{08B6EB88-8F16-452E-B4F3-0EBC4A2AB728}" dt="2025-01-30T09:11:10.242" v="937" actId="14100"/>
        <pc:sldMkLst>
          <pc:docMk/>
          <pc:sldMk cId="2374295254" sldId="325"/>
        </pc:sldMkLst>
      </pc:sldChg>
      <pc:sldChg chg="addSp delSp modSp add mod">
        <pc:chgData name="Romessa Naeem" userId="1bce7fe639484c7a" providerId="LiveId" clId="{08B6EB88-8F16-452E-B4F3-0EBC4A2AB728}" dt="2025-01-30T08:54:42.463" v="607" actId="14100"/>
        <pc:sldMkLst>
          <pc:docMk/>
          <pc:sldMk cId="2411545928" sldId="326"/>
        </pc:sldMkLst>
      </pc:sldChg>
      <pc:sldChg chg="modSp new del mod">
        <pc:chgData name="Romessa Naeem" userId="1bce7fe639484c7a" providerId="LiveId" clId="{08B6EB88-8F16-452E-B4F3-0EBC4A2AB728}" dt="2025-01-30T08:47:11.373" v="185" actId="47"/>
        <pc:sldMkLst>
          <pc:docMk/>
          <pc:sldMk cId="3730246524" sldId="326"/>
        </pc:sldMkLst>
      </pc:sldChg>
      <pc:sldChg chg="addSp delSp modSp add mod">
        <pc:chgData name="Romessa Naeem" userId="1bce7fe639484c7a" providerId="LiveId" clId="{08B6EB88-8F16-452E-B4F3-0EBC4A2AB728}" dt="2025-01-30T08:55:52.083" v="618" actId="14100"/>
        <pc:sldMkLst>
          <pc:docMk/>
          <pc:sldMk cId="4244917858" sldId="327"/>
        </pc:sldMkLst>
      </pc:sldChg>
      <pc:sldChg chg="addSp delSp modSp add mod">
        <pc:chgData name="Romessa Naeem" userId="1bce7fe639484c7a" providerId="LiveId" clId="{08B6EB88-8F16-452E-B4F3-0EBC4A2AB728}" dt="2025-01-30T09:03:00.878" v="628" actId="14100"/>
        <pc:sldMkLst>
          <pc:docMk/>
          <pc:sldMk cId="2369571830" sldId="328"/>
        </pc:sldMkLst>
      </pc:sldChg>
      <pc:sldChg chg="addSp delSp modSp add mod">
        <pc:chgData name="Romessa Naeem" userId="1bce7fe639484c7a" providerId="LiveId" clId="{08B6EB88-8F16-452E-B4F3-0EBC4A2AB728}" dt="2025-01-30T09:04:01.278" v="639" actId="14100"/>
        <pc:sldMkLst>
          <pc:docMk/>
          <pc:sldMk cId="3980326523" sldId="329"/>
        </pc:sldMkLst>
      </pc:sldChg>
      <pc:sldChg chg="addSp delSp modSp add mod">
        <pc:chgData name="Romessa Naeem" userId="1bce7fe639484c7a" providerId="LiveId" clId="{08B6EB88-8F16-452E-B4F3-0EBC4A2AB728}" dt="2025-01-30T09:04:54.542" v="650" actId="14100"/>
        <pc:sldMkLst>
          <pc:docMk/>
          <pc:sldMk cId="3923562252" sldId="330"/>
        </pc:sldMkLst>
      </pc:sldChg>
      <pc:sldChg chg="addSp delSp modSp add mod">
        <pc:chgData name="Romessa Naeem" userId="1bce7fe639484c7a" providerId="LiveId" clId="{08B6EB88-8F16-452E-B4F3-0EBC4A2AB728}" dt="2025-01-30T09:05:50.649" v="660" actId="14100"/>
        <pc:sldMkLst>
          <pc:docMk/>
          <pc:sldMk cId="3640022267" sldId="331"/>
        </pc:sldMkLst>
      </pc:sldChg>
      <pc:sldChg chg="addSp delSp modSp add mod">
        <pc:chgData name="Romessa Naeem" userId="1bce7fe639484c7a" providerId="LiveId" clId="{08B6EB88-8F16-452E-B4F3-0EBC4A2AB728}" dt="2025-01-30T09:06:33.572" v="668" actId="14100"/>
        <pc:sldMkLst>
          <pc:docMk/>
          <pc:sldMk cId="4176503903" sldId="332"/>
        </pc:sldMkLst>
      </pc:sldChg>
      <pc:sldChg chg="addSp delSp modSp add mod">
        <pc:chgData name="Romessa Naeem" userId="1bce7fe639484c7a" providerId="LiveId" clId="{08B6EB88-8F16-452E-B4F3-0EBC4A2AB728}" dt="2025-01-30T09:08:53.618" v="819" actId="14100"/>
        <pc:sldMkLst>
          <pc:docMk/>
          <pc:sldMk cId="3607857524" sldId="333"/>
        </pc:sldMkLst>
        <pc:spChg chg="mod">
          <ac:chgData name="Romessa Naeem" userId="1bce7fe639484c7a" providerId="LiveId" clId="{08B6EB88-8F16-452E-B4F3-0EBC4A2AB728}" dt="2025-01-30T09:08:30.386" v="814" actId="20577"/>
          <ac:spMkLst>
            <pc:docMk/>
            <pc:sldMk cId="3607857524" sldId="333"/>
            <ac:spMk id="2" creationId="{04A5ED32-9DBC-B0C6-A95A-24DF69678E15}"/>
          </ac:spMkLst>
        </pc:spChg>
      </pc:sldChg>
      <pc:sldChg chg="addSp modSp new mod">
        <pc:chgData name="Romessa Naeem" userId="1bce7fe639484c7a" providerId="LiveId" clId="{08B6EB88-8F16-452E-B4F3-0EBC4A2AB728}" dt="2025-01-30T09:14:48.794" v="1207" actId="1036"/>
        <pc:sldMkLst>
          <pc:docMk/>
          <pc:sldMk cId="3574022558" sldId="334"/>
        </pc:sldMkLst>
      </pc:sldChg>
      <pc:sldChg chg="addSp modSp add mod">
        <pc:chgData name="Romessa Naeem" userId="1bce7fe639484c7a" providerId="LiveId" clId="{08B6EB88-8F16-452E-B4F3-0EBC4A2AB728}" dt="2025-01-30T09:20:04.081" v="1334" actId="255"/>
        <pc:sldMkLst>
          <pc:docMk/>
          <pc:sldMk cId="2194229140" sldId="335"/>
        </pc:sldMkLst>
      </pc:sldChg>
      <pc:sldChg chg="modSp add mod">
        <pc:chgData name="Romessa Naeem" userId="1bce7fe639484c7a" providerId="LiveId" clId="{08B6EB88-8F16-452E-B4F3-0EBC4A2AB728}" dt="2025-01-30T09:22:53.109" v="1406" actId="14100"/>
        <pc:sldMkLst>
          <pc:docMk/>
          <pc:sldMk cId="386045861" sldId="336"/>
        </pc:sldMkLst>
      </pc:sldChg>
      <pc:sldChg chg="delSp modSp add mod ord">
        <pc:chgData name="Romessa Naeem" userId="1bce7fe639484c7a" providerId="LiveId" clId="{08B6EB88-8F16-452E-B4F3-0EBC4A2AB728}" dt="2025-01-30T09:25:51.442" v="1429" actId="27636"/>
        <pc:sldMkLst>
          <pc:docMk/>
          <pc:sldMk cId="3496415178" sldId="337"/>
        </pc:sldMkLst>
        <pc:spChg chg="mod">
          <ac:chgData name="Romessa Naeem" userId="1bce7fe639484c7a" providerId="LiveId" clId="{08B6EB88-8F16-452E-B4F3-0EBC4A2AB728}" dt="2025-01-30T09:25:41.287" v="1427" actId="113"/>
          <ac:spMkLst>
            <pc:docMk/>
            <pc:sldMk cId="3496415178" sldId="337"/>
            <ac:spMk id="2" creationId="{970A59E1-B81F-3AC4-0087-77E671D1608D}"/>
          </ac:spMkLst>
        </pc:spChg>
        <pc:spChg chg="mod">
          <ac:chgData name="Romessa Naeem" userId="1bce7fe639484c7a" providerId="LiveId" clId="{08B6EB88-8F16-452E-B4F3-0EBC4A2AB728}" dt="2025-01-30T09:25:51.442" v="1429" actId="27636"/>
          <ac:spMkLst>
            <pc:docMk/>
            <pc:sldMk cId="3496415178" sldId="337"/>
            <ac:spMk id="3" creationId="{C4CC3DB7-6D49-951F-CFE7-3517380FAC56}"/>
          </ac:spMkLst>
        </pc:spChg>
      </pc:sldChg>
      <pc:sldChg chg="addSp delSp modSp add mod">
        <pc:chgData name="Romessa Naeem" userId="1bce7fe639484c7a" providerId="LiveId" clId="{08B6EB88-8F16-452E-B4F3-0EBC4A2AB728}" dt="2025-01-30T09:24:52.875" v="1420" actId="14100"/>
        <pc:sldMkLst>
          <pc:docMk/>
          <pc:sldMk cId="679581605" sldId="338"/>
        </pc:sldMkLst>
      </pc:sldChg>
    </pc:docChg>
  </pc:docChgLst>
  <pc:docChgLst>
    <pc:chgData name="Romessa Naeem" userId="1bce7fe639484c7a" providerId="LiveId" clId="{58CB8AB9-50A3-42D7-8471-0B56A525996F}"/>
    <pc:docChg chg="undo custSel addSld delSld modSld">
      <pc:chgData name="Romessa Naeem" userId="1bce7fe639484c7a" providerId="LiveId" clId="{58CB8AB9-50A3-42D7-8471-0B56A525996F}" dt="2025-02-06T03:22:54.869" v="496" actId="478"/>
      <pc:docMkLst>
        <pc:docMk/>
      </pc:docMkLst>
      <pc:sldChg chg="modSp mod">
        <pc:chgData name="Romessa Naeem" userId="1bce7fe639484c7a" providerId="LiveId" clId="{58CB8AB9-50A3-42D7-8471-0B56A525996F}" dt="2025-02-06T03:13:29.132" v="1" actId="20577"/>
        <pc:sldMkLst>
          <pc:docMk/>
          <pc:sldMk cId="2704231860" sldId="258"/>
        </pc:sldMkLst>
        <pc:spChg chg="mod">
          <ac:chgData name="Romessa Naeem" userId="1bce7fe639484c7a" providerId="LiveId" clId="{58CB8AB9-50A3-42D7-8471-0B56A525996F}" dt="2025-02-06T03:13:29.132" v="1" actId="20577"/>
          <ac:spMkLst>
            <pc:docMk/>
            <pc:sldMk cId="2704231860" sldId="258"/>
            <ac:spMk id="3" creationId="{00000000-0000-0000-0000-000000000000}"/>
          </ac:spMkLst>
        </pc:spChg>
      </pc:sldChg>
      <pc:sldChg chg="delSp mod">
        <pc:chgData name="Romessa Naeem" userId="1bce7fe639484c7a" providerId="LiveId" clId="{58CB8AB9-50A3-42D7-8471-0B56A525996F}" dt="2025-02-06T03:13:18.997" v="0" actId="478"/>
        <pc:sldMkLst>
          <pc:docMk/>
          <pc:sldMk cId="3771392000" sldId="317"/>
        </pc:sldMkLst>
      </pc:sldChg>
      <pc:sldChg chg="del">
        <pc:chgData name="Romessa Naeem" userId="1bce7fe639484c7a" providerId="LiveId" clId="{58CB8AB9-50A3-42D7-8471-0B56A525996F}" dt="2025-02-06T03:14:10.234" v="5" actId="47"/>
        <pc:sldMkLst>
          <pc:docMk/>
          <pc:sldMk cId="1425925710" sldId="320"/>
        </pc:sldMkLst>
      </pc:sldChg>
      <pc:sldChg chg="delSp modSp add del mod">
        <pc:chgData name="Romessa Naeem" userId="1bce7fe639484c7a" providerId="LiveId" clId="{58CB8AB9-50A3-42D7-8471-0B56A525996F}" dt="2025-02-06T03:14:57.059" v="24" actId="20577"/>
        <pc:sldMkLst>
          <pc:docMk/>
          <pc:sldMk cId="2972519359" sldId="324"/>
        </pc:sldMkLst>
        <pc:spChg chg="mod">
          <ac:chgData name="Romessa Naeem" userId="1bce7fe639484c7a" providerId="LiveId" clId="{58CB8AB9-50A3-42D7-8471-0B56A525996F}" dt="2025-02-06T03:14:57.059" v="24" actId="20577"/>
          <ac:spMkLst>
            <pc:docMk/>
            <pc:sldMk cId="2972519359" sldId="324"/>
            <ac:spMk id="2" creationId="{FC2723EF-4873-61D6-69D3-628C77133448}"/>
          </ac:spMkLst>
        </pc:spChg>
      </pc:sldChg>
      <pc:sldChg chg="del">
        <pc:chgData name="Romessa Naeem" userId="1bce7fe639484c7a" providerId="LiveId" clId="{58CB8AB9-50A3-42D7-8471-0B56A525996F}" dt="2025-02-06T03:16:35.300" v="129" actId="47"/>
        <pc:sldMkLst>
          <pc:docMk/>
          <pc:sldMk cId="2374295254" sldId="325"/>
        </pc:sldMkLst>
      </pc:sldChg>
      <pc:sldChg chg="modSp mod">
        <pc:chgData name="Romessa Naeem" userId="1bce7fe639484c7a" providerId="LiveId" clId="{58CB8AB9-50A3-42D7-8471-0B56A525996F}" dt="2025-02-06T03:15:07.609" v="32" actId="20577"/>
        <pc:sldMkLst>
          <pc:docMk/>
          <pc:sldMk cId="3607857524" sldId="333"/>
        </pc:sldMkLst>
        <pc:spChg chg="mod">
          <ac:chgData name="Romessa Naeem" userId="1bce7fe639484c7a" providerId="LiveId" clId="{58CB8AB9-50A3-42D7-8471-0B56A525996F}" dt="2025-02-06T03:15:07.609" v="32" actId="20577"/>
          <ac:spMkLst>
            <pc:docMk/>
            <pc:sldMk cId="3607857524" sldId="333"/>
            <ac:spMk id="2" creationId="{04A5ED32-9DBC-B0C6-A95A-24DF69678E15}"/>
          </ac:spMkLst>
        </pc:spChg>
      </pc:sldChg>
      <pc:sldChg chg="del">
        <pc:chgData name="Romessa Naeem" userId="1bce7fe639484c7a" providerId="LiveId" clId="{58CB8AB9-50A3-42D7-8471-0B56A525996F}" dt="2025-02-06T03:19:47.808" v="327" actId="47"/>
        <pc:sldMkLst>
          <pc:docMk/>
          <pc:sldMk cId="3574022558" sldId="334"/>
        </pc:sldMkLst>
      </pc:sldChg>
      <pc:sldChg chg="modSp del mod">
        <pc:chgData name="Romessa Naeem" userId="1bce7fe639484c7a" providerId="LiveId" clId="{58CB8AB9-50A3-42D7-8471-0B56A525996F}" dt="2025-02-06T03:20:35.058" v="372" actId="47"/>
        <pc:sldMkLst>
          <pc:docMk/>
          <pc:sldMk cId="2194229140" sldId="335"/>
        </pc:sldMkLst>
      </pc:sldChg>
      <pc:sldChg chg="modSp add del mod">
        <pc:chgData name="Romessa Naeem" userId="1bce7fe639484c7a" providerId="LiveId" clId="{58CB8AB9-50A3-42D7-8471-0B56A525996F}" dt="2025-02-06T03:20:44.001" v="375" actId="47"/>
        <pc:sldMkLst>
          <pc:docMk/>
          <pc:sldMk cId="386045861" sldId="336"/>
        </pc:sldMkLst>
      </pc:sldChg>
      <pc:sldChg chg="del">
        <pc:chgData name="Romessa Naeem" userId="1bce7fe639484c7a" providerId="LiveId" clId="{58CB8AB9-50A3-42D7-8471-0B56A525996F}" dt="2025-02-06T03:22:41.267" v="495" actId="47"/>
        <pc:sldMkLst>
          <pc:docMk/>
          <pc:sldMk cId="679581605" sldId="338"/>
        </pc:sldMkLst>
      </pc:sldChg>
      <pc:sldChg chg="del">
        <pc:chgData name="Romessa Naeem" userId="1bce7fe639484c7a" providerId="LiveId" clId="{58CB8AB9-50A3-42D7-8471-0B56A525996F}" dt="2025-02-06T03:14:16.195" v="6" actId="47"/>
        <pc:sldMkLst>
          <pc:docMk/>
          <pc:sldMk cId="3500794638" sldId="341"/>
        </pc:sldMkLst>
      </pc:sldChg>
      <pc:sldChg chg="del">
        <pc:chgData name="Romessa Naeem" userId="1bce7fe639484c7a" providerId="LiveId" clId="{58CB8AB9-50A3-42D7-8471-0B56A525996F}" dt="2025-02-06T03:14:19.872" v="7" actId="47"/>
        <pc:sldMkLst>
          <pc:docMk/>
          <pc:sldMk cId="2307192207" sldId="342"/>
        </pc:sldMkLst>
      </pc:sldChg>
      <pc:sldChg chg="del">
        <pc:chgData name="Romessa Naeem" userId="1bce7fe639484c7a" providerId="LiveId" clId="{58CB8AB9-50A3-42D7-8471-0B56A525996F}" dt="2025-02-06T03:14:26.126" v="9" actId="47"/>
        <pc:sldMkLst>
          <pc:docMk/>
          <pc:sldMk cId="686022687" sldId="343"/>
        </pc:sldMkLst>
      </pc:sldChg>
      <pc:sldChg chg="del">
        <pc:chgData name="Romessa Naeem" userId="1bce7fe639484c7a" providerId="LiveId" clId="{58CB8AB9-50A3-42D7-8471-0B56A525996F}" dt="2025-02-06T03:14:23.802" v="8" actId="47"/>
        <pc:sldMkLst>
          <pc:docMk/>
          <pc:sldMk cId="3097045956" sldId="344"/>
        </pc:sldMkLst>
      </pc:sldChg>
      <pc:sldChg chg="del">
        <pc:chgData name="Romessa Naeem" userId="1bce7fe639484c7a" providerId="LiveId" clId="{58CB8AB9-50A3-42D7-8471-0B56A525996F}" dt="2025-02-06T03:14:30.177" v="11" actId="47"/>
        <pc:sldMkLst>
          <pc:docMk/>
          <pc:sldMk cId="1132287732" sldId="345"/>
        </pc:sldMkLst>
      </pc:sldChg>
      <pc:sldChg chg="del">
        <pc:chgData name="Romessa Naeem" userId="1bce7fe639484c7a" providerId="LiveId" clId="{58CB8AB9-50A3-42D7-8471-0B56A525996F}" dt="2025-02-06T03:14:28.899" v="10" actId="47"/>
        <pc:sldMkLst>
          <pc:docMk/>
          <pc:sldMk cId="2043376718" sldId="346"/>
        </pc:sldMkLst>
      </pc:sldChg>
      <pc:sldChg chg="addSp delSp modSp mod delAnim">
        <pc:chgData name="Romessa Naeem" userId="1bce7fe639484c7a" providerId="LiveId" clId="{58CB8AB9-50A3-42D7-8471-0B56A525996F}" dt="2025-02-06T03:22:54.869" v="496" actId="478"/>
        <pc:sldMkLst>
          <pc:docMk/>
          <pc:sldMk cId="2013774340" sldId="347"/>
        </pc:sldMkLst>
      </pc:sldChg>
      <pc:sldChg chg="addSp delSp modSp new mod">
        <pc:chgData name="Romessa Naeem" userId="1bce7fe639484c7a" providerId="LiveId" clId="{58CB8AB9-50A3-42D7-8471-0B56A525996F}" dt="2025-02-06T03:14:06.249" v="4" actId="478"/>
        <pc:sldMkLst>
          <pc:docMk/>
          <pc:sldMk cId="1544092544" sldId="348"/>
        </pc:sldMkLst>
        <pc:spChg chg="add mod">
          <ac:chgData name="Romessa Naeem" userId="1bce7fe639484c7a" providerId="LiveId" clId="{58CB8AB9-50A3-42D7-8471-0B56A525996F}" dt="2025-02-06T03:14:01.627" v="3"/>
          <ac:spMkLst>
            <pc:docMk/>
            <pc:sldMk cId="1544092544" sldId="348"/>
            <ac:spMk id="6" creationId="{2782944E-B458-B572-0E5F-2DFE09587FB5}"/>
          </ac:spMkLst>
        </pc:spChg>
      </pc:sldChg>
      <pc:sldChg chg="addSp delSp modSp new mod">
        <pc:chgData name="Romessa Naeem" userId="1bce7fe639484c7a" providerId="LiveId" clId="{58CB8AB9-50A3-42D7-8471-0B56A525996F}" dt="2025-02-06T03:16:32.485" v="128" actId="1036"/>
        <pc:sldMkLst>
          <pc:docMk/>
          <pc:sldMk cId="4149600269" sldId="349"/>
        </pc:sldMkLst>
      </pc:sldChg>
      <pc:sldChg chg="addSp delSp modSp new mod">
        <pc:chgData name="Romessa Naeem" userId="1bce7fe639484c7a" providerId="LiveId" clId="{58CB8AB9-50A3-42D7-8471-0B56A525996F}" dt="2025-02-06T03:19:39.119" v="326" actId="255"/>
        <pc:sldMkLst>
          <pc:docMk/>
          <pc:sldMk cId="2561361216" sldId="350"/>
        </pc:sldMkLst>
        <pc:spChg chg="mod">
          <ac:chgData name="Romessa Naeem" userId="1bce7fe639484c7a" providerId="LiveId" clId="{58CB8AB9-50A3-42D7-8471-0B56A525996F}" dt="2025-02-06T03:18:48.520" v="308" actId="1038"/>
          <ac:spMkLst>
            <pc:docMk/>
            <pc:sldMk cId="2561361216" sldId="350"/>
            <ac:spMk id="5" creationId="{4486375C-23D3-1888-0252-8864897521C9}"/>
          </ac:spMkLst>
        </pc:spChg>
        <pc:spChg chg="add mod">
          <ac:chgData name="Romessa Naeem" userId="1bce7fe639484c7a" providerId="LiveId" clId="{58CB8AB9-50A3-42D7-8471-0B56A525996F}" dt="2025-02-06T03:18:05.473" v="135"/>
          <ac:spMkLst>
            <pc:docMk/>
            <pc:sldMk cId="2561361216" sldId="350"/>
            <ac:spMk id="6" creationId="{E7E10A1E-FD1E-A8C8-0005-47B332E7BDCE}"/>
          </ac:spMkLst>
        </pc:spChg>
        <pc:spChg chg="add mod">
          <ac:chgData name="Romessa Naeem" userId="1bce7fe639484c7a" providerId="LiveId" clId="{58CB8AB9-50A3-42D7-8471-0B56A525996F}" dt="2025-02-06T03:19:39.119" v="326" actId="255"/>
          <ac:spMkLst>
            <pc:docMk/>
            <pc:sldMk cId="2561361216" sldId="350"/>
            <ac:spMk id="7" creationId="{83399F22-4DA4-FEAA-0CBA-BFE9C1A8CEDB}"/>
          </ac:spMkLst>
        </pc:spChg>
      </pc:sldChg>
      <pc:sldChg chg="modSp add mod">
        <pc:chgData name="Romessa Naeem" userId="1bce7fe639484c7a" providerId="LiveId" clId="{58CB8AB9-50A3-42D7-8471-0B56A525996F}" dt="2025-02-06T03:20:25.636" v="371" actId="255"/>
        <pc:sldMkLst>
          <pc:docMk/>
          <pc:sldMk cId="4042796410" sldId="351"/>
        </pc:sldMkLst>
        <pc:spChg chg="mod">
          <ac:chgData name="Romessa Naeem" userId="1bce7fe639484c7a" providerId="LiveId" clId="{58CB8AB9-50A3-42D7-8471-0B56A525996F}" dt="2025-02-06T03:20:05.331" v="344" actId="20577"/>
          <ac:spMkLst>
            <pc:docMk/>
            <pc:sldMk cId="4042796410" sldId="351"/>
            <ac:spMk id="5" creationId="{F0D385FD-B7F8-1B84-3576-3E28D825E4A6}"/>
          </ac:spMkLst>
        </pc:spChg>
        <pc:spChg chg="mod">
          <ac:chgData name="Romessa Naeem" userId="1bce7fe639484c7a" providerId="LiveId" clId="{58CB8AB9-50A3-42D7-8471-0B56A525996F}" dt="2025-02-06T03:20:25.636" v="371" actId="255"/>
          <ac:spMkLst>
            <pc:docMk/>
            <pc:sldMk cId="4042796410" sldId="351"/>
            <ac:spMk id="7" creationId="{117D5A66-4A36-2378-F04E-81F64F574CBD}"/>
          </ac:spMkLst>
        </pc:spChg>
      </pc:sldChg>
      <pc:sldChg chg="delSp modSp add mod">
        <pc:chgData name="Romessa Naeem" userId="1bce7fe639484c7a" providerId="LiveId" clId="{58CB8AB9-50A3-42D7-8471-0B56A525996F}" dt="2025-02-06T03:21:14.349" v="403" actId="255"/>
        <pc:sldMkLst>
          <pc:docMk/>
          <pc:sldMk cId="100121086" sldId="352"/>
        </pc:sldMkLst>
        <pc:spChg chg="mod">
          <ac:chgData name="Romessa Naeem" userId="1bce7fe639484c7a" providerId="LiveId" clId="{58CB8AB9-50A3-42D7-8471-0B56A525996F}" dt="2025-02-06T03:21:14.349" v="403" actId="255"/>
          <ac:spMkLst>
            <pc:docMk/>
            <pc:sldMk cId="100121086" sldId="352"/>
            <ac:spMk id="7" creationId="{D7888987-A3F0-3448-B1F0-43D0D692414A}"/>
          </ac:spMkLst>
        </pc:spChg>
      </pc:sldChg>
      <pc:sldChg chg="addSp delSp modSp new mod">
        <pc:chgData name="Romessa Naeem" userId="1bce7fe639484c7a" providerId="LiveId" clId="{58CB8AB9-50A3-42D7-8471-0B56A525996F}" dt="2025-02-06T03:22:36.106" v="494" actId="255"/>
        <pc:sldMkLst>
          <pc:docMk/>
          <pc:sldMk cId="566293011" sldId="353"/>
        </pc:sldMkLst>
        <pc:spChg chg="mod">
          <ac:chgData name="Romessa Naeem" userId="1bce7fe639484c7a" providerId="LiveId" clId="{58CB8AB9-50A3-42D7-8471-0B56A525996F}" dt="2025-02-06T03:22:08.295" v="489" actId="1035"/>
          <ac:spMkLst>
            <pc:docMk/>
            <pc:sldMk cId="566293011" sldId="353"/>
            <ac:spMk id="5" creationId="{65EFA9D9-188F-8097-5766-04F7D8311D43}"/>
          </ac:spMkLst>
        </pc:spChg>
        <pc:spChg chg="add mod">
          <ac:chgData name="Romessa Naeem" userId="1bce7fe639484c7a" providerId="LiveId" clId="{58CB8AB9-50A3-42D7-8471-0B56A525996F}" dt="2025-02-06T03:22:36.106" v="494" actId="255"/>
          <ac:spMkLst>
            <pc:docMk/>
            <pc:sldMk cId="566293011" sldId="353"/>
            <ac:spMk id="6" creationId="{F8A665DB-E4C8-93F8-D86E-B20A663C5BF2}"/>
          </ac:spMkLst>
        </pc:spChg>
      </pc:sldChg>
    </pc:docChg>
  </pc:docChgLst>
  <pc:docChgLst>
    <pc:chgData name="Romessa Naeem" userId="1bce7fe639484c7a" providerId="LiveId" clId="{77C5E5C7-D768-414B-B834-DABD8B779BB5}"/>
    <pc:docChg chg="undo custSel addSld delSld modSld">
      <pc:chgData name="Romessa Naeem" userId="1bce7fe639484c7a" providerId="LiveId" clId="{77C5E5C7-D768-414B-B834-DABD8B779BB5}" dt="2025-02-14T15:06:31.324" v="292" actId="255"/>
      <pc:docMkLst>
        <pc:docMk/>
      </pc:docMkLst>
      <pc:sldChg chg="modSp mod">
        <pc:chgData name="Romessa Naeem" userId="1bce7fe639484c7a" providerId="LiveId" clId="{77C5E5C7-D768-414B-B834-DABD8B779BB5}" dt="2025-02-14T14:06:48.621" v="45" actId="255"/>
        <pc:sldMkLst>
          <pc:docMk/>
          <pc:sldMk cId="2704231860" sldId="258"/>
        </pc:sldMkLst>
        <pc:spChg chg="mod">
          <ac:chgData name="Romessa Naeem" userId="1bce7fe639484c7a" providerId="LiveId" clId="{77C5E5C7-D768-414B-B834-DABD8B779BB5}" dt="2025-02-14T14:06:48.621" v="45" actId="255"/>
          <ac:spMkLst>
            <pc:docMk/>
            <pc:sldMk cId="2704231860" sldId="258"/>
            <ac:spMk id="3" creationId="{00000000-0000-0000-0000-000000000000}"/>
          </ac:spMkLst>
        </pc:spChg>
      </pc:sldChg>
      <pc:sldChg chg="modSp mod">
        <pc:chgData name="Romessa Naeem" userId="1bce7fe639484c7a" providerId="LiveId" clId="{77C5E5C7-D768-414B-B834-DABD8B779BB5}" dt="2025-02-14T14:30:31.895" v="283"/>
        <pc:sldMkLst>
          <pc:docMk/>
          <pc:sldMk cId="2915695827" sldId="315"/>
        </pc:sldMkLst>
        <pc:spChg chg="mod">
          <ac:chgData name="Romessa Naeem" userId="1bce7fe639484c7a" providerId="LiveId" clId="{77C5E5C7-D768-414B-B834-DABD8B779BB5}" dt="2025-02-14T14:30:31.895" v="283"/>
          <ac:spMkLst>
            <pc:docMk/>
            <pc:sldMk cId="2915695827" sldId="315"/>
            <ac:spMk id="7" creationId="{00000000-0000-0000-0000-000000000000}"/>
          </ac:spMkLst>
        </pc:spChg>
      </pc:sldChg>
      <pc:sldChg chg="modSp mod">
        <pc:chgData name="Romessa Naeem" userId="1bce7fe639484c7a" providerId="LiveId" clId="{77C5E5C7-D768-414B-B834-DABD8B779BB5}" dt="2025-02-14T14:06:09.480" v="42" actId="20577"/>
        <pc:sldMkLst>
          <pc:docMk/>
          <pc:sldMk cId="3771392000" sldId="317"/>
        </pc:sldMkLst>
        <pc:spChg chg="mod">
          <ac:chgData name="Romessa Naeem" userId="1bce7fe639484c7a" providerId="LiveId" clId="{77C5E5C7-D768-414B-B834-DABD8B779BB5}" dt="2025-02-14T14:06:03.088" v="40" actId="20577"/>
          <ac:spMkLst>
            <pc:docMk/>
            <pc:sldMk cId="3771392000" sldId="317"/>
            <ac:spMk id="2" creationId="{00000000-0000-0000-0000-000000000000}"/>
          </ac:spMkLst>
        </pc:spChg>
        <pc:spChg chg="mod">
          <ac:chgData name="Romessa Naeem" userId="1bce7fe639484c7a" providerId="LiveId" clId="{77C5E5C7-D768-414B-B834-DABD8B779BB5}" dt="2025-02-14T14:06:09.480" v="42" actId="20577"/>
          <ac:spMkLst>
            <pc:docMk/>
            <pc:sldMk cId="3771392000" sldId="317"/>
            <ac:spMk id="3" creationId="{00000000-0000-0000-0000-000000000000}"/>
          </ac:spMkLst>
        </pc:spChg>
      </pc:sldChg>
      <pc:sldChg chg="modSp mod">
        <pc:chgData name="Romessa Naeem" userId="1bce7fe639484c7a" providerId="LiveId" clId="{77C5E5C7-D768-414B-B834-DABD8B779BB5}" dt="2025-02-14T14:07:50.245" v="46"/>
        <pc:sldMkLst>
          <pc:docMk/>
          <pc:sldMk cId="995828821" sldId="319"/>
        </pc:sldMkLst>
        <pc:spChg chg="mod">
          <ac:chgData name="Romessa Naeem" userId="1bce7fe639484c7a" providerId="LiveId" clId="{77C5E5C7-D768-414B-B834-DABD8B779BB5}" dt="2025-02-14T14:07:50.245" v="46"/>
          <ac:spMkLst>
            <pc:docMk/>
            <pc:sldMk cId="995828821" sldId="319"/>
            <ac:spMk id="3" creationId="{26574348-63B8-03F6-5940-9A1487C78569}"/>
          </ac:spMkLst>
        </pc:spChg>
      </pc:sldChg>
      <pc:sldChg chg="addSp modSp mod modAnim">
        <pc:chgData name="Romessa Naeem" userId="1bce7fe639484c7a" providerId="LiveId" clId="{77C5E5C7-D768-414B-B834-DABD8B779BB5}" dt="2025-02-14T14:24:12.703" v="207" actId="27636"/>
        <pc:sldMkLst>
          <pc:docMk/>
          <pc:sldMk cId="2972519359" sldId="324"/>
        </pc:sldMkLst>
        <pc:spChg chg="mod">
          <ac:chgData name="Romessa Naeem" userId="1bce7fe639484c7a" providerId="LiveId" clId="{77C5E5C7-D768-414B-B834-DABD8B779BB5}" dt="2025-02-14T14:23:41.104" v="198" actId="113"/>
          <ac:spMkLst>
            <pc:docMk/>
            <pc:sldMk cId="2972519359" sldId="324"/>
            <ac:spMk id="2" creationId="{FC2723EF-4873-61D6-69D3-628C77133448}"/>
          </ac:spMkLst>
        </pc:spChg>
        <pc:spChg chg="add mod">
          <ac:chgData name="Romessa Naeem" userId="1bce7fe639484c7a" providerId="LiveId" clId="{77C5E5C7-D768-414B-B834-DABD8B779BB5}" dt="2025-02-14T14:24:12.703" v="207" actId="27636"/>
          <ac:spMkLst>
            <pc:docMk/>
            <pc:sldMk cId="2972519359" sldId="324"/>
            <ac:spMk id="3" creationId="{A6325BAD-D217-52B7-DDE3-200373306011}"/>
          </ac:spMkLst>
        </pc:spChg>
        <pc:spChg chg="mod">
          <ac:chgData name="Romessa Naeem" userId="1bce7fe639484c7a" providerId="LiveId" clId="{77C5E5C7-D768-414B-B834-DABD8B779BB5}" dt="2025-02-14T14:23:48.744" v="200"/>
          <ac:spMkLst>
            <pc:docMk/>
            <pc:sldMk cId="2972519359" sldId="324"/>
            <ac:spMk id="8" creationId="{2807FC19-8BF0-8F6A-4A53-50ED9F1986AC}"/>
          </ac:spMkLst>
        </pc:spChg>
        <pc:picChg chg="add mod">
          <ac:chgData name="Romessa Naeem" userId="1bce7fe639484c7a" providerId="LiveId" clId="{77C5E5C7-D768-414B-B834-DABD8B779BB5}" dt="2025-02-14T14:24:04.372" v="205" actId="1036"/>
          <ac:picMkLst>
            <pc:docMk/>
            <pc:sldMk cId="2972519359" sldId="324"/>
            <ac:picMk id="6" creationId="{10A60708-4D50-593A-0759-1F3F06D1450C}"/>
          </ac:picMkLst>
        </pc:picChg>
      </pc:sldChg>
      <pc:sldChg chg="addSp delSp modSp mod">
        <pc:chgData name="Romessa Naeem" userId="1bce7fe639484c7a" providerId="LiveId" clId="{77C5E5C7-D768-414B-B834-DABD8B779BB5}" dt="2025-02-14T14:25:00.895" v="218" actId="14100"/>
        <pc:sldMkLst>
          <pc:docMk/>
          <pc:sldMk cId="3607857524" sldId="333"/>
        </pc:sldMkLst>
        <pc:spChg chg="mod">
          <ac:chgData name="Romessa Naeem" userId="1bce7fe639484c7a" providerId="LiveId" clId="{77C5E5C7-D768-414B-B834-DABD8B779BB5}" dt="2025-02-14T14:24:41.550" v="213" actId="20577"/>
          <ac:spMkLst>
            <pc:docMk/>
            <pc:sldMk cId="3607857524" sldId="333"/>
            <ac:spMk id="2" creationId="{04A5ED32-9DBC-B0C6-A95A-24DF69678E15}"/>
          </ac:spMkLst>
        </pc:spChg>
        <pc:spChg chg="del mod">
          <ac:chgData name="Romessa Naeem" userId="1bce7fe639484c7a" providerId="LiveId" clId="{77C5E5C7-D768-414B-B834-DABD8B779BB5}" dt="2025-02-14T14:24:51.808" v="215"/>
          <ac:spMkLst>
            <pc:docMk/>
            <pc:sldMk cId="3607857524" sldId="333"/>
            <ac:spMk id="7" creationId="{BF03BA5C-0652-4E9B-6DF0-F4E7668EFADB}"/>
          </ac:spMkLst>
        </pc:spChg>
        <pc:picChg chg="add mod">
          <ac:chgData name="Romessa Naeem" userId="1bce7fe639484c7a" providerId="LiveId" clId="{77C5E5C7-D768-414B-B834-DABD8B779BB5}" dt="2025-02-14T14:25:00.895" v="218" actId="14100"/>
          <ac:picMkLst>
            <pc:docMk/>
            <pc:sldMk cId="3607857524" sldId="333"/>
            <ac:picMk id="3" creationId="{298FE6A5-1CF2-371E-9900-A84FDEAC6037}"/>
          </ac:picMkLst>
        </pc:picChg>
      </pc:sldChg>
      <pc:sldChg chg="del">
        <pc:chgData name="Romessa Naeem" userId="1bce7fe639484c7a" providerId="LiveId" clId="{77C5E5C7-D768-414B-B834-DABD8B779BB5}" dt="2025-02-14T14:30:08.311" v="282" actId="47"/>
        <pc:sldMkLst>
          <pc:docMk/>
          <pc:sldMk cId="2013774340" sldId="347"/>
        </pc:sldMkLst>
      </pc:sldChg>
      <pc:sldChg chg="addSp delSp modSp mod">
        <pc:chgData name="Romessa Naeem" userId="1bce7fe639484c7a" providerId="LiveId" clId="{77C5E5C7-D768-414B-B834-DABD8B779BB5}" dt="2025-02-14T14:11:30.275" v="57" actId="255"/>
        <pc:sldMkLst>
          <pc:docMk/>
          <pc:sldMk cId="1544092544" sldId="348"/>
        </pc:sldMkLst>
        <pc:spChg chg="mod">
          <ac:chgData name="Romessa Naeem" userId="1bce7fe639484c7a" providerId="LiveId" clId="{77C5E5C7-D768-414B-B834-DABD8B779BB5}" dt="2025-02-14T14:11:14.855" v="55" actId="207"/>
          <ac:spMkLst>
            <pc:docMk/>
            <pc:sldMk cId="1544092544" sldId="348"/>
            <ac:spMk id="2" creationId="{07D56C7F-3915-B8E5-C161-19B8E034EC39}"/>
          </ac:spMkLst>
        </pc:spChg>
        <pc:spChg chg="mod">
          <ac:chgData name="Romessa Naeem" userId="1bce7fe639484c7a" providerId="LiveId" clId="{77C5E5C7-D768-414B-B834-DABD8B779BB5}" dt="2025-02-14T14:11:30.275" v="57" actId="255"/>
          <ac:spMkLst>
            <pc:docMk/>
            <pc:sldMk cId="1544092544" sldId="348"/>
            <ac:spMk id="3" creationId="{870D6E81-BABF-FBD5-0E7A-BA82BF5BD06F}"/>
          </ac:spMkLst>
        </pc:spChg>
        <pc:spChg chg="add del">
          <ac:chgData name="Romessa Naeem" userId="1bce7fe639484c7a" providerId="LiveId" clId="{77C5E5C7-D768-414B-B834-DABD8B779BB5}" dt="2025-02-14T14:10:53.752" v="50" actId="22"/>
          <ac:spMkLst>
            <pc:docMk/>
            <pc:sldMk cId="1544092544" sldId="348"/>
            <ac:spMk id="7" creationId="{B7806B74-943D-E31F-6BDD-E82195DA0182}"/>
          </ac:spMkLst>
        </pc:spChg>
      </pc:sldChg>
      <pc:sldChg chg="del">
        <pc:chgData name="Romessa Naeem" userId="1bce7fe639484c7a" providerId="LiveId" clId="{77C5E5C7-D768-414B-B834-DABD8B779BB5}" dt="2025-02-14T14:25:26.742" v="219" actId="47"/>
        <pc:sldMkLst>
          <pc:docMk/>
          <pc:sldMk cId="4149600269" sldId="349"/>
        </pc:sldMkLst>
      </pc:sldChg>
      <pc:sldChg chg="modSp mod">
        <pc:chgData name="Romessa Naeem" userId="1bce7fe639484c7a" providerId="LiveId" clId="{77C5E5C7-D768-414B-B834-DABD8B779BB5}" dt="2025-02-14T14:29:03.719" v="274"/>
        <pc:sldMkLst>
          <pc:docMk/>
          <pc:sldMk cId="2561361216" sldId="350"/>
        </pc:sldMkLst>
        <pc:spChg chg="mod">
          <ac:chgData name="Romessa Naeem" userId="1bce7fe639484c7a" providerId="LiveId" clId="{77C5E5C7-D768-414B-B834-DABD8B779BB5}" dt="2025-02-14T14:29:03.719" v="274"/>
          <ac:spMkLst>
            <pc:docMk/>
            <pc:sldMk cId="2561361216" sldId="350"/>
            <ac:spMk id="3" creationId="{ADF65296-4173-5F43-8802-41BDE9FF8397}"/>
          </ac:spMkLst>
        </pc:spChg>
        <pc:spChg chg="mod">
          <ac:chgData name="Romessa Naeem" userId="1bce7fe639484c7a" providerId="LiveId" clId="{77C5E5C7-D768-414B-B834-DABD8B779BB5}" dt="2025-02-14T14:27:40.780" v="252" actId="20577"/>
          <ac:spMkLst>
            <pc:docMk/>
            <pc:sldMk cId="2561361216" sldId="350"/>
            <ac:spMk id="7" creationId="{83399F22-4DA4-FEAA-0CBA-BFE9C1A8CEDB}"/>
          </ac:spMkLst>
        </pc:spChg>
      </pc:sldChg>
      <pc:sldChg chg="modSp mod">
        <pc:chgData name="Romessa Naeem" userId="1bce7fe639484c7a" providerId="LiveId" clId="{77C5E5C7-D768-414B-B834-DABD8B779BB5}" dt="2025-02-14T14:28:55.664" v="273"/>
        <pc:sldMkLst>
          <pc:docMk/>
          <pc:sldMk cId="4042796410" sldId="351"/>
        </pc:sldMkLst>
        <pc:spChg chg="mod">
          <ac:chgData name="Romessa Naeem" userId="1bce7fe639484c7a" providerId="LiveId" clId="{77C5E5C7-D768-414B-B834-DABD8B779BB5}" dt="2025-02-14T14:28:55.664" v="273"/>
          <ac:spMkLst>
            <pc:docMk/>
            <pc:sldMk cId="4042796410" sldId="351"/>
            <ac:spMk id="3" creationId="{2006DFC0-9F37-62FF-8B38-7EC4749F00FD}"/>
          </ac:spMkLst>
        </pc:spChg>
      </pc:sldChg>
      <pc:sldChg chg="modSp mod">
        <pc:chgData name="Romessa Naeem" userId="1bce7fe639484c7a" providerId="LiveId" clId="{77C5E5C7-D768-414B-B834-DABD8B779BB5}" dt="2025-02-14T14:28:40.993" v="272" actId="14100"/>
        <pc:sldMkLst>
          <pc:docMk/>
          <pc:sldMk cId="100121086" sldId="352"/>
        </pc:sldMkLst>
        <pc:spChg chg="mod">
          <ac:chgData name="Romessa Naeem" userId="1bce7fe639484c7a" providerId="LiveId" clId="{77C5E5C7-D768-414B-B834-DABD8B779BB5}" dt="2025-02-14T14:28:40.993" v="272" actId="14100"/>
          <ac:spMkLst>
            <pc:docMk/>
            <pc:sldMk cId="100121086" sldId="352"/>
            <ac:spMk id="3" creationId="{6A552E6F-9B36-72F8-A00B-CE4615901A62}"/>
          </ac:spMkLst>
        </pc:spChg>
        <pc:spChg chg="mod">
          <ac:chgData name="Romessa Naeem" userId="1bce7fe639484c7a" providerId="LiveId" clId="{77C5E5C7-D768-414B-B834-DABD8B779BB5}" dt="2025-02-14T14:28:00.926" v="267" actId="20577"/>
          <ac:spMkLst>
            <pc:docMk/>
            <pc:sldMk cId="100121086" sldId="352"/>
            <ac:spMk id="7" creationId="{D7888987-A3F0-3448-B1F0-43D0D692414A}"/>
          </ac:spMkLst>
        </pc:spChg>
      </pc:sldChg>
      <pc:sldChg chg="addSp modSp mod">
        <pc:chgData name="Romessa Naeem" userId="1bce7fe639484c7a" providerId="LiveId" clId="{77C5E5C7-D768-414B-B834-DABD8B779BB5}" dt="2025-02-14T14:29:50.634" v="281"/>
        <pc:sldMkLst>
          <pc:docMk/>
          <pc:sldMk cId="566293011" sldId="353"/>
        </pc:sldMkLst>
        <pc:spChg chg="add mod">
          <ac:chgData name="Romessa Naeem" userId="1bce7fe639484c7a" providerId="LiveId" clId="{77C5E5C7-D768-414B-B834-DABD8B779BB5}" dt="2025-02-14T14:29:50.634" v="281"/>
          <ac:spMkLst>
            <pc:docMk/>
            <pc:sldMk cId="566293011" sldId="353"/>
            <ac:spMk id="2" creationId="{8C3EAD0F-8EA5-FFD5-694C-DB62251D29D0}"/>
          </ac:spMkLst>
        </pc:spChg>
        <pc:spChg chg="mod">
          <ac:chgData name="Romessa Naeem" userId="1bce7fe639484c7a" providerId="LiveId" clId="{77C5E5C7-D768-414B-B834-DABD8B779BB5}" dt="2025-02-14T14:29:35.437" v="280" actId="27636"/>
          <ac:spMkLst>
            <pc:docMk/>
            <pc:sldMk cId="566293011" sldId="353"/>
            <ac:spMk id="3" creationId="{7B954D74-1A40-D2E5-B471-3322B43DD2D0}"/>
          </ac:spMkLst>
        </pc:spChg>
      </pc:sldChg>
      <pc:sldChg chg="addSp delSp modSp add mod">
        <pc:chgData name="Romessa Naeem" userId="1bce7fe639484c7a" providerId="LiveId" clId="{77C5E5C7-D768-414B-B834-DABD8B779BB5}" dt="2025-02-14T14:12:48.209" v="70" actId="207"/>
        <pc:sldMkLst>
          <pc:docMk/>
          <pc:sldMk cId="2897659874" sldId="354"/>
        </pc:sldMkLst>
        <pc:spChg chg="mod">
          <ac:chgData name="Romessa Naeem" userId="1bce7fe639484c7a" providerId="LiveId" clId="{77C5E5C7-D768-414B-B834-DABD8B779BB5}" dt="2025-02-14T14:12:48.209" v="70" actId="207"/>
          <ac:spMkLst>
            <pc:docMk/>
            <pc:sldMk cId="2897659874" sldId="354"/>
            <ac:spMk id="2" creationId="{D4B9D7A1-A57E-90EA-DE18-EFE8D32B5D47}"/>
          </ac:spMkLst>
        </pc:spChg>
        <pc:spChg chg="del">
          <ac:chgData name="Romessa Naeem" userId="1bce7fe639484c7a" providerId="LiveId" clId="{77C5E5C7-D768-414B-B834-DABD8B779BB5}" dt="2025-02-14T14:11:47.252" v="58"/>
          <ac:spMkLst>
            <pc:docMk/>
            <pc:sldMk cId="2897659874" sldId="354"/>
            <ac:spMk id="3" creationId="{807DD0F2-8C87-981A-6D99-DDFCE52DC68F}"/>
          </ac:spMkLst>
        </pc:spChg>
        <pc:spChg chg="add">
          <ac:chgData name="Romessa Naeem" userId="1bce7fe639484c7a" providerId="LiveId" clId="{77C5E5C7-D768-414B-B834-DABD8B779BB5}" dt="2025-02-14T14:12:22.808" v="63" actId="22"/>
          <ac:spMkLst>
            <pc:docMk/>
            <pc:sldMk cId="2897659874" sldId="354"/>
            <ac:spMk id="8" creationId="{A4CA003C-A6E0-97D8-38F7-41304B8B3966}"/>
          </ac:spMkLst>
        </pc:spChg>
        <pc:spChg chg="add del mod">
          <ac:chgData name="Romessa Naeem" userId="1bce7fe639484c7a" providerId="LiveId" clId="{77C5E5C7-D768-414B-B834-DABD8B779BB5}" dt="2025-02-14T14:12:30.412" v="66" actId="478"/>
          <ac:spMkLst>
            <pc:docMk/>
            <pc:sldMk cId="2897659874" sldId="354"/>
            <ac:spMk id="10" creationId="{AF04C5EC-32B1-2885-7AE6-C79B3AF4BEFD}"/>
          </ac:spMkLst>
        </pc:spChg>
        <pc:picChg chg="add del mod">
          <ac:chgData name="Romessa Naeem" userId="1bce7fe639484c7a" providerId="LiveId" clId="{77C5E5C7-D768-414B-B834-DABD8B779BB5}" dt="2025-02-14T14:12:30.412" v="66" actId="478"/>
          <ac:picMkLst>
            <pc:docMk/>
            <pc:sldMk cId="2897659874" sldId="354"/>
            <ac:picMk id="5" creationId="{5FF6C4E7-8BD9-7374-326B-2179C2CD7CB7}"/>
          </ac:picMkLst>
        </pc:picChg>
      </pc:sldChg>
      <pc:sldChg chg="addSp delSp modSp add mod">
        <pc:chgData name="Romessa Naeem" userId="1bce7fe639484c7a" providerId="LiveId" clId="{77C5E5C7-D768-414B-B834-DABD8B779BB5}" dt="2025-02-14T14:13:59.151" v="86" actId="14100"/>
        <pc:sldMkLst>
          <pc:docMk/>
          <pc:sldMk cId="791139953" sldId="355"/>
        </pc:sldMkLst>
        <pc:spChg chg="mod">
          <ac:chgData name="Romessa Naeem" userId="1bce7fe639484c7a" providerId="LiveId" clId="{77C5E5C7-D768-414B-B834-DABD8B779BB5}" dt="2025-02-14T14:13:19.670" v="76" actId="122"/>
          <ac:spMkLst>
            <pc:docMk/>
            <pc:sldMk cId="791139953" sldId="355"/>
            <ac:spMk id="2" creationId="{537F995E-B7BC-C119-3C52-F82E9A25AAB8}"/>
          </ac:spMkLst>
        </pc:spChg>
        <pc:spChg chg="del mod">
          <ac:chgData name="Romessa Naeem" userId="1bce7fe639484c7a" providerId="LiveId" clId="{77C5E5C7-D768-414B-B834-DABD8B779BB5}" dt="2025-02-14T14:13:42.741" v="81"/>
          <ac:spMkLst>
            <pc:docMk/>
            <pc:sldMk cId="791139953" sldId="355"/>
            <ac:spMk id="3" creationId="{D7FF57CE-08DF-14F2-3EC6-FA481E17042D}"/>
          </ac:spMkLst>
        </pc:spChg>
        <pc:picChg chg="add mod">
          <ac:chgData name="Romessa Naeem" userId="1bce7fe639484c7a" providerId="LiveId" clId="{77C5E5C7-D768-414B-B834-DABD8B779BB5}" dt="2025-02-14T14:13:59.151" v="86" actId="14100"/>
          <ac:picMkLst>
            <pc:docMk/>
            <pc:sldMk cId="791139953" sldId="355"/>
            <ac:picMk id="5" creationId="{44D4EAA4-197A-06F9-36F0-EC58A0C22AF2}"/>
          </ac:picMkLst>
        </pc:picChg>
      </pc:sldChg>
      <pc:sldChg chg="modSp add mod">
        <pc:chgData name="Romessa Naeem" userId="1bce7fe639484c7a" providerId="LiveId" clId="{77C5E5C7-D768-414B-B834-DABD8B779BB5}" dt="2025-02-14T14:14:58.695" v="94" actId="255"/>
        <pc:sldMkLst>
          <pc:docMk/>
          <pc:sldMk cId="2275463500" sldId="356"/>
        </pc:sldMkLst>
        <pc:spChg chg="mod">
          <ac:chgData name="Romessa Naeem" userId="1bce7fe639484c7a" providerId="LiveId" clId="{77C5E5C7-D768-414B-B834-DABD8B779BB5}" dt="2025-02-14T14:14:41.760" v="92" actId="122"/>
          <ac:spMkLst>
            <pc:docMk/>
            <pc:sldMk cId="2275463500" sldId="356"/>
            <ac:spMk id="2" creationId="{E968B269-A47C-8740-1454-18393540435C}"/>
          </ac:spMkLst>
        </pc:spChg>
        <pc:spChg chg="mod">
          <ac:chgData name="Romessa Naeem" userId="1bce7fe639484c7a" providerId="LiveId" clId="{77C5E5C7-D768-414B-B834-DABD8B779BB5}" dt="2025-02-14T14:14:58.695" v="94" actId="255"/>
          <ac:spMkLst>
            <pc:docMk/>
            <pc:sldMk cId="2275463500" sldId="356"/>
            <ac:spMk id="3" creationId="{846A40C3-44D1-E39D-BE41-BB9009A22219}"/>
          </ac:spMkLst>
        </pc:spChg>
      </pc:sldChg>
      <pc:sldChg chg="addSp modSp add mod">
        <pc:chgData name="Romessa Naeem" userId="1bce7fe639484c7a" providerId="LiveId" clId="{77C5E5C7-D768-414B-B834-DABD8B779BB5}" dt="2025-02-14T14:16:05.930" v="107" actId="1036"/>
        <pc:sldMkLst>
          <pc:docMk/>
          <pc:sldMk cId="2776115347" sldId="357"/>
        </pc:sldMkLst>
        <pc:spChg chg="mod">
          <ac:chgData name="Romessa Naeem" userId="1bce7fe639484c7a" providerId="LiveId" clId="{77C5E5C7-D768-414B-B834-DABD8B779BB5}" dt="2025-02-14T14:15:45.450" v="102"/>
          <ac:spMkLst>
            <pc:docMk/>
            <pc:sldMk cId="2776115347" sldId="357"/>
            <ac:spMk id="2" creationId="{47CC5AC3-8B1D-1C62-23FA-D968AF4454B1}"/>
          </ac:spMkLst>
        </pc:spChg>
        <pc:picChg chg="add mod">
          <ac:chgData name="Romessa Naeem" userId="1bce7fe639484c7a" providerId="LiveId" clId="{77C5E5C7-D768-414B-B834-DABD8B779BB5}" dt="2025-02-14T14:16:05.930" v="107" actId="1036"/>
          <ac:picMkLst>
            <pc:docMk/>
            <pc:sldMk cId="2776115347" sldId="357"/>
            <ac:picMk id="5" creationId="{15E2EEBB-149D-B218-EE0D-6FF3F2A796A4}"/>
          </ac:picMkLst>
        </pc:picChg>
      </pc:sldChg>
      <pc:sldChg chg="addSp modSp add mod">
        <pc:chgData name="Romessa Naeem" userId="1bce7fe639484c7a" providerId="LiveId" clId="{77C5E5C7-D768-414B-B834-DABD8B779BB5}" dt="2025-02-14T14:16:55.514" v="117" actId="14100"/>
        <pc:sldMkLst>
          <pc:docMk/>
          <pc:sldMk cId="2666469596" sldId="358"/>
        </pc:sldMkLst>
        <pc:spChg chg="mod">
          <ac:chgData name="Romessa Naeem" userId="1bce7fe639484c7a" providerId="LiveId" clId="{77C5E5C7-D768-414B-B834-DABD8B779BB5}" dt="2025-02-14T14:16:39.926" v="113" actId="122"/>
          <ac:spMkLst>
            <pc:docMk/>
            <pc:sldMk cId="2666469596" sldId="358"/>
            <ac:spMk id="2" creationId="{08341B51-4431-F8B2-5034-ED6DB50C8174}"/>
          </ac:spMkLst>
        </pc:spChg>
        <pc:picChg chg="add mod">
          <ac:chgData name="Romessa Naeem" userId="1bce7fe639484c7a" providerId="LiveId" clId="{77C5E5C7-D768-414B-B834-DABD8B779BB5}" dt="2025-02-14T14:16:55.514" v="117" actId="14100"/>
          <ac:picMkLst>
            <pc:docMk/>
            <pc:sldMk cId="2666469596" sldId="358"/>
            <ac:picMk id="5" creationId="{02EAC458-74FD-0BE5-D6BE-FD416152558E}"/>
          </ac:picMkLst>
        </pc:picChg>
      </pc:sldChg>
      <pc:sldChg chg="addSp delSp modSp add mod">
        <pc:chgData name="Romessa Naeem" userId="1bce7fe639484c7a" providerId="LiveId" clId="{77C5E5C7-D768-414B-B834-DABD8B779BB5}" dt="2025-02-14T14:18:12.404" v="132" actId="14100"/>
        <pc:sldMkLst>
          <pc:docMk/>
          <pc:sldMk cId="651106937" sldId="359"/>
        </pc:sldMkLst>
        <pc:spChg chg="mod">
          <ac:chgData name="Romessa Naeem" userId="1bce7fe639484c7a" providerId="LiveId" clId="{77C5E5C7-D768-414B-B834-DABD8B779BB5}" dt="2025-02-14T14:17:42.357" v="123" actId="122"/>
          <ac:spMkLst>
            <pc:docMk/>
            <pc:sldMk cId="651106937" sldId="359"/>
            <ac:spMk id="2" creationId="{E413330A-0913-2053-3A05-839D4BCBD8C1}"/>
          </ac:spMkLst>
        </pc:spChg>
        <pc:spChg chg="del mod">
          <ac:chgData name="Romessa Naeem" userId="1bce7fe639484c7a" providerId="LiveId" clId="{77C5E5C7-D768-414B-B834-DABD8B779BB5}" dt="2025-02-14T14:18:03.055" v="128"/>
          <ac:spMkLst>
            <pc:docMk/>
            <pc:sldMk cId="651106937" sldId="359"/>
            <ac:spMk id="3" creationId="{A7CC9C45-3315-FF5F-89F3-2447F2AAA5BA}"/>
          </ac:spMkLst>
        </pc:spChg>
        <pc:picChg chg="add mod">
          <ac:chgData name="Romessa Naeem" userId="1bce7fe639484c7a" providerId="LiveId" clId="{77C5E5C7-D768-414B-B834-DABD8B779BB5}" dt="2025-02-14T14:18:12.404" v="132" actId="14100"/>
          <ac:picMkLst>
            <pc:docMk/>
            <pc:sldMk cId="651106937" sldId="359"/>
            <ac:picMk id="5" creationId="{1E6399F7-0E1F-7A66-1489-E3C5483D32E1}"/>
          </ac:picMkLst>
        </pc:picChg>
      </pc:sldChg>
      <pc:sldChg chg="addSp modSp add mod">
        <pc:chgData name="Romessa Naeem" userId="1bce7fe639484c7a" providerId="LiveId" clId="{77C5E5C7-D768-414B-B834-DABD8B779BB5}" dt="2025-02-14T14:18:48.255" v="140"/>
        <pc:sldMkLst>
          <pc:docMk/>
          <pc:sldMk cId="660686275" sldId="360"/>
        </pc:sldMkLst>
        <pc:spChg chg="mod">
          <ac:chgData name="Romessa Naeem" userId="1bce7fe639484c7a" providerId="LiveId" clId="{77C5E5C7-D768-414B-B834-DABD8B779BB5}" dt="2025-02-14T14:18:42.278" v="139" actId="122"/>
          <ac:spMkLst>
            <pc:docMk/>
            <pc:sldMk cId="660686275" sldId="360"/>
            <ac:spMk id="2" creationId="{3B6AC0F7-9254-C75A-FDFD-44EF317D096C}"/>
          </ac:spMkLst>
        </pc:spChg>
        <pc:picChg chg="add mod">
          <ac:chgData name="Romessa Naeem" userId="1bce7fe639484c7a" providerId="LiveId" clId="{77C5E5C7-D768-414B-B834-DABD8B779BB5}" dt="2025-02-14T14:18:48.255" v="140"/>
          <ac:picMkLst>
            <pc:docMk/>
            <pc:sldMk cId="660686275" sldId="360"/>
            <ac:picMk id="5" creationId="{9827BA1D-BB67-A3BA-6CED-6F4C3E730D5F}"/>
          </ac:picMkLst>
        </pc:picChg>
      </pc:sldChg>
      <pc:sldChg chg="addSp delSp modSp add mod">
        <pc:chgData name="Romessa Naeem" userId="1bce7fe639484c7a" providerId="LiveId" clId="{77C5E5C7-D768-414B-B834-DABD8B779BB5}" dt="2025-02-14T14:19:57.171" v="155" actId="14100"/>
        <pc:sldMkLst>
          <pc:docMk/>
          <pc:sldMk cId="1664382945" sldId="361"/>
        </pc:sldMkLst>
        <pc:spChg chg="mod">
          <ac:chgData name="Romessa Naeem" userId="1bce7fe639484c7a" providerId="LiveId" clId="{77C5E5C7-D768-414B-B834-DABD8B779BB5}" dt="2025-02-14T14:19:23.470" v="147" actId="122"/>
          <ac:spMkLst>
            <pc:docMk/>
            <pc:sldMk cId="1664382945" sldId="361"/>
            <ac:spMk id="2" creationId="{4EA0A05F-1CB9-56FD-A29C-BE8C7D2BB20E}"/>
          </ac:spMkLst>
        </pc:spChg>
        <pc:spChg chg="del mod">
          <ac:chgData name="Romessa Naeem" userId="1bce7fe639484c7a" providerId="LiveId" clId="{77C5E5C7-D768-414B-B834-DABD8B779BB5}" dt="2025-02-14T14:19:46.683" v="152"/>
          <ac:spMkLst>
            <pc:docMk/>
            <pc:sldMk cId="1664382945" sldId="361"/>
            <ac:spMk id="3" creationId="{C451559C-1231-1DED-AD4F-A996EC719F2D}"/>
          </ac:spMkLst>
        </pc:spChg>
        <pc:spChg chg="add del">
          <ac:chgData name="Romessa Naeem" userId="1bce7fe639484c7a" providerId="LiveId" clId="{77C5E5C7-D768-414B-B834-DABD8B779BB5}" dt="2025-02-14T14:19:12.050" v="142" actId="22"/>
          <ac:spMkLst>
            <pc:docMk/>
            <pc:sldMk cId="1664382945" sldId="361"/>
            <ac:spMk id="7" creationId="{0874589A-4033-3F93-52BA-D4A269FC6E3A}"/>
          </ac:spMkLst>
        </pc:spChg>
        <pc:picChg chg="add mod">
          <ac:chgData name="Romessa Naeem" userId="1bce7fe639484c7a" providerId="LiveId" clId="{77C5E5C7-D768-414B-B834-DABD8B779BB5}" dt="2025-02-14T14:19:57.171" v="155" actId="14100"/>
          <ac:picMkLst>
            <pc:docMk/>
            <pc:sldMk cId="1664382945" sldId="361"/>
            <ac:picMk id="8" creationId="{B7BAE7C5-83F1-2F9B-8299-07D3F479B7AF}"/>
          </ac:picMkLst>
        </pc:picChg>
      </pc:sldChg>
      <pc:sldChg chg="addSp delSp modSp add mod">
        <pc:chgData name="Romessa Naeem" userId="1bce7fe639484c7a" providerId="LiveId" clId="{77C5E5C7-D768-414B-B834-DABD8B779BB5}" dt="2025-02-14T14:20:56.088" v="167" actId="14100"/>
        <pc:sldMkLst>
          <pc:docMk/>
          <pc:sldMk cId="1875873151" sldId="362"/>
        </pc:sldMkLst>
        <pc:spChg chg="mod">
          <ac:chgData name="Romessa Naeem" userId="1bce7fe639484c7a" providerId="LiveId" clId="{77C5E5C7-D768-414B-B834-DABD8B779BB5}" dt="2025-02-14T14:20:39.597" v="162" actId="122"/>
          <ac:spMkLst>
            <pc:docMk/>
            <pc:sldMk cId="1875873151" sldId="362"/>
            <ac:spMk id="2" creationId="{BE88868B-098D-AF9A-39E5-EE6600A551BA}"/>
          </ac:spMkLst>
        </pc:spChg>
        <pc:spChg chg="del">
          <ac:chgData name="Romessa Naeem" userId="1bce7fe639484c7a" providerId="LiveId" clId="{77C5E5C7-D768-414B-B834-DABD8B779BB5}" dt="2025-02-14T14:20:45.548" v="163"/>
          <ac:spMkLst>
            <pc:docMk/>
            <pc:sldMk cId="1875873151" sldId="362"/>
            <ac:spMk id="3" creationId="{54E6B929-D030-5D7C-0837-9DF044F63567}"/>
          </ac:spMkLst>
        </pc:spChg>
        <pc:picChg chg="add mod">
          <ac:chgData name="Romessa Naeem" userId="1bce7fe639484c7a" providerId="LiveId" clId="{77C5E5C7-D768-414B-B834-DABD8B779BB5}" dt="2025-02-14T14:20:56.088" v="167" actId="14100"/>
          <ac:picMkLst>
            <pc:docMk/>
            <pc:sldMk cId="1875873151" sldId="362"/>
            <ac:picMk id="5" creationId="{1B19F15F-8E66-D91F-2B39-7EA80D7A3F19}"/>
          </ac:picMkLst>
        </pc:picChg>
      </pc:sldChg>
      <pc:sldChg chg="addSp delSp modSp add mod">
        <pc:chgData name="Romessa Naeem" userId="1bce7fe639484c7a" providerId="LiveId" clId="{77C5E5C7-D768-414B-B834-DABD8B779BB5}" dt="2025-02-14T14:21:34.715" v="176" actId="122"/>
        <pc:sldMkLst>
          <pc:docMk/>
          <pc:sldMk cId="1386577118" sldId="363"/>
        </pc:sldMkLst>
        <pc:spChg chg="mod">
          <ac:chgData name="Romessa Naeem" userId="1bce7fe639484c7a" providerId="LiveId" clId="{77C5E5C7-D768-414B-B834-DABD8B779BB5}" dt="2025-02-14T14:21:34.715" v="176" actId="122"/>
          <ac:spMkLst>
            <pc:docMk/>
            <pc:sldMk cId="1386577118" sldId="363"/>
            <ac:spMk id="2" creationId="{B06A4269-EB1C-3E28-D3AE-E7A0462AA3C0}"/>
          </ac:spMkLst>
        </pc:spChg>
        <pc:spChg chg="del">
          <ac:chgData name="Romessa Naeem" userId="1bce7fe639484c7a" providerId="LiveId" clId="{77C5E5C7-D768-414B-B834-DABD8B779BB5}" dt="2025-02-14T14:21:15.699" v="169"/>
          <ac:spMkLst>
            <pc:docMk/>
            <pc:sldMk cId="1386577118" sldId="363"/>
            <ac:spMk id="3" creationId="{02452C0A-8A15-E118-CB4B-50DAF876A74A}"/>
          </ac:spMkLst>
        </pc:spChg>
        <pc:picChg chg="add mod">
          <ac:chgData name="Romessa Naeem" userId="1bce7fe639484c7a" providerId="LiveId" clId="{77C5E5C7-D768-414B-B834-DABD8B779BB5}" dt="2025-02-14T14:21:23.701" v="172" actId="14100"/>
          <ac:picMkLst>
            <pc:docMk/>
            <pc:sldMk cId="1386577118" sldId="363"/>
            <ac:picMk id="5" creationId="{762E904C-646E-E3BF-15BD-FD0154D88976}"/>
          </ac:picMkLst>
        </pc:picChg>
      </pc:sldChg>
      <pc:sldChg chg="addSp delSp modSp add mod">
        <pc:chgData name="Romessa Naeem" userId="1bce7fe639484c7a" providerId="LiveId" clId="{77C5E5C7-D768-414B-B834-DABD8B779BB5}" dt="2025-02-14T14:22:34.194" v="190" actId="6549"/>
        <pc:sldMkLst>
          <pc:docMk/>
          <pc:sldMk cId="3034790951" sldId="364"/>
        </pc:sldMkLst>
        <pc:spChg chg="mod">
          <ac:chgData name="Romessa Naeem" userId="1bce7fe639484c7a" providerId="LiveId" clId="{77C5E5C7-D768-414B-B834-DABD8B779BB5}" dt="2025-02-14T14:22:34.194" v="190" actId="6549"/>
          <ac:spMkLst>
            <pc:docMk/>
            <pc:sldMk cId="3034790951" sldId="364"/>
            <ac:spMk id="2" creationId="{5FFB4042-F726-AE8B-DE4B-2856CDB93C91}"/>
          </ac:spMkLst>
        </pc:spChg>
        <pc:spChg chg="del">
          <ac:chgData name="Romessa Naeem" userId="1bce7fe639484c7a" providerId="LiveId" clId="{77C5E5C7-D768-414B-B834-DABD8B779BB5}" dt="2025-02-14T14:21:57.864" v="180"/>
          <ac:spMkLst>
            <pc:docMk/>
            <pc:sldMk cId="3034790951" sldId="364"/>
            <ac:spMk id="3" creationId="{A6C0582B-5414-C447-A0D3-E8FBA05317D4}"/>
          </ac:spMkLst>
        </pc:spChg>
        <pc:picChg chg="add mod">
          <ac:chgData name="Romessa Naeem" userId="1bce7fe639484c7a" providerId="LiveId" clId="{77C5E5C7-D768-414B-B834-DABD8B779BB5}" dt="2025-02-14T14:22:09.573" v="184" actId="14100"/>
          <ac:picMkLst>
            <pc:docMk/>
            <pc:sldMk cId="3034790951" sldId="364"/>
            <ac:picMk id="5" creationId="{62BA6BC7-1400-266D-FA9C-D51BDEB967C6}"/>
          </ac:picMkLst>
        </pc:picChg>
      </pc:sldChg>
      <pc:sldChg chg="delSp modSp new mod">
        <pc:chgData name="Romessa Naeem" userId="1bce7fe639484c7a" providerId="LiveId" clId="{77C5E5C7-D768-414B-B834-DABD8B779BB5}" dt="2025-02-14T15:06:31.324" v="292" actId="255"/>
        <pc:sldMkLst>
          <pc:docMk/>
          <pc:sldMk cId="1647963260" sldId="365"/>
        </pc:sldMkLst>
        <pc:spChg chg="mod">
          <ac:chgData name="Romessa Naeem" userId="1bce7fe639484c7a" providerId="LiveId" clId="{77C5E5C7-D768-414B-B834-DABD8B779BB5}" dt="2025-02-14T15:06:18.761" v="290" actId="122"/>
          <ac:spMkLst>
            <pc:docMk/>
            <pc:sldMk cId="1647963260" sldId="365"/>
            <ac:spMk id="2" creationId="{1E58E4F3-D0AC-6D57-AA66-A71CAAB18DE5}"/>
          </ac:spMkLst>
        </pc:spChg>
        <pc:spChg chg="mod">
          <ac:chgData name="Romessa Naeem" userId="1bce7fe639484c7a" providerId="LiveId" clId="{77C5E5C7-D768-414B-B834-DABD8B779BB5}" dt="2025-02-14T15:06:31.324" v="292" actId="255"/>
          <ac:spMkLst>
            <pc:docMk/>
            <pc:sldMk cId="1647963260" sldId="365"/>
            <ac:spMk id="3" creationId="{CDCBFCA8-41A3-1437-92BF-A92D02562634}"/>
          </ac:spMkLst>
        </pc:spChg>
        <pc:spChg chg="del">
          <ac:chgData name="Romessa Naeem" userId="1bce7fe639484c7a" providerId="LiveId" clId="{77C5E5C7-D768-414B-B834-DABD8B779BB5}" dt="2025-02-14T15:05:22.011" v="285" actId="478"/>
          <ac:spMkLst>
            <pc:docMk/>
            <pc:sldMk cId="1647963260" sldId="365"/>
            <ac:spMk id="5" creationId="{50C7E24C-CCE9-29AB-8BBD-B931AB0F2E24}"/>
          </ac:spMkLst>
        </pc:spChg>
      </pc:sldChg>
      <pc:sldChg chg="add del">
        <pc:chgData name="Romessa Naeem" userId="1bce7fe639484c7a" providerId="LiveId" clId="{77C5E5C7-D768-414B-B834-DABD8B779BB5}" dt="2025-02-14T14:22:36.813" v="191" actId="47"/>
        <pc:sldMkLst>
          <pc:docMk/>
          <pc:sldMk cId="2825040999" sldId="365"/>
        </pc:sldMkLst>
      </pc:sldChg>
      <pc:sldChg chg="add del">
        <pc:chgData name="Romessa Naeem" userId="1bce7fe639484c7a" providerId="LiveId" clId="{77C5E5C7-D768-414B-B834-DABD8B779BB5}" dt="2025-02-14T14:24:30.873" v="208" actId="47"/>
        <pc:sldMkLst>
          <pc:docMk/>
          <pc:sldMk cId="4276425466" sldId="365"/>
        </pc:sldMkLst>
      </pc:sldChg>
      <pc:sldChg chg="add del">
        <pc:chgData name="Romessa Naeem" userId="1bce7fe639484c7a" providerId="LiveId" clId="{77C5E5C7-D768-414B-B834-DABD8B779BB5}" dt="2025-02-14T14:22:40.255" v="192" actId="47"/>
        <pc:sldMkLst>
          <pc:docMk/>
          <pc:sldMk cId="2795824749" sldId="366"/>
        </pc:sldMkLst>
      </pc:sldChg>
    </pc:docChg>
  </pc:docChgLst>
  <pc:docChgLst>
    <pc:chgData name="Romessa Naeem" userId="1bce7fe639484c7a" providerId="LiveId" clId="{8EBA59C8-88A1-4E8F-97DE-7ECC9F8566DA}"/>
    <pc:docChg chg="undo custSel addSld delSld modSld sldOrd">
      <pc:chgData name="Romessa Naeem" userId="1bce7fe639484c7a" providerId="LiveId" clId="{8EBA59C8-88A1-4E8F-97DE-7ECC9F8566DA}" dt="2025-02-04T03:00:54.052" v="841" actId="14100"/>
      <pc:docMkLst>
        <pc:docMk/>
      </pc:docMkLst>
      <pc:sldChg chg="modSp mod">
        <pc:chgData name="Romessa Naeem" userId="1bce7fe639484c7a" providerId="LiveId" clId="{8EBA59C8-88A1-4E8F-97DE-7ECC9F8566DA}" dt="2025-02-04T02:07:59.973" v="78" actId="255"/>
        <pc:sldMkLst>
          <pc:docMk/>
          <pc:sldMk cId="2704231860" sldId="258"/>
        </pc:sldMkLst>
        <pc:spChg chg="mod">
          <ac:chgData name="Romessa Naeem" userId="1bce7fe639484c7a" providerId="LiveId" clId="{8EBA59C8-88A1-4E8F-97DE-7ECC9F8566DA}" dt="2025-02-04T02:07:59.973" v="78" actId="255"/>
          <ac:spMkLst>
            <pc:docMk/>
            <pc:sldMk cId="2704231860" sldId="258"/>
            <ac:spMk id="3" creationId="{00000000-0000-0000-0000-000000000000}"/>
          </ac:spMkLst>
        </pc:spChg>
      </pc:sldChg>
      <pc:sldChg chg="modSp mod">
        <pc:chgData name="Romessa Naeem" userId="1bce7fe639484c7a" providerId="LiveId" clId="{8EBA59C8-88A1-4E8F-97DE-7ECC9F8566DA}" dt="2025-02-04T02:55:26.959" v="818"/>
        <pc:sldMkLst>
          <pc:docMk/>
          <pc:sldMk cId="2915695827" sldId="315"/>
        </pc:sldMkLst>
        <pc:spChg chg="mod">
          <ac:chgData name="Romessa Naeem" userId="1bce7fe639484c7a" providerId="LiveId" clId="{8EBA59C8-88A1-4E8F-97DE-7ECC9F8566DA}" dt="2025-02-04T02:55:26.959" v="818"/>
          <ac:spMkLst>
            <pc:docMk/>
            <pc:sldMk cId="2915695827" sldId="315"/>
            <ac:spMk id="7" creationId="{00000000-0000-0000-0000-000000000000}"/>
          </ac:spMkLst>
        </pc:spChg>
      </pc:sldChg>
      <pc:sldChg chg="addSp delSp modSp mod">
        <pc:chgData name="Romessa Naeem" userId="1bce7fe639484c7a" providerId="LiveId" clId="{8EBA59C8-88A1-4E8F-97DE-7ECC9F8566DA}" dt="2025-02-04T02:06:54.785" v="76" actId="20577"/>
        <pc:sldMkLst>
          <pc:docMk/>
          <pc:sldMk cId="3771392000" sldId="317"/>
        </pc:sldMkLst>
        <pc:spChg chg="mod">
          <ac:chgData name="Romessa Naeem" userId="1bce7fe639484c7a" providerId="LiveId" clId="{8EBA59C8-88A1-4E8F-97DE-7ECC9F8566DA}" dt="2025-02-04T02:06:54.785" v="76" actId="20577"/>
          <ac:spMkLst>
            <pc:docMk/>
            <pc:sldMk cId="3771392000" sldId="317"/>
            <ac:spMk id="2" creationId="{00000000-0000-0000-0000-000000000000}"/>
          </ac:spMkLst>
        </pc:spChg>
        <pc:spChg chg="mod">
          <ac:chgData name="Romessa Naeem" userId="1bce7fe639484c7a" providerId="LiveId" clId="{8EBA59C8-88A1-4E8F-97DE-7ECC9F8566DA}" dt="2025-02-04T02:04:58.159" v="60" actId="20577"/>
          <ac:spMkLst>
            <pc:docMk/>
            <pc:sldMk cId="3771392000" sldId="317"/>
            <ac:spMk id="3" creationId="{00000000-0000-0000-0000-000000000000}"/>
          </ac:spMkLst>
        </pc:spChg>
      </pc:sldChg>
      <pc:sldChg chg="modSp mod">
        <pc:chgData name="Romessa Naeem" userId="1bce7fe639484c7a" providerId="LiveId" clId="{8EBA59C8-88A1-4E8F-97DE-7ECC9F8566DA}" dt="2025-02-04T02:28:34.354" v="458" actId="255"/>
        <pc:sldMkLst>
          <pc:docMk/>
          <pc:sldMk cId="995828821" sldId="319"/>
        </pc:sldMkLst>
        <pc:spChg chg="mod">
          <ac:chgData name="Romessa Naeem" userId="1bce7fe639484c7a" providerId="LiveId" clId="{8EBA59C8-88A1-4E8F-97DE-7ECC9F8566DA}" dt="2025-02-04T02:28:34.354" v="458" actId="255"/>
          <ac:spMkLst>
            <pc:docMk/>
            <pc:sldMk cId="995828821" sldId="319"/>
            <ac:spMk id="2" creationId="{2E843D9D-EE05-F9A8-A930-8EAF4E146880}"/>
          </ac:spMkLst>
        </pc:spChg>
        <pc:spChg chg="mod">
          <ac:chgData name="Romessa Naeem" userId="1bce7fe639484c7a" providerId="LiveId" clId="{8EBA59C8-88A1-4E8F-97DE-7ECC9F8566DA}" dt="2025-02-04T02:12:01.361" v="81" actId="255"/>
          <ac:spMkLst>
            <pc:docMk/>
            <pc:sldMk cId="995828821" sldId="319"/>
            <ac:spMk id="3" creationId="{26574348-63B8-03F6-5940-9A1487C78569}"/>
          </ac:spMkLst>
        </pc:spChg>
      </pc:sldChg>
      <pc:sldChg chg="addSp delSp modSp mod">
        <pc:chgData name="Romessa Naeem" userId="1bce7fe639484c7a" providerId="LiveId" clId="{8EBA59C8-88A1-4E8F-97DE-7ECC9F8566DA}" dt="2025-02-04T02:28:45.560" v="459" actId="255"/>
        <pc:sldMkLst>
          <pc:docMk/>
          <pc:sldMk cId="1425925710" sldId="320"/>
        </pc:sldMkLst>
      </pc:sldChg>
      <pc:sldChg chg="del">
        <pc:chgData name="Romessa Naeem" userId="1bce7fe639484c7a" providerId="LiveId" clId="{8EBA59C8-88A1-4E8F-97DE-7ECC9F8566DA}" dt="2025-02-04T02:12:25.267" v="85" actId="47"/>
        <pc:sldMkLst>
          <pc:docMk/>
          <pc:sldMk cId="1798184557" sldId="321"/>
        </pc:sldMkLst>
      </pc:sldChg>
      <pc:sldChg chg="del">
        <pc:chgData name="Romessa Naeem" userId="1bce7fe639484c7a" providerId="LiveId" clId="{8EBA59C8-88A1-4E8F-97DE-7ECC9F8566DA}" dt="2025-02-04T02:12:26.055" v="86" actId="47"/>
        <pc:sldMkLst>
          <pc:docMk/>
          <pc:sldMk cId="547646627" sldId="322"/>
        </pc:sldMkLst>
      </pc:sldChg>
      <pc:sldChg chg="del">
        <pc:chgData name="Romessa Naeem" userId="1bce7fe639484c7a" providerId="LiveId" clId="{8EBA59C8-88A1-4E8F-97DE-7ECC9F8566DA}" dt="2025-02-04T02:12:27.141" v="87" actId="47"/>
        <pc:sldMkLst>
          <pc:docMk/>
          <pc:sldMk cId="2672389517" sldId="323"/>
        </pc:sldMkLst>
      </pc:sldChg>
      <pc:sldChg chg="addSp delSp modSp mod">
        <pc:chgData name="Romessa Naeem" userId="1bce7fe639484c7a" providerId="LiveId" clId="{8EBA59C8-88A1-4E8F-97DE-7ECC9F8566DA}" dt="2025-02-04T02:39:31.466" v="548" actId="1036"/>
        <pc:sldMkLst>
          <pc:docMk/>
          <pc:sldMk cId="2972519359" sldId="324"/>
        </pc:sldMkLst>
        <pc:spChg chg="mod">
          <ac:chgData name="Romessa Naeem" userId="1bce7fe639484c7a" providerId="LiveId" clId="{8EBA59C8-88A1-4E8F-97DE-7ECC9F8566DA}" dt="2025-02-04T02:39:25.345" v="545" actId="255"/>
          <ac:spMkLst>
            <pc:docMk/>
            <pc:sldMk cId="2972519359" sldId="324"/>
            <ac:spMk id="2" creationId="{FC2723EF-4873-61D6-69D3-628C77133448}"/>
          </ac:spMkLst>
        </pc:spChg>
        <pc:spChg chg="mod">
          <ac:chgData name="Romessa Naeem" userId="1bce7fe639484c7a" providerId="LiveId" clId="{8EBA59C8-88A1-4E8F-97DE-7ECC9F8566DA}" dt="2025-02-04T02:39:31.466" v="548" actId="1036"/>
          <ac:spMkLst>
            <pc:docMk/>
            <pc:sldMk cId="2972519359" sldId="324"/>
            <ac:spMk id="5" creationId="{F4B4E1FC-7CF7-CE7C-78C3-4E5591275874}"/>
          </ac:spMkLst>
        </pc:spChg>
        <pc:spChg chg="add mod">
          <ac:chgData name="Romessa Naeem" userId="1bce7fe639484c7a" providerId="LiveId" clId="{8EBA59C8-88A1-4E8F-97DE-7ECC9F8566DA}" dt="2025-02-04T02:38:54.926" v="530" actId="478"/>
          <ac:spMkLst>
            <pc:docMk/>
            <pc:sldMk cId="2972519359" sldId="324"/>
            <ac:spMk id="8" creationId="{2807FC19-8BF0-8F6A-4A53-50ED9F1986AC}"/>
          </ac:spMkLst>
        </pc:spChg>
      </pc:sldChg>
      <pc:sldChg chg="addSp delSp modSp mod">
        <pc:chgData name="Romessa Naeem" userId="1bce7fe639484c7a" providerId="LiveId" clId="{8EBA59C8-88A1-4E8F-97DE-7ECC9F8566DA}" dt="2025-02-04T02:45:06.895" v="592" actId="14100"/>
        <pc:sldMkLst>
          <pc:docMk/>
          <pc:sldMk cId="2374295254" sldId="325"/>
        </pc:sldMkLst>
      </pc:sldChg>
      <pc:sldChg chg="del">
        <pc:chgData name="Romessa Naeem" userId="1bce7fe639484c7a" providerId="LiveId" clId="{8EBA59C8-88A1-4E8F-97DE-7ECC9F8566DA}" dt="2025-02-04T02:12:28.068" v="88" actId="47"/>
        <pc:sldMkLst>
          <pc:docMk/>
          <pc:sldMk cId="2411545928" sldId="326"/>
        </pc:sldMkLst>
      </pc:sldChg>
      <pc:sldChg chg="del">
        <pc:chgData name="Romessa Naeem" userId="1bce7fe639484c7a" providerId="LiveId" clId="{8EBA59C8-88A1-4E8F-97DE-7ECC9F8566DA}" dt="2025-02-04T02:12:28.843" v="89" actId="47"/>
        <pc:sldMkLst>
          <pc:docMk/>
          <pc:sldMk cId="4244917858" sldId="327"/>
        </pc:sldMkLst>
      </pc:sldChg>
      <pc:sldChg chg="del">
        <pc:chgData name="Romessa Naeem" userId="1bce7fe639484c7a" providerId="LiveId" clId="{8EBA59C8-88A1-4E8F-97DE-7ECC9F8566DA}" dt="2025-02-04T02:12:29.853" v="90" actId="47"/>
        <pc:sldMkLst>
          <pc:docMk/>
          <pc:sldMk cId="2369571830" sldId="328"/>
        </pc:sldMkLst>
      </pc:sldChg>
      <pc:sldChg chg="del">
        <pc:chgData name="Romessa Naeem" userId="1bce7fe639484c7a" providerId="LiveId" clId="{8EBA59C8-88A1-4E8F-97DE-7ECC9F8566DA}" dt="2025-02-04T02:12:31.200" v="91" actId="47"/>
        <pc:sldMkLst>
          <pc:docMk/>
          <pc:sldMk cId="3980326523" sldId="329"/>
        </pc:sldMkLst>
      </pc:sldChg>
      <pc:sldChg chg="del">
        <pc:chgData name="Romessa Naeem" userId="1bce7fe639484c7a" providerId="LiveId" clId="{8EBA59C8-88A1-4E8F-97DE-7ECC9F8566DA}" dt="2025-02-04T02:12:32.152" v="92" actId="47"/>
        <pc:sldMkLst>
          <pc:docMk/>
          <pc:sldMk cId="3923562252" sldId="330"/>
        </pc:sldMkLst>
      </pc:sldChg>
      <pc:sldChg chg="del">
        <pc:chgData name="Romessa Naeem" userId="1bce7fe639484c7a" providerId="LiveId" clId="{8EBA59C8-88A1-4E8F-97DE-7ECC9F8566DA}" dt="2025-02-04T02:12:33.015" v="93" actId="47"/>
        <pc:sldMkLst>
          <pc:docMk/>
          <pc:sldMk cId="3640022267" sldId="331"/>
        </pc:sldMkLst>
      </pc:sldChg>
      <pc:sldChg chg="del">
        <pc:chgData name="Romessa Naeem" userId="1bce7fe639484c7a" providerId="LiveId" clId="{8EBA59C8-88A1-4E8F-97DE-7ECC9F8566DA}" dt="2025-02-04T02:12:33.669" v="94" actId="47"/>
        <pc:sldMkLst>
          <pc:docMk/>
          <pc:sldMk cId="4176503903" sldId="332"/>
        </pc:sldMkLst>
      </pc:sldChg>
      <pc:sldChg chg="addSp delSp modSp mod">
        <pc:chgData name="Romessa Naeem" userId="1bce7fe639484c7a" providerId="LiveId" clId="{8EBA59C8-88A1-4E8F-97DE-7ECC9F8566DA}" dt="2025-02-04T02:42:30.816" v="557" actId="255"/>
        <pc:sldMkLst>
          <pc:docMk/>
          <pc:sldMk cId="3607857524" sldId="333"/>
        </pc:sldMkLst>
        <pc:spChg chg="mod">
          <ac:chgData name="Romessa Naeem" userId="1bce7fe639484c7a" providerId="LiveId" clId="{8EBA59C8-88A1-4E8F-97DE-7ECC9F8566DA}" dt="2025-02-04T02:41:03.732" v="553" actId="113"/>
          <ac:spMkLst>
            <pc:docMk/>
            <pc:sldMk cId="3607857524" sldId="333"/>
            <ac:spMk id="2" creationId="{04A5ED32-9DBC-B0C6-A95A-24DF69678E15}"/>
          </ac:spMkLst>
        </pc:spChg>
      </pc:sldChg>
      <pc:sldChg chg="addSp delSp modSp mod">
        <pc:chgData name="Romessa Naeem" userId="1bce7fe639484c7a" providerId="LiveId" clId="{8EBA59C8-88A1-4E8F-97DE-7ECC9F8566DA}" dt="2025-02-04T02:48:55.043" v="629" actId="113"/>
        <pc:sldMkLst>
          <pc:docMk/>
          <pc:sldMk cId="3574022558" sldId="334"/>
        </pc:sldMkLst>
      </pc:sldChg>
      <pc:sldChg chg="modSp mod">
        <pc:chgData name="Romessa Naeem" userId="1bce7fe639484c7a" providerId="LiveId" clId="{8EBA59C8-88A1-4E8F-97DE-7ECC9F8566DA}" dt="2025-02-04T02:50:11.109" v="658" actId="20577"/>
        <pc:sldMkLst>
          <pc:docMk/>
          <pc:sldMk cId="2194229140" sldId="335"/>
        </pc:sldMkLst>
      </pc:sldChg>
      <pc:sldChg chg="modSp mod">
        <pc:chgData name="Romessa Naeem" userId="1bce7fe639484c7a" providerId="LiveId" clId="{8EBA59C8-88A1-4E8F-97DE-7ECC9F8566DA}" dt="2025-02-04T02:52:11.672" v="701" actId="20577"/>
        <pc:sldMkLst>
          <pc:docMk/>
          <pc:sldMk cId="386045861" sldId="336"/>
        </pc:sldMkLst>
      </pc:sldChg>
      <pc:sldChg chg="addSp delSp modSp mod">
        <pc:chgData name="Romessa Naeem" userId="1bce7fe639484c7a" providerId="LiveId" clId="{8EBA59C8-88A1-4E8F-97DE-7ECC9F8566DA}" dt="2025-02-04T02:54:51.010" v="817" actId="14100"/>
        <pc:sldMkLst>
          <pc:docMk/>
          <pc:sldMk cId="679581605" sldId="338"/>
        </pc:sldMkLst>
      </pc:sldChg>
      <pc:sldChg chg="add del">
        <pc:chgData name="Romessa Naeem" userId="1bce7fe639484c7a" providerId="LiveId" clId="{8EBA59C8-88A1-4E8F-97DE-7ECC9F8566DA}" dt="2025-02-04T02:17:14.044" v="113" actId="47"/>
        <pc:sldMkLst>
          <pc:docMk/>
          <pc:sldMk cId="1277214433" sldId="339"/>
        </pc:sldMkLst>
      </pc:sldChg>
      <pc:sldChg chg="add del">
        <pc:chgData name="Romessa Naeem" userId="1bce7fe639484c7a" providerId="LiveId" clId="{8EBA59C8-88A1-4E8F-97DE-7ECC9F8566DA}" dt="2025-02-04T02:17:18.140" v="114" actId="47"/>
        <pc:sldMkLst>
          <pc:docMk/>
          <pc:sldMk cId="288514130" sldId="340"/>
        </pc:sldMkLst>
      </pc:sldChg>
      <pc:sldChg chg="addSp delSp modSp new mod modAnim">
        <pc:chgData name="Romessa Naeem" userId="1bce7fe639484c7a" providerId="LiveId" clId="{8EBA59C8-88A1-4E8F-97DE-7ECC9F8566DA}" dt="2025-02-04T02:28:54.696" v="460" actId="255"/>
        <pc:sldMkLst>
          <pc:docMk/>
          <pc:sldMk cId="3500794638" sldId="341"/>
        </pc:sldMkLst>
      </pc:sldChg>
      <pc:sldChg chg="addSp delSp modSp add mod delAnim modAnim">
        <pc:chgData name="Romessa Naeem" userId="1bce7fe639484c7a" providerId="LiveId" clId="{8EBA59C8-88A1-4E8F-97DE-7ECC9F8566DA}" dt="2025-02-04T02:29:04.333" v="461" actId="255"/>
        <pc:sldMkLst>
          <pc:docMk/>
          <pc:sldMk cId="2307192207" sldId="342"/>
        </pc:sldMkLst>
      </pc:sldChg>
      <pc:sldChg chg="addSp delSp modSp add mod">
        <pc:chgData name="Romessa Naeem" userId="1bce7fe639484c7a" providerId="LiveId" clId="{8EBA59C8-88A1-4E8F-97DE-7ECC9F8566DA}" dt="2025-02-04T02:34:09.937" v="479" actId="14100"/>
        <pc:sldMkLst>
          <pc:docMk/>
          <pc:sldMk cId="686022687" sldId="343"/>
        </pc:sldMkLst>
      </pc:sldChg>
      <pc:sldChg chg="addSp delSp modSp add mod ord">
        <pc:chgData name="Romessa Naeem" userId="1bce7fe639484c7a" providerId="LiveId" clId="{8EBA59C8-88A1-4E8F-97DE-7ECC9F8566DA}" dt="2025-02-04T02:29:14.344" v="462" actId="255"/>
        <pc:sldMkLst>
          <pc:docMk/>
          <pc:sldMk cId="3097045956" sldId="344"/>
        </pc:sldMkLst>
      </pc:sldChg>
      <pc:sldChg chg="addSp delSp modSp add mod">
        <pc:chgData name="Romessa Naeem" userId="1bce7fe639484c7a" providerId="LiveId" clId="{8EBA59C8-88A1-4E8F-97DE-7ECC9F8566DA}" dt="2025-02-04T02:37:56.436" v="527" actId="14100"/>
        <pc:sldMkLst>
          <pc:docMk/>
          <pc:sldMk cId="1132287732" sldId="345"/>
        </pc:sldMkLst>
      </pc:sldChg>
      <pc:sldChg chg="addSp delSp modSp add mod ord">
        <pc:chgData name="Romessa Naeem" userId="1bce7fe639484c7a" providerId="LiveId" clId="{8EBA59C8-88A1-4E8F-97DE-7ECC9F8566DA}" dt="2025-02-04T02:36:18.190" v="517"/>
        <pc:sldMkLst>
          <pc:docMk/>
          <pc:sldMk cId="2043376718" sldId="346"/>
        </pc:sldMkLst>
      </pc:sldChg>
      <pc:sldChg chg="addSp delSp modSp new mod modAnim">
        <pc:chgData name="Romessa Naeem" userId="1bce7fe639484c7a" providerId="LiveId" clId="{8EBA59C8-88A1-4E8F-97DE-7ECC9F8566DA}" dt="2025-02-04T03:00:54.052" v="841" actId="14100"/>
        <pc:sldMkLst>
          <pc:docMk/>
          <pc:sldMk cId="2013774340" sldId="347"/>
        </pc:sldMkLst>
      </pc:sldChg>
      <pc:sldChg chg="add del">
        <pc:chgData name="Romessa Naeem" userId="1bce7fe639484c7a" providerId="LiveId" clId="{8EBA59C8-88A1-4E8F-97DE-7ECC9F8566DA}" dt="2025-02-04T02:39:44.301" v="549" actId="47"/>
        <pc:sldMkLst>
          <pc:docMk/>
          <pc:sldMk cId="4140814769" sldId="347"/>
        </pc:sldMkLst>
      </pc:sldChg>
      <pc:sldChg chg="add del">
        <pc:chgData name="Romessa Naeem" userId="1bce7fe639484c7a" providerId="LiveId" clId="{8EBA59C8-88A1-4E8F-97DE-7ECC9F8566DA}" dt="2025-02-04T02:57:58.776" v="835" actId="47"/>
        <pc:sldMkLst>
          <pc:docMk/>
          <pc:sldMk cId="3351704352" sldId="348"/>
        </pc:sldMkLst>
      </pc:sldChg>
      <pc:sldChg chg="add del">
        <pc:chgData name="Romessa Naeem" userId="1bce7fe639484c7a" providerId="LiveId" clId="{8EBA59C8-88A1-4E8F-97DE-7ECC9F8566DA}" dt="2025-02-04T02:58:00.696" v="836" actId="47"/>
        <pc:sldMkLst>
          <pc:docMk/>
          <pc:sldMk cId="647764266" sldId="34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19</a:t>
            </a:fld>
            <a:endParaRPr lang="en-US"/>
          </a:p>
        </p:txBody>
      </p:sp>
    </p:spTree>
    <p:extLst>
      <p:ext uri="{BB962C8B-B14F-4D97-AF65-F5344CB8AC3E}">
        <p14:creationId xmlns:p14="http://schemas.microsoft.com/office/powerpoint/2010/main" val="82440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F47-B7AF-1D23-8C45-BB55B305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441E2-4CE1-EDC1-C7F7-416BD70EA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1DF3-86B3-5ADB-631B-075D6998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C2A47-DDDF-E44C-0187-90C4B43ECBD0}"/>
              </a:ext>
            </a:extLst>
          </p:cNvPr>
          <p:cNvSpPr>
            <a:spLocks noGrp="1"/>
          </p:cNvSpPr>
          <p:nvPr>
            <p:ph type="sldNum" sz="quarter" idx="5"/>
          </p:nvPr>
        </p:nvSpPr>
        <p:spPr/>
        <p:txBody>
          <a:bodyPr/>
          <a:lstStyle/>
          <a:p>
            <a:fld id="{50FE803A-9B28-45B3-A89D-B0C58AF25D99}" type="slidenum">
              <a:rPr lang="en-US" smtClean="0"/>
              <a:t>20</a:t>
            </a:fld>
            <a:endParaRPr lang="en-US"/>
          </a:p>
        </p:txBody>
      </p:sp>
    </p:spTree>
    <p:extLst>
      <p:ext uri="{BB962C8B-B14F-4D97-AF65-F5344CB8AC3E}">
        <p14:creationId xmlns:p14="http://schemas.microsoft.com/office/powerpoint/2010/main" val="13030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cbi.nlm.nih.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C549802-CF1D-2CB7-D8CE-327B9E7EB4F8}"/>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3AECF-C1C1-F260-7DF5-D2ABD7B26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8B269-A47C-8740-1454-18393540435C}"/>
              </a:ext>
            </a:extLst>
          </p:cNvPr>
          <p:cNvSpPr>
            <a:spLocks noGrp="1"/>
          </p:cNvSpPr>
          <p:nvPr>
            <p:ph type="title"/>
          </p:nvPr>
        </p:nvSpPr>
        <p:spPr/>
        <p:txBody>
          <a:bodyPr>
            <a:normAutofit/>
          </a:bodyPr>
          <a:lstStyle/>
          <a:p>
            <a:pPr algn="ctr"/>
            <a:r>
              <a:rPr lang="en-US" sz="4000" b="1" dirty="0"/>
              <a:t>Types of Hyperammonemia </a:t>
            </a:r>
          </a:p>
        </p:txBody>
      </p:sp>
      <p:sp>
        <p:nvSpPr>
          <p:cNvPr id="3" name="Content Placeholder 2">
            <a:extLst>
              <a:ext uri="{FF2B5EF4-FFF2-40B4-BE49-F238E27FC236}">
                <a16:creationId xmlns:a16="http://schemas.microsoft.com/office/drawing/2014/main" id="{846A40C3-44D1-E39D-BE41-BB9009A22219}"/>
              </a:ext>
            </a:extLst>
          </p:cNvPr>
          <p:cNvSpPr>
            <a:spLocks noGrp="1"/>
          </p:cNvSpPr>
          <p:nvPr>
            <p:ph idx="1"/>
          </p:nvPr>
        </p:nvSpPr>
        <p:spPr/>
        <p:txBody>
          <a:bodyPr/>
          <a:lstStyle/>
          <a:p>
            <a:pPr marL="0" indent="0">
              <a:buNone/>
            </a:pPr>
            <a:r>
              <a:rPr lang="en-US" sz="2000" b="1" dirty="0"/>
              <a:t>Acquired Hyperammonemia (</a:t>
            </a:r>
            <a:r>
              <a:rPr lang="en-US" sz="2000" dirty="0"/>
              <a:t>Hepatic Coma</a:t>
            </a:r>
            <a:r>
              <a:rPr lang="en-US" sz="2000" b="1" dirty="0"/>
              <a:t>):</a:t>
            </a:r>
          </a:p>
          <a:p>
            <a:r>
              <a:rPr lang="en-US" sz="2400" dirty="0"/>
              <a:t>Liver disease is a common cause in adults for example</a:t>
            </a:r>
          </a:p>
          <a:p>
            <a:pPr algn="ctr">
              <a:buFont typeface="Wingdings" panose="05000000000000000000" pitchFamily="2" charset="2"/>
              <a:buChar char="Ø"/>
            </a:pPr>
            <a:r>
              <a:rPr lang="en-US" sz="2400" dirty="0"/>
              <a:t>Viral hepatitis</a:t>
            </a:r>
          </a:p>
          <a:p>
            <a:pPr algn="ctr">
              <a:buFont typeface="Wingdings" panose="05000000000000000000" pitchFamily="2" charset="2"/>
              <a:buChar char="Ø"/>
            </a:pPr>
            <a:r>
              <a:rPr lang="en-US" sz="2400" dirty="0"/>
              <a:t>Hepatotoxins such as alcohol</a:t>
            </a:r>
          </a:p>
          <a:p>
            <a:endParaRPr lang="en-US" sz="2400" dirty="0"/>
          </a:p>
          <a:p>
            <a:endParaRPr lang="en-US" sz="2400" dirty="0"/>
          </a:p>
          <a:p>
            <a:pPr marL="0" indent="0">
              <a:buNone/>
            </a:pPr>
            <a:r>
              <a:rPr lang="en-US" sz="2400" b="1" dirty="0"/>
              <a:t>Congenital Hyperammonemia:</a:t>
            </a:r>
          </a:p>
          <a:p>
            <a:r>
              <a:rPr lang="en-US" sz="2400" dirty="0"/>
              <a:t>Genetic Deficiency of enzymes of urea cycle</a:t>
            </a:r>
          </a:p>
          <a:p>
            <a:endParaRPr lang="en-US" dirty="0"/>
          </a:p>
        </p:txBody>
      </p:sp>
      <p:sp>
        <p:nvSpPr>
          <p:cNvPr id="4" name="Slide Number Placeholder 3">
            <a:extLst>
              <a:ext uri="{FF2B5EF4-FFF2-40B4-BE49-F238E27FC236}">
                <a16:creationId xmlns:a16="http://schemas.microsoft.com/office/drawing/2014/main" id="{78337322-EA24-6B46-6E58-AA1897DD3740}"/>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6" name="Footer Placeholder 7">
            <a:extLst>
              <a:ext uri="{FF2B5EF4-FFF2-40B4-BE49-F238E27FC236}">
                <a16:creationId xmlns:a16="http://schemas.microsoft.com/office/drawing/2014/main" id="{43C2F7DB-7150-3819-801C-384ACC68F87C}"/>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spTree>
    <p:extLst>
      <p:ext uri="{BB962C8B-B14F-4D97-AF65-F5344CB8AC3E}">
        <p14:creationId xmlns:p14="http://schemas.microsoft.com/office/powerpoint/2010/main" val="2275463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4962A-FD5F-730D-9B6D-F067C46B2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CC5AC3-8B1D-1C62-23FA-D968AF4454B1}"/>
              </a:ext>
            </a:extLst>
          </p:cNvPr>
          <p:cNvSpPr>
            <a:spLocks noGrp="1"/>
          </p:cNvSpPr>
          <p:nvPr>
            <p:ph type="title"/>
          </p:nvPr>
        </p:nvSpPr>
        <p:spPr/>
        <p:txBody>
          <a:bodyPr>
            <a:normAutofit/>
          </a:bodyPr>
          <a:lstStyle/>
          <a:p>
            <a:pPr algn="ctr"/>
            <a:r>
              <a:rPr lang="en-US" sz="4000" b="1" dirty="0"/>
              <a:t>Urea Cycle with Disorders</a:t>
            </a:r>
          </a:p>
        </p:txBody>
      </p:sp>
      <p:sp>
        <p:nvSpPr>
          <p:cNvPr id="3" name="Content Placeholder 2">
            <a:extLst>
              <a:ext uri="{FF2B5EF4-FFF2-40B4-BE49-F238E27FC236}">
                <a16:creationId xmlns:a16="http://schemas.microsoft.com/office/drawing/2014/main" id="{7A74A14B-AEF5-7FDA-8D2D-08C6AC52CC11}"/>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E751B74C-8CBF-D2EB-4964-5817A0A7445E}"/>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6" name="Footer Placeholder 7">
            <a:extLst>
              <a:ext uri="{FF2B5EF4-FFF2-40B4-BE49-F238E27FC236}">
                <a16:creationId xmlns:a16="http://schemas.microsoft.com/office/drawing/2014/main" id="{132BE491-CA59-AB5C-9420-764AD9864150}"/>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15E2EEBB-149D-B218-EE0D-6FF3F2A796A4}"/>
              </a:ext>
            </a:extLst>
          </p:cNvPr>
          <p:cNvPicPr>
            <a:picLocks noChangeAspect="1"/>
          </p:cNvPicPr>
          <p:nvPr/>
        </p:nvPicPr>
        <p:blipFill>
          <a:blip r:embed="rId2"/>
          <a:stretch>
            <a:fillRect/>
          </a:stretch>
        </p:blipFill>
        <p:spPr>
          <a:xfrm>
            <a:off x="304800" y="1492249"/>
            <a:ext cx="8382000" cy="5137151"/>
          </a:xfrm>
          <a:prstGeom prst="rect">
            <a:avLst/>
          </a:prstGeom>
        </p:spPr>
      </p:pic>
    </p:spTree>
    <p:extLst>
      <p:ext uri="{BB962C8B-B14F-4D97-AF65-F5344CB8AC3E}">
        <p14:creationId xmlns:p14="http://schemas.microsoft.com/office/powerpoint/2010/main" val="2776115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57E8D-B3B0-E8CF-59EA-087FACDA2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41B51-4431-F8B2-5034-ED6DB50C8174}"/>
              </a:ext>
            </a:extLst>
          </p:cNvPr>
          <p:cNvSpPr>
            <a:spLocks noGrp="1"/>
          </p:cNvSpPr>
          <p:nvPr>
            <p:ph type="title"/>
          </p:nvPr>
        </p:nvSpPr>
        <p:spPr/>
        <p:txBody>
          <a:bodyPr>
            <a:normAutofit/>
          </a:bodyPr>
          <a:lstStyle/>
          <a:p>
            <a:pPr algn="ctr"/>
            <a:r>
              <a:rPr lang="en-US" sz="4000" b="1" dirty="0"/>
              <a:t>Ammonia Toxicity-Mechanism</a:t>
            </a:r>
          </a:p>
        </p:txBody>
      </p:sp>
      <p:sp>
        <p:nvSpPr>
          <p:cNvPr id="3" name="Content Placeholder 2">
            <a:extLst>
              <a:ext uri="{FF2B5EF4-FFF2-40B4-BE49-F238E27FC236}">
                <a16:creationId xmlns:a16="http://schemas.microsoft.com/office/drawing/2014/main" id="{5D4F02B9-543B-86FC-E9DA-6AE285EFDA7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ADB876B-DBCD-FD88-70BC-556B1550689E}"/>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6" name="Footer Placeholder 7">
            <a:extLst>
              <a:ext uri="{FF2B5EF4-FFF2-40B4-BE49-F238E27FC236}">
                <a16:creationId xmlns:a16="http://schemas.microsoft.com/office/drawing/2014/main" id="{DDF0BF2D-DCFA-BE2D-A6E8-CB684E7069D4}"/>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02EAC458-74FD-0BE5-D6BE-FD416152558E}"/>
              </a:ext>
            </a:extLst>
          </p:cNvPr>
          <p:cNvPicPr>
            <a:picLocks noChangeAspect="1"/>
          </p:cNvPicPr>
          <p:nvPr/>
        </p:nvPicPr>
        <p:blipFill>
          <a:blip r:embed="rId2"/>
          <a:stretch>
            <a:fillRect/>
          </a:stretch>
        </p:blipFill>
        <p:spPr>
          <a:xfrm>
            <a:off x="304800" y="1447800"/>
            <a:ext cx="8458200" cy="4876800"/>
          </a:xfrm>
          <a:prstGeom prst="rect">
            <a:avLst/>
          </a:prstGeom>
        </p:spPr>
      </p:pic>
    </p:spTree>
    <p:extLst>
      <p:ext uri="{BB962C8B-B14F-4D97-AF65-F5344CB8AC3E}">
        <p14:creationId xmlns:p14="http://schemas.microsoft.com/office/powerpoint/2010/main" val="2666469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62FA9-F934-A37A-D5E2-A0364FD2E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330A-0913-2053-3A05-839D4BCBD8C1}"/>
              </a:ext>
            </a:extLst>
          </p:cNvPr>
          <p:cNvSpPr>
            <a:spLocks noGrp="1"/>
          </p:cNvSpPr>
          <p:nvPr>
            <p:ph type="title"/>
          </p:nvPr>
        </p:nvSpPr>
        <p:spPr/>
        <p:txBody>
          <a:bodyPr>
            <a:normAutofit/>
          </a:bodyPr>
          <a:lstStyle/>
          <a:p>
            <a:pPr algn="ctr"/>
            <a:r>
              <a:rPr lang="en-US" sz="4000" b="1" dirty="0"/>
              <a:t>Hyperammonemia Type I</a:t>
            </a:r>
          </a:p>
        </p:txBody>
      </p:sp>
      <p:sp>
        <p:nvSpPr>
          <p:cNvPr id="4" name="Slide Number Placeholder 3">
            <a:extLst>
              <a:ext uri="{FF2B5EF4-FFF2-40B4-BE49-F238E27FC236}">
                <a16:creationId xmlns:a16="http://schemas.microsoft.com/office/drawing/2014/main" id="{DEF86EF4-CB64-DAC2-F3DB-BF024564BF35}"/>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6" name="Footer Placeholder 7">
            <a:extLst>
              <a:ext uri="{FF2B5EF4-FFF2-40B4-BE49-F238E27FC236}">
                <a16:creationId xmlns:a16="http://schemas.microsoft.com/office/drawing/2014/main" id="{4A1AC99A-AB1E-1E2F-1AAC-014567E0CF9F}"/>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1E6399F7-0E1F-7A66-1489-E3C5483D32E1}"/>
              </a:ext>
            </a:extLst>
          </p:cNvPr>
          <p:cNvPicPr>
            <a:picLocks noGrp="1" noChangeAspect="1"/>
          </p:cNvPicPr>
          <p:nvPr>
            <p:ph idx="1"/>
          </p:nvPr>
        </p:nvPicPr>
        <p:blipFill>
          <a:blip r:embed="rId2"/>
          <a:stretch>
            <a:fillRect/>
          </a:stretch>
        </p:blipFill>
        <p:spPr>
          <a:xfrm>
            <a:off x="381000" y="1690688"/>
            <a:ext cx="8134350" cy="4557711"/>
          </a:xfrm>
        </p:spPr>
      </p:pic>
    </p:spTree>
    <p:extLst>
      <p:ext uri="{BB962C8B-B14F-4D97-AF65-F5344CB8AC3E}">
        <p14:creationId xmlns:p14="http://schemas.microsoft.com/office/powerpoint/2010/main" val="651106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E2845-D0B5-67BA-CE5A-F5E05C3CF5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AC0F7-9254-C75A-FDFD-44EF317D096C}"/>
              </a:ext>
            </a:extLst>
          </p:cNvPr>
          <p:cNvSpPr>
            <a:spLocks noGrp="1"/>
          </p:cNvSpPr>
          <p:nvPr>
            <p:ph type="title"/>
          </p:nvPr>
        </p:nvSpPr>
        <p:spPr/>
        <p:txBody>
          <a:bodyPr>
            <a:normAutofit/>
          </a:bodyPr>
          <a:lstStyle/>
          <a:p>
            <a:pPr algn="ctr"/>
            <a:r>
              <a:rPr lang="en-US" sz="4000" b="1" dirty="0"/>
              <a:t>Hyperammonemia Type II</a:t>
            </a:r>
          </a:p>
        </p:txBody>
      </p:sp>
      <p:sp>
        <p:nvSpPr>
          <p:cNvPr id="3" name="Content Placeholder 2">
            <a:extLst>
              <a:ext uri="{FF2B5EF4-FFF2-40B4-BE49-F238E27FC236}">
                <a16:creationId xmlns:a16="http://schemas.microsoft.com/office/drawing/2014/main" id="{EE929E10-27C1-92AF-9182-5E59C87F1E5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EAAA454-230D-1AB4-CC33-340441B0CDE1}"/>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6" name="Footer Placeholder 7">
            <a:extLst>
              <a:ext uri="{FF2B5EF4-FFF2-40B4-BE49-F238E27FC236}">
                <a16:creationId xmlns:a16="http://schemas.microsoft.com/office/drawing/2014/main" id="{CBBEFAC9-41E1-AA73-FFE3-CF890AF93C70}"/>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9827BA1D-BB67-A3BA-6CED-6F4C3E730D5F}"/>
              </a:ext>
            </a:extLst>
          </p:cNvPr>
          <p:cNvPicPr>
            <a:picLocks noChangeAspect="1"/>
          </p:cNvPicPr>
          <p:nvPr/>
        </p:nvPicPr>
        <p:blipFill>
          <a:blip r:embed="rId2"/>
          <a:stretch>
            <a:fillRect/>
          </a:stretch>
        </p:blipFill>
        <p:spPr>
          <a:xfrm>
            <a:off x="457200" y="1600200"/>
            <a:ext cx="8458199" cy="4648200"/>
          </a:xfrm>
          <a:prstGeom prst="rect">
            <a:avLst/>
          </a:prstGeom>
        </p:spPr>
      </p:pic>
    </p:spTree>
    <p:extLst>
      <p:ext uri="{BB962C8B-B14F-4D97-AF65-F5344CB8AC3E}">
        <p14:creationId xmlns:p14="http://schemas.microsoft.com/office/powerpoint/2010/main" val="66068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65B4-6C28-CBD2-43F8-032ACD2BD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0A05F-1CB9-56FD-A29C-BE8C7D2BB20E}"/>
              </a:ext>
            </a:extLst>
          </p:cNvPr>
          <p:cNvSpPr>
            <a:spLocks noGrp="1"/>
          </p:cNvSpPr>
          <p:nvPr>
            <p:ph type="title"/>
          </p:nvPr>
        </p:nvSpPr>
        <p:spPr/>
        <p:txBody>
          <a:bodyPr>
            <a:normAutofit/>
          </a:bodyPr>
          <a:lstStyle/>
          <a:p>
            <a:pPr algn="ctr"/>
            <a:r>
              <a:rPr lang="en-US" sz="4000" b="1" dirty="0"/>
              <a:t>Citrullinemia</a:t>
            </a:r>
          </a:p>
        </p:txBody>
      </p:sp>
      <p:sp>
        <p:nvSpPr>
          <p:cNvPr id="4" name="Slide Number Placeholder 3">
            <a:extLst>
              <a:ext uri="{FF2B5EF4-FFF2-40B4-BE49-F238E27FC236}">
                <a16:creationId xmlns:a16="http://schemas.microsoft.com/office/drawing/2014/main" id="{E4400871-DE98-962A-AB9C-7B3D0CE36F47}"/>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6" name="Footer Placeholder 7">
            <a:extLst>
              <a:ext uri="{FF2B5EF4-FFF2-40B4-BE49-F238E27FC236}">
                <a16:creationId xmlns:a16="http://schemas.microsoft.com/office/drawing/2014/main" id="{7CEFFF93-4D62-D14F-8951-E5E051EEF9A8}"/>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8" name="Content Placeholder 7">
            <a:extLst>
              <a:ext uri="{FF2B5EF4-FFF2-40B4-BE49-F238E27FC236}">
                <a16:creationId xmlns:a16="http://schemas.microsoft.com/office/drawing/2014/main" id="{B7BAE7C5-83F1-2F9B-8299-07D3F479B7AF}"/>
              </a:ext>
            </a:extLst>
          </p:cNvPr>
          <p:cNvPicPr>
            <a:picLocks noGrp="1" noChangeAspect="1"/>
          </p:cNvPicPr>
          <p:nvPr>
            <p:ph idx="1"/>
          </p:nvPr>
        </p:nvPicPr>
        <p:blipFill>
          <a:blip r:embed="rId2"/>
          <a:stretch>
            <a:fillRect/>
          </a:stretch>
        </p:blipFill>
        <p:spPr>
          <a:xfrm>
            <a:off x="152400" y="1524000"/>
            <a:ext cx="8915400" cy="4652963"/>
          </a:xfrm>
          <a:prstGeom prst="rect">
            <a:avLst/>
          </a:prstGeom>
        </p:spPr>
      </p:pic>
    </p:spTree>
    <p:extLst>
      <p:ext uri="{BB962C8B-B14F-4D97-AF65-F5344CB8AC3E}">
        <p14:creationId xmlns:p14="http://schemas.microsoft.com/office/powerpoint/2010/main" val="1664382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1AE43-A4B4-55AB-0B57-58FC27A00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8868B-098D-AF9A-39E5-EE6600A551BA}"/>
              </a:ext>
            </a:extLst>
          </p:cNvPr>
          <p:cNvSpPr>
            <a:spLocks noGrp="1"/>
          </p:cNvSpPr>
          <p:nvPr>
            <p:ph type="title"/>
          </p:nvPr>
        </p:nvSpPr>
        <p:spPr/>
        <p:txBody>
          <a:bodyPr>
            <a:normAutofit/>
          </a:bodyPr>
          <a:lstStyle/>
          <a:p>
            <a:pPr algn="ctr"/>
            <a:r>
              <a:rPr lang="en-US" sz="4000" b="1" dirty="0"/>
              <a:t>Argininosuccinic Aciduria</a:t>
            </a:r>
          </a:p>
        </p:txBody>
      </p:sp>
      <p:sp>
        <p:nvSpPr>
          <p:cNvPr id="4" name="Slide Number Placeholder 3">
            <a:extLst>
              <a:ext uri="{FF2B5EF4-FFF2-40B4-BE49-F238E27FC236}">
                <a16:creationId xmlns:a16="http://schemas.microsoft.com/office/drawing/2014/main" id="{90324612-60E7-8269-1062-E0495BD8158C}"/>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6" name="Footer Placeholder 7">
            <a:extLst>
              <a:ext uri="{FF2B5EF4-FFF2-40B4-BE49-F238E27FC236}">
                <a16:creationId xmlns:a16="http://schemas.microsoft.com/office/drawing/2014/main" id="{32D75C4C-9923-4027-D2BF-7583D4AD5D22}"/>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1B19F15F-8E66-D91F-2B39-7EA80D7A3F19}"/>
              </a:ext>
            </a:extLst>
          </p:cNvPr>
          <p:cNvPicPr>
            <a:picLocks noGrp="1" noChangeAspect="1"/>
          </p:cNvPicPr>
          <p:nvPr>
            <p:ph idx="1"/>
          </p:nvPr>
        </p:nvPicPr>
        <p:blipFill>
          <a:blip r:embed="rId2"/>
          <a:stretch>
            <a:fillRect/>
          </a:stretch>
        </p:blipFill>
        <p:spPr>
          <a:xfrm>
            <a:off x="304800" y="1524000"/>
            <a:ext cx="8610600" cy="4652963"/>
          </a:xfrm>
        </p:spPr>
      </p:pic>
    </p:spTree>
    <p:extLst>
      <p:ext uri="{BB962C8B-B14F-4D97-AF65-F5344CB8AC3E}">
        <p14:creationId xmlns:p14="http://schemas.microsoft.com/office/powerpoint/2010/main" val="187587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CF73E-ED16-A551-FD6F-E63842E86B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A4269-EB1C-3E28-D3AE-E7A0462AA3C0}"/>
              </a:ext>
            </a:extLst>
          </p:cNvPr>
          <p:cNvSpPr>
            <a:spLocks noGrp="1"/>
          </p:cNvSpPr>
          <p:nvPr>
            <p:ph type="title"/>
          </p:nvPr>
        </p:nvSpPr>
        <p:spPr/>
        <p:txBody>
          <a:bodyPr>
            <a:normAutofit/>
          </a:bodyPr>
          <a:lstStyle/>
          <a:p>
            <a:pPr algn="ctr"/>
            <a:r>
              <a:rPr lang="en-US" sz="4000" b="1" dirty="0"/>
              <a:t>Hyperargininemia</a:t>
            </a:r>
          </a:p>
        </p:txBody>
      </p:sp>
      <p:sp>
        <p:nvSpPr>
          <p:cNvPr id="4" name="Slide Number Placeholder 3">
            <a:extLst>
              <a:ext uri="{FF2B5EF4-FFF2-40B4-BE49-F238E27FC236}">
                <a16:creationId xmlns:a16="http://schemas.microsoft.com/office/drawing/2014/main" id="{CD513F67-DA3A-D64D-A7D8-926FA28A8721}"/>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6" name="Footer Placeholder 7">
            <a:extLst>
              <a:ext uri="{FF2B5EF4-FFF2-40B4-BE49-F238E27FC236}">
                <a16:creationId xmlns:a16="http://schemas.microsoft.com/office/drawing/2014/main" id="{DCAA9893-8B1B-D239-D3E5-473195DF6BC3}"/>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762E904C-646E-E3BF-15BD-FD0154D88976}"/>
              </a:ext>
            </a:extLst>
          </p:cNvPr>
          <p:cNvPicPr>
            <a:picLocks noGrp="1" noChangeAspect="1"/>
          </p:cNvPicPr>
          <p:nvPr>
            <p:ph idx="1"/>
          </p:nvPr>
        </p:nvPicPr>
        <p:blipFill>
          <a:blip r:embed="rId2"/>
          <a:stretch>
            <a:fillRect/>
          </a:stretch>
        </p:blipFill>
        <p:spPr>
          <a:xfrm>
            <a:off x="628650" y="1447800"/>
            <a:ext cx="8134350" cy="4729163"/>
          </a:xfrm>
        </p:spPr>
      </p:pic>
    </p:spTree>
    <p:extLst>
      <p:ext uri="{BB962C8B-B14F-4D97-AF65-F5344CB8AC3E}">
        <p14:creationId xmlns:p14="http://schemas.microsoft.com/office/powerpoint/2010/main" val="1386577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73302-036D-0CE0-F9D7-91A19A1263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B4042-F726-AE8B-DE4B-2856CDB93C91}"/>
              </a:ext>
            </a:extLst>
          </p:cNvPr>
          <p:cNvSpPr>
            <a:spLocks noGrp="1"/>
          </p:cNvSpPr>
          <p:nvPr>
            <p:ph type="title"/>
          </p:nvPr>
        </p:nvSpPr>
        <p:spPr/>
        <p:txBody>
          <a:bodyPr>
            <a:normAutofit/>
          </a:bodyPr>
          <a:lstStyle/>
          <a:p>
            <a:pPr algn="ctr"/>
            <a:r>
              <a:rPr lang="en-US" sz="4000" b="1" dirty="0"/>
              <a:t>Hyperornithinemia </a:t>
            </a:r>
          </a:p>
        </p:txBody>
      </p:sp>
      <p:sp>
        <p:nvSpPr>
          <p:cNvPr id="4" name="Slide Number Placeholder 3">
            <a:extLst>
              <a:ext uri="{FF2B5EF4-FFF2-40B4-BE49-F238E27FC236}">
                <a16:creationId xmlns:a16="http://schemas.microsoft.com/office/drawing/2014/main" id="{88A93D8E-EAB5-3181-94E1-182A82260DAB}"/>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6" name="Footer Placeholder 7">
            <a:extLst>
              <a:ext uri="{FF2B5EF4-FFF2-40B4-BE49-F238E27FC236}">
                <a16:creationId xmlns:a16="http://schemas.microsoft.com/office/drawing/2014/main" id="{4D56789F-66EF-77B4-941E-4BA7D5EAB66F}"/>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62BA6BC7-1400-266D-FA9C-D51BDEB967C6}"/>
              </a:ext>
            </a:extLst>
          </p:cNvPr>
          <p:cNvPicPr>
            <a:picLocks noGrp="1" noChangeAspect="1"/>
          </p:cNvPicPr>
          <p:nvPr>
            <p:ph idx="1"/>
          </p:nvPr>
        </p:nvPicPr>
        <p:blipFill>
          <a:blip r:embed="rId2"/>
          <a:stretch>
            <a:fillRect/>
          </a:stretch>
        </p:blipFill>
        <p:spPr>
          <a:xfrm>
            <a:off x="368740" y="1600200"/>
            <a:ext cx="8394260" cy="4892674"/>
          </a:xfrm>
        </p:spPr>
      </p:pic>
    </p:spTree>
    <p:extLst>
      <p:ext uri="{BB962C8B-B14F-4D97-AF65-F5344CB8AC3E}">
        <p14:creationId xmlns:p14="http://schemas.microsoft.com/office/powerpoint/2010/main" val="3034790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23EF-4873-61D6-69D3-628C77133448}"/>
              </a:ext>
            </a:extLst>
          </p:cNvPr>
          <p:cNvSpPr>
            <a:spLocks noGrp="1"/>
          </p:cNvSpPr>
          <p:nvPr>
            <p:ph type="title"/>
          </p:nvPr>
        </p:nvSpPr>
        <p:spPr/>
        <p:txBody>
          <a:bodyPr>
            <a:normAutofit/>
          </a:bodyPr>
          <a:lstStyle/>
          <a:p>
            <a:pPr algn="ctr"/>
            <a:r>
              <a:rPr lang="en-US" sz="4000" b="1" dirty="0"/>
              <a:t>Anatomy of Liver</a:t>
            </a:r>
          </a:p>
        </p:txBody>
      </p:sp>
      <p:sp>
        <p:nvSpPr>
          <p:cNvPr id="4" name="Slide Number Placeholder 3">
            <a:extLst>
              <a:ext uri="{FF2B5EF4-FFF2-40B4-BE49-F238E27FC236}">
                <a16:creationId xmlns:a16="http://schemas.microsoft.com/office/drawing/2014/main" id="{2FCD7CDE-1E5D-1908-0105-8202960798D9}"/>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5" name="Footer Placeholder 4">
            <a:extLst>
              <a:ext uri="{FF2B5EF4-FFF2-40B4-BE49-F238E27FC236}">
                <a16:creationId xmlns:a16="http://schemas.microsoft.com/office/drawing/2014/main" id="{F4B4E1FC-7CF7-CE7C-78C3-4E5591275874}"/>
              </a:ext>
            </a:extLst>
          </p:cNvPr>
          <p:cNvSpPr>
            <a:spLocks noGrp="1"/>
          </p:cNvSpPr>
          <p:nvPr>
            <p:ph type="ftr" sz="quarter" idx="3"/>
          </p:nvPr>
        </p:nvSpPr>
        <p:spPr>
          <a:xfrm>
            <a:off x="152400" y="396875"/>
            <a:ext cx="2209800" cy="365125"/>
          </a:xfrm>
        </p:spPr>
        <p:txBody>
          <a:bodyPr/>
          <a:lstStyle/>
          <a:p>
            <a:r>
              <a:rPr lang="en-US" sz="2400" b="1" dirty="0">
                <a:solidFill>
                  <a:schemeClr val="tx1"/>
                </a:solidFill>
              </a:rPr>
              <a:t>Horizontal Integration</a:t>
            </a:r>
          </a:p>
        </p:txBody>
      </p:sp>
      <p:sp>
        <p:nvSpPr>
          <p:cNvPr id="8" name="Content Placeholder 7">
            <a:extLst>
              <a:ext uri="{FF2B5EF4-FFF2-40B4-BE49-F238E27FC236}">
                <a16:creationId xmlns:a16="http://schemas.microsoft.com/office/drawing/2014/main" id="{2807FC19-8BF0-8F6A-4A53-50ED9F1986AC}"/>
              </a:ext>
            </a:extLst>
          </p:cNvPr>
          <p:cNvSpPr>
            <a:spLocks noGrp="1"/>
          </p:cNvSpPr>
          <p:nvPr>
            <p:ph idx="1"/>
          </p:nvPr>
        </p:nvSpPr>
        <p:spPr/>
        <p:txBody>
          <a:bodyPr/>
          <a:lstStyle/>
          <a:p>
            <a:endParaRPr lang="en-US" dirty="0"/>
          </a:p>
        </p:txBody>
      </p:sp>
      <p:sp>
        <p:nvSpPr>
          <p:cNvPr id="3" name="Title 1">
            <a:extLst>
              <a:ext uri="{FF2B5EF4-FFF2-40B4-BE49-F238E27FC236}">
                <a16:creationId xmlns:a16="http://schemas.microsoft.com/office/drawing/2014/main" id="{A6325BAD-D217-52B7-DDE3-200373306011}"/>
              </a:ext>
            </a:extLst>
          </p:cNvPr>
          <p:cNvSpPr txBox="1">
            <a:spLocks/>
          </p:cNvSpPr>
          <p:nvPr/>
        </p:nvSpPr>
        <p:spPr>
          <a:xfrm>
            <a:off x="152400" y="274638"/>
            <a:ext cx="8763000" cy="86836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endParaRPr lang="en-US" dirty="0">
              <a:solidFill>
                <a:schemeClr val="accent4">
                  <a:lumMod val="75000"/>
                </a:schemeClr>
              </a:solidFill>
            </a:endParaRPr>
          </a:p>
        </p:txBody>
      </p:sp>
      <p:pic>
        <p:nvPicPr>
          <p:cNvPr id="6" name="Content Placeholder 4">
            <a:extLst>
              <a:ext uri="{FF2B5EF4-FFF2-40B4-BE49-F238E27FC236}">
                <a16:creationId xmlns:a16="http://schemas.microsoft.com/office/drawing/2014/main" id="{10A60708-4D50-593A-0759-1F3F06D14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84325"/>
            <a:ext cx="8382000" cy="4892675"/>
          </a:xfrm>
          <a:prstGeom prst="rect">
            <a:avLst/>
          </a:prstGeom>
        </p:spPr>
      </p:pic>
    </p:spTree>
    <p:extLst>
      <p:ext uri="{BB962C8B-B14F-4D97-AF65-F5344CB8AC3E}">
        <p14:creationId xmlns:p14="http://schemas.microsoft.com/office/powerpoint/2010/main" val="297251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447800"/>
            <a:ext cx="7772400" cy="1312658"/>
          </a:xfrm>
        </p:spPr>
        <p:txBody>
          <a:bodyPr>
            <a:normAutofit fontScale="90000"/>
          </a:bodyPr>
          <a:lstStyle/>
          <a:p>
            <a:r>
              <a:rPr lang="en-US" sz="4000" b="1" dirty="0">
                <a:cs typeface="Times New Roman" pitchFamily="18" charset="0"/>
              </a:rPr>
              <a:t>Renal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MBBS(CBL)</a:t>
            </a:r>
            <a:br>
              <a:rPr lang="en-US" sz="4000" u="sng" dirty="0">
                <a:cs typeface="Times New Roman" pitchFamily="18" charset="0"/>
              </a:rPr>
            </a:br>
            <a:r>
              <a:rPr lang="en-US" sz="4000" b="1" dirty="0">
                <a:cs typeface="Times New Roman" pitchFamily="18" charset="0"/>
              </a:rPr>
              <a:t>Ammonia Toxicity</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Romessa Naeem				Date: 27-01-25</a:t>
            </a:r>
          </a:p>
          <a:p>
            <a:pPr algn="l"/>
            <a:r>
              <a:rPr lang="en-US" sz="7200" b="1" dirty="0">
                <a:cs typeface="Times New Roman" pitchFamily="18" charset="0"/>
              </a:rPr>
              <a:t>(Demonstrator)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AFE3BF-6E83-0CFA-573F-5C0BA247A7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5"/>
          <a:stretch>
            <a:fillRect/>
          </a:stretch>
        </p:blipFill>
        <p:spPr>
          <a:xfrm>
            <a:off x="7696200" y="152400"/>
            <a:ext cx="990600" cy="93365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D616-5645-CD01-3F3B-C2E096A68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5ED32-9DBC-B0C6-A95A-24DF69678E15}"/>
              </a:ext>
            </a:extLst>
          </p:cNvPr>
          <p:cNvSpPr>
            <a:spLocks noGrp="1"/>
          </p:cNvSpPr>
          <p:nvPr>
            <p:ph type="title"/>
          </p:nvPr>
        </p:nvSpPr>
        <p:spPr/>
        <p:txBody>
          <a:bodyPr>
            <a:normAutofit/>
          </a:bodyPr>
          <a:lstStyle/>
          <a:p>
            <a:pPr algn="ctr"/>
            <a:r>
              <a:rPr lang="en-US" sz="4000" b="1" dirty="0"/>
              <a:t>Physiology of Liver</a:t>
            </a:r>
          </a:p>
        </p:txBody>
      </p:sp>
      <p:sp>
        <p:nvSpPr>
          <p:cNvPr id="4" name="Slide Number Placeholder 3">
            <a:extLst>
              <a:ext uri="{FF2B5EF4-FFF2-40B4-BE49-F238E27FC236}">
                <a16:creationId xmlns:a16="http://schemas.microsoft.com/office/drawing/2014/main" id="{8630775D-AF8E-E67C-9A75-DF56606F640E}"/>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5" name="Footer Placeholder 4">
            <a:extLst>
              <a:ext uri="{FF2B5EF4-FFF2-40B4-BE49-F238E27FC236}">
                <a16:creationId xmlns:a16="http://schemas.microsoft.com/office/drawing/2014/main" id="{77F220EF-3840-DAA7-AB82-8394C7DBC486}"/>
              </a:ext>
            </a:extLst>
          </p:cNvPr>
          <p:cNvSpPr>
            <a:spLocks noGrp="1"/>
          </p:cNvSpPr>
          <p:nvPr>
            <p:ph type="ftr" sz="quarter" idx="3"/>
          </p:nvPr>
        </p:nvSpPr>
        <p:spPr>
          <a:xfrm>
            <a:off x="152400" y="168275"/>
            <a:ext cx="2209800" cy="365125"/>
          </a:xfrm>
        </p:spPr>
        <p:txBody>
          <a:bodyPr/>
          <a:lstStyle/>
          <a:p>
            <a:r>
              <a:rPr lang="en-US" sz="2400" b="1" dirty="0">
                <a:solidFill>
                  <a:schemeClr val="tx1"/>
                </a:solidFill>
              </a:rPr>
              <a:t>Horizontal Integration</a:t>
            </a:r>
          </a:p>
        </p:txBody>
      </p:sp>
      <p:pic>
        <p:nvPicPr>
          <p:cNvPr id="3" name="Content Placeholder 5">
            <a:extLst>
              <a:ext uri="{FF2B5EF4-FFF2-40B4-BE49-F238E27FC236}">
                <a16:creationId xmlns:a16="http://schemas.microsoft.com/office/drawing/2014/main" id="{298FE6A5-1CF2-371E-9900-A84FDEAC6037}"/>
              </a:ext>
            </a:extLst>
          </p:cNvPr>
          <p:cNvPicPr>
            <a:picLocks noGrp="1" noChangeAspect="1"/>
          </p:cNvPicPr>
          <p:nvPr>
            <p:ph idx="1"/>
          </p:nvPr>
        </p:nvPicPr>
        <p:blipFill>
          <a:blip r:embed="rId3"/>
          <a:stretch>
            <a:fillRect/>
          </a:stretch>
        </p:blipFill>
        <p:spPr>
          <a:xfrm>
            <a:off x="457200" y="1690689"/>
            <a:ext cx="8305800" cy="4557711"/>
          </a:xfrm>
          <a:prstGeom prst="rect">
            <a:avLst/>
          </a:prstGeom>
        </p:spPr>
      </p:pic>
    </p:spTree>
    <p:extLst>
      <p:ext uri="{BB962C8B-B14F-4D97-AF65-F5344CB8AC3E}">
        <p14:creationId xmlns:p14="http://schemas.microsoft.com/office/powerpoint/2010/main" val="3607857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65296-4173-5F43-8802-41BDE9FF8397}"/>
              </a:ext>
            </a:extLst>
          </p:cNvPr>
          <p:cNvSpPr>
            <a:spLocks noGrp="1"/>
          </p:cNvSpPr>
          <p:nvPr>
            <p:ph idx="1"/>
          </p:nvPr>
        </p:nvSpPr>
        <p:spPr>
          <a:xfrm>
            <a:off x="628650" y="1371600"/>
            <a:ext cx="7886700" cy="5121275"/>
          </a:xfrm>
        </p:spPr>
        <p:txBody>
          <a:bodyPr>
            <a:noAutofit/>
          </a:bodyPr>
          <a:lstStyle/>
          <a:p>
            <a:r>
              <a:rPr lang="en-US" sz="2400" dirty="0"/>
              <a:t>1️⃣ </a:t>
            </a:r>
            <a:r>
              <a:rPr lang="en-US" sz="2400" b="1" dirty="0"/>
              <a:t>Preventive Care</a:t>
            </a:r>
            <a:r>
              <a:rPr lang="en-US" sz="2400" dirty="0"/>
              <a:t>: Educate patients on dietary modifications, including controlled protein intake, and avoid triggers of hepatic encephalopathy.</a:t>
            </a:r>
          </a:p>
          <a:p>
            <a:r>
              <a:rPr lang="en-US" sz="2400" b="1" dirty="0"/>
              <a:t>2️⃣ Regular Monitoring</a:t>
            </a:r>
            <a:r>
              <a:rPr lang="en-US" sz="2400" dirty="0"/>
              <a:t>: Schedule frequent follow-ups for liver function tests, ammonia levels, and cognitive assessments.</a:t>
            </a:r>
          </a:p>
          <a:p>
            <a:r>
              <a:rPr lang="en-US" sz="2400" b="1" dirty="0"/>
              <a:t>3️⃣ Early Intervention</a:t>
            </a:r>
            <a:r>
              <a:rPr lang="en-US" sz="2400" dirty="0"/>
              <a:t>: Identify and treat early signs of hepatic encephalopathy in outpatient settings to prevent hospitalizations.</a:t>
            </a:r>
          </a:p>
          <a:p>
            <a:r>
              <a:rPr lang="en-US" sz="2400" dirty="0"/>
              <a:t>4️⃣ </a:t>
            </a:r>
            <a:r>
              <a:rPr lang="en-US" sz="2400" b="1" dirty="0"/>
              <a:t>Family Screening</a:t>
            </a:r>
            <a:r>
              <a:rPr lang="en-US" sz="2400" dirty="0"/>
              <a:t>: Encourage screening for hepatitis C in high-risk family members and ensure proper vaccination.</a:t>
            </a:r>
          </a:p>
          <a:p>
            <a:r>
              <a:rPr lang="en-US" sz="2400" dirty="0"/>
              <a:t>5️⃣ </a:t>
            </a:r>
            <a:r>
              <a:rPr lang="en-US" sz="2400" b="1" dirty="0"/>
              <a:t>Multidisciplinary Approach</a:t>
            </a:r>
            <a:r>
              <a:rPr lang="en-US" sz="2400" dirty="0"/>
              <a:t>: Coordinate care with hepatologists, nutritionists, and mental health professionals for comprehensive management.</a:t>
            </a:r>
          </a:p>
        </p:txBody>
      </p:sp>
      <p:sp>
        <p:nvSpPr>
          <p:cNvPr id="4" name="Slide Number Placeholder 3">
            <a:extLst>
              <a:ext uri="{FF2B5EF4-FFF2-40B4-BE49-F238E27FC236}">
                <a16:creationId xmlns:a16="http://schemas.microsoft.com/office/drawing/2014/main" id="{667D0460-F6D4-F708-C218-C75895E5B70B}"/>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a:extLst>
              <a:ext uri="{FF2B5EF4-FFF2-40B4-BE49-F238E27FC236}">
                <a16:creationId xmlns:a16="http://schemas.microsoft.com/office/drawing/2014/main" id="{4486375C-23D3-1888-0252-8864897521C9}"/>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Family Medicine</a:t>
            </a:r>
            <a:endParaRPr lang="en-US" sz="2400" dirty="0"/>
          </a:p>
        </p:txBody>
      </p:sp>
      <p:sp>
        <p:nvSpPr>
          <p:cNvPr id="6" name="Footer Placeholder 4">
            <a:extLst>
              <a:ext uri="{FF2B5EF4-FFF2-40B4-BE49-F238E27FC236}">
                <a16:creationId xmlns:a16="http://schemas.microsoft.com/office/drawing/2014/main" id="{E7E10A1E-FD1E-A8C8-0005-47B332E7BDCE}"/>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83399F22-4DA4-FEAA-0CBA-BFE9C1A8CEDB}"/>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Management of Hyperammonemia</a:t>
            </a:r>
          </a:p>
        </p:txBody>
      </p:sp>
    </p:spTree>
    <p:extLst>
      <p:ext uri="{BB962C8B-B14F-4D97-AF65-F5344CB8AC3E}">
        <p14:creationId xmlns:p14="http://schemas.microsoft.com/office/powerpoint/2010/main" val="2561361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C0629-9B16-26AA-259D-8CA6C52822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6DFC0-9F37-62FF-8B38-7EC4749F00FD}"/>
              </a:ext>
            </a:extLst>
          </p:cNvPr>
          <p:cNvSpPr>
            <a:spLocks noGrp="1"/>
          </p:cNvSpPr>
          <p:nvPr>
            <p:ph idx="1"/>
          </p:nvPr>
        </p:nvSpPr>
        <p:spPr>
          <a:xfrm>
            <a:off x="628650" y="1825625"/>
            <a:ext cx="7886700" cy="4667250"/>
          </a:xfrm>
        </p:spPr>
        <p:txBody>
          <a:bodyPr>
            <a:noAutofit/>
          </a:bodyPr>
          <a:lstStyle/>
          <a:p>
            <a:r>
              <a:rPr lang="en-US" sz="2400" dirty="0"/>
              <a:t>1️⃣ </a:t>
            </a:r>
            <a:r>
              <a:rPr lang="en-US" sz="2400" b="1" dirty="0"/>
              <a:t>Informed Consent:</a:t>
            </a:r>
            <a:r>
              <a:rPr lang="en-US" sz="2400" dirty="0"/>
              <a:t> The patient’s </a:t>
            </a:r>
            <a:r>
              <a:rPr lang="en-US" sz="2400" b="1" dirty="0"/>
              <a:t>altered mental status</a:t>
            </a:r>
            <a:r>
              <a:rPr lang="en-US" sz="2400" dirty="0"/>
              <a:t> necessitates decision-making through </a:t>
            </a:r>
            <a:r>
              <a:rPr lang="en-US" sz="2400" b="1" dirty="0"/>
              <a:t>legal surrogates or advance directives</a:t>
            </a:r>
            <a:r>
              <a:rPr lang="en-US" sz="2400" dirty="0"/>
              <a:t>.</a:t>
            </a:r>
            <a:br>
              <a:rPr lang="en-US" sz="2400" dirty="0"/>
            </a:br>
            <a:r>
              <a:rPr lang="en-US" sz="2400" dirty="0"/>
              <a:t>2️⃣ </a:t>
            </a:r>
            <a:r>
              <a:rPr lang="en-US" sz="2400" b="1" dirty="0"/>
              <a:t>Autonomy vs. Beneficence:</a:t>
            </a:r>
            <a:r>
              <a:rPr lang="en-US" sz="2400" dirty="0"/>
              <a:t> Physicians must balance </a:t>
            </a:r>
            <a:r>
              <a:rPr lang="en-US" sz="2400" b="1" dirty="0"/>
              <a:t>respecting patient/family wishes</a:t>
            </a:r>
            <a:r>
              <a:rPr lang="en-US" sz="2400" dirty="0"/>
              <a:t> with providing </a:t>
            </a:r>
            <a:r>
              <a:rPr lang="en-US" sz="2400" b="1" dirty="0"/>
              <a:t>medically appropriate care</a:t>
            </a:r>
            <a:r>
              <a:rPr lang="en-US" sz="2400" dirty="0"/>
              <a:t>.</a:t>
            </a:r>
            <a:br>
              <a:rPr lang="en-US" sz="2400" dirty="0"/>
            </a:br>
            <a:r>
              <a:rPr lang="en-US" sz="2400" dirty="0"/>
              <a:t>3️⃣ </a:t>
            </a:r>
            <a:r>
              <a:rPr lang="en-US" sz="2400" b="1" dirty="0"/>
              <a:t>Non-Maleficence:</a:t>
            </a:r>
            <a:r>
              <a:rPr lang="en-US" sz="2400" dirty="0"/>
              <a:t> Avoid potential harm by ensuring </a:t>
            </a:r>
            <a:r>
              <a:rPr lang="en-US" sz="2400" b="1" dirty="0"/>
              <a:t>timely treatment and preventing further complications</a:t>
            </a:r>
            <a:r>
              <a:rPr lang="en-US" sz="2400" dirty="0"/>
              <a:t>.</a:t>
            </a:r>
            <a:br>
              <a:rPr lang="en-US" sz="2400" dirty="0"/>
            </a:br>
            <a:r>
              <a:rPr lang="en-US" sz="2400" dirty="0"/>
              <a:t>4️⃣ </a:t>
            </a:r>
            <a:r>
              <a:rPr lang="en-US" sz="2400" b="1" dirty="0"/>
              <a:t>Family’s Role in Decision-Making:</a:t>
            </a:r>
            <a:r>
              <a:rPr lang="en-US" sz="2400" dirty="0"/>
              <a:t> Engage the family in </a:t>
            </a:r>
            <a:r>
              <a:rPr lang="en-US" sz="2400" b="1" dirty="0"/>
              <a:t>shared decision-making</a:t>
            </a:r>
            <a:r>
              <a:rPr lang="en-US" sz="2400" dirty="0"/>
              <a:t> while explaining the risks and benefits of treatment.</a:t>
            </a:r>
            <a:br>
              <a:rPr lang="en-US" sz="2400" dirty="0"/>
            </a:br>
            <a:r>
              <a:rPr lang="en-US" sz="2400" dirty="0"/>
              <a:t>5️⃣ </a:t>
            </a:r>
            <a:r>
              <a:rPr lang="en-US" sz="2400" b="1" dirty="0"/>
              <a:t>Cultural and Ethical Sensitivity:</a:t>
            </a:r>
            <a:r>
              <a:rPr lang="en-US" sz="2400" dirty="0"/>
              <a:t> Address concerns related to </a:t>
            </a:r>
            <a:r>
              <a:rPr lang="en-US" sz="2400" b="1" dirty="0"/>
              <a:t>alternative medicine, treatment refusal, and end-of-life care</a:t>
            </a:r>
            <a:r>
              <a:rPr lang="en-US" sz="2400" dirty="0"/>
              <a:t> with empathy.</a:t>
            </a:r>
          </a:p>
        </p:txBody>
      </p:sp>
      <p:sp>
        <p:nvSpPr>
          <p:cNvPr id="4" name="Slide Number Placeholder 3">
            <a:extLst>
              <a:ext uri="{FF2B5EF4-FFF2-40B4-BE49-F238E27FC236}">
                <a16:creationId xmlns:a16="http://schemas.microsoft.com/office/drawing/2014/main" id="{DE7C1DE7-1FC9-4469-C6E1-732E7AA160CB}"/>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5" name="Footer Placeholder 4">
            <a:extLst>
              <a:ext uri="{FF2B5EF4-FFF2-40B4-BE49-F238E27FC236}">
                <a16:creationId xmlns:a16="http://schemas.microsoft.com/office/drawing/2014/main" id="{F0D385FD-B7F8-1B84-3576-3E28D825E4A6}"/>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Biomedical Ethics</a:t>
            </a:r>
            <a:endParaRPr lang="en-US" sz="2400" dirty="0"/>
          </a:p>
        </p:txBody>
      </p:sp>
      <p:sp>
        <p:nvSpPr>
          <p:cNvPr id="6" name="Footer Placeholder 4">
            <a:extLst>
              <a:ext uri="{FF2B5EF4-FFF2-40B4-BE49-F238E27FC236}">
                <a16:creationId xmlns:a16="http://schemas.microsoft.com/office/drawing/2014/main" id="{645123A5-5772-ED86-3AF7-24CCA2A1A97B}"/>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117D5A66-4A36-2378-F04E-81F64F574CBD}"/>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Ethical Consideration</a:t>
            </a:r>
          </a:p>
        </p:txBody>
      </p:sp>
    </p:spTree>
    <p:extLst>
      <p:ext uri="{BB962C8B-B14F-4D97-AF65-F5344CB8AC3E}">
        <p14:creationId xmlns:p14="http://schemas.microsoft.com/office/powerpoint/2010/main" val="4042796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B30B-5679-49E0-8DB8-2448F67653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52E6F-9B36-72F8-A00B-CE4615901A62}"/>
              </a:ext>
            </a:extLst>
          </p:cNvPr>
          <p:cNvSpPr>
            <a:spLocks noGrp="1"/>
          </p:cNvSpPr>
          <p:nvPr>
            <p:ph idx="1"/>
          </p:nvPr>
        </p:nvSpPr>
        <p:spPr>
          <a:xfrm>
            <a:off x="628650" y="1690688"/>
            <a:ext cx="8134350" cy="5091111"/>
          </a:xfrm>
        </p:spPr>
        <p:txBody>
          <a:bodyPr>
            <a:noAutofit/>
          </a:bodyPr>
          <a:lstStyle/>
          <a:p>
            <a:r>
              <a:rPr lang="en-US" sz="2400" dirty="0"/>
              <a:t>1️⃣ </a:t>
            </a:r>
            <a:r>
              <a:rPr lang="en-US" sz="2400" b="1" dirty="0"/>
              <a:t>AI for Early Diagnosis:</a:t>
            </a:r>
            <a:r>
              <a:rPr lang="en-US" sz="2400" dirty="0"/>
              <a:t> Machine learning algorithms can </a:t>
            </a:r>
            <a:r>
              <a:rPr lang="en-US" sz="2400" b="1" dirty="0"/>
              <a:t>predict hepatic encephalopathy risk</a:t>
            </a:r>
            <a:r>
              <a:rPr lang="en-US" sz="2400" dirty="0"/>
              <a:t> using patient data trends.</a:t>
            </a:r>
            <a:br>
              <a:rPr lang="en-US" sz="2400" dirty="0"/>
            </a:br>
            <a:r>
              <a:rPr lang="en-US" sz="2400" dirty="0"/>
              <a:t>2️⃣ </a:t>
            </a:r>
            <a:r>
              <a:rPr lang="en-US" sz="2400" b="1" dirty="0"/>
              <a:t>Telemonitoring Tools:</a:t>
            </a:r>
            <a:r>
              <a:rPr lang="en-US" sz="2400" dirty="0"/>
              <a:t> AI-based apps help </a:t>
            </a:r>
            <a:r>
              <a:rPr lang="en-US" sz="2400" b="1" dirty="0"/>
              <a:t>track ammonia levels, cognitive status, and dietary habits</a:t>
            </a:r>
            <a:r>
              <a:rPr lang="en-US" sz="2400" dirty="0"/>
              <a:t> remotely.</a:t>
            </a:r>
            <a:br>
              <a:rPr lang="en-US" sz="2400" dirty="0"/>
            </a:br>
            <a:r>
              <a:rPr lang="en-US" sz="2400" dirty="0"/>
              <a:t>3️⃣ </a:t>
            </a:r>
            <a:r>
              <a:rPr lang="en-US" sz="2400" b="1" dirty="0"/>
              <a:t>Decision Support Systems (CDSS):</a:t>
            </a:r>
            <a:r>
              <a:rPr lang="en-US" sz="2400" dirty="0"/>
              <a:t> AI-driven tools assist physicians in </a:t>
            </a:r>
            <a:r>
              <a:rPr lang="en-US" sz="2400" b="1" dirty="0"/>
              <a:t>treatment planning and medication adjustments</a:t>
            </a:r>
            <a:r>
              <a:rPr lang="en-US" sz="2400" dirty="0"/>
              <a:t>.</a:t>
            </a:r>
            <a:br>
              <a:rPr lang="en-US" sz="2400" dirty="0"/>
            </a:br>
            <a:r>
              <a:rPr lang="en-US" sz="2400" dirty="0"/>
              <a:t>4️⃣ </a:t>
            </a:r>
            <a:r>
              <a:rPr lang="en-US" sz="2400" b="1" dirty="0"/>
              <a:t>Predictive Analytics:</a:t>
            </a:r>
            <a:r>
              <a:rPr lang="en-US" sz="2400" dirty="0"/>
              <a:t> AI models can forecast </a:t>
            </a:r>
            <a:r>
              <a:rPr lang="en-US" sz="2400" b="1" dirty="0"/>
              <a:t>disease progression and hospital readmission risks</a:t>
            </a:r>
            <a:r>
              <a:rPr lang="en-US" sz="2400" dirty="0"/>
              <a:t>, enabling proactive care.</a:t>
            </a:r>
            <a:br>
              <a:rPr lang="en-US" sz="2400" dirty="0"/>
            </a:br>
            <a:r>
              <a:rPr lang="en-US" sz="2400" dirty="0"/>
              <a:t>5️⃣ </a:t>
            </a:r>
            <a:r>
              <a:rPr lang="en-US" sz="2400" b="1" dirty="0"/>
              <a:t>Ethical AI Integration:</a:t>
            </a:r>
            <a:r>
              <a:rPr lang="en-US" sz="2400" dirty="0"/>
              <a:t> Ensure </a:t>
            </a:r>
            <a:r>
              <a:rPr lang="en-US" sz="2400" b="1" dirty="0"/>
              <a:t>data privacy, algorithm transparency, and bias mitigation</a:t>
            </a:r>
            <a:r>
              <a:rPr lang="en-US" sz="2400" dirty="0"/>
              <a:t> in AI-driven healthcare applications.</a:t>
            </a:r>
          </a:p>
        </p:txBody>
      </p:sp>
      <p:sp>
        <p:nvSpPr>
          <p:cNvPr id="4" name="Slide Number Placeholder 3">
            <a:extLst>
              <a:ext uri="{FF2B5EF4-FFF2-40B4-BE49-F238E27FC236}">
                <a16:creationId xmlns:a16="http://schemas.microsoft.com/office/drawing/2014/main" id="{72D2076E-E82E-6730-9AB8-9A1789F2401D}"/>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6" name="Footer Placeholder 4">
            <a:extLst>
              <a:ext uri="{FF2B5EF4-FFF2-40B4-BE49-F238E27FC236}">
                <a16:creationId xmlns:a16="http://schemas.microsoft.com/office/drawing/2014/main" id="{30383113-4418-710D-3D10-8FE7D5B7F6D3}"/>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
        <p:nvSpPr>
          <p:cNvPr id="7" name="Footer Placeholder 4">
            <a:extLst>
              <a:ext uri="{FF2B5EF4-FFF2-40B4-BE49-F238E27FC236}">
                <a16:creationId xmlns:a16="http://schemas.microsoft.com/office/drawing/2014/main" id="{D7888987-A3F0-3448-B1F0-43D0D692414A}"/>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Role of AI in Managing Hyperammonemia</a:t>
            </a:r>
          </a:p>
        </p:txBody>
      </p:sp>
    </p:spTree>
    <p:extLst>
      <p:ext uri="{BB962C8B-B14F-4D97-AF65-F5344CB8AC3E}">
        <p14:creationId xmlns:p14="http://schemas.microsoft.com/office/powerpoint/2010/main" val="100121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954D74-1A40-D2E5-B471-3322B43DD2D0}"/>
              </a:ext>
            </a:extLst>
          </p:cNvPr>
          <p:cNvSpPr>
            <a:spLocks noGrp="1"/>
          </p:cNvSpPr>
          <p:nvPr>
            <p:ph idx="1"/>
          </p:nvPr>
        </p:nvSpPr>
        <p:spPr>
          <a:xfrm>
            <a:off x="5181600" y="1825625"/>
            <a:ext cx="3333750" cy="4667250"/>
          </a:xfrm>
        </p:spPr>
        <p:txBody>
          <a:bodyPr>
            <a:normAutofit fontScale="62500" lnSpcReduction="20000"/>
          </a:bodyPr>
          <a:lstStyle/>
          <a:p>
            <a:pPr algn="l"/>
            <a:r>
              <a:rPr lang="en-US" sz="2800" b="1" i="0" dirty="0">
                <a:solidFill>
                  <a:srgbClr val="000000"/>
                </a:solidFill>
                <a:effectLst/>
                <a:latin typeface="Times New Roman" panose="02020603050405020304" pitchFamily="18" charset="0"/>
              </a:rPr>
              <a:t>Objectives:</a:t>
            </a:r>
            <a:endParaRPr lang="en-US" sz="28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sz="2800" b="0" i="0" dirty="0">
                <a:solidFill>
                  <a:srgbClr val="000000"/>
                </a:solidFill>
                <a:effectLst/>
                <a:highlight>
                  <a:srgbClr val="FFFF00"/>
                </a:highlight>
                <a:latin typeface="Times New Roman" panose="02020603050405020304" pitchFamily="18" charset="0"/>
              </a:rPr>
              <a:t>Identify the etiology of hyperammonemia.</a:t>
            </a:r>
          </a:p>
          <a:p>
            <a:pPr algn="l">
              <a:buFont typeface="Arial" panose="020B0604020202020204" pitchFamily="34" charset="0"/>
              <a:buChar char="•"/>
            </a:pPr>
            <a:r>
              <a:rPr lang="en-US" sz="2800" b="0" i="0" dirty="0">
                <a:solidFill>
                  <a:srgbClr val="000000"/>
                </a:solidFill>
                <a:effectLst/>
                <a:highlight>
                  <a:srgbClr val="FFFF00"/>
                </a:highlight>
                <a:latin typeface="Times New Roman" panose="02020603050405020304" pitchFamily="18" charset="0"/>
              </a:rPr>
              <a:t>Describe the presentation of a patient with hyperammonemia.</a:t>
            </a:r>
          </a:p>
          <a:p>
            <a:pPr algn="l">
              <a:buFont typeface="Arial" panose="020B0604020202020204" pitchFamily="34" charset="0"/>
              <a:buChar char="•"/>
            </a:pPr>
            <a:r>
              <a:rPr lang="en-US" sz="2800" b="0" i="0" dirty="0">
                <a:solidFill>
                  <a:srgbClr val="000000"/>
                </a:solidFill>
                <a:effectLst/>
                <a:highlight>
                  <a:srgbClr val="FFFF00"/>
                </a:highlight>
                <a:latin typeface="Times New Roman" panose="02020603050405020304" pitchFamily="18" charset="0"/>
              </a:rPr>
              <a:t>Outline the management options available for hyperammonemia.</a:t>
            </a:r>
          </a:p>
          <a:p>
            <a:pPr marL="0" indent="0" algn="l">
              <a:buNone/>
            </a:pPr>
            <a:r>
              <a:rPr lang="en-US" sz="3600" b="1" i="0" dirty="0">
                <a:solidFill>
                  <a:srgbClr val="000000"/>
                </a:solidFill>
                <a:effectLst/>
                <a:latin typeface="Times New Roman" panose="02020603050405020304" pitchFamily="18" charset="0"/>
              </a:rPr>
              <a:t>Introduction </a:t>
            </a:r>
            <a:r>
              <a:rPr lang="en-US" sz="18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Hyperammonemia is a metabolic condition characterized by the raised levels of ammonia, a nitrogen-containing compound. Normal levels of ammonia in the body vary according to age. Hyperammonemia can result from various congenital and acquired conditions in which it may be the principal toxin. Hyperammonemia may also occur as a part of other disorders that involve various other metabolic abnormalities. Normally, ammonia is produced in the colon and small intestine from where it is transported to the liver to be converted to urea via the urea cycle. Urea, a water-soluble compound, can then be excreted via the kidneys</a:t>
            </a:r>
          </a:p>
          <a:p>
            <a:endParaRPr lang="en-US" dirty="0"/>
          </a:p>
        </p:txBody>
      </p:sp>
      <p:sp>
        <p:nvSpPr>
          <p:cNvPr id="4" name="Slide Number Placeholder 3">
            <a:extLst>
              <a:ext uri="{FF2B5EF4-FFF2-40B4-BE49-F238E27FC236}">
                <a16:creationId xmlns:a16="http://schemas.microsoft.com/office/drawing/2014/main" id="{D1A5E696-CEC5-8353-B521-834AAB585570}"/>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5" name="Footer Placeholder 4">
            <a:extLst>
              <a:ext uri="{FF2B5EF4-FFF2-40B4-BE49-F238E27FC236}">
                <a16:creationId xmlns:a16="http://schemas.microsoft.com/office/drawing/2014/main" id="{65EFA9D9-188F-8097-5766-04F7D8311D43}"/>
              </a:ext>
            </a:extLst>
          </p:cNvPr>
          <p:cNvSpPr>
            <a:spLocks noGrp="1"/>
          </p:cNvSpPr>
          <p:nvPr>
            <p:ph type="ftr" sz="quarter" idx="3"/>
          </p:nvPr>
        </p:nvSpPr>
        <p:spPr>
          <a:xfrm>
            <a:off x="152400" y="152400"/>
            <a:ext cx="2209800" cy="533400"/>
          </a:xfrm>
        </p:spPr>
        <p:txBody>
          <a:bodyPr/>
          <a:lstStyle/>
          <a:p>
            <a:r>
              <a:rPr lang="en-US" sz="2400" b="1" dirty="0">
                <a:solidFill>
                  <a:schemeClr val="tx1"/>
                </a:solidFill>
              </a:rPr>
              <a:t>Spiral Integration</a:t>
            </a:r>
            <a:endParaRPr lang="en-US" sz="2400" dirty="0"/>
          </a:p>
        </p:txBody>
      </p:sp>
      <p:sp>
        <p:nvSpPr>
          <p:cNvPr id="6" name="Footer Placeholder 4">
            <a:extLst>
              <a:ext uri="{FF2B5EF4-FFF2-40B4-BE49-F238E27FC236}">
                <a16:creationId xmlns:a16="http://schemas.microsoft.com/office/drawing/2014/main" id="{F8A665DB-E4C8-93F8-D86E-B20A663C5BF2}"/>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latin typeface="Calibri" pitchFamily="34" charset="0"/>
              </a:rPr>
              <a:t>Suggested Research Article</a:t>
            </a:r>
            <a:endParaRPr lang="en-US" sz="4000" b="1" dirty="0">
              <a:solidFill>
                <a:schemeClr val="tx1"/>
              </a:solidFill>
            </a:endParaRPr>
          </a:p>
        </p:txBody>
      </p:sp>
      <p:sp>
        <p:nvSpPr>
          <p:cNvPr id="2" name="Content Placeholder 2">
            <a:extLst>
              <a:ext uri="{FF2B5EF4-FFF2-40B4-BE49-F238E27FC236}">
                <a16:creationId xmlns:a16="http://schemas.microsoft.com/office/drawing/2014/main" id="{8C3EAD0F-8EA5-FFD5-694C-DB62251D29D0}"/>
              </a:ext>
            </a:extLst>
          </p:cNvPr>
          <p:cNvSpPr txBox="1">
            <a:spLocks/>
          </p:cNvSpPr>
          <p:nvPr/>
        </p:nvSpPr>
        <p:spPr>
          <a:xfrm>
            <a:off x="457200" y="1676400"/>
            <a:ext cx="4038600" cy="44497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b="1" dirty="0"/>
              <a:t>Link: </a:t>
            </a:r>
            <a:r>
              <a:rPr lang="en-US" sz="2400" dirty="0">
                <a:hlinkClick r:id="rId2"/>
              </a:rPr>
              <a:t>https://www.ncbi.nlm.nih.gov/</a:t>
            </a:r>
            <a:endParaRPr lang="en-US" sz="2400" dirty="0"/>
          </a:p>
          <a:p>
            <a:pPr marL="0" indent="0">
              <a:buFont typeface="Arial" panose="020B0604020202020204" pitchFamily="34" charset="0"/>
              <a:buNone/>
            </a:pPr>
            <a:r>
              <a:rPr lang="en-US" sz="2400" b="1" dirty="0"/>
              <a:t>Journal Name</a:t>
            </a:r>
            <a:r>
              <a:rPr lang="en-US" sz="2400" dirty="0"/>
              <a:t>:</a:t>
            </a:r>
          </a:p>
          <a:p>
            <a:pPr marL="0" indent="0">
              <a:buFont typeface="Arial" panose="020B0604020202020204" pitchFamily="34" charset="0"/>
              <a:buNone/>
            </a:pPr>
            <a:r>
              <a:rPr lang="en-US" sz="2400" dirty="0"/>
              <a:t>Bookshelf</a:t>
            </a:r>
          </a:p>
          <a:p>
            <a:pPr marL="0" indent="0">
              <a:buFont typeface="Arial" panose="020B0604020202020204" pitchFamily="34" charset="0"/>
              <a:buNone/>
            </a:pPr>
            <a:r>
              <a:rPr lang="en-US" sz="2400" b="1" dirty="0"/>
              <a:t>Title:</a:t>
            </a:r>
          </a:p>
          <a:p>
            <a:pPr marL="0" indent="0">
              <a:buFont typeface="Arial" panose="020B0604020202020204" pitchFamily="34" charset="0"/>
              <a:buNone/>
            </a:pPr>
            <a:r>
              <a:rPr lang="en-US" sz="1600" b="1" dirty="0">
                <a:solidFill>
                  <a:srgbClr val="000000"/>
                </a:solidFill>
                <a:latin typeface="arial" panose="020B0604020202020204" pitchFamily="34" charset="0"/>
              </a:rPr>
              <a:t>Hyperammonemia</a:t>
            </a:r>
          </a:p>
          <a:p>
            <a:pPr marL="0" indent="0">
              <a:buFont typeface="Arial" panose="020B0604020202020204" pitchFamily="34" charset="0"/>
              <a:buNone/>
            </a:pPr>
            <a:endParaRPr lang="en-US" sz="2400" b="1" dirty="0"/>
          </a:p>
          <a:p>
            <a:pPr marL="0" indent="0">
              <a:buFont typeface="Arial" panose="020B0604020202020204" pitchFamily="34" charset="0"/>
              <a:buNone/>
            </a:pPr>
            <a:r>
              <a:rPr lang="en-US" sz="2400" b="1" dirty="0"/>
              <a:t>Author Name:</a:t>
            </a:r>
          </a:p>
          <a:p>
            <a:pPr marL="0" indent="0">
              <a:buFont typeface="Arial" panose="020B0604020202020204" pitchFamily="34" charset="0"/>
              <a:buNone/>
            </a:pPr>
            <a:r>
              <a:rPr lang="en-US" sz="1600" dirty="0">
                <a:solidFill>
                  <a:srgbClr val="000000"/>
                </a:solidFill>
                <a:latin typeface="arial" panose="020B0604020202020204" pitchFamily="34" charset="0"/>
              </a:rPr>
              <a:t>Rimsha </a:t>
            </a:r>
            <a:r>
              <a:rPr lang="en-US" sz="1600" dirty="0" err="1">
                <a:solidFill>
                  <a:srgbClr val="000000"/>
                </a:solidFill>
                <a:latin typeface="arial" panose="020B0604020202020204" pitchFamily="34" charset="0"/>
              </a:rPr>
              <a:t>Ali</a:t>
            </a:r>
            <a:r>
              <a:rPr lang="en-US" sz="2400" dirty="0" err="1"/>
              <a:t>,</a:t>
            </a:r>
            <a:r>
              <a:rPr lang="en-US" sz="1600" dirty="0" err="1">
                <a:solidFill>
                  <a:srgbClr val="000000"/>
                </a:solidFill>
                <a:latin typeface="arial" panose="020B0604020202020204" pitchFamily="34" charset="0"/>
              </a:rPr>
              <a:t>Shivaraj</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Nagalli</a:t>
            </a:r>
            <a:r>
              <a:rPr lang="en-US" dirty="0">
                <a:solidFill>
                  <a:srgbClr val="000000"/>
                </a:solidFill>
                <a:latin typeface="arial" panose="020B0604020202020204" pitchFamily="34" charset="0"/>
              </a:rPr>
              <a:t>.</a:t>
            </a: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66293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544D-DBAC-77C9-06E5-7C79DB8B9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A59E1-B81F-3AC4-0087-77E671D1608D}"/>
              </a:ext>
            </a:extLst>
          </p:cNvPr>
          <p:cNvSpPr>
            <a:spLocks noGrp="1"/>
          </p:cNvSpPr>
          <p:nvPr>
            <p:ph type="title"/>
          </p:nvPr>
        </p:nvSpPr>
        <p:spPr/>
        <p:txBody>
          <a:bodyPr/>
          <a:lstStyle/>
          <a:p>
            <a:pPr algn="ctr"/>
            <a:r>
              <a:rPr lang="en-US" sz="3600" b="1" dirty="0">
                <a:latin typeface="Calibri" pitchFamily="34" charset="0"/>
              </a:rPr>
              <a:t>How To Access Digital Library</a:t>
            </a:r>
            <a:endParaRPr lang="en-US" b="1" dirty="0"/>
          </a:p>
        </p:txBody>
      </p:sp>
      <p:sp>
        <p:nvSpPr>
          <p:cNvPr id="3" name="Content Placeholder 2">
            <a:extLst>
              <a:ext uri="{FF2B5EF4-FFF2-40B4-BE49-F238E27FC236}">
                <a16:creationId xmlns:a16="http://schemas.microsoft.com/office/drawing/2014/main" id="{C4CC3DB7-6D49-951F-CFE7-3517380FAC56}"/>
              </a:ext>
            </a:extLst>
          </p:cNvPr>
          <p:cNvSpPr>
            <a:spLocks noGrp="1"/>
          </p:cNvSpPr>
          <p:nvPr>
            <p:ph idx="1"/>
          </p:nvPr>
        </p:nvSpPr>
        <p:spPr/>
        <p:txBody>
          <a:bodyPr>
            <a:normAutofit fontScale="92500" lnSpcReduction="10000"/>
          </a:bodyPr>
          <a:lstStyle/>
          <a:p>
            <a:pPr marL="514350" indent="-514350">
              <a:buFont typeface="+mj-lt"/>
              <a:buAutoNum type="arabicPeriod"/>
            </a:pPr>
            <a:r>
              <a:rPr lang="en-US" sz="2400" b="1" dirty="0">
                <a:solidFill>
                  <a:srgbClr val="202124"/>
                </a:solidFill>
                <a:latin typeface="+mj-lt"/>
              </a:rPr>
              <a:t>Steps to Access HEC Digital Library</a:t>
            </a:r>
            <a:endParaRPr lang="en-US" sz="2400" dirty="0">
              <a:solidFill>
                <a:srgbClr val="202124"/>
              </a:solidFill>
              <a:latin typeface="+mj-lt"/>
            </a:endParaRPr>
          </a:p>
          <a:p>
            <a:pPr>
              <a:buFont typeface="+mj-lt"/>
              <a:buAutoNum type="arabicPeriod"/>
            </a:pPr>
            <a:r>
              <a:rPr lang="en-US" sz="2400" dirty="0">
                <a:solidFill>
                  <a:srgbClr val="202124"/>
                </a:solidFill>
                <a:latin typeface="Calibri" pitchFamily="34" charset="0"/>
              </a:rPr>
              <a:t>Go to the website of HEC National Digital Library.</a:t>
            </a:r>
          </a:p>
          <a:p>
            <a:pPr>
              <a:buFont typeface="+mj-lt"/>
              <a:buAutoNum type="arabicPeriod"/>
            </a:pPr>
            <a:r>
              <a:rPr lang="en-US" sz="2400" dirty="0">
                <a:solidFill>
                  <a:srgbClr val="202124"/>
                </a:solidFill>
                <a:latin typeface="Calibri" pitchFamily="34" charset="0"/>
              </a:rPr>
              <a:t>On Home Page, click on the INSTITUTES.</a:t>
            </a:r>
          </a:p>
          <a:p>
            <a:pPr>
              <a:buFont typeface="+mj-lt"/>
              <a:buAutoNum type="arabicPeriod"/>
            </a:pPr>
            <a:r>
              <a:rPr lang="en-US" sz="24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400" dirty="0">
                <a:solidFill>
                  <a:srgbClr val="202124"/>
                </a:solidFill>
                <a:latin typeface="Calibri" pitchFamily="34" charset="0"/>
              </a:rPr>
              <a:t>Select your desired Institute.</a:t>
            </a:r>
          </a:p>
          <a:p>
            <a:pPr marL="514350" indent="-514350">
              <a:buFont typeface="+mj-lt"/>
              <a:buAutoNum type="arabicPeriod"/>
            </a:pPr>
            <a:r>
              <a:rPr lang="en-US" sz="2400" dirty="0">
                <a:solidFill>
                  <a:srgbClr val="000000"/>
                </a:solidFill>
                <a:latin typeface="Calibri" pitchFamily="34" charset="0"/>
              </a:rPr>
              <a:t>A page will appear showing the resources of the institution</a:t>
            </a:r>
          </a:p>
          <a:p>
            <a:pPr marL="514350" indent="-514350">
              <a:buFont typeface="+mj-lt"/>
              <a:buAutoNum type="arabicPeriod"/>
            </a:pPr>
            <a:r>
              <a:rPr lang="en-US" sz="2400" dirty="0">
                <a:solidFill>
                  <a:srgbClr val="000000"/>
                </a:solidFill>
                <a:latin typeface="Calibri" pitchFamily="34" charset="0"/>
              </a:rPr>
              <a:t>6. Journals and Researches will appear</a:t>
            </a:r>
          </a:p>
          <a:p>
            <a:pPr marL="514350" indent="-514350">
              <a:buFont typeface="+mj-lt"/>
              <a:buAutoNum type="arabicPeriod"/>
            </a:pPr>
            <a:r>
              <a:rPr lang="en-US" sz="2400" dirty="0">
                <a:solidFill>
                  <a:srgbClr val="000000"/>
                </a:solidFill>
                <a:latin typeface="Calibri" pitchFamily="34" charset="0"/>
              </a:rPr>
              <a:t>7. You can find a Journal by clicking on JOURNALS AND DATABASE and enter a keyword to search for your desired journal.</a:t>
            </a:r>
            <a:endParaRPr lang="en-US" sz="2400" dirty="0">
              <a:latin typeface="Calibri" pitchFamily="34" charset="0"/>
            </a:endParaRPr>
          </a:p>
          <a:p>
            <a:endParaRPr lang="en-US" dirty="0"/>
          </a:p>
        </p:txBody>
      </p:sp>
      <p:sp>
        <p:nvSpPr>
          <p:cNvPr id="4" name="Slide Number Placeholder 3">
            <a:extLst>
              <a:ext uri="{FF2B5EF4-FFF2-40B4-BE49-F238E27FC236}">
                <a16:creationId xmlns:a16="http://schemas.microsoft.com/office/drawing/2014/main" id="{093DFA65-75C2-A3E3-4D87-B98B5600095E}"/>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496415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E4F3-D0AC-6D57-AA66-A71CAAB18DE5}"/>
              </a:ext>
            </a:extLst>
          </p:cNvPr>
          <p:cNvSpPr>
            <a:spLocks noGrp="1"/>
          </p:cNvSpPr>
          <p:nvPr>
            <p:ph type="title"/>
          </p:nvPr>
        </p:nvSpPr>
        <p:spPr/>
        <p:txBody>
          <a:bodyPr>
            <a:normAutofit/>
          </a:bodyPr>
          <a:lstStyle/>
          <a:p>
            <a:pPr algn="ctr"/>
            <a:r>
              <a:rPr lang="en-US" sz="4000" b="1" dirty="0"/>
              <a:t>CBL Assessment</a:t>
            </a:r>
          </a:p>
        </p:txBody>
      </p:sp>
      <p:sp>
        <p:nvSpPr>
          <p:cNvPr id="3" name="Content Placeholder 2">
            <a:extLst>
              <a:ext uri="{FF2B5EF4-FFF2-40B4-BE49-F238E27FC236}">
                <a16:creationId xmlns:a16="http://schemas.microsoft.com/office/drawing/2014/main" id="{CDCBFCA8-41A3-1437-92BF-A92D02562634}"/>
              </a:ext>
            </a:extLst>
          </p:cNvPr>
          <p:cNvSpPr>
            <a:spLocks noGrp="1"/>
          </p:cNvSpPr>
          <p:nvPr>
            <p:ph idx="1"/>
          </p:nvPr>
        </p:nvSpPr>
        <p:spPr/>
        <p:txBody>
          <a:bodyPr/>
          <a:lstStyle/>
          <a:p>
            <a:pPr marL="0" indent="0">
              <a:buNone/>
            </a:pPr>
            <a:r>
              <a:rPr lang="en-US" sz="2400" dirty="0"/>
              <a:t>Q1-Why ammonia is toxic?</a:t>
            </a:r>
          </a:p>
          <a:p>
            <a:pPr marL="0" indent="0">
              <a:buNone/>
            </a:pPr>
            <a:endParaRPr lang="en-US" sz="2400" dirty="0"/>
          </a:p>
          <a:p>
            <a:pPr marL="0" indent="0">
              <a:buNone/>
            </a:pPr>
            <a:r>
              <a:rPr lang="en-US" sz="2400" dirty="0"/>
              <a:t>Q2-What are the congenital causes of Hyperammonemia?</a:t>
            </a:r>
          </a:p>
          <a:p>
            <a:pPr marL="0" indent="0">
              <a:buNone/>
            </a:pPr>
            <a:endParaRPr lang="en-US" sz="2400" dirty="0"/>
          </a:p>
          <a:p>
            <a:pPr marL="0" indent="0">
              <a:buNone/>
            </a:pPr>
            <a:r>
              <a:rPr lang="en-US" sz="2400" dirty="0"/>
              <a:t>Q3-What is urea?</a:t>
            </a:r>
          </a:p>
          <a:p>
            <a:pPr marL="0" indent="0">
              <a:buNone/>
            </a:pPr>
            <a:endParaRPr lang="en-US" sz="2400" dirty="0"/>
          </a:p>
          <a:p>
            <a:pPr marL="0" indent="0">
              <a:buNone/>
            </a:pPr>
            <a:r>
              <a:rPr lang="en-US" sz="2400" dirty="0"/>
              <a:t>Q4-How ammonia is transported from muscle to liver?</a:t>
            </a:r>
          </a:p>
          <a:p>
            <a:pPr marL="0" indent="0">
              <a:buNone/>
            </a:pPr>
            <a:endParaRPr lang="en-US" sz="2400" dirty="0"/>
          </a:p>
          <a:p>
            <a:pPr marL="0" indent="0">
              <a:buNone/>
            </a:pPr>
            <a:r>
              <a:rPr lang="en-US" sz="2400" dirty="0"/>
              <a:t>Q5-What is the site of urea cycle in the body?</a:t>
            </a:r>
          </a:p>
          <a:p>
            <a:endParaRPr lang="en-US" dirty="0"/>
          </a:p>
        </p:txBody>
      </p:sp>
      <p:sp>
        <p:nvSpPr>
          <p:cNvPr id="4" name="Slide Number Placeholder 3">
            <a:extLst>
              <a:ext uri="{FF2B5EF4-FFF2-40B4-BE49-F238E27FC236}">
                <a16:creationId xmlns:a16="http://schemas.microsoft.com/office/drawing/2014/main" id="{862D628E-206D-5B15-BCFB-E2D55EE21C60}"/>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647963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Biochemistry, 8th Edition, </a:t>
            </a:r>
            <a:r>
              <a:rPr lang="en-GB" sz="2800" dirty="0"/>
              <a:t>19  page no. 282-286</a:t>
            </a:r>
            <a:endParaRPr lang="en-US" sz="2800" dirty="0"/>
          </a:p>
          <a:p>
            <a:pPr>
              <a:lnSpc>
                <a:spcPct val="150000"/>
              </a:lnSpc>
            </a:pPr>
            <a:r>
              <a:rPr lang="en-US" sz="2800" dirty="0"/>
              <a:t>Google scholar</a:t>
            </a:r>
          </a:p>
          <a:p>
            <a:pPr>
              <a:lnSpc>
                <a:spcPct val="150000"/>
              </a:lnSpc>
            </a:pPr>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915695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943600"/>
          </a:xfrm>
        </p:spPr>
        <p:txBody>
          <a:bodyPr>
            <a:normAutofit/>
          </a:bodyPr>
          <a:lstStyle/>
          <a:p>
            <a:pPr marL="0" indent="0" algn="just">
              <a:buNone/>
            </a:pPr>
            <a:r>
              <a:rPr lang="en-US" sz="2800" dirty="0">
                <a:latin typeface="Calibri" pitchFamily="34" charset="0"/>
              </a:rPr>
              <a:t>At the end of this session students should be able to</a:t>
            </a:r>
          </a:p>
          <a:p>
            <a:pPr marL="457200" indent="-457200">
              <a:buFont typeface="+mj-lt"/>
              <a:buAutoNum type="arabicPeriod"/>
            </a:pPr>
            <a:r>
              <a:rPr lang="en-US" sz="2400" dirty="0"/>
              <a:t>Discuss sources and transport of ammonia in body</a:t>
            </a:r>
          </a:p>
          <a:p>
            <a:pPr marL="457200" indent="-457200">
              <a:buFont typeface="+mj-lt"/>
              <a:buAutoNum type="arabicPeriod"/>
            </a:pPr>
            <a:r>
              <a:rPr lang="en-US" sz="2400" dirty="0"/>
              <a:t>Describe steps and regulation of urea cycle </a:t>
            </a:r>
          </a:p>
          <a:p>
            <a:pPr marL="457200" indent="-457200">
              <a:buFont typeface="+mj-lt"/>
              <a:buAutoNum type="arabicPeriod"/>
            </a:pPr>
            <a:r>
              <a:rPr lang="en-US" sz="2400" dirty="0"/>
              <a:t>Discuss ammonia toxicity</a:t>
            </a:r>
          </a:p>
          <a:p>
            <a:pPr marL="457200" indent="-457200">
              <a:buFont typeface="+mj-lt"/>
              <a:buAutoNum type="arabicPeriod"/>
            </a:pPr>
            <a:r>
              <a:rPr lang="en-US" sz="2400" dirty="0"/>
              <a:t>Explain types and clinical features of Hyperammonemia</a:t>
            </a:r>
          </a:p>
          <a:p>
            <a:pPr marL="0" indent="0" algn="just">
              <a:buNone/>
            </a:pPr>
            <a:endParaRPr lang="en-US" sz="2800" dirty="0">
              <a:latin typeface="Calibri" pitchFamily="34" charset="0"/>
            </a:endParaRPr>
          </a:p>
          <a:p>
            <a:pPr lvl="0">
              <a:spcBef>
                <a:spcPts val="0"/>
              </a:spcBef>
              <a:buFont typeface="Symbol"/>
              <a:buChar char=""/>
            </a:pPr>
            <a:endParaRPr lang="en-US" sz="2800" dirty="0">
              <a:solidFill>
                <a:srgbClr val="000000"/>
              </a:solidFill>
              <a:latin typeface="Calibri" pitchFamily="34" charset="0"/>
              <a:ea typeface="MS Mincho"/>
            </a:endParaRPr>
          </a:p>
          <a:p>
            <a:pPr lvl="0">
              <a:spcBef>
                <a:spcPts val="0"/>
              </a:spcBef>
              <a:buFont typeface="Symbol"/>
              <a:buChar char=""/>
            </a:pPr>
            <a:endParaRPr lang="en-US" dirty="0">
              <a:latin typeface="+mj-lt"/>
              <a:ea typeface="MS Mincho"/>
            </a:endParaRPr>
          </a:p>
          <a:p>
            <a:pPr marL="0" indent="0">
              <a:buNone/>
            </a:pPr>
            <a:endParaRPr lang="en-US" dirty="0"/>
          </a:p>
          <a:p>
            <a:endParaRPr lang="en-US"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3D9D-EE05-F9A8-A930-8EAF4E146880}"/>
              </a:ext>
            </a:extLst>
          </p:cNvPr>
          <p:cNvSpPr>
            <a:spLocks noGrp="1"/>
          </p:cNvSpPr>
          <p:nvPr>
            <p:ph type="title"/>
          </p:nvPr>
        </p:nvSpPr>
        <p:spPr/>
        <p:txBody>
          <a:bodyPr/>
          <a:lstStyle/>
          <a:p>
            <a:pPr algn="ctr"/>
            <a:r>
              <a:rPr lang="en-US" sz="4000" b="1" dirty="0">
                <a:latin typeface="+mn-lt"/>
              </a:rPr>
              <a:t>Interactive Session</a:t>
            </a:r>
            <a:br>
              <a:rPr lang="en-US" sz="3200" b="1" dirty="0">
                <a:latin typeface="+mn-lt"/>
              </a:rPr>
            </a:br>
            <a:endParaRPr lang="en-US" dirty="0"/>
          </a:p>
        </p:txBody>
      </p:sp>
      <p:sp>
        <p:nvSpPr>
          <p:cNvPr id="3" name="Content Placeholder 2">
            <a:extLst>
              <a:ext uri="{FF2B5EF4-FFF2-40B4-BE49-F238E27FC236}">
                <a16:creationId xmlns:a16="http://schemas.microsoft.com/office/drawing/2014/main" id="{26574348-63B8-03F6-5940-9A1487C78569}"/>
              </a:ext>
            </a:extLst>
          </p:cNvPr>
          <p:cNvSpPr>
            <a:spLocks noGrp="1"/>
          </p:cNvSpPr>
          <p:nvPr>
            <p:ph idx="1"/>
          </p:nvPr>
        </p:nvSpPr>
        <p:spPr/>
        <p:txBody>
          <a:bodyPr>
            <a:normAutofit/>
          </a:bodyPr>
          <a:lstStyle/>
          <a:p>
            <a:pPr marL="0" indent="0">
              <a:buNone/>
            </a:pPr>
            <a:r>
              <a:rPr lang="en-US" sz="2800" dirty="0"/>
              <a:t>A 57 years female was brought to ER BBH hospital with history of </a:t>
            </a:r>
            <a:r>
              <a:rPr lang="en-US" sz="2800" b="1" dirty="0">
                <a:highlight>
                  <a:srgbClr val="FFFF00"/>
                </a:highlight>
              </a:rPr>
              <a:t>hematemesis</a:t>
            </a:r>
            <a:r>
              <a:rPr lang="en-US" sz="2800" dirty="0"/>
              <a:t> </a:t>
            </a:r>
            <a:r>
              <a:rPr lang="en-US" sz="2800" b="1" dirty="0">
                <a:highlight>
                  <a:srgbClr val="FFFF00"/>
                </a:highlight>
              </a:rPr>
              <a:t>confusion/irritability delirium</a:t>
            </a:r>
            <a:r>
              <a:rPr lang="en-US" sz="2800" dirty="0"/>
              <a:t> and </a:t>
            </a:r>
            <a:r>
              <a:rPr lang="en-US" sz="2800" b="1" dirty="0">
                <a:highlight>
                  <a:srgbClr val="FFFF00"/>
                </a:highlight>
              </a:rPr>
              <a:t>altered</a:t>
            </a:r>
            <a:r>
              <a:rPr lang="en-US" sz="2800" b="1" dirty="0"/>
              <a:t> </a:t>
            </a:r>
            <a:r>
              <a:rPr lang="en-US" sz="2800" b="1" dirty="0">
                <a:highlight>
                  <a:srgbClr val="FFFF00"/>
                </a:highlight>
              </a:rPr>
              <a:t>mental</a:t>
            </a:r>
            <a:r>
              <a:rPr lang="en-US" sz="2800" dirty="0"/>
              <a:t> . Upon history  taking  by ER resident ,it was found that the patient was diagnosed with </a:t>
            </a:r>
            <a:r>
              <a:rPr lang="en-US" sz="2800" b="1" dirty="0">
                <a:highlight>
                  <a:srgbClr val="FFFF00"/>
                </a:highlight>
              </a:rPr>
              <a:t>hepatitis C a few years back </a:t>
            </a:r>
            <a:r>
              <a:rPr lang="en-US" sz="2800" dirty="0"/>
              <a:t>.She had received partial treatment (</a:t>
            </a:r>
            <a:r>
              <a:rPr lang="en-US" sz="2800" b="1" dirty="0">
                <a:highlight>
                  <a:srgbClr val="FFFF00"/>
                </a:highlight>
              </a:rPr>
              <a:t>interferon therapy</a:t>
            </a:r>
            <a:r>
              <a:rPr lang="en-US" sz="2800" dirty="0"/>
              <a:t>)for the disease initially .The patient had taken </a:t>
            </a:r>
            <a:r>
              <a:rPr lang="en-US" sz="2800" b="1" dirty="0">
                <a:highlight>
                  <a:srgbClr val="FFFF00"/>
                </a:highlight>
              </a:rPr>
              <a:t>protein</a:t>
            </a:r>
            <a:r>
              <a:rPr lang="en-US" sz="2800" b="1" dirty="0"/>
              <a:t> </a:t>
            </a:r>
            <a:r>
              <a:rPr lang="en-US" sz="2800" b="1" dirty="0">
                <a:highlight>
                  <a:srgbClr val="FFFF00"/>
                </a:highlight>
              </a:rPr>
              <a:t>rich diet </a:t>
            </a:r>
            <a:r>
              <a:rPr lang="en-US" sz="2800" dirty="0"/>
              <a:t>for last several days. Lab investigation showed  </a:t>
            </a:r>
            <a:r>
              <a:rPr lang="en-US" sz="2800" b="1" dirty="0">
                <a:highlight>
                  <a:srgbClr val="FFFF00"/>
                </a:highlight>
              </a:rPr>
              <a:t>raised serum ammonia level</a:t>
            </a:r>
            <a:r>
              <a:rPr lang="en-US" sz="2800" dirty="0"/>
              <a:t>. </a:t>
            </a:r>
          </a:p>
        </p:txBody>
      </p:sp>
      <p:sp>
        <p:nvSpPr>
          <p:cNvPr id="4" name="Slide Number Placeholder 3">
            <a:extLst>
              <a:ext uri="{FF2B5EF4-FFF2-40B4-BE49-F238E27FC236}">
                <a16:creationId xmlns:a16="http://schemas.microsoft.com/office/drawing/2014/main" id="{231FA313-9C86-CC2F-EC60-EE6F68CBF99F}"/>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99582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6C7F-3915-B8E5-C161-19B8E034EC39}"/>
              </a:ext>
            </a:extLst>
          </p:cNvPr>
          <p:cNvSpPr>
            <a:spLocks noGrp="1"/>
          </p:cNvSpPr>
          <p:nvPr>
            <p:ph type="title"/>
          </p:nvPr>
        </p:nvSpPr>
        <p:spPr/>
        <p:txBody>
          <a:bodyPr>
            <a:normAutofit/>
          </a:bodyPr>
          <a:lstStyle/>
          <a:p>
            <a:pPr algn="ctr"/>
            <a:r>
              <a:rPr lang="en-US" sz="4000" b="1" dirty="0"/>
              <a:t>Introduction</a:t>
            </a:r>
          </a:p>
        </p:txBody>
      </p:sp>
      <p:sp>
        <p:nvSpPr>
          <p:cNvPr id="3" name="Content Placeholder 2">
            <a:extLst>
              <a:ext uri="{FF2B5EF4-FFF2-40B4-BE49-F238E27FC236}">
                <a16:creationId xmlns:a16="http://schemas.microsoft.com/office/drawing/2014/main" id="{870D6E81-BABF-FBD5-0E7A-BA82BF5BD06F}"/>
              </a:ext>
            </a:extLst>
          </p:cNvPr>
          <p:cNvSpPr>
            <a:spLocks noGrp="1"/>
          </p:cNvSpPr>
          <p:nvPr>
            <p:ph idx="1"/>
          </p:nvPr>
        </p:nvSpPr>
        <p:spPr/>
        <p:txBody>
          <a:bodyPr/>
          <a:lstStyle/>
          <a:p>
            <a:r>
              <a:rPr lang="en-US" sz="2400" dirty="0"/>
              <a:t>The capacity of hepatic urea exceeds the </a:t>
            </a:r>
            <a:r>
              <a:rPr lang="en-US" sz="2400" b="1" dirty="0"/>
              <a:t>normal rates of ammonia generation</a:t>
            </a:r>
            <a:r>
              <a:rPr lang="en-US" sz="2400" dirty="0"/>
              <a:t>.</a:t>
            </a:r>
          </a:p>
          <a:p>
            <a:endParaRPr lang="en-US" sz="2400" dirty="0"/>
          </a:p>
          <a:p>
            <a:r>
              <a:rPr lang="en-US" sz="2400" dirty="0"/>
              <a:t>The levels of blood ammonia are normally </a:t>
            </a:r>
            <a:r>
              <a:rPr lang="en-US" sz="2400" b="1" dirty="0"/>
              <a:t>low</a:t>
            </a:r>
            <a:r>
              <a:rPr lang="en-US" sz="2400" dirty="0"/>
              <a:t> </a:t>
            </a:r>
            <a:r>
              <a:rPr lang="en-US" sz="2400" b="1" dirty="0">
                <a:highlight>
                  <a:srgbClr val="FFFF00"/>
                </a:highlight>
              </a:rPr>
              <a:t>(5-35umol/l).</a:t>
            </a:r>
            <a:r>
              <a:rPr lang="en-US" sz="2400" dirty="0"/>
              <a:t> </a:t>
            </a:r>
          </a:p>
          <a:p>
            <a:endParaRPr lang="en-US" sz="2400" b="1" dirty="0">
              <a:highlight>
                <a:srgbClr val="FFFF00"/>
              </a:highlight>
            </a:endParaRPr>
          </a:p>
          <a:p>
            <a:r>
              <a:rPr lang="en-US" sz="2400" dirty="0"/>
              <a:t>When liver function is compromised ,blood levels can be </a:t>
            </a:r>
            <a:r>
              <a:rPr lang="en-US" sz="2400" b="1" dirty="0"/>
              <a:t>greater then </a:t>
            </a:r>
            <a:r>
              <a:rPr lang="en-US" sz="2400" b="1" dirty="0">
                <a:highlight>
                  <a:srgbClr val="FFFF00"/>
                </a:highlight>
              </a:rPr>
              <a:t>1,000umol/l</a:t>
            </a:r>
            <a:r>
              <a:rPr lang="en-US" sz="2400" dirty="0"/>
              <a:t>.</a:t>
            </a:r>
          </a:p>
          <a:p>
            <a:endParaRPr lang="en-US" sz="2400" dirty="0"/>
          </a:p>
          <a:p>
            <a:r>
              <a:rPr lang="en-US" sz="2400" dirty="0"/>
              <a:t>Such hyperammonemia is a </a:t>
            </a:r>
            <a:r>
              <a:rPr lang="en-US" sz="2400" b="1" dirty="0">
                <a:highlight>
                  <a:srgbClr val="FFFF00"/>
                </a:highlight>
              </a:rPr>
              <a:t>medical emergency.</a:t>
            </a:r>
          </a:p>
          <a:p>
            <a:endParaRPr lang="en-US" dirty="0"/>
          </a:p>
        </p:txBody>
      </p:sp>
      <p:sp>
        <p:nvSpPr>
          <p:cNvPr id="4" name="Slide Number Placeholder 3">
            <a:extLst>
              <a:ext uri="{FF2B5EF4-FFF2-40B4-BE49-F238E27FC236}">
                <a16:creationId xmlns:a16="http://schemas.microsoft.com/office/drawing/2014/main" id="{B7C82C24-0553-DF6D-DFBA-C699FB7606FC}"/>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7">
            <a:extLst>
              <a:ext uri="{FF2B5EF4-FFF2-40B4-BE49-F238E27FC236}">
                <a16:creationId xmlns:a16="http://schemas.microsoft.com/office/drawing/2014/main" id="{2782944E-B458-B572-0E5F-2DFE09587FB5}"/>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spTree>
    <p:extLst>
      <p:ext uri="{BB962C8B-B14F-4D97-AF65-F5344CB8AC3E}">
        <p14:creationId xmlns:p14="http://schemas.microsoft.com/office/powerpoint/2010/main" val="154409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7ED3D-E532-1466-3771-127A23E54E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9D7A1-A57E-90EA-DE18-EFE8D32B5D47}"/>
              </a:ext>
            </a:extLst>
          </p:cNvPr>
          <p:cNvSpPr>
            <a:spLocks noGrp="1"/>
          </p:cNvSpPr>
          <p:nvPr>
            <p:ph type="title"/>
          </p:nvPr>
        </p:nvSpPr>
        <p:spPr/>
        <p:txBody>
          <a:bodyPr>
            <a:normAutofit/>
          </a:bodyPr>
          <a:lstStyle/>
          <a:p>
            <a:pPr algn="ctr"/>
            <a:r>
              <a:rPr lang="en-US" sz="4000" b="1" dirty="0"/>
              <a:t>Sources of Ammonia</a:t>
            </a:r>
          </a:p>
        </p:txBody>
      </p:sp>
      <p:sp>
        <p:nvSpPr>
          <p:cNvPr id="4" name="Slide Number Placeholder 3">
            <a:extLst>
              <a:ext uri="{FF2B5EF4-FFF2-40B4-BE49-F238E27FC236}">
                <a16:creationId xmlns:a16="http://schemas.microsoft.com/office/drawing/2014/main" id="{7BB2A4CD-87F9-E2A1-430A-1D3D5C97B49D}"/>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6" name="Footer Placeholder 7">
            <a:extLst>
              <a:ext uri="{FF2B5EF4-FFF2-40B4-BE49-F238E27FC236}">
                <a16:creationId xmlns:a16="http://schemas.microsoft.com/office/drawing/2014/main" id="{5351A965-7BE5-2F2C-19DF-43DE8491C99A}"/>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5FF6C4E7-8BD9-7374-326B-2179C2CD7CB7}"/>
              </a:ext>
            </a:extLst>
          </p:cNvPr>
          <p:cNvPicPr>
            <a:picLocks noGrp="1" noChangeAspect="1"/>
          </p:cNvPicPr>
          <p:nvPr>
            <p:ph idx="1"/>
          </p:nvPr>
        </p:nvPicPr>
        <p:blipFill>
          <a:blip r:embed="rId2"/>
          <a:stretch>
            <a:fillRect/>
          </a:stretch>
        </p:blipFill>
        <p:spPr>
          <a:xfrm>
            <a:off x="533400" y="1690688"/>
            <a:ext cx="7981950" cy="4557711"/>
          </a:xfrm>
        </p:spPr>
      </p:pic>
      <p:sp>
        <p:nvSpPr>
          <p:cNvPr id="8" name="TextBox 7">
            <a:extLst>
              <a:ext uri="{FF2B5EF4-FFF2-40B4-BE49-F238E27FC236}">
                <a16:creationId xmlns:a16="http://schemas.microsoft.com/office/drawing/2014/main" id="{A4CA003C-A6E0-97D8-38F7-41304B8B3966}"/>
              </a:ext>
            </a:extLst>
          </p:cNvPr>
          <p:cNvSpPr txBox="1"/>
          <p:nvPr/>
        </p:nvSpPr>
        <p:spPr>
          <a:xfrm>
            <a:off x="2286000" y="3244334"/>
            <a:ext cx="4572000" cy="369332"/>
          </a:xfrm>
          <a:prstGeom prst="rect">
            <a:avLst/>
          </a:prstGeom>
          <a:noFill/>
        </p:spPr>
        <p:txBody>
          <a:bodyPr wrap="square">
            <a:spAutoFit/>
          </a:bodyPr>
          <a:lstStyle/>
          <a:p>
            <a:r>
              <a:rPr lang="en-US" sz="1800" dirty="0">
                <a:solidFill>
                  <a:schemeClr val="accent4"/>
                </a:solidFill>
              </a:rPr>
              <a:t>Sources of Ammonia</a:t>
            </a:r>
            <a:endParaRPr lang="en-US" dirty="0"/>
          </a:p>
        </p:txBody>
      </p:sp>
    </p:spTree>
    <p:extLst>
      <p:ext uri="{BB962C8B-B14F-4D97-AF65-F5344CB8AC3E}">
        <p14:creationId xmlns:p14="http://schemas.microsoft.com/office/powerpoint/2010/main" val="289765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E9A31-9FB6-52E2-EB71-C65A8DEFA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F995E-B7BC-C119-3C52-F82E9A25AAB8}"/>
              </a:ext>
            </a:extLst>
          </p:cNvPr>
          <p:cNvSpPr>
            <a:spLocks noGrp="1"/>
          </p:cNvSpPr>
          <p:nvPr>
            <p:ph type="title"/>
          </p:nvPr>
        </p:nvSpPr>
        <p:spPr/>
        <p:txBody>
          <a:bodyPr>
            <a:normAutofit/>
          </a:bodyPr>
          <a:lstStyle/>
          <a:p>
            <a:pPr algn="ctr"/>
            <a:r>
              <a:rPr lang="en-US" sz="4000" b="1" dirty="0"/>
              <a:t>Transport of Ammonia To Liver</a:t>
            </a:r>
          </a:p>
        </p:txBody>
      </p:sp>
      <p:sp>
        <p:nvSpPr>
          <p:cNvPr id="4" name="Slide Number Placeholder 3">
            <a:extLst>
              <a:ext uri="{FF2B5EF4-FFF2-40B4-BE49-F238E27FC236}">
                <a16:creationId xmlns:a16="http://schemas.microsoft.com/office/drawing/2014/main" id="{BEDCA098-E2E4-A895-17D5-6290CA60D2F2}"/>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7">
            <a:extLst>
              <a:ext uri="{FF2B5EF4-FFF2-40B4-BE49-F238E27FC236}">
                <a16:creationId xmlns:a16="http://schemas.microsoft.com/office/drawing/2014/main" id="{00DCCD79-613B-B8CC-E85F-49A46BA59BCB}"/>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7">
            <a:extLst>
              <a:ext uri="{FF2B5EF4-FFF2-40B4-BE49-F238E27FC236}">
                <a16:creationId xmlns:a16="http://schemas.microsoft.com/office/drawing/2014/main" id="{44D4EAA4-197A-06F9-36F0-EC58A0C22AF2}"/>
              </a:ext>
            </a:extLst>
          </p:cNvPr>
          <p:cNvPicPr>
            <a:picLocks noGrp="1" noChangeAspect="1"/>
          </p:cNvPicPr>
          <p:nvPr>
            <p:ph idx="1"/>
          </p:nvPr>
        </p:nvPicPr>
        <p:blipFill>
          <a:blip r:embed="rId2"/>
          <a:stretch>
            <a:fillRect/>
          </a:stretch>
        </p:blipFill>
        <p:spPr>
          <a:xfrm>
            <a:off x="2382253" y="1447800"/>
            <a:ext cx="4648200" cy="5045074"/>
          </a:xfrm>
          <a:prstGeom prst="rect">
            <a:avLst/>
          </a:prstGeom>
        </p:spPr>
      </p:pic>
    </p:spTree>
    <p:extLst>
      <p:ext uri="{BB962C8B-B14F-4D97-AF65-F5344CB8AC3E}">
        <p14:creationId xmlns:p14="http://schemas.microsoft.com/office/powerpoint/2010/main" val="791139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1218</TotalTime>
  <Words>1018</Words>
  <Application>Microsoft Office PowerPoint</Application>
  <PresentationFormat>On-screen Show (4:3)</PresentationFormat>
  <Paragraphs>151</Paragraphs>
  <Slides>28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Arial</vt:lpstr>
      <vt:lpstr>Arial Black</vt:lpstr>
      <vt:lpstr>Calibri</vt:lpstr>
      <vt:lpstr>Calibri Light</vt:lpstr>
      <vt:lpstr>Symbol</vt:lpstr>
      <vt:lpstr>Times New Roman</vt:lpstr>
      <vt:lpstr>Wingdings</vt:lpstr>
      <vt:lpstr>Office Theme</vt:lpstr>
      <vt:lpstr>1_Office Theme</vt:lpstr>
      <vt:lpstr>PowerPoint Presentation</vt:lpstr>
      <vt:lpstr>Renal Module 2nd  Year MBBS(CBL) Ammonia Toxicity</vt:lpstr>
      <vt:lpstr>Motto, Vision, Dream</vt:lpstr>
      <vt:lpstr>PowerPoint Presentation</vt:lpstr>
      <vt:lpstr>PowerPoint Presentation</vt:lpstr>
      <vt:lpstr>Interactive Session </vt:lpstr>
      <vt:lpstr>Introduction</vt:lpstr>
      <vt:lpstr>Sources of Ammonia</vt:lpstr>
      <vt:lpstr>Transport of Ammonia To Liver</vt:lpstr>
      <vt:lpstr>Types of Hyperammonemia </vt:lpstr>
      <vt:lpstr>Urea Cycle with Disorders</vt:lpstr>
      <vt:lpstr>Ammonia Toxicity-Mechanism</vt:lpstr>
      <vt:lpstr>Hyperammonemia Type I</vt:lpstr>
      <vt:lpstr>Hyperammonemia Type II</vt:lpstr>
      <vt:lpstr>Citrullinemia</vt:lpstr>
      <vt:lpstr>Argininosuccinic Aciduria</vt:lpstr>
      <vt:lpstr>Hyperargininemia</vt:lpstr>
      <vt:lpstr>Hyperornithinemia </vt:lpstr>
      <vt:lpstr>Anatomy of Liver</vt:lpstr>
      <vt:lpstr>Physiology of Liver</vt:lpstr>
      <vt:lpstr>Management of Hyperammonemia</vt:lpstr>
      <vt:lpstr>Ethical Consideration</vt:lpstr>
      <vt:lpstr>Role of AI in Managing Hyperammonemia</vt:lpstr>
      <vt:lpstr>Suggested Research Article</vt:lpstr>
      <vt:lpstr>How To Access Digital Library</vt:lpstr>
      <vt:lpstr>CBL Assessment</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Romessa Naeem</cp:lastModifiedBy>
  <cp:revision>86</cp:revision>
  <dcterms:created xsi:type="dcterms:W3CDTF">2006-08-16T00:00:00Z</dcterms:created>
  <dcterms:modified xsi:type="dcterms:W3CDTF">2025-02-14T15:06:33Z</dcterms:modified>
</cp:coreProperties>
</file>