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22" r:id="rId3"/>
    <p:sldId id="323" r:id="rId4"/>
    <p:sldId id="335" r:id="rId5"/>
    <p:sldId id="258" r:id="rId6"/>
    <p:sldId id="340" r:id="rId7"/>
    <p:sldId id="342" r:id="rId8"/>
    <p:sldId id="343" r:id="rId9"/>
    <p:sldId id="344" r:id="rId10"/>
    <p:sldId id="339" r:id="rId11"/>
    <p:sldId id="264" r:id="rId12"/>
    <p:sldId id="263" r:id="rId13"/>
    <p:sldId id="337" r:id="rId14"/>
    <p:sldId id="260" r:id="rId15"/>
    <p:sldId id="262" r:id="rId16"/>
    <p:sldId id="313" r:id="rId17"/>
    <p:sldId id="314" r:id="rId18"/>
    <p:sldId id="257" r:id="rId19"/>
    <p:sldId id="265" r:id="rId20"/>
    <p:sldId id="315" r:id="rId21"/>
    <p:sldId id="316" r:id="rId22"/>
    <p:sldId id="338" r:id="rId23"/>
    <p:sldId id="266" r:id="rId24"/>
    <p:sldId id="318" r:id="rId25"/>
    <p:sldId id="320" r:id="rId26"/>
    <p:sldId id="317" r:id="rId27"/>
    <p:sldId id="319" r:id="rId28"/>
    <p:sldId id="333" r:id="rId29"/>
    <p:sldId id="324" r:id="rId30"/>
    <p:sldId id="325" r:id="rId31"/>
    <p:sldId id="331" r:id="rId32"/>
    <p:sldId id="332" r:id="rId33"/>
    <p:sldId id="321" r:id="rId34"/>
  </p:sldIdLst>
  <p:sldSz cx="9144000" cy="5143500" type="screen16x9"/>
  <p:notesSz cx="6858000" cy="9144000"/>
  <p:embeddedFontLst>
    <p:embeddedFont>
      <p:font typeface="Barlow Semi Condensed" charset="0"/>
      <p:regular r:id="rId36"/>
      <p:bold r:id="rId37"/>
      <p:italic r:id="rId38"/>
      <p:boldItalic r:id="rId39"/>
    </p:embeddedFont>
    <p:embeddedFont>
      <p:font typeface="Bookman Old Style" pitchFamily="18" charset="0"/>
      <p:regular r:id="rId40"/>
      <p:bold r:id="rId41"/>
      <p:italic r:id="rId42"/>
      <p:boldItalic r:id="rId43"/>
    </p:embeddedFont>
    <p:embeddedFont>
      <p:font typeface="Barlow Semi Condensed Black" charset="0"/>
      <p:bold r:id="rId44"/>
      <p:boldItalic r:id="rId45"/>
    </p:embeddedFont>
    <p:embeddedFont>
      <p:font typeface="Rammetto One" charset="0"/>
      <p:regular r:id="rId46"/>
    </p:embeddedFont>
    <p:embeddedFont>
      <p:font typeface="SimSun" pitchFamily="2" charset="-122"/>
      <p:regular r:id="rId47"/>
    </p:embeddedFont>
    <p:embeddedFont>
      <p:font typeface="Space Grotesk" charset="0"/>
      <p:regular r:id="rId48"/>
      <p:bold r:id="rId49"/>
    </p:embeddedFont>
    <p:embeddedFont>
      <p:font typeface="Mulish Medium" charset="0"/>
      <p:regular r:id="rId50"/>
      <p:bold r:id="rId51"/>
      <p:italic r:id="rId52"/>
      <p:boldItalic r:id="rId53"/>
    </p:embeddedFont>
    <p:embeddedFont>
      <p:font typeface="Calibri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1B8D9C-D586-4EED-8EE5-76BA8F64DB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1" autoAdjust="0"/>
    <p:restoredTop sz="94660"/>
  </p:normalViewPr>
  <p:slideViewPr>
    <p:cSldViewPr snapToGrid="0">
      <p:cViewPr>
        <p:scale>
          <a:sx n="80" d="100"/>
          <a:sy n="80" d="100"/>
        </p:scale>
        <p:origin x="-88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119adff7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119adff7b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119e5da635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119e5da635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g119e5da635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6" name="Google Shape;3086;g119e5da635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119e5da6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119e5da63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119027dedd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119027dedd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g119e5da635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8" name="Google Shape;2828;g119e5da635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119027dedd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119027dedd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19027dedd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19027dedd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g119e5da635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2" name="Google Shape;2922;g119e5da635d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19027dedd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19027dedd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g119e5da635d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0" name="Google Shape;2780;g119e5da635d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38"/>
          <p:cNvSpPr txBox="1">
            <a:spLocks noGrp="1"/>
          </p:cNvSpPr>
          <p:nvPr>
            <p:ph type="ctrTitle"/>
          </p:nvPr>
        </p:nvSpPr>
        <p:spPr>
          <a:xfrm>
            <a:off x="631190" y="848360"/>
            <a:ext cx="5361305" cy="1974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dirty="0"/>
              <a:t>Abnormal Uterine Bleeding</a:t>
            </a:r>
            <a:endParaRPr sz="4000" b="1" dirty="0">
              <a:solidFill>
                <a:schemeClr val="dk2"/>
              </a:solidFill>
            </a:endParaRPr>
          </a:p>
        </p:txBody>
      </p:sp>
      <p:grpSp>
        <p:nvGrpSpPr>
          <p:cNvPr id="2143" name="Google Shape;2143;p38"/>
          <p:cNvGrpSpPr/>
          <p:nvPr/>
        </p:nvGrpSpPr>
        <p:grpSpPr>
          <a:xfrm>
            <a:off x="6121205" y="542195"/>
            <a:ext cx="2016336" cy="2178918"/>
            <a:chOff x="3407925" y="2341925"/>
            <a:chExt cx="1171675" cy="1266150"/>
          </a:xfrm>
        </p:grpSpPr>
        <p:sp>
          <p:nvSpPr>
            <p:cNvPr id="2144" name="Google Shape;2144;p38"/>
            <p:cNvSpPr/>
            <p:nvPr/>
          </p:nvSpPr>
          <p:spPr>
            <a:xfrm>
              <a:off x="3457650" y="2353600"/>
              <a:ext cx="650625" cy="366225"/>
            </a:xfrm>
            <a:custGeom>
              <a:avLst/>
              <a:gdLst/>
              <a:ahLst/>
              <a:cxnLst/>
              <a:rect l="l" t="t" r="r" b="b"/>
              <a:pathLst>
                <a:path w="26025" h="14649" extrusionOk="0">
                  <a:moveTo>
                    <a:pt x="25904" y="1"/>
                  </a:moveTo>
                  <a:cubicBezTo>
                    <a:pt x="25076" y="1670"/>
                    <a:pt x="23514" y="4140"/>
                    <a:pt x="20857" y="6543"/>
                  </a:cubicBezTo>
                  <a:cubicBezTo>
                    <a:pt x="20309" y="7051"/>
                    <a:pt x="19735" y="7532"/>
                    <a:pt x="19134" y="7986"/>
                  </a:cubicBezTo>
                  <a:cubicBezTo>
                    <a:pt x="19094" y="8012"/>
                    <a:pt x="19068" y="8052"/>
                    <a:pt x="19028" y="8066"/>
                  </a:cubicBezTo>
                  <a:cubicBezTo>
                    <a:pt x="16664" y="9841"/>
                    <a:pt x="13940" y="11270"/>
                    <a:pt x="10869" y="12338"/>
                  </a:cubicBezTo>
                  <a:cubicBezTo>
                    <a:pt x="7625" y="13473"/>
                    <a:pt x="4006" y="14194"/>
                    <a:pt x="54" y="14515"/>
                  </a:cubicBezTo>
                  <a:cubicBezTo>
                    <a:pt x="41" y="14555"/>
                    <a:pt x="14" y="14595"/>
                    <a:pt x="1" y="14648"/>
                  </a:cubicBezTo>
                  <a:cubicBezTo>
                    <a:pt x="3993" y="14328"/>
                    <a:pt x="7652" y="13593"/>
                    <a:pt x="10923" y="12458"/>
                  </a:cubicBezTo>
                  <a:cubicBezTo>
                    <a:pt x="13967" y="11390"/>
                    <a:pt x="16704" y="9948"/>
                    <a:pt x="19081" y="8186"/>
                  </a:cubicBezTo>
                  <a:cubicBezTo>
                    <a:pt x="19108" y="8146"/>
                    <a:pt x="19148" y="8132"/>
                    <a:pt x="19175" y="8106"/>
                  </a:cubicBezTo>
                  <a:cubicBezTo>
                    <a:pt x="19775" y="7652"/>
                    <a:pt x="20363" y="7144"/>
                    <a:pt x="20937" y="6650"/>
                  </a:cubicBezTo>
                  <a:cubicBezTo>
                    <a:pt x="23621" y="4207"/>
                    <a:pt x="25183" y="1723"/>
                    <a:pt x="26024" y="41"/>
                  </a:cubicBezTo>
                  <a:cubicBezTo>
                    <a:pt x="25984" y="28"/>
                    <a:pt x="25944" y="1"/>
                    <a:pt x="25904" y="1"/>
                  </a:cubicBezTo>
                  <a:close/>
                </a:path>
              </a:pathLst>
            </a:custGeom>
            <a:solidFill>
              <a:srgbClr val="E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3407925" y="2341925"/>
              <a:ext cx="1171675" cy="1266150"/>
            </a:xfrm>
            <a:custGeom>
              <a:avLst/>
              <a:gdLst/>
              <a:ahLst/>
              <a:cxnLst/>
              <a:rect l="l" t="t" r="r" b="b"/>
              <a:pathLst>
                <a:path w="46867" h="50646" extrusionOk="0">
                  <a:moveTo>
                    <a:pt x="23433" y="1"/>
                  </a:moveTo>
                  <a:cubicBezTo>
                    <a:pt x="10508" y="1"/>
                    <a:pt x="0" y="11337"/>
                    <a:pt x="0" y="25316"/>
                  </a:cubicBezTo>
                  <a:cubicBezTo>
                    <a:pt x="0" y="39309"/>
                    <a:pt x="10482" y="50645"/>
                    <a:pt x="23433" y="50645"/>
                  </a:cubicBezTo>
                  <a:cubicBezTo>
                    <a:pt x="36372" y="50645"/>
                    <a:pt x="46866" y="39309"/>
                    <a:pt x="46866" y="25316"/>
                  </a:cubicBezTo>
                  <a:cubicBezTo>
                    <a:pt x="46866" y="11337"/>
                    <a:pt x="36372" y="1"/>
                    <a:pt x="23433" y="1"/>
                  </a:cubicBezTo>
                  <a:close/>
                </a:path>
              </a:pathLst>
            </a:custGeom>
            <a:solidFill>
              <a:srgbClr val="DFAA96">
                <a:alpha val="47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3925650" y="3227625"/>
              <a:ext cx="448650" cy="235250"/>
            </a:xfrm>
            <a:custGeom>
              <a:avLst/>
              <a:gdLst/>
              <a:ahLst/>
              <a:cxnLst/>
              <a:rect l="l" t="t" r="r" b="b"/>
              <a:pathLst>
                <a:path w="17946" h="9410" extrusionOk="0">
                  <a:moveTo>
                    <a:pt x="7917" y="0"/>
                  </a:moveTo>
                  <a:cubicBezTo>
                    <a:pt x="6563" y="0"/>
                    <a:pt x="4918" y="833"/>
                    <a:pt x="3098" y="2453"/>
                  </a:cubicBezTo>
                  <a:cubicBezTo>
                    <a:pt x="1336" y="3988"/>
                    <a:pt x="41" y="5724"/>
                    <a:pt x="27" y="5737"/>
                  </a:cubicBezTo>
                  <a:cubicBezTo>
                    <a:pt x="1" y="5751"/>
                    <a:pt x="1" y="5804"/>
                    <a:pt x="41" y="5817"/>
                  </a:cubicBezTo>
                  <a:cubicBezTo>
                    <a:pt x="46" y="5823"/>
                    <a:pt x="59" y="5826"/>
                    <a:pt x="72" y="5826"/>
                  </a:cubicBezTo>
                  <a:cubicBezTo>
                    <a:pt x="91" y="5826"/>
                    <a:pt x="113" y="5820"/>
                    <a:pt x="121" y="5804"/>
                  </a:cubicBezTo>
                  <a:cubicBezTo>
                    <a:pt x="181" y="5731"/>
                    <a:pt x="4470" y="102"/>
                    <a:pt x="7928" y="102"/>
                  </a:cubicBezTo>
                  <a:cubicBezTo>
                    <a:pt x="8268" y="102"/>
                    <a:pt x="8601" y="157"/>
                    <a:pt x="8920" y="276"/>
                  </a:cubicBezTo>
                  <a:cubicBezTo>
                    <a:pt x="10175" y="744"/>
                    <a:pt x="10375" y="2186"/>
                    <a:pt x="10602" y="3828"/>
                  </a:cubicBezTo>
                  <a:cubicBezTo>
                    <a:pt x="10843" y="5524"/>
                    <a:pt x="11123" y="7420"/>
                    <a:pt x="12645" y="8501"/>
                  </a:cubicBezTo>
                  <a:cubicBezTo>
                    <a:pt x="13473" y="9102"/>
                    <a:pt x="14635" y="9409"/>
                    <a:pt x="16130" y="9409"/>
                  </a:cubicBezTo>
                  <a:cubicBezTo>
                    <a:pt x="16651" y="9409"/>
                    <a:pt x="17198" y="9356"/>
                    <a:pt x="17799" y="9289"/>
                  </a:cubicBezTo>
                  <a:lnTo>
                    <a:pt x="17946" y="9142"/>
                  </a:lnTo>
                  <a:lnTo>
                    <a:pt x="17946" y="9142"/>
                  </a:lnTo>
                  <a:cubicBezTo>
                    <a:pt x="17283" y="9224"/>
                    <a:pt x="16669" y="9266"/>
                    <a:pt x="16105" y="9266"/>
                  </a:cubicBezTo>
                  <a:cubicBezTo>
                    <a:pt x="14648" y="9266"/>
                    <a:pt x="13520" y="8989"/>
                    <a:pt x="12712" y="8421"/>
                  </a:cubicBezTo>
                  <a:cubicBezTo>
                    <a:pt x="11216" y="7366"/>
                    <a:pt x="10949" y="5484"/>
                    <a:pt x="10722" y="3828"/>
                  </a:cubicBezTo>
                  <a:cubicBezTo>
                    <a:pt x="10482" y="2199"/>
                    <a:pt x="10268" y="663"/>
                    <a:pt x="8946" y="183"/>
                  </a:cubicBezTo>
                  <a:cubicBezTo>
                    <a:pt x="8626" y="61"/>
                    <a:pt x="8282" y="0"/>
                    <a:pt x="7917" y="0"/>
                  </a:cubicBezTo>
                  <a:close/>
                </a:path>
              </a:pathLst>
            </a:custGeom>
            <a:solidFill>
              <a:srgbClr val="EF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3684975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6" y="1"/>
                  </a:moveTo>
                  <a:cubicBezTo>
                    <a:pt x="575" y="1"/>
                    <a:pt x="1" y="562"/>
                    <a:pt x="1" y="1243"/>
                  </a:cubicBezTo>
                  <a:cubicBezTo>
                    <a:pt x="1" y="1937"/>
                    <a:pt x="561" y="2498"/>
                    <a:pt x="1256" y="2498"/>
                  </a:cubicBezTo>
                  <a:cubicBezTo>
                    <a:pt x="1937" y="2498"/>
                    <a:pt x="2511" y="1950"/>
                    <a:pt x="2511" y="1243"/>
                  </a:cubicBezTo>
                  <a:cubicBezTo>
                    <a:pt x="2511" y="562"/>
                    <a:pt x="1937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4289175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61" y="2497"/>
                    <a:pt x="1255" y="2497"/>
                  </a:cubicBezTo>
                  <a:cubicBezTo>
                    <a:pt x="1936" y="2497"/>
                    <a:pt x="2510" y="1950"/>
                    <a:pt x="2510" y="1255"/>
                  </a:cubicBezTo>
                  <a:cubicBezTo>
                    <a:pt x="2510" y="548"/>
                    <a:pt x="1963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4188700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47" y="2497"/>
                    <a:pt x="1255" y="2497"/>
                  </a:cubicBezTo>
                  <a:cubicBezTo>
                    <a:pt x="1936" y="2497"/>
                    <a:pt x="2510" y="1950"/>
                    <a:pt x="2510" y="1255"/>
                  </a:cubicBezTo>
                  <a:cubicBezTo>
                    <a:pt x="2510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4088225" y="3004200"/>
              <a:ext cx="62425" cy="62450"/>
            </a:xfrm>
            <a:custGeom>
              <a:avLst/>
              <a:gdLst/>
              <a:ahLst/>
              <a:cxnLst/>
              <a:rect l="l" t="t" r="r" b="b"/>
              <a:pathLst>
                <a:path w="2497" h="2498" extrusionOk="0">
                  <a:moveTo>
                    <a:pt x="1255" y="0"/>
                  </a:moveTo>
                  <a:cubicBezTo>
                    <a:pt x="561" y="0"/>
                    <a:pt x="0" y="548"/>
                    <a:pt x="0" y="1255"/>
                  </a:cubicBezTo>
                  <a:cubicBezTo>
                    <a:pt x="0" y="1936"/>
                    <a:pt x="561" y="2497"/>
                    <a:pt x="1255" y="2497"/>
                  </a:cubicBezTo>
                  <a:cubicBezTo>
                    <a:pt x="1936" y="2497"/>
                    <a:pt x="2497" y="1950"/>
                    <a:pt x="2497" y="1255"/>
                  </a:cubicBezTo>
                  <a:cubicBezTo>
                    <a:pt x="2497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3987075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61" y="2497"/>
                    <a:pt x="1255" y="2497"/>
                  </a:cubicBezTo>
                  <a:cubicBezTo>
                    <a:pt x="1936" y="2497"/>
                    <a:pt x="2511" y="1950"/>
                    <a:pt x="2511" y="1255"/>
                  </a:cubicBezTo>
                  <a:cubicBezTo>
                    <a:pt x="2511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3886600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0"/>
                  </a:moveTo>
                  <a:cubicBezTo>
                    <a:pt x="574" y="0"/>
                    <a:pt x="0" y="548"/>
                    <a:pt x="0" y="1255"/>
                  </a:cubicBezTo>
                  <a:cubicBezTo>
                    <a:pt x="0" y="1936"/>
                    <a:pt x="548" y="2497"/>
                    <a:pt x="1255" y="2497"/>
                  </a:cubicBezTo>
                  <a:cubicBezTo>
                    <a:pt x="1936" y="2497"/>
                    <a:pt x="2511" y="1950"/>
                    <a:pt x="2511" y="1255"/>
                  </a:cubicBezTo>
                  <a:cubicBezTo>
                    <a:pt x="2511" y="548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3785775" y="3004200"/>
              <a:ext cx="62450" cy="62450"/>
            </a:xfrm>
            <a:custGeom>
              <a:avLst/>
              <a:gdLst/>
              <a:ahLst/>
              <a:cxnLst/>
              <a:rect l="l" t="t" r="r" b="b"/>
              <a:pathLst>
                <a:path w="2498" h="2498" extrusionOk="0">
                  <a:moveTo>
                    <a:pt x="1243" y="0"/>
                  </a:moveTo>
                  <a:cubicBezTo>
                    <a:pt x="562" y="0"/>
                    <a:pt x="1" y="548"/>
                    <a:pt x="1" y="1255"/>
                  </a:cubicBezTo>
                  <a:cubicBezTo>
                    <a:pt x="1" y="1936"/>
                    <a:pt x="548" y="2497"/>
                    <a:pt x="1243" y="2497"/>
                  </a:cubicBezTo>
                  <a:cubicBezTo>
                    <a:pt x="1937" y="2497"/>
                    <a:pt x="2498" y="1950"/>
                    <a:pt x="2498" y="1255"/>
                  </a:cubicBezTo>
                  <a:cubicBezTo>
                    <a:pt x="2498" y="548"/>
                    <a:pt x="195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3684975" y="300420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6" y="0"/>
                  </a:moveTo>
                  <a:cubicBezTo>
                    <a:pt x="575" y="0"/>
                    <a:pt x="1" y="548"/>
                    <a:pt x="1" y="1255"/>
                  </a:cubicBezTo>
                  <a:cubicBezTo>
                    <a:pt x="1" y="1936"/>
                    <a:pt x="561" y="2497"/>
                    <a:pt x="1256" y="2497"/>
                  </a:cubicBezTo>
                  <a:cubicBezTo>
                    <a:pt x="1937" y="2497"/>
                    <a:pt x="2511" y="1950"/>
                    <a:pt x="2511" y="1255"/>
                  </a:cubicBezTo>
                  <a:cubicBezTo>
                    <a:pt x="2511" y="548"/>
                    <a:pt x="1937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188700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5" y="0"/>
                  </a:moveTo>
                  <a:cubicBezTo>
                    <a:pt x="574" y="0"/>
                    <a:pt x="0" y="561"/>
                    <a:pt x="0" y="1255"/>
                  </a:cubicBezTo>
                  <a:cubicBezTo>
                    <a:pt x="0" y="1936"/>
                    <a:pt x="547" y="2511"/>
                    <a:pt x="1255" y="2511"/>
                  </a:cubicBezTo>
                  <a:cubicBezTo>
                    <a:pt x="1936" y="2511"/>
                    <a:pt x="2510" y="1963"/>
                    <a:pt x="2510" y="1255"/>
                  </a:cubicBezTo>
                  <a:cubicBezTo>
                    <a:pt x="2510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088225" y="3118025"/>
              <a:ext cx="62425" cy="62775"/>
            </a:xfrm>
            <a:custGeom>
              <a:avLst/>
              <a:gdLst/>
              <a:ahLst/>
              <a:cxnLst/>
              <a:rect l="l" t="t" r="r" b="b"/>
              <a:pathLst>
                <a:path w="2497" h="2511" extrusionOk="0">
                  <a:moveTo>
                    <a:pt x="1255" y="0"/>
                  </a:moveTo>
                  <a:cubicBezTo>
                    <a:pt x="561" y="0"/>
                    <a:pt x="0" y="561"/>
                    <a:pt x="0" y="1255"/>
                  </a:cubicBezTo>
                  <a:cubicBezTo>
                    <a:pt x="0" y="1936"/>
                    <a:pt x="561" y="2511"/>
                    <a:pt x="1255" y="2511"/>
                  </a:cubicBezTo>
                  <a:cubicBezTo>
                    <a:pt x="1936" y="2511"/>
                    <a:pt x="2497" y="1963"/>
                    <a:pt x="2497" y="1255"/>
                  </a:cubicBezTo>
                  <a:cubicBezTo>
                    <a:pt x="2497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3987075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5" y="0"/>
                  </a:moveTo>
                  <a:cubicBezTo>
                    <a:pt x="574" y="0"/>
                    <a:pt x="0" y="561"/>
                    <a:pt x="0" y="1255"/>
                  </a:cubicBezTo>
                  <a:cubicBezTo>
                    <a:pt x="0" y="1936"/>
                    <a:pt x="561" y="2511"/>
                    <a:pt x="1255" y="2511"/>
                  </a:cubicBezTo>
                  <a:cubicBezTo>
                    <a:pt x="1936" y="2511"/>
                    <a:pt x="2511" y="1963"/>
                    <a:pt x="2511" y="1255"/>
                  </a:cubicBezTo>
                  <a:cubicBezTo>
                    <a:pt x="2511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3886600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5" y="0"/>
                  </a:moveTo>
                  <a:cubicBezTo>
                    <a:pt x="574" y="0"/>
                    <a:pt x="0" y="561"/>
                    <a:pt x="0" y="1255"/>
                  </a:cubicBezTo>
                  <a:cubicBezTo>
                    <a:pt x="0" y="1936"/>
                    <a:pt x="548" y="2511"/>
                    <a:pt x="1255" y="2511"/>
                  </a:cubicBezTo>
                  <a:cubicBezTo>
                    <a:pt x="1936" y="2511"/>
                    <a:pt x="2511" y="1963"/>
                    <a:pt x="2511" y="1255"/>
                  </a:cubicBezTo>
                  <a:cubicBezTo>
                    <a:pt x="2511" y="575"/>
                    <a:pt x="1936" y="0"/>
                    <a:pt x="1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3785775" y="3118025"/>
              <a:ext cx="62450" cy="62775"/>
            </a:xfrm>
            <a:custGeom>
              <a:avLst/>
              <a:gdLst/>
              <a:ahLst/>
              <a:cxnLst/>
              <a:rect l="l" t="t" r="r" b="b"/>
              <a:pathLst>
                <a:path w="2498" h="2511" extrusionOk="0">
                  <a:moveTo>
                    <a:pt x="1243" y="0"/>
                  </a:moveTo>
                  <a:cubicBezTo>
                    <a:pt x="562" y="0"/>
                    <a:pt x="1" y="561"/>
                    <a:pt x="1" y="1255"/>
                  </a:cubicBezTo>
                  <a:cubicBezTo>
                    <a:pt x="1" y="1936"/>
                    <a:pt x="548" y="2511"/>
                    <a:pt x="1243" y="2511"/>
                  </a:cubicBezTo>
                  <a:cubicBezTo>
                    <a:pt x="1937" y="2511"/>
                    <a:pt x="2498" y="1963"/>
                    <a:pt x="2498" y="1255"/>
                  </a:cubicBezTo>
                  <a:cubicBezTo>
                    <a:pt x="2498" y="575"/>
                    <a:pt x="195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3684975" y="3118025"/>
              <a:ext cx="62775" cy="62775"/>
            </a:xfrm>
            <a:custGeom>
              <a:avLst/>
              <a:gdLst/>
              <a:ahLst/>
              <a:cxnLst/>
              <a:rect l="l" t="t" r="r" b="b"/>
              <a:pathLst>
                <a:path w="2511" h="2511" extrusionOk="0">
                  <a:moveTo>
                    <a:pt x="1256" y="0"/>
                  </a:moveTo>
                  <a:cubicBezTo>
                    <a:pt x="575" y="0"/>
                    <a:pt x="1" y="561"/>
                    <a:pt x="1" y="1255"/>
                  </a:cubicBezTo>
                  <a:cubicBezTo>
                    <a:pt x="1" y="1936"/>
                    <a:pt x="561" y="2511"/>
                    <a:pt x="1256" y="2511"/>
                  </a:cubicBezTo>
                  <a:cubicBezTo>
                    <a:pt x="1937" y="2511"/>
                    <a:pt x="2511" y="1963"/>
                    <a:pt x="2511" y="1255"/>
                  </a:cubicBezTo>
                  <a:cubicBezTo>
                    <a:pt x="2511" y="575"/>
                    <a:pt x="1937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3684975" y="2759850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6" y="0"/>
                  </a:moveTo>
                  <a:cubicBezTo>
                    <a:pt x="575" y="0"/>
                    <a:pt x="1" y="548"/>
                    <a:pt x="1" y="1242"/>
                  </a:cubicBezTo>
                  <a:cubicBezTo>
                    <a:pt x="1" y="1937"/>
                    <a:pt x="561" y="2497"/>
                    <a:pt x="1256" y="2497"/>
                  </a:cubicBezTo>
                  <a:cubicBezTo>
                    <a:pt x="1937" y="2497"/>
                    <a:pt x="2511" y="1950"/>
                    <a:pt x="2511" y="1242"/>
                  </a:cubicBezTo>
                  <a:cubicBezTo>
                    <a:pt x="2511" y="548"/>
                    <a:pt x="1937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3814500" y="2371300"/>
              <a:ext cx="674300" cy="298450"/>
            </a:xfrm>
            <a:custGeom>
              <a:avLst/>
              <a:gdLst/>
              <a:ahLst/>
              <a:cxnLst/>
              <a:rect l="l" t="t" r="r" b="b"/>
              <a:pathLst>
                <a:path w="26972" h="11938" extrusionOk="0">
                  <a:moveTo>
                    <a:pt x="187" y="1"/>
                  </a:moveTo>
                  <a:cubicBezTo>
                    <a:pt x="120" y="14"/>
                    <a:pt x="67" y="54"/>
                    <a:pt x="0" y="67"/>
                  </a:cubicBezTo>
                  <a:cubicBezTo>
                    <a:pt x="1416" y="628"/>
                    <a:pt x="2938" y="1683"/>
                    <a:pt x="3525" y="3632"/>
                  </a:cubicBezTo>
                  <a:lnTo>
                    <a:pt x="3672" y="4126"/>
                  </a:lnTo>
                  <a:cubicBezTo>
                    <a:pt x="4019" y="5275"/>
                    <a:pt x="4340" y="6370"/>
                    <a:pt x="4767" y="7358"/>
                  </a:cubicBezTo>
                  <a:cubicBezTo>
                    <a:pt x="4794" y="7398"/>
                    <a:pt x="4807" y="7438"/>
                    <a:pt x="4820" y="7478"/>
                  </a:cubicBezTo>
                  <a:cubicBezTo>
                    <a:pt x="5889" y="9868"/>
                    <a:pt x="7598" y="11617"/>
                    <a:pt x="11630" y="11897"/>
                  </a:cubicBezTo>
                  <a:cubicBezTo>
                    <a:pt x="11964" y="11911"/>
                    <a:pt x="12298" y="11937"/>
                    <a:pt x="12618" y="11937"/>
                  </a:cubicBezTo>
                  <a:cubicBezTo>
                    <a:pt x="14674" y="11937"/>
                    <a:pt x="16423" y="11483"/>
                    <a:pt x="18119" y="11043"/>
                  </a:cubicBezTo>
                  <a:cubicBezTo>
                    <a:pt x="19795" y="10606"/>
                    <a:pt x="21499" y="10170"/>
                    <a:pt x="23501" y="10170"/>
                  </a:cubicBezTo>
                  <a:cubicBezTo>
                    <a:pt x="24561" y="10170"/>
                    <a:pt x="25705" y="10292"/>
                    <a:pt x="26972" y="10602"/>
                  </a:cubicBezTo>
                  <a:cubicBezTo>
                    <a:pt x="26932" y="10549"/>
                    <a:pt x="26905" y="10495"/>
                    <a:pt x="26918" y="10482"/>
                  </a:cubicBezTo>
                  <a:cubicBezTo>
                    <a:pt x="25693" y="10193"/>
                    <a:pt x="24580" y="10078"/>
                    <a:pt x="23545" y="10078"/>
                  </a:cubicBezTo>
                  <a:cubicBezTo>
                    <a:pt x="21522" y="10078"/>
                    <a:pt x="19797" y="10517"/>
                    <a:pt x="18119" y="10949"/>
                  </a:cubicBezTo>
                  <a:cubicBezTo>
                    <a:pt x="16437" y="11376"/>
                    <a:pt x="14695" y="11812"/>
                    <a:pt x="12662" y="11812"/>
                  </a:cubicBezTo>
                  <a:cubicBezTo>
                    <a:pt x="12339" y="11812"/>
                    <a:pt x="12009" y="11801"/>
                    <a:pt x="11670" y="11777"/>
                  </a:cubicBezTo>
                  <a:cubicBezTo>
                    <a:pt x="7678" y="11497"/>
                    <a:pt x="5995" y="9761"/>
                    <a:pt x="4941" y="7398"/>
                  </a:cubicBezTo>
                  <a:cubicBezTo>
                    <a:pt x="4927" y="7358"/>
                    <a:pt x="4901" y="7304"/>
                    <a:pt x="4887" y="7278"/>
                  </a:cubicBezTo>
                  <a:cubicBezTo>
                    <a:pt x="4460" y="6289"/>
                    <a:pt x="4139" y="5208"/>
                    <a:pt x="3806" y="4086"/>
                  </a:cubicBezTo>
                  <a:lnTo>
                    <a:pt x="3659" y="3606"/>
                  </a:lnTo>
                  <a:cubicBezTo>
                    <a:pt x="3071" y="1656"/>
                    <a:pt x="1603" y="588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4289175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61" y="2498"/>
                    <a:pt x="1255" y="2498"/>
                  </a:cubicBezTo>
                  <a:cubicBezTo>
                    <a:pt x="1936" y="2498"/>
                    <a:pt x="2510" y="1950"/>
                    <a:pt x="2510" y="1243"/>
                  </a:cubicBezTo>
                  <a:cubicBezTo>
                    <a:pt x="2510" y="562"/>
                    <a:pt x="1963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4188700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47" y="2498"/>
                    <a:pt x="1255" y="2498"/>
                  </a:cubicBezTo>
                  <a:cubicBezTo>
                    <a:pt x="1936" y="2498"/>
                    <a:pt x="2510" y="1950"/>
                    <a:pt x="2510" y="1243"/>
                  </a:cubicBezTo>
                  <a:cubicBezTo>
                    <a:pt x="2510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4088225" y="2890025"/>
              <a:ext cx="62425" cy="62450"/>
            </a:xfrm>
            <a:custGeom>
              <a:avLst/>
              <a:gdLst/>
              <a:ahLst/>
              <a:cxnLst/>
              <a:rect l="l" t="t" r="r" b="b"/>
              <a:pathLst>
                <a:path w="2497" h="2498" extrusionOk="0">
                  <a:moveTo>
                    <a:pt x="1255" y="1"/>
                  </a:moveTo>
                  <a:cubicBezTo>
                    <a:pt x="561" y="1"/>
                    <a:pt x="0" y="562"/>
                    <a:pt x="0" y="1243"/>
                  </a:cubicBezTo>
                  <a:cubicBezTo>
                    <a:pt x="0" y="1937"/>
                    <a:pt x="561" y="2498"/>
                    <a:pt x="1255" y="2498"/>
                  </a:cubicBezTo>
                  <a:cubicBezTo>
                    <a:pt x="1936" y="2498"/>
                    <a:pt x="2497" y="1950"/>
                    <a:pt x="2497" y="1243"/>
                  </a:cubicBezTo>
                  <a:cubicBezTo>
                    <a:pt x="2497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3987075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61" y="2498"/>
                    <a:pt x="1255" y="2498"/>
                  </a:cubicBezTo>
                  <a:cubicBezTo>
                    <a:pt x="1936" y="2498"/>
                    <a:pt x="2511" y="1950"/>
                    <a:pt x="2511" y="1243"/>
                  </a:cubicBezTo>
                  <a:cubicBezTo>
                    <a:pt x="2511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3886600" y="2890025"/>
              <a:ext cx="62775" cy="62450"/>
            </a:xfrm>
            <a:custGeom>
              <a:avLst/>
              <a:gdLst/>
              <a:ahLst/>
              <a:cxnLst/>
              <a:rect l="l" t="t" r="r" b="b"/>
              <a:pathLst>
                <a:path w="2511" h="2498" extrusionOk="0">
                  <a:moveTo>
                    <a:pt x="1255" y="1"/>
                  </a:moveTo>
                  <a:cubicBezTo>
                    <a:pt x="574" y="1"/>
                    <a:pt x="0" y="562"/>
                    <a:pt x="0" y="1243"/>
                  </a:cubicBezTo>
                  <a:cubicBezTo>
                    <a:pt x="0" y="1937"/>
                    <a:pt x="548" y="2498"/>
                    <a:pt x="1255" y="2498"/>
                  </a:cubicBezTo>
                  <a:cubicBezTo>
                    <a:pt x="1936" y="2498"/>
                    <a:pt x="2511" y="1950"/>
                    <a:pt x="2511" y="1243"/>
                  </a:cubicBezTo>
                  <a:cubicBezTo>
                    <a:pt x="2511" y="562"/>
                    <a:pt x="1936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3785775" y="2890025"/>
              <a:ext cx="62450" cy="62450"/>
            </a:xfrm>
            <a:custGeom>
              <a:avLst/>
              <a:gdLst/>
              <a:ahLst/>
              <a:cxnLst/>
              <a:rect l="l" t="t" r="r" b="b"/>
              <a:pathLst>
                <a:path w="2498" h="2498" extrusionOk="0">
                  <a:moveTo>
                    <a:pt x="1243" y="1"/>
                  </a:moveTo>
                  <a:cubicBezTo>
                    <a:pt x="562" y="1"/>
                    <a:pt x="1" y="562"/>
                    <a:pt x="1" y="1243"/>
                  </a:cubicBezTo>
                  <a:cubicBezTo>
                    <a:pt x="1" y="1937"/>
                    <a:pt x="548" y="2498"/>
                    <a:pt x="1243" y="2498"/>
                  </a:cubicBezTo>
                  <a:cubicBezTo>
                    <a:pt x="1937" y="2498"/>
                    <a:pt x="2498" y="1950"/>
                    <a:pt x="2498" y="1243"/>
                  </a:cubicBezTo>
                  <a:cubicBezTo>
                    <a:pt x="2498" y="562"/>
                    <a:pt x="1950" y="1"/>
                    <a:pt x="1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3785775" y="2759850"/>
              <a:ext cx="62450" cy="62450"/>
            </a:xfrm>
            <a:custGeom>
              <a:avLst/>
              <a:gdLst/>
              <a:ahLst/>
              <a:cxnLst/>
              <a:rect l="l" t="t" r="r" b="b"/>
              <a:pathLst>
                <a:path w="2498" h="2498" extrusionOk="0">
                  <a:moveTo>
                    <a:pt x="1243" y="0"/>
                  </a:moveTo>
                  <a:cubicBezTo>
                    <a:pt x="562" y="0"/>
                    <a:pt x="1" y="548"/>
                    <a:pt x="1" y="1242"/>
                  </a:cubicBezTo>
                  <a:cubicBezTo>
                    <a:pt x="1" y="1937"/>
                    <a:pt x="548" y="2497"/>
                    <a:pt x="1243" y="2497"/>
                  </a:cubicBezTo>
                  <a:cubicBezTo>
                    <a:pt x="1937" y="2497"/>
                    <a:pt x="2498" y="1950"/>
                    <a:pt x="2498" y="1242"/>
                  </a:cubicBezTo>
                  <a:cubicBezTo>
                    <a:pt x="2498" y="548"/>
                    <a:pt x="195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4197375" y="2772425"/>
              <a:ext cx="47425" cy="64225"/>
            </a:xfrm>
            <a:custGeom>
              <a:avLst/>
              <a:gdLst/>
              <a:ahLst/>
              <a:cxnLst/>
              <a:rect l="l" t="t" r="r" b="b"/>
              <a:pathLst>
                <a:path w="1897" h="2569" extrusionOk="0">
                  <a:moveTo>
                    <a:pt x="102" y="0"/>
                  </a:moveTo>
                  <a:cubicBezTo>
                    <a:pt x="91" y="0"/>
                    <a:pt x="80" y="2"/>
                    <a:pt x="67" y="5"/>
                  </a:cubicBezTo>
                  <a:cubicBezTo>
                    <a:pt x="27" y="32"/>
                    <a:pt x="0" y="58"/>
                    <a:pt x="27" y="112"/>
                  </a:cubicBezTo>
                  <a:cubicBezTo>
                    <a:pt x="27" y="125"/>
                    <a:pt x="574" y="1514"/>
                    <a:pt x="1736" y="2542"/>
                  </a:cubicBezTo>
                  <a:cubicBezTo>
                    <a:pt x="1763" y="2568"/>
                    <a:pt x="1776" y="2568"/>
                    <a:pt x="1789" y="2568"/>
                  </a:cubicBezTo>
                  <a:cubicBezTo>
                    <a:pt x="1829" y="2568"/>
                    <a:pt x="1843" y="2542"/>
                    <a:pt x="1856" y="2542"/>
                  </a:cubicBezTo>
                  <a:cubicBezTo>
                    <a:pt x="1896" y="2515"/>
                    <a:pt x="1896" y="2462"/>
                    <a:pt x="1856" y="2422"/>
                  </a:cubicBezTo>
                  <a:cubicBezTo>
                    <a:pt x="721" y="1420"/>
                    <a:pt x="174" y="72"/>
                    <a:pt x="174" y="58"/>
                  </a:cubicBezTo>
                  <a:cubicBezTo>
                    <a:pt x="164" y="17"/>
                    <a:pt x="138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4189025" y="2763850"/>
              <a:ext cx="51425" cy="73475"/>
            </a:xfrm>
            <a:custGeom>
              <a:avLst/>
              <a:gdLst/>
              <a:ahLst/>
              <a:cxnLst/>
              <a:rect l="l" t="t" r="r" b="b"/>
              <a:pathLst>
                <a:path w="2057" h="2939" extrusionOk="0">
                  <a:moveTo>
                    <a:pt x="1990" y="1"/>
                  </a:moveTo>
                  <a:cubicBezTo>
                    <a:pt x="1936" y="1"/>
                    <a:pt x="1910" y="14"/>
                    <a:pt x="1896" y="67"/>
                  </a:cubicBezTo>
                  <a:cubicBezTo>
                    <a:pt x="1336" y="2217"/>
                    <a:pt x="94" y="2765"/>
                    <a:pt x="67" y="2765"/>
                  </a:cubicBezTo>
                  <a:cubicBezTo>
                    <a:pt x="27" y="2805"/>
                    <a:pt x="0" y="2845"/>
                    <a:pt x="27" y="2885"/>
                  </a:cubicBezTo>
                  <a:cubicBezTo>
                    <a:pt x="40" y="2925"/>
                    <a:pt x="67" y="2938"/>
                    <a:pt x="107" y="2938"/>
                  </a:cubicBezTo>
                  <a:cubicBezTo>
                    <a:pt x="121" y="2938"/>
                    <a:pt x="134" y="2938"/>
                    <a:pt x="134" y="2925"/>
                  </a:cubicBezTo>
                  <a:cubicBezTo>
                    <a:pt x="187" y="2911"/>
                    <a:pt x="1496" y="2337"/>
                    <a:pt x="2057" y="108"/>
                  </a:cubicBezTo>
                  <a:cubicBezTo>
                    <a:pt x="2057" y="54"/>
                    <a:pt x="2043" y="14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4099900" y="2759900"/>
              <a:ext cx="62100" cy="79425"/>
            </a:xfrm>
            <a:custGeom>
              <a:avLst/>
              <a:gdLst/>
              <a:ahLst/>
              <a:cxnLst/>
              <a:rect l="l" t="t" r="r" b="b"/>
              <a:pathLst>
                <a:path w="2484" h="3177" extrusionOk="0">
                  <a:moveTo>
                    <a:pt x="2393" y="1"/>
                  </a:moveTo>
                  <a:cubicBezTo>
                    <a:pt x="2363" y="1"/>
                    <a:pt x="2333" y="20"/>
                    <a:pt x="2324" y="39"/>
                  </a:cubicBezTo>
                  <a:cubicBezTo>
                    <a:pt x="1523" y="1614"/>
                    <a:pt x="54" y="3016"/>
                    <a:pt x="27" y="3029"/>
                  </a:cubicBezTo>
                  <a:cubicBezTo>
                    <a:pt x="0" y="3056"/>
                    <a:pt x="0" y="3110"/>
                    <a:pt x="27" y="3150"/>
                  </a:cubicBezTo>
                  <a:cubicBezTo>
                    <a:pt x="54" y="3163"/>
                    <a:pt x="80" y="3176"/>
                    <a:pt x="94" y="3176"/>
                  </a:cubicBezTo>
                  <a:cubicBezTo>
                    <a:pt x="121" y="3176"/>
                    <a:pt x="147" y="3163"/>
                    <a:pt x="147" y="3163"/>
                  </a:cubicBezTo>
                  <a:cubicBezTo>
                    <a:pt x="161" y="3150"/>
                    <a:pt x="1656" y="1708"/>
                    <a:pt x="2471" y="119"/>
                  </a:cubicBezTo>
                  <a:cubicBezTo>
                    <a:pt x="2484" y="79"/>
                    <a:pt x="2471" y="25"/>
                    <a:pt x="2430" y="12"/>
                  </a:cubicBezTo>
                  <a:cubicBezTo>
                    <a:pt x="2419" y="4"/>
                    <a:pt x="2406" y="1"/>
                    <a:pt x="2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4104575" y="2767975"/>
              <a:ext cx="42750" cy="64675"/>
            </a:xfrm>
            <a:custGeom>
              <a:avLst/>
              <a:gdLst/>
              <a:ahLst/>
              <a:cxnLst/>
              <a:rect l="l" t="t" r="r" b="b"/>
              <a:pathLst>
                <a:path w="1710" h="2587" extrusionOk="0">
                  <a:moveTo>
                    <a:pt x="112" y="1"/>
                  </a:moveTo>
                  <a:cubicBezTo>
                    <a:pt x="103" y="1"/>
                    <a:pt x="92" y="3"/>
                    <a:pt x="80" y="9"/>
                  </a:cubicBezTo>
                  <a:cubicBezTo>
                    <a:pt x="27" y="23"/>
                    <a:pt x="0" y="49"/>
                    <a:pt x="14" y="103"/>
                  </a:cubicBezTo>
                  <a:cubicBezTo>
                    <a:pt x="27" y="183"/>
                    <a:pt x="374" y="1839"/>
                    <a:pt x="1563" y="2573"/>
                  </a:cubicBezTo>
                  <a:cubicBezTo>
                    <a:pt x="1576" y="2586"/>
                    <a:pt x="1603" y="2586"/>
                    <a:pt x="1616" y="2586"/>
                  </a:cubicBezTo>
                  <a:cubicBezTo>
                    <a:pt x="1643" y="2586"/>
                    <a:pt x="1683" y="2573"/>
                    <a:pt x="1696" y="2546"/>
                  </a:cubicBezTo>
                  <a:cubicBezTo>
                    <a:pt x="1709" y="2506"/>
                    <a:pt x="1696" y="2439"/>
                    <a:pt x="1669" y="2426"/>
                  </a:cubicBezTo>
                  <a:cubicBezTo>
                    <a:pt x="548" y="1718"/>
                    <a:pt x="174" y="89"/>
                    <a:pt x="174" y="76"/>
                  </a:cubicBezTo>
                  <a:cubicBezTo>
                    <a:pt x="163" y="34"/>
                    <a:pt x="145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3993075" y="2766075"/>
              <a:ext cx="60775" cy="91600"/>
            </a:xfrm>
            <a:custGeom>
              <a:avLst/>
              <a:gdLst/>
              <a:ahLst/>
              <a:cxnLst/>
              <a:rect l="l" t="t" r="r" b="b"/>
              <a:pathLst>
                <a:path w="2431" h="3664" extrusionOk="0">
                  <a:moveTo>
                    <a:pt x="2342" y="0"/>
                  </a:moveTo>
                  <a:cubicBezTo>
                    <a:pt x="2314" y="0"/>
                    <a:pt x="2281" y="18"/>
                    <a:pt x="2271" y="59"/>
                  </a:cubicBezTo>
                  <a:cubicBezTo>
                    <a:pt x="1630" y="2182"/>
                    <a:pt x="67" y="3503"/>
                    <a:pt x="54" y="3517"/>
                  </a:cubicBezTo>
                  <a:cubicBezTo>
                    <a:pt x="14" y="3557"/>
                    <a:pt x="1" y="3597"/>
                    <a:pt x="27" y="3637"/>
                  </a:cubicBezTo>
                  <a:cubicBezTo>
                    <a:pt x="54" y="3650"/>
                    <a:pt x="81" y="3664"/>
                    <a:pt x="94" y="3664"/>
                  </a:cubicBezTo>
                  <a:cubicBezTo>
                    <a:pt x="121" y="3664"/>
                    <a:pt x="134" y="3650"/>
                    <a:pt x="148" y="3650"/>
                  </a:cubicBezTo>
                  <a:cubicBezTo>
                    <a:pt x="161" y="3637"/>
                    <a:pt x="1763" y="2288"/>
                    <a:pt x="2417" y="112"/>
                  </a:cubicBezTo>
                  <a:cubicBezTo>
                    <a:pt x="2431" y="72"/>
                    <a:pt x="2417" y="32"/>
                    <a:pt x="2364" y="5"/>
                  </a:cubicBezTo>
                  <a:cubicBezTo>
                    <a:pt x="2358" y="2"/>
                    <a:pt x="2350" y="0"/>
                    <a:pt x="2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4001425" y="2767750"/>
              <a:ext cx="48750" cy="72575"/>
            </a:xfrm>
            <a:custGeom>
              <a:avLst/>
              <a:gdLst/>
              <a:ahLst/>
              <a:cxnLst/>
              <a:rect l="l" t="t" r="r" b="b"/>
              <a:pathLst>
                <a:path w="1950" h="2903" extrusionOk="0">
                  <a:moveTo>
                    <a:pt x="95" y="0"/>
                  </a:moveTo>
                  <a:cubicBezTo>
                    <a:pt x="86" y="0"/>
                    <a:pt x="77" y="2"/>
                    <a:pt x="67" y="5"/>
                  </a:cubicBezTo>
                  <a:cubicBezTo>
                    <a:pt x="14" y="32"/>
                    <a:pt x="0" y="58"/>
                    <a:pt x="14" y="112"/>
                  </a:cubicBezTo>
                  <a:cubicBezTo>
                    <a:pt x="27" y="192"/>
                    <a:pt x="722" y="2061"/>
                    <a:pt x="1803" y="2889"/>
                  </a:cubicBezTo>
                  <a:cubicBezTo>
                    <a:pt x="1816" y="2902"/>
                    <a:pt x="1830" y="2902"/>
                    <a:pt x="1856" y="2902"/>
                  </a:cubicBezTo>
                  <a:cubicBezTo>
                    <a:pt x="1870" y="2902"/>
                    <a:pt x="1896" y="2889"/>
                    <a:pt x="1923" y="2889"/>
                  </a:cubicBezTo>
                  <a:cubicBezTo>
                    <a:pt x="1950" y="2849"/>
                    <a:pt x="1937" y="2796"/>
                    <a:pt x="1896" y="2769"/>
                  </a:cubicBezTo>
                  <a:cubicBezTo>
                    <a:pt x="855" y="1968"/>
                    <a:pt x="161" y="85"/>
                    <a:pt x="161" y="58"/>
                  </a:cubicBezTo>
                  <a:cubicBezTo>
                    <a:pt x="151" y="18"/>
                    <a:pt x="125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3893275" y="2761350"/>
              <a:ext cx="61450" cy="77300"/>
            </a:xfrm>
            <a:custGeom>
              <a:avLst/>
              <a:gdLst/>
              <a:ahLst/>
              <a:cxnLst/>
              <a:rect l="l" t="t" r="r" b="b"/>
              <a:pathLst>
                <a:path w="2458" h="3092" extrusionOk="0">
                  <a:moveTo>
                    <a:pt x="2348" y="0"/>
                  </a:moveTo>
                  <a:cubicBezTo>
                    <a:pt x="2334" y="0"/>
                    <a:pt x="2320" y="6"/>
                    <a:pt x="2310" y="21"/>
                  </a:cubicBezTo>
                  <a:cubicBezTo>
                    <a:pt x="534" y="1236"/>
                    <a:pt x="14" y="2971"/>
                    <a:pt x="14" y="2985"/>
                  </a:cubicBezTo>
                  <a:cubicBezTo>
                    <a:pt x="0" y="3025"/>
                    <a:pt x="14" y="3078"/>
                    <a:pt x="67" y="3092"/>
                  </a:cubicBezTo>
                  <a:lnTo>
                    <a:pt x="80" y="3092"/>
                  </a:lnTo>
                  <a:cubicBezTo>
                    <a:pt x="121" y="3092"/>
                    <a:pt x="147" y="3078"/>
                    <a:pt x="187" y="3038"/>
                  </a:cubicBezTo>
                  <a:cubicBezTo>
                    <a:pt x="201" y="3025"/>
                    <a:pt x="681" y="1342"/>
                    <a:pt x="2404" y="154"/>
                  </a:cubicBezTo>
                  <a:cubicBezTo>
                    <a:pt x="2444" y="114"/>
                    <a:pt x="2457" y="74"/>
                    <a:pt x="2417" y="34"/>
                  </a:cubicBezTo>
                  <a:cubicBezTo>
                    <a:pt x="2400" y="17"/>
                    <a:pt x="2373" y="0"/>
                    <a:pt x="2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3898625" y="2756575"/>
              <a:ext cx="44400" cy="68725"/>
            </a:xfrm>
            <a:custGeom>
              <a:avLst/>
              <a:gdLst/>
              <a:ahLst/>
              <a:cxnLst/>
              <a:rect l="l" t="t" r="r" b="b"/>
              <a:pathLst>
                <a:path w="1776" h="2749" extrusionOk="0">
                  <a:moveTo>
                    <a:pt x="103" y="1"/>
                  </a:moveTo>
                  <a:cubicBezTo>
                    <a:pt x="90" y="1"/>
                    <a:pt x="78" y="4"/>
                    <a:pt x="67" y="11"/>
                  </a:cubicBezTo>
                  <a:cubicBezTo>
                    <a:pt x="27" y="38"/>
                    <a:pt x="0" y="78"/>
                    <a:pt x="27" y="118"/>
                  </a:cubicBezTo>
                  <a:cubicBezTo>
                    <a:pt x="53" y="212"/>
                    <a:pt x="868" y="2041"/>
                    <a:pt x="1602" y="2722"/>
                  </a:cubicBezTo>
                  <a:cubicBezTo>
                    <a:pt x="1629" y="2749"/>
                    <a:pt x="1642" y="2749"/>
                    <a:pt x="1656" y="2749"/>
                  </a:cubicBezTo>
                  <a:cubicBezTo>
                    <a:pt x="1669" y="2749"/>
                    <a:pt x="1696" y="2735"/>
                    <a:pt x="1736" y="2722"/>
                  </a:cubicBezTo>
                  <a:cubicBezTo>
                    <a:pt x="1776" y="2695"/>
                    <a:pt x="1776" y="2642"/>
                    <a:pt x="1736" y="2615"/>
                  </a:cubicBezTo>
                  <a:cubicBezTo>
                    <a:pt x="1028" y="1947"/>
                    <a:pt x="187" y="78"/>
                    <a:pt x="187" y="51"/>
                  </a:cubicBezTo>
                  <a:cubicBezTo>
                    <a:pt x="168" y="23"/>
                    <a:pt x="135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8" name="Google Shape;2178;p38"/>
          <p:cNvSpPr txBox="1">
            <a:spLocks noGrp="1"/>
          </p:cNvSpPr>
          <p:nvPr>
            <p:ph type="subTitle" idx="1"/>
          </p:nvPr>
        </p:nvSpPr>
        <p:spPr>
          <a:xfrm>
            <a:off x="989330" y="2937510"/>
            <a:ext cx="4065905" cy="1392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/>
              <a:t>Dr </a:t>
            </a:r>
            <a:r>
              <a:rPr lang="en-US" sz="2400" dirty="0" err="1" smtClean="0"/>
              <a:t>Hina</a:t>
            </a:r>
            <a:r>
              <a:rPr lang="en-US" sz="2400" dirty="0" smtClean="0"/>
              <a:t> </a:t>
            </a:r>
            <a:r>
              <a:rPr lang="en-US" sz="2400" dirty="0" err="1" smtClean="0"/>
              <a:t>gul</a:t>
            </a:r>
            <a:endParaRPr lang="en-US" sz="2400" dirty="0"/>
          </a:p>
          <a:p>
            <a:pPr marL="0" lvl="0" indent="0"/>
            <a:r>
              <a:rPr lang="en-US" sz="2400" dirty="0"/>
              <a:t>Assist. Prof. </a:t>
            </a:r>
            <a:r>
              <a:rPr lang="en-US" sz="2400" dirty="0" err="1"/>
              <a:t>Gynae</a:t>
            </a:r>
            <a:r>
              <a:rPr lang="en-US" sz="2400" dirty="0"/>
              <a:t> &amp; </a:t>
            </a:r>
            <a:r>
              <a:rPr lang="en-US" sz="2400" dirty="0" err="1"/>
              <a:t>Obs</a:t>
            </a:r>
            <a:endParaRPr lang="en-US" sz="2400" dirty="0"/>
          </a:p>
          <a:p>
            <a:pPr marL="0" lvl="0" indent="0"/>
            <a:r>
              <a:rPr lang="en-US" sz="2400" dirty="0"/>
              <a:t>BBH, </a:t>
            </a:r>
            <a:r>
              <a:rPr lang="en-US" sz="2400" dirty="0" err="1"/>
              <a:t>Rwp</a:t>
            </a:r>
            <a:endParaRPr lang="en-US" sz="2400" dirty="0"/>
          </a:p>
          <a:p>
            <a:pPr marL="0" indent="0"/>
            <a:endParaRPr sz="2400" dirty="0"/>
          </a:p>
        </p:txBody>
      </p:sp>
      <p:grpSp>
        <p:nvGrpSpPr>
          <p:cNvPr id="2181" name="Google Shape;2181;p38"/>
          <p:cNvGrpSpPr/>
          <p:nvPr/>
        </p:nvGrpSpPr>
        <p:grpSpPr>
          <a:xfrm>
            <a:off x="8094963" y="1421050"/>
            <a:ext cx="389475" cy="433375"/>
            <a:chOff x="5932925" y="2266750"/>
            <a:chExt cx="389475" cy="433375"/>
          </a:xfrm>
        </p:grpSpPr>
        <p:sp>
          <p:nvSpPr>
            <p:cNvPr id="2182" name="Google Shape;2182;p38"/>
            <p:cNvSpPr/>
            <p:nvPr/>
          </p:nvSpPr>
          <p:spPr>
            <a:xfrm>
              <a:off x="5932925" y="2281075"/>
              <a:ext cx="263625" cy="354000"/>
            </a:xfrm>
            <a:custGeom>
              <a:avLst/>
              <a:gdLst/>
              <a:ahLst/>
              <a:cxnLst/>
              <a:rect l="l" t="t" r="r" b="b"/>
              <a:pathLst>
                <a:path w="10545" h="14160" extrusionOk="0">
                  <a:moveTo>
                    <a:pt x="5455" y="1"/>
                  </a:moveTo>
                  <a:cubicBezTo>
                    <a:pt x="2418" y="1"/>
                    <a:pt x="1" y="2954"/>
                    <a:pt x="1438" y="3556"/>
                  </a:cubicBezTo>
                  <a:cubicBezTo>
                    <a:pt x="1484" y="3575"/>
                    <a:pt x="1533" y="3584"/>
                    <a:pt x="1584" y="3584"/>
                  </a:cubicBezTo>
                  <a:cubicBezTo>
                    <a:pt x="2278" y="3584"/>
                    <a:pt x="3508" y="1984"/>
                    <a:pt x="5399" y="1984"/>
                  </a:cubicBezTo>
                  <a:cubicBezTo>
                    <a:pt x="5833" y="1984"/>
                    <a:pt x="6301" y="2068"/>
                    <a:pt x="6806" y="2274"/>
                  </a:cubicBezTo>
                  <a:cubicBezTo>
                    <a:pt x="9677" y="3436"/>
                    <a:pt x="7380" y="6360"/>
                    <a:pt x="6058" y="7201"/>
                  </a:cubicBezTo>
                  <a:cubicBezTo>
                    <a:pt x="4736" y="8029"/>
                    <a:pt x="2546" y="8149"/>
                    <a:pt x="2266" y="10446"/>
                  </a:cubicBezTo>
                  <a:cubicBezTo>
                    <a:pt x="2016" y="12509"/>
                    <a:pt x="1818" y="14159"/>
                    <a:pt x="2895" y="14159"/>
                  </a:cubicBezTo>
                  <a:cubicBezTo>
                    <a:pt x="2912" y="14159"/>
                    <a:pt x="2929" y="14159"/>
                    <a:pt x="2947" y="14158"/>
                  </a:cubicBezTo>
                  <a:cubicBezTo>
                    <a:pt x="4082" y="14118"/>
                    <a:pt x="3748" y="10633"/>
                    <a:pt x="4416" y="10339"/>
                  </a:cubicBezTo>
                  <a:cubicBezTo>
                    <a:pt x="5110" y="10032"/>
                    <a:pt x="8809" y="8750"/>
                    <a:pt x="9677" y="5559"/>
                  </a:cubicBezTo>
                  <a:cubicBezTo>
                    <a:pt x="10544" y="2368"/>
                    <a:pt x="8875" y="539"/>
                    <a:pt x="6258" y="71"/>
                  </a:cubicBezTo>
                  <a:cubicBezTo>
                    <a:pt x="5987" y="23"/>
                    <a:pt x="5719" y="1"/>
                    <a:pt x="5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5979550" y="2651700"/>
              <a:ext cx="48425" cy="48425"/>
            </a:xfrm>
            <a:custGeom>
              <a:avLst/>
              <a:gdLst/>
              <a:ahLst/>
              <a:cxnLst/>
              <a:rect l="l" t="t" r="r" b="b"/>
              <a:pathLst>
                <a:path w="1937" h="1937" extrusionOk="0">
                  <a:moveTo>
                    <a:pt x="975" y="0"/>
                  </a:moveTo>
                  <a:cubicBezTo>
                    <a:pt x="441" y="0"/>
                    <a:pt x="1" y="428"/>
                    <a:pt x="1" y="962"/>
                  </a:cubicBezTo>
                  <a:cubicBezTo>
                    <a:pt x="1" y="1496"/>
                    <a:pt x="441" y="1936"/>
                    <a:pt x="975" y="1936"/>
                  </a:cubicBezTo>
                  <a:cubicBezTo>
                    <a:pt x="1509" y="1936"/>
                    <a:pt x="1937" y="1496"/>
                    <a:pt x="1937" y="962"/>
                  </a:cubicBezTo>
                  <a:cubicBezTo>
                    <a:pt x="1937" y="428"/>
                    <a:pt x="1509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6122425" y="2266750"/>
              <a:ext cx="105175" cy="182025"/>
            </a:xfrm>
            <a:custGeom>
              <a:avLst/>
              <a:gdLst/>
              <a:ahLst/>
              <a:cxnLst/>
              <a:rect l="l" t="t" r="r" b="b"/>
              <a:pathLst>
                <a:path w="4207" h="7281" extrusionOk="0">
                  <a:moveTo>
                    <a:pt x="65" y="1"/>
                  </a:moveTo>
                  <a:cubicBezTo>
                    <a:pt x="33" y="1"/>
                    <a:pt x="14" y="34"/>
                    <a:pt x="14" y="57"/>
                  </a:cubicBezTo>
                  <a:cubicBezTo>
                    <a:pt x="0" y="97"/>
                    <a:pt x="27" y="124"/>
                    <a:pt x="67" y="124"/>
                  </a:cubicBezTo>
                  <a:cubicBezTo>
                    <a:pt x="1482" y="230"/>
                    <a:pt x="2697" y="1098"/>
                    <a:pt x="3352" y="2460"/>
                  </a:cubicBezTo>
                  <a:cubicBezTo>
                    <a:pt x="4073" y="3996"/>
                    <a:pt x="3886" y="5745"/>
                    <a:pt x="2871" y="7187"/>
                  </a:cubicBezTo>
                  <a:cubicBezTo>
                    <a:pt x="2844" y="7200"/>
                    <a:pt x="2844" y="7254"/>
                    <a:pt x="2884" y="7267"/>
                  </a:cubicBezTo>
                  <a:cubicBezTo>
                    <a:pt x="2884" y="7280"/>
                    <a:pt x="2898" y="7280"/>
                    <a:pt x="2911" y="7280"/>
                  </a:cubicBezTo>
                  <a:cubicBezTo>
                    <a:pt x="2938" y="7280"/>
                    <a:pt x="2964" y="7280"/>
                    <a:pt x="2978" y="7254"/>
                  </a:cubicBezTo>
                  <a:cubicBezTo>
                    <a:pt x="4019" y="5798"/>
                    <a:pt x="4206" y="3982"/>
                    <a:pt x="3472" y="2407"/>
                  </a:cubicBezTo>
                  <a:cubicBezTo>
                    <a:pt x="2804" y="1005"/>
                    <a:pt x="1536" y="110"/>
                    <a:pt x="80" y="3"/>
                  </a:cubicBezTo>
                  <a:cubicBezTo>
                    <a:pt x="75" y="2"/>
                    <a:pt x="70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6226575" y="2274375"/>
              <a:ext cx="50075" cy="115650"/>
            </a:xfrm>
            <a:custGeom>
              <a:avLst/>
              <a:gdLst/>
              <a:ahLst/>
              <a:cxnLst/>
              <a:rect l="l" t="t" r="r" b="b"/>
              <a:pathLst>
                <a:path w="2003" h="4626" extrusionOk="0">
                  <a:moveTo>
                    <a:pt x="77" y="0"/>
                  </a:moveTo>
                  <a:cubicBezTo>
                    <a:pt x="53" y="0"/>
                    <a:pt x="33" y="13"/>
                    <a:pt x="13" y="32"/>
                  </a:cubicBezTo>
                  <a:cubicBezTo>
                    <a:pt x="0" y="72"/>
                    <a:pt x="13" y="99"/>
                    <a:pt x="54" y="126"/>
                  </a:cubicBezTo>
                  <a:cubicBezTo>
                    <a:pt x="748" y="419"/>
                    <a:pt x="1322" y="1087"/>
                    <a:pt x="1589" y="1888"/>
                  </a:cubicBezTo>
                  <a:cubicBezTo>
                    <a:pt x="1883" y="2796"/>
                    <a:pt x="1789" y="3731"/>
                    <a:pt x="1322" y="4545"/>
                  </a:cubicBezTo>
                  <a:cubicBezTo>
                    <a:pt x="1309" y="4572"/>
                    <a:pt x="1309" y="4612"/>
                    <a:pt x="1335" y="4625"/>
                  </a:cubicBezTo>
                  <a:lnTo>
                    <a:pt x="1375" y="4625"/>
                  </a:lnTo>
                  <a:cubicBezTo>
                    <a:pt x="1389" y="4625"/>
                    <a:pt x="1415" y="4625"/>
                    <a:pt x="1415" y="4612"/>
                  </a:cubicBezTo>
                  <a:cubicBezTo>
                    <a:pt x="1909" y="3771"/>
                    <a:pt x="2003" y="2769"/>
                    <a:pt x="1709" y="1861"/>
                  </a:cubicBezTo>
                  <a:cubicBezTo>
                    <a:pt x="1415" y="994"/>
                    <a:pt x="841" y="326"/>
                    <a:pt x="107" y="5"/>
                  </a:cubicBezTo>
                  <a:cubicBezTo>
                    <a:pt x="96" y="2"/>
                    <a:pt x="86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6304350" y="2283250"/>
              <a:ext cx="18050" cy="53700"/>
            </a:xfrm>
            <a:custGeom>
              <a:avLst/>
              <a:gdLst/>
              <a:ahLst/>
              <a:cxnLst/>
              <a:rect l="l" t="t" r="r" b="b"/>
              <a:pathLst>
                <a:path w="722" h="2148" extrusionOk="0">
                  <a:moveTo>
                    <a:pt x="54" y="1"/>
                  </a:moveTo>
                  <a:cubicBezTo>
                    <a:pt x="37" y="1"/>
                    <a:pt x="20" y="4"/>
                    <a:pt x="14" y="11"/>
                  </a:cubicBezTo>
                  <a:cubicBezTo>
                    <a:pt x="0" y="38"/>
                    <a:pt x="0" y="64"/>
                    <a:pt x="14" y="104"/>
                  </a:cubicBezTo>
                  <a:cubicBezTo>
                    <a:pt x="481" y="598"/>
                    <a:pt x="614" y="1253"/>
                    <a:pt x="414" y="2067"/>
                  </a:cubicBezTo>
                  <a:cubicBezTo>
                    <a:pt x="414" y="2107"/>
                    <a:pt x="427" y="2134"/>
                    <a:pt x="481" y="2147"/>
                  </a:cubicBezTo>
                  <a:cubicBezTo>
                    <a:pt x="494" y="2147"/>
                    <a:pt x="534" y="2134"/>
                    <a:pt x="521" y="2107"/>
                  </a:cubicBezTo>
                  <a:cubicBezTo>
                    <a:pt x="721" y="1253"/>
                    <a:pt x="601" y="545"/>
                    <a:pt x="94" y="11"/>
                  </a:cubicBezTo>
                  <a:cubicBezTo>
                    <a:pt x="87" y="4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38"/>
          <p:cNvGrpSpPr/>
          <p:nvPr/>
        </p:nvGrpSpPr>
        <p:grpSpPr>
          <a:xfrm rot="3598543">
            <a:off x="7323844" y="3710723"/>
            <a:ext cx="828573" cy="762113"/>
            <a:chOff x="4862650" y="944125"/>
            <a:chExt cx="517075" cy="475600"/>
          </a:xfrm>
        </p:grpSpPr>
        <p:sp>
          <p:nvSpPr>
            <p:cNvPr id="2188" name="Google Shape;2188;p38"/>
            <p:cNvSpPr/>
            <p:nvPr/>
          </p:nvSpPr>
          <p:spPr>
            <a:xfrm>
              <a:off x="4862650" y="944125"/>
              <a:ext cx="125200" cy="95325"/>
            </a:xfrm>
            <a:custGeom>
              <a:avLst/>
              <a:gdLst/>
              <a:ahLst/>
              <a:cxnLst/>
              <a:rect l="l" t="t" r="r" b="b"/>
              <a:pathLst>
                <a:path w="5008" h="3813" extrusionOk="0">
                  <a:moveTo>
                    <a:pt x="1940" y="1"/>
                  </a:moveTo>
                  <a:cubicBezTo>
                    <a:pt x="1726" y="1"/>
                    <a:pt x="1525" y="67"/>
                    <a:pt x="1349" y="221"/>
                  </a:cubicBezTo>
                  <a:cubicBezTo>
                    <a:pt x="0" y="1409"/>
                    <a:pt x="3151" y="3812"/>
                    <a:pt x="3151" y="3812"/>
                  </a:cubicBezTo>
                  <a:lnTo>
                    <a:pt x="5007" y="2397"/>
                  </a:lnTo>
                  <a:cubicBezTo>
                    <a:pt x="5007" y="2397"/>
                    <a:pt x="3230" y="1"/>
                    <a:pt x="1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4891675" y="988925"/>
              <a:ext cx="488050" cy="430800"/>
            </a:xfrm>
            <a:custGeom>
              <a:avLst/>
              <a:gdLst/>
              <a:ahLst/>
              <a:cxnLst/>
              <a:rect l="l" t="t" r="r" b="b"/>
              <a:pathLst>
                <a:path w="19522" h="17232" extrusionOk="0">
                  <a:moveTo>
                    <a:pt x="3610" y="0"/>
                  </a:moveTo>
                  <a:cubicBezTo>
                    <a:pt x="3062" y="0"/>
                    <a:pt x="2506" y="212"/>
                    <a:pt x="1977" y="752"/>
                  </a:cubicBezTo>
                  <a:cubicBezTo>
                    <a:pt x="1" y="2755"/>
                    <a:pt x="3633" y="5399"/>
                    <a:pt x="5769" y="7535"/>
                  </a:cubicBezTo>
                  <a:cubicBezTo>
                    <a:pt x="7905" y="9671"/>
                    <a:pt x="10803" y="12742"/>
                    <a:pt x="12619" y="14264"/>
                  </a:cubicBezTo>
                  <a:cubicBezTo>
                    <a:pt x="14717" y="16031"/>
                    <a:pt x="16632" y="17232"/>
                    <a:pt x="17685" y="17232"/>
                  </a:cubicBezTo>
                  <a:cubicBezTo>
                    <a:pt x="17905" y="17232"/>
                    <a:pt x="18088" y="17179"/>
                    <a:pt x="18226" y="17068"/>
                  </a:cubicBezTo>
                  <a:cubicBezTo>
                    <a:pt x="19522" y="16054"/>
                    <a:pt x="15943" y="11581"/>
                    <a:pt x="14087" y="9498"/>
                  </a:cubicBezTo>
                  <a:cubicBezTo>
                    <a:pt x="12218" y="7428"/>
                    <a:pt x="8132" y="3369"/>
                    <a:pt x="7184" y="2301"/>
                  </a:cubicBezTo>
                  <a:cubicBezTo>
                    <a:pt x="6494" y="1523"/>
                    <a:pt x="5080" y="0"/>
                    <a:pt x="3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4947750" y="988325"/>
              <a:ext cx="99500" cy="35100"/>
            </a:xfrm>
            <a:custGeom>
              <a:avLst/>
              <a:gdLst/>
              <a:ahLst/>
              <a:cxnLst/>
              <a:rect l="l" t="t" r="r" b="b"/>
              <a:pathLst>
                <a:path w="3980" h="1404" extrusionOk="0">
                  <a:moveTo>
                    <a:pt x="1524" y="1"/>
                  </a:moveTo>
                  <a:cubicBezTo>
                    <a:pt x="758" y="1"/>
                    <a:pt x="75" y="446"/>
                    <a:pt x="41" y="469"/>
                  </a:cubicBezTo>
                  <a:cubicBezTo>
                    <a:pt x="14" y="509"/>
                    <a:pt x="1" y="562"/>
                    <a:pt x="28" y="589"/>
                  </a:cubicBezTo>
                  <a:cubicBezTo>
                    <a:pt x="53" y="606"/>
                    <a:pt x="78" y="623"/>
                    <a:pt x="104" y="623"/>
                  </a:cubicBezTo>
                  <a:cubicBezTo>
                    <a:pt x="118" y="623"/>
                    <a:pt x="133" y="617"/>
                    <a:pt x="148" y="602"/>
                  </a:cubicBezTo>
                  <a:cubicBezTo>
                    <a:pt x="159" y="591"/>
                    <a:pt x="807" y="152"/>
                    <a:pt x="1534" y="152"/>
                  </a:cubicBezTo>
                  <a:cubicBezTo>
                    <a:pt x="1649" y="152"/>
                    <a:pt x="1766" y="163"/>
                    <a:pt x="1884" y="188"/>
                  </a:cubicBezTo>
                  <a:cubicBezTo>
                    <a:pt x="2685" y="362"/>
                    <a:pt x="3833" y="1377"/>
                    <a:pt x="3860" y="1390"/>
                  </a:cubicBezTo>
                  <a:cubicBezTo>
                    <a:pt x="3873" y="1404"/>
                    <a:pt x="3886" y="1404"/>
                    <a:pt x="3900" y="1404"/>
                  </a:cubicBezTo>
                  <a:lnTo>
                    <a:pt x="3953" y="1404"/>
                  </a:lnTo>
                  <a:cubicBezTo>
                    <a:pt x="3980" y="1377"/>
                    <a:pt x="3980" y="1323"/>
                    <a:pt x="3953" y="1297"/>
                  </a:cubicBezTo>
                  <a:cubicBezTo>
                    <a:pt x="3913" y="1243"/>
                    <a:pt x="2751" y="229"/>
                    <a:pt x="1910" y="42"/>
                  </a:cubicBezTo>
                  <a:cubicBezTo>
                    <a:pt x="1781" y="13"/>
                    <a:pt x="1651" y="1"/>
                    <a:pt x="1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5026200" y="1084075"/>
              <a:ext cx="121050" cy="116650"/>
            </a:xfrm>
            <a:custGeom>
              <a:avLst/>
              <a:gdLst/>
              <a:ahLst/>
              <a:cxnLst/>
              <a:rect l="l" t="t" r="r" b="b"/>
              <a:pathLst>
                <a:path w="4842" h="4666" extrusionOk="0">
                  <a:moveTo>
                    <a:pt x="1306" y="1"/>
                  </a:moveTo>
                  <a:cubicBezTo>
                    <a:pt x="1293" y="1"/>
                    <a:pt x="1281" y="2"/>
                    <a:pt x="1269" y="4"/>
                  </a:cubicBezTo>
                  <a:cubicBezTo>
                    <a:pt x="949" y="44"/>
                    <a:pt x="107" y="898"/>
                    <a:pt x="67" y="1112"/>
                  </a:cubicBezTo>
                  <a:cubicBezTo>
                    <a:pt x="1" y="1352"/>
                    <a:pt x="628" y="2340"/>
                    <a:pt x="1416" y="3141"/>
                  </a:cubicBezTo>
                  <a:cubicBezTo>
                    <a:pt x="2271" y="4009"/>
                    <a:pt x="3205" y="4583"/>
                    <a:pt x="3486" y="4650"/>
                  </a:cubicBezTo>
                  <a:cubicBezTo>
                    <a:pt x="3531" y="4661"/>
                    <a:pt x="3577" y="4666"/>
                    <a:pt x="3624" y="4666"/>
                  </a:cubicBezTo>
                  <a:cubicBezTo>
                    <a:pt x="4178" y="4666"/>
                    <a:pt x="4841" y="3983"/>
                    <a:pt x="4767" y="3515"/>
                  </a:cubicBezTo>
                  <a:cubicBezTo>
                    <a:pt x="4727" y="3181"/>
                    <a:pt x="4153" y="2367"/>
                    <a:pt x="3339" y="1499"/>
                  </a:cubicBezTo>
                  <a:cubicBezTo>
                    <a:pt x="2515" y="675"/>
                    <a:pt x="1654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5079950" y="1138475"/>
              <a:ext cx="46750" cy="44175"/>
            </a:xfrm>
            <a:custGeom>
              <a:avLst/>
              <a:gdLst/>
              <a:ahLst/>
              <a:cxnLst/>
              <a:rect l="l" t="t" r="r" b="b"/>
              <a:pathLst>
                <a:path w="1870" h="1767" extrusionOk="0">
                  <a:moveTo>
                    <a:pt x="1776" y="1"/>
                  </a:moveTo>
                  <a:cubicBezTo>
                    <a:pt x="1756" y="1"/>
                    <a:pt x="1736" y="11"/>
                    <a:pt x="1723" y="31"/>
                  </a:cubicBezTo>
                  <a:lnTo>
                    <a:pt x="27" y="1606"/>
                  </a:lnTo>
                  <a:cubicBezTo>
                    <a:pt x="0" y="1646"/>
                    <a:pt x="0" y="1700"/>
                    <a:pt x="27" y="1726"/>
                  </a:cubicBezTo>
                  <a:cubicBezTo>
                    <a:pt x="54" y="1740"/>
                    <a:pt x="80" y="1767"/>
                    <a:pt x="107" y="1767"/>
                  </a:cubicBezTo>
                  <a:cubicBezTo>
                    <a:pt x="121" y="1767"/>
                    <a:pt x="134" y="1767"/>
                    <a:pt x="147" y="1726"/>
                  </a:cubicBezTo>
                  <a:lnTo>
                    <a:pt x="1830" y="138"/>
                  </a:lnTo>
                  <a:cubicBezTo>
                    <a:pt x="1870" y="111"/>
                    <a:pt x="1870" y="57"/>
                    <a:pt x="1830" y="31"/>
                  </a:cubicBezTo>
                  <a:cubicBezTo>
                    <a:pt x="1816" y="11"/>
                    <a:pt x="1796" y="1"/>
                    <a:pt x="1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5049575" y="1107100"/>
              <a:ext cx="46750" cy="42500"/>
            </a:xfrm>
            <a:custGeom>
              <a:avLst/>
              <a:gdLst/>
              <a:ahLst/>
              <a:cxnLst/>
              <a:rect l="l" t="t" r="r" b="b"/>
              <a:pathLst>
                <a:path w="1870" h="1700" extrusionOk="0">
                  <a:moveTo>
                    <a:pt x="1774" y="1"/>
                  </a:moveTo>
                  <a:cubicBezTo>
                    <a:pt x="1753" y="1"/>
                    <a:pt x="1729" y="11"/>
                    <a:pt x="1709" y="31"/>
                  </a:cubicBezTo>
                  <a:lnTo>
                    <a:pt x="27" y="1553"/>
                  </a:lnTo>
                  <a:cubicBezTo>
                    <a:pt x="0" y="1579"/>
                    <a:pt x="0" y="1633"/>
                    <a:pt x="27" y="1660"/>
                  </a:cubicBezTo>
                  <a:cubicBezTo>
                    <a:pt x="54" y="1686"/>
                    <a:pt x="80" y="1700"/>
                    <a:pt x="94" y="1700"/>
                  </a:cubicBezTo>
                  <a:cubicBezTo>
                    <a:pt x="120" y="1700"/>
                    <a:pt x="147" y="1700"/>
                    <a:pt x="147" y="1660"/>
                  </a:cubicBezTo>
                  <a:lnTo>
                    <a:pt x="1830" y="151"/>
                  </a:lnTo>
                  <a:cubicBezTo>
                    <a:pt x="1870" y="111"/>
                    <a:pt x="1870" y="57"/>
                    <a:pt x="1830" y="31"/>
                  </a:cubicBezTo>
                  <a:cubicBezTo>
                    <a:pt x="1816" y="11"/>
                    <a:pt x="1796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8"/>
          <p:cNvGrpSpPr/>
          <p:nvPr/>
        </p:nvGrpSpPr>
        <p:grpSpPr>
          <a:xfrm>
            <a:off x="5561050" y="1850641"/>
            <a:ext cx="3166201" cy="2951065"/>
            <a:chOff x="4832280" y="1266189"/>
            <a:chExt cx="4066130" cy="3877160"/>
          </a:xfrm>
        </p:grpSpPr>
        <p:grpSp>
          <p:nvGrpSpPr>
            <p:cNvPr id="2207" name="Google Shape;2207;p38"/>
            <p:cNvGrpSpPr/>
            <p:nvPr/>
          </p:nvGrpSpPr>
          <p:grpSpPr>
            <a:xfrm>
              <a:off x="4832280" y="1266189"/>
              <a:ext cx="4066130" cy="3877160"/>
              <a:chOff x="3007350" y="2308625"/>
              <a:chExt cx="1855325" cy="1769100"/>
            </a:xfrm>
          </p:grpSpPr>
          <p:sp>
            <p:nvSpPr>
              <p:cNvPr id="2208" name="Google Shape;2208;p38"/>
              <p:cNvSpPr/>
              <p:nvPr/>
            </p:nvSpPr>
            <p:spPr>
              <a:xfrm>
                <a:off x="3817769" y="3097048"/>
                <a:ext cx="637250" cy="752975"/>
              </a:xfrm>
              <a:custGeom>
                <a:avLst/>
                <a:gdLst/>
                <a:ahLst/>
                <a:cxnLst/>
                <a:rect l="l" t="t" r="r" b="b"/>
                <a:pathLst>
                  <a:path w="25490" h="30119" extrusionOk="0">
                    <a:moveTo>
                      <a:pt x="21017" y="0"/>
                    </a:moveTo>
                    <a:lnTo>
                      <a:pt x="6436" y="17171"/>
                    </a:lnTo>
                    <a:lnTo>
                      <a:pt x="6142" y="13166"/>
                    </a:lnTo>
                    <a:lnTo>
                      <a:pt x="241" y="17238"/>
                    </a:lnTo>
                    <a:cubicBezTo>
                      <a:pt x="241" y="17238"/>
                      <a:pt x="0" y="23594"/>
                      <a:pt x="441" y="24969"/>
                    </a:cubicBezTo>
                    <a:cubicBezTo>
                      <a:pt x="846" y="26260"/>
                      <a:pt x="2475" y="30119"/>
                      <a:pt x="5442" y="30119"/>
                    </a:cubicBezTo>
                    <a:cubicBezTo>
                      <a:pt x="5604" y="30119"/>
                      <a:pt x="5771" y="30107"/>
                      <a:pt x="5942" y="30083"/>
                    </a:cubicBezTo>
                    <a:cubicBezTo>
                      <a:pt x="8813" y="29682"/>
                      <a:pt x="13553" y="22459"/>
                      <a:pt x="17211" y="16797"/>
                    </a:cubicBezTo>
                    <a:cubicBezTo>
                      <a:pt x="19441" y="13353"/>
                      <a:pt x="21738" y="10081"/>
                      <a:pt x="23153" y="7291"/>
                    </a:cubicBezTo>
                    <a:cubicBezTo>
                      <a:pt x="24328" y="4981"/>
                      <a:pt x="25490" y="2511"/>
                      <a:pt x="25490" y="2511"/>
                    </a:cubicBezTo>
                    <a:lnTo>
                      <a:pt x="21017" y="0"/>
                    </a:ln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8"/>
              <p:cNvSpPr/>
              <p:nvPr/>
            </p:nvSpPr>
            <p:spPr>
              <a:xfrm>
                <a:off x="4289175" y="3118025"/>
                <a:ext cx="6277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511" extrusionOk="0">
                    <a:moveTo>
                      <a:pt x="1255" y="0"/>
                    </a:moveTo>
                    <a:cubicBezTo>
                      <a:pt x="574" y="0"/>
                      <a:pt x="0" y="561"/>
                      <a:pt x="0" y="1255"/>
                    </a:cubicBezTo>
                    <a:cubicBezTo>
                      <a:pt x="0" y="1936"/>
                      <a:pt x="561" y="2511"/>
                      <a:pt x="1255" y="2511"/>
                    </a:cubicBezTo>
                    <a:cubicBezTo>
                      <a:pt x="1936" y="2511"/>
                      <a:pt x="2510" y="1963"/>
                      <a:pt x="2510" y="1255"/>
                    </a:cubicBezTo>
                    <a:cubicBezTo>
                      <a:pt x="2510" y="575"/>
                      <a:pt x="1963" y="0"/>
                      <a:pt x="1255" y="0"/>
                    </a:cubicBezTo>
                    <a:close/>
                  </a:path>
                </a:pathLst>
              </a:custGeom>
              <a:solidFill>
                <a:srgbClr val="DFA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8"/>
              <p:cNvSpPr/>
              <p:nvPr/>
            </p:nvSpPr>
            <p:spPr>
              <a:xfrm>
                <a:off x="3145875" y="2624000"/>
                <a:ext cx="331175" cy="3895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5583" extrusionOk="0">
                    <a:moveTo>
                      <a:pt x="9281" y="0"/>
                    </a:moveTo>
                    <a:cubicBezTo>
                      <a:pt x="9281" y="0"/>
                      <a:pt x="8733" y="2203"/>
                      <a:pt x="6343" y="3912"/>
                    </a:cubicBezTo>
                    <a:cubicBezTo>
                      <a:pt x="3966" y="5608"/>
                      <a:pt x="842" y="6436"/>
                      <a:pt x="428" y="9694"/>
                    </a:cubicBezTo>
                    <a:cubicBezTo>
                      <a:pt x="1" y="12952"/>
                      <a:pt x="2070" y="14661"/>
                      <a:pt x="3045" y="15582"/>
                    </a:cubicBezTo>
                    <a:lnTo>
                      <a:pt x="12512" y="11990"/>
                    </a:lnTo>
                    <a:lnTo>
                      <a:pt x="13246" y="4326"/>
                    </a:lnTo>
                    <a:lnTo>
                      <a:pt x="92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8"/>
              <p:cNvSpPr/>
              <p:nvPr/>
            </p:nvSpPr>
            <p:spPr>
              <a:xfrm>
                <a:off x="3099825" y="2707525"/>
                <a:ext cx="232000" cy="229925"/>
              </a:xfrm>
              <a:custGeom>
                <a:avLst/>
                <a:gdLst/>
                <a:ahLst/>
                <a:cxnLst/>
                <a:rect l="l" t="t" r="r" b="b"/>
                <a:pathLst>
                  <a:path w="9280" h="9197" extrusionOk="0">
                    <a:moveTo>
                      <a:pt x="9223" y="1"/>
                    </a:moveTo>
                    <a:cubicBezTo>
                      <a:pt x="9210" y="1"/>
                      <a:pt x="9193" y="4"/>
                      <a:pt x="9173" y="11"/>
                    </a:cubicBezTo>
                    <a:cubicBezTo>
                      <a:pt x="7878" y="1239"/>
                      <a:pt x="5875" y="2040"/>
                      <a:pt x="2964" y="3135"/>
                    </a:cubicBezTo>
                    <a:cubicBezTo>
                      <a:pt x="1108" y="3843"/>
                      <a:pt x="481" y="5124"/>
                      <a:pt x="281" y="6059"/>
                    </a:cubicBezTo>
                    <a:cubicBezTo>
                      <a:pt x="0" y="7381"/>
                      <a:pt x="414" y="8636"/>
                      <a:pt x="962" y="9183"/>
                    </a:cubicBezTo>
                    <a:cubicBezTo>
                      <a:pt x="975" y="9197"/>
                      <a:pt x="1002" y="9197"/>
                      <a:pt x="1015" y="9197"/>
                    </a:cubicBezTo>
                    <a:cubicBezTo>
                      <a:pt x="1028" y="9197"/>
                      <a:pt x="1042" y="9197"/>
                      <a:pt x="1042" y="9157"/>
                    </a:cubicBezTo>
                    <a:cubicBezTo>
                      <a:pt x="1068" y="9143"/>
                      <a:pt x="1068" y="9090"/>
                      <a:pt x="1042" y="9077"/>
                    </a:cubicBezTo>
                    <a:cubicBezTo>
                      <a:pt x="534" y="8556"/>
                      <a:pt x="134" y="7328"/>
                      <a:pt x="401" y="6072"/>
                    </a:cubicBezTo>
                    <a:cubicBezTo>
                      <a:pt x="601" y="5151"/>
                      <a:pt x="1202" y="3936"/>
                      <a:pt x="3004" y="3255"/>
                    </a:cubicBezTo>
                    <a:cubicBezTo>
                      <a:pt x="5915" y="2147"/>
                      <a:pt x="7918" y="1332"/>
                      <a:pt x="9253" y="104"/>
                    </a:cubicBezTo>
                    <a:cubicBezTo>
                      <a:pt x="9280" y="77"/>
                      <a:pt x="9280" y="51"/>
                      <a:pt x="9253" y="11"/>
                    </a:cubicBezTo>
                    <a:cubicBezTo>
                      <a:pt x="9247" y="4"/>
                      <a:pt x="9237" y="1"/>
                      <a:pt x="9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8"/>
              <p:cNvSpPr/>
              <p:nvPr/>
            </p:nvSpPr>
            <p:spPr>
              <a:xfrm>
                <a:off x="3365200" y="2728150"/>
                <a:ext cx="290425" cy="321125"/>
              </a:xfrm>
              <a:custGeom>
                <a:avLst/>
                <a:gdLst/>
                <a:ahLst/>
                <a:cxnLst/>
                <a:rect l="l" t="t" r="r" b="b"/>
                <a:pathLst>
                  <a:path w="11617" h="12845" extrusionOk="0">
                    <a:moveTo>
                      <a:pt x="1976" y="0"/>
                    </a:moveTo>
                    <a:cubicBezTo>
                      <a:pt x="1976" y="0"/>
                      <a:pt x="2350" y="2938"/>
                      <a:pt x="2083" y="4780"/>
                    </a:cubicBezTo>
                    <a:cubicBezTo>
                      <a:pt x="1816" y="6649"/>
                      <a:pt x="0" y="7985"/>
                      <a:pt x="0" y="7985"/>
                    </a:cubicBezTo>
                    <a:lnTo>
                      <a:pt x="6116" y="12845"/>
                    </a:lnTo>
                    <a:lnTo>
                      <a:pt x="11617" y="8051"/>
                    </a:lnTo>
                    <a:cubicBezTo>
                      <a:pt x="11617" y="8051"/>
                      <a:pt x="10281" y="4847"/>
                      <a:pt x="10976" y="815"/>
                    </a:cubicBez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8"/>
              <p:cNvSpPr/>
              <p:nvPr/>
            </p:nvSpPr>
            <p:spPr>
              <a:xfrm>
                <a:off x="3472675" y="2761850"/>
                <a:ext cx="1652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6610" h="3270" extrusionOk="0">
                    <a:moveTo>
                      <a:pt x="6610" y="1"/>
                    </a:moveTo>
                    <a:cubicBezTo>
                      <a:pt x="5378" y="1472"/>
                      <a:pt x="3873" y="2374"/>
                      <a:pt x="2264" y="2374"/>
                    </a:cubicBezTo>
                    <a:cubicBezTo>
                      <a:pt x="2164" y="2374"/>
                      <a:pt x="2064" y="2371"/>
                      <a:pt x="1963" y="2364"/>
                    </a:cubicBezTo>
                    <a:cubicBezTo>
                      <a:pt x="1256" y="2324"/>
                      <a:pt x="601" y="2124"/>
                      <a:pt x="1" y="1790"/>
                    </a:cubicBezTo>
                    <a:lnTo>
                      <a:pt x="1" y="1790"/>
                    </a:lnTo>
                    <a:cubicBezTo>
                      <a:pt x="375" y="2224"/>
                      <a:pt x="1523" y="3269"/>
                      <a:pt x="3742" y="3269"/>
                    </a:cubicBezTo>
                    <a:cubicBezTo>
                      <a:pt x="3978" y="3269"/>
                      <a:pt x="4226" y="3258"/>
                      <a:pt x="4487" y="3232"/>
                    </a:cubicBezTo>
                    <a:cubicBezTo>
                      <a:pt x="5288" y="3152"/>
                      <a:pt x="5982" y="2991"/>
                      <a:pt x="6530" y="2791"/>
                    </a:cubicBezTo>
                    <a:cubicBezTo>
                      <a:pt x="6463" y="1937"/>
                      <a:pt x="6476" y="1002"/>
                      <a:pt x="6610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8"/>
              <p:cNvSpPr/>
              <p:nvPr/>
            </p:nvSpPr>
            <p:spPr>
              <a:xfrm>
                <a:off x="3661600" y="2511875"/>
                <a:ext cx="106175" cy="13045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5218" extrusionOk="0">
                    <a:moveTo>
                      <a:pt x="2494" y="0"/>
                    </a:moveTo>
                    <a:cubicBezTo>
                      <a:pt x="1623" y="0"/>
                      <a:pt x="814" y="1061"/>
                      <a:pt x="428" y="2242"/>
                    </a:cubicBezTo>
                    <a:cubicBezTo>
                      <a:pt x="1" y="3537"/>
                      <a:pt x="402" y="4926"/>
                      <a:pt x="1376" y="5179"/>
                    </a:cubicBezTo>
                    <a:cubicBezTo>
                      <a:pt x="1476" y="5205"/>
                      <a:pt x="1576" y="5218"/>
                      <a:pt x="1675" y="5218"/>
                    </a:cubicBezTo>
                    <a:cubicBezTo>
                      <a:pt x="2655" y="5218"/>
                      <a:pt x="3593" y="4032"/>
                      <a:pt x="3860" y="2990"/>
                    </a:cubicBezTo>
                    <a:cubicBezTo>
                      <a:pt x="4247" y="1481"/>
                      <a:pt x="3780" y="333"/>
                      <a:pt x="2778" y="39"/>
                    </a:cubicBezTo>
                    <a:cubicBezTo>
                      <a:pt x="2683" y="13"/>
                      <a:pt x="2588" y="0"/>
                      <a:pt x="2494" y="0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8"/>
              <p:cNvSpPr/>
              <p:nvPr/>
            </p:nvSpPr>
            <p:spPr>
              <a:xfrm>
                <a:off x="3703000" y="2553700"/>
                <a:ext cx="3475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052" extrusionOk="0">
                    <a:moveTo>
                      <a:pt x="1316" y="0"/>
                    </a:moveTo>
                    <a:cubicBezTo>
                      <a:pt x="1297" y="0"/>
                      <a:pt x="1278" y="10"/>
                      <a:pt x="1269" y="35"/>
                    </a:cubicBezTo>
                    <a:lnTo>
                      <a:pt x="14" y="1944"/>
                    </a:lnTo>
                    <a:cubicBezTo>
                      <a:pt x="1" y="1984"/>
                      <a:pt x="1" y="2011"/>
                      <a:pt x="27" y="2038"/>
                    </a:cubicBezTo>
                    <a:cubicBezTo>
                      <a:pt x="54" y="2051"/>
                      <a:pt x="54" y="2051"/>
                      <a:pt x="67" y="2051"/>
                    </a:cubicBezTo>
                    <a:cubicBezTo>
                      <a:pt x="81" y="2051"/>
                      <a:pt x="107" y="2038"/>
                      <a:pt x="121" y="2011"/>
                    </a:cubicBezTo>
                    <a:lnTo>
                      <a:pt x="1376" y="102"/>
                    </a:lnTo>
                    <a:cubicBezTo>
                      <a:pt x="1389" y="62"/>
                      <a:pt x="1389" y="35"/>
                      <a:pt x="1349" y="8"/>
                    </a:cubicBezTo>
                    <a:cubicBezTo>
                      <a:pt x="1339" y="3"/>
                      <a:pt x="1328" y="0"/>
                      <a:pt x="1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8"/>
              <p:cNvSpPr/>
              <p:nvPr/>
            </p:nvSpPr>
            <p:spPr>
              <a:xfrm>
                <a:off x="3317450" y="2510525"/>
                <a:ext cx="106175" cy="130475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5219" extrusionOk="0">
                    <a:moveTo>
                      <a:pt x="1754" y="1"/>
                    </a:moveTo>
                    <a:cubicBezTo>
                      <a:pt x="1660" y="1"/>
                      <a:pt x="1565" y="13"/>
                      <a:pt x="1470" y="39"/>
                    </a:cubicBezTo>
                    <a:cubicBezTo>
                      <a:pt x="468" y="360"/>
                      <a:pt x="1" y="1508"/>
                      <a:pt x="388" y="2990"/>
                    </a:cubicBezTo>
                    <a:cubicBezTo>
                      <a:pt x="655" y="4033"/>
                      <a:pt x="1593" y="5218"/>
                      <a:pt x="2572" y="5218"/>
                    </a:cubicBezTo>
                    <a:cubicBezTo>
                      <a:pt x="2672" y="5218"/>
                      <a:pt x="2772" y="5206"/>
                      <a:pt x="2872" y="5180"/>
                    </a:cubicBezTo>
                    <a:cubicBezTo>
                      <a:pt x="3833" y="4926"/>
                      <a:pt x="4247" y="3538"/>
                      <a:pt x="3820" y="2243"/>
                    </a:cubicBezTo>
                    <a:cubicBezTo>
                      <a:pt x="3434" y="1062"/>
                      <a:pt x="2625" y="1"/>
                      <a:pt x="1754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8"/>
              <p:cNvSpPr/>
              <p:nvPr/>
            </p:nvSpPr>
            <p:spPr>
              <a:xfrm>
                <a:off x="3346825" y="2542600"/>
                <a:ext cx="2840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81" extrusionOk="0">
                    <a:moveTo>
                      <a:pt x="61" y="0"/>
                    </a:moveTo>
                    <a:cubicBezTo>
                      <a:pt x="51" y="0"/>
                      <a:pt x="40" y="3"/>
                      <a:pt x="28" y="12"/>
                    </a:cubicBezTo>
                    <a:cubicBezTo>
                      <a:pt x="14" y="25"/>
                      <a:pt x="1" y="52"/>
                      <a:pt x="14" y="92"/>
                    </a:cubicBezTo>
                    <a:lnTo>
                      <a:pt x="1016" y="1841"/>
                    </a:lnTo>
                    <a:cubicBezTo>
                      <a:pt x="1016" y="1854"/>
                      <a:pt x="1042" y="1881"/>
                      <a:pt x="1069" y="1881"/>
                    </a:cubicBezTo>
                    <a:cubicBezTo>
                      <a:pt x="1069" y="1881"/>
                      <a:pt x="1082" y="1881"/>
                      <a:pt x="1096" y="1854"/>
                    </a:cubicBezTo>
                    <a:cubicBezTo>
                      <a:pt x="1109" y="1841"/>
                      <a:pt x="1136" y="1814"/>
                      <a:pt x="1109" y="1774"/>
                    </a:cubicBezTo>
                    <a:lnTo>
                      <a:pt x="108" y="25"/>
                    </a:lnTo>
                    <a:cubicBezTo>
                      <a:pt x="98" y="16"/>
                      <a:pt x="83" y="0"/>
                      <a:pt x="61" y="0"/>
                    </a:cubicBezTo>
                    <a:close/>
                  </a:path>
                </a:pathLst>
              </a:custGeom>
              <a:solidFill>
                <a:srgbClr val="A76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8"/>
              <p:cNvSpPr/>
              <p:nvPr/>
            </p:nvSpPr>
            <p:spPr>
              <a:xfrm>
                <a:off x="3364275" y="2325575"/>
                <a:ext cx="3698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9812" extrusionOk="0">
                    <a:moveTo>
                      <a:pt x="7121" y="0"/>
                    </a:moveTo>
                    <a:cubicBezTo>
                      <a:pt x="3492" y="0"/>
                      <a:pt x="1" y="3375"/>
                      <a:pt x="104" y="9200"/>
                    </a:cubicBezTo>
                    <a:cubicBezTo>
                      <a:pt x="197" y="14941"/>
                      <a:pt x="2547" y="19575"/>
                      <a:pt x="6313" y="19802"/>
                    </a:cubicBezTo>
                    <a:cubicBezTo>
                      <a:pt x="6411" y="19808"/>
                      <a:pt x="6510" y="19812"/>
                      <a:pt x="6607" y="19812"/>
                    </a:cubicBezTo>
                    <a:cubicBezTo>
                      <a:pt x="10219" y="19812"/>
                      <a:pt x="13288" y="15298"/>
                      <a:pt x="13990" y="9734"/>
                    </a:cubicBezTo>
                    <a:cubicBezTo>
                      <a:pt x="14791" y="3432"/>
                      <a:pt x="11266" y="241"/>
                      <a:pt x="7514" y="14"/>
                    </a:cubicBezTo>
                    <a:cubicBezTo>
                      <a:pt x="7383" y="5"/>
                      <a:pt x="7252" y="0"/>
                      <a:pt x="7121" y="0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8"/>
              <p:cNvSpPr/>
              <p:nvPr/>
            </p:nvSpPr>
            <p:spPr>
              <a:xfrm>
                <a:off x="3634575" y="2356625"/>
                <a:ext cx="8180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6223" extrusionOk="0">
                    <a:moveTo>
                      <a:pt x="254" y="0"/>
                    </a:moveTo>
                    <a:cubicBezTo>
                      <a:pt x="214" y="120"/>
                      <a:pt x="187" y="267"/>
                      <a:pt x="174" y="441"/>
                    </a:cubicBezTo>
                    <a:cubicBezTo>
                      <a:pt x="0" y="1642"/>
                      <a:pt x="121" y="4086"/>
                      <a:pt x="3272" y="6222"/>
                    </a:cubicBezTo>
                    <a:cubicBezTo>
                      <a:pt x="3138" y="3325"/>
                      <a:pt x="1977" y="1282"/>
                      <a:pt x="348" y="67"/>
                    </a:cubicBezTo>
                    <a:cubicBezTo>
                      <a:pt x="321" y="53"/>
                      <a:pt x="281" y="13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8"/>
              <p:cNvSpPr/>
              <p:nvPr/>
            </p:nvSpPr>
            <p:spPr>
              <a:xfrm>
                <a:off x="3349500" y="2326075"/>
                <a:ext cx="293775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7485" extrusionOk="0">
                    <a:moveTo>
                      <a:pt x="7751" y="1"/>
                    </a:moveTo>
                    <a:cubicBezTo>
                      <a:pt x="7344" y="1"/>
                      <a:pt x="6918" y="32"/>
                      <a:pt x="6476" y="100"/>
                    </a:cubicBezTo>
                    <a:cubicBezTo>
                      <a:pt x="3138" y="621"/>
                      <a:pt x="1" y="2744"/>
                      <a:pt x="775" y="7484"/>
                    </a:cubicBezTo>
                    <a:cubicBezTo>
                      <a:pt x="1189" y="7471"/>
                      <a:pt x="1670" y="7404"/>
                      <a:pt x="2190" y="7177"/>
                    </a:cubicBezTo>
                    <a:cubicBezTo>
                      <a:pt x="3779" y="6550"/>
                      <a:pt x="4140" y="4841"/>
                      <a:pt x="5782" y="3826"/>
                    </a:cubicBezTo>
                    <a:cubicBezTo>
                      <a:pt x="6917" y="3091"/>
                      <a:pt x="8439" y="3131"/>
                      <a:pt x="9975" y="2744"/>
                    </a:cubicBezTo>
                    <a:cubicBezTo>
                      <a:pt x="10869" y="2504"/>
                      <a:pt x="11337" y="2023"/>
                      <a:pt x="11577" y="1676"/>
                    </a:cubicBezTo>
                    <a:cubicBezTo>
                      <a:pt x="11670" y="1529"/>
                      <a:pt x="11724" y="1396"/>
                      <a:pt x="11751" y="1302"/>
                    </a:cubicBezTo>
                    <a:cubicBezTo>
                      <a:pt x="11724" y="1289"/>
                      <a:pt x="11684" y="1262"/>
                      <a:pt x="11657" y="1262"/>
                    </a:cubicBezTo>
                    <a:cubicBezTo>
                      <a:pt x="10868" y="570"/>
                      <a:pt x="9483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8"/>
              <p:cNvSpPr/>
              <p:nvPr/>
            </p:nvSpPr>
            <p:spPr>
              <a:xfrm>
                <a:off x="3520750" y="2499350"/>
                <a:ext cx="57100" cy="1423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694" extrusionOk="0">
                    <a:moveTo>
                      <a:pt x="1722" y="1"/>
                    </a:moveTo>
                    <a:cubicBezTo>
                      <a:pt x="1706" y="1"/>
                      <a:pt x="1690" y="10"/>
                      <a:pt x="1683" y="33"/>
                    </a:cubicBezTo>
                    <a:cubicBezTo>
                      <a:pt x="1656" y="73"/>
                      <a:pt x="1149" y="887"/>
                      <a:pt x="1069" y="2382"/>
                    </a:cubicBezTo>
                    <a:cubicBezTo>
                      <a:pt x="1002" y="3371"/>
                      <a:pt x="1522" y="4225"/>
                      <a:pt x="1856" y="4786"/>
                    </a:cubicBezTo>
                    <a:cubicBezTo>
                      <a:pt x="2003" y="5053"/>
                      <a:pt x="2150" y="5307"/>
                      <a:pt x="2123" y="5387"/>
                    </a:cubicBezTo>
                    <a:cubicBezTo>
                      <a:pt x="2075" y="5510"/>
                      <a:pt x="1853" y="5556"/>
                      <a:pt x="1558" y="5556"/>
                    </a:cubicBezTo>
                    <a:cubicBezTo>
                      <a:pt x="1119" y="5556"/>
                      <a:pt x="519" y="5456"/>
                      <a:pt x="80" y="5360"/>
                    </a:cubicBezTo>
                    <a:cubicBezTo>
                      <a:pt x="27" y="5360"/>
                      <a:pt x="0" y="5360"/>
                      <a:pt x="0" y="5413"/>
                    </a:cubicBezTo>
                    <a:cubicBezTo>
                      <a:pt x="0" y="5453"/>
                      <a:pt x="14" y="5494"/>
                      <a:pt x="54" y="5494"/>
                    </a:cubicBezTo>
                    <a:cubicBezTo>
                      <a:pt x="161" y="5520"/>
                      <a:pt x="935" y="5694"/>
                      <a:pt x="1522" y="5694"/>
                    </a:cubicBezTo>
                    <a:cubicBezTo>
                      <a:pt x="1856" y="5694"/>
                      <a:pt x="2150" y="5640"/>
                      <a:pt x="2230" y="5400"/>
                    </a:cubicBezTo>
                    <a:cubicBezTo>
                      <a:pt x="2284" y="5267"/>
                      <a:pt x="2150" y="5040"/>
                      <a:pt x="1950" y="4706"/>
                    </a:cubicBezTo>
                    <a:cubicBezTo>
                      <a:pt x="1616" y="4158"/>
                      <a:pt x="1135" y="3330"/>
                      <a:pt x="1189" y="2382"/>
                    </a:cubicBezTo>
                    <a:cubicBezTo>
                      <a:pt x="1282" y="914"/>
                      <a:pt x="1790" y="99"/>
                      <a:pt x="1790" y="99"/>
                    </a:cubicBezTo>
                    <a:cubicBezTo>
                      <a:pt x="1803" y="59"/>
                      <a:pt x="1803" y="33"/>
                      <a:pt x="1763" y="19"/>
                    </a:cubicBezTo>
                    <a:cubicBezTo>
                      <a:pt x="1751" y="7"/>
                      <a:pt x="1736" y="1"/>
                      <a:pt x="1722" y="1"/>
                    </a:cubicBezTo>
                    <a:close/>
                  </a:path>
                </a:pathLst>
              </a:custGeom>
              <a:solidFill>
                <a:srgbClr val="A76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8"/>
              <p:cNvSpPr/>
              <p:nvPr/>
            </p:nvSpPr>
            <p:spPr>
              <a:xfrm>
                <a:off x="3613875" y="2654950"/>
                <a:ext cx="87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286" extrusionOk="0">
                    <a:moveTo>
                      <a:pt x="114" y="0"/>
                    </a:moveTo>
                    <a:cubicBezTo>
                      <a:pt x="108" y="0"/>
                      <a:pt x="101" y="2"/>
                      <a:pt x="94" y="4"/>
                    </a:cubicBezTo>
                    <a:cubicBezTo>
                      <a:pt x="67" y="17"/>
                      <a:pt x="41" y="57"/>
                      <a:pt x="41" y="84"/>
                    </a:cubicBezTo>
                    <a:cubicBezTo>
                      <a:pt x="41" y="97"/>
                      <a:pt x="201" y="725"/>
                      <a:pt x="14" y="1206"/>
                    </a:cubicBezTo>
                    <a:cubicBezTo>
                      <a:pt x="1" y="1232"/>
                      <a:pt x="14" y="1272"/>
                      <a:pt x="41" y="1286"/>
                    </a:cubicBezTo>
                    <a:lnTo>
                      <a:pt x="67" y="1286"/>
                    </a:lnTo>
                    <a:cubicBezTo>
                      <a:pt x="81" y="1286"/>
                      <a:pt x="107" y="1272"/>
                      <a:pt x="147" y="1232"/>
                    </a:cubicBezTo>
                    <a:cubicBezTo>
                      <a:pt x="348" y="725"/>
                      <a:pt x="174" y="84"/>
                      <a:pt x="174" y="57"/>
                    </a:cubicBezTo>
                    <a:cubicBezTo>
                      <a:pt x="163" y="24"/>
                      <a:pt x="143" y="0"/>
                      <a:pt x="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8"/>
              <p:cNvSpPr/>
              <p:nvPr/>
            </p:nvSpPr>
            <p:spPr>
              <a:xfrm>
                <a:off x="3437625" y="2618775"/>
                <a:ext cx="130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438" extrusionOk="0">
                    <a:moveTo>
                      <a:pt x="449" y="1"/>
                    </a:moveTo>
                    <a:cubicBezTo>
                      <a:pt x="429" y="1"/>
                      <a:pt x="410" y="10"/>
                      <a:pt x="401" y="36"/>
                    </a:cubicBezTo>
                    <a:cubicBezTo>
                      <a:pt x="388" y="49"/>
                      <a:pt x="1" y="663"/>
                      <a:pt x="14" y="1371"/>
                    </a:cubicBezTo>
                    <a:cubicBezTo>
                      <a:pt x="14" y="1398"/>
                      <a:pt x="54" y="1438"/>
                      <a:pt x="81" y="1438"/>
                    </a:cubicBezTo>
                    <a:cubicBezTo>
                      <a:pt x="121" y="1438"/>
                      <a:pt x="148" y="1398"/>
                      <a:pt x="134" y="1371"/>
                    </a:cubicBezTo>
                    <a:cubicBezTo>
                      <a:pt x="121" y="703"/>
                      <a:pt x="508" y="102"/>
                      <a:pt x="508" y="102"/>
                    </a:cubicBezTo>
                    <a:cubicBezTo>
                      <a:pt x="521" y="62"/>
                      <a:pt x="521" y="36"/>
                      <a:pt x="481" y="9"/>
                    </a:cubicBezTo>
                    <a:cubicBezTo>
                      <a:pt x="472" y="4"/>
                      <a:pt x="460" y="1"/>
                      <a:pt x="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8"/>
              <p:cNvSpPr/>
              <p:nvPr/>
            </p:nvSpPr>
            <p:spPr>
              <a:xfrm>
                <a:off x="3512400" y="2727000"/>
                <a:ext cx="2305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20" extrusionOk="0">
                    <a:moveTo>
                      <a:pt x="72" y="1"/>
                    </a:moveTo>
                    <a:cubicBezTo>
                      <a:pt x="49" y="1"/>
                      <a:pt x="24" y="16"/>
                      <a:pt x="14" y="46"/>
                    </a:cubicBezTo>
                    <a:cubicBezTo>
                      <a:pt x="1" y="73"/>
                      <a:pt x="14" y="99"/>
                      <a:pt x="54" y="126"/>
                    </a:cubicBezTo>
                    <a:cubicBezTo>
                      <a:pt x="54" y="126"/>
                      <a:pt x="254" y="220"/>
                      <a:pt x="655" y="220"/>
                    </a:cubicBezTo>
                    <a:cubicBezTo>
                      <a:pt x="722" y="220"/>
                      <a:pt x="788" y="220"/>
                      <a:pt x="868" y="206"/>
                    </a:cubicBezTo>
                    <a:cubicBezTo>
                      <a:pt x="895" y="206"/>
                      <a:pt x="922" y="180"/>
                      <a:pt x="922" y="140"/>
                    </a:cubicBezTo>
                    <a:cubicBezTo>
                      <a:pt x="922" y="113"/>
                      <a:pt x="882" y="86"/>
                      <a:pt x="855" y="86"/>
                    </a:cubicBezTo>
                    <a:cubicBezTo>
                      <a:pt x="783" y="92"/>
                      <a:pt x="715" y="94"/>
                      <a:pt x="653" y="94"/>
                    </a:cubicBezTo>
                    <a:cubicBezTo>
                      <a:pt x="280" y="94"/>
                      <a:pt x="94" y="6"/>
                      <a:pt x="94" y="6"/>
                    </a:cubicBezTo>
                    <a:cubicBezTo>
                      <a:pt x="87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8"/>
              <p:cNvSpPr/>
              <p:nvPr/>
            </p:nvSpPr>
            <p:spPr>
              <a:xfrm>
                <a:off x="3464325" y="2644025"/>
                <a:ext cx="1395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5583" h="2829" extrusionOk="0">
                    <a:moveTo>
                      <a:pt x="1" y="0"/>
                    </a:moveTo>
                    <a:cubicBezTo>
                      <a:pt x="1" y="0"/>
                      <a:pt x="535" y="1456"/>
                      <a:pt x="1109" y="2123"/>
                    </a:cubicBezTo>
                    <a:cubicBezTo>
                      <a:pt x="1490" y="2591"/>
                      <a:pt x="2091" y="2828"/>
                      <a:pt x="2785" y="2828"/>
                    </a:cubicBezTo>
                    <a:cubicBezTo>
                      <a:pt x="2943" y="2828"/>
                      <a:pt x="3106" y="2816"/>
                      <a:pt x="3272" y="2791"/>
                    </a:cubicBezTo>
                    <a:cubicBezTo>
                      <a:pt x="4407" y="2631"/>
                      <a:pt x="5582" y="1002"/>
                      <a:pt x="5582" y="1002"/>
                    </a:cubicBezTo>
                    <a:lnTo>
                      <a:pt x="5582" y="1002"/>
                    </a:lnTo>
                    <a:cubicBezTo>
                      <a:pt x="5582" y="1002"/>
                      <a:pt x="4952" y="1283"/>
                      <a:pt x="3924" y="1283"/>
                    </a:cubicBezTo>
                    <a:cubicBezTo>
                      <a:pt x="3572" y="1283"/>
                      <a:pt x="3174" y="1250"/>
                      <a:pt x="2738" y="1162"/>
                    </a:cubicBezTo>
                    <a:cubicBezTo>
                      <a:pt x="1042" y="8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8"/>
              <p:cNvSpPr/>
              <p:nvPr/>
            </p:nvSpPr>
            <p:spPr>
              <a:xfrm>
                <a:off x="3604875" y="2528350"/>
                <a:ext cx="280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03" extrusionOk="0">
                    <a:moveTo>
                      <a:pt x="625" y="1"/>
                    </a:moveTo>
                    <a:cubicBezTo>
                      <a:pt x="379" y="1"/>
                      <a:pt x="128" y="254"/>
                      <a:pt x="67" y="608"/>
                    </a:cubicBezTo>
                    <a:cubicBezTo>
                      <a:pt x="0" y="996"/>
                      <a:pt x="174" y="1343"/>
                      <a:pt x="441" y="1396"/>
                    </a:cubicBezTo>
                    <a:cubicBezTo>
                      <a:pt x="464" y="1401"/>
                      <a:pt x="487" y="1403"/>
                      <a:pt x="509" y="1403"/>
                    </a:cubicBezTo>
                    <a:cubicBezTo>
                      <a:pt x="754" y="1403"/>
                      <a:pt x="994" y="1149"/>
                      <a:pt x="1055" y="795"/>
                    </a:cubicBezTo>
                    <a:cubicBezTo>
                      <a:pt x="1122" y="408"/>
                      <a:pt x="961" y="61"/>
                      <a:pt x="694" y="7"/>
                    </a:cubicBezTo>
                    <a:cubicBezTo>
                      <a:pt x="672" y="3"/>
                      <a:pt x="648" y="1"/>
                      <a:pt x="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614550" y="2521025"/>
                <a:ext cx="193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22" extrusionOk="0">
                    <a:moveTo>
                      <a:pt x="117" y="1"/>
                    </a:moveTo>
                    <a:cubicBezTo>
                      <a:pt x="91" y="1"/>
                      <a:pt x="66" y="3"/>
                      <a:pt x="40" y="7"/>
                    </a:cubicBezTo>
                    <a:cubicBezTo>
                      <a:pt x="14" y="7"/>
                      <a:pt x="0" y="33"/>
                      <a:pt x="0" y="47"/>
                    </a:cubicBezTo>
                    <a:cubicBezTo>
                      <a:pt x="0" y="73"/>
                      <a:pt x="14" y="87"/>
                      <a:pt x="54" y="87"/>
                    </a:cubicBezTo>
                    <a:cubicBezTo>
                      <a:pt x="73" y="85"/>
                      <a:pt x="92" y="84"/>
                      <a:pt x="111" y="84"/>
                    </a:cubicBezTo>
                    <a:cubicBezTo>
                      <a:pt x="249" y="84"/>
                      <a:pt x="374" y="128"/>
                      <a:pt x="468" y="234"/>
                    </a:cubicBezTo>
                    <a:cubicBezTo>
                      <a:pt x="588" y="367"/>
                      <a:pt x="695" y="634"/>
                      <a:pt x="561" y="1168"/>
                    </a:cubicBezTo>
                    <a:cubicBezTo>
                      <a:pt x="548" y="1182"/>
                      <a:pt x="561" y="1222"/>
                      <a:pt x="601" y="1222"/>
                    </a:cubicBezTo>
                    <a:cubicBezTo>
                      <a:pt x="615" y="1222"/>
                      <a:pt x="641" y="1208"/>
                      <a:pt x="641" y="1182"/>
                    </a:cubicBezTo>
                    <a:cubicBezTo>
                      <a:pt x="775" y="634"/>
                      <a:pt x="655" y="340"/>
                      <a:pt x="521" y="180"/>
                    </a:cubicBezTo>
                    <a:cubicBezTo>
                      <a:pt x="418" y="66"/>
                      <a:pt x="267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3466000" y="2528350"/>
                <a:ext cx="2840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403" extrusionOk="0">
                    <a:moveTo>
                      <a:pt x="613" y="1"/>
                    </a:moveTo>
                    <a:cubicBezTo>
                      <a:pt x="368" y="1"/>
                      <a:pt x="128" y="254"/>
                      <a:pt x="67" y="608"/>
                    </a:cubicBezTo>
                    <a:cubicBezTo>
                      <a:pt x="1" y="996"/>
                      <a:pt x="161" y="1343"/>
                      <a:pt x="441" y="1396"/>
                    </a:cubicBezTo>
                    <a:cubicBezTo>
                      <a:pt x="464" y="1401"/>
                      <a:pt x="487" y="1403"/>
                      <a:pt x="510" y="1403"/>
                    </a:cubicBezTo>
                    <a:cubicBezTo>
                      <a:pt x="755" y="1403"/>
                      <a:pt x="994" y="1149"/>
                      <a:pt x="1055" y="795"/>
                    </a:cubicBezTo>
                    <a:cubicBezTo>
                      <a:pt x="1136" y="408"/>
                      <a:pt x="975" y="61"/>
                      <a:pt x="682" y="7"/>
                    </a:cubicBezTo>
                    <a:cubicBezTo>
                      <a:pt x="659" y="3"/>
                      <a:pt x="636" y="1"/>
                      <a:pt x="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3476025" y="2521025"/>
                <a:ext cx="193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22" extrusionOk="0">
                    <a:moveTo>
                      <a:pt x="117" y="1"/>
                    </a:moveTo>
                    <a:cubicBezTo>
                      <a:pt x="91" y="1"/>
                      <a:pt x="66" y="3"/>
                      <a:pt x="40" y="7"/>
                    </a:cubicBezTo>
                    <a:cubicBezTo>
                      <a:pt x="14" y="7"/>
                      <a:pt x="0" y="33"/>
                      <a:pt x="0" y="47"/>
                    </a:cubicBezTo>
                    <a:cubicBezTo>
                      <a:pt x="0" y="73"/>
                      <a:pt x="14" y="87"/>
                      <a:pt x="54" y="87"/>
                    </a:cubicBezTo>
                    <a:cubicBezTo>
                      <a:pt x="73" y="85"/>
                      <a:pt x="92" y="84"/>
                      <a:pt x="112" y="84"/>
                    </a:cubicBezTo>
                    <a:cubicBezTo>
                      <a:pt x="252" y="84"/>
                      <a:pt x="385" y="128"/>
                      <a:pt x="467" y="234"/>
                    </a:cubicBezTo>
                    <a:cubicBezTo>
                      <a:pt x="588" y="367"/>
                      <a:pt x="708" y="634"/>
                      <a:pt x="574" y="1168"/>
                    </a:cubicBezTo>
                    <a:cubicBezTo>
                      <a:pt x="548" y="1182"/>
                      <a:pt x="574" y="1222"/>
                      <a:pt x="601" y="1222"/>
                    </a:cubicBezTo>
                    <a:cubicBezTo>
                      <a:pt x="614" y="1222"/>
                      <a:pt x="641" y="1208"/>
                      <a:pt x="641" y="1182"/>
                    </a:cubicBezTo>
                    <a:cubicBezTo>
                      <a:pt x="775" y="634"/>
                      <a:pt x="654" y="340"/>
                      <a:pt x="521" y="180"/>
                    </a:cubicBezTo>
                    <a:cubicBezTo>
                      <a:pt x="418" y="66"/>
                      <a:pt x="267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3602525" y="2463250"/>
                <a:ext cx="5845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450" extrusionOk="0">
                    <a:moveTo>
                      <a:pt x="546" y="1"/>
                    </a:moveTo>
                    <a:cubicBezTo>
                      <a:pt x="275" y="1"/>
                      <a:pt x="80" y="48"/>
                      <a:pt x="67" y="61"/>
                    </a:cubicBezTo>
                    <a:cubicBezTo>
                      <a:pt x="27" y="75"/>
                      <a:pt x="1" y="101"/>
                      <a:pt x="14" y="141"/>
                    </a:cubicBezTo>
                    <a:cubicBezTo>
                      <a:pt x="26" y="164"/>
                      <a:pt x="57" y="197"/>
                      <a:pt x="82" y="197"/>
                    </a:cubicBezTo>
                    <a:cubicBezTo>
                      <a:pt x="87" y="197"/>
                      <a:pt x="90" y="197"/>
                      <a:pt x="94" y="195"/>
                    </a:cubicBezTo>
                    <a:cubicBezTo>
                      <a:pt x="107" y="195"/>
                      <a:pt x="304" y="148"/>
                      <a:pt x="575" y="148"/>
                    </a:cubicBezTo>
                    <a:cubicBezTo>
                      <a:pt x="845" y="148"/>
                      <a:pt x="1189" y="195"/>
                      <a:pt x="1496" y="382"/>
                    </a:cubicBezTo>
                    <a:cubicBezTo>
                      <a:pt x="1857" y="582"/>
                      <a:pt x="2084" y="929"/>
                      <a:pt x="2204" y="1396"/>
                    </a:cubicBezTo>
                    <a:cubicBezTo>
                      <a:pt x="2217" y="1423"/>
                      <a:pt x="2230" y="1450"/>
                      <a:pt x="2270" y="1450"/>
                    </a:cubicBezTo>
                    <a:cubicBezTo>
                      <a:pt x="2324" y="1450"/>
                      <a:pt x="2337" y="1410"/>
                      <a:pt x="2297" y="1356"/>
                    </a:cubicBezTo>
                    <a:cubicBezTo>
                      <a:pt x="2177" y="862"/>
                      <a:pt x="1923" y="475"/>
                      <a:pt x="1549" y="261"/>
                    </a:cubicBezTo>
                    <a:cubicBezTo>
                      <a:pt x="1212" y="55"/>
                      <a:pt x="835" y="1"/>
                      <a:pt x="5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3445650" y="2468625"/>
                <a:ext cx="617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182" extrusionOk="0">
                    <a:moveTo>
                      <a:pt x="1587" y="0"/>
                    </a:moveTo>
                    <a:cubicBezTo>
                      <a:pt x="1377" y="0"/>
                      <a:pt x="1147" y="33"/>
                      <a:pt x="921" y="127"/>
                    </a:cubicBezTo>
                    <a:cubicBezTo>
                      <a:pt x="521" y="300"/>
                      <a:pt x="214" y="607"/>
                      <a:pt x="13" y="1101"/>
                    </a:cubicBezTo>
                    <a:cubicBezTo>
                      <a:pt x="0" y="1128"/>
                      <a:pt x="13" y="1168"/>
                      <a:pt x="54" y="1181"/>
                    </a:cubicBezTo>
                    <a:lnTo>
                      <a:pt x="67" y="1181"/>
                    </a:lnTo>
                    <a:cubicBezTo>
                      <a:pt x="80" y="1181"/>
                      <a:pt x="120" y="1168"/>
                      <a:pt x="134" y="1141"/>
                    </a:cubicBezTo>
                    <a:cubicBezTo>
                      <a:pt x="321" y="714"/>
                      <a:pt x="601" y="394"/>
                      <a:pt x="961" y="247"/>
                    </a:cubicBezTo>
                    <a:cubicBezTo>
                      <a:pt x="1166" y="163"/>
                      <a:pt x="1379" y="135"/>
                      <a:pt x="1577" y="135"/>
                    </a:cubicBezTo>
                    <a:cubicBezTo>
                      <a:pt x="2010" y="135"/>
                      <a:pt x="2363" y="273"/>
                      <a:pt x="2363" y="273"/>
                    </a:cubicBezTo>
                    <a:cubicBezTo>
                      <a:pt x="2375" y="281"/>
                      <a:pt x="2386" y="285"/>
                      <a:pt x="2396" y="285"/>
                    </a:cubicBezTo>
                    <a:cubicBezTo>
                      <a:pt x="2419" y="285"/>
                      <a:pt x="2438" y="266"/>
                      <a:pt x="2457" y="247"/>
                    </a:cubicBezTo>
                    <a:cubicBezTo>
                      <a:pt x="2470" y="207"/>
                      <a:pt x="2457" y="180"/>
                      <a:pt x="2417" y="167"/>
                    </a:cubicBezTo>
                    <a:cubicBezTo>
                      <a:pt x="2390" y="148"/>
                      <a:pt x="2034" y="0"/>
                      <a:pt x="1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3688975" y="2559825"/>
                <a:ext cx="287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4223" extrusionOk="0">
                    <a:moveTo>
                      <a:pt x="1062" y="0"/>
                    </a:moveTo>
                    <a:cubicBezTo>
                      <a:pt x="1034" y="0"/>
                      <a:pt x="1016" y="24"/>
                      <a:pt x="1016" y="57"/>
                    </a:cubicBezTo>
                    <a:cubicBezTo>
                      <a:pt x="842" y="1365"/>
                      <a:pt x="508" y="2701"/>
                      <a:pt x="14" y="4143"/>
                    </a:cubicBezTo>
                    <a:cubicBezTo>
                      <a:pt x="1" y="4169"/>
                      <a:pt x="14" y="4209"/>
                      <a:pt x="41" y="4223"/>
                    </a:cubicBezTo>
                    <a:lnTo>
                      <a:pt x="68" y="4223"/>
                    </a:lnTo>
                    <a:cubicBezTo>
                      <a:pt x="94" y="4223"/>
                      <a:pt x="108" y="4209"/>
                      <a:pt x="108" y="4196"/>
                    </a:cubicBezTo>
                    <a:cubicBezTo>
                      <a:pt x="615" y="2754"/>
                      <a:pt x="949" y="1406"/>
                      <a:pt x="1122" y="70"/>
                    </a:cubicBezTo>
                    <a:cubicBezTo>
                      <a:pt x="1149" y="30"/>
                      <a:pt x="1109" y="4"/>
                      <a:pt x="1082" y="4"/>
                    </a:cubicBezTo>
                    <a:cubicBezTo>
                      <a:pt x="1075" y="1"/>
                      <a:pt x="1069" y="0"/>
                      <a:pt x="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3368525" y="2618975"/>
                <a:ext cx="905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390" extrusionOk="0">
                    <a:moveTo>
                      <a:pt x="41" y="1"/>
                    </a:moveTo>
                    <a:cubicBezTo>
                      <a:pt x="14" y="1"/>
                      <a:pt x="1" y="41"/>
                      <a:pt x="1" y="68"/>
                    </a:cubicBezTo>
                    <a:cubicBezTo>
                      <a:pt x="41" y="428"/>
                      <a:pt x="108" y="775"/>
                      <a:pt x="201" y="1176"/>
                    </a:cubicBezTo>
                    <a:lnTo>
                      <a:pt x="228" y="1336"/>
                    </a:lnTo>
                    <a:cubicBezTo>
                      <a:pt x="241" y="1376"/>
                      <a:pt x="268" y="1390"/>
                      <a:pt x="294" y="1390"/>
                    </a:cubicBezTo>
                    <a:cubicBezTo>
                      <a:pt x="348" y="1390"/>
                      <a:pt x="361" y="1363"/>
                      <a:pt x="348" y="1323"/>
                    </a:cubicBezTo>
                    <a:lnTo>
                      <a:pt x="308" y="1163"/>
                    </a:lnTo>
                    <a:cubicBezTo>
                      <a:pt x="228" y="762"/>
                      <a:pt x="161" y="401"/>
                      <a:pt x="108" y="54"/>
                    </a:cubicBezTo>
                    <a:cubicBezTo>
                      <a:pt x="108" y="28"/>
                      <a:pt x="81" y="1"/>
                      <a:pt x="41" y="1"/>
                    </a:cubicBezTo>
                    <a:close/>
                  </a:path>
                </a:pathLst>
              </a:custGeom>
              <a:solidFill>
                <a:srgbClr val="A76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3349500" y="2308625"/>
                <a:ext cx="294450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81" extrusionOk="0">
                    <a:moveTo>
                      <a:pt x="6744" y="1"/>
                    </a:moveTo>
                    <a:cubicBezTo>
                      <a:pt x="5301" y="1"/>
                      <a:pt x="3829" y="453"/>
                      <a:pt x="2511" y="1373"/>
                    </a:cubicBezTo>
                    <a:cubicBezTo>
                      <a:pt x="1" y="3095"/>
                      <a:pt x="655" y="6900"/>
                      <a:pt x="655" y="6927"/>
                    </a:cubicBezTo>
                    <a:cubicBezTo>
                      <a:pt x="668" y="6954"/>
                      <a:pt x="695" y="6981"/>
                      <a:pt x="722" y="6981"/>
                    </a:cubicBezTo>
                    <a:cubicBezTo>
                      <a:pt x="775" y="6981"/>
                      <a:pt x="788" y="6940"/>
                      <a:pt x="788" y="6914"/>
                    </a:cubicBezTo>
                    <a:cubicBezTo>
                      <a:pt x="775" y="6874"/>
                      <a:pt x="161" y="3148"/>
                      <a:pt x="2578" y="1466"/>
                    </a:cubicBezTo>
                    <a:cubicBezTo>
                      <a:pt x="3873" y="563"/>
                      <a:pt x="5321" y="119"/>
                      <a:pt x="6741" y="119"/>
                    </a:cubicBezTo>
                    <a:cubicBezTo>
                      <a:pt x="8554" y="119"/>
                      <a:pt x="10322" y="844"/>
                      <a:pt x="11670" y="2267"/>
                    </a:cubicBezTo>
                    <a:cubicBezTo>
                      <a:pt x="11677" y="2274"/>
                      <a:pt x="11691" y="2277"/>
                      <a:pt x="11706" y="2277"/>
                    </a:cubicBezTo>
                    <a:cubicBezTo>
                      <a:pt x="11721" y="2277"/>
                      <a:pt x="11737" y="2274"/>
                      <a:pt x="11751" y="2267"/>
                    </a:cubicBezTo>
                    <a:cubicBezTo>
                      <a:pt x="11777" y="2254"/>
                      <a:pt x="11777" y="2200"/>
                      <a:pt x="11751" y="2187"/>
                    </a:cubicBezTo>
                    <a:cubicBezTo>
                      <a:pt x="10387" y="741"/>
                      <a:pt x="8589" y="1"/>
                      <a:pt x="67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3818175" y="3504575"/>
                <a:ext cx="388575" cy="350750"/>
              </a:xfrm>
              <a:custGeom>
                <a:avLst/>
                <a:gdLst/>
                <a:ahLst/>
                <a:cxnLst/>
                <a:rect l="l" t="t" r="r" b="b"/>
                <a:pathLst>
                  <a:path w="15543" h="14030" extrusionOk="0">
                    <a:moveTo>
                      <a:pt x="3952" y="0"/>
                    </a:moveTo>
                    <a:lnTo>
                      <a:pt x="921" y="681"/>
                    </a:lnTo>
                    <a:lnTo>
                      <a:pt x="240" y="1148"/>
                    </a:lnTo>
                    <a:cubicBezTo>
                      <a:pt x="240" y="1148"/>
                      <a:pt x="0" y="7504"/>
                      <a:pt x="441" y="8879"/>
                    </a:cubicBezTo>
                    <a:cubicBezTo>
                      <a:pt x="846" y="10170"/>
                      <a:pt x="2475" y="14029"/>
                      <a:pt x="5441" y="14029"/>
                    </a:cubicBezTo>
                    <a:cubicBezTo>
                      <a:pt x="5604" y="14029"/>
                      <a:pt x="5771" y="14018"/>
                      <a:pt x="5942" y="13993"/>
                    </a:cubicBezTo>
                    <a:cubicBezTo>
                      <a:pt x="8385" y="13646"/>
                      <a:pt x="12204" y="8345"/>
                      <a:pt x="15542" y="3271"/>
                    </a:cubicBezTo>
                    <a:lnTo>
                      <a:pt x="15542" y="3271"/>
                    </a:lnTo>
                    <a:cubicBezTo>
                      <a:pt x="13459" y="4033"/>
                      <a:pt x="11803" y="7023"/>
                      <a:pt x="9494" y="8332"/>
                    </a:cubicBezTo>
                    <a:cubicBezTo>
                      <a:pt x="8535" y="8879"/>
                      <a:pt x="7706" y="9154"/>
                      <a:pt x="7007" y="9154"/>
                    </a:cubicBezTo>
                    <a:cubicBezTo>
                      <a:pt x="5692" y="9154"/>
                      <a:pt x="4839" y="8180"/>
                      <a:pt x="4446" y="6209"/>
                    </a:cubicBezTo>
                    <a:cubicBezTo>
                      <a:pt x="3846" y="3191"/>
                      <a:pt x="3952" y="0"/>
                      <a:pt x="3952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3951025" y="3495475"/>
                <a:ext cx="584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2635" extrusionOk="0">
                    <a:moveTo>
                      <a:pt x="2257" y="0"/>
                    </a:moveTo>
                    <a:cubicBezTo>
                      <a:pt x="2240" y="0"/>
                      <a:pt x="2223" y="10"/>
                      <a:pt x="2217" y="30"/>
                    </a:cubicBezTo>
                    <a:lnTo>
                      <a:pt x="27" y="2527"/>
                    </a:lnTo>
                    <a:cubicBezTo>
                      <a:pt x="0" y="2554"/>
                      <a:pt x="0" y="2594"/>
                      <a:pt x="27" y="2621"/>
                    </a:cubicBezTo>
                    <a:cubicBezTo>
                      <a:pt x="27" y="2634"/>
                      <a:pt x="40" y="2634"/>
                      <a:pt x="67" y="2634"/>
                    </a:cubicBezTo>
                    <a:cubicBezTo>
                      <a:pt x="80" y="2634"/>
                      <a:pt x="94" y="2634"/>
                      <a:pt x="107" y="2621"/>
                    </a:cubicBezTo>
                    <a:lnTo>
                      <a:pt x="2297" y="110"/>
                    </a:lnTo>
                    <a:cubicBezTo>
                      <a:pt x="2337" y="97"/>
                      <a:pt x="2337" y="44"/>
                      <a:pt x="2297" y="30"/>
                    </a:cubicBezTo>
                    <a:cubicBezTo>
                      <a:pt x="2290" y="10"/>
                      <a:pt x="2274" y="0"/>
                      <a:pt x="2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3922975" y="3805825"/>
                <a:ext cx="951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850" extrusionOk="0">
                    <a:moveTo>
                      <a:pt x="2134" y="1"/>
                    </a:moveTo>
                    <a:cubicBezTo>
                      <a:pt x="1942" y="1"/>
                      <a:pt x="1757" y="23"/>
                      <a:pt x="1590" y="61"/>
                    </a:cubicBezTo>
                    <a:cubicBezTo>
                      <a:pt x="802" y="248"/>
                      <a:pt x="1" y="862"/>
                      <a:pt x="1" y="1783"/>
                    </a:cubicBezTo>
                    <a:cubicBezTo>
                      <a:pt x="1" y="1823"/>
                      <a:pt x="27" y="1850"/>
                      <a:pt x="67" y="1850"/>
                    </a:cubicBezTo>
                    <a:cubicBezTo>
                      <a:pt x="94" y="1850"/>
                      <a:pt x="134" y="1823"/>
                      <a:pt x="121" y="1783"/>
                    </a:cubicBezTo>
                    <a:cubicBezTo>
                      <a:pt x="121" y="928"/>
                      <a:pt x="855" y="368"/>
                      <a:pt x="1603" y="181"/>
                    </a:cubicBezTo>
                    <a:cubicBezTo>
                      <a:pt x="1775" y="140"/>
                      <a:pt x="1963" y="116"/>
                      <a:pt x="2157" y="116"/>
                    </a:cubicBezTo>
                    <a:cubicBezTo>
                      <a:pt x="2730" y="116"/>
                      <a:pt x="3343" y="330"/>
                      <a:pt x="3673" y="969"/>
                    </a:cubicBezTo>
                    <a:cubicBezTo>
                      <a:pt x="3682" y="987"/>
                      <a:pt x="3705" y="1006"/>
                      <a:pt x="3727" y="1006"/>
                    </a:cubicBezTo>
                    <a:cubicBezTo>
                      <a:pt x="3736" y="1006"/>
                      <a:pt x="3745" y="1003"/>
                      <a:pt x="3753" y="995"/>
                    </a:cubicBezTo>
                    <a:cubicBezTo>
                      <a:pt x="3793" y="982"/>
                      <a:pt x="3806" y="955"/>
                      <a:pt x="3793" y="915"/>
                    </a:cubicBezTo>
                    <a:cubicBezTo>
                      <a:pt x="3436" y="232"/>
                      <a:pt x="2752" y="1"/>
                      <a:pt x="2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3800339" y="3062842"/>
                <a:ext cx="173550" cy="4887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19549" extrusionOk="0">
                    <a:moveTo>
                      <a:pt x="3337" y="1"/>
                    </a:moveTo>
                    <a:cubicBezTo>
                      <a:pt x="0" y="3204"/>
                      <a:pt x="1106" y="19548"/>
                      <a:pt x="1107" y="19548"/>
                    </a:cubicBezTo>
                    <a:cubicBezTo>
                      <a:pt x="1107" y="19548"/>
                      <a:pt x="1107" y="19548"/>
                      <a:pt x="1107" y="19548"/>
                    </a:cubicBezTo>
                    <a:cubicBezTo>
                      <a:pt x="5567" y="18293"/>
                      <a:pt x="6808" y="14795"/>
                      <a:pt x="6808" y="14795"/>
                    </a:cubicBezTo>
                    <a:cubicBezTo>
                      <a:pt x="6808" y="14795"/>
                      <a:pt x="6942" y="9173"/>
                      <a:pt x="6314" y="5275"/>
                    </a:cubicBezTo>
                    <a:cubicBezTo>
                      <a:pt x="5660" y="1269"/>
                      <a:pt x="3337" y="1"/>
                      <a:pt x="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3844525" y="3283600"/>
                <a:ext cx="748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10469" extrusionOk="0">
                    <a:moveTo>
                      <a:pt x="695" y="0"/>
                    </a:moveTo>
                    <a:cubicBezTo>
                      <a:pt x="402" y="3338"/>
                      <a:pt x="121" y="7117"/>
                      <a:pt x="1" y="10468"/>
                    </a:cubicBezTo>
                    <a:cubicBezTo>
                      <a:pt x="1203" y="10041"/>
                      <a:pt x="2151" y="9453"/>
                      <a:pt x="2885" y="8839"/>
                    </a:cubicBezTo>
                    <a:cubicBezTo>
                      <a:pt x="2992" y="8025"/>
                      <a:pt x="2925" y="7063"/>
                      <a:pt x="2792" y="6516"/>
                    </a:cubicBezTo>
                    <a:cubicBezTo>
                      <a:pt x="2591" y="5728"/>
                      <a:pt x="2164" y="5341"/>
                      <a:pt x="1763" y="4593"/>
                    </a:cubicBezTo>
                    <a:cubicBezTo>
                      <a:pt x="722" y="2630"/>
                      <a:pt x="1136" y="721"/>
                      <a:pt x="695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3182988" y="2907400"/>
                <a:ext cx="732375" cy="1170325"/>
              </a:xfrm>
              <a:custGeom>
                <a:avLst/>
                <a:gdLst/>
                <a:ahLst/>
                <a:cxnLst/>
                <a:rect l="l" t="t" r="r" b="b"/>
                <a:pathLst>
                  <a:path w="29295" h="46813" extrusionOk="0">
                    <a:moveTo>
                      <a:pt x="8038" y="0"/>
                    </a:moveTo>
                    <a:cubicBezTo>
                      <a:pt x="6636" y="1162"/>
                      <a:pt x="1002" y="3165"/>
                      <a:pt x="1002" y="3165"/>
                    </a:cubicBezTo>
                    <a:cubicBezTo>
                      <a:pt x="1002" y="3165"/>
                      <a:pt x="1175" y="5835"/>
                      <a:pt x="588" y="13953"/>
                    </a:cubicBezTo>
                    <a:cubicBezTo>
                      <a:pt x="0" y="22085"/>
                      <a:pt x="3592" y="27012"/>
                      <a:pt x="3512" y="33968"/>
                    </a:cubicBezTo>
                    <a:cubicBezTo>
                      <a:pt x="3458" y="38388"/>
                      <a:pt x="1429" y="41125"/>
                      <a:pt x="427" y="46800"/>
                    </a:cubicBezTo>
                    <a:lnTo>
                      <a:pt x="29290" y="46800"/>
                    </a:lnTo>
                    <a:cubicBezTo>
                      <a:pt x="28302" y="43778"/>
                      <a:pt x="26557" y="37908"/>
                      <a:pt x="26304" y="29789"/>
                    </a:cubicBezTo>
                    <a:cubicBezTo>
                      <a:pt x="26064" y="21671"/>
                      <a:pt x="27960" y="6182"/>
                      <a:pt x="27960" y="6182"/>
                    </a:cubicBezTo>
                    <a:cubicBezTo>
                      <a:pt x="19882" y="1803"/>
                      <a:pt x="19601" y="1816"/>
                      <a:pt x="18787" y="881"/>
                    </a:cubicBezTo>
                    <a:cubicBezTo>
                      <a:pt x="16316" y="2243"/>
                      <a:pt x="14447" y="2524"/>
                      <a:pt x="14447" y="2524"/>
                    </a:cubicBezTo>
                    <a:lnTo>
                      <a:pt x="13286" y="5675"/>
                    </a:lnTo>
                    <a:lnTo>
                      <a:pt x="12124" y="2604"/>
                    </a:lnTo>
                    <a:cubicBezTo>
                      <a:pt x="9213" y="2190"/>
                      <a:pt x="8038" y="0"/>
                      <a:pt x="8038" y="0"/>
                    </a:cubicBezTo>
                    <a:close/>
                    <a:moveTo>
                      <a:pt x="29290" y="46800"/>
                    </a:moveTo>
                    <a:lnTo>
                      <a:pt x="29290" y="46800"/>
                    </a:lnTo>
                    <a:cubicBezTo>
                      <a:pt x="29292" y="46804"/>
                      <a:pt x="29293" y="46808"/>
                      <a:pt x="29295" y="46813"/>
                    </a:cubicBezTo>
                    <a:lnTo>
                      <a:pt x="29295" y="468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3515400" y="2929425"/>
                <a:ext cx="167275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8239" extrusionOk="0">
                    <a:moveTo>
                      <a:pt x="5622" y="0"/>
                    </a:moveTo>
                    <a:cubicBezTo>
                      <a:pt x="3152" y="1336"/>
                      <a:pt x="1283" y="1643"/>
                      <a:pt x="1283" y="1643"/>
                    </a:cubicBezTo>
                    <a:lnTo>
                      <a:pt x="134" y="4794"/>
                    </a:lnTo>
                    <a:lnTo>
                      <a:pt x="108" y="4740"/>
                    </a:lnTo>
                    <a:lnTo>
                      <a:pt x="108" y="4740"/>
                    </a:lnTo>
                    <a:cubicBezTo>
                      <a:pt x="1" y="5662"/>
                      <a:pt x="1" y="6810"/>
                      <a:pt x="201" y="8239"/>
                    </a:cubicBezTo>
                    <a:cubicBezTo>
                      <a:pt x="201" y="8239"/>
                      <a:pt x="2538" y="3071"/>
                      <a:pt x="6690" y="895"/>
                    </a:cubicBezTo>
                    <a:cubicBezTo>
                      <a:pt x="6143" y="534"/>
                      <a:pt x="5916" y="334"/>
                      <a:pt x="5622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3517400" y="3109350"/>
                <a:ext cx="42425" cy="9680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38722" extrusionOk="0">
                    <a:moveTo>
                      <a:pt x="68" y="0"/>
                    </a:moveTo>
                    <a:cubicBezTo>
                      <a:pt x="28" y="0"/>
                      <a:pt x="1" y="27"/>
                      <a:pt x="1" y="67"/>
                    </a:cubicBezTo>
                    <a:cubicBezTo>
                      <a:pt x="14" y="254"/>
                      <a:pt x="428" y="11710"/>
                      <a:pt x="882" y="22766"/>
                    </a:cubicBezTo>
                    <a:cubicBezTo>
                      <a:pt x="1136" y="28881"/>
                      <a:pt x="1389" y="34849"/>
                      <a:pt x="1590" y="38722"/>
                    </a:cubicBezTo>
                    <a:lnTo>
                      <a:pt x="1697" y="38722"/>
                    </a:lnTo>
                    <a:cubicBezTo>
                      <a:pt x="1496" y="34849"/>
                      <a:pt x="1256" y="28881"/>
                      <a:pt x="1016" y="22766"/>
                    </a:cubicBezTo>
                    <a:cubicBezTo>
                      <a:pt x="562" y="11710"/>
                      <a:pt x="134" y="254"/>
                      <a:pt x="134" y="67"/>
                    </a:cubicBezTo>
                    <a:cubicBezTo>
                      <a:pt x="134" y="40"/>
                      <a:pt x="94" y="0"/>
                      <a:pt x="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3260050" y="3954200"/>
                <a:ext cx="20430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4928" extrusionOk="0">
                    <a:moveTo>
                      <a:pt x="374" y="1"/>
                    </a:moveTo>
                    <a:cubicBezTo>
                      <a:pt x="347" y="1"/>
                      <a:pt x="307" y="14"/>
                      <a:pt x="307" y="54"/>
                    </a:cubicBezTo>
                    <a:lnTo>
                      <a:pt x="0" y="4928"/>
                    </a:lnTo>
                    <a:lnTo>
                      <a:pt x="107" y="4928"/>
                    </a:lnTo>
                    <a:lnTo>
                      <a:pt x="428" y="121"/>
                    </a:lnTo>
                    <a:lnTo>
                      <a:pt x="8025" y="187"/>
                    </a:lnTo>
                    <a:lnTo>
                      <a:pt x="7891" y="4928"/>
                    </a:lnTo>
                    <a:lnTo>
                      <a:pt x="8025" y="4928"/>
                    </a:lnTo>
                    <a:lnTo>
                      <a:pt x="8172" y="134"/>
                    </a:lnTo>
                    <a:cubicBezTo>
                      <a:pt x="8172" y="121"/>
                      <a:pt x="8172" y="107"/>
                      <a:pt x="8145" y="94"/>
                    </a:cubicBezTo>
                    <a:cubicBezTo>
                      <a:pt x="8118" y="67"/>
                      <a:pt x="8105" y="67"/>
                      <a:pt x="8092" y="67"/>
                    </a:cubicBezTo>
                    <a:lnTo>
                      <a:pt x="3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3650925" y="3952200"/>
                <a:ext cx="20532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5008" extrusionOk="0">
                    <a:moveTo>
                      <a:pt x="7291" y="0"/>
                    </a:moveTo>
                    <a:lnTo>
                      <a:pt x="67" y="134"/>
                    </a:lnTo>
                    <a:cubicBezTo>
                      <a:pt x="54" y="134"/>
                      <a:pt x="27" y="134"/>
                      <a:pt x="14" y="147"/>
                    </a:cubicBezTo>
                    <a:cubicBezTo>
                      <a:pt x="1" y="174"/>
                      <a:pt x="1" y="187"/>
                      <a:pt x="1" y="201"/>
                    </a:cubicBezTo>
                    <a:lnTo>
                      <a:pt x="428" y="5008"/>
                    </a:lnTo>
                    <a:lnTo>
                      <a:pt x="561" y="5008"/>
                    </a:lnTo>
                    <a:lnTo>
                      <a:pt x="134" y="254"/>
                    </a:lnTo>
                    <a:lnTo>
                      <a:pt x="7238" y="121"/>
                    </a:lnTo>
                    <a:lnTo>
                      <a:pt x="8079" y="5008"/>
                    </a:lnTo>
                    <a:lnTo>
                      <a:pt x="8212" y="5008"/>
                    </a:lnTo>
                    <a:lnTo>
                      <a:pt x="7358" y="54"/>
                    </a:lnTo>
                    <a:cubicBezTo>
                      <a:pt x="7344" y="14"/>
                      <a:pt x="7331" y="0"/>
                      <a:pt x="7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3842525" y="3221500"/>
                <a:ext cx="260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7279" extrusionOk="0">
                    <a:moveTo>
                      <a:pt x="976" y="1"/>
                    </a:moveTo>
                    <a:cubicBezTo>
                      <a:pt x="949" y="1"/>
                      <a:pt x="909" y="27"/>
                      <a:pt x="909" y="54"/>
                    </a:cubicBezTo>
                    <a:cubicBezTo>
                      <a:pt x="348" y="5181"/>
                      <a:pt x="28" y="11270"/>
                      <a:pt x="1" y="17211"/>
                    </a:cubicBezTo>
                    <a:cubicBezTo>
                      <a:pt x="1" y="17252"/>
                      <a:pt x="28" y="17278"/>
                      <a:pt x="68" y="17278"/>
                    </a:cubicBezTo>
                    <a:cubicBezTo>
                      <a:pt x="94" y="17278"/>
                      <a:pt x="108" y="17265"/>
                      <a:pt x="108" y="17211"/>
                    </a:cubicBezTo>
                    <a:cubicBezTo>
                      <a:pt x="161" y="11270"/>
                      <a:pt x="482" y="5195"/>
                      <a:pt x="1029" y="67"/>
                    </a:cubicBezTo>
                    <a:cubicBezTo>
                      <a:pt x="1042" y="41"/>
                      <a:pt x="1016" y="1"/>
                      <a:pt x="9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3190625" y="3211475"/>
                <a:ext cx="487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3060" extrusionOk="0">
                    <a:moveTo>
                      <a:pt x="521" y="1"/>
                    </a:moveTo>
                    <a:cubicBezTo>
                      <a:pt x="481" y="1"/>
                      <a:pt x="454" y="28"/>
                      <a:pt x="454" y="54"/>
                    </a:cubicBezTo>
                    <a:cubicBezTo>
                      <a:pt x="0" y="4033"/>
                      <a:pt x="467" y="8386"/>
                      <a:pt x="1816" y="13006"/>
                    </a:cubicBezTo>
                    <a:cubicBezTo>
                      <a:pt x="1843" y="13046"/>
                      <a:pt x="1856" y="13059"/>
                      <a:pt x="1883" y="13059"/>
                    </a:cubicBezTo>
                    <a:cubicBezTo>
                      <a:pt x="1923" y="13046"/>
                      <a:pt x="1949" y="13006"/>
                      <a:pt x="1936" y="12979"/>
                    </a:cubicBezTo>
                    <a:cubicBezTo>
                      <a:pt x="588" y="8373"/>
                      <a:pt x="134" y="4033"/>
                      <a:pt x="561" y="68"/>
                    </a:cubicBezTo>
                    <a:cubicBezTo>
                      <a:pt x="588" y="41"/>
                      <a:pt x="547" y="1"/>
                      <a:pt x="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3209975" y="2984900"/>
                <a:ext cx="260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4818" extrusionOk="0">
                    <a:moveTo>
                      <a:pt x="73" y="0"/>
                    </a:moveTo>
                    <a:cubicBezTo>
                      <a:pt x="63" y="0"/>
                      <a:pt x="52" y="3"/>
                      <a:pt x="41" y="11"/>
                    </a:cubicBezTo>
                    <a:cubicBezTo>
                      <a:pt x="14" y="25"/>
                      <a:pt x="0" y="51"/>
                      <a:pt x="14" y="91"/>
                    </a:cubicBezTo>
                    <a:cubicBezTo>
                      <a:pt x="27" y="118"/>
                      <a:pt x="908" y="2174"/>
                      <a:pt x="441" y="4751"/>
                    </a:cubicBezTo>
                    <a:cubicBezTo>
                      <a:pt x="441" y="4778"/>
                      <a:pt x="468" y="4818"/>
                      <a:pt x="508" y="4818"/>
                    </a:cubicBezTo>
                    <a:cubicBezTo>
                      <a:pt x="548" y="4818"/>
                      <a:pt x="561" y="4791"/>
                      <a:pt x="561" y="4765"/>
                    </a:cubicBezTo>
                    <a:cubicBezTo>
                      <a:pt x="1042" y="2161"/>
                      <a:pt x="147" y="51"/>
                      <a:pt x="134" y="38"/>
                    </a:cubicBezTo>
                    <a:cubicBezTo>
                      <a:pt x="115" y="19"/>
                      <a:pt x="96" y="0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4338900" y="2712475"/>
                <a:ext cx="523775" cy="628475"/>
              </a:xfrm>
              <a:custGeom>
                <a:avLst/>
                <a:gdLst/>
                <a:ahLst/>
                <a:cxnLst/>
                <a:rect l="l" t="t" r="r" b="b"/>
                <a:pathLst>
                  <a:path w="20951" h="25139" extrusionOk="0">
                    <a:moveTo>
                      <a:pt x="17010" y="0"/>
                    </a:moveTo>
                    <a:cubicBezTo>
                      <a:pt x="12503" y="0"/>
                      <a:pt x="5159" y="328"/>
                      <a:pt x="4607" y="721"/>
                    </a:cubicBezTo>
                    <a:cubicBezTo>
                      <a:pt x="3819" y="1295"/>
                      <a:pt x="1" y="24661"/>
                      <a:pt x="615" y="24928"/>
                    </a:cubicBezTo>
                    <a:cubicBezTo>
                      <a:pt x="902" y="25050"/>
                      <a:pt x="4005" y="25139"/>
                      <a:pt x="7358" y="25139"/>
                    </a:cubicBezTo>
                    <a:cubicBezTo>
                      <a:pt x="11329" y="25139"/>
                      <a:pt x="15651" y="25015"/>
                      <a:pt x="16063" y="24674"/>
                    </a:cubicBezTo>
                    <a:cubicBezTo>
                      <a:pt x="16811" y="24060"/>
                      <a:pt x="20950" y="694"/>
                      <a:pt x="20483" y="200"/>
                    </a:cubicBezTo>
                    <a:cubicBezTo>
                      <a:pt x="20343" y="60"/>
                      <a:pt x="18935" y="0"/>
                      <a:pt x="170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4368275" y="2741000"/>
                <a:ext cx="458000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18320" h="22969" extrusionOk="0">
                    <a:moveTo>
                      <a:pt x="16143" y="0"/>
                    </a:moveTo>
                    <a:cubicBezTo>
                      <a:pt x="12395" y="0"/>
                      <a:pt x="4636" y="272"/>
                      <a:pt x="4300" y="568"/>
                    </a:cubicBezTo>
                    <a:cubicBezTo>
                      <a:pt x="3873" y="955"/>
                      <a:pt x="1" y="22398"/>
                      <a:pt x="575" y="22732"/>
                    </a:cubicBezTo>
                    <a:cubicBezTo>
                      <a:pt x="835" y="22883"/>
                      <a:pt x="3476" y="22969"/>
                      <a:pt x="6355" y="22969"/>
                    </a:cubicBezTo>
                    <a:cubicBezTo>
                      <a:pt x="9838" y="22969"/>
                      <a:pt x="13667" y="22844"/>
                      <a:pt x="14047" y="22559"/>
                    </a:cubicBezTo>
                    <a:cubicBezTo>
                      <a:pt x="14728" y="22038"/>
                      <a:pt x="18320" y="327"/>
                      <a:pt x="18133" y="87"/>
                    </a:cubicBezTo>
                    <a:cubicBezTo>
                      <a:pt x="18088" y="27"/>
                      <a:pt x="17310" y="0"/>
                      <a:pt x="161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4419025" y="3217550"/>
                <a:ext cx="27507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1991" extrusionOk="0">
                    <a:moveTo>
                      <a:pt x="8144" y="1"/>
                    </a:moveTo>
                    <a:cubicBezTo>
                      <a:pt x="5127" y="1"/>
                      <a:pt x="684" y="92"/>
                      <a:pt x="481" y="225"/>
                    </a:cubicBezTo>
                    <a:cubicBezTo>
                      <a:pt x="321" y="345"/>
                      <a:pt x="0" y="1814"/>
                      <a:pt x="240" y="1921"/>
                    </a:cubicBezTo>
                    <a:cubicBezTo>
                      <a:pt x="341" y="1963"/>
                      <a:pt x="2331" y="1991"/>
                      <a:pt x="4537" y="1991"/>
                    </a:cubicBezTo>
                    <a:cubicBezTo>
                      <a:pt x="7301" y="1991"/>
                      <a:pt x="10406" y="1946"/>
                      <a:pt x="10562" y="1828"/>
                    </a:cubicBezTo>
                    <a:cubicBezTo>
                      <a:pt x="10802" y="1641"/>
                      <a:pt x="11002" y="159"/>
                      <a:pt x="10895" y="78"/>
                    </a:cubicBezTo>
                    <a:cubicBezTo>
                      <a:pt x="10841" y="24"/>
                      <a:pt x="9677" y="1"/>
                      <a:pt x="8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4433375" y="3202475"/>
                <a:ext cx="2644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321" extrusionOk="0">
                    <a:moveTo>
                      <a:pt x="10495" y="0"/>
                    </a:moveTo>
                    <a:lnTo>
                      <a:pt x="80" y="147"/>
                    </a:lnTo>
                    <a:cubicBezTo>
                      <a:pt x="27" y="147"/>
                      <a:pt x="0" y="187"/>
                      <a:pt x="0" y="227"/>
                    </a:cubicBezTo>
                    <a:cubicBezTo>
                      <a:pt x="0" y="281"/>
                      <a:pt x="27" y="321"/>
                      <a:pt x="80" y="321"/>
                    </a:cubicBezTo>
                    <a:lnTo>
                      <a:pt x="10495" y="161"/>
                    </a:lnTo>
                    <a:cubicBezTo>
                      <a:pt x="10535" y="161"/>
                      <a:pt x="10575" y="134"/>
                      <a:pt x="10575" y="81"/>
                    </a:cubicBezTo>
                    <a:cubicBezTo>
                      <a:pt x="10575" y="27"/>
                      <a:pt x="10535" y="0"/>
                      <a:pt x="10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4437375" y="3184450"/>
                <a:ext cx="2647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589" h="321" extrusionOk="0">
                    <a:moveTo>
                      <a:pt x="10495" y="0"/>
                    </a:moveTo>
                    <a:lnTo>
                      <a:pt x="81" y="147"/>
                    </a:lnTo>
                    <a:cubicBezTo>
                      <a:pt x="40" y="147"/>
                      <a:pt x="0" y="187"/>
                      <a:pt x="0" y="241"/>
                    </a:cubicBezTo>
                    <a:cubicBezTo>
                      <a:pt x="0" y="281"/>
                      <a:pt x="40" y="321"/>
                      <a:pt x="81" y="321"/>
                    </a:cubicBezTo>
                    <a:lnTo>
                      <a:pt x="10495" y="174"/>
                    </a:lnTo>
                    <a:cubicBezTo>
                      <a:pt x="10549" y="174"/>
                      <a:pt x="10589" y="134"/>
                      <a:pt x="10589" y="81"/>
                    </a:cubicBezTo>
                    <a:cubicBezTo>
                      <a:pt x="10589" y="41"/>
                      <a:pt x="10549" y="0"/>
                      <a:pt x="10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4441725" y="3166100"/>
                <a:ext cx="26437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321" extrusionOk="0">
                    <a:moveTo>
                      <a:pt x="10495" y="0"/>
                    </a:moveTo>
                    <a:lnTo>
                      <a:pt x="80" y="147"/>
                    </a:lnTo>
                    <a:cubicBezTo>
                      <a:pt x="27" y="147"/>
                      <a:pt x="0" y="187"/>
                      <a:pt x="0" y="240"/>
                    </a:cubicBezTo>
                    <a:cubicBezTo>
                      <a:pt x="0" y="280"/>
                      <a:pt x="27" y="321"/>
                      <a:pt x="80" y="321"/>
                    </a:cubicBezTo>
                    <a:lnTo>
                      <a:pt x="10495" y="174"/>
                    </a:lnTo>
                    <a:cubicBezTo>
                      <a:pt x="10535" y="174"/>
                      <a:pt x="10575" y="134"/>
                      <a:pt x="10575" y="80"/>
                    </a:cubicBezTo>
                    <a:cubicBezTo>
                      <a:pt x="10575" y="40"/>
                      <a:pt x="10535" y="0"/>
                      <a:pt x="10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4396975" y="2803225"/>
                <a:ext cx="400275" cy="485050"/>
              </a:xfrm>
              <a:custGeom>
                <a:avLst/>
                <a:gdLst/>
                <a:ahLst/>
                <a:cxnLst/>
                <a:rect l="l" t="t" r="r" b="b"/>
                <a:pathLst>
                  <a:path w="16011" h="19402" extrusionOk="0">
                    <a:moveTo>
                      <a:pt x="15242" y="181"/>
                    </a:moveTo>
                    <a:cubicBezTo>
                      <a:pt x="15501" y="181"/>
                      <a:pt x="15683" y="183"/>
                      <a:pt x="15770" y="188"/>
                    </a:cubicBezTo>
                    <a:cubicBezTo>
                      <a:pt x="15770" y="682"/>
                      <a:pt x="15316" y="4407"/>
                      <a:pt x="14555" y="8480"/>
                    </a:cubicBezTo>
                    <a:cubicBezTo>
                      <a:pt x="13406" y="14555"/>
                      <a:pt x="12632" y="17907"/>
                      <a:pt x="12298" y="19028"/>
                    </a:cubicBezTo>
                    <a:cubicBezTo>
                      <a:pt x="11350" y="19122"/>
                      <a:pt x="8907" y="19242"/>
                      <a:pt x="5061" y="19242"/>
                    </a:cubicBezTo>
                    <a:cubicBezTo>
                      <a:pt x="1283" y="19242"/>
                      <a:pt x="361" y="19162"/>
                      <a:pt x="188" y="19108"/>
                    </a:cubicBezTo>
                    <a:cubicBezTo>
                      <a:pt x="148" y="18160"/>
                      <a:pt x="2965" y="1310"/>
                      <a:pt x="3326" y="482"/>
                    </a:cubicBezTo>
                    <a:cubicBezTo>
                      <a:pt x="3928" y="386"/>
                      <a:pt x="12854" y="181"/>
                      <a:pt x="15242" y="181"/>
                    </a:cubicBezTo>
                    <a:close/>
                    <a:moveTo>
                      <a:pt x="14841" y="1"/>
                    </a:moveTo>
                    <a:cubicBezTo>
                      <a:pt x="13991" y="1"/>
                      <a:pt x="12434" y="20"/>
                      <a:pt x="9574" y="81"/>
                    </a:cubicBezTo>
                    <a:cubicBezTo>
                      <a:pt x="7732" y="135"/>
                      <a:pt x="3366" y="228"/>
                      <a:pt x="3205" y="308"/>
                    </a:cubicBezTo>
                    <a:cubicBezTo>
                      <a:pt x="3072" y="402"/>
                      <a:pt x="2498" y="3379"/>
                      <a:pt x="1523" y="9228"/>
                    </a:cubicBezTo>
                    <a:cubicBezTo>
                      <a:pt x="762" y="13580"/>
                      <a:pt x="14" y="18320"/>
                      <a:pt x="1" y="19068"/>
                    </a:cubicBezTo>
                    <a:cubicBezTo>
                      <a:pt x="1" y="19162"/>
                      <a:pt x="1" y="19202"/>
                      <a:pt x="54" y="19242"/>
                    </a:cubicBezTo>
                    <a:cubicBezTo>
                      <a:pt x="188" y="19322"/>
                      <a:pt x="869" y="19402"/>
                      <a:pt x="5035" y="19402"/>
                    </a:cubicBezTo>
                    <a:cubicBezTo>
                      <a:pt x="8973" y="19402"/>
                      <a:pt x="11444" y="19268"/>
                      <a:pt x="12352" y="19162"/>
                    </a:cubicBezTo>
                    <a:lnTo>
                      <a:pt x="12405" y="19162"/>
                    </a:lnTo>
                    <a:lnTo>
                      <a:pt x="12418" y="19108"/>
                    </a:lnTo>
                    <a:cubicBezTo>
                      <a:pt x="12846" y="17720"/>
                      <a:pt x="13700" y="13754"/>
                      <a:pt x="14688" y="8493"/>
                    </a:cubicBezTo>
                    <a:cubicBezTo>
                      <a:pt x="15383" y="4755"/>
                      <a:pt x="16010" y="202"/>
                      <a:pt x="15877" y="41"/>
                    </a:cubicBezTo>
                    <a:cubicBezTo>
                      <a:pt x="15862" y="27"/>
                      <a:pt x="15836" y="1"/>
                      <a:pt x="14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4566900" y="2657375"/>
                <a:ext cx="1685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2431" extrusionOk="0">
                    <a:moveTo>
                      <a:pt x="6649" y="0"/>
                    </a:moveTo>
                    <a:lnTo>
                      <a:pt x="267" y="67"/>
                    </a:lnTo>
                    <a:cubicBezTo>
                      <a:pt x="214" y="67"/>
                      <a:pt x="174" y="107"/>
                      <a:pt x="174" y="161"/>
                    </a:cubicBezTo>
                    <a:lnTo>
                      <a:pt x="0" y="2324"/>
                    </a:lnTo>
                    <a:cubicBezTo>
                      <a:pt x="0" y="2350"/>
                      <a:pt x="27" y="2404"/>
                      <a:pt x="80" y="2404"/>
                    </a:cubicBezTo>
                    <a:cubicBezTo>
                      <a:pt x="107" y="2404"/>
                      <a:pt x="160" y="2377"/>
                      <a:pt x="160" y="2324"/>
                    </a:cubicBezTo>
                    <a:lnTo>
                      <a:pt x="334" y="214"/>
                    </a:lnTo>
                    <a:lnTo>
                      <a:pt x="6556" y="161"/>
                    </a:lnTo>
                    <a:lnTo>
                      <a:pt x="6356" y="2337"/>
                    </a:lnTo>
                    <a:cubicBezTo>
                      <a:pt x="6356" y="2377"/>
                      <a:pt x="6382" y="2430"/>
                      <a:pt x="6436" y="2430"/>
                    </a:cubicBezTo>
                    <a:cubicBezTo>
                      <a:pt x="6476" y="2430"/>
                      <a:pt x="6503" y="2390"/>
                      <a:pt x="6516" y="2390"/>
                    </a:cubicBezTo>
                    <a:lnTo>
                      <a:pt x="6743" y="107"/>
                    </a:lnTo>
                    <a:cubicBezTo>
                      <a:pt x="6743" y="67"/>
                      <a:pt x="6743" y="54"/>
                      <a:pt x="6716" y="40"/>
                    </a:cubicBezTo>
                    <a:cubicBezTo>
                      <a:pt x="6703" y="27"/>
                      <a:pt x="6690" y="0"/>
                      <a:pt x="6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4517825" y="2691225"/>
                <a:ext cx="2550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10202" h="3507" extrusionOk="0">
                    <a:moveTo>
                      <a:pt x="8972" y="1"/>
                    </a:moveTo>
                    <a:cubicBezTo>
                      <a:pt x="6529" y="1"/>
                      <a:pt x="786" y="210"/>
                      <a:pt x="574" y="369"/>
                    </a:cubicBezTo>
                    <a:cubicBezTo>
                      <a:pt x="294" y="556"/>
                      <a:pt x="0" y="3386"/>
                      <a:pt x="227" y="3480"/>
                    </a:cubicBezTo>
                    <a:cubicBezTo>
                      <a:pt x="272" y="3498"/>
                      <a:pt x="757" y="3506"/>
                      <a:pt x="1485" y="3506"/>
                    </a:cubicBezTo>
                    <a:cubicBezTo>
                      <a:pt x="3988" y="3506"/>
                      <a:pt x="9361" y="3405"/>
                      <a:pt x="9547" y="3240"/>
                    </a:cubicBezTo>
                    <a:cubicBezTo>
                      <a:pt x="9814" y="3026"/>
                      <a:pt x="10201" y="209"/>
                      <a:pt x="10054" y="48"/>
                    </a:cubicBezTo>
                    <a:cubicBezTo>
                      <a:pt x="10024" y="15"/>
                      <a:pt x="9611" y="1"/>
                      <a:pt x="8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4274800" y="3008875"/>
                <a:ext cx="187300" cy="222325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8893" extrusionOk="0">
                    <a:moveTo>
                      <a:pt x="6481" y="0"/>
                    </a:moveTo>
                    <a:cubicBezTo>
                      <a:pt x="5312" y="0"/>
                      <a:pt x="1983" y="3108"/>
                      <a:pt x="949" y="4527"/>
                    </a:cubicBezTo>
                    <a:cubicBezTo>
                      <a:pt x="361" y="5314"/>
                      <a:pt x="1" y="6636"/>
                      <a:pt x="161" y="6943"/>
                    </a:cubicBezTo>
                    <a:lnTo>
                      <a:pt x="2778" y="8893"/>
                    </a:lnTo>
                    <a:cubicBezTo>
                      <a:pt x="4020" y="7865"/>
                      <a:pt x="5048" y="6396"/>
                      <a:pt x="4714" y="4326"/>
                    </a:cubicBezTo>
                    <a:cubicBezTo>
                      <a:pt x="4714" y="4326"/>
                      <a:pt x="7491" y="895"/>
                      <a:pt x="6784" y="120"/>
                    </a:cubicBezTo>
                    <a:cubicBezTo>
                      <a:pt x="6713" y="38"/>
                      <a:pt x="6611" y="0"/>
                      <a:pt x="6481" y="0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3030375" y="2986825"/>
                <a:ext cx="222350" cy="520250"/>
              </a:xfrm>
              <a:custGeom>
                <a:avLst/>
                <a:gdLst/>
                <a:ahLst/>
                <a:cxnLst/>
                <a:rect l="l" t="t" r="r" b="b"/>
                <a:pathLst>
                  <a:path w="8894" h="20810" extrusionOk="0">
                    <a:moveTo>
                      <a:pt x="7265" y="1"/>
                    </a:moveTo>
                    <a:cubicBezTo>
                      <a:pt x="6490" y="268"/>
                      <a:pt x="4461" y="1136"/>
                      <a:pt x="2885" y="4047"/>
                    </a:cubicBezTo>
                    <a:cubicBezTo>
                      <a:pt x="1283" y="7024"/>
                      <a:pt x="68" y="15262"/>
                      <a:pt x="1" y="18841"/>
                    </a:cubicBezTo>
                    <a:cubicBezTo>
                      <a:pt x="1" y="18841"/>
                      <a:pt x="2868" y="20809"/>
                      <a:pt x="6710" y="20809"/>
                    </a:cubicBezTo>
                    <a:cubicBezTo>
                      <a:pt x="7409" y="20809"/>
                      <a:pt x="8141" y="20744"/>
                      <a:pt x="8894" y="20590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3133200" y="3239200"/>
                <a:ext cx="9715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0714" extrusionOk="0">
                    <a:moveTo>
                      <a:pt x="2778" y="0"/>
                    </a:moveTo>
                    <a:lnTo>
                      <a:pt x="2778" y="0"/>
                    </a:lnTo>
                    <a:cubicBezTo>
                      <a:pt x="2537" y="574"/>
                      <a:pt x="1977" y="1870"/>
                      <a:pt x="1175" y="3312"/>
                    </a:cubicBezTo>
                    <a:cubicBezTo>
                      <a:pt x="641" y="4300"/>
                      <a:pt x="81" y="5688"/>
                      <a:pt x="27" y="7170"/>
                    </a:cubicBezTo>
                    <a:cubicBezTo>
                      <a:pt x="0" y="8332"/>
                      <a:pt x="241" y="9534"/>
                      <a:pt x="575" y="10548"/>
                    </a:cubicBezTo>
                    <a:cubicBezTo>
                      <a:pt x="1206" y="10649"/>
                      <a:pt x="1885" y="10713"/>
                      <a:pt x="2598" y="10713"/>
                    </a:cubicBezTo>
                    <a:cubicBezTo>
                      <a:pt x="3016" y="10713"/>
                      <a:pt x="3446" y="10691"/>
                      <a:pt x="3886" y="10642"/>
                    </a:cubicBezTo>
                    <a:cubicBezTo>
                      <a:pt x="3112" y="7678"/>
                      <a:pt x="2444" y="4540"/>
                      <a:pt x="2738" y="695"/>
                    </a:cubicBez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3007350" y="3406425"/>
                <a:ext cx="649950" cy="476325"/>
              </a:xfrm>
              <a:custGeom>
                <a:avLst/>
                <a:gdLst/>
                <a:ahLst/>
                <a:cxnLst/>
                <a:rect l="l" t="t" r="r" b="b"/>
                <a:pathLst>
                  <a:path w="25998" h="19053" extrusionOk="0">
                    <a:moveTo>
                      <a:pt x="23968" y="1"/>
                    </a:moveTo>
                    <a:lnTo>
                      <a:pt x="8680" y="7478"/>
                    </a:lnTo>
                    <a:lnTo>
                      <a:pt x="8893" y="4193"/>
                    </a:lnTo>
                    <a:cubicBezTo>
                      <a:pt x="8880" y="4113"/>
                      <a:pt x="8853" y="4020"/>
                      <a:pt x="8826" y="3940"/>
                    </a:cubicBezTo>
                    <a:cubicBezTo>
                      <a:pt x="8423" y="3983"/>
                      <a:pt x="8027" y="4003"/>
                      <a:pt x="7641" y="4003"/>
                    </a:cubicBezTo>
                    <a:cubicBezTo>
                      <a:pt x="3904" y="4003"/>
                      <a:pt x="1093" y="2140"/>
                      <a:pt x="935" y="2044"/>
                    </a:cubicBezTo>
                    <a:cubicBezTo>
                      <a:pt x="922" y="2190"/>
                      <a:pt x="1" y="10963"/>
                      <a:pt x="54" y="13753"/>
                    </a:cubicBezTo>
                    <a:cubicBezTo>
                      <a:pt x="67" y="15195"/>
                      <a:pt x="54" y="18213"/>
                      <a:pt x="3405" y="18974"/>
                    </a:cubicBezTo>
                    <a:cubicBezTo>
                      <a:pt x="3635" y="19027"/>
                      <a:pt x="3878" y="19053"/>
                      <a:pt x="4134" y="19053"/>
                    </a:cubicBezTo>
                    <a:cubicBezTo>
                      <a:pt x="7026" y="19053"/>
                      <a:pt x="11520" y="15773"/>
                      <a:pt x="16464" y="12031"/>
                    </a:cubicBezTo>
                    <a:cubicBezTo>
                      <a:pt x="21818" y="7985"/>
                      <a:pt x="25997" y="4260"/>
                      <a:pt x="25997" y="4260"/>
                    </a:cubicBezTo>
                    <a:lnTo>
                      <a:pt x="23968" y="1"/>
                    </a:ln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3147550" y="3502900"/>
                <a:ext cx="88475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4220" extrusionOk="0">
                    <a:moveTo>
                      <a:pt x="1" y="0"/>
                    </a:moveTo>
                    <a:cubicBezTo>
                      <a:pt x="1" y="0"/>
                      <a:pt x="1109" y="3085"/>
                      <a:pt x="2190" y="4220"/>
                    </a:cubicBezTo>
                    <a:lnTo>
                      <a:pt x="3539" y="3485"/>
                    </a:lnTo>
                    <a:lnTo>
                      <a:pt x="3539" y="3419"/>
                    </a:lnTo>
                    <a:lnTo>
                      <a:pt x="3072" y="3659"/>
                    </a:lnTo>
                    <a:lnTo>
                      <a:pt x="3299" y="361"/>
                    </a:lnTo>
                    <a:cubicBezTo>
                      <a:pt x="3272" y="281"/>
                      <a:pt x="3245" y="201"/>
                      <a:pt x="3232" y="121"/>
                    </a:cubicBezTo>
                    <a:cubicBezTo>
                      <a:pt x="2845" y="156"/>
                      <a:pt x="2466" y="173"/>
                      <a:pt x="2098" y="173"/>
                    </a:cubicBezTo>
                    <a:cubicBezTo>
                      <a:pt x="1363" y="173"/>
                      <a:pt x="668" y="107"/>
                      <a:pt x="27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3061775" y="3558300"/>
                <a:ext cx="543125" cy="325050"/>
              </a:xfrm>
              <a:custGeom>
                <a:avLst/>
                <a:gdLst/>
                <a:ahLst/>
                <a:cxnLst/>
                <a:rect l="l" t="t" r="r" b="b"/>
                <a:pathLst>
                  <a:path w="21725" h="13002" extrusionOk="0">
                    <a:moveTo>
                      <a:pt x="21724" y="1"/>
                    </a:moveTo>
                    <a:lnTo>
                      <a:pt x="20723" y="41"/>
                    </a:lnTo>
                    <a:cubicBezTo>
                      <a:pt x="15609" y="1576"/>
                      <a:pt x="6676" y="12004"/>
                      <a:pt x="0" y="12472"/>
                    </a:cubicBezTo>
                    <a:cubicBezTo>
                      <a:pt x="347" y="12659"/>
                      <a:pt x="761" y="12806"/>
                      <a:pt x="1228" y="12926"/>
                    </a:cubicBezTo>
                    <a:cubicBezTo>
                      <a:pt x="1455" y="12977"/>
                      <a:pt x="1694" y="13002"/>
                      <a:pt x="1945" y="13002"/>
                    </a:cubicBezTo>
                    <a:cubicBezTo>
                      <a:pt x="4837" y="13002"/>
                      <a:pt x="9336" y="9730"/>
                      <a:pt x="14287" y="5983"/>
                    </a:cubicBezTo>
                    <a:cubicBezTo>
                      <a:pt x="17345" y="3673"/>
                      <a:pt x="19988" y="1470"/>
                      <a:pt x="21724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3188275" y="3549850"/>
                <a:ext cx="12087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649" extrusionOk="0">
                    <a:moveTo>
                      <a:pt x="4763" y="0"/>
                    </a:moveTo>
                    <a:cubicBezTo>
                      <a:pt x="4755" y="0"/>
                      <a:pt x="4747" y="2"/>
                      <a:pt x="4741" y="5"/>
                    </a:cubicBezTo>
                    <a:lnTo>
                      <a:pt x="41" y="2529"/>
                    </a:lnTo>
                    <a:cubicBezTo>
                      <a:pt x="14" y="2542"/>
                      <a:pt x="1" y="2569"/>
                      <a:pt x="14" y="2609"/>
                    </a:cubicBezTo>
                    <a:cubicBezTo>
                      <a:pt x="14" y="2622"/>
                      <a:pt x="41" y="2649"/>
                      <a:pt x="67" y="2649"/>
                    </a:cubicBezTo>
                    <a:lnTo>
                      <a:pt x="94" y="2649"/>
                    </a:lnTo>
                    <a:lnTo>
                      <a:pt x="4781" y="125"/>
                    </a:lnTo>
                    <a:cubicBezTo>
                      <a:pt x="4821" y="112"/>
                      <a:pt x="4834" y="72"/>
                      <a:pt x="4821" y="45"/>
                    </a:cubicBezTo>
                    <a:cubicBezTo>
                      <a:pt x="4811" y="15"/>
                      <a:pt x="4786" y="0"/>
                      <a:pt x="4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3528100" y="3303675"/>
                <a:ext cx="169925" cy="217950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8718" extrusionOk="0">
                    <a:moveTo>
                      <a:pt x="6306" y="1"/>
                    </a:moveTo>
                    <a:cubicBezTo>
                      <a:pt x="4880" y="1"/>
                      <a:pt x="0" y="5713"/>
                      <a:pt x="0" y="5713"/>
                    </a:cubicBezTo>
                    <a:lnTo>
                      <a:pt x="3311" y="8717"/>
                    </a:lnTo>
                    <a:cubicBezTo>
                      <a:pt x="3311" y="8717"/>
                      <a:pt x="5234" y="5099"/>
                      <a:pt x="6169" y="2522"/>
                    </a:cubicBezTo>
                    <a:cubicBezTo>
                      <a:pt x="6583" y="1373"/>
                      <a:pt x="6796" y="425"/>
                      <a:pt x="6569" y="118"/>
                    </a:cubicBezTo>
                    <a:cubicBezTo>
                      <a:pt x="6529" y="78"/>
                      <a:pt x="6503" y="38"/>
                      <a:pt x="6449" y="25"/>
                    </a:cubicBezTo>
                    <a:cubicBezTo>
                      <a:pt x="6406" y="9"/>
                      <a:pt x="6358" y="1"/>
                      <a:pt x="6306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3626550" y="3306625"/>
                <a:ext cx="714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766" extrusionOk="0">
                    <a:moveTo>
                      <a:pt x="2631" y="0"/>
                    </a:moveTo>
                    <a:cubicBezTo>
                      <a:pt x="1857" y="267"/>
                      <a:pt x="1" y="3766"/>
                      <a:pt x="1" y="3766"/>
                    </a:cubicBezTo>
                    <a:lnTo>
                      <a:pt x="2231" y="2404"/>
                    </a:lnTo>
                    <a:cubicBezTo>
                      <a:pt x="2645" y="1255"/>
                      <a:pt x="2858" y="307"/>
                      <a:pt x="2631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3642575" y="3290250"/>
                <a:ext cx="183950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6598" extrusionOk="0">
                    <a:moveTo>
                      <a:pt x="6440" y="1"/>
                    </a:moveTo>
                    <a:cubicBezTo>
                      <a:pt x="5208" y="1"/>
                      <a:pt x="1" y="4287"/>
                      <a:pt x="1" y="4287"/>
                    </a:cubicBezTo>
                    <a:lnTo>
                      <a:pt x="1122" y="6597"/>
                    </a:lnTo>
                    <a:cubicBezTo>
                      <a:pt x="3900" y="4314"/>
                      <a:pt x="7358" y="695"/>
                      <a:pt x="6624" y="55"/>
                    </a:cubicBezTo>
                    <a:cubicBezTo>
                      <a:pt x="6580" y="18"/>
                      <a:pt x="6518" y="1"/>
                      <a:pt x="6440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3661600" y="3333700"/>
                <a:ext cx="161275" cy="1505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6021" extrusionOk="0">
                    <a:moveTo>
                      <a:pt x="5699" y="1"/>
                    </a:moveTo>
                    <a:cubicBezTo>
                      <a:pt x="5126" y="1"/>
                      <a:pt x="4100" y="974"/>
                      <a:pt x="4100" y="974"/>
                    </a:cubicBezTo>
                    <a:lnTo>
                      <a:pt x="1" y="3404"/>
                    </a:lnTo>
                    <a:lnTo>
                      <a:pt x="161" y="6021"/>
                    </a:lnTo>
                    <a:cubicBezTo>
                      <a:pt x="2978" y="4325"/>
                      <a:pt x="6450" y="1054"/>
                      <a:pt x="6009" y="186"/>
                    </a:cubicBezTo>
                    <a:cubicBezTo>
                      <a:pt x="5944" y="54"/>
                      <a:pt x="5834" y="1"/>
                      <a:pt x="5699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3595525" y="3360025"/>
                <a:ext cx="233025" cy="198300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7932" extrusionOk="0">
                    <a:moveTo>
                      <a:pt x="8279" y="1"/>
                    </a:moveTo>
                    <a:lnTo>
                      <a:pt x="2230" y="1136"/>
                    </a:lnTo>
                    <a:cubicBezTo>
                      <a:pt x="895" y="3566"/>
                      <a:pt x="0" y="5862"/>
                      <a:pt x="80" y="7932"/>
                    </a:cubicBezTo>
                    <a:cubicBezTo>
                      <a:pt x="1616" y="7838"/>
                      <a:pt x="3619" y="7051"/>
                      <a:pt x="5101" y="6343"/>
                    </a:cubicBezTo>
                    <a:cubicBezTo>
                      <a:pt x="6650" y="5609"/>
                      <a:pt x="7250" y="5235"/>
                      <a:pt x="7851" y="4834"/>
                    </a:cubicBezTo>
                    <a:cubicBezTo>
                      <a:pt x="9160" y="3980"/>
                      <a:pt x="9320" y="3472"/>
                      <a:pt x="9160" y="3232"/>
                    </a:cubicBezTo>
                    <a:cubicBezTo>
                      <a:pt x="9120" y="3175"/>
                      <a:pt x="9035" y="3150"/>
                      <a:pt x="8919" y="3150"/>
                    </a:cubicBezTo>
                    <a:cubicBezTo>
                      <a:pt x="8101" y="3150"/>
                      <a:pt x="5688" y="4367"/>
                      <a:pt x="5688" y="4367"/>
                    </a:cubicBezTo>
                    <a:cubicBezTo>
                      <a:pt x="6116" y="3966"/>
                      <a:pt x="8612" y="2030"/>
                      <a:pt x="8679" y="602"/>
                    </a:cubicBezTo>
                    <a:cubicBezTo>
                      <a:pt x="8693" y="321"/>
                      <a:pt x="8439" y="1"/>
                      <a:pt x="8279" y="1"/>
                    </a:cubicBezTo>
                    <a:close/>
                  </a:path>
                </a:pathLst>
              </a:custGeom>
              <a:solidFill>
                <a:srgbClr val="EDA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3695650" y="3330075"/>
                <a:ext cx="1001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988" extrusionOk="0">
                    <a:moveTo>
                      <a:pt x="3940" y="0"/>
                    </a:moveTo>
                    <a:cubicBezTo>
                      <a:pt x="3923" y="0"/>
                      <a:pt x="3906" y="4"/>
                      <a:pt x="3900" y="10"/>
                    </a:cubicBezTo>
                    <a:cubicBezTo>
                      <a:pt x="2618" y="1185"/>
                      <a:pt x="762" y="2400"/>
                      <a:pt x="28" y="2868"/>
                    </a:cubicBezTo>
                    <a:cubicBezTo>
                      <a:pt x="1" y="2881"/>
                      <a:pt x="1" y="2921"/>
                      <a:pt x="14" y="2948"/>
                    </a:cubicBezTo>
                    <a:cubicBezTo>
                      <a:pt x="28" y="2975"/>
                      <a:pt x="41" y="2988"/>
                      <a:pt x="68" y="2988"/>
                    </a:cubicBezTo>
                    <a:cubicBezTo>
                      <a:pt x="81" y="2988"/>
                      <a:pt x="81" y="2975"/>
                      <a:pt x="94" y="2975"/>
                    </a:cubicBezTo>
                    <a:cubicBezTo>
                      <a:pt x="829" y="2507"/>
                      <a:pt x="2698" y="1279"/>
                      <a:pt x="3980" y="104"/>
                    </a:cubicBezTo>
                    <a:cubicBezTo>
                      <a:pt x="4007" y="77"/>
                      <a:pt x="4007" y="50"/>
                      <a:pt x="3980" y="10"/>
                    </a:cubicBezTo>
                    <a:cubicBezTo>
                      <a:pt x="3973" y="4"/>
                      <a:pt x="3956" y="0"/>
                      <a:pt x="3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3697325" y="3359875"/>
                <a:ext cx="1105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3519" extrusionOk="0">
                    <a:moveTo>
                      <a:pt x="4340" y="0"/>
                    </a:moveTo>
                    <a:cubicBezTo>
                      <a:pt x="4323" y="0"/>
                      <a:pt x="4307" y="7"/>
                      <a:pt x="4300" y="20"/>
                    </a:cubicBezTo>
                    <a:cubicBezTo>
                      <a:pt x="3312" y="1195"/>
                      <a:pt x="1363" y="2650"/>
                      <a:pt x="27" y="3398"/>
                    </a:cubicBezTo>
                    <a:cubicBezTo>
                      <a:pt x="14" y="3411"/>
                      <a:pt x="1" y="3452"/>
                      <a:pt x="14" y="3478"/>
                    </a:cubicBezTo>
                    <a:cubicBezTo>
                      <a:pt x="14" y="3505"/>
                      <a:pt x="41" y="3518"/>
                      <a:pt x="67" y="3518"/>
                    </a:cubicBezTo>
                    <a:cubicBezTo>
                      <a:pt x="76" y="3518"/>
                      <a:pt x="79" y="3512"/>
                      <a:pt x="80" y="3512"/>
                    </a:cubicBezTo>
                    <a:cubicBezTo>
                      <a:pt x="81" y="3512"/>
                      <a:pt x="81" y="3514"/>
                      <a:pt x="81" y="3518"/>
                    </a:cubicBezTo>
                    <a:cubicBezTo>
                      <a:pt x="1469" y="2731"/>
                      <a:pt x="3379" y="1315"/>
                      <a:pt x="4380" y="114"/>
                    </a:cubicBezTo>
                    <a:cubicBezTo>
                      <a:pt x="4420" y="87"/>
                      <a:pt x="4420" y="47"/>
                      <a:pt x="4380" y="20"/>
                    </a:cubicBezTo>
                    <a:cubicBezTo>
                      <a:pt x="4373" y="7"/>
                      <a:pt x="4357" y="0"/>
                      <a:pt x="4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3619225" y="3305075"/>
                <a:ext cx="1489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935" extrusionOk="0">
                    <a:moveTo>
                      <a:pt x="5895" y="1"/>
                    </a:moveTo>
                    <a:cubicBezTo>
                      <a:pt x="5883" y="1"/>
                      <a:pt x="5872" y="4"/>
                      <a:pt x="5862" y="9"/>
                    </a:cubicBezTo>
                    <a:cubicBezTo>
                      <a:pt x="5127" y="503"/>
                      <a:pt x="4433" y="984"/>
                      <a:pt x="3766" y="1464"/>
                    </a:cubicBezTo>
                    <a:cubicBezTo>
                      <a:pt x="2417" y="2439"/>
                      <a:pt x="1135" y="3360"/>
                      <a:pt x="54" y="3814"/>
                    </a:cubicBezTo>
                    <a:cubicBezTo>
                      <a:pt x="14" y="3841"/>
                      <a:pt x="0" y="3868"/>
                      <a:pt x="14" y="3908"/>
                    </a:cubicBezTo>
                    <a:cubicBezTo>
                      <a:pt x="14" y="3921"/>
                      <a:pt x="54" y="3934"/>
                      <a:pt x="67" y="3934"/>
                    </a:cubicBezTo>
                    <a:lnTo>
                      <a:pt x="120" y="3934"/>
                    </a:lnTo>
                    <a:cubicBezTo>
                      <a:pt x="1215" y="3454"/>
                      <a:pt x="2497" y="2532"/>
                      <a:pt x="3859" y="1571"/>
                    </a:cubicBezTo>
                    <a:cubicBezTo>
                      <a:pt x="4527" y="1104"/>
                      <a:pt x="5208" y="596"/>
                      <a:pt x="5929" y="116"/>
                    </a:cubicBezTo>
                    <a:cubicBezTo>
                      <a:pt x="5955" y="102"/>
                      <a:pt x="5955" y="62"/>
                      <a:pt x="5942" y="36"/>
                    </a:cubicBezTo>
                    <a:cubicBezTo>
                      <a:pt x="5933" y="10"/>
                      <a:pt x="5914" y="1"/>
                      <a:pt x="58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3726025" y="3405225"/>
                <a:ext cx="7515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853" extrusionOk="0">
                    <a:moveTo>
                      <a:pt x="2938" y="1"/>
                    </a:moveTo>
                    <a:cubicBezTo>
                      <a:pt x="2918" y="1"/>
                      <a:pt x="2893" y="10"/>
                      <a:pt x="2885" y="35"/>
                    </a:cubicBezTo>
                    <a:cubicBezTo>
                      <a:pt x="2084" y="1103"/>
                      <a:pt x="1136" y="2025"/>
                      <a:pt x="28" y="2732"/>
                    </a:cubicBezTo>
                    <a:cubicBezTo>
                      <a:pt x="1" y="2759"/>
                      <a:pt x="1" y="2786"/>
                      <a:pt x="14" y="2826"/>
                    </a:cubicBezTo>
                    <a:cubicBezTo>
                      <a:pt x="28" y="2839"/>
                      <a:pt x="54" y="2853"/>
                      <a:pt x="68" y="2853"/>
                    </a:cubicBezTo>
                    <a:cubicBezTo>
                      <a:pt x="81" y="2853"/>
                      <a:pt x="94" y="2839"/>
                      <a:pt x="94" y="2839"/>
                    </a:cubicBezTo>
                    <a:cubicBezTo>
                      <a:pt x="1203" y="2105"/>
                      <a:pt x="2164" y="1184"/>
                      <a:pt x="2992" y="102"/>
                    </a:cubicBezTo>
                    <a:cubicBezTo>
                      <a:pt x="3005" y="75"/>
                      <a:pt x="3005" y="35"/>
                      <a:pt x="2965" y="9"/>
                    </a:cubicBezTo>
                    <a:cubicBezTo>
                      <a:pt x="2960" y="4"/>
                      <a:pt x="2950" y="1"/>
                      <a:pt x="29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3570475" y="3539475"/>
                <a:ext cx="1028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861" extrusionOk="0">
                    <a:moveTo>
                      <a:pt x="4043" y="1"/>
                    </a:moveTo>
                    <a:cubicBezTo>
                      <a:pt x="4035" y="1"/>
                      <a:pt x="4027" y="3"/>
                      <a:pt x="4020" y="6"/>
                    </a:cubicBezTo>
                    <a:cubicBezTo>
                      <a:pt x="2563" y="605"/>
                      <a:pt x="1527" y="734"/>
                      <a:pt x="827" y="734"/>
                    </a:cubicBezTo>
                    <a:cubicBezTo>
                      <a:pt x="513" y="734"/>
                      <a:pt x="267" y="708"/>
                      <a:pt x="81" y="687"/>
                    </a:cubicBezTo>
                    <a:cubicBezTo>
                      <a:pt x="41" y="687"/>
                      <a:pt x="14" y="700"/>
                      <a:pt x="14" y="741"/>
                    </a:cubicBezTo>
                    <a:cubicBezTo>
                      <a:pt x="1" y="767"/>
                      <a:pt x="28" y="807"/>
                      <a:pt x="68" y="807"/>
                    </a:cubicBezTo>
                    <a:cubicBezTo>
                      <a:pt x="241" y="834"/>
                      <a:pt x="495" y="861"/>
                      <a:pt x="815" y="861"/>
                    </a:cubicBezTo>
                    <a:cubicBezTo>
                      <a:pt x="1536" y="861"/>
                      <a:pt x="2578" y="727"/>
                      <a:pt x="4073" y="126"/>
                    </a:cubicBezTo>
                    <a:cubicBezTo>
                      <a:pt x="4100" y="100"/>
                      <a:pt x="4113" y="73"/>
                      <a:pt x="4100" y="33"/>
                    </a:cubicBezTo>
                    <a:cubicBezTo>
                      <a:pt x="4090" y="13"/>
                      <a:pt x="4066" y="1"/>
                      <a:pt x="4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4" name="Google Shape;2274;p38"/>
            <p:cNvGrpSpPr/>
            <p:nvPr/>
          </p:nvGrpSpPr>
          <p:grpSpPr>
            <a:xfrm rot="512903">
              <a:off x="8007698" y="2412806"/>
              <a:ext cx="573824" cy="960382"/>
              <a:chOff x="3101295" y="-1398762"/>
              <a:chExt cx="1189620" cy="1991012"/>
            </a:xfrm>
          </p:grpSpPr>
          <p:sp>
            <p:nvSpPr>
              <p:cNvPr id="2275" name="Google Shape;2275;p38"/>
              <p:cNvSpPr/>
              <p:nvPr/>
            </p:nvSpPr>
            <p:spPr>
              <a:xfrm rot="-1433177">
                <a:off x="3918812" y="321637"/>
                <a:ext cx="148617" cy="18279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7312" extrusionOk="0">
                    <a:moveTo>
                      <a:pt x="99" y="1"/>
                    </a:moveTo>
                    <a:cubicBezTo>
                      <a:pt x="89" y="1"/>
                      <a:pt x="80" y="3"/>
                      <a:pt x="71" y="8"/>
                    </a:cubicBezTo>
                    <a:cubicBezTo>
                      <a:pt x="18" y="25"/>
                      <a:pt x="1" y="77"/>
                      <a:pt x="18" y="112"/>
                    </a:cubicBezTo>
                    <a:cubicBezTo>
                      <a:pt x="71" y="165"/>
                      <a:pt x="2703" y="5167"/>
                      <a:pt x="5823" y="7277"/>
                    </a:cubicBezTo>
                    <a:cubicBezTo>
                      <a:pt x="5840" y="7311"/>
                      <a:pt x="5840" y="7311"/>
                      <a:pt x="5858" y="7311"/>
                    </a:cubicBezTo>
                    <a:cubicBezTo>
                      <a:pt x="5875" y="7311"/>
                      <a:pt x="5910" y="7311"/>
                      <a:pt x="5927" y="7259"/>
                    </a:cubicBezTo>
                    <a:cubicBezTo>
                      <a:pt x="5945" y="7242"/>
                      <a:pt x="5945" y="7172"/>
                      <a:pt x="5910" y="7155"/>
                    </a:cubicBezTo>
                    <a:cubicBezTo>
                      <a:pt x="2825" y="5063"/>
                      <a:pt x="193" y="95"/>
                      <a:pt x="175" y="43"/>
                    </a:cubicBezTo>
                    <a:cubicBezTo>
                      <a:pt x="150" y="17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 rot="-840591">
                <a:off x="3797238" y="425819"/>
                <a:ext cx="35327" cy="10723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4289" extrusionOk="0">
                    <a:moveTo>
                      <a:pt x="71" y="1"/>
                    </a:moveTo>
                    <a:cubicBezTo>
                      <a:pt x="18" y="1"/>
                      <a:pt x="1" y="36"/>
                      <a:pt x="1" y="88"/>
                    </a:cubicBezTo>
                    <a:cubicBezTo>
                      <a:pt x="18" y="193"/>
                      <a:pt x="402" y="2877"/>
                      <a:pt x="1273" y="4237"/>
                    </a:cubicBezTo>
                    <a:cubicBezTo>
                      <a:pt x="1291" y="4254"/>
                      <a:pt x="1308" y="4289"/>
                      <a:pt x="1326" y="4289"/>
                    </a:cubicBezTo>
                    <a:cubicBezTo>
                      <a:pt x="1361" y="4289"/>
                      <a:pt x="1378" y="4289"/>
                      <a:pt x="1378" y="4271"/>
                    </a:cubicBezTo>
                    <a:cubicBezTo>
                      <a:pt x="1413" y="4237"/>
                      <a:pt x="1413" y="4202"/>
                      <a:pt x="1395" y="4149"/>
                    </a:cubicBezTo>
                    <a:cubicBezTo>
                      <a:pt x="541" y="2807"/>
                      <a:pt x="158" y="88"/>
                      <a:pt x="158" y="53"/>
                    </a:cubicBezTo>
                    <a:cubicBezTo>
                      <a:pt x="158" y="18"/>
                      <a:pt x="106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3597356" y="435818"/>
                <a:ext cx="422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86" extrusionOk="0">
                    <a:moveTo>
                      <a:pt x="1589" y="1"/>
                    </a:moveTo>
                    <a:cubicBezTo>
                      <a:pt x="1556" y="1"/>
                      <a:pt x="1517" y="44"/>
                      <a:pt x="1517" y="74"/>
                    </a:cubicBezTo>
                    <a:cubicBezTo>
                      <a:pt x="1342" y="1869"/>
                      <a:pt x="837" y="3578"/>
                      <a:pt x="18" y="5181"/>
                    </a:cubicBezTo>
                    <a:cubicBezTo>
                      <a:pt x="0" y="5216"/>
                      <a:pt x="18" y="5268"/>
                      <a:pt x="52" y="5286"/>
                    </a:cubicBezTo>
                    <a:lnTo>
                      <a:pt x="105" y="5286"/>
                    </a:lnTo>
                    <a:cubicBezTo>
                      <a:pt x="122" y="5286"/>
                      <a:pt x="174" y="5268"/>
                      <a:pt x="174" y="5268"/>
                    </a:cubicBezTo>
                    <a:cubicBezTo>
                      <a:pt x="994" y="3647"/>
                      <a:pt x="1499" y="1922"/>
                      <a:pt x="1674" y="91"/>
                    </a:cubicBezTo>
                    <a:cubicBezTo>
                      <a:pt x="1691" y="57"/>
                      <a:pt x="1656" y="4"/>
                      <a:pt x="1604" y="4"/>
                    </a:cubicBezTo>
                    <a:cubicBezTo>
                      <a:pt x="1599" y="2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3335000" y="403600"/>
                <a:ext cx="148625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7546" extrusionOk="0">
                    <a:moveTo>
                      <a:pt x="5851" y="1"/>
                    </a:moveTo>
                    <a:cubicBezTo>
                      <a:pt x="5820" y="1"/>
                      <a:pt x="5795" y="25"/>
                      <a:pt x="5770" y="50"/>
                    </a:cubicBezTo>
                    <a:cubicBezTo>
                      <a:pt x="4602" y="2490"/>
                      <a:pt x="2668" y="4983"/>
                      <a:pt x="18" y="7423"/>
                    </a:cubicBezTo>
                    <a:cubicBezTo>
                      <a:pt x="1" y="7441"/>
                      <a:pt x="1" y="7476"/>
                      <a:pt x="18" y="7528"/>
                    </a:cubicBezTo>
                    <a:cubicBezTo>
                      <a:pt x="36" y="7545"/>
                      <a:pt x="70" y="7545"/>
                      <a:pt x="88" y="7545"/>
                    </a:cubicBezTo>
                    <a:cubicBezTo>
                      <a:pt x="105" y="7545"/>
                      <a:pt x="140" y="7528"/>
                      <a:pt x="158" y="7528"/>
                    </a:cubicBezTo>
                    <a:cubicBezTo>
                      <a:pt x="2790" y="5070"/>
                      <a:pt x="4759" y="2578"/>
                      <a:pt x="5927" y="120"/>
                    </a:cubicBezTo>
                    <a:cubicBezTo>
                      <a:pt x="5945" y="67"/>
                      <a:pt x="5927" y="33"/>
                      <a:pt x="5892" y="15"/>
                    </a:cubicBezTo>
                    <a:cubicBezTo>
                      <a:pt x="5877" y="5"/>
                      <a:pt x="5863" y="1"/>
                      <a:pt x="5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3310996" y="-1395185"/>
                <a:ext cx="152550" cy="369400"/>
              </a:xfrm>
              <a:custGeom>
                <a:avLst/>
                <a:gdLst/>
                <a:ahLst/>
                <a:cxnLst/>
                <a:rect l="l" t="t" r="r" b="b"/>
                <a:pathLst>
                  <a:path w="6102" h="14776" extrusionOk="0">
                    <a:moveTo>
                      <a:pt x="1596" y="0"/>
                    </a:moveTo>
                    <a:cubicBezTo>
                      <a:pt x="1336" y="0"/>
                      <a:pt x="1092" y="76"/>
                      <a:pt x="872" y="220"/>
                    </a:cubicBezTo>
                    <a:cubicBezTo>
                      <a:pt x="1" y="761"/>
                      <a:pt x="88" y="3654"/>
                      <a:pt x="1116" y="6112"/>
                    </a:cubicBezTo>
                    <a:cubicBezTo>
                      <a:pt x="2406" y="9284"/>
                      <a:pt x="6015" y="14775"/>
                      <a:pt x="6015" y="14775"/>
                    </a:cubicBezTo>
                    <a:cubicBezTo>
                      <a:pt x="6015" y="14775"/>
                      <a:pt x="6102" y="8151"/>
                      <a:pt x="4934" y="4334"/>
                    </a:cubicBezTo>
                    <a:cubicBezTo>
                      <a:pt x="3982" y="1267"/>
                      <a:pt x="2658" y="0"/>
                      <a:pt x="1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3135777" y="-1079339"/>
                <a:ext cx="143400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8665" extrusionOk="0">
                    <a:moveTo>
                      <a:pt x="2388" y="0"/>
                    </a:moveTo>
                    <a:cubicBezTo>
                      <a:pt x="1591" y="0"/>
                      <a:pt x="1" y="1156"/>
                      <a:pt x="1203" y="3784"/>
                    </a:cubicBezTo>
                    <a:cubicBezTo>
                      <a:pt x="2423" y="6433"/>
                      <a:pt x="5735" y="8664"/>
                      <a:pt x="5735" y="8664"/>
                    </a:cubicBezTo>
                    <a:cubicBezTo>
                      <a:pt x="5526" y="2006"/>
                      <a:pt x="3678" y="106"/>
                      <a:pt x="2423" y="1"/>
                    </a:cubicBezTo>
                    <a:cubicBezTo>
                      <a:pt x="2412" y="0"/>
                      <a:pt x="2400" y="0"/>
                      <a:pt x="23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 rot="-512747">
                <a:off x="3604993" y="-1147079"/>
                <a:ext cx="96825" cy="18092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237" extrusionOk="0">
                    <a:moveTo>
                      <a:pt x="2340" y="1"/>
                    </a:moveTo>
                    <a:cubicBezTo>
                      <a:pt x="0" y="1"/>
                      <a:pt x="1066" y="7236"/>
                      <a:pt x="1066" y="7236"/>
                    </a:cubicBezTo>
                    <a:cubicBezTo>
                      <a:pt x="3245" y="3645"/>
                      <a:pt x="3872" y="54"/>
                      <a:pt x="2390" y="2"/>
                    </a:cubicBezTo>
                    <a:cubicBezTo>
                      <a:pt x="2373" y="1"/>
                      <a:pt x="2357" y="1"/>
                      <a:pt x="2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 rot="-854849">
                <a:off x="3776396" y="-1390025"/>
                <a:ext cx="99396" cy="227190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9088" extrusionOk="0">
                    <a:moveTo>
                      <a:pt x="2442" y="0"/>
                    </a:moveTo>
                    <a:cubicBezTo>
                      <a:pt x="1437" y="0"/>
                      <a:pt x="581" y="1457"/>
                      <a:pt x="315" y="3335"/>
                    </a:cubicBezTo>
                    <a:cubicBezTo>
                      <a:pt x="1" y="5427"/>
                      <a:pt x="698" y="9087"/>
                      <a:pt x="698" y="9087"/>
                    </a:cubicBezTo>
                    <a:cubicBezTo>
                      <a:pt x="698" y="9087"/>
                      <a:pt x="2790" y="6107"/>
                      <a:pt x="3243" y="4364"/>
                    </a:cubicBezTo>
                    <a:cubicBezTo>
                      <a:pt x="3766" y="2533"/>
                      <a:pt x="3975" y="459"/>
                      <a:pt x="2790" y="58"/>
                    </a:cubicBezTo>
                    <a:cubicBezTo>
                      <a:pt x="2673" y="19"/>
                      <a:pt x="2556" y="0"/>
                      <a:pt x="24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4081744" y="-1278373"/>
                <a:ext cx="90225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6891" extrusionOk="0">
                    <a:moveTo>
                      <a:pt x="2479" y="1"/>
                    </a:moveTo>
                    <a:cubicBezTo>
                      <a:pt x="1750" y="1"/>
                      <a:pt x="1038" y="1490"/>
                      <a:pt x="697" y="2759"/>
                    </a:cubicBezTo>
                    <a:cubicBezTo>
                      <a:pt x="105" y="4781"/>
                      <a:pt x="0" y="6891"/>
                      <a:pt x="0" y="6891"/>
                    </a:cubicBezTo>
                    <a:cubicBezTo>
                      <a:pt x="0" y="6891"/>
                      <a:pt x="1656" y="5217"/>
                      <a:pt x="2475" y="3648"/>
                    </a:cubicBezTo>
                    <a:cubicBezTo>
                      <a:pt x="3417" y="1818"/>
                      <a:pt x="3608" y="528"/>
                      <a:pt x="2754" y="75"/>
                    </a:cubicBezTo>
                    <a:cubicBezTo>
                      <a:pt x="2663" y="24"/>
                      <a:pt x="2570" y="1"/>
                      <a:pt x="24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3913275" y="-1120100"/>
                <a:ext cx="92850" cy="228075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123" extrusionOk="0">
                    <a:moveTo>
                      <a:pt x="2750" y="0"/>
                    </a:moveTo>
                    <a:cubicBezTo>
                      <a:pt x="2211" y="0"/>
                      <a:pt x="1354" y="801"/>
                      <a:pt x="646" y="3109"/>
                    </a:cubicBezTo>
                    <a:cubicBezTo>
                      <a:pt x="1" y="5131"/>
                      <a:pt x="158" y="9123"/>
                      <a:pt x="158" y="9123"/>
                    </a:cubicBezTo>
                    <a:cubicBezTo>
                      <a:pt x="158" y="9123"/>
                      <a:pt x="2215" y="6369"/>
                      <a:pt x="2894" y="4364"/>
                    </a:cubicBezTo>
                    <a:cubicBezTo>
                      <a:pt x="3714" y="1924"/>
                      <a:pt x="3435" y="250"/>
                      <a:pt x="2947" y="41"/>
                    </a:cubicBezTo>
                    <a:cubicBezTo>
                      <a:pt x="2888" y="15"/>
                      <a:pt x="2822" y="0"/>
                      <a:pt x="27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3981700" y="-863375"/>
                <a:ext cx="806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47" extrusionOk="0">
                    <a:moveTo>
                      <a:pt x="1848" y="1"/>
                    </a:moveTo>
                    <a:cubicBezTo>
                      <a:pt x="608" y="1"/>
                      <a:pt x="1" y="3246"/>
                      <a:pt x="1" y="3246"/>
                    </a:cubicBezTo>
                    <a:cubicBezTo>
                      <a:pt x="1604" y="2880"/>
                      <a:pt x="3225" y="701"/>
                      <a:pt x="2336" y="161"/>
                    </a:cubicBezTo>
                    <a:cubicBezTo>
                      <a:pt x="2164" y="50"/>
                      <a:pt x="2001" y="1"/>
                      <a:pt x="18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3339350" y="-926325"/>
                <a:ext cx="984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569" extrusionOk="0">
                    <a:moveTo>
                      <a:pt x="1982" y="1"/>
                    </a:moveTo>
                    <a:cubicBezTo>
                      <a:pt x="1847" y="1"/>
                      <a:pt x="1710" y="42"/>
                      <a:pt x="1570" y="134"/>
                    </a:cubicBezTo>
                    <a:cubicBezTo>
                      <a:pt x="1" y="1180"/>
                      <a:pt x="3923" y="3568"/>
                      <a:pt x="3923" y="3568"/>
                    </a:cubicBezTo>
                    <a:cubicBezTo>
                      <a:pt x="3939" y="2730"/>
                      <a:pt x="3070" y="1"/>
                      <a:pt x="1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 rot="-355772">
                <a:off x="3167269" y="-512231"/>
                <a:ext cx="1079396" cy="830134"/>
              </a:xfrm>
              <a:custGeom>
                <a:avLst/>
                <a:gdLst/>
                <a:ahLst/>
                <a:cxnLst/>
                <a:rect l="l" t="t" r="r" b="b"/>
                <a:pathLst>
                  <a:path w="43178" h="33207" extrusionOk="0">
                    <a:moveTo>
                      <a:pt x="43178" y="0"/>
                    </a:moveTo>
                    <a:lnTo>
                      <a:pt x="1" y="488"/>
                    </a:lnTo>
                    <a:cubicBezTo>
                      <a:pt x="1" y="488"/>
                      <a:pt x="5648" y="22068"/>
                      <a:pt x="17763" y="33207"/>
                    </a:cubicBezTo>
                    <a:lnTo>
                      <a:pt x="27647" y="33207"/>
                    </a:lnTo>
                    <a:cubicBezTo>
                      <a:pt x="27647" y="33207"/>
                      <a:pt x="40162" y="19140"/>
                      <a:pt x="43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 rot="-355772">
                <a:off x="3179415" y="-484419"/>
                <a:ext cx="451027" cy="787811"/>
              </a:xfrm>
              <a:custGeom>
                <a:avLst/>
                <a:gdLst/>
                <a:ahLst/>
                <a:cxnLst/>
                <a:rect l="l" t="t" r="r" b="b"/>
                <a:pathLst>
                  <a:path w="18042" h="31514" extrusionOk="0">
                    <a:moveTo>
                      <a:pt x="104" y="1"/>
                    </a:moveTo>
                    <a:cubicBezTo>
                      <a:pt x="92" y="1"/>
                      <a:pt x="80" y="5"/>
                      <a:pt x="70" y="15"/>
                    </a:cubicBezTo>
                    <a:cubicBezTo>
                      <a:pt x="18" y="33"/>
                      <a:pt x="1" y="68"/>
                      <a:pt x="18" y="120"/>
                    </a:cubicBezTo>
                    <a:cubicBezTo>
                      <a:pt x="53" y="190"/>
                      <a:pt x="2249" y="5907"/>
                      <a:pt x="5544" y="12601"/>
                    </a:cubicBezTo>
                    <a:cubicBezTo>
                      <a:pt x="8559" y="18789"/>
                      <a:pt x="13161" y="27069"/>
                      <a:pt x="17885" y="31496"/>
                    </a:cubicBezTo>
                    <a:cubicBezTo>
                      <a:pt x="17920" y="31514"/>
                      <a:pt x="17937" y="31514"/>
                      <a:pt x="17955" y="31514"/>
                    </a:cubicBezTo>
                    <a:cubicBezTo>
                      <a:pt x="17972" y="31514"/>
                      <a:pt x="18007" y="31514"/>
                      <a:pt x="18007" y="31479"/>
                    </a:cubicBezTo>
                    <a:cubicBezTo>
                      <a:pt x="18042" y="31444"/>
                      <a:pt x="18042" y="31392"/>
                      <a:pt x="18007" y="31357"/>
                    </a:cubicBezTo>
                    <a:cubicBezTo>
                      <a:pt x="13301" y="26964"/>
                      <a:pt x="8699" y="18684"/>
                      <a:pt x="5666" y="12514"/>
                    </a:cubicBezTo>
                    <a:cubicBezTo>
                      <a:pt x="2406" y="5820"/>
                      <a:pt x="192" y="120"/>
                      <a:pt x="175" y="50"/>
                    </a:cubicBezTo>
                    <a:cubicBezTo>
                      <a:pt x="163" y="26"/>
                      <a:pt x="133" y="1"/>
                      <a:pt x="104" y="1"/>
                    </a:cubicBezTo>
                    <a:close/>
                  </a:path>
                </a:pathLst>
              </a:custGeom>
              <a:solidFill>
                <a:srgbClr val="DF6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 rot="-355772">
                <a:off x="3816748" y="-557496"/>
                <a:ext cx="415729" cy="806535"/>
              </a:xfrm>
              <a:custGeom>
                <a:avLst/>
                <a:gdLst/>
                <a:ahLst/>
                <a:cxnLst/>
                <a:rect l="l" t="t" r="r" b="b"/>
                <a:pathLst>
                  <a:path w="16630" h="32263" extrusionOk="0">
                    <a:moveTo>
                      <a:pt x="16526" y="0"/>
                    </a:moveTo>
                    <a:cubicBezTo>
                      <a:pt x="16498" y="0"/>
                      <a:pt x="16468" y="25"/>
                      <a:pt x="16456" y="50"/>
                    </a:cubicBezTo>
                    <a:cubicBezTo>
                      <a:pt x="16438" y="119"/>
                      <a:pt x="14486" y="5941"/>
                      <a:pt x="11505" y="12757"/>
                    </a:cubicBezTo>
                    <a:cubicBezTo>
                      <a:pt x="6537" y="24157"/>
                      <a:pt x="2528" y="29578"/>
                      <a:pt x="53" y="32123"/>
                    </a:cubicBezTo>
                    <a:cubicBezTo>
                      <a:pt x="0" y="32140"/>
                      <a:pt x="18" y="32210"/>
                      <a:pt x="53" y="32228"/>
                    </a:cubicBezTo>
                    <a:cubicBezTo>
                      <a:pt x="70" y="32262"/>
                      <a:pt x="88" y="32262"/>
                      <a:pt x="105" y="32262"/>
                    </a:cubicBezTo>
                    <a:lnTo>
                      <a:pt x="157" y="32262"/>
                    </a:lnTo>
                    <a:cubicBezTo>
                      <a:pt x="4689" y="27608"/>
                      <a:pt x="8908" y="19137"/>
                      <a:pt x="11662" y="12827"/>
                    </a:cubicBezTo>
                    <a:cubicBezTo>
                      <a:pt x="14643" y="5994"/>
                      <a:pt x="16578" y="189"/>
                      <a:pt x="16612" y="119"/>
                    </a:cubicBezTo>
                    <a:cubicBezTo>
                      <a:pt x="16630" y="67"/>
                      <a:pt x="16612" y="32"/>
                      <a:pt x="16560" y="15"/>
                    </a:cubicBezTo>
                    <a:cubicBezTo>
                      <a:pt x="16550" y="5"/>
                      <a:pt x="16538" y="0"/>
                      <a:pt x="16526" y="0"/>
                    </a:cubicBezTo>
                    <a:close/>
                  </a:path>
                </a:pathLst>
              </a:custGeom>
              <a:solidFill>
                <a:srgbClr val="DF6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 rot="-355772">
                <a:off x="3155225" y="-763057"/>
                <a:ext cx="1079396" cy="1099995"/>
              </a:xfrm>
              <a:custGeom>
                <a:avLst/>
                <a:gdLst/>
                <a:ahLst/>
                <a:cxnLst/>
                <a:rect l="l" t="t" r="r" b="b"/>
                <a:pathLst>
                  <a:path w="43178" h="44002" extrusionOk="0">
                    <a:moveTo>
                      <a:pt x="3452" y="1"/>
                    </a:moveTo>
                    <a:cubicBezTo>
                      <a:pt x="3452" y="1"/>
                      <a:pt x="332" y="4655"/>
                      <a:pt x="1" y="10546"/>
                    </a:cubicBezTo>
                    <a:cubicBezTo>
                      <a:pt x="1" y="10546"/>
                      <a:pt x="8664" y="13893"/>
                      <a:pt x="12446" y="22400"/>
                    </a:cubicBezTo>
                    <a:cubicBezTo>
                      <a:pt x="15549" y="29407"/>
                      <a:pt x="17135" y="37879"/>
                      <a:pt x="17763" y="43247"/>
                    </a:cubicBezTo>
                    <a:cubicBezTo>
                      <a:pt x="18748" y="43717"/>
                      <a:pt x="20947" y="44002"/>
                      <a:pt x="23069" y="44002"/>
                    </a:cubicBezTo>
                    <a:cubicBezTo>
                      <a:pt x="24965" y="44002"/>
                      <a:pt x="26799" y="43774"/>
                      <a:pt x="27647" y="43247"/>
                    </a:cubicBezTo>
                    <a:cubicBezTo>
                      <a:pt x="27647" y="43247"/>
                      <a:pt x="29233" y="15375"/>
                      <a:pt x="43178" y="10041"/>
                    </a:cubicBezTo>
                    <a:cubicBezTo>
                      <a:pt x="43178" y="10041"/>
                      <a:pt x="42620" y="4951"/>
                      <a:pt x="39744" y="715"/>
                    </a:cubicBezTo>
                    <a:cubicBezTo>
                      <a:pt x="34687" y="2970"/>
                      <a:pt x="28053" y="3333"/>
                      <a:pt x="22572" y="3333"/>
                    </a:cubicBezTo>
                    <a:cubicBezTo>
                      <a:pt x="22290" y="3333"/>
                      <a:pt x="22012" y="3332"/>
                      <a:pt x="21737" y="3330"/>
                    </a:cubicBezTo>
                    <a:cubicBezTo>
                      <a:pt x="15392" y="3260"/>
                      <a:pt x="8629" y="1796"/>
                      <a:pt x="3452" y="1"/>
                    </a:cubicBezTo>
                    <a:close/>
                  </a:path>
                </a:pathLst>
              </a:custGeom>
              <a:solidFill>
                <a:srgbClr val="DF6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 rot="-355772">
                <a:off x="3176224" y="-741170"/>
                <a:ext cx="947378" cy="117544"/>
              </a:xfrm>
              <a:custGeom>
                <a:avLst/>
                <a:gdLst/>
                <a:ahLst/>
                <a:cxnLst/>
                <a:rect l="l" t="t" r="r" b="b"/>
                <a:pathLst>
                  <a:path w="37897" h="4702" extrusionOk="0">
                    <a:moveTo>
                      <a:pt x="83" y="1"/>
                    </a:moveTo>
                    <a:cubicBezTo>
                      <a:pt x="59" y="1"/>
                      <a:pt x="38" y="9"/>
                      <a:pt x="18" y="30"/>
                    </a:cubicBezTo>
                    <a:cubicBezTo>
                      <a:pt x="1" y="82"/>
                      <a:pt x="1" y="117"/>
                      <a:pt x="53" y="134"/>
                    </a:cubicBezTo>
                    <a:cubicBezTo>
                      <a:pt x="245" y="274"/>
                      <a:pt x="314" y="378"/>
                      <a:pt x="349" y="518"/>
                    </a:cubicBezTo>
                    <a:cubicBezTo>
                      <a:pt x="419" y="657"/>
                      <a:pt x="489" y="867"/>
                      <a:pt x="890" y="1058"/>
                    </a:cubicBezTo>
                    <a:cubicBezTo>
                      <a:pt x="983" y="1105"/>
                      <a:pt x="1087" y="1122"/>
                      <a:pt x="1195" y="1122"/>
                    </a:cubicBezTo>
                    <a:cubicBezTo>
                      <a:pt x="1288" y="1122"/>
                      <a:pt x="1385" y="1109"/>
                      <a:pt x="1482" y="1093"/>
                    </a:cubicBezTo>
                    <a:cubicBezTo>
                      <a:pt x="1582" y="1086"/>
                      <a:pt x="1682" y="1079"/>
                      <a:pt x="1778" y="1079"/>
                    </a:cubicBezTo>
                    <a:cubicBezTo>
                      <a:pt x="1917" y="1079"/>
                      <a:pt x="2049" y="1094"/>
                      <a:pt x="2162" y="1145"/>
                    </a:cubicBezTo>
                    <a:cubicBezTo>
                      <a:pt x="2319" y="1180"/>
                      <a:pt x="2424" y="1337"/>
                      <a:pt x="2546" y="1494"/>
                    </a:cubicBezTo>
                    <a:cubicBezTo>
                      <a:pt x="2720" y="1686"/>
                      <a:pt x="2877" y="1878"/>
                      <a:pt x="3121" y="1965"/>
                    </a:cubicBezTo>
                    <a:cubicBezTo>
                      <a:pt x="3198" y="2003"/>
                      <a:pt x="3288" y="2018"/>
                      <a:pt x="3383" y="2018"/>
                    </a:cubicBezTo>
                    <a:cubicBezTo>
                      <a:pt x="3503" y="2018"/>
                      <a:pt x="3631" y="1994"/>
                      <a:pt x="3748" y="1965"/>
                    </a:cubicBezTo>
                    <a:cubicBezTo>
                      <a:pt x="3871" y="1942"/>
                      <a:pt x="4015" y="1913"/>
                      <a:pt x="4149" y="1913"/>
                    </a:cubicBezTo>
                    <a:cubicBezTo>
                      <a:pt x="4224" y="1913"/>
                      <a:pt x="4296" y="1922"/>
                      <a:pt x="4358" y="1947"/>
                    </a:cubicBezTo>
                    <a:cubicBezTo>
                      <a:pt x="4515" y="2000"/>
                      <a:pt x="4637" y="2139"/>
                      <a:pt x="4794" y="2296"/>
                    </a:cubicBezTo>
                    <a:cubicBezTo>
                      <a:pt x="4968" y="2488"/>
                      <a:pt x="5143" y="2662"/>
                      <a:pt x="5369" y="2732"/>
                    </a:cubicBezTo>
                    <a:cubicBezTo>
                      <a:pt x="5429" y="2753"/>
                      <a:pt x="5493" y="2762"/>
                      <a:pt x="5560" y="2762"/>
                    </a:cubicBezTo>
                    <a:cubicBezTo>
                      <a:pt x="5709" y="2762"/>
                      <a:pt x="5870" y="2721"/>
                      <a:pt x="6014" y="2697"/>
                    </a:cubicBezTo>
                    <a:cubicBezTo>
                      <a:pt x="6178" y="2659"/>
                      <a:pt x="6332" y="2631"/>
                      <a:pt x="6471" y="2631"/>
                    </a:cubicBezTo>
                    <a:cubicBezTo>
                      <a:pt x="6524" y="2631"/>
                      <a:pt x="6576" y="2635"/>
                      <a:pt x="6624" y="2645"/>
                    </a:cubicBezTo>
                    <a:cubicBezTo>
                      <a:pt x="6781" y="2697"/>
                      <a:pt x="6938" y="2819"/>
                      <a:pt x="7078" y="2976"/>
                    </a:cubicBezTo>
                    <a:cubicBezTo>
                      <a:pt x="7235" y="3150"/>
                      <a:pt x="7426" y="3324"/>
                      <a:pt x="7653" y="3359"/>
                    </a:cubicBezTo>
                    <a:cubicBezTo>
                      <a:pt x="7700" y="3372"/>
                      <a:pt x="7750" y="3377"/>
                      <a:pt x="7801" y="3377"/>
                    </a:cubicBezTo>
                    <a:cubicBezTo>
                      <a:pt x="7962" y="3377"/>
                      <a:pt x="8140" y="3325"/>
                      <a:pt x="8298" y="3272"/>
                    </a:cubicBezTo>
                    <a:cubicBezTo>
                      <a:pt x="8468" y="3230"/>
                      <a:pt x="8638" y="3176"/>
                      <a:pt x="8789" y="3176"/>
                    </a:cubicBezTo>
                    <a:cubicBezTo>
                      <a:pt x="8824" y="3176"/>
                      <a:pt x="8858" y="3178"/>
                      <a:pt x="8891" y="3185"/>
                    </a:cubicBezTo>
                    <a:cubicBezTo>
                      <a:pt x="9047" y="3237"/>
                      <a:pt x="9222" y="3359"/>
                      <a:pt x="9379" y="3499"/>
                    </a:cubicBezTo>
                    <a:cubicBezTo>
                      <a:pt x="9553" y="3656"/>
                      <a:pt x="9745" y="3795"/>
                      <a:pt x="9954" y="3847"/>
                    </a:cubicBezTo>
                    <a:cubicBezTo>
                      <a:pt x="9990" y="3853"/>
                      <a:pt x="10026" y="3855"/>
                      <a:pt x="10061" y="3855"/>
                    </a:cubicBezTo>
                    <a:cubicBezTo>
                      <a:pt x="10247" y="3855"/>
                      <a:pt x="10426" y="3787"/>
                      <a:pt x="10616" y="3743"/>
                    </a:cubicBezTo>
                    <a:cubicBezTo>
                      <a:pt x="10788" y="3680"/>
                      <a:pt x="10987" y="3618"/>
                      <a:pt x="11152" y="3618"/>
                    </a:cubicBezTo>
                    <a:cubicBezTo>
                      <a:pt x="11171" y="3618"/>
                      <a:pt x="11190" y="3619"/>
                      <a:pt x="11209" y="3621"/>
                    </a:cubicBezTo>
                    <a:cubicBezTo>
                      <a:pt x="11383" y="3656"/>
                      <a:pt x="11523" y="3778"/>
                      <a:pt x="11697" y="3917"/>
                    </a:cubicBezTo>
                    <a:cubicBezTo>
                      <a:pt x="11906" y="4056"/>
                      <a:pt x="12098" y="4213"/>
                      <a:pt x="12307" y="4231"/>
                    </a:cubicBezTo>
                    <a:cubicBezTo>
                      <a:pt x="12342" y="4236"/>
                      <a:pt x="12377" y="4239"/>
                      <a:pt x="12411" y="4239"/>
                    </a:cubicBezTo>
                    <a:cubicBezTo>
                      <a:pt x="12599" y="4239"/>
                      <a:pt x="12778" y="4165"/>
                      <a:pt x="12969" y="4091"/>
                    </a:cubicBezTo>
                    <a:cubicBezTo>
                      <a:pt x="13144" y="4028"/>
                      <a:pt x="13319" y="3950"/>
                      <a:pt x="13481" y="3950"/>
                    </a:cubicBezTo>
                    <a:cubicBezTo>
                      <a:pt x="13496" y="3950"/>
                      <a:pt x="13512" y="3950"/>
                      <a:pt x="13527" y="3952"/>
                    </a:cubicBezTo>
                    <a:cubicBezTo>
                      <a:pt x="13684" y="3969"/>
                      <a:pt x="13858" y="4091"/>
                      <a:pt x="14033" y="4213"/>
                    </a:cubicBezTo>
                    <a:cubicBezTo>
                      <a:pt x="14207" y="4353"/>
                      <a:pt x="14434" y="4475"/>
                      <a:pt x="14643" y="4492"/>
                    </a:cubicBezTo>
                    <a:cubicBezTo>
                      <a:pt x="14666" y="4496"/>
                      <a:pt x="14689" y="4498"/>
                      <a:pt x="14713" y="4498"/>
                    </a:cubicBezTo>
                    <a:cubicBezTo>
                      <a:pt x="14889" y="4498"/>
                      <a:pt x="15086" y="4395"/>
                      <a:pt x="15270" y="4318"/>
                    </a:cubicBezTo>
                    <a:cubicBezTo>
                      <a:pt x="15464" y="4237"/>
                      <a:pt x="15643" y="4142"/>
                      <a:pt x="15806" y="4142"/>
                    </a:cubicBezTo>
                    <a:cubicBezTo>
                      <a:pt x="15819" y="4142"/>
                      <a:pt x="15833" y="4142"/>
                      <a:pt x="15846" y="4144"/>
                    </a:cubicBezTo>
                    <a:cubicBezTo>
                      <a:pt x="16020" y="4178"/>
                      <a:pt x="16194" y="4283"/>
                      <a:pt x="16369" y="4388"/>
                    </a:cubicBezTo>
                    <a:cubicBezTo>
                      <a:pt x="16560" y="4527"/>
                      <a:pt x="16787" y="4649"/>
                      <a:pt x="16996" y="4649"/>
                    </a:cubicBezTo>
                    <a:cubicBezTo>
                      <a:pt x="17223" y="4649"/>
                      <a:pt x="17432" y="4545"/>
                      <a:pt x="17624" y="4440"/>
                    </a:cubicBezTo>
                    <a:cubicBezTo>
                      <a:pt x="17833" y="4318"/>
                      <a:pt x="18024" y="4231"/>
                      <a:pt x="18199" y="4231"/>
                    </a:cubicBezTo>
                    <a:cubicBezTo>
                      <a:pt x="18373" y="4266"/>
                      <a:pt x="18547" y="4353"/>
                      <a:pt x="18739" y="4457"/>
                    </a:cubicBezTo>
                    <a:cubicBezTo>
                      <a:pt x="18931" y="4579"/>
                      <a:pt x="19158" y="4701"/>
                      <a:pt x="19367" y="4701"/>
                    </a:cubicBezTo>
                    <a:cubicBezTo>
                      <a:pt x="19593" y="4701"/>
                      <a:pt x="19785" y="4579"/>
                      <a:pt x="20029" y="4475"/>
                    </a:cubicBezTo>
                    <a:cubicBezTo>
                      <a:pt x="20203" y="4370"/>
                      <a:pt x="20378" y="4266"/>
                      <a:pt x="20517" y="4266"/>
                    </a:cubicBezTo>
                    <a:cubicBezTo>
                      <a:pt x="20691" y="4266"/>
                      <a:pt x="20866" y="4370"/>
                      <a:pt x="21040" y="4457"/>
                    </a:cubicBezTo>
                    <a:cubicBezTo>
                      <a:pt x="21214" y="4562"/>
                      <a:pt x="21441" y="4667"/>
                      <a:pt x="21633" y="4667"/>
                    </a:cubicBezTo>
                    <a:cubicBezTo>
                      <a:pt x="21824" y="4667"/>
                      <a:pt x="22034" y="4545"/>
                      <a:pt x="22225" y="4405"/>
                    </a:cubicBezTo>
                    <a:cubicBezTo>
                      <a:pt x="22400" y="4301"/>
                      <a:pt x="22574" y="4196"/>
                      <a:pt x="22731" y="4196"/>
                    </a:cubicBezTo>
                    <a:cubicBezTo>
                      <a:pt x="22870" y="4196"/>
                      <a:pt x="23080" y="4283"/>
                      <a:pt x="23254" y="4370"/>
                    </a:cubicBezTo>
                    <a:cubicBezTo>
                      <a:pt x="23431" y="4467"/>
                      <a:pt x="23624" y="4564"/>
                      <a:pt x="23817" y="4564"/>
                    </a:cubicBezTo>
                    <a:cubicBezTo>
                      <a:pt x="23833" y="4564"/>
                      <a:pt x="23848" y="4563"/>
                      <a:pt x="23864" y="4562"/>
                    </a:cubicBezTo>
                    <a:cubicBezTo>
                      <a:pt x="24073" y="4545"/>
                      <a:pt x="24247" y="4405"/>
                      <a:pt x="24439" y="4283"/>
                    </a:cubicBezTo>
                    <a:cubicBezTo>
                      <a:pt x="24613" y="4178"/>
                      <a:pt x="24770" y="4056"/>
                      <a:pt x="24927" y="4039"/>
                    </a:cubicBezTo>
                    <a:cubicBezTo>
                      <a:pt x="24942" y="4038"/>
                      <a:pt x="24958" y="4037"/>
                      <a:pt x="24973" y="4037"/>
                    </a:cubicBezTo>
                    <a:cubicBezTo>
                      <a:pt x="25135" y="4037"/>
                      <a:pt x="25308" y="4116"/>
                      <a:pt x="25468" y="4196"/>
                    </a:cubicBezTo>
                    <a:cubicBezTo>
                      <a:pt x="25643" y="4291"/>
                      <a:pt x="25847" y="4372"/>
                      <a:pt x="26027" y="4372"/>
                    </a:cubicBezTo>
                    <a:cubicBezTo>
                      <a:pt x="26044" y="4372"/>
                      <a:pt x="26061" y="4372"/>
                      <a:pt x="26078" y="4370"/>
                    </a:cubicBezTo>
                    <a:cubicBezTo>
                      <a:pt x="26304" y="4353"/>
                      <a:pt x="26496" y="4196"/>
                      <a:pt x="26670" y="4056"/>
                    </a:cubicBezTo>
                    <a:cubicBezTo>
                      <a:pt x="26845" y="3934"/>
                      <a:pt x="27002" y="3830"/>
                      <a:pt x="27141" y="3795"/>
                    </a:cubicBezTo>
                    <a:cubicBezTo>
                      <a:pt x="27159" y="3793"/>
                      <a:pt x="27177" y="3792"/>
                      <a:pt x="27196" y="3792"/>
                    </a:cubicBezTo>
                    <a:cubicBezTo>
                      <a:pt x="27352" y="3792"/>
                      <a:pt x="27511" y="3856"/>
                      <a:pt x="27699" y="3934"/>
                    </a:cubicBezTo>
                    <a:cubicBezTo>
                      <a:pt x="27874" y="4014"/>
                      <a:pt x="28063" y="4094"/>
                      <a:pt x="28254" y="4094"/>
                    </a:cubicBezTo>
                    <a:cubicBezTo>
                      <a:pt x="28272" y="4094"/>
                      <a:pt x="28291" y="4093"/>
                      <a:pt x="28309" y="4091"/>
                    </a:cubicBezTo>
                    <a:cubicBezTo>
                      <a:pt x="28518" y="4039"/>
                      <a:pt x="28692" y="3917"/>
                      <a:pt x="28867" y="3760"/>
                    </a:cubicBezTo>
                    <a:cubicBezTo>
                      <a:pt x="29024" y="3621"/>
                      <a:pt x="29180" y="3499"/>
                      <a:pt x="29320" y="3481"/>
                    </a:cubicBezTo>
                    <a:cubicBezTo>
                      <a:pt x="29353" y="3470"/>
                      <a:pt x="29388" y="3465"/>
                      <a:pt x="29425" y="3465"/>
                    </a:cubicBezTo>
                    <a:cubicBezTo>
                      <a:pt x="29559" y="3465"/>
                      <a:pt x="29713" y="3531"/>
                      <a:pt x="29878" y="3586"/>
                    </a:cubicBezTo>
                    <a:cubicBezTo>
                      <a:pt x="30029" y="3655"/>
                      <a:pt x="30192" y="3724"/>
                      <a:pt x="30357" y="3724"/>
                    </a:cubicBezTo>
                    <a:cubicBezTo>
                      <a:pt x="30400" y="3724"/>
                      <a:pt x="30444" y="3719"/>
                      <a:pt x="30488" y="3708"/>
                    </a:cubicBezTo>
                    <a:cubicBezTo>
                      <a:pt x="30697" y="3673"/>
                      <a:pt x="30871" y="3516"/>
                      <a:pt x="31046" y="3359"/>
                    </a:cubicBezTo>
                    <a:cubicBezTo>
                      <a:pt x="31202" y="3237"/>
                      <a:pt x="31325" y="3098"/>
                      <a:pt x="31481" y="3080"/>
                    </a:cubicBezTo>
                    <a:cubicBezTo>
                      <a:pt x="31520" y="3073"/>
                      <a:pt x="31559" y="3069"/>
                      <a:pt x="31599" y="3069"/>
                    </a:cubicBezTo>
                    <a:cubicBezTo>
                      <a:pt x="31741" y="3069"/>
                      <a:pt x="31893" y="3113"/>
                      <a:pt x="32057" y="3167"/>
                    </a:cubicBezTo>
                    <a:cubicBezTo>
                      <a:pt x="32202" y="3220"/>
                      <a:pt x="32356" y="3273"/>
                      <a:pt x="32514" y="3273"/>
                    </a:cubicBezTo>
                    <a:cubicBezTo>
                      <a:pt x="32565" y="3273"/>
                      <a:pt x="32616" y="3267"/>
                      <a:pt x="32667" y="3255"/>
                    </a:cubicBezTo>
                    <a:cubicBezTo>
                      <a:pt x="32876" y="3185"/>
                      <a:pt x="33050" y="3011"/>
                      <a:pt x="33225" y="2871"/>
                    </a:cubicBezTo>
                    <a:cubicBezTo>
                      <a:pt x="33364" y="2732"/>
                      <a:pt x="33503" y="2610"/>
                      <a:pt x="33643" y="2557"/>
                    </a:cubicBezTo>
                    <a:cubicBezTo>
                      <a:pt x="33690" y="2548"/>
                      <a:pt x="33739" y="2544"/>
                      <a:pt x="33790" y="2544"/>
                    </a:cubicBezTo>
                    <a:cubicBezTo>
                      <a:pt x="33929" y="2544"/>
                      <a:pt x="34082" y="2576"/>
                      <a:pt x="34236" y="2627"/>
                    </a:cubicBezTo>
                    <a:cubicBezTo>
                      <a:pt x="34389" y="2678"/>
                      <a:pt x="34551" y="2711"/>
                      <a:pt x="34696" y="2711"/>
                    </a:cubicBezTo>
                    <a:cubicBezTo>
                      <a:pt x="34748" y="2711"/>
                      <a:pt x="34799" y="2706"/>
                      <a:pt x="34846" y="2697"/>
                    </a:cubicBezTo>
                    <a:cubicBezTo>
                      <a:pt x="35072" y="2627"/>
                      <a:pt x="35247" y="2435"/>
                      <a:pt x="35403" y="2261"/>
                    </a:cubicBezTo>
                    <a:cubicBezTo>
                      <a:pt x="35543" y="2122"/>
                      <a:pt x="35647" y="2000"/>
                      <a:pt x="35769" y="1947"/>
                    </a:cubicBezTo>
                    <a:cubicBezTo>
                      <a:pt x="35845" y="1922"/>
                      <a:pt x="35920" y="1913"/>
                      <a:pt x="35996" y="1913"/>
                    </a:cubicBezTo>
                    <a:cubicBezTo>
                      <a:pt x="36131" y="1913"/>
                      <a:pt x="36269" y="1942"/>
                      <a:pt x="36414" y="1965"/>
                    </a:cubicBezTo>
                    <a:cubicBezTo>
                      <a:pt x="36539" y="1999"/>
                      <a:pt x="36664" y="2025"/>
                      <a:pt x="36779" y="2025"/>
                    </a:cubicBezTo>
                    <a:cubicBezTo>
                      <a:pt x="36841" y="2025"/>
                      <a:pt x="36900" y="2018"/>
                      <a:pt x="36955" y="2000"/>
                    </a:cubicBezTo>
                    <a:cubicBezTo>
                      <a:pt x="37373" y="1843"/>
                      <a:pt x="37460" y="1651"/>
                      <a:pt x="37513" y="1494"/>
                    </a:cubicBezTo>
                    <a:cubicBezTo>
                      <a:pt x="37582" y="1355"/>
                      <a:pt x="37635" y="1250"/>
                      <a:pt x="37826" y="1163"/>
                    </a:cubicBezTo>
                    <a:cubicBezTo>
                      <a:pt x="37861" y="1145"/>
                      <a:pt x="37896" y="1093"/>
                      <a:pt x="37861" y="1058"/>
                    </a:cubicBezTo>
                    <a:cubicBezTo>
                      <a:pt x="37848" y="1019"/>
                      <a:pt x="37825" y="999"/>
                      <a:pt x="37793" y="999"/>
                    </a:cubicBezTo>
                    <a:cubicBezTo>
                      <a:pt x="37782" y="999"/>
                      <a:pt x="37770" y="1002"/>
                      <a:pt x="37757" y="1006"/>
                    </a:cubicBezTo>
                    <a:cubicBezTo>
                      <a:pt x="37513" y="1145"/>
                      <a:pt x="37460" y="1302"/>
                      <a:pt x="37391" y="1424"/>
                    </a:cubicBezTo>
                    <a:cubicBezTo>
                      <a:pt x="37321" y="1581"/>
                      <a:pt x="37286" y="1703"/>
                      <a:pt x="36937" y="1843"/>
                    </a:cubicBezTo>
                    <a:cubicBezTo>
                      <a:pt x="36891" y="1856"/>
                      <a:pt x="36837" y="1862"/>
                      <a:pt x="36778" y="1862"/>
                    </a:cubicBezTo>
                    <a:cubicBezTo>
                      <a:pt x="36682" y="1862"/>
                      <a:pt x="36574" y="1847"/>
                      <a:pt x="36467" y="1825"/>
                    </a:cubicBezTo>
                    <a:cubicBezTo>
                      <a:pt x="36329" y="1791"/>
                      <a:pt x="36169" y="1749"/>
                      <a:pt x="36007" y="1749"/>
                    </a:cubicBezTo>
                    <a:cubicBezTo>
                      <a:pt x="35922" y="1749"/>
                      <a:pt x="35836" y="1761"/>
                      <a:pt x="35752" y="1790"/>
                    </a:cubicBezTo>
                    <a:cubicBezTo>
                      <a:pt x="35595" y="1860"/>
                      <a:pt x="35473" y="2017"/>
                      <a:pt x="35316" y="2174"/>
                    </a:cubicBezTo>
                    <a:cubicBezTo>
                      <a:pt x="35159" y="2313"/>
                      <a:pt x="35020" y="2488"/>
                      <a:pt x="34846" y="2540"/>
                    </a:cubicBezTo>
                    <a:cubicBezTo>
                      <a:pt x="34810" y="2548"/>
                      <a:pt x="34774" y="2551"/>
                      <a:pt x="34737" y="2551"/>
                    </a:cubicBezTo>
                    <a:cubicBezTo>
                      <a:pt x="34609" y="2551"/>
                      <a:pt x="34471" y="2511"/>
                      <a:pt x="34323" y="2470"/>
                    </a:cubicBezTo>
                    <a:cubicBezTo>
                      <a:pt x="34148" y="2420"/>
                      <a:pt x="33982" y="2379"/>
                      <a:pt x="33825" y="2379"/>
                    </a:cubicBezTo>
                    <a:cubicBezTo>
                      <a:pt x="33763" y="2379"/>
                      <a:pt x="33702" y="2386"/>
                      <a:pt x="33643" y="2401"/>
                    </a:cubicBezTo>
                    <a:cubicBezTo>
                      <a:pt x="33451" y="2453"/>
                      <a:pt x="33294" y="2610"/>
                      <a:pt x="33137" y="2749"/>
                    </a:cubicBezTo>
                    <a:cubicBezTo>
                      <a:pt x="32980" y="2906"/>
                      <a:pt x="32841" y="3063"/>
                      <a:pt x="32667" y="3098"/>
                    </a:cubicBezTo>
                    <a:cubicBezTo>
                      <a:pt x="32628" y="3111"/>
                      <a:pt x="32589" y="3116"/>
                      <a:pt x="32549" y="3116"/>
                    </a:cubicBezTo>
                    <a:cubicBezTo>
                      <a:pt x="32424" y="3116"/>
                      <a:pt x="32289" y="3063"/>
                      <a:pt x="32144" y="3011"/>
                    </a:cubicBezTo>
                    <a:cubicBezTo>
                      <a:pt x="31966" y="2942"/>
                      <a:pt x="31798" y="2895"/>
                      <a:pt x="31625" y="2895"/>
                    </a:cubicBezTo>
                    <a:cubicBezTo>
                      <a:pt x="31577" y="2895"/>
                      <a:pt x="31530" y="2899"/>
                      <a:pt x="31481" y="2906"/>
                    </a:cubicBezTo>
                    <a:cubicBezTo>
                      <a:pt x="31290" y="2958"/>
                      <a:pt x="31115" y="3080"/>
                      <a:pt x="30958" y="3237"/>
                    </a:cubicBezTo>
                    <a:cubicBezTo>
                      <a:pt x="30802" y="3359"/>
                      <a:pt x="30662" y="3516"/>
                      <a:pt x="30488" y="3534"/>
                    </a:cubicBezTo>
                    <a:cubicBezTo>
                      <a:pt x="30459" y="3540"/>
                      <a:pt x="30430" y="3543"/>
                      <a:pt x="30400" y="3543"/>
                    </a:cubicBezTo>
                    <a:cubicBezTo>
                      <a:pt x="30266" y="3543"/>
                      <a:pt x="30121" y="3486"/>
                      <a:pt x="29965" y="3429"/>
                    </a:cubicBezTo>
                    <a:cubicBezTo>
                      <a:pt x="29800" y="3360"/>
                      <a:pt x="29634" y="3291"/>
                      <a:pt x="29460" y="3291"/>
                    </a:cubicBezTo>
                    <a:cubicBezTo>
                      <a:pt x="29414" y="3291"/>
                      <a:pt x="29367" y="3296"/>
                      <a:pt x="29320" y="3307"/>
                    </a:cubicBezTo>
                    <a:cubicBezTo>
                      <a:pt x="29128" y="3324"/>
                      <a:pt x="28954" y="3481"/>
                      <a:pt x="28780" y="3603"/>
                    </a:cubicBezTo>
                    <a:cubicBezTo>
                      <a:pt x="28605" y="3743"/>
                      <a:pt x="28448" y="3865"/>
                      <a:pt x="28274" y="3882"/>
                    </a:cubicBezTo>
                    <a:cubicBezTo>
                      <a:pt x="28249" y="3888"/>
                      <a:pt x="28223" y="3891"/>
                      <a:pt x="28195" y="3891"/>
                    </a:cubicBezTo>
                    <a:cubicBezTo>
                      <a:pt x="28071" y="3891"/>
                      <a:pt x="27923" y="3832"/>
                      <a:pt x="27751" y="3760"/>
                    </a:cubicBezTo>
                    <a:cubicBezTo>
                      <a:pt x="27560" y="3681"/>
                      <a:pt x="27384" y="3601"/>
                      <a:pt x="27182" y="3601"/>
                    </a:cubicBezTo>
                    <a:cubicBezTo>
                      <a:pt x="27163" y="3601"/>
                      <a:pt x="27143" y="3602"/>
                      <a:pt x="27124" y="3603"/>
                    </a:cubicBezTo>
                    <a:cubicBezTo>
                      <a:pt x="26932" y="3621"/>
                      <a:pt x="26758" y="3760"/>
                      <a:pt x="26583" y="3882"/>
                    </a:cubicBezTo>
                    <a:cubicBezTo>
                      <a:pt x="26409" y="4004"/>
                      <a:pt x="26252" y="4126"/>
                      <a:pt x="26078" y="4144"/>
                    </a:cubicBezTo>
                    <a:cubicBezTo>
                      <a:pt x="26053" y="4149"/>
                      <a:pt x="26029" y="4152"/>
                      <a:pt x="26004" y="4152"/>
                    </a:cubicBezTo>
                    <a:cubicBezTo>
                      <a:pt x="25866" y="4152"/>
                      <a:pt x="25717" y="4078"/>
                      <a:pt x="25555" y="4004"/>
                    </a:cubicBezTo>
                    <a:cubicBezTo>
                      <a:pt x="25371" y="3927"/>
                      <a:pt x="25187" y="3824"/>
                      <a:pt x="25002" y="3824"/>
                    </a:cubicBezTo>
                    <a:cubicBezTo>
                      <a:pt x="24977" y="3824"/>
                      <a:pt x="24952" y="3826"/>
                      <a:pt x="24927" y="3830"/>
                    </a:cubicBezTo>
                    <a:cubicBezTo>
                      <a:pt x="24736" y="3830"/>
                      <a:pt x="24526" y="3952"/>
                      <a:pt x="24352" y="4091"/>
                    </a:cubicBezTo>
                    <a:cubicBezTo>
                      <a:pt x="24213" y="4196"/>
                      <a:pt x="24038" y="4301"/>
                      <a:pt x="23864" y="4318"/>
                    </a:cubicBezTo>
                    <a:cubicBezTo>
                      <a:pt x="23707" y="4318"/>
                      <a:pt x="23515" y="4231"/>
                      <a:pt x="23341" y="4144"/>
                    </a:cubicBezTo>
                    <a:cubicBezTo>
                      <a:pt x="23163" y="4047"/>
                      <a:pt x="22971" y="3950"/>
                      <a:pt x="22777" y="3950"/>
                    </a:cubicBezTo>
                    <a:cubicBezTo>
                      <a:pt x="22762" y="3950"/>
                      <a:pt x="22746" y="3951"/>
                      <a:pt x="22731" y="3952"/>
                    </a:cubicBezTo>
                    <a:cubicBezTo>
                      <a:pt x="22539" y="3969"/>
                      <a:pt x="22330" y="4109"/>
                      <a:pt x="22156" y="4213"/>
                    </a:cubicBezTo>
                    <a:cubicBezTo>
                      <a:pt x="21981" y="4318"/>
                      <a:pt x="21807" y="4457"/>
                      <a:pt x="21633" y="4457"/>
                    </a:cubicBezTo>
                    <a:cubicBezTo>
                      <a:pt x="21458" y="4457"/>
                      <a:pt x="21284" y="4370"/>
                      <a:pt x="21110" y="4266"/>
                    </a:cubicBezTo>
                    <a:cubicBezTo>
                      <a:pt x="20918" y="4144"/>
                      <a:pt x="20726" y="4039"/>
                      <a:pt x="20500" y="4039"/>
                    </a:cubicBezTo>
                    <a:cubicBezTo>
                      <a:pt x="20291" y="4039"/>
                      <a:pt x="20116" y="4178"/>
                      <a:pt x="19924" y="4283"/>
                    </a:cubicBezTo>
                    <a:cubicBezTo>
                      <a:pt x="19750" y="4388"/>
                      <a:pt x="19576" y="4492"/>
                      <a:pt x="19402" y="4492"/>
                    </a:cubicBezTo>
                    <a:cubicBezTo>
                      <a:pt x="19192" y="4492"/>
                      <a:pt x="19018" y="4388"/>
                      <a:pt x="18826" y="4283"/>
                    </a:cubicBezTo>
                    <a:cubicBezTo>
                      <a:pt x="18635" y="4178"/>
                      <a:pt x="18443" y="4056"/>
                      <a:pt x="18216" y="4056"/>
                    </a:cubicBezTo>
                    <a:cubicBezTo>
                      <a:pt x="18007" y="4056"/>
                      <a:pt x="17780" y="4178"/>
                      <a:pt x="17589" y="4283"/>
                    </a:cubicBezTo>
                    <a:cubicBezTo>
                      <a:pt x="17397" y="4388"/>
                      <a:pt x="17223" y="4475"/>
                      <a:pt x="17048" y="4475"/>
                    </a:cubicBezTo>
                    <a:cubicBezTo>
                      <a:pt x="16874" y="4475"/>
                      <a:pt x="16665" y="4353"/>
                      <a:pt x="16491" y="4231"/>
                    </a:cubicBezTo>
                    <a:cubicBezTo>
                      <a:pt x="16299" y="4109"/>
                      <a:pt x="16107" y="4004"/>
                      <a:pt x="15880" y="3969"/>
                    </a:cubicBezTo>
                    <a:cubicBezTo>
                      <a:pt x="15865" y="3968"/>
                      <a:pt x="15849" y="3967"/>
                      <a:pt x="15833" y="3967"/>
                    </a:cubicBezTo>
                    <a:cubicBezTo>
                      <a:pt x="15638" y="3967"/>
                      <a:pt x="15429" y="4063"/>
                      <a:pt x="15235" y="4144"/>
                    </a:cubicBezTo>
                    <a:cubicBezTo>
                      <a:pt x="15073" y="4247"/>
                      <a:pt x="14897" y="4326"/>
                      <a:pt x="14741" y="4326"/>
                    </a:cubicBezTo>
                    <a:cubicBezTo>
                      <a:pt x="14714" y="4326"/>
                      <a:pt x="14687" y="4323"/>
                      <a:pt x="14660" y="4318"/>
                    </a:cubicBezTo>
                    <a:cubicBezTo>
                      <a:pt x="14486" y="4301"/>
                      <a:pt x="14294" y="4196"/>
                      <a:pt x="14120" y="4056"/>
                    </a:cubicBezTo>
                    <a:cubicBezTo>
                      <a:pt x="13928" y="3934"/>
                      <a:pt x="13754" y="3795"/>
                      <a:pt x="13527" y="3778"/>
                    </a:cubicBezTo>
                    <a:cubicBezTo>
                      <a:pt x="13509" y="3776"/>
                      <a:pt x="13491" y="3775"/>
                      <a:pt x="13472" y="3775"/>
                    </a:cubicBezTo>
                    <a:cubicBezTo>
                      <a:pt x="13279" y="3775"/>
                      <a:pt x="13073" y="3855"/>
                      <a:pt x="12882" y="3934"/>
                    </a:cubicBezTo>
                    <a:cubicBezTo>
                      <a:pt x="12721" y="3993"/>
                      <a:pt x="12547" y="4064"/>
                      <a:pt x="12391" y="4064"/>
                    </a:cubicBezTo>
                    <a:cubicBezTo>
                      <a:pt x="12363" y="4064"/>
                      <a:pt x="12334" y="4062"/>
                      <a:pt x="12307" y="4056"/>
                    </a:cubicBezTo>
                    <a:cubicBezTo>
                      <a:pt x="12133" y="4039"/>
                      <a:pt x="11958" y="3917"/>
                      <a:pt x="11784" y="3778"/>
                    </a:cubicBezTo>
                    <a:cubicBezTo>
                      <a:pt x="11610" y="3656"/>
                      <a:pt x="11418" y="3516"/>
                      <a:pt x="11226" y="3481"/>
                    </a:cubicBezTo>
                    <a:cubicBezTo>
                      <a:pt x="11185" y="3475"/>
                      <a:pt x="11145" y="3472"/>
                      <a:pt x="11105" y="3472"/>
                    </a:cubicBezTo>
                    <a:cubicBezTo>
                      <a:pt x="10924" y="3472"/>
                      <a:pt x="10750" y="3532"/>
                      <a:pt x="10564" y="3603"/>
                    </a:cubicBezTo>
                    <a:cubicBezTo>
                      <a:pt x="10407" y="3660"/>
                      <a:pt x="10251" y="3717"/>
                      <a:pt x="10104" y="3717"/>
                    </a:cubicBezTo>
                    <a:cubicBezTo>
                      <a:pt x="10071" y="3717"/>
                      <a:pt x="10038" y="3714"/>
                      <a:pt x="10006" y="3708"/>
                    </a:cubicBezTo>
                    <a:cubicBezTo>
                      <a:pt x="9814" y="3673"/>
                      <a:pt x="9657" y="3516"/>
                      <a:pt x="9483" y="3394"/>
                    </a:cubicBezTo>
                    <a:cubicBezTo>
                      <a:pt x="9309" y="3237"/>
                      <a:pt x="9135" y="3080"/>
                      <a:pt x="8943" y="3045"/>
                    </a:cubicBezTo>
                    <a:cubicBezTo>
                      <a:pt x="8888" y="3033"/>
                      <a:pt x="8831" y="3027"/>
                      <a:pt x="8775" y="3027"/>
                    </a:cubicBezTo>
                    <a:cubicBezTo>
                      <a:pt x="8599" y="3027"/>
                      <a:pt x="8421" y="3080"/>
                      <a:pt x="8263" y="3133"/>
                    </a:cubicBezTo>
                    <a:cubicBezTo>
                      <a:pt x="8107" y="3175"/>
                      <a:pt x="7928" y="3229"/>
                      <a:pt x="7782" y="3229"/>
                    </a:cubicBezTo>
                    <a:cubicBezTo>
                      <a:pt x="7749" y="3229"/>
                      <a:pt x="7717" y="3226"/>
                      <a:pt x="7688" y="3220"/>
                    </a:cubicBezTo>
                    <a:cubicBezTo>
                      <a:pt x="7513" y="3167"/>
                      <a:pt x="7339" y="3011"/>
                      <a:pt x="7200" y="2871"/>
                    </a:cubicBezTo>
                    <a:cubicBezTo>
                      <a:pt x="7043" y="2714"/>
                      <a:pt x="6869" y="2540"/>
                      <a:pt x="6677" y="2488"/>
                    </a:cubicBezTo>
                    <a:cubicBezTo>
                      <a:pt x="6610" y="2472"/>
                      <a:pt x="6543" y="2466"/>
                      <a:pt x="6474" y="2466"/>
                    </a:cubicBezTo>
                    <a:cubicBezTo>
                      <a:pt x="6310" y="2466"/>
                      <a:pt x="6145" y="2503"/>
                      <a:pt x="5997" y="2540"/>
                    </a:cubicBezTo>
                    <a:cubicBezTo>
                      <a:pt x="5839" y="2564"/>
                      <a:pt x="5698" y="2597"/>
                      <a:pt x="5574" y="2597"/>
                    </a:cubicBezTo>
                    <a:cubicBezTo>
                      <a:pt x="5520" y="2597"/>
                      <a:pt x="5469" y="2591"/>
                      <a:pt x="5422" y="2575"/>
                    </a:cubicBezTo>
                    <a:cubicBezTo>
                      <a:pt x="5230" y="2523"/>
                      <a:pt x="5073" y="2348"/>
                      <a:pt x="4934" y="2191"/>
                    </a:cubicBezTo>
                    <a:cubicBezTo>
                      <a:pt x="4777" y="2017"/>
                      <a:pt x="4620" y="1860"/>
                      <a:pt x="4428" y="1790"/>
                    </a:cubicBezTo>
                    <a:cubicBezTo>
                      <a:pt x="4336" y="1755"/>
                      <a:pt x="4245" y="1743"/>
                      <a:pt x="4152" y="1743"/>
                    </a:cubicBezTo>
                    <a:cubicBezTo>
                      <a:pt x="4015" y="1743"/>
                      <a:pt x="3876" y="1770"/>
                      <a:pt x="3731" y="1790"/>
                    </a:cubicBezTo>
                    <a:cubicBezTo>
                      <a:pt x="3606" y="1824"/>
                      <a:pt x="3474" y="1851"/>
                      <a:pt x="3358" y="1851"/>
                    </a:cubicBezTo>
                    <a:cubicBezTo>
                      <a:pt x="3296" y="1851"/>
                      <a:pt x="3239" y="1844"/>
                      <a:pt x="3191" y="1825"/>
                    </a:cubicBezTo>
                    <a:cubicBezTo>
                      <a:pt x="3016" y="1738"/>
                      <a:pt x="2859" y="1564"/>
                      <a:pt x="2702" y="1390"/>
                    </a:cubicBezTo>
                    <a:cubicBezTo>
                      <a:pt x="2546" y="1215"/>
                      <a:pt x="2424" y="1041"/>
                      <a:pt x="2249" y="971"/>
                    </a:cubicBezTo>
                    <a:cubicBezTo>
                      <a:pt x="2095" y="920"/>
                      <a:pt x="1940" y="905"/>
                      <a:pt x="1789" y="905"/>
                    </a:cubicBezTo>
                    <a:cubicBezTo>
                      <a:pt x="1684" y="905"/>
                      <a:pt x="1582" y="912"/>
                      <a:pt x="1482" y="919"/>
                    </a:cubicBezTo>
                    <a:cubicBezTo>
                      <a:pt x="1386" y="936"/>
                      <a:pt x="1291" y="949"/>
                      <a:pt x="1203" y="949"/>
                    </a:cubicBezTo>
                    <a:cubicBezTo>
                      <a:pt x="1116" y="949"/>
                      <a:pt x="1038" y="936"/>
                      <a:pt x="977" y="901"/>
                    </a:cubicBezTo>
                    <a:cubicBezTo>
                      <a:pt x="628" y="745"/>
                      <a:pt x="576" y="605"/>
                      <a:pt x="506" y="448"/>
                    </a:cubicBezTo>
                    <a:cubicBezTo>
                      <a:pt x="454" y="309"/>
                      <a:pt x="402" y="169"/>
                      <a:pt x="140" y="12"/>
                    </a:cubicBezTo>
                    <a:cubicBezTo>
                      <a:pt x="118" y="5"/>
                      <a:pt x="100" y="1"/>
                      <a:pt x="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 rot="-355772">
                <a:off x="3686923" y="-555812"/>
                <a:ext cx="6550" cy="441903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677" extrusionOk="0">
                    <a:moveTo>
                      <a:pt x="175" y="1"/>
                    </a:moveTo>
                    <a:cubicBezTo>
                      <a:pt x="122" y="1"/>
                      <a:pt x="87" y="36"/>
                      <a:pt x="87" y="88"/>
                    </a:cubicBezTo>
                    <a:cubicBezTo>
                      <a:pt x="18" y="6189"/>
                      <a:pt x="0" y="12063"/>
                      <a:pt x="70" y="17589"/>
                    </a:cubicBezTo>
                    <a:cubicBezTo>
                      <a:pt x="70" y="17624"/>
                      <a:pt x="105" y="17676"/>
                      <a:pt x="157" y="17676"/>
                    </a:cubicBezTo>
                    <a:cubicBezTo>
                      <a:pt x="192" y="17676"/>
                      <a:pt x="244" y="17624"/>
                      <a:pt x="244" y="17554"/>
                    </a:cubicBezTo>
                    <a:cubicBezTo>
                      <a:pt x="175" y="12046"/>
                      <a:pt x="175" y="6172"/>
                      <a:pt x="262" y="88"/>
                    </a:cubicBezTo>
                    <a:cubicBezTo>
                      <a:pt x="262" y="36"/>
                      <a:pt x="209" y="1"/>
                      <a:pt x="175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 rot="-355772">
                <a:off x="3628885" y="-76391"/>
                <a:ext cx="54922" cy="471951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8879" extrusionOk="0">
                    <a:moveTo>
                      <a:pt x="70" y="0"/>
                    </a:moveTo>
                    <a:cubicBezTo>
                      <a:pt x="18" y="0"/>
                      <a:pt x="0" y="35"/>
                      <a:pt x="0" y="87"/>
                    </a:cubicBezTo>
                    <a:cubicBezTo>
                      <a:pt x="35" y="471"/>
                      <a:pt x="192" y="663"/>
                      <a:pt x="366" y="854"/>
                    </a:cubicBezTo>
                    <a:cubicBezTo>
                      <a:pt x="558" y="1098"/>
                      <a:pt x="802" y="1342"/>
                      <a:pt x="855" y="2109"/>
                    </a:cubicBezTo>
                    <a:cubicBezTo>
                      <a:pt x="889" y="2789"/>
                      <a:pt x="715" y="3120"/>
                      <a:pt x="523" y="3486"/>
                    </a:cubicBezTo>
                    <a:cubicBezTo>
                      <a:pt x="332" y="3852"/>
                      <a:pt x="122" y="4218"/>
                      <a:pt x="175" y="4951"/>
                    </a:cubicBezTo>
                    <a:cubicBezTo>
                      <a:pt x="210" y="5665"/>
                      <a:pt x="471" y="6014"/>
                      <a:pt x="715" y="6345"/>
                    </a:cubicBezTo>
                    <a:cubicBezTo>
                      <a:pt x="959" y="6694"/>
                      <a:pt x="1203" y="6990"/>
                      <a:pt x="1238" y="7670"/>
                    </a:cubicBezTo>
                    <a:cubicBezTo>
                      <a:pt x="1290" y="8350"/>
                      <a:pt x="1116" y="8681"/>
                      <a:pt x="907" y="9047"/>
                    </a:cubicBezTo>
                    <a:cubicBezTo>
                      <a:pt x="715" y="9413"/>
                      <a:pt x="523" y="9779"/>
                      <a:pt x="558" y="10494"/>
                    </a:cubicBezTo>
                    <a:cubicBezTo>
                      <a:pt x="610" y="11226"/>
                      <a:pt x="872" y="11574"/>
                      <a:pt x="1116" y="11888"/>
                    </a:cubicBezTo>
                    <a:cubicBezTo>
                      <a:pt x="1343" y="12237"/>
                      <a:pt x="1587" y="12551"/>
                      <a:pt x="1639" y="13230"/>
                    </a:cubicBezTo>
                    <a:cubicBezTo>
                      <a:pt x="1674" y="13910"/>
                      <a:pt x="1499" y="14224"/>
                      <a:pt x="1308" y="14607"/>
                    </a:cubicBezTo>
                    <a:cubicBezTo>
                      <a:pt x="1116" y="14974"/>
                      <a:pt x="907" y="15340"/>
                      <a:pt x="959" y="16054"/>
                    </a:cubicBezTo>
                    <a:cubicBezTo>
                      <a:pt x="994" y="16804"/>
                      <a:pt x="1255" y="17152"/>
                      <a:pt x="1499" y="17466"/>
                    </a:cubicBezTo>
                    <a:cubicBezTo>
                      <a:pt x="1744" y="17832"/>
                      <a:pt x="1988" y="18129"/>
                      <a:pt x="2022" y="18808"/>
                    </a:cubicBezTo>
                    <a:cubicBezTo>
                      <a:pt x="2022" y="18826"/>
                      <a:pt x="2057" y="18878"/>
                      <a:pt x="2110" y="18878"/>
                    </a:cubicBezTo>
                    <a:cubicBezTo>
                      <a:pt x="2162" y="18878"/>
                      <a:pt x="2197" y="18826"/>
                      <a:pt x="2179" y="18791"/>
                    </a:cubicBezTo>
                    <a:cubicBezTo>
                      <a:pt x="2127" y="18041"/>
                      <a:pt x="1866" y="17693"/>
                      <a:pt x="1622" y="17362"/>
                    </a:cubicBezTo>
                    <a:cubicBezTo>
                      <a:pt x="1395" y="17013"/>
                      <a:pt x="1151" y="16717"/>
                      <a:pt x="1099" y="16037"/>
                    </a:cubicBezTo>
                    <a:cubicBezTo>
                      <a:pt x="1064" y="15357"/>
                      <a:pt x="1238" y="15043"/>
                      <a:pt x="1430" y="14660"/>
                    </a:cubicBezTo>
                    <a:cubicBezTo>
                      <a:pt x="1622" y="14294"/>
                      <a:pt x="1831" y="13928"/>
                      <a:pt x="1778" y="13213"/>
                    </a:cubicBezTo>
                    <a:cubicBezTo>
                      <a:pt x="1744" y="12481"/>
                      <a:pt x="1482" y="12132"/>
                      <a:pt x="1238" y="11819"/>
                    </a:cubicBezTo>
                    <a:cubicBezTo>
                      <a:pt x="994" y="11470"/>
                      <a:pt x="750" y="11156"/>
                      <a:pt x="715" y="10476"/>
                    </a:cubicBezTo>
                    <a:cubicBezTo>
                      <a:pt x="663" y="9814"/>
                      <a:pt x="837" y="9483"/>
                      <a:pt x="1046" y="9117"/>
                    </a:cubicBezTo>
                    <a:cubicBezTo>
                      <a:pt x="1238" y="8733"/>
                      <a:pt x="1430" y="8367"/>
                      <a:pt x="1395" y="7652"/>
                    </a:cubicBezTo>
                    <a:cubicBezTo>
                      <a:pt x="1343" y="6938"/>
                      <a:pt x="1081" y="6589"/>
                      <a:pt x="837" y="6258"/>
                    </a:cubicBezTo>
                    <a:cubicBezTo>
                      <a:pt x="610" y="5909"/>
                      <a:pt x="366" y="5596"/>
                      <a:pt x="314" y="4933"/>
                    </a:cubicBezTo>
                    <a:cubicBezTo>
                      <a:pt x="279" y="4253"/>
                      <a:pt x="454" y="3922"/>
                      <a:pt x="645" y="3556"/>
                    </a:cubicBezTo>
                    <a:cubicBezTo>
                      <a:pt x="837" y="3190"/>
                      <a:pt x="1046" y="2807"/>
                      <a:pt x="994" y="2092"/>
                    </a:cubicBezTo>
                    <a:cubicBezTo>
                      <a:pt x="959" y="1290"/>
                      <a:pt x="698" y="1011"/>
                      <a:pt x="471" y="750"/>
                    </a:cubicBezTo>
                    <a:cubicBezTo>
                      <a:pt x="314" y="575"/>
                      <a:pt x="192" y="418"/>
                      <a:pt x="157" y="70"/>
                    </a:cubicBezTo>
                    <a:cubicBezTo>
                      <a:pt x="157" y="18"/>
                      <a:pt x="105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 rot="-355772">
                <a:off x="3727532" y="-120307"/>
                <a:ext cx="38798" cy="511149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0447" extrusionOk="0">
                    <a:moveTo>
                      <a:pt x="122" y="0"/>
                    </a:moveTo>
                    <a:cubicBezTo>
                      <a:pt x="87" y="0"/>
                      <a:pt x="35" y="52"/>
                      <a:pt x="35" y="87"/>
                    </a:cubicBezTo>
                    <a:cubicBezTo>
                      <a:pt x="0" y="1081"/>
                      <a:pt x="279" y="1621"/>
                      <a:pt x="540" y="2144"/>
                    </a:cubicBezTo>
                    <a:cubicBezTo>
                      <a:pt x="767" y="2562"/>
                      <a:pt x="959" y="2963"/>
                      <a:pt x="976" y="3573"/>
                    </a:cubicBezTo>
                    <a:cubicBezTo>
                      <a:pt x="994" y="4253"/>
                      <a:pt x="802" y="4584"/>
                      <a:pt x="593" y="4933"/>
                    </a:cubicBezTo>
                    <a:cubicBezTo>
                      <a:pt x="366" y="5282"/>
                      <a:pt x="157" y="5648"/>
                      <a:pt x="174" y="6362"/>
                    </a:cubicBezTo>
                    <a:cubicBezTo>
                      <a:pt x="192" y="7095"/>
                      <a:pt x="436" y="7461"/>
                      <a:pt x="645" y="7809"/>
                    </a:cubicBezTo>
                    <a:cubicBezTo>
                      <a:pt x="889" y="8158"/>
                      <a:pt x="1081" y="8489"/>
                      <a:pt x="1116" y="9151"/>
                    </a:cubicBezTo>
                    <a:cubicBezTo>
                      <a:pt x="1133" y="9814"/>
                      <a:pt x="941" y="10162"/>
                      <a:pt x="715" y="10511"/>
                    </a:cubicBezTo>
                    <a:cubicBezTo>
                      <a:pt x="506" y="10860"/>
                      <a:pt x="279" y="11226"/>
                      <a:pt x="296" y="11940"/>
                    </a:cubicBezTo>
                    <a:cubicBezTo>
                      <a:pt x="331" y="12673"/>
                      <a:pt x="558" y="13039"/>
                      <a:pt x="784" y="13387"/>
                    </a:cubicBezTo>
                    <a:cubicBezTo>
                      <a:pt x="1028" y="13736"/>
                      <a:pt x="1220" y="14067"/>
                      <a:pt x="1238" y="14729"/>
                    </a:cubicBezTo>
                    <a:cubicBezTo>
                      <a:pt x="1255" y="15409"/>
                      <a:pt x="1063" y="15758"/>
                      <a:pt x="854" y="16107"/>
                    </a:cubicBezTo>
                    <a:cubicBezTo>
                      <a:pt x="628" y="16473"/>
                      <a:pt x="418" y="16856"/>
                      <a:pt x="436" y="17571"/>
                    </a:cubicBezTo>
                    <a:cubicBezTo>
                      <a:pt x="453" y="18285"/>
                      <a:pt x="697" y="18651"/>
                      <a:pt x="924" y="19000"/>
                    </a:cubicBezTo>
                    <a:cubicBezTo>
                      <a:pt x="1150" y="19349"/>
                      <a:pt x="1360" y="19680"/>
                      <a:pt x="1377" y="20360"/>
                    </a:cubicBezTo>
                    <a:cubicBezTo>
                      <a:pt x="1377" y="20395"/>
                      <a:pt x="1412" y="20447"/>
                      <a:pt x="1464" y="20447"/>
                    </a:cubicBezTo>
                    <a:cubicBezTo>
                      <a:pt x="1499" y="20447"/>
                      <a:pt x="1551" y="20395"/>
                      <a:pt x="1551" y="20342"/>
                    </a:cubicBezTo>
                    <a:cubicBezTo>
                      <a:pt x="1534" y="19610"/>
                      <a:pt x="1290" y="19244"/>
                      <a:pt x="1063" y="18896"/>
                    </a:cubicBezTo>
                    <a:cubicBezTo>
                      <a:pt x="837" y="18547"/>
                      <a:pt x="628" y="18216"/>
                      <a:pt x="610" y="17553"/>
                    </a:cubicBezTo>
                    <a:cubicBezTo>
                      <a:pt x="593" y="16873"/>
                      <a:pt x="784" y="16525"/>
                      <a:pt x="1011" y="16176"/>
                    </a:cubicBezTo>
                    <a:cubicBezTo>
                      <a:pt x="1220" y="15828"/>
                      <a:pt x="1447" y="15462"/>
                      <a:pt x="1412" y="14729"/>
                    </a:cubicBezTo>
                    <a:cubicBezTo>
                      <a:pt x="1395" y="14015"/>
                      <a:pt x="1150" y="13649"/>
                      <a:pt x="941" y="13300"/>
                    </a:cubicBezTo>
                    <a:cubicBezTo>
                      <a:pt x="697" y="12951"/>
                      <a:pt x="506" y="12620"/>
                      <a:pt x="471" y="11940"/>
                    </a:cubicBezTo>
                    <a:cubicBezTo>
                      <a:pt x="453" y="11296"/>
                      <a:pt x="645" y="10947"/>
                      <a:pt x="872" y="10598"/>
                    </a:cubicBezTo>
                    <a:cubicBezTo>
                      <a:pt x="1081" y="10250"/>
                      <a:pt x="1307" y="9884"/>
                      <a:pt x="1290" y="9151"/>
                    </a:cubicBezTo>
                    <a:cubicBezTo>
                      <a:pt x="1255" y="8437"/>
                      <a:pt x="1028" y="8071"/>
                      <a:pt x="802" y="7722"/>
                    </a:cubicBezTo>
                    <a:cubicBezTo>
                      <a:pt x="558" y="7373"/>
                      <a:pt x="366" y="7042"/>
                      <a:pt x="349" y="6362"/>
                    </a:cubicBezTo>
                    <a:cubicBezTo>
                      <a:pt x="331" y="5700"/>
                      <a:pt x="523" y="5369"/>
                      <a:pt x="732" y="5020"/>
                    </a:cubicBezTo>
                    <a:cubicBezTo>
                      <a:pt x="959" y="4672"/>
                      <a:pt x="1168" y="4306"/>
                      <a:pt x="1150" y="3573"/>
                    </a:cubicBezTo>
                    <a:cubicBezTo>
                      <a:pt x="1133" y="2929"/>
                      <a:pt x="906" y="2493"/>
                      <a:pt x="697" y="2074"/>
                    </a:cubicBezTo>
                    <a:cubicBezTo>
                      <a:pt x="436" y="1551"/>
                      <a:pt x="174" y="1029"/>
                      <a:pt x="209" y="87"/>
                    </a:cubicBezTo>
                    <a:cubicBezTo>
                      <a:pt x="209" y="52"/>
                      <a:pt x="174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 rot="-355772">
                <a:off x="3826615" y="-104753"/>
                <a:ext cx="37498" cy="489826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9594" extrusionOk="0">
                    <a:moveTo>
                      <a:pt x="540" y="1"/>
                    </a:moveTo>
                    <a:cubicBezTo>
                      <a:pt x="506" y="1"/>
                      <a:pt x="453" y="53"/>
                      <a:pt x="453" y="88"/>
                    </a:cubicBezTo>
                    <a:cubicBezTo>
                      <a:pt x="436" y="802"/>
                      <a:pt x="680" y="1134"/>
                      <a:pt x="889" y="1465"/>
                    </a:cubicBezTo>
                    <a:cubicBezTo>
                      <a:pt x="1098" y="1796"/>
                      <a:pt x="1307" y="2075"/>
                      <a:pt x="1290" y="2755"/>
                    </a:cubicBezTo>
                    <a:cubicBezTo>
                      <a:pt x="1273" y="3400"/>
                      <a:pt x="1046" y="3731"/>
                      <a:pt x="837" y="4079"/>
                    </a:cubicBezTo>
                    <a:cubicBezTo>
                      <a:pt x="593" y="4411"/>
                      <a:pt x="349" y="4777"/>
                      <a:pt x="331" y="5491"/>
                    </a:cubicBezTo>
                    <a:cubicBezTo>
                      <a:pt x="314" y="6206"/>
                      <a:pt x="523" y="6607"/>
                      <a:pt x="750" y="6956"/>
                    </a:cubicBezTo>
                    <a:cubicBezTo>
                      <a:pt x="959" y="7322"/>
                      <a:pt x="1150" y="7653"/>
                      <a:pt x="1133" y="8333"/>
                    </a:cubicBezTo>
                    <a:cubicBezTo>
                      <a:pt x="1116" y="8978"/>
                      <a:pt x="889" y="9309"/>
                      <a:pt x="680" y="9657"/>
                    </a:cubicBezTo>
                    <a:cubicBezTo>
                      <a:pt x="436" y="9989"/>
                      <a:pt x="192" y="10355"/>
                      <a:pt x="174" y="11069"/>
                    </a:cubicBezTo>
                    <a:cubicBezTo>
                      <a:pt x="157" y="11784"/>
                      <a:pt x="366" y="12168"/>
                      <a:pt x="593" y="12534"/>
                    </a:cubicBezTo>
                    <a:cubicBezTo>
                      <a:pt x="802" y="12900"/>
                      <a:pt x="1011" y="13231"/>
                      <a:pt x="976" y="13911"/>
                    </a:cubicBezTo>
                    <a:cubicBezTo>
                      <a:pt x="959" y="14573"/>
                      <a:pt x="750" y="14904"/>
                      <a:pt x="523" y="15253"/>
                    </a:cubicBezTo>
                    <a:cubicBezTo>
                      <a:pt x="279" y="15584"/>
                      <a:pt x="52" y="15950"/>
                      <a:pt x="17" y="16665"/>
                    </a:cubicBezTo>
                    <a:cubicBezTo>
                      <a:pt x="0" y="17397"/>
                      <a:pt x="227" y="17763"/>
                      <a:pt x="436" y="18129"/>
                    </a:cubicBezTo>
                    <a:cubicBezTo>
                      <a:pt x="662" y="18495"/>
                      <a:pt x="854" y="18826"/>
                      <a:pt x="837" y="19506"/>
                    </a:cubicBezTo>
                    <a:cubicBezTo>
                      <a:pt x="837" y="19541"/>
                      <a:pt x="872" y="19593"/>
                      <a:pt x="924" y="19593"/>
                    </a:cubicBezTo>
                    <a:cubicBezTo>
                      <a:pt x="959" y="19593"/>
                      <a:pt x="1011" y="19541"/>
                      <a:pt x="1028" y="19506"/>
                    </a:cubicBezTo>
                    <a:cubicBezTo>
                      <a:pt x="1046" y="18791"/>
                      <a:pt x="837" y="18408"/>
                      <a:pt x="610" y="18042"/>
                    </a:cubicBezTo>
                    <a:cubicBezTo>
                      <a:pt x="401" y="17676"/>
                      <a:pt x="192" y="17345"/>
                      <a:pt x="227" y="16665"/>
                    </a:cubicBezTo>
                    <a:cubicBezTo>
                      <a:pt x="244" y="16002"/>
                      <a:pt x="453" y="15671"/>
                      <a:pt x="680" y="15323"/>
                    </a:cubicBezTo>
                    <a:cubicBezTo>
                      <a:pt x="924" y="14991"/>
                      <a:pt x="1150" y="14625"/>
                      <a:pt x="1185" y="13911"/>
                    </a:cubicBezTo>
                    <a:cubicBezTo>
                      <a:pt x="1203" y="13179"/>
                      <a:pt x="976" y="12795"/>
                      <a:pt x="767" y="12446"/>
                    </a:cubicBezTo>
                    <a:cubicBezTo>
                      <a:pt x="540" y="12080"/>
                      <a:pt x="349" y="11749"/>
                      <a:pt x="366" y="11069"/>
                    </a:cubicBezTo>
                    <a:cubicBezTo>
                      <a:pt x="401" y="10424"/>
                      <a:pt x="610" y="10093"/>
                      <a:pt x="837" y="9745"/>
                    </a:cubicBezTo>
                    <a:cubicBezTo>
                      <a:pt x="1063" y="9413"/>
                      <a:pt x="1307" y="9047"/>
                      <a:pt x="1325" y="8333"/>
                    </a:cubicBezTo>
                    <a:cubicBezTo>
                      <a:pt x="1360" y="7601"/>
                      <a:pt x="1133" y="7217"/>
                      <a:pt x="924" y="6868"/>
                    </a:cubicBezTo>
                    <a:cubicBezTo>
                      <a:pt x="697" y="6502"/>
                      <a:pt x="506" y="6171"/>
                      <a:pt x="523" y="5491"/>
                    </a:cubicBezTo>
                    <a:cubicBezTo>
                      <a:pt x="540" y="4846"/>
                      <a:pt x="767" y="4515"/>
                      <a:pt x="976" y="4167"/>
                    </a:cubicBezTo>
                    <a:cubicBezTo>
                      <a:pt x="1220" y="3835"/>
                      <a:pt x="1464" y="3469"/>
                      <a:pt x="1482" y="2755"/>
                    </a:cubicBezTo>
                    <a:cubicBezTo>
                      <a:pt x="1499" y="2023"/>
                      <a:pt x="1273" y="1691"/>
                      <a:pt x="1046" y="1378"/>
                    </a:cubicBezTo>
                    <a:cubicBezTo>
                      <a:pt x="837" y="1046"/>
                      <a:pt x="610" y="767"/>
                      <a:pt x="628" y="88"/>
                    </a:cubicBezTo>
                    <a:cubicBezTo>
                      <a:pt x="628" y="53"/>
                      <a:pt x="593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 rot="-355772">
                <a:off x="3548093" y="-121869"/>
                <a:ext cx="362582" cy="138793"/>
              </a:xfrm>
              <a:custGeom>
                <a:avLst/>
                <a:gdLst/>
                <a:ahLst/>
                <a:cxnLst/>
                <a:rect l="l" t="t" r="r" b="b"/>
                <a:pathLst>
                  <a:path w="14504" h="5552" extrusionOk="0">
                    <a:moveTo>
                      <a:pt x="6856" y="0"/>
                    </a:moveTo>
                    <a:cubicBezTo>
                      <a:pt x="1431" y="0"/>
                      <a:pt x="18" y="4524"/>
                      <a:pt x="1" y="4575"/>
                    </a:cubicBezTo>
                    <a:cubicBezTo>
                      <a:pt x="1" y="4610"/>
                      <a:pt x="18" y="4662"/>
                      <a:pt x="53" y="4679"/>
                    </a:cubicBezTo>
                    <a:cubicBezTo>
                      <a:pt x="105" y="4679"/>
                      <a:pt x="140" y="4662"/>
                      <a:pt x="175" y="4610"/>
                    </a:cubicBezTo>
                    <a:cubicBezTo>
                      <a:pt x="192" y="4576"/>
                      <a:pt x="1545" y="172"/>
                      <a:pt x="6800" y="172"/>
                    </a:cubicBezTo>
                    <a:cubicBezTo>
                      <a:pt x="6948" y="172"/>
                      <a:pt x="7098" y="175"/>
                      <a:pt x="7252" y="182"/>
                    </a:cubicBezTo>
                    <a:cubicBezTo>
                      <a:pt x="12917" y="444"/>
                      <a:pt x="14312" y="5446"/>
                      <a:pt x="14329" y="5481"/>
                    </a:cubicBezTo>
                    <a:cubicBezTo>
                      <a:pt x="14347" y="5534"/>
                      <a:pt x="14382" y="5551"/>
                      <a:pt x="14416" y="5551"/>
                    </a:cubicBezTo>
                    <a:cubicBezTo>
                      <a:pt x="14486" y="5534"/>
                      <a:pt x="14504" y="5481"/>
                      <a:pt x="14486" y="5412"/>
                    </a:cubicBezTo>
                    <a:cubicBezTo>
                      <a:pt x="14486" y="5377"/>
                      <a:pt x="13039" y="269"/>
                      <a:pt x="7252" y="8"/>
                    </a:cubicBezTo>
                    <a:cubicBezTo>
                      <a:pt x="7118" y="3"/>
                      <a:pt x="6986" y="0"/>
                      <a:pt x="6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 rot="-355772">
                <a:off x="3216912" y="-444901"/>
                <a:ext cx="146868" cy="113619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4545" extrusionOk="0">
                    <a:moveTo>
                      <a:pt x="1322" y="0"/>
                    </a:moveTo>
                    <a:cubicBezTo>
                      <a:pt x="817" y="0"/>
                      <a:pt x="140" y="248"/>
                      <a:pt x="1" y="1163"/>
                    </a:cubicBezTo>
                    <a:cubicBezTo>
                      <a:pt x="1308" y="1982"/>
                      <a:pt x="2842" y="3080"/>
                      <a:pt x="4358" y="4544"/>
                    </a:cubicBezTo>
                    <a:cubicBezTo>
                      <a:pt x="4480" y="4370"/>
                      <a:pt x="4620" y="4196"/>
                      <a:pt x="4742" y="3987"/>
                    </a:cubicBezTo>
                    <a:cubicBezTo>
                      <a:pt x="5614" y="2505"/>
                      <a:pt x="5875" y="361"/>
                      <a:pt x="4446" y="65"/>
                    </a:cubicBezTo>
                    <a:cubicBezTo>
                      <a:pt x="4362" y="47"/>
                      <a:pt x="4283" y="39"/>
                      <a:pt x="4208" y="39"/>
                    </a:cubicBezTo>
                    <a:cubicBezTo>
                      <a:pt x="2977" y="39"/>
                      <a:pt x="2807" y="2191"/>
                      <a:pt x="2807" y="2191"/>
                    </a:cubicBezTo>
                    <a:cubicBezTo>
                      <a:pt x="2807" y="2191"/>
                      <a:pt x="2668" y="465"/>
                      <a:pt x="1779" y="82"/>
                    </a:cubicBezTo>
                    <a:cubicBezTo>
                      <a:pt x="1675" y="35"/>
                      <a:pt x="1510" y="0"/>
                      <a:pt x="1322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 rot="-355772">
                <a:off x="3525728" y="-504744"/>
                <a:ext cx="146168" cy="142643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5706" extrusionOk="0">
                    <a:moveTo>
                      <a:pt x="1488" y="1"/>
                    </a:moveTo>
                    <a:cubicBezTo>
                      <a:pt x="874" y="1"/>
                      <a:pt x="0" y="377"/>
                      <a:pt x="217" y="1958"/>
                    </a:cubicBezTo>
                    <a:cubicBezTo>
                      <a:pt x="548" y="4172"/>
                      <a:pt x="2918" y="5706"/>
                      <a:pt x="2918" y="5706"/>
                    </a:cubicBezTo>
                    <a:cubicBezTo>
                      <a:pt x="2918" y="5706"/>
                      <a:pt x="4017" y="5043"/>
                      <a:pt x="4749" y="3806"/>
                    </a:cubicBezTo>
                    <a:cubicBezTo>
                      <a:pt x="5585" y="2394"/>
                      <a:pt x="5847" y="354"/>
                      <a:pt x="4470" y="75"/>
                    </a:cubicBezTo>
                    <a:cubicBezTo>
                      <a:pt x="4393" y="59"/>
                      <a:pt x="4320" y="52"/>
                      <a:pt x="4251" y="52"/>
                    </a:cubicBezTo>
                    <a:cubicBezTo>
                      <a:pt x="3104" y="52"/>
                      <a:pt x="2918" y="2097"/>
                      <a:pt x="2918" y="2097"/>
                    </a:cubicBezTo>
                    <a:cubicBezTo>
                      <a:pt x="2918" y="2097"/>
                      <a:pt x="2796" y="441"/>
                      <a:pt x="1925" y="75"/>
                    </a:cubicBezTo>
                    <a:cubicBezTo>
                      <a:pt x="1823" y="32"/>
                      <a:pt x="1666" y="1"/>
                      <a:pt x="1488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 rot="-355772">
                <a:off x="3878414" y="-327265"/>
                <a:ext cx="123519" cy="134768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5391" extrusionOk="0">
                    <a:moveTo>
                      <a:pt x="1421" y="0"/>
                    </a:moveTo>
                    <a:cubicBezTo>
                      <a:pt x="834" y="0"/>
                      <a:pt x="1" y="368"/>
                      <a:pt x="217" y="1869"/>
                    </a:cubicBezTo>
                    <a:cubicBezTo>
                      <a:pt x="496" y="3804"/>
                      <a:pt x="2396" y="5164"/>
                      <a:pt x="2727" y="5390"/>
                    </a:cubicBezTo>
                    <a:lnTo>
                      <a:pt x="4941" y="545"/>
                    </a:lnTo>
                    <a:cubicBezTo>
                      <a:pt x="4784" y="301"/>
                      <a:pt x="4575" y="144"/>
                      <a:pt x="4244" y="74"/>
                    </a:cubicBezTo>
                    <a:cubicBezTo>
                      <a:pt x="4170" y="59"/>
                      <a:pt x="4100" y="52"/>
                      <a:pt x="4034" y="52"/>
                    </a:cubicBezTo>
                    <a:cubicBezTo>
                      <a:pt x="2917" y="52"/>
                      <a:pt x="2762" y="2009"/>
                      <a:pt x="2762" y="2009"/>
                    </a:cubicBezTo>
                    <a:cubicBezTo>
                      <a:pt x="2762" y="2009"/>
                      <a:pt x="2640" y="423"/>
                      <a:pt x="1838" y="74"/>
                    </a:cubicBezTo>
                    <a:cubicBezTo>
                      <a:pt x="1740" y="31"/>
                      <a:pt x="1591" y="0"/>
                      <a:pt x="1421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 rot="-355772">
                <a:off x="3433453" y="-347402"/>
                <a:ext cx="139243" cy="135918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437" extrusionOk="0">
                    <a:moveTo>
                      <a:pt x="1430" y="1"/>
                    </a:moveTo>
                    <a:cubicBezTo>
                      <a:pt x="853" y="1"/>
                      <a:pt x="1" y="354"/>
                      <a:pt x="218" y="1863"/>
                    </a:cubicBezTo>
                    <a:cubicBezTo>
                      <a:pt x="514" y="3989"/>
                      <a:pt x="2780" y="5436"/>
                      <a:pt x="2780" y="5436"/>
                    </a:cubicBezTo>
                    <a:cubicBezTo>
                      <a:pt x="2780" y="5436"/>
                      <a:pt x="3826" y="4809"/>
                      <a:pt x="4524" y="3623"/>
                    </a:cubicBezTo>
                    <a:cubicBezTo>
                      <a:pt x="5343" y="2281"/>
                      <a:pt x="5569" y="329"/>
                      <a:pt x="4262" y="67"/>
                    </a:cubicBezTo>
                    <a:cubicBezTo>
                      <a:pt x="4189" y="53"/>
                      <a:pt x="4120" y="46"/>
                      <a:pt x="4054" y="46"/>
                    </a:cubicBezTo>
                    <a:cubicBezTo>
                      <a:pt x="2936" y="46"/>
                      <a:pt x="2780" y="2020"/>
                      <a:pt x="2780" y="2020"/>
                    </a:cubicBezTo>
                    <a:cubicBezTo>
                      <a:pt x="2780" y="2020"/>
                      <a:pt x="2658" y="416"/>
                      <a:pt x="1822" y="67"/>
                    </a:cubicBezTo>
                    <a:cubicBezTo>
                      <a:pt x="1733" y="29"/>
                      <a:pt x="1593" y="1"/>
                      <a:pt x="1430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 rot="-355772">
                <a:off x="3739243" y="-440498"/>
                <a:ext cx="139218" cy="135893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5436" extrusionOk="0">
                    <a:moveTo>
                      <a:pt x="1429" y="0"/>
                    </a:moveTo>
                    <a:cubicBezTo>
                      <a:pt x="853" y="0"/>
                      <a:pt x="0" y="354"/>
                      <a:pt x="218" y="1862"/>
                    </a:cubicBezTo>
                    <a:cubicBezTo>
                      <a:pt x="514" y="3989"/>
                      <a:pt x="2780" y="5436"/>
                      <a:pt x="2780" y="5436"/>
                    </a:cubicBezTo>
                    <a:cubicBezTo>
                      <a:pt x="2780" y="5436"/>
                      <a:pt x="3826" y="4808"/>
                      <a:pt x="4523" y="3623"/>
                    </a:cubicBezTo>
                    <a:cubicBezTo>
                      <a:pt x="5325" y="2281"/>
                      <a:pt x="5569" y="328"/>
                      <a:pt x="4262" y="67"/>
                    </a:cubicBezTo>
                    <a:cubicBezTo>
                      <a:pt x="4188" y="52"/>
                      <a:pt x="4118" y="45"/>
                      <a:pt x="4052" y="45"/>
                    </a:cubicBezTo>
                    <a:cubicBezTo>
                      <a:pt x="2935" y="45"/>
                      <a:pt x="2780" y="2002"/>
                      <a:pt x="2780" y="2002"/>
                    </a:cubicBezTo>
                    <a:cubicBezTo>
                      <a:pt x="2780" y="2002"/>
                      <a:pt x="2658" y="416"/>
                      <a:pt x="1821" y="67"/>
                    </a:cubicBezTo>
                    <a:cubicBezTo>
                      <a:pt x="1733" y="29"/>
                      <a:pt x="1592" y="0"/>
                      <a:pt x="1429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 rot="-355772">
                <a:off x="4002895" y="-678711"/>
                <a:ext cx="139543" cy="135518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5421" extrusionOk="0">
                    <a:moveTo>
                      <a:pt x="1422" y="1"/>
                    </a:moveTo>
                    <a:cubicBezTo>
                      <a:pt x="839" y="1"/>
                      <a:pt x="0" y="352"/>
                      <a:pt x="230" y="1865"/>
                    </a:cubicBezTo>
                    <a:cubicBezTo>
                      <a:pt x="526" y="3992"/>
                      <a:pt x="2792" y="5421"/>
                      <a:pt x="2792" y="5421"/>
                    </a:cubicBezTo>
                    <a:cubicBezTo>
                      <a:pt x="2792" y="5421"/>
                      <a:pt x="3838" y="4793"/>
                      <a:pt x="4535" y="3625"/>
                    </a:cubicBezTo>
                    <a:cubicBezTo>
                      <a:pt x="5337" y="2266"/>
                      <a:pt x="5581" y="331"/>
                      <a:pt x="4274" y="70"/>
                    </a:cubicBezTo>
                    <a:cubicBezTo>
                      <a:pt x="4200" y="55"/>
                      <a:pt x="4130" y="48"/>
                      <a:pt x="4064" y="48"/>
                    </a:cubicBezTo>
                    <a:cubicBezTo>
                      <a:pt x="2947" y="48"/>
                      <a:pt x="2792" y="2004"/>
                      <a:pt x="2792" y="2004"/>
                    </a:cubicBezTo>
                    <a:cubicBezTo>
                      <a:pt x="2792" y="2004"/>
                      <a:pt x="2670" y="418"/>
                      <a:pt x="1833" y="70"/>
                    </a:cubicBezTo>
                    <a:cubicBezTo>
                      <a:pt x="1739" y="30"/>
                      <a:pt x="1592" y="1"/>
                      <a:pt x="1422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 rot="-355772">
                <a:off x="3754743" y="-642423"/>
                <a:ext cx="139543" cy="135543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5422" extrusionOk="0">
                    <a:moveTo>
                      <a:pt x="1421" y="1"/>
                    </a:moveTo>
                    <a:cubicBezTo>
                      <a:pt x="837" y="1"/>
                      <a:pt x="0" y="349"/>
                      <a:pt x="230" y="1848"/>
                    </a:cubicBezTo>
                    <a:cubicBezTo>
                      <a:pt x="526" y="3992"/>
                      <a:pt x="2792" y="5421"/>
                      <a:pt x="2792" y="5421"/>
                    </a:cubicBezTo>
                    <a:cubicBezTo>
                      <a:pt x="2792" y="5421"/>
                      <a:pt x="3838" y="4794"/>
                      <a:pt x="4535" y="3626"/>
                    </a:cubicBezTo>
                    <a:cubicBezTo>
                      <a:pt x="5337" y="2266"/>
                      <a:pt x="5581" y="331"/>
                      <a:pt x="4274" y="70"/>
                    </a:cubicBezTo>
                    <a:cubicBezTo>
                      <a:pt x="4200" y="55"/>
                      <a:pt x="4131" y="48"/>
                      <a:pt x="4064" y="48"/>
                    </a:cubicBezTo>
                    <a:cubicBezTo>
                      <a:pt x="2947" y="48"/>
                      <a:pt x="2792" y="2005"/>
                      <a:pt x="2792" y="2005"/>
                    </a:cubicBezTo>
                    <a:cubicBezTo>
                      <a:pt x="2792" y="2005"/>
                      <a:pt x="2670" y="418"/>
                      <a:pt x="1833" y="70"/>
                    </a:cubicBezTo>
                    <a:cubicBezTo>
                      <a:pt x="1739" y="31"/>
                      <a:pt x="1591" y="1"/>
                      <a:pt x="1421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 rot="-355772">
                <a:off x="3132748" y="-638176"/>
                <a:ext cx="91095" cy="9732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893" extrusionOk="0">
                    <a:moveTo>
                      <a:pt x="2368" y="1"/>
                    </a:moveTo>
                    <a:cubicBezTo>
                      <a:pt x="1750" y="1"/>
                      <a:pt x="1203" y="668"/>
                      <a:pt x="1203" y="668"/>
                    </a:cubicBezTo>
                    <a:cubicBezTo>
                      <a:pt x="1203" y="668"/>
                      <a:pt x="1168" y="459"/>
                      <a:pt x="1064" y="215"/>
                    </a:cubicBezTo>
                    <a:cubicBezTo>
                      <a:pt x="698" y="1086"/>
                      <a:pt x="297" y="2080"/>
                      <a:pt x="1" y="3213"/>
                    </a:cubicBezTo>
                    <a:cubicBezTo>
                      <a:pt x="506" y="3649"/>
                      <a:pt x="959" y="3893"/>
                      <a:pt x="959" y="3893"/>
                    </a:cubicBezTo>
                    <a:cubicBezTo>
                      <a:pt x="3522" y="2550"/>
                      <a:pt x="3644" y="720"/>
                      <a:pt x="2859" y="162"/>
                    </a:cubicBezTo>
                    <a:cubicBezTo>
                      <a:pt x="2696" y="46"/>
                      <a:pt x="2530" y="1"/>
                      <a:pt x="2368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 rot="-355772">
                <a:off x="3250405" y="-610897"/>
                <a:ext cx="125869" cy="111169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447" extrusionOk="0">
                    <a:moveTo>
                      <a:pt x="1416" y="1"/>
                    </a:moveTo>
                    <a:cubicBezTo>
                      <a:pt x="809" y="1"/>
                      <a:pt x="0" y="366"/>
                      <a:pt x="206" y="1832"/>
                    </a:cubicBezTo>
                    <a:cubicBezTo>
                      <a:pt x="450" y="3471"/>
                      <a:pt x="2350" y="4447"/>
                      <a:pt x="2350" y="4447"/>
                    </a:cubicBezTo>
                    <a:cubicBezTo>
                      <a:pt x="4947" y="3105"/>
                      <a:pt x="5034" y="1240"/>
                      <a:pt x="4250" y="699"/>
                    </a:cubicBezTo>
                    <a:cubicBezTo>
                      <a:pt x="4087" y="583"/>
                      <a:pt x="3920" y="537"/>
                      <a:pt x="3758" y="537"/>
                    </a:cubicBezTo>
                    <a:cubicBezTo>
                      <a:pt x="3141" y="537"/>
                      <a:pt x="2594" y="1205"/>
                      <a:pt x="2594" y="1205"/>
                    </a:cubicBezTo>
                    <a:cubicBezTo>
                      <a:pt x="2594" y="1205"/>
                      <a:pt x="2472" y="403"/>
                      <a:pt x="1932" y="107"/>
                    </a:cubicBezTo>
                    <a:cubicBezTo>
                      <a:pt x="1822" y="47"/>
                      <a:pt x="1632" y="1"/>
                      <a:pt x="1416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 rot="-355772">
                <a:off x="3750406" y="-253016"/>
                <a:ext cx="125694" cy="111019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4441" extrusionOk="0">
                    <a:moveTo>
                      <a:pt x="1400" y="1"/>
                    </a:moveTo>
                    <a:cubicBezTo>
                      <a:pt x="798" y="1"/>
                      <a:pt x="0" y="373"/>
                      <a:pt x="217" y="1825"/>
                    </a:cubicBezTo>
                    <a:cubicBezTo>
                      <a:pt x="443" y="3464"/>
                      <a:pt x="2343" y="4440"/>
                      <a:pt x="2343" y="4440"/>
                    </a:cubicBezTo>
                    <a:cubicBezTo>
                      <a:pt x="4941" y="3098"/>
                      <a:pt x="5028" y="1250"/>
                      <a:pt x="4243" y="692"/>
                    </a:cubicBezTo>
                    <a:cubicBezTo>
                      <a:pt x="4080" y="577"/>
                      <a:pt x="3914" y="531"/>
                      <a:pt x="3752" y="531"/>
                    </a:cubicBezTo>
                    <a:cubicBezTo>
                      <a:pt x="3134" y="531"/>
                      <a:pt x="2587" y="1198"/>
                      <a:pt x="2587" y="1198"/>
                    </a:cubicBezTo>
                    <a:cubicBezTo>
                      <a:pt x="2587" y="1198"/>
                      <a:pt x="2448" y="396"/>
                      <a:pt x="1925" y="117"/>
                    </a:cubicBezTo>
                    <a:cubicBezTo>
                      <a:pt x="1817" y="52"/>
                      <a:pt x="1622" y="1"/>
                      <a:pt x="1400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 rot="-355772">
                <a:off x="3905552" y="-522267"/>
                <a:ext cx="121219" cy="107645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306" extrusionOk="0">
                    <a:moveTo>
                      <a:pt x="3489" y="1"/>
                    </a:moveTo>
                    <a:cubicBezTo>
                      <a:pt x="3284" y="1"/>
                      <a:pt x="3104" y="45"/>
                      <a:pt x="2999" y="105"/>
                    </a:cubicBezTo>
                    <a:cubicBezTo>
                      <a:pt x="2476" y="401"/>
                      <a:pt x="2371" y="1185"/>
                      <a:pt x="2371" y="1185"/>
                    </a:cubicBezTo>
                    <a:cubicBezTo>
                      <a:pt x="2371" y="1185"/>
                      <a:pt x="1825" y="538"/>
                      <a:pt x="1222" y="538"/>
                    </a:cubicBezTo>
                    <a:cubicBezTo>
                      <a:pt x="1072" y="538"/>
                      <a:pt x="918" y="579"/>
                      <a:pt x="768" y="680"/>
                    </a:cubicBezTo>
                    <a:cubicBezTo>
                      <a:pt x="1" y="1238"/>
                      <a:pt x="88" y="3016"/>
                      <a:pt x="2598" y="4305"/>
                    </a:cubicBezTo>
                    <a:cubicBezTo>
                      <a:pt x="2598" y="4305"/>
                      <a:pt x="4428" y="3347"/>
                      <a:pt x="4655" y="1778"/>
                    </a:cubicBezTo>
                    <a:cubicBezTo>
                      <a:pt x="4848" y="361"/>
                      <a:pt x="4070" y="1"/>
                      <a:pt x="3489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 rot="-355772">
                <a:off x="3367209" y="-537997"/>
                <a:ext cx="121219" cy="107445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298" extrusionOk="0">
                    <a:moveTo>
                      <a:pt x="3484" y="0"/>
                    </a:moveTo>
                    <a:cubicBezTo>
                      <a:pt x="3281" y="0"/>
                      <a:pt x="3102" y="43"/>
                      <a:pt x="2999" y="97"/>
                    </a:cubicBezTo>
                    <a:cubicBezTo>
                      <a:pt x="2511" y="428"/>
                      <a:pt x="2371" y="1195"/>
                      <a:pt x="2371" y="1195"/>
                    </a:cubicBezTo>
                    <a:cubicBezTo>
                      <a:pt x="2371" y="1195"/>
                      <a:pt x="1828" y="541"/>
                      <a:pt x="1228" y="541"/>
                    </a:cubicBezTo>
                    <a:cubicBezTo>
                      <a:pt x="1076" y="541"/>
                      <a:pt x="919" y="583"/>
                      <a:pt x="767" y="689"/>
                    </a:cubicBezTo>
                    <a:cubicBezTo>
                      <a:pt x="1" y="1230"/>
                      <a:pt x="88" y="3025"/>
                      <a:pt x="2598" y="4298"/>
                    </a:cubicBezTo>
                    <a:cubicBezTo>
                      <a:pt x="2598" y="4298"/>
                      <a:pt x="4428" y="3339"/>
                      <a:pt x="4655" y="1770"/>
                    </a:cubicBezTo>
                    <a:cubicBezTo>
                      <a:pt x="4848" y="349"/>
                      <a:pt x="4065" y="0"/>
                      <a:pt x="3484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 rot="-355772">
                <a:off x="3541298" y="-220508"/>
                <a:ext cx="121644" cy="10789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316" extrusionOk="0">
                    <a:moveTo>
                      <a:pt x="3491" y="1"/>
                    </a:moveTo>
                    <a:cubicBezTo>
                      <a:pt x="3290" y="1"/>
                      <a:pt x="3115" y="43"/>
                      <a:pt x="3016" y="97"/>
                    </a:cubicBezTo>
                    <a:cubicBezTo>
                      <a:pt x="2510" y="428"/>
                      <a:pt x="2388" y="1195"/>
                      <a:pt x="2388" y="1195"/>
                    </a:cubicBezTo>
                    <a:cubicBezTo>
                      <a:pt x="2388" y="1195"/>
                      <a:pt x="1845" y="542"/>
                      <a:pt x="1237" y="542"/>
                    </a:cubicBezTo>
                    <a:cubicBezTo>
                      <a:pt x="1082" y="542"/>
                      <a:pt x="923" y="584"/>
                      <a:pt x="767" y="690"/>
                    </a:cubicBezTo>
                    <a:cubicBezTo>
                      <a:pt x="0" y="1230"/>
                      <a:pt x="88" y="3026"/>
                      <a:pt x="2598" y="4315"/>
                    </a:cubicBezTo>
                    <a:cubicBezTo>
                      <a:pt x="2598" y="4315"/>
                      <a:pt x="4428" y="3357"/>
                      <a:pt x="4672" y="1788"/>
                    </a:cubicBezTo>
                    <a:cubicBezTo>
                      <a:pt x="4866" y="352"/>
                      <a:pt x="4071" y="1"/>
                      <a:pt x="3491" y="1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 rot="-355772">
                <a:off x="3538302" y="-765700"/>
                <a:ext cx="698565" cy="1082546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43304" extrusionOk="0">
                    <a:moveTo>
                      <a:pt x="24509" y="0"/>
                    </a:moveTo>
                    <a:cubicBezTo>
                      <a:pt x="22452" y="942"/>
                      <a:pt x="20099" y="1552"/>
                      <a:pt x="17676" y="1935"/>
                    </a:cubicBezTo>
                    <a:cubicBezTo>
                      <a:pt x="15619" y="18286"/>
                      <a:pt x="4707" y="26775"/>
                      <a:pt x="1" y="29720"/>
                    </a:cubicBezTo>
                    <a:cubicBezTo>
                      <a:pt x="1308" y="34462"/>
                      <a:pt x="2093" y="39133"/>
                      <a:pt x="2511" y="42550"/>
                    </a:cubicBezTo>
                    <a:cubicBezTo>
                      <a:pt x="3496" y="43019"/>
                      <a:pt x="5695" y="43304"/>
                      <a:pt x="7817" y="43304"/>
                    </a:cubicBezTo>
                    <a:cubicBezTo>
                      <a:pt x="9713" y="43304"/>
                      <a:pt x="11547" y="43076"/>
                      <a:pt x="12395" y="42550"/>
                    </a:cubicBezTo>
                    <a:cubicBezTo>
                      <a:pt x="12395" y="42550"/>
                      <a:pt x="13998" y="14677"/>
                      <a:pt x="27943" y="9343"/>
                    </a:cubicBezTo>
                    <a:cubicBezTo>
                      <a:pt x="27943" y="9343"/>
                      <a:pt x="27368" y="4271"/>
                      <a:pt x="24509" y="0"/>
                    </a:cubicBezTo>
                    <a:close/>
                  </a:path>
                </a:pathLst>
              </a:custGeom>
              <a:solidFill>
                <a:srgbClr val="315160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 rot="-355772">
                <a:off x="3465160" y="-879905"/>
                <a:ext cx="413804" cy="296685"/>
              </a:xfrm>
              <a:custGeom>
                <a:avLst/>
                <a:gdLst/>
                <a:ahLst/>
                <a:cxnLst/>
                <a:rect l="l" t="t" r="r" b="b"/>
                <a:pathLst>
                  <a:path w="16553" h="11868" extrusionOk="0">
                    <a:moveTo>
                      <a:pt x="2471" y="0"/>
                    </a:moveTo>
                    <a:cubicBezTo>
                      <a:pt x="1141" y="0"/>
                      <a:pt x="0" y="2076"/>
                      <a:pt x="551" y="5303"/>
                    </a:cubicBezTo>
                    <a:cubicBezTo>
                      <a:pt x="1161" y="8876"/>
                      <a:pt x="2608" y="10881"/>
                      <a:pt x="2608" y="10881"/>
                    </a:cubicBezTo>
                    <a:cubicBezTo>
                      <a:pt x="4472" y="11669"/>
                      <a:pt x="6792" y="11868"/>
                      <a:pt x="8654" y="11868"/>
                    </a:cubicBezTo>
                    <a:cubicBezTo>
                      <a:pt x="10537" y="11868"/>
                      <a:pt x="11951" y="11665"/>
                      <a:pt x="11951" y="11665"/>
                    </a:cubicBezTo>
                    <a:cubicBezTo>
                      <a:pt x="11951" y="11665"/>
                      <a:pt x="13624" y="10026"/>
                      <a:pt x="14461" y="8492"/>
                    </a:cubicBezTo>
                    <a:cubicBezTo>
                      <a:pt x="15838" y="5913"/>
                      <a:pt x="16553" y="3037"/>
                      <a:pt x="15071" y="2531"/>
                    </a:cubicBezTo>
                    <a:cubicBezTo>
                      <a:pt x="15032" y="2518"/>
                      <a:pt x="14991" y="2512"/>
                      <a:pt x="14948" y="2512"/>
                    </a:cubicBezTo>
                    <a:cubicBezTo>
                      <a:pt x="13746" y="2512"/>
                      <a:pt x="11324" y="7551"/>
                      <a:pt x="11324" y="7551"/>
                    </a:cubicBezTo>
                    <a:cubicBezTo>
                      <a:pt x="11324" y="7551"/>
                      <a:pt x="14113" y="875"/>
                      <a:pt x="12143" y="265"/>
                    </a:cubicBezTo>
                    <a:cubicBezTo>
                      <a:pt x="12071" y="242"/>
                      <a:pt x="11998" y="232"/>
                      <a:pt x="11926" y="232"/>
                    </a:cubicBezTo>
                    <a:cubicBezTo>
                      <a:pt x="10017" y="232"/>
                      <a:pt x="7785" y="7638"/>
                      <a:pt x="7785" y="7638"/>
                    </a:cubicBezTo>
                    <a:cubicBezTo>
                      <a:pt x="7785" y="7638"/>
                      <a:pt x="9232" y="1485"/>
                      <a:pt x="7384" y="1293"/>
                    </a:cubicBezTo>
                    <a:cubicBezTo>
                      <a:pt x="7360" y="1291"/>
                      <a:pt x="7336" y="1290"/>
                      <a:pt x="7313" y="1290"/>
                    </a:cubicBezTo>
                    <a:cubicBezTo>
                      <a:pt x="5519" y="1290"/>
                      <a:pt x="5519" y="8458"/>
                      <a:pt x="5519" y="8458"/>
                    </a:cubicBezTo>
                    <a:cubicBezTo>
                      <a:pt x="5519" y="8458"/>
                      <a:pt x="4857" y="753"/>
                      <a:pt x="2904" y="73"/>
                    </a:cubicBezTo>
                    <a:cubicBezTo>
                      <a:pt x="2759" y="24"/>
                      <a:pt x="2614" y="0"/>
                      <a:pt x="24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 rot="-355772">
                <a:off x="3586129" y="-660431"/>
                <a:ext cx="98070" cy="97520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3901" extrusionOk="0">
                    <a:moveTo>
                      <a:pt x="1512" y="1"/>
                    </a:moveTo>
                    <a:cubicBezTo>
                      <a:pt x="1396" y="1"/>
                      <a:pt x="1281" y="27"/>
                      <a:pt x="1168" y="83"/>
                    </a:cubicBezTo>
                    <a:cubicBezTo>
                      <a:pt x="0" y="676"/>
                      <a:pt x="3120" y="3901"/>
                      <a:pt x="3120" y="3901"/>
                    </a:cubicBezTo>
                    <a:lnTo>
                      <a:pt x="3922" y="3465"/>
                    </a:lnTo>
                    <a:cubicBezTo>
                      <a:pt x="3827" y="2361"/>
                      <a:pt x="2620" y="1"/>
                      <a:pt x="15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 rot="-355772">
                <a:off x="3667080" y="-676994"/>
                <a:ext cx="74971" cy="9637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3855" extrusionOk="0">
                    <a:moveTo>
                      <a:pt x="1742" y="1"/>
                    </a:moveTo>
                    <a:cubicBezTo>
                      <a:pt x="547" y="1"/>
                      <a:pt x="1" y="3419"/>
                      <a:pt x="1" y="3419"/>
                    </a:cubicBezTo>
                    <a:lnTo>
                      <a:pt x="1256" y="3854"/>
                    </a:lnTo>
                    <a:cubicBezTo>
                      <a:pt x="1256" y="3854"/>
                      <a:pt x="2999" y="54"/>
                      <a:pt x="1779" y="2"/>
                    </a:cubicBezTo>
                    <a:cubicBezTo>
                      <a:pt x="1766" y="1"/>
                      <a:pt x="1754" y="1"/>
                      <a:pt x="17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 rot="-355772">
                <a:off x="3459480" y="-612125"/>
                <a:ext cx="190440" cy="71671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2867" extrusionOk="0">
                    <a:moveTo>
                      <a:pt x="1631" y="1"/>
                    </a:moveTo>
                    <a:cubicBezTo>
                      <a:pt x="1415" y="1"/>
                      <a:pt x="1195" y="34"/>
                      <a:pt x="959" y="112"/>
                    </a:cubicBezTo>
                    <a:cubicBezTo>
                      <a:pt x="506" y="269"/>
                      <a:pt x="1" y="932"/>
                      <a:pt x="663" y="1489"/>
                    </a:cubicBezTo>
                    <a:cubicBezTo>
                      <a:pt x="1918" y="2605"/>
                      <a:pt x="7618" y="2866"/>
                      <a:pt x="7618" y="2866"/>
                    </a:cubicBezTo>
                    <a:cubicBezTo>
                      <a:pt x="7618" y="2866"/>
                      <a:pt x="4742" y="914"/>
                      <a:pt x="3190" y="374"/>
                    </a:cubicBezTo>
                    <a:cubicBezTo>
                      <a:pt x="2605" y="179"/>
                      <a:pt x="2131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 rot="-355772">
                <a:off x="3493141" y="-660646"/>
                <a:ext cx="185666" cy="116819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4673" extrusionOk="0">
                    <a:moveTo>
                      <a:pt x="1871" y="0"/>
                    </a:moveTo>
                    <a:cubicBezTo>
                      <a:pt x="1570" y="0"/>
                      <a:pt x="1297" y="91"/>
                      <a:pt x="1064" y="297"/>
                    </a:cubicBezTo>
                    <a:cubicBezTo>
                      <a:pt x="0" y="1256"/>
                      <a:pt x="2545" y="3121"/>
                      <a:pt x="2545" y="3121"/>
                    </a:cubicBezTo>
                    <a:lnTo>
                      <a:pt x="6136" y="4672"/>
                    </a:lnTo>
                    <a:cubicBezTo>
                      <a:pt x="6136" y="4672"/>
                      <a:pt x="7426" y="4150"/>
                      <a:pt x="6886" y="3609"/>
                    </a:cubicBezTo>
                    <a:cubicBezTo>
                      <a:pt x="5442" y="2122"/>
                      <a:pt x="3327" y="0"/>
                      <a:pt x="1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 rot="-355772">
                <a:off x="3645910" y="-689266"/>
                <a:ext cx="196565" cy="129019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5161" extrusionOk="0">
                    <a:moveTo>
                      <a:pt x="6543" y="0"/>
                    </a:moveTo>
                    <a:cubicBezTo>
                      <a:pt x="5395" y="0"/>
                      <a:pt x="3722" y="1416"/>
                      <a:pt x="2616" y="2509"/>
                    </a:cubicBezTo>
                    <a:cubicBezTo>
                      <a:pt x="1570" y="3520"/>
                      <a:pt x="1" y="5158"/>
                      <a:pt x="1" y="5158"/>
                    </a:cubicBezTo>
                    <a:cubicBezTo>
                      <a:pt x="71" y="5160"/>
                      <a:pt x="149" y="5161"/>
                      <a:pt x="234" y="5161"/>
                    </a:cubicBezTo>
                    <a:cubicBezTo>
                      <a:pt x="1154" y="5161"/>
                      <a:pt x="2867" y="5046"/>
                      <a:pt x="4463" y="4200"/>
                    </a:cubicBezTo>
                    <a:cubicBezTo>
                      <a:pt x="7078" y="2823"/>
                      <a:pt x="7862" y="783"/>
                      <a:pt x="7235" y="243"/>
                    </a:cubicBezTo>
                    <a:cubicBezTo>
                      <a:pt x="7040" y="74"/>
                      <a:pt x="6806" y="0"/>
                      <a:pt x="6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 rot="-355772">
                <a:off x="3647985" y="-649332"/>
                <a:ext cx="253212" cy="86146"/>
              </a:xfrm>
              <a:custGeom>
                <a:avLst/>
                <a:gdLst/>
                <a:ahLst/>
                <a:cxnLst/>
                <a:rect l="l" t="t" r="r" b="b"/>
                <a:pathLst>
                  <a:path w="10129" h="3446" extrusionOk="0">
                    <a:moveTo>
                      <a:pt x="8850" y="0"/>
                    </a:moveTo>
                    <a:cubicBezTo>
                      <a:pt x="7884" y="0"/>
                      <a:pt x="6463" y="412"/>
                      <a:pt x="5631" y="720"/>
                    </a:cubicBezTo>
                    <a:cubicBezTo>
                      <a:pt x="4376" y="1191"/>
                      <a:pt x="1" y="3439"/>
                      <a:pt x="1" y="3439"/>
                    </a:cubicBezTo>
                    <a:cubicBezTo>
                      <a:pt x="1" y="3439"/>
                      <a:pt x="240" y="3445"/>
                      <a:pt x="628" y="3445"/>
                    </a:cubicBezTo>
                    <a:cubicBezTo>
                      <a:pt x="1714" y="3445"/>
                      <a:pt x="3966" y="3398"/>
                      <a:pt x="5405" y="3039"/>
                    </a:cubicBezTo>
                    <a:cubicBezTo>
                      <a:pt x="8107" y="2394"/>
                      <a:pt x="10129" y="1330"/>
                      <a:pt x="9850" y="424"/>
                    </a:cubicBezTo>
                    <a:cubicBezTo>
                      <a:pt x="9747" y="116"/>
                      <a:pt x="9362" y="0"/>
                      <a:pt x="8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-659194" y="0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Definition 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96430" y="1302352"/>
            <a:ext cx="8260682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Abnormal uterine bleeding is defined as bleeding that is abnormal in volume, </a:t>
            </a:r>
            <a:r>
              <a:rPr lang="en-US" sz="2400" dirty="0" smtClean="0"/>
              <a:t>timing, regularity </a:t>
            </a:r>
            <a:r>
              <a:rPr lang="en-US" sz="2400" dirty="0"/>
              <a:t>and negatively impacts patient’s life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p46"/>
          <p:cNvSpPr txBox="1">
            <a:spLocks noGrp="1"/>
          </p:cNvSpPr>
          <p:nvPr>
            <p:ph type="subTitle" idx="1"/>
          </p:nvPr>
        </p:nvSpPr>
        <p:spPr>
          <a:xfrm>
            <a:off x="394567" y="1854023"/>
            <a:ext cx="8001287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Heavy menstrual Bleeding  ( HMB)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 smtClean="0"/>
              <a:t>Intermenstrual</a:t>
            </a:r>
            <a:r>
              <a:rPr lang="en-US" dirty="0" smtClean="0"/>
              <a:t> bleeding  (IMB)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Post coital bleeding (PCB)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Bleeding of endometrial origin (BEO)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/>
          </a:p>
        </p:txBody>
      </p:sp>
      <p:sp>
        <p:nvSpPr>
          <p:cNvPr id="2788" name="Google Shape;2788;p46"/>
          <p:cNvSpPr txBox="1">
            <a:spLocks noGrp="1"/>
          </p:cNvSpPr>
          <p:nvPr>
            <p:ph type="title"/>
          </p:nvPr>
        </p:nvSpPr>
        <p:spPr>
          <a:xfrm>
            <a:off x="399366" y="321247"/>
            <a:ext cx="7704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</a:rPr>
              <a:t>Types of AUB</a:t>
            </a:r>
            <a:endParaRPr sz="32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45"/>
          <p:cNvSpPr txBox="1">
            <a:spLocks noGrp="1"/>
          </p:cNvSpPr>
          <p:nvPr>
            <p:ph type="title"/>
          </p:nvPr>
        </p:nvSpPr>
        <p:spPr>
          <a:xfrm>
            <a:off x="548640" y="390525"/>
            <a:ext cx="7881620" cy="1246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/>
              <a:t>Prevalance and impact</a:t>
            </a:r>
            <a:br>
              <a:rPr lang="en-GB" sz="3200" b="1" dirty="0"/>
            </a:br>
            <a:endParaRPr sz="3200" b="1" dirty="0">
              <a:solidFill>
                <a:schemeClr val="dk2"/>
              </a:solidFill>
            </a:endParaRPr>
          </a:p>
        </p:txBody>
      </p:sp>
      <p:sp>
        <p:nvSpPr>
          <p:cNvPr id="2739" name="Google Shape;2739;p45"/>
          <p:cNvSpPr txBox="1">
            <a:spLocks noGrp="1"/>
          </p:cNvSpPr>
          <p:nvPr>
            <p:ph type="subTitle" idx="1"/>
          </p:nvPr>
        </p:nvSpPr>
        <p:spPr>
          <a:xfrm>
            <a:off x="350742" y="1312417"/>
            <a:ext cx="8650754" cy="36804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Menstrual irregularities account for up to 25-35% of women attending gynecological outpatient departments.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More commonly experienced by women of 35-45 years of age group.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Commonly seen in young girls (55.7%) soon after attaining menarche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90;p51"/>
          <p:cNvSpPr txBox="1">
            <a:spLocks noGrp="1"/>
          </p:cNvSpPr>
          <p:nvPr>
            <p:ph type="title" idx="4294967295"/>
          </p:nvPr>
        </p:nvSpPr>
        <p:spPr>
          <a:xfrm>
            <a:off x="106875" y="1353750"/>
            <a:ext cx="2945081" cy="2002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FIGO </a:t>
            </a:r>
            <a:r>
              <a:rPr lang="en-GB" sz="2400" b="1" dirty="0" smtClean="0"/>
              <a:t>has </a:t>
            </a:r>
            <a:r>
              <a:rPr lang="en-GB" sz="2400" b="1" dirty="0"/>
              <a:t>developed a classification system recognized </a:t>
            </a:r>
            <a:r>
              <a:rPr lang="en-GB" sz="2400" b="1" dirty="0" smtClean="0"/>
              <a:t>as </a:t>
            </a:r>
            <a:r>
              <a:rPr lang="en-GB" sz="2400" b="1" dirty="0" smtClean="0">
                <a:solidFill>
                  <a:srgbClr val="C00000"/>
                </a:solidFill>
              </a:rPr>
              <a:t>PALM COEIN</a:t>
            </a:r>
            <a:endParaRPr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FIGO-classification-of-causes-of-AUB-PALM-COEIN.png"/>
          <p:cNvPicPr>
            <a:picLocks noChangeAspect="1"/>
          </p:cNvPicPr>
          <p:nvPr/>
        </p:nvPicPr>
        <p:blipFill>
          <a:blip r:embed="rId3"/>
          <a:srcRect l="536" b="2799"/>
          <a:stretch>
            <a:fillRect/>
          </a:stretch>
        </p:blipFill>
        <p:spPr>
          <a:xfrm>
            <a:off x="3170712" y="0"/>
            <a:ext cx="5973288" cy="499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42"/>
          <p:cNvSpPr/>
          <p:nvPr/>
        </p:nvSpPr>
        <p:spPr>
          <a:xfrm>
            <a:off x="3534625" y="656588"/>
            <a:ext cx="2093700" cy="2009100"/>
          </a:xfrm>
          <a:prstGeom prst="ellipse">
            <a:avLst/>
          </a:prstGeom>
          <a:solidFill>
            <a:srgbClr val="EFD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42"/>
          <p:cNvSpPr txBox="1">
            <a:spLocks noGrp="1"/>
          </p:cNvSpPr>
          <p:nvPr>
            <p:ph type="title"/>
          </p:nvPr>
        </p:nvSpPr>
        <p:spPr>
          <a:xfrm>
            <a:off x="1783080" y="2520950"/>
            <a:ext cx="5934710" cy="1380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Clinical Evaluation</a:t>
            </a:r>
            <a:endParaRPr b="1" dirty="0"/>
          </a:p>
        </p:txBody>
      </p:sp>
      <p:grpSp>
        <p:nvGrpSpPr>
          <p:cNvPr id="38" name="Google Shape;2549;p43"/>
          <p:cNvGrpSpPr/>
          <p:nvPr/>
        </p:nvGrpSpPr>
        <p:grpSpPr>
          <a:xfrm>
            <a:off x="3072971" y="277674"/>
            <a:ext cx="1586809" cy="2607753"/>
            <a:chOff x="5141473" y="2139129"/>
            <a:chExt cx="1521731" cy="2615338"/>
          </a:xfrm>
        </p:grpSpPr>
        <p:sp>
          <p:nvSpPr>
            <p:cNvPr id="39" name="Google Shape;2550;p43"/>
            <p:cNvSpPr/>
            <p:nvPr/>
          </p:nvSpPr>
          <p:spPr>
            <a:xfrm>
              <a:off x="5141473" y="4377900"/>
              <a:ext cx="1290626" cy="376567"/>
            </a:xfrm>
            <a:custGeom>
              <a:avLst/>
              <a:gdLst/>
              <a:ahLst/>
              <a:cxnLst/>
              <a:rect l="l" t="t" r="r" b="b"/>
              <a:pathLst>
                <a:path w="31286" h="8476" extrusionOk="0">
                  <a:moveTo>
                    <a:pt x="15643" y="1"/>
                  </a:moveTo>
                  <a:cubicBezTo>
                    <a:pt x="6997" y="1"/>
                    <a:pt x="0" y="1898"/>
                    <a:pt x="0" y="4246"/>
                  </a:cubicBezTo>
                  <a:cubicBezTo>
                    <a:pt x="0" y="6578"/>
                    <a:pt x="6997" y="8475"/>
                    <a:pt x="15643" y="8475"/>
                  </a:cubicBezTo>
                  <a:cubicBezTo>
                    <a:pt x="24288" y="8475"/>
                    <a:pt x="31286" y="6578"/>
                    <a:pt x="31286" y="4246"/>
                  </a:cubicBezTo>
                  <a:cubicBezTo>
                    <a:pt x="31286" y="1898"/>
                    <a:pt x="24288" y="1"/>
                    <a:pt x="15643" y="1"/>
                  </a:cubicBezTo>
                  <a:close/>
                </a:path>
              </a:pathLst>
            </a:custGeom>
            <a:solidFill>
              <a:srgbClr val="DFAA96">
                <a:alpha val="47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2551;p43"/>
            <p:cNvGrpSpPr/>
            <p:nvPr/>
          </p:nvGrpSpPr>
          <p:grpSpPr>
            <a:xfrm>
              <a:off x="5199694" y="2139129"/>
              <a:ext cx="1463509" cy="2515339"/>
              <a:chOff x="2270679" y="3045655"/>
              <a:chExt cx="896923" cy="1541545"/>
            </a:xfrm>
          </p:grpSpPr>
          <p:sp>
            <p:nvSpPr>
              <p:cNvPr id="41" name="Google Shape;2552;p43"/>
              <p:cNvSpPr/>
              <p:nvPr/>
            </p:nvSpPr>
            <p:spPr>
              <a:xfrm>
                <a:off x="2273006" y="3514012"/>
                <a:ext cx="168179" cy="368548"/>
              </a:xfrm>
              <a:custGeom>
                <a:avLst/>
                <a:gdLst/>
                <a:ahLst/>
                <a:cxnLst/>
                <a:rect l="l" t="t" r="r" b="b"/>
                <a:pathLst>
                  <a:path w="7591" h="16635" extrusionOk="0">
                    <a:moveTo>
                      <a:pt x="3174" y="1"/>
                    </a:moveTo>
                    <a:cubicBezTo>
                      <a:pt x="3174" y="1"/>
                      <a:pt x="419" y="3774"/>
                      <a:pt x="270" y="5331"/>
                    </a:cubicBezTo>
                    <a:cubicBezTo>
                      <a:pt x="0" y="7936"/>
                      <a:pt x="1243" y="16634"/>
                      <a:pt x="1243" y="16634"/>
                    </a:cubicBezTo>
                    <a:lnTo>
                      <a:pt x="4402" y="16485"/>
                    </a:lnTo>
                    <a:lnTo>
                      <a:pt x="4387" y="7442"/>
                    </a:lnTo>
                    <a:lnTo>
                      <a:pt x="7591" y="2711"/>
                    </a:lnTo>
                    <a:lnTo>
                      <a:pt x="3174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553;p43"/>
              <p:cNvSpPr/>
              <p:nvPr/>
            </p:nvSpPr>
            <p:spPr>
              <a:xfrm>
                <a:off x="2346627" y="3565766"/>
                <a:ext cx="65379" cy="113123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510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0" y="1123"/>
                      <a:pt x="1288" y="3309"/>
                      <a:pt x="1064" y="5106"/>
                    </a:cubicBezTo>
                    <a:lnTo>
                      <a:pt x="2950" y="2321"/>
                    </a:lnTo>
                    <a:cubicBezTo>
                      <a:pt x="2202" y="2007"/>
                      <a:pt x="1139" y="1348"/>
                      <a:pt x="1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554;p43"/>
              <p:cNvSpPr/>
              <p:nvPr/>
            </p:nvSpPr>
            <p:spPr>
              <a:xfrm>
                <a:off x="2365879" y="3861978"/>
                <a:ext cx="64360" cy="10302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4650" extrusionOk="0">
                    <a:moveTo>
                      <a:pt x="0" y="0"/>
                    </a:moveTo>
                    <a:cubicBezTo>
                      <a:pt x="0" y="0"/>
                      <a:pt x="30" y="1976"/>
                      <a:pt x="659" y="2575"/>
                    </a:cubicBezTo>
                    <a:cubicBezTo>
                      <a:pt x="1277" y="3136"/>
                      <a:pt x="1785" y="4649"/>
                      <a:pt x="2381" y="4649"/>
                    </a:cubicBezTo>
                    <a:cubicBezTo>
                      <a:pt x="2406" y="4649"/>
                      <a:pt x="2431" y="4647"/>
                      <a:pt x="2456" y="4641"/>
                    </a:cubicBezTo>
                    <a:cubicBezTo>
                      <a:pt x="2905" y="4521"/>
                      <a:pt x="2141" y="2440"/>
                      <a:pt x="1767" y="1752"/>
                    </a:cubicBezTo>
                    <a:cubicBezTo>
                      <a:pt x="1393" y="106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555;p43"/>
              <p:cNvSpPr/>
              <p:nvPr/>
            </p:nvSpPr>
            <p:spPr>
              <a:xfrm>
                <a:off x="2270679" y="3864947"/>
                <a:ext cx="128388" cy="157323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7101" extrusionOk="0">
                    <a:moveTo>
                      <a:pt x="4492" y="1"/>
                    </a:moveTo>
                    <a:lnTo>
                      <a:pt x="1228" y="16"/>
                    </a:lnTo>
                    <a:cubicBezTo>
                      <a:pt x="1228" y="16"/>
                      <a:pt x="0" y="5420"/>
                      <a:pt x="450" y="5510"/>
                    </a:cubicBezTo>
                    <a:cubicBezTo>
                      <a:pt x="457" y="5512"/>
                      <a:pt x="465" y="5513"/>
                      <a:pt x="473" y="5513"/>
                    </a:cubicBezTo>
                    <a:cubicBezTo>
                      <a:pt x="928" y="5513"/>
                      <a:pt x="1752" y="3040"/>
                      <a:pt x="1752" y="3040"/>
                    </a:cubicBezTo>
                    <a:lnTo>
                      <a:pt x="1752" y="3040"/>
                    </a:lnTo>
                    <a:cubicBezTo>
                      <a:pt x="1752" y="3040"/>
                      <a:pt x="1004" y="6469"/>
                      <a:pt x="1572" y="6588"/>
                    </a:cubicBezTo>
                    <a:cubicBezTo>
                      <a:pt x="1585" y="6591"/>
                      <a:pt x="1597" y="6593"/>
                      <a:pt x="1609" y="6593"/>
                    </a:cubicBezTo>
                    <a:cubicBezTo>
                      <a:pt x="2154" y="6593"/>
                      <a:pt x="2770" y="3729"/>
                      <a:pt x="2770" y="3729"/>
                    </a:cubicBezTo>
                    <a:lnTo>
                      <a:pt x="2770" y="3729"/>
                    </a:lnTo>
                    <a:cubicBezTo>
                      <a:pt x="2770" y="3729"/>
                      <a:pt x="2186" y="7007"/>
                      <a:pt x="2725" y="7097"/>
                    </a:cubicBezTo>
                    <a:cubicBezTo>
                      <a:pt x="2738" y="7100"/>
                      <a:pt x="2751" y="7101"/>
                      <a:pt x="2764" y="7101"/>
                    </a:cubicBezTo>
                    <a:cubicBezTo>
                      <a:pt x="3496" y="7101"/>
                      <a:pt x="4118" y="3384"/>
                      <a:pt x="4118" y="3384"/>
                    </a:cubicBezTo>
                    <a:cubicBezTo>
                      <a:pt x="4118" y="3384"/>
                      <a:pt x="4397" y="6724"/>
                      <a:pt x="4985" y="6724"/>
                    </a:cubicBezTo>
                    <a:cubicBezTo>
                      <a:pt x="4990" y="6724"/>
                      <a:pt x="4996" y="6724"/>
                      <a:pt x="5001" y="6723"/>
                    </a:cubicBezTo>
                    <a:cubicBezTo>
                      <a:pt x="5794" y="6648"/>
                      <a:pt x="4971" y="2007"/>
                      <a:pt x="4971" y="2007"/>
                    </a:cubicBezTo>
                    <a:lnTo>
                      <a:pt x="4492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556;p43"/>
              <p:cNvSpPr/>
              <p:nvPr/>
            </p:nvSpPr>
            <p:spPr>
              <a:xfrm>
                <a:off x="2378486" y="3897448"/>
                <a:ext cx="11299" cy="7067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190" extrusionOk="0">
                    <a:moveTo>
                      <a:pt x="30" y="1"/>
                    </a:moveTo>
                    <a:cubicBezTo>
                      <a:pt x="15" y="1"/>
                      <a:pt x="0" y="46"/>
                      <a:pt x="0" y="61"/>
                    </a:cubicBezTo>
                    <a:cubicBezTo>
                      <a:pt x="180" y="1109"/>
                      <a:pt x="330" y="2157"/>
                      <a:pt x="404" y="3145"/>
                    </a:cubicBezTo>
                    <a:cubicBezTo>
                      <a:pt x="404" y="3160"/>
                      <a:pt x="434" y="3190"/>
                      <a:pt x="449" y="3190"/>
                    </a:cubicBezTo>
                    <a:cubicBezTo>
                      <a:pt x="464" y="3190"/>
                      <a:pt x="479" y="3160"/>
                      <a:pt x="509" y="3145"/>
                    </a:cubicBezTo>
                    <a:cubicBezTo>
                      <a:pt x="434" y="2142"/>
                      <a:pt x="300" y="1109"/>
                      <a:pt x="90" y="46"/>
                    </a:cubicBezTo>
                    <a:cubicBezTo>
                      <a:pt x="90" y="16"/>
                      <a:pt x="60" y="1"/>
                      <a:pt x="3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557;p43"/>
              <p:cNvSpPr/>
              <p:nvPr/>
            </p:nvSpPr>
            <p:spPr>
              <a:xfrm>
                <a:off x="2915501" y="3475861"/>
                <a:ext cx="128388" cy="98878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4463" extrusionOk="0">
                    <a:moveTo>
                      <a:pt x="1797" y="1"/>
                    </a:moveTo>
                    <a:lnTo>
                      <a:pt x="0" y="2846"/>
                    </a:lnTo>
                    <a:lnTo>
                      <a:pt x="2171" y="4463"/>
                    </a:lnTo>
                    <a:lnTo>
                      <a:pt x="5390" y="3085"/>
                    </a:lnTo>
                    <a:lnTo>
                      <a:pt x="5794" y="1498"/>
                    </a:lnTo>
                    <a:lnTo>
                      <a:pt x="1797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558;p43"/>
              <p:cNvSpPr/>
              <p:nvPr/>
            </p:nvSpPr>
            <p:spPr>
              <a:xfrm>
                <a:off x="2702214" y="3524292"/>
                <a:ext cx="261407" cy="242664"/>
              </a:xfrm>
              <a:custGeom>
                <a:avLst/>
                <a:gdLst/>
                <a:ahLst/>
                <a:cxnLst/>
                <a:rect l="l" t="t" r="r" b="b"/>
                <a:pathLst>
                  <a:path w="11799" h="10953" extrusionOk="0">
                    <a:moveTo>
                      <a:pt x="9448" y="1"/>
                    </a:moveTo>
                    <a:lnTo>
                      <a:pt x="4717" y="5525"/>
                    </a:lnTo>
                    <a:cubicBezTo>
                      <a:pt x="4717" y="5525"/>
                      <a:pt x="3968" y="2426"/>
                      <a:pt x="3968" y="2277"/>
                    </a:cubicBezTo>
                    <a:lnTo>
                      <a:pt x="1" y="3774"/>
                    </a:lnTo>
                    <a:cubicBezTo>
                      <a:pt x="1" y="3774"/>
                      <a:pt x="210" y="7651"/>
                      <a:pt x="899" y="9298"/>
                    </a:cubicBezTo>
                    <a:cubicBezTo>
                      <a:pt x="1314" y="10292"/>
                      <a:pt x="2188" y="10953"/>
                      <a:pt x="3252" y="10953"/>
                    </a:cubicBezTo>
                    <a:cubicBezTo>
                      <a:pt x="3952" y="10953"/>
                      <a:pt x="4735" y="10667"/>
                      <a:pt x="5525" y="10002"/>
                    </a:cubicBezTo>
                    <a:cubicBezTo>
                      <a:pt x="7501" y="8310"/>
                      <a:pt x="11798" y="2277"/>
                      <a:pt x="11798" y="2277"/>
                    </a:cubicBezTo>
                    <a:lnTo>
                      <a:pt x="9448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559;p43"/>
              <p:cNvSpPr/>
              <p:nvPr/>
            </p:nvSpPr>
            <p:spPr>
              <a:xfrm>
                <a:off x="2785473" y="3618007"/>
                <a:ext cx="45794" cy="52264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359" extrusionOk="0">
                    <a:moveTo>
                      <a:pt x="2001" y="0"/>
                    </a:moveTo>
                    <a:cubicBezTo>
                      <a:pt x="1992" y="0"/>
                      <a:pt x="1984" y="8"/>
                      <a:pt x="1977" y="23"/>
                    </a:cubicBezTo>
                    <a:lnTo>
                      <a:pt x="30" y="2269"/>
                    </a:lnTo>
                    <a:cubicBezTo>
                      <a:pt x="0" y="2299"/>
                      <a:pt x="0" y="2313"/>
                      <a:pt x="30" y="2343"/>
                    </a:cubicBezTo>
                    <a:cubicBezTo>
                      <a:pt x="45" y="2358"/>
                      <a:pt x="45" y="2358"/>
                      <a:pt x="60" y="2358"/>
                    </a:cubicBezTo>
                    <a:cubicBezTo>
                      <a:pt x="75" y="2358"/>
                      <a:pt x="105" y="2358"/>
                      <a:pt x="105" y="2343"/>
                    </a:cubicBezTo>
                    <a:lnTo>
                      <a:pt x="2037" y="98"/>
                    </a:lnTo>
                    <a:cubicBezTo>
                      <a:pt x="2067" y="53"/>
                      <a:pt x="2067" y="38"/>
                      <a:pt x="2037" y="23"/>
                    </a:cubicBezTo>
                    <a:cubicBezTo>
                      <a:pt x="2022" y="8"/>
                      <a:pt x="2010" y="0"/>
                      <a:pt x="2001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560;p43"/>
              <p:cNvSpPr/>
              <p:nvPr/>
            </p:nvSpPr>
            <p:spPr>
              <a:xfrm>
                <a:off x="2720138" y="3587655"/>
                <a:ext cx="95200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3504" extrusionOk="0">
                    <a:moveTo>
                      <a:pt x="3264" y="0"/>
                    </a:moveTo>
                    <a:cubicBezTo>
                      <a:pt x="2800" y="659"/>
                      <a:pt x="1812" y="1572"/>
                      <a:pt x="0" y="1647"/>
                    </a:cubicBezTo>
                    <a:cubicBezTo>
                      <a:pt x="539" y="2171"/>
                      <a:pt x="1677" y="3115"/>
                      <a:pt x="3204" y="3504"/>
                    </a:cubicBezTo>
                    <a:lnTo>
                      <a:pt x="4297" y="2231"/>
                    </a:lnTo>
                    <a:lnTo>
                      <a:pt x="4282" y="2216"/>
                    </a:lnTo>
                    <a:lnTo>
                      <a:pt x="3893" y="2665"/>
                    </a:lnTo>
                    <a:cubicBezTo>
                      <a:pt x="3893" y="2665"/>
                      <a:pt x="3473" y="944"/>
                      <a:pt x="3264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561;p43"/>
              <p:cNvSpPr/>
              <p:nvPr/>
            </p:nvSpPr>
            <p:spPr>
              <a:xfrm>
                <a:off x="2922125" y="3232399"/>
                <a:ext cx="245477" cy="321779"/>
              </a:xfrm>
              <a:custGeom>
                <a:avLst/>
                <a:gdLst/>
                <a:ahLst/>
                <a:cxnLst/>
                <a:rect l="l" t="t" r="r" b="b"/>
                <a:pathLst>
                  <a:path w="11080" h="14524" extrusionOk="0">
                    <a:moveTo>
                      <a:pt x="5346" y="1"/>
                    </a:moveTo>
                    <a:lnTo>
                      <a:pt x="1" y="11649"/>
                    </a:lnTo>
                    <a:cubicBezTo>
                      <a:pt x="1513" y="13550"/>
                      <a:pt x="6319" y="14523"/>
                      <a:pt x="6319" y="14523"/>
                    </a:cubicBezTo>
                    <a:cubicBezTo>
                      <a:pt x="10077" y="9732"/>
                      <a:pt x="11080" y="2666"/>
                      <a:pt x="11080" y="2666"/>
                    </a:cubicBezTo>
                    <a:cubicBezTo>
                      <a:pt x="7127" y="2411"/>
                      <a:pt x="5346" y="1"/>
                      <a:pt x="5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562;p43"/>
              <p:cNvSpPr/>
              <p:nvPr/>
            </p:nvSpPr>
            <p:spPr>
              <a:xfrm>
                <a:off x="2997762" y="3290778"/>
                <a:ext cx="169840" cy="263401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11889" extrusionOk="0">
                    <a:moveTo>
                      <a:pt x="7561" y="1"/>
                    </a:moveTo>
                    <a:cubicBezTo>
                      <a:pt x="7037" y="1588"/>
                      <a:pt x="4926" y="8639"/>
                      <a:pt x="0" y="11050"/>
                    </a:cubicBezTo>
                    <a:cubicBezTo>
                      <a:pt x="1527" y="11604"/>
                      <a:pt x="2905" y="11888"/>
                      <a:pt x="2905" y="11888"/>
                    </a:cubicBezTo>
                    <a:cubicBezTo>
                      <a:pt x="6663" y="7097"/>
                      <a:pt x="7666" y="31"/>
                      <a:pt x="7666" y="31"/>
                    </a:cubicBezTo>
                    <a:cubicBezTo>
                      <a:pt x="7621" y="31"/>
                      <a:pt x="7606" y="31"/>
                      <a:pt x="7561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563;p43"/>
              <p:cNvSpPr/>
              <p:nvPr/>
            </p:nvSpPr>
            <p:spPr>
              <a:xfrm>
                <a:off x="2987482" y="3232067"/>
                <a:ext cx="89905" cy="114807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5182" extrusionOk="0">
                    <a:moveTo>
                      <a:pt x="2396" y="1"/>
                    </a:moveTo>
                    <a:lnTo>
                      <a:pt x="0" y="5181"/>
                    </a:lnTo>
                    <a:cubicBezTo>
                      <a:pt x="839" y="3998"/>
                      <a:pt x="2396" y="2097"/>
                      <a:pt x="4058" y="1423"/>
                    </a:cubicBezTo>
                    <a:cubicBezTo>
                      <a:pt x="2935" y="734"/>
                      <a:pt x="2396" y="16"/>
                      <a:pt x="2396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64;p43"/>
              <p:cNvSpPr/>
              <p:nvPr/>
            </p:nvSpPr>
            <p:spPr>
              <a:xfrm>
                <a:off x="2904224" y="3440036"/>
                <a:ext cx="66354" cy="100628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4542" extrusionOk="0">
                    <a:moveTo>
                      <a:pt x="2587" y="1"/>
                    </a:moveTo>
                    <a:cubicBezTo>
                      <a:pt x="2140" y="1"/>
                      <a:pt x="954" y="1486"/>
                      <a:pt x="599" y="2127"/>
                    </a:cubicBezTo>
                    <a:cubicBezTo>
                      <a:pt x="180" y="2816"/>
                      <a:pt x="0" y="4537"/>
                      <a:pt x="0" y="4537"/>
                    </a:cubicBezTo>
                    <a:cubicBezTo>
                      <a:pt x="0" y="4537"/>
                      <a:pt x="79" y="4542"/>
                      <a:pt x="210" y="4542"/>
                    </a:cubicBezTo>
                    <a:cubicBezTo>
                      <a:pt x="804" y="4542"/>
                      <a:pt x="2465" y="4451"/>
                      <a:pt x="2575" y="3445"/>
                    </a:cubicBezTo>
                    <a:cubicBezTo>
                      <a:pt x="2635" y="2995"/>
                      <a:pt x="2441" y="2606"/>
                      <a:pt x="2486" y="2172"/>
                    </a:cubicBezTo>
                    <a:cubicBezTo>
                      <a:pt x="2531" y="1588"/>
                      <a:pt x="2995" y="360"/>
                      <a:pt x="2695" y="46"/>
                    </a:cubicBezTo>
                    <a:cubicBezTo>
                      <a:pt x="2667" y="15"/>
                      <a:pt x="2631" y="1"/>
                      <a:pt x="2587" y="1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65;p43"/>
              <p:cNvSpPr/>
              <p:nvPr/>
            </p:nvSpPr>
            <p:spPr>
              <a:xfrm>
                <a:off x="2399710" y="3340405"/>
                <a:ext cx="344311" cy="499617"/>
              </a:xfrm>
              <a:custGeom>
                <a:avLst/>
                <a:gdLst/>
                <a:ahLst/>
                <a:cxnLst/>
                <a:rect l="l" t="t" r="r" b="b"/>
                <a:pathLst>
                  <a:path w="15541" h="22551" extrusionOk="0">
                    <a:moveTo>
                      <a:pt x="8871" y="1"/>
                    </a:moveTo>
                    <a:cubicBezTo>
                      <a:pt x="4533" y="1"/>
                      <a:pt x="2650" y="1264"/>
                      <a:pt x="2650" y="1264"/>
                    </a:cubicBezTo>
                    <a:lnTo>
                      <a:pt x="1542" y="12777"/>
                    </a:lnTo>
                    <a:cubicBezTo>
                      <a:pt x="1992" y="15278"/>
                      <a:pt x="0" y="18706"/>
                      <a:pt x="824" y="22224"/>
                    </a:cubicBezTo>
                    <a:cubicBezTo>
                      <a:pt x="2373" y="22437"/>
                      <a:pt x="3930" y="22551"/>
                      <a:pt x="5446" y="22551"/>
                    </a:cubicBezTo>
                    <a:cubicBezTo>
                      <a:pt x="9378" y="22551"/>
                      <a:pt x="13030" y="21784"/>
                      <a:pt x="15526" y="19979"/>
                    </a:cubicBezTo>
                    <a:cubicBezTo>
                      <a:pt x="15541" y="18392"/>
                      <a:pt x="14568" y="16401"/>
                      <a:pt x="14373" y="13795"/>
                    </a:cubicBezTo>
                    <a:cubicBezTo>
                      <a:pt x="14164" y="11205"/>
                      <a:pt x="14553" y="8481"/>
                      <a:pt x="14493" y="6070"/>
                    </a:cubicBezTo>
                    <a:cubicBezTo>
                      <a:pt x="14418" y="3046"/>
                      <a:pt x="13879" y="620"/>
                      <a:pt x="13804" y="471"/>
                    </a:cubicBezTo>
                    <a:cubicBezTo>
                      <a:pt x="11896" y="130"/>
                      <a:pt x="10258" y="1"/>
                      <a:pt x="88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66;p43"/>
              <p:cNvSpPr/>
              <p:nvPr/>
            </p:nvSpPr>
            <p:spPr>
              <a:xfrm>
                <a:off x="2318445" y="3361940"/>
                <a:ext cx="213441" cy="261894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11821" extrusionOk="0">
                    <a:moveTo>
                      <a:pt x="7142" y="1"/>
                    </a:moveTo>
                    <a:cubicBezTo>
                      <a:pt x="6938" y="1"/>
                      <a:pt x="6718" y="50"/>
                      <a:pt x="6483" y="157"/>
                    </a:cubicBezTo>
                    <a:cubicBezTo>
                      <a:pt x="4013" y="1310"/>
                      <a:pt x="0" y="7404"/>
                      <a:pt x="0" y="7404"/>
                    </a:cubicBezTo>
                    <a:cubicBezTo>
                      <a:pt x="2501" y="11536"/>
                      <a:pt x="5195" y="11820"/>
                      <a:pt x="5195" y="11820"/>
                    </a:cubicBezTo>
                    <a:cubicBezTo>
                      <a:pt x="5195" y="11820"/>
                      <a:pt x="6708" y="10218"/>
                      <a:pt x="8250" y="7299"/>
                    </a:cubicBezTo>
                    <a:cubicBezTo>
                      <a:pt x="9633" y="4627"/>
                      <a:pt x="9112" y="1"/>
                      <a:pt x="7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67;p43"/>
              <p:cNvSpPr/>
              <p:nvPr/>
            </p:nvSpPr>
            <p:spPr>
              <a:xfrm>
                <a:off x="2645498" y="3350818"/>
                <a:ext cx="155927" cy="273348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12338" extrusionOk="0">
                    <a:moveTo>
                      <a:pt x="2695" y="1"/>
                    </a:moveTo>
                    <a:cubicBezTo>
                      <a:pt x="2695" y="1"/>
                      <a:pt x="0" y="12337"/>
                      <a:pt x="3100" y="12337"/>
                    </a:cubicBezTo>
                    <a:cubicBezTo>
                      <a:pt x="6214" y="12337"/>
                      <a:pt x="7037" y="10002"/>
                      <a:pt x="7037" y="10002"/>
                    </a:cubicBezTo>
                    <a:cubicBezTo>
                      <a:pt x="6693" y="1393"/>
                      <a:pt x="3399" y="1"/>
                      <a:pt x="26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68;p43"/>
              <p:cNvSpPr/>
              <p:nvPr/>
            </p:nvSpPr>
            <p:spPr>
              <a:xfrm>
                <a:off x="2717479" y="3499744"/>
                <a:ext cx="64360" cy="12475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5631" extrusionOk="0">
                    <a:moveTo>
                      <a:pt x="150" y="1"/>
                    </a:moveTo>
                    <a:cubicBezTo>
                      <a:pt x="150" y="1"/>
                      <a:pt x="150" y="1"/>
                      <a:pt x="150" y="1"/>
                    </a:cubicBezTo>
                    <a:lnTo>
                      <a:pt x="0" y="5630"/>
                    </a:lnTo>
                    <a:cubicBezTo>
                      <a:pt x="1408" y="5600"/>
                      <a:pt x="2321" y="5091"/>
                      <a:pt x="2905" y="4552"/>
                    </a:cubicBezTo>
                    <a:cubicBezTo>
                      <a:pt x="679" y="3626"/>
                      <a:pt x="152" y="1"/>
                      <a:pt x="150" y="1"/>
                    </a:cubicBez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69;p43"/>
              <p:cNvSpPr/>
              <p:nvPr/>
            </p:nvSpPr>
            <p:spPr>
              <a:xfrm>
                <a:off x="2412981" y="3552495"/>
                <a:ext cx="79913" cy="228883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0331" extrusionOk="0">
                    <a:moveTo>
                      <a:pt x="3249" y="0"/>
                    </a:moveTo>
                    <a:cubicBezTo>
                      <a:pt x="3249" y="0"/>
                      <a:pt x="3249" y="0"/>
                      <a:pt x="3249" y="0"/>
                    </a:cubicBezTo>
                    <a:cubicBezTo>
                      <a:pt x="2635" y="1033"/>
                      <a:pt x="1722" y="2306"/>
                      <a:pt x="914" y="3219"/>
                    </a:cubicBezTo>
                    <a:cubicBezTo>
                      <a:pt x="928" y="3234"/>
                      <a:pt x="928" y="3249"/>
                      <a:pt x="928" y="3294"/>
                    </a:cubicBezTo>
                    <a:cubicBezTo>
                      <a:pt x="1228" y="5241"/>
                      <a:pt x="120" y="7711"/>
                      <a:pt x="0" y="10331"/>
                    </a:cubicBezTo>
                    <a:cubicBezTo>
                      <a:pt x="1018" y="8983"/>
                      <a:pt x="2575" y="6333"/>
                      <a:pt x="2995" y="4731"/>
                    </a:cubicBezTo>
                    <a:cubicBezTo>
                      <a:pt x="3606" y="2373"/>
                      <a:pt x="3266" y="0"/>
                      <a:pt x="3249" y="0"/>
                    </a:cubicBez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70;p43"/>
              <p:cNvSpPr/>
              <p:nvPr/>
            </p:nvSpPr>
            <p:spPr>
              <a:xfrm>
                <a:off x="2366544" y="3549371"/>
                <a:ext cx="120412" cy="75128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3391" extrusionOk="0">
                    <a:moveTo>
                      <a:pt x="5390" y="1"/>
                    </a:moveTo>
                    <a:cubicBezTo>
                      <a:pt x="5375" y="1"/>
                      <a:pt x="5356" y="15"/>
                      <a:pt x="5345" y="37"/>
                    </a:cubicBezTo>
                    <a:cubicBezTo>
                      <a:pt x="4716" y="1204"/>
                      <a:pt x="3923" y="2297"/>
                      <a:pt x="3024" y="3285"/>
                    </a:cubicBezTo>
                    <a:cubicBezTo>
                      <a:pt x="2785" y="3211"/>
                      <a:pt x="1018" y="2672"/>
                      <a:pt x="90" y="1684"/>
                    </a:cubicBezTo>
                    <a:cubicBezTo>
                      <a:pt x="83" y="1669"/>
                      <a:pt x="68" y="1661"/>
                      <a:pt x="53" y="1661"/>
                    </a:cubicBezTo>
                    <a:cubicBezTo>
                      <a:pt x="38" y="1661"/>
                      <a:pt x="23" y="1669"/>
                      <a:pt x="15" y="1684"/>
                    </a:cubicBezTo>
                    <a:cubicBezTo>
                      <a:pt x="0" y="1699"/>
                      <a:pt x="0" y="1728"/>
                      <a:pt x="15" y="1758"/>
                    </a:cubicBezTo>
                    <a:cubicBezTo>
                      <a:pt x="1018" y="2836"/>
                      <a:pt x="2995" y="3390"/>
                      <a:pt x="3024" y="3390"/>
                    </a:cubicBezTo>
                    <a:cubicBezTo>
                      <a:pt x="3039" y="3390"/>
                      <a:pt x="3039" y="3390"/>
                      <a:pt x="3069" y="3360"/>
                    </a:cubicBezTo>
                    <a:cubicBezTo>
                      <a:pt x="3968" y="2357"/>
                      <a:pt x="4761" y="1249"/>
                      <a:pt x="5420" y="67"/>
                    </a:cubicBezTo>
                    <a:cubicBezTo>
                      <a:pt x="5435" y="52"/>
                      <a:pt x="5420" y="37"/>
                      <a:pt x="5405" y="7"/>
                    </a:cubicBezTo>
                    <a:cubicBezTo>
                      <a:pt x="5401" y="3"/>
                      <a:pt x="5396" y="1"/>
                      <a:pt x="5390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71;p43"/>
              <p:cNvSpPr/>
              <p:nvPr/>
            </p:nvSpPr>
            <p:spPr>
              <a:xfrm>
                <a:off x="2715153" y="3495778"/>
                <a:ext cx="29178" cy="28859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3026" extrusionOk="0">
                    <a:moveTo>
                      <a:pt x="255" y="0"/>
                    </a:moveTo>
                    <a:cubicBezTo>
                      <a:pt x="225" y="0"/>
                      <a:pt x="210" y="15"/>
                      <a:pt x="210" y="30"/>
                    </a:cubicBezTo>
                    <a:cubicBezTo>
                      <a:pt x="210" y="75"/>
                      <a:pt x="0" y="5106"/>
                      <a:pt x="30" y="6797"/>
                    </a:cubicBezTo>
                    <a:cubicBezTo>
                      <a:pt x="60" y="7591"/>
                      <a:pt x="300" y="8489"/>
                      <a:pt x="554" y="9462"/>
                    </a:cubicBezTo>
                    <a:cubicBezTo>
                      <a:pt x="854" y="10585"/>
                      <a:pt x="1183" y="11768"/>
                      <a:pt x="1213" y="12981"/>
                    </a:cubicBezTo>
                    <a:cubicBezTo>
                      <a:pt x="1228" y="13011"/>
                      <a:pt x="1258" y="13026"/>
                      <a:pt x="1273" y="13026"/>
                    </a:cubicBezTo>
                    <a:cubicBezTo>
                      <a:pt x="1284" y="13026"/>
                      <a:pt x="1295" y="13024"/>
                      <a:pt x="1303" y="13022"/>
                    </a:cubicBezTo>
                    <a:lnTo>
                      <a:pt x="1303" y="13022"/>
                    </a:lnTo>
                    <a:cubicBezTo>
                      <a:pt x="1287" y="11781"/>
                      <a:pt x="973" y="10614"/>
                      <a:pt x="659" y="9462"/>
                    </a:cubicBezTo>
                    <a:cubicBezTo>
                      <a:pt x="390" y="8489"/>
                      <a:pt x="150" y="7591"/>
                      <a:pt x="120" y="6812"/>
                    </a:cubicBezTo>
                    <a:cubicBezTo>
                      <a:pt x="90" y="5121"/>
                      <a:pt x="300" y="105"/>
                      <a:pt x="300" y="45"/>
                    </a:cubicBezTo>
                    <a:cubicBezTo>
                      <a:pt x="300" y="15"/>
                      <a:pt x="285" y="0"/>
                      <a:pt x="255" y="0"/>
                    </a:cubicBezTo>
                    <a:close/>
                    <a:moveTo>
                      <a:pt x="1315" y="13019"/>
                    </a:moveTo>
                    <a:cubicBezTo>
                      <a:pt x="1314" y="13019"/>
                      <a:pt x="1310" y="13020"/>
                      <a:pt x="1303" y="13022"/>
                    </a:cubicBezTo>
                    <a:lnTo>
                      <a:pt x="1303" y="13022"/>
                    </a:lnTo>
                    <a:cubicBezTo>
                      <a:pt x="1303" y="13023"/>
                      <a:pt x="1303" y="13024"/>
                      <a:pt x="1303" y="13026"/>
                    </a:cubicBezTo>
                    <a:cubicBezTo>
                      <a:pt x="1313" y="13021"/>
                      <a:pt x="1316" y="13019"/>
                      <a:pt x="1315" y="13019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572;p43"/>
              <p:cNvSpPr/>
              <p:nvPr/>
            </p:nvSpPr>
            <p:spPr>
              <a:xfrm>
                <a:off x="2511482" y="3340538"/>
                <a:ext cx="126416" cy="82970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3745" extrusionOk="0">
                    <a:moveTo>
                      <a:pt x="3812" y="0"/>
                    </a:moveTo>
                    <a:cubicBezTo>
                      <a:pt x="2224" y="0"/>
                      <a:pt x="962" y="162"/>
                      <a:pt x="1" y="375"/>
                    </a:cubicBezTo>
                    <a:cubicBezTo>
                      <a:pt x="592" y="2147"/>
                      <a:pt x="3353" y="3744"/>
                      <a:pt x="4074" y="3744"/>
                    </a:cubicBezTo>
                    <a:cubicBezTo>
                      <a:pt x="4084" y="3744"/>
                      <a:pt x="4094" y="3744"/>
                      <a:pt x="4103" y="3743"/>
                    </a:cubicBezTo>
                    <a:cubicBezTo>
                      <a:pt x="5241" y="3699"/>
                      <a:pt x="5705" y="1108"/>
                      <a:pt x="5540" y="60"/>
                    </a:cubicBezTo>
                    <a:cubicBezTo>
                      <a:pt x="4926" y="19"/>
                      <a:pt x="4350" y="0"/>
                      <a:pt x="3812" y="0"/>
                    </a:cubicBezTo>
                    <a:close/>
                  </a:path>
                </a:pathLst>
              </a:custGeom>
              <a:solidFill>
                <a:srgbClr val="F1A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573;p43"/>
              <p:cNvSpPr/>
              <p:nvPr/>
            </p:nvSpPr>
            <p:spPr>
              <a:xfrm>
                <a:off x="2521119" y="3355271"/>
                <a:ext cx="111794" cy="16793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758" extrusionOk="0">
                    <a:moveTo>
                      <a:pt x="5002" y="0"/>
                    </a:moveTo>
                    <a:cubicBezTo>
                      <a:pt x="4993" y="0"/>
                      <a:pt x="4982" y="4"/>
                      <a:pt x="4971" y="9"/>
                    </a:cubicBezTo>
                    <a:cubicBezTo>
                      <a:pt x="4437" y="391"/>
                      <a:pt x="3229" y="673"/>
                      <a:pt x="2084" y="673"/>
                    </a:cubicBezTo>
                    <a:cubicBezTo>
                      <a:pt x="1300" y="673"/>
                      <a:pt x="547" y="541"/>
                      <a:pt x="60" y="219"/>
                    </a:cubicBezTo>
                    <a:cubicBezTo>
                      <a:pt x="30" y="219"/>
                      <a:pt x="15" y="219"/>
                      <a:pt x="0" y="234"/>
                    </a:cubicBezTo>
                    <a:cubicBezTo>
                      <a:pt x="0" y="249"/>
                      <a:pt x="0" y="279"/>
                      <a:pt x="15" y="294"/>
                    </a:cubicBezTo>
                    <a:cubicBezTo>
                      <a:pt x="524" y="623"/>
                      <a:pt x="1303" y="758"/>
                      <a:pt x="2111" y="758"/>
                    </a:cubicBezTo>
                    <a:cubicBezTo>
                      <a:pt x="3279" y="758"/>
                      <a:pt x="4506" y="488"/>
                      <a:pt x="5016" y="84"/>
                    </a:cubicBezTo>
                    <a:cubicBezTo>
                      <a:pt x="5045" y="84"/>
                      <a:pt x="5045" y="54"/>
                      <a:pt x="5030" y="39"/>
                    </a:cubicBezTo>
                    <a:cubicBezTo>
                      <a:pt x="5030" y="11"/>
                      <a:pt x="5018" y="0"/>
                      <a:pt x="5002" y="0"/>
                    </a:cubicBezTo>
                    <a:close/>
                  </a:path>
                </a:pathLst>
              </a:custGeom>
              <a:solidFill>
                <a:srgbClr val="FFF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574;p43"/>
              <p:cNvSpPr/>
              <p:nvPr/>
            </p:nvSpPr>
            <p:spPr>
              <a:xfrm>
                <a:off x="2783147" y="4411910"/>
                <a:ext cx="260410" cy="151540"/>
              </a:xfrm>
              <a:custGeom>
                <a:avLst/>
                <a:gdLst/>
                <a:ahLst/>
                <a:cxnLst/>
                <a:rect l="l" t="t" r="r" b="b"/>
                <a:pathLst>
                  <a:path w="11754" h="6840" extrusionOk="0">
                    <a:moveTo>
                      <a:pt x="4792" y="1"/>
                    </a:moveTo>
                    <a:lnTo>
                      <a:pt x="210" y="1094"/>
                    </a:lnTo>
                    <a:cubicBezTo>
                      <a:pt x="270" y="1229"/>
                      <a:pt x="1" y="6050"/>
                      <a:pt x="959" y="6798"/>
                    </a:cubicBezTo>
                    <a:cubicBezTo>
                      <a:pt x="995" y="6826"/>
                      <a:pt x="1075" y="6840"/>
                      <a:pt x="1195" y="6840"/>
                    </a:cubicBezTo>
                    <a:cubicBezTo>
                      <a:pt x="2718" y="6840"/>
                      <a:pt x="10526" y="4682"/>
                      <a:pt x="11110" y="4238"/>
                    </a:cubicBezTo>
                    <a:cubicBezTo>
                      <a:pt x="11753" y="3774"/>
                      <a:pt x="11304" y="2995"/>
                      <a:pt x="10137" y="2726"/>
                    </a:cubicBezTo>
                    <a:cubicBezTo>
                      <a:pt x="8969" y="2441"/>
                      <a:pt x="5301" y="1184"/>
                      <a:pt x="4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575;p43"/>
              <p:cNvSpPr/>
              <p:nvPr/>
            </p:nvSpPr>
            <p:spPr>
              <a:xfrm>
                <a:off x="2789793" y="4497827"/>
                <a:ext cx="245810" cy="66022"/>
              </a:xfrm>
              <a:custGeom>
                <a:avLst/>
                <a:gdLst/>
                <a:ahLst/>
                <a:cxnLst/>
                <a:rect l="l" t="t" r="r" b="b"/>
                <a:pathLst>
                  <a:path w="11095" h="2980" extrusionOk="0">
                    <a:moveTo>
                      <a:pt x="11094" y="1"/>
                    </a:moveTo>
                    <a:cubicBezTo>
                      <a:pt x="8461" y="732"/>
                      <a:pt x="5903" y="939"/>
                      <a:pt x="3851" y="939"/>
                    </a:cubicBezTo>
                    <a:cubicBezTo>
                      <a:pt x="2123" y="939"/>
                      <a:pt x="753" y="792"/>
                      <a:pt x="0" y="689"/>
                    </a:cubicBezTo>
                    <a:lnTo>
                      <a:pt x="0" y="689"/>
                    </a:lnTo>
                    <a:cubicBezTo>
                      <a:pt x="90" y="1722"/>
                      <a:pt x="285" y="2636"/>
                      <a:pt x="659" y="2935"/>
                    </a:cubicBezTo>
                    <a:cubicBezTo>
                      <a:pt x="696" y="2965"/>
                      <a:pt x="779" y="2979"/>
                      <a:pt x="903" y="2979"/>
                    </a:cubicBezTo>
                    <a:cubicBezTo>
                      <a:pt x="2448" y="2979"/>
                      <a:pt x="10228" y="805"/>
                      <a:pt x="10810" y="375"/>
                    </a:cubicBezTo>
                    <a:cubicBezTo>
                      <a:pt x="10959" y="270"/>
                      <a:pt x="11064" y="135"/>
                      <a:pt x="110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576;p43"/>
              <p:cNvSpPr/>
              <p:nvPr/>
            </p:nvSpPr>
            <p:spPr>
              <a:xfrm>
                <a:off x="2274003" y="4424516"/>
                <a:ext cx="254096" cy="162684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7343" extrusionOk="0">
                    <a:moveTo>
                      <a:pt x="2650" y="1"/>
                    </a:moveTo>
                    <a:cubicBezTo>
                      <a:pt x="2650" y="151"/>
                      <a:pt x="0" y="4208"/>
                      <a:pt x="479" y="5331"/>
                    </a:cubicBezTo>
                    <a:cubicBezTo>
                      <a:pt x="952" y="6405"/>
                      <a:pt x="9144" y="7343"/>
                      <a:pt x="10544" y="7343"/>
                    </a:cubicBezTo>
                    <a:cubicBezTo>
                      <a:pt x="10606" y="7343"/>
                      <a:pt x="10656" y="7341"/>
                      <a:pt x="10690" y="7337"/>
                    </a:cubicBezTo>
                    <a:cubicBezTo>
                      <a:pt x="11468" y="7247"/>
                      <a:pt x="11468" y="6364"/>
                      <a:pt x="10585" y="5525"/>
                    </a:cubicBezTo>
                    <a:cubicBezTo>
                      <a:pt x="9717" y="4702"/>
                      <a:pt x="7037" y="2576"/>
                      <a:pt x="7172" y="1333"/>
                    </a:cubicBezTo>
                    <a:lnTo>
                      <a:pt x="2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577;p43"/>
              <p:cNvSpPr/>
              <p:nvPr/>
            </p:nvSpPr>
            <p:spPr>
              <a:xfrm>
                <a:off x="2372504" y="4441110"/>
                <a:ext cx="142324" cy="11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5091" extrusionOk="0">
                    <a:moveTo>
                      <a:pt x="704" y="1"/>
                    </a:moveTo>
                    <a:lnTo>
                      <a:pt x="1" y="150"/>
                    </a:lnTo>
                    <a:cubicBezTo>
                      <a:pt x="1" y="150"/>
                      <a:pt x="659" y="4567"/>
                      <a:pt x="6424" y="5091"/>
                    </a:cubicBezTo>
                    <a:cubicBezTo>
                      <a:pt x="6349" y="4971"/>
                      <a:pt x="6259" y="4881"/>
                      <a:pt x="6139" y="4791"/>
                    </a:cubicBezTo>
                    <a:cubicBezTo>
                      <a:pt x="5271" y="3968"/>
                      <a:pt x="2576" y="1872"/>
                      <a:pt x="2726" y="599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578;p43"/>
              <p:cNvSpPr/>
              <p:nvPr/>
            </p:nvSpPr>
            <p:spPr>
              <a:xfrm>
                <a:off x="2283618" y="4537639"/>
                <a:ext cx="239828" cy="4956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2237" extrusionOk="0">
                    <a:moveTo>
                      <a:pt x="0" y="0"/>
                    </a:moveTo>
                    <a:cubicBezTo>
                      <a:pt x="0" y="75"/>
                      <a:pt x="15" y="165"/>
                      <a:pt x="45" y="225"/>
                    </a:cubicBezTo>
                    <a:cubicBezTo>
                      <a:pt x="518" y="1299"/>
                      <a:pt x="8710" y="2237"/>
                      <a:pt x="10110" y="2237"/>
                    </a:cubicBezTo>
                    <a:cubicBezTo>
                      <a:pt x="10172" y="2237"/>
                      <a:pt x="10222" y="2235"/>
                      <a:pt x="10256" y="2231"/>
                    </a:cubicBezTo>
                    <a:cubicBezTo>
                      <a:pt x="10645" y="2186"/>
                      <a:pt x="10825" y="1947"/>
                      <a:pt x="10825" y="1632"/>
                    </a:cubicBezTo>
                    <a:cubicBezTo>
                      <a:pt x="7127" y="1632"/>
                      <a:pt x="1812" y="4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579;p43"/>
              <p:cNvSpPr/>
              <p:nvPr/>
            </p:nvSpPr>
            <p:spPr>
              <a:xfrm>
                <a:off x="2590442" y="3737578"/>
                <a:ext cx="322754" cy="723272"/>
              </a:xfrm>
              <a:custGeom>
                <a:avLst/>
                <a:gdLst/>
                <a:ahLst/>
                <a:cxnLst/>
                <a:rect l="l" t="t" r="r" b="b"/>
                <a:pathLst>
                  <a:path w="14568" h="32646" extrusionOk="0">
                    <a:moveTo>
                      <a:pt x="5689" y="1"/>
                    </a:moveTo>
                    <a:lnTo>
                      <a:pt x="0" y="1468"/>
                    </a:lnTo>
                    <a:lnTo>
                      <a:pt x="1377" y="11334"/>
                    </a:lnTo>
                    <a:lnTo>
                      <a:pt x="5435" y="17892"/>
                    </a:lnTo>
                    <a:lnTo>
                      <a:pt x="8489" y="32639"/>
                    </a:lnTo>
                    <a:cubicBezTo>
                      <a:pt x="8489" y="32639"/>
                      <a:pt x="8622" y="32646"/>
                      <a:pt x="8856" y="32646"/>
                    </a:cubicBezTo>
                    <a:cubicBezTo>
                      <a:pt x="9821" y="32646"/>
                      <a:pt x="12495" y="32529"/>
                      <a:pt x="14568" y="31336"/>
                    </a:cubicBezTo>
                    <a:cubicBezTo>
                      <a:pt x="14568" y="31336"/>
                      <a:pt x="13100" y="18805"/>
                      <a:pt x="11618" y="12906"/>
                    </a:cubicBezTo>
                    <a:cubicBezTo>
                      <a:pt x="10136" y="7007"/>
                      <a:pt x="5689" y="1"/>
                      <a:pt x="56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580;p43"/>
              <p:cNvSpPr/>
              <p:nvPr/>
            </p:nvSpPr>
            <p:spPr>
              <a:xfrm>
                <a:off x="2316784" y="4079895"/>
                <a:ext cx="192726" cy="365225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16485" extrusionOk="0">
                    <a:moveTo>
                      <a:pt x="7621" y="0"/>
                    </a:moveTo>
                    <a:cubicBezTo>
                      <a:pt x="7591" y="30"/>
                      <a:pt x="7546" y="105"/>
                      <a:pt x="7501" y="210"/>
                    </a:cubicBezTo>
                    <a:cubicBezTo>
                      <a:pt x="7471" y="225"/>
                      <a:pt x="7441" y="285"/>
                      <a:pt x="7426" y="315"/>
                    </a:cubicBezTo>
                    <a:cubicBezTo>
                      <a:pt x="7381" y="375"/>
                      <a:pt x="7352" y="450"/>
                      <a:pt x="7307" y="524"/>
                    </a:cubicBezTo>
                    <a:cubicBezTo>
                      <a:pt x="7277" y="599"/>
                      <a:pt x="7232" y="674"/>
                      <a:pt x="7172" y="749"/>
                    </a:cubicBezTo>
                    <a:cubicBezTo>
                      <a:pt x="7082" y="899"/>
                      <a:pt x="6992" y="1048"/>
                      <a:pt x="6902" y="1243"/>
                    </a:cubicBezTo>
                    <a:cubicBezTo>
                      <a:pt x="6798" y="1423"/>
                      <a:pt x="6693" y="1617"/>
                      <a:pt x="6588" y="1812"/>
                    </a:cubicBezTo>
                    <a:cubicBezTo>
                      <a:pt x="6378" y="2216"/>
                      <a:pt x="6124" y="2665"/>
                      <a:pt x="5869" y="3144"/>
                    </a:cubicBezTo>
                    <a:cubicBezTo>
                      <a:pt x="5809" y="3279"/>
                      <a:pt x="5750" y="3384"/>
                      <a:pt x="5675" y="3519"/>
                    </a:cubicBezTo>
                    <a:cubicBezTo>
                      <a:pt x="5585" y="3668"/>
                      <a:pt x="5510" y="3833"/>
                      <a:pt x="5420" y="4013"/>
                    </a:cubicBezTo>
                    <a:cubicBezTo>
                      <a:pt x="5420" y="4028"/>
                      <a:pt x="5405" y="4028"/>
                      <a:pt x="5405" y="4043"/>
                    </a:cubicBezTo>
                    <a:cubicBezTo>
                      <a:pt x="5360" y="4118"/>
                      <a:pt x="5300" y="4192"/>
                      <a:pt x="5270" y="4282"/>
                    </a:cubicBezTo>
                    <a:cubicBezTo>
                      <a:pt x="5256" y="4342"/>
                      <a:pt x="5211" y="4417"/>
                      <a:pt x="5181" y="4477"/>
                    </a:cubicBezTo>
                    <a:cubicBezTo>
                      <a:pt x="5106" y="4612"/>
                      <a:pt x="5046" y="4731"/>
                      <a:pt x="4971" y="4866"/>
                    </a:cubicBezTo>
                    <a:cubicBezTo>
                      <a:pt x="4941" y="4941"/>
                      <a:pt x="4896" y="5001"/>
                      <a:pt x="4866" y="5076"/>
                    </a:cubicBezTo>
                    <a:cubicBezTo>
                      <a:pt x="3414" y="7905"/>
                      <a:pt x="1647" y="11723"/>
                      <a:pt x="0" y="16080"/>
                    </a:cubicBezTo>
                    <a:cubicBezTo>
                      <a:pt x="0" y="16080"/>
                      <a:pt x="375" y="16260"/>
                      <a:pt x="1004" y="16484"/>
                    </a:cubicBezTo>
                    <a:cubicBezTo>
                      <a:pt x="4193" y="11229"/>
                      <a:pt x="8699" y="1243"/>
                      <a:pt x="8699" y="1243"/>
                    </a:cubicBezTo>
                    <a:cubicBezTo>
                      <a:pt x="8100" y="989"/>
                      <a:pt x="7786" y="375"/>
                      <a:pt x="7621" y="0"/>
                    </a:cubicBez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581;p43"/>
              <p:cNvSpPr/>
              <p:nvPr/>
            </p:nvSpPr>
            <p:spPr>
              <a:xfrm>
                <a:off x="2631894" y="3855332"/>
                <a:ext cx="35847" cy="21430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9673" extrusionOk="0">
                    <a:moveTo>
                      <a:pt x="30" y="1"/>
                    </a:moveTo>
                    <a:cubicBezTo>
                      <a:pt x="16" y="1"/>
                      <a:pt x="1" y="31"/>
                      <a:pt x="1" y="45"/>
                    </a:cubicBezTo>
                    <a:cubicBezTo>
                      <a:pt x="1" y="75"/>
                      <a:pt x="90" y="2112"/>
                      <a:pt x="390" y="3459"/>
                    </a:cubicBezTo>
                    <a:cubicBezTo>
                      <a:pt x="749" y="5091"/>
                      <a:pt x="1453" y="8714"/>
                      <a:pt x="1513" y="9627"/>
                    </a:cubicBezTo>
                    <a:cubicBezTo>
                      <a:pt x="1528" y="9657"/>
                      <a:pt x="1543" y="9672"/>
                      <a:pt x="1573" y="9672"/>
                    </a:cubicBezTo>
                    <a:cubicBezTo>
                      <a:pt x="1588" y="9672"/>
                      <a:pt x="1603" y="9657"/>
                      <a:pt x="1617" y="9597"/>
                    </a:cubicBezTo>
                    <a:cubicBezTo>
                      <a:pt x="1573" y="8684"/>
                      <a:pt x="839" y="5046"/>
                      <a:pt x="480" y="3414"/>
                    </a:cubicBezTo>
                    <a:cubicBezTo>
                      <a:pt x="180" y="2067"/>
                      <a:pt x="90" y="45"/>
                      <a:pt x="90" y="31"/>
                    </a:cubicBezTo>
                    <a:cubicBezTo>
                      <a:pt x="90" y="16"/>
                      <a:pt x="45" y="1"/>
                      <a:pt x="30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582;p43"/>
              <p:cNvSpPr/>
              <p:nvPr/>
            </p:nvSpPr>
            <p:spPr>
              <a:xfrm>
                <a:off x="2484962" y="4076904"/>
                <a:ext cx="30862" cy="32191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453" extrusionOk="0">
                    <a:moveTo>
                      <a:pt x="45" y="1"/>
                    </a:moveTo>
                    <a:cubicBezTo>
                      <a:pt x="15" y="1"/>
                      <a:pt x="0" y="46"/>
                      <a:pt x="0" y="61"/>
                    </a:cubicBezTo>
                    <a:cubicBezTo>
                      <a:pt x="0" y="75"/>
                      <a:pt x="195" y="1273"/>
                      <a:pt x="1333" y="1453"/>
                    </a:cubicBezTo>
                    <a:cubicBezTo>
                      <a:pt x="1363" y="1453"/>
                      <a:pt x="1392" y="1453"/>
                      <a:pt x="1363" y="1408"/>
                    </a:cubicBezTo>
                    <a:cubicBezTo>
                      <a:pt x="1363" y="1378"/>
                      <a:pt x="1348" y="1348"/>
                      <a:pt x="1333" y="1348"/>
                    </a:cubicBezTo>
                    <a:cubicBezTo>
                      <a:pt x="270" y="1183"/>
                      <a:pt x="90" y="61"/>
                      <a:pt x="90" y="46"/>
                    </a:cubicBezTo>
                    <a:cubicBezTo>
                      <a:pt x="90" y="31"/>
                      <a:pt x="60" y="1"/>
                      <a:pt x="45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583;p43"/>
              <p:cNvSpPr/>
              <p:nvPr/>
            </p:nvSpPr>
            <p:spPr>
              <a:xfrm>
                <a:off x="2444153" y="3798615"/>
                <a:ext cx="276649" cy="71472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3226" extrusionOk="0">
                    <a:moveTo>
                      <a:pt x="12457" y="0"/>
                    </a:moveTo>
                    <a:cubicBezTo>
                      <a:pt x="11424" y="599"/>
                      <a:pt x="10091" y="1048"/>
                      <a:pt x="8445" y="1348"/>
                    </a:cubicBezTo>
                    <a:cubicBezTo>
                      <a:pt x="6875" y="1638"/>
                      <a:pt x="4996" y="1797"/>
                      <a:pt x="2774" y="1797"/>
                    </a:cubicBezTo>
                    <a:cubicBezTo>
                      <a:pt x="1903" y="1797"/>
                      <a:pt x="979" y="1773"/>
                      <a:pt x="1" y="1722"/>
                    </a:cubicBezTo>
                    <a:lnTo>
                      <a:pt x="1" y="1722"/>
                    </a:lnTo>
                    <a:cubicBezTo>
                      <a:pt x="45" y="2171"/>
                      <a:pt x="75" y="2680"/>
                      <a:pt x="135" y="3219"/>
                    </a:cubicBezTo>
                    <a:cubicBezTo>
                      <a:pt x="302" y="3223"/>
                      <a:pt x="503" y="3225"/>
                      <a:pt x="733" y="3225"/>
                    </a:cubicBezTo>
                    <a:cubicBezTo>
                      <a:pt x="2443" y="3225"/>
                      <a:pt x="5757" y="3087"/>
                      <a:pt x="8594" y="2216"/>
                    </a:cubicBezTo>
                    <a:cubicBezTo>
                      <a:pt x="10166" y="1737"/>
                      <a:pt x="11589" y="1033"/>
                      <a:pt x="12487" y="15"/>
                    </a:cubicBezTo>
                    <a:lnTo>
                      <a:pt x="12457" y="0"/>
                    </a:lnTo>
                    <a:close/>
                  </a:path>
                </a:pathLst>
              </a:custGeom>
              <a:solidFill>
                <a:srgbClr val="466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584;p43"/>
              <p:cNvSpPr/>
              <p:nvPr/>
            </p:nvSpPr>
            <p:spPr>
              <a:xfrm>
                <a:off x="2417279" y="3809227"/>
                <a:ext cx="278001" cy="30530"/>
              </a:xfrm>
              <a:custGeom>
                <a:avLst/>
                <a:gdLst/>
                <a:ahLst/>
                <a:cxnLst/>
                <a:rect l="l" t="t" r="r" b="b"/>
                <a:pathLst>
                  <a:path w="12548" h="1378" extrusionOk="0">
                    <a:moveTo>
                      <a:pt x="12487" y="1"/>
                    </a:moveTo>
                    <a:cubicBezTo>
                      <a:pt x="9846" y="1034"/>
                      <a:pt x="6677" y="1288"/>
                      <a:pt x="4200" y="1288"/>
                    </a:cubicBezTo>
                    <a:cubicBezTo>
                      <a:pt x="1833" y="1288"/>
                      <a:pt x="97" y="1056"/>
                      <a:pt x="61" y="1049"/>
                    </a:cubicBezTo>
                    <a:cubicBezTo>
                      <a:pt x="31" y="1049"/>
                      <a:pt x="1" y="1063"/>
                      <a:pt x="1" y="1078"/>
                    </a:cubicBezTo>
                    <a:cubicBezTo>
                      <a:pt x="1" y="1123"/>
                      <a:pt x="31" y="1138"/>
                      <a:pt x="46" y="1138"/>
                    </a:cubicBezTo>
                    <a:cubicBezTo>
                      <a:pt x="76" y="1153"/>
                      <a:pt x="1827" y="1378"/>
                      <a:pt x="4193" y="1378"/>
                    </a:cubicBezTo>
                    <a:cubicBezTo>
                      <a:pt x="6693" y="1378"/>
                      <a:pt x="9867" y="1138"/>
                      <a:pt x="12532" y="75"/>
                    </a:cubicBezTo>
                    <a:cubicBezTo>
                      <a:pt x="12547" y="75"/>
                      <a:pt x="12547" y="30"/>
                      <a:pt x="12547" y="15"/>
                    </a:cubicBezTo>
                    <a:cubicBezTo>
                      <a:pt x="12547" y="1"/>
                      <a:pt x="12502" y="1"/>
                      <a:pt x="12487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585;p43"/>
              <p:cNvSpPr/>
              <p:nvPr/>
            </p:nvSpPr>
            <p:spPr>
              <a:xfrm>
                <a:off x="2517796" y="3504551"/>
                <a:ext cx="116114" cy="82328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3716" extrusionOk="0">
                    <a:moveTo>
                      <a:pt x="2267" y="0"/>
                    </a:moveTo>
                    <a:cubicBezTo>
                      <a:pt x="1601" y="0"/>
                      <a:pt x="941" y="38"/>
                      <a:pt x="300" y="128"/>
                    </a:cubicBezTo>
                    <a:cubicBezTo>
                      <a:pt x="0" y="1326"/>
                      <a:pt x="105" y="2329"/>
                      <a:pt x="330" y="3572"/>
                    </a:cubicBezTo>
                    <a:cubicBezTo>
                      <a:pt x="330" y="3572"/>
                      <a:pt x="1188" y="3716"/>
                      <a:pt x="2338" y="3716"/>
                    </a:cubicBezTo>
                    <a:cubicBezTo>
                      <a:pt x="3220" y="3716"/>
                      <a:pt x="4272" y="3631"/>
                      <a:pt x="5240" y="3332"/>
                    </a:cubicBezTo>
                    <a:cubicBezTo>
                      <a:pt x="4821" y="2254"/>
                      <a:pt x="4806" y="1506"/>
                      <a:pt x="4881" y="158"/>
                    </a:cubicBezTo>
                    <a:cubicBezTo>
                      <a:pt x="4023" y="65"/>
                      <a:pt x="3140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586;p43"/>
              <p:cNvSpPr/>
              <p:nvPr/>
            </p:nvSpPr>
            <p:spPr>
              <a:xfrm>
                <a:off x="2520787" y="3549172"/>
                <a:ext cx="113123" cy="37708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17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510"/>
                      <a:pt x="105" y="1019"/>
                      <a:pt x="195" y="1558"/>
                    </a:cubicBezTo>
                    <a:cubicBezTo>
                      <a:pt x="195" y="1558"/>
                      <a:pt x="1053" y="1702"/>
                      <a:pt x="2203" y="1702"/>
                    </a:cubicBezTo>
                    <a:cubicBezTo>
                      <a:pt x="3085" y="1702"/>
                      <a:pt x="4137" y="1617"/>
                      <a:pt x="5105" y="1318"/>
                    </a:cubicBezTo>
                    <a:cubicBezTo>
                      <a:pt x="5045" y="1154"/>
                      <a:pt x="5016" y="1034"/>
                      <a:pt x="4971" y="899"/>
                    </a:cubicBezTo>
                    <a:cubicBezTo>
                      <a:pt x="4622" y="922"/>
                      <a:pt x="4295" y="932"/>
                      <a:pt x="3988" y="932"/>
                    </a:cubicBezTo>
                    <a:cubicBezTo>
                      <a:pt x="1644" y="932"/>
                      <a:pt x="477" y="332"/>
                      <a:pt x="0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587;p43"/>
              <p:cNvSpPr/>
              <p:nvPr/>
            </p:nvSpPr>
            <p:spPr>
              <a:xfrm>
                <a:off x="2547971" y="3478852"/>
                <a:ext cx="39170" cy="51444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322" extrusionOk="0">
                    <a:moveTo>
                      <a:pt x="225" y="1"/>
                    </a:moveTo>
                    <a:cubicBezTo>
                      <a:pt x="225" y="1"/>
                      <a:pt x="1" y="1513"/>
                      <a:pt x="764" y="2321"/>
                    </a:cubicBezTo>
                    <a:lnTo>
                      <a:pt x="1767" y="1737"/>
                    </a:lnTo>
                    <a:cubicBezTo>
                      <a:pt x="1767" y="1737"/>
                      <a:pt x="899" y="989"/>
                      <a:pt x="794" y="1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588;p43"/>
              <p:cNvSpPr/>
              <p:nvPr/>
            </p:nvSpPr>
            <p:spPr>
              <a:xfrm>
                <a:off x="2527411" y="3200563"/>
                <a:ext cx="100517" cy="157699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7118" extrusionOk="0">
                    <a:moveTo>
                      <a:pt x="90" y="1"/>
                    </a:moveTo>
                    <a:lnTo>
                      <a:pt x="0" y="6648"/>
                    </a:lnTo>
                    <a:cubicBezTo>
                      <a:pt x="149" y="6970"/>
                      <a:pt x="950" y="7118"/>
                      <a:pt x="1828" y="7118"/>
                    </a:cubicBezTo>
                    <a:cubicBezTo>
                      <a:pt x="2989" y="7118"/>
                      <a:pt x="4285" y="6860"/>
                      <a:pt x="4387" y="6408"/>
                    </a:cubicBezTo>
                    <a:lnTo>
                      <a:pt x="4537" y="3384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589;p43"/>
              <p:cNvSpPr/>
              <p:nvPr/>
            </p:nvSpPr>
            <p:spPr>
              <a:xfrm>
                <a:off x="2657771" y="3176347"/>
                <a:ext cx="41142" cy="6019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717" extrusionOk="0">
                    <a:moveTo>
                      <a:pt x="1348" y="1"/>
                    </a:moveTo>
                    <a:cubicBezTo>
                      <a:pt x="1348" y="1"/>
                      <a:pt x="0" y="2351"/>
                      <a:pt x="135" y="2546"/>
                    </a:cubicBezTo>
                    <a:cubicBezTo>
                      <a:pt x="203" y="2652"/>
                      <a:pt x="619" y="2716"/>
                      <a:pt x="1018" y="2716"/>
                    </a:cubicBezTo>
                    <a:cubicBezTo>
                      <a:pt x="1404" y="2716"/>
                      <a:pt x="1775" y="2656"/>
                      <a:pt x="1797" y="2516"/>
                    </a:cubicBezTo>
                    <a:cubicBezTo>
                      <a:pt x="1857" y="2231"/>
                      <a:pt x="1258" y="599"/>
                      <a:pt x="1348" y="1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590;p43"/>
              <p:cNvSpPr/>
              <p:nvPr/>
            </p:nvSpPr>
            <p:spPr>
              <a:xfrm>
                <a:off x="2533039" y="3072197"/>
                <a:ext cx="164545" cy="223367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10082" extrusionOk="0">
                    <a:moveTo>
                      <a:pt x="3900" y="0"/>
                    </a:moveTo>
                    <a:cubicBezTo>
                      <a:pt x="1923" y="0"/>
                      <a:pt x="1" y="2309"/>
                      <a:pt x="1" y="5076"/>
                    </a:cubicBezTo>
                    <a:cubicBezTo>
                      <a:pt x="1" y="7861"/>
                      <a:pt x="2771" y="9582"/>
                      <a:pt x="4702" y="10017"/>
                    </a:cubicBezTo>
                    <a:cubicBezTo>
                      <a:pt x="4897" y="10060"/>
                      <a:pt x="5070" y="10081"/>
                      <a:pt x="5223" y="10081"/>
                    </a:cubicBezTo>
                    <a:cubicBezTo>
                      <a:pt x="6170" y="10081"/>
                      <a:pt x="6387" y="9291"/>
                      <a:pt x="6439" y="8235"/>
                    </a:cubicBezTo>
                    <a:cubicBezTo>
                      <a:pt x="6484" y="7471"/>
                      <a:pt x="6589" y="6334"/>
                      <a:pt x="6888" y="5091"/>
                    </a:cubicBezTo>
                    <a:cubicBezTo>
                      <a:pt x="7053" y="4372"/>
                      <a:pt x="7412" y="3848"/>
                      <a:pt x="7427" y="3189"/>
                    </a:cubicBezTo>
                    <a:cubicBezTo>
                      <a:pt x="7427" y="1318"/>
                      <a:pt x="6005" y="45"/>
                      <a:pt x="3939" y="0"/>
                    </a:cubicBezTo>
                    <a:cubicBezTo>
                      <a:pt x="3926" y="0"/>
                      <a:pt x="3913" y="0"/>
                      <a:pt x="3900" y="0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591;p43"/>
              <p:cNvSpPr/>
              <p:nvPr/>
            </p:nvSpPr>
            <p:spPr>
              <a:xfrm>
                <a:off x="2626267" y="3222452"/>
                <a:ext cx="34185" cy="33521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13" extrusionOk="0">
                    <a:moveTo>
                      <a:pt x="45" y="1"/>
                    </a:moveTo>
                    <a:cubicBezTo>
                      <a:pt x="30" y="1"/>
                      <a:pt x="0" y="46"/>
                      <a:pt x="0" y="61"/>
                    </a:cubicBezTo>
                    <a:cubicBezTo>
                      <a:pt x="0" y="61"/>
                      <a:pt x="120" y="1243"/>
                      <a:pt x="1497" y="1513"/>
                    </a:cubicBezTo>
                    <a:cubicBezTo>
                      <a:pt x="1527" y="1513"/>
                      <a:pt x="1542" y="1498"/>
                      <a:pt x="1542" y="1483"/>
                    </a:cubicBezTo>
                    <a:cubicBezTo>
                      <a:pt x="1542" y="1468"/>
                      <a:pt x="1527" y="1423"/>
                      <a:pt x="1497" y="1423"/>
                    </a:cubicBezTo>
                    <a:cubicBezTo>
                      <a:pt x="195" y="1139"/>
                      <a:pt x="105" y="61"/>
                      <a:pt x="105" y="46"/>
                    </a:cubicBezTo>
                    <a:cubicBezTo>
                      <a:pt x="105" y="16"/>
                      <a:pt x="60" y="1"/>
                      <a:pt x="45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592;p43"/>
              <p:cNvSpPr/>
              <p:nvPr/>
            </p:nvSpPr>
            <p:spPr>
              <a:xfrm>
                <a:off x="2650793" y="3175217"/>
                <a:ext cx="14290" cy="2118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56" extrusionOk="0">
                    <a:moveTo>
                      <a:pt x="378" y="1"/>
                    </a:moveTo>
                    <a:cubicBezTo>
                      <a:pt x="239" y="1"/>
                      <a:pt x="88" y="195"/>
                      <a:pt x="61" y="426"/>
                    </a:cubicBezTo>
                    <a:cubicBezTo>
                      <a:pt x="1" y="695"/>
                      <a:pt x="91" y="935"/>
                      <a:pt x="240" y="950"/>
                    </a:cubicBezTo>
                    <a:cubicBezTo>
                      <a:pt x="254" y="954"/>
                      <a:pt x="268" y="956"/>
                      <a:pt x="282" y="956"/>
                    </a:cubicBezTo>
                    <a:cubicBezTo>
                      <a:pt x="422" y="956"/>
                      <a:pt x="573" y="762"/>
                      <a:pt x="600" y="531"/>
                    </a:cubicBezTo>
                    <a:cubicBezTo>
                      <a:pt x="645" y="261"/>
                      <a:pt x="570" y="37"/>
                      <a:pt x="420" y="7"/>
                    </a:cubicBezTo>
                    <a:cubicBezTo>
                      <a:pt x="406" y="3"/>
                      <a:pt x="392" y="1"/>
                      <a:pt x="3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93;p43"/>
              <p:cNvSpPr/>
              <p:nvPr/>
            </p:nvSpPr>
            <p:spPr>
              <a:xfrm>
                <a:off x="2637212" y="3148742"/>
                <a:ext cx="28203" cy="13359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603" extrusionOk="0">
                    <a:moveTo>
                      <a:pt x="1020" y="1"/>
                    </a:moveTo>
                    <a:cubicBezTo>
                      <a:pt x="370" y="1"/>
                      <a:pt x="0" y="543"/>
                      <a:pt x="0" y="543"/>
                    </a:cubicBezTo>
                    <a:cubicBezTo>
                      <a:pt x="0" y="558"/>
                      <a:pt x="0" y="573"/>
                      <a:pt x="15" y="603"/>
                    </a:cubicBezTo>
                    <a:lnTo>
                      <a:pt x="75" y="603"/>
                    </a:lnTo>
                    <a:cubicBezTo>
                      <a:pt x="75" y="603"/>
                      <a:pt x="417" y="96"/>
                      <a:pt x="1042" y="96"/>
                    </a:cubicBezTo>
                    <a:cubicBezTo>
                      <a:pt x="1097" y="96"/>
                      <a:pt x="1154" y="100"/>
                      <a:pt x="1213" y="109"/>
                    </a:cubicBezTo>
                    <a:cubicBezTo>
                      <a:pt x="1228" y="109"/>
                      <a:pt x="1273" y="94"/>
                      <a:pt x="1273" y="79"/>
                    </a:cubicBezTo>
                    <a:cubicBezTo>
                      <a:pt x="1273" y="49"/>
                      <a:pt x="1258" y="19"/>
                      <a:pt x="1228" y="19"/>
                    </a:cubicBezTo>
                    <a:cubicBezTo>
                      <a:pt x="1156" y="6"/>
                      <a:pt x="1086" y="1"/>
                      <a:pt x="102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594;p43"/>
              <p:cNvSpPr/>
              <p:nvPr/>
            </p:nvSpPr>
            <p:spPr>
              <a:xfrm>
                <a:off x="2492584" y="3045655"/>
                <a:ext cx="232982" cy="199373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8999" extrusionOk="0">
                    <a:moveTo>
                      <a:pt x="5569" y="0"/>
                    </a:moveTo>
                    <a:cubicBezTo>
                      <a:pt x="5495" y="0"/>
                      <a:pt x="5420" y="5"/>
                      <a:pt x="5345" y="16"/>
                    </a:cubicBezTo>
                    <a:cubicBezTo>
                      <a:pt x="3968" y="195"/>
                      <a:pt x="4133" y="1333"/>
                      <a:pt x="4133" y="1333"/>
                    </a:cubicBezTo>
                    <a:cubicBezTo>
                      <a:pt x="4133" y="1333"/>
                      <a:pt x="3564" y="1093"/>
                      <a:pt x="2860" y="1093"/>
                    </a:cubicBezTo>
                    <a:cubicBezTo>
                      <a:pt x="2309" y="1093"/>
                      <a:pt x="1675" y="1241"/>
                      <a:pt x="1168" y="1767"/>
                    </a:cubicBezTo>
                    <a:cubicBezTo>
                      <a:pt x="105" y="2875"/>
                      <a:pt x="749" y="4328"/>
                      <a:pt x="749" y="4328"/>
                    </a:cubicBezTo>
                    <a:cubicBezTo>
                      <a:pt x="749" y="4328"/>
                      <a:pt x="0" y="4852"/>
                      <a:pt x="105" y="6244"/>
                    </a:cubicBezTo>
                    <a:cubicBezTo>
                      <a:pt x="240" y="7756"/>
                      <a:pt x="1123" y="8999"/>
                      <a:pt x="1812" y="8999"/>
                    </a:cubicBezTo>
                    <a:cubicBezTo>
                      <a:pt x="2620" y="8999"/>
                      <a:pt x="2665" y="7666"/>
                      <a:pt x="2665" y="5600"/>
                    </a:cubicBezTo>
                    <a:cubicBezTo>
                      <a:pt x="2665" y="5600"/>
                      <a:pt x="3125" y="5868"/>
                      <a:pt x="3624" y="5868"/>
                    </a:cubicBezTo>
                    <a:cubicBezTo>
                      <a:pt x="3748" y="5868"/>
                      <a:pt x="3875" y="5852"/>
                      <a:pt x="3998" y="5810"/>
                    </a:cubicBezTo>
                    <a:cubicBezTo>
                      <a:pt x="4612" y="5600"/>
                      <a:pt x="5540" y="3998"/>
                      <a:pt x="6214" y="3863"/>
                    </a:cubicBezTo>
                    <a:cubicBezTo>
                      <a:pt x="6279" y="3848"/>
                      <a:pt x="6349" y="3841"/>
                      <a:pt x="6424" y="3841"/>
                    </a:cubicBezTo>
                    <a:cubicBezTo>
                      <a:pt x="7082" y="3841"/>
                      <a:pt x="8081" y="4376"/>
                      <a:pt x="9238" y="4402"/>
                    </a:cubicBezTo>
                    <a:cubicBezTo>
                      <a:pt x="9267" y="4404"/>
                      <a:pt x="9296" y="4404"/>
                      <a:pt x="9324" y="4404"/>
                    </a:cubicBezTo>
                    <a:cubicBezTo>
                      <a:pt x="10515" y="4404"/>
                      <a:pt x="10297" y="3181"/>
                      <a:pt x="10136" y="2815"/>
                    </a:cubicBezTo>
                    <a:cubicBezTo>
                      <a:pt x="9947" y="2395"/>
                      <a:pt x="9303" y="1497"/>
                      <a:pt x="8305" y="1497"/>
                    </a:cubicBezTo>
                    <a:cubicBezTo>
                      <a:pt x="8201" y="1497"/>
                      <a:pt x="8092" y="1507"/>
                      <a:pt x="7980" y="1528"/>
                    </a:cubicBezTo>
                    <a:cubicBezTo>
                      <a:pt x="7980" y="1528"/>
                      <a:pt x="6868" y="0"/>
                      <a:pt x="5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595;p43"/>
              <p:cNvSpPr/>
              <p:nvPr/>
            </p:nvSpPr>
            <p:spPr>
              <a:xfrm>
                <a:off x="2574513" y="3261024"/>
                <a:ext cx="74330" cy="3609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629" extrusionOk="0">
                    <a:moveTo>
                      <a:pt x="58" y="0"/>
                    </a:moveTo>
                    <a:cubicBezTo>
                      <a:pt x="45" y="0"/>
                      <a:pt x="30" y="4"/>
                      <a:pt x="15" y="11"/>
                    </a:cubicBezTo>
                    <a:cubicBezTo>
                      <a:pt x="0" y="41"/>
                      <a:pt x="0" y="71"/>
                      <a:pt x="15" y="86"/>
                    </a:cubicBezTo>
                    <a:cubicBezTo>
                      <a:pt x="1019" y="1059"/>
                      <a:pt x="2141" y="1583"/>
                      <a:pt x="3309" y="1628"/>
                    </a:cubicBezTo>
                    <a:cubicBezTo>
                      <a:pt x="3339" y="1628"/>
                      <a:pt x="3354" y="1613"/>
                      <a:pt x="3354" y="1583"/>
                    </a:cubicBezTo>
                    <a:cubicBezTo>
                      <a:pt x="3354" y="1553"/>
                      <a:pt x="3339" y="1538"/>
                      <a:pt x="3309" y="1538"/>
                    </a:cubicBezTo>
                    <a:cubicBezTo>
                      <a:pt x="2171" y="1494"/>
                      <a:pt x="1048" y="970"/>
                      <a:pt x="90" y="11"/>
                    </a:cubicBezTo>
                    <a:cubicBezTo>
                      <a:pt x="83" y="4"/>
                      <a:pt x="72" y="0"/>
                      <a:pt x="58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596;p43"/>
              <p:cNvSpPr/>
              <p:nvPr/>
            </p:nvSpPr>
            <p:spPr>
              <a:xfrm>
                <a:off x="2511482" y="3153638"/>
                <a:ext cx="62388" cy="61547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778" extrusionOk="0">
                    <a:moveTo>
                      <a:pt x="988" y="1"/>
                    </a:moveTo>
                    <a:cubicBezTo>
                      <a:pt x="807" y="1"/>
                      <a:pt x="637" y="51"/>
                      <a:pt x="495" y="157"/>
                    </a:cubicBezTo>
                    <a:cubicBezTo>
                      <a:pt x="1" y="487"/>
                      <a:pt x="46" y="1325"/>
                      <a:pt x="540" y="2029"/>
                    </a:cubicBezTo>
                    <a:cubicBezTo>
                      <a:pt x="898" y="2503"/>
                      <a:pt x="1406" y="2777"/>
                      <a:pt x="1837" y="2777"/>
                    </a:cubicBezTo>
                    <a:cubicBezTo>
                      <a:pt x="2017" y="2777"/>
                      <a:pt x="2184" y="2729"/>
                      <a:pt x="2321" y="2628"/>
                    </a:cubicBezTo>
                    <a:cubicBezTo>
                      <a:pt x="2816" y="2283"/>
                      <a:pt x="2771" y="1445"/>
                      <a:pt x="2262" y="756"/>
                    </a:cubicBezTo>
                    <a:cubicBezTo>
                      <a:pt x="1914" y="282"/>
                      <a:pt x="1418" y="1"/>
                      <a:pt x="988" y="1"/>
                    </a:cubicBezTo>
                    <a:close/>
                  </a:path>
                </a:pathLst>
              </a:custGeom>
              <a:solidFill>
                <a:srgbClr val="F097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597;p43"/>
              <p:cNvSpPr/>
              <p:nvPr/>
            </p:nvSpPr>
            <p:spPr>
              <a:xfrm>
                <a:off x="2530735" y="3168394"/>
                <a:ext cx="21911" cy="2490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124" extrusionOk="0">
                    <a:moveTo>
                      <a:pt x="30" y="0"/>
                    </a:moveTo>
                    <a:cubicBezTo>
                      <a:pt x="0" y="0"/>
                      <a:pt x="0" y="45"/>
                      <a:pt x="0" y="60"/>
                    </a:cubicBezTo>
                    <a:cubicBezTo>
                      <a:pt x="0" y="105"/>
                      <a:pt x="240" y="884"/>
                      <a:pt x="928" y="1123"/>
                    </a:cubicBezTo>
                    <a:cubicBezTo>
                      <a:pt x="943" y="1123"/>
                      <a:pt x="973" y="1108"/>
                      <a:pt x="988" y="1108"/>
                    </a:cubicBezTo>
                    <a:cubicBezTo>
                      <a:pt x="988" y="1093"/>
                      <a:pt x="958" y="1063"/>
                      <a:pt x="943" y="1063"/>
                    </a:cubicBezTo>
                    <a:cubicBezTo>
                      <a:pt x="330" y="809"/>
                      <a:pt x="90" y="45"/>
                      <a:pt x="90" y="45"/>
                    </a:cubicBezTo>
                    <a:cubicBezTo>
                      <a:pt x="90" y="0"/>
                      <a:pt x="45" y="0"/>
                      <a:pt x="30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598;p43"/>
              <p:cNvSpPr/>
              <p:nvPr/>
            </p:nvSpPr>
            <p:spPr>
              <a:xfrm>
                <a:off x="2316784" y="3769747"/>
                <a:ext cx="365558" cy="689885"/>
              </a:xfrm>
              <a:custGeom>
                <a:avLst/>
                <a:gdLst/>
                <a:ahLst/>
                <a:cxnLst/>
                <a:rect l="l" t="t" r="r" b="b"/>
                <a:pathLst>
                  <a:path w="16500" h="31139" extrusionOk="0">
                    <a:moveTo>
                      <a:pt x="13655" y="1"/>
                    </a:moveTo>
                    <a:lnTo>
                      <a:pt x="5630" y="1064"/>
                    </a:lnTo>
                    <a:cubicBezTo>
                      <a:pt x="5630" y="1064"/>
                      <a:pt x="5884" y="8580"/>
                      <a:pt x="7651" y="13925"/>
                    </a:cubicBezTo>
                    <a:cubicBezTo>
                      <a:pt x="7651" y="13925"/>
                      <a:pt x="3489" y="20752"/>
                      <a:pt x="0" y="30064"/>
                    </a:cubicBezTo>
                    <a:cubicBezTo>
                      <a:pt x="0" y="30064"/>
                      <a:pt x="2078" y="31139"/>
                      <a:pt x="4676" y="31139"/>
                    </a:cubicBezTo>
                    <a:cubicBezTo>
                      <a:pt x="5220" y="31139"/>
                      <a:pt x="5788" y="31091"/>
                      <a:pt x="6363" y="30977"/>
                    </a:cubicBezTo>
                    <a:cubicBezTo>
                      <a:pt x="6363" y="30977"/>
                      <a:pt x="14837" y="18341"/>
                      <a:pt x="15676" y="15856"/>
                    </a:cubicBezTo>
                    <a:cubicBezTo>
                      <a:pt x="16499" y="13371"/>
                      <a:pt x="13655" y="1"/>
                      <a:pt x="13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2462;p43"/>
          <p:cNvGrpSpPr/>
          <p:nvPr/>
        </p:nvGrpSpPr>
        <p:grpSpPr>
          <a:xfrm>
            <a:off x="4640554" y="553494"/>
            <a:ext cx="1677581" cy="2299216"/>
            <a:chOff x="6338549" y="2271456"/>
            <a:chExt cx="1818000" cy="2483011"/>
          </a:xfrm>
        </p:grpSpPr>
        <p:sp>
          <p:nvSpPr>
            <p:cNvPr id="89" name="Google Shape;2463;p43"/>
            <p:cNvSpPr/>
            <p:nvPr/>
          </p:nvSpPr>
          <p:spPr>
            <a:xfrm>
              <a:off x="6496450" y="4377900"/>
              <a:ext cx="1619285" cy="376567"/>
            </a:xfrm>
            <a:custGeom>
              <a:avLst/>
              <a:gdLst/>
              <a:ahLst/>
              <a:cxnLst/>
              <a:rect l="l" t="t" r="r" b="b"/>
              <a:pathLst>
                <a:path w="31286" h="8476" extrusionOk="0">
                  <a:moveTo>
                    <a:pt x="15643" y="1"/>
                  </a:moveTo>
                  <a:cubicBezTo>
                    <a:pt x="6997" y="1"/>
                    <a:pt x="0" y="1898"/>
                    <a:pt x="0" y="4246"/>
                  </a:cubicBezTo>
                  <a:cubicBezTo>
                    <a:pt x="0" y="6578"/>
                    <a:pt x="6997" y="8475"/>
                    <a:pt x="15643" y="8475"/>
                  </a:cubicBezTo>
                  <a:cubicBezTo>
                    <a:pt x="24288" y="8475"/>
                    <a:pt x="31286" y="6578"/>
                    <a:pt x="31286" y="4246"/>
                  </a:cubicBezTo>
                  <a:cubicBezTo>
                    <a:pt x="31286" y="1898"/>
                    <a:pt x="24288" y="1"/>
                    <a:pt x="15643" y="1"/>
                  </a:cubicBezTo>
                  <a:close/>
                </a:path>
              </a:pathLst>
            </a:custGeom>
            <a:solidFill>
              <a:srgbClr val="DFAA96">
                <a:alpha val="47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2464;p43"/>
            <p:cNvGrpSpPr/>
            <p:nvPr/>
          </p:nvGrpSpPr>
          <p:grpSpPr>
            <a:xfrm>
              <a:off x="6338549" y="2271456"/>
              <a:ext cx="1818000" cy="2337041"/>
              <a:chOff x="3252833" y="3080040"/>
              <a:chExt cx="1068093" cy="1373034"/>
            </a:xfrm>
          </p:grpSpPr>
          <p:sp>
            <p:nvSpPr>
              <p:cNvPr id="91" name="Google Shape;2465;p43"/>
              <p:cNvSpPr/>
              <p:nvPr/>
            </p:nvSpPr>
            <p:spPr>
              <a:xfrm>
                <a:off x="3252833" y="3743560"/>
                <a:ext cx="139333" cy="61037"/>
              </a:xfrm>
              <a:custGeom>
                <a:avLst/>
                <a:gdLst/>
                <a:ahLst/>
                <a:cxnLst/>
                <a:rect l="l" t="t" r="r" b="b"/>
                <a:pathLst>
                  <a:path w="6289" h="2755" extrusionOk="0">
                    <a:moveTo>
                      <a:pt x="6259" y="0"/>
                    </a:moveTo>
                    <a:cubicBezTo>
                      <a:pt x="6229" y="0"/>
                      <a:pt x="6199" y="30"/>
                      <a:pt x="6199" y="45"/>
                    </a:cubicBezTo>
                    <a:cubicBezTo>
                      <a:pt x="6199" y="75"/>
                      <a:pt x="5375" y="2545"/>
                      <a:pt x="2920" y="2650"/>
                    </a:cubicBezTo>
                    <a:cubicBezTo>
                      <a:pt x="2867" y="2652"/>
                      <a:pt x="2815" y="2653"/>
                      <a:pt x="2765" y="2653"/>
                    </a:cubicBezTo>
                    <a:cubicBezTo>
                      <a:pt x="306" y="2653"/>
                      <a:pt x="90" y="567"/>
                      <a:pt x="90" y="479"/>
                    </a:cubicBezTo>
                    <a:cubicBezTo>
                      <a:pt x="90" y="449"/>
                      <a:pt x="60" y="434"/>
                      <a:pt x="46" y="434"/>
                    </a:cubicBezTo>
                    <a:cubicBezTo>
                      <a:pt x="16" y="434"/>
                      <a:pt x="1" y="479"/>
                      <a:pt x="1" y="494"/>
                    </a:cubicBezTo>
                    <a:cubicBezTo>
                      <a:pt x="1" y="524"/>
                      <a:pt x="225" y="2755"/>
                      <a:pt x="2755" y="2755"/>
                    </a:cubicBezTo>
                    <a:cubicBezTo>
                      <a:pt x="2815" y="2755"/>
                      <a:pt x="2860" y="2755"/>
                      <a:pt x="2920" y="2725"/>
                    </a:cubicBezTo>
                    <a:cubicBezTo>
                      <a:pt x="5450" y="2620"/>
                      <a:pt x="6289" y="75"/>
                      <a:pt x="6289" y="60"/>
                    </a:cubicBezTo>
                    <a:cubicBezTo>
                      <a:pt x="6289" y="45"/>
                      <a:pt x="6274" y="0"/>
                      <a:pt x="6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66;p43"/>
              <p:cNvSpPr/>
              <p:nvPr/>
            </p:nvSpPr>
            <p:spPr>
              <a:xfrm>
                <a:off x="3320826" y="3802935"/>
                <a:ext cx="125419" cy="82594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3728" extrusionOk="0">
                    <a:moveTo>
                      <a:pt x="61" y="0"/>
                    </a:moveTo>
                    <a:cubicBezTo>
                      <a:pt x="31" y="0"/>
                      <a:pt x="16" y="0"/>
                      <a:pt x="1" y="15"/>
                    </a:cubicBezTo>
                    <a:cubicBezTo>
                      <a:pt x="1" y="45"/>
                      <a:pt x="1" y="60"/>
                      <a:pt x="16" y="75"/>
                    </a:cubicBezTo>
                    <a:lnTo>
                      <a:pt x="5600" y="3728"/>
                    </a:lnTo>
                    <a:lnTo>
                      <a:pt x="5615" y="3728"/>
                    </a:lnTo>
                    <a:cubicBezTo>
                      <a:pt x="5630" y="3728"/>
                      <a:pt x="5630" y="3728"/>
                      <a:pt x="5660" y="3713"/>
                    </a:cubicBezTo>
                    <a:cubicBezTo>
                      <a:pt x="5660" y="3683"/>
                      <a:pt x="5660" y="3668"/>
                      <a:pt x="5630" y="3653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67;p43"/>
              <p:cNvSpPr/>
              <p:nvPr/>
            </p:nvSpPr>
            <p:spPr>
              <a:xfrm>
                <a:off x="3896325" y="3080394"/>
                <a:ext cx="424601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19165" h="7072" extrusionOk="0">
                    <a:moveTo>
                      <a:pt x="9095" y="1"/>
                    </a:moveTo>
                    <a:cubicBezTo>
                      <a:pt x="1418" y="1"/>
                      <a:pt x="1" y="5574"/>
                      <a:pt x="1" y="5574"/>
                    </a:cubicBezTo>
                    <a:lnTo>
                      <a:pt x="9807" y="7071"/>
                    </a:lnTo>
                    <a:lnTo>
                      <a:pt x="18326" y="5574"/>
                    </a:lnTo>
                    <a:cubicBezTo>
                      <a:pt x="18326" y="5574"/>
                      <a:pt x="19164" y="708"/>
                      <a:pt x="10376" y="50"/>
                    </a:cubicBezTo>
                    <a:cubicBezTo>
                      <a:pt x="9931" y="16"/>
                      <a:pt x="9504" y="1"/>
                      <a:pt x="90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68;p43"/>
              <p:cNvSpPr/>
              <p:nvPr/>
            </p:nvSpPr>
            <p:spPr>
              <a:xfrm>
                <a:off x="3713900" y="3203554"/>
                <a:ext cx="588459" cy="629579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8417" extrusionOk="0">
                    <a:moveTo>
                      <a:pt x="8235" y="0"/>
                    </a:moveTo>
                    <a:lnTo>
                      <a:pt x="0" y="28416"/>
                    </a:lnTo>
                    <a:lnTo>
                      <a:pt x="18326" y="28416"/>
                    </a:lnTo>
                    <a:cubicBezTo>
                      <a:pt x="21485" y="19658"/>
                      <a:pt x="24479" y="9552"/>
                      <a:pt x="26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69;p43"/>
              <p:cNvSpPr/>
              <p:nvPr/>
            </p:nvSpPr>
            <p:spPr>
              <a:xfrm>
                <a:off x="3859503" y="3080040"/>
                <a:ext cx="442856" cy="753757"/>
              </a:xfrm>
              <a:custGeom>
                <a:avLst/>
                <a:gdLst/>
                <a:ahLst/>
                <a:cxnLst/>
                <a:rect l="l" t="t" r="r" b="b"/>
                <a:pathLst>
                  <a:path w="19989" h="34022" extrusionOk="0">
                    <a:moveTo>
                      <a:pt x="10705" y="0"/>
                    </a:moveTo>
                    <a:cubicBezTo>
                      <a:pt x="10567" y="0"/>
                      <a:pt x="10432" y="2"/>
                      <a:pt x="10301" y="6"/>
                    </a:cubicBezTo>
                    <a:cubicBezTo>
                      <a:pt x="10480" y="748"/>
                      <a:pt x="11776" y="3315"/>
                      <a:pt x="12397" y="3315"/>
                    </a:cubicBezTo>
                    <a:cubicBezTo>
                      <a:pt x="12402" y="3315"/>
                      <a:pt x="12407" y="3315"/>
                      <a:pt x="12412" y="3315"/>
                    </a:cubicBezTo>
                    <a:lnTo>
                      <a:pt x="12412" y="3315"/>
                    </a:lnTo>
                    <a:cubicBezTo>
                      <a:pt x="12053" y="5560"/>
                      <a:pt x="12757" y="9902"/>
                      <a:pt x="13580" y="10231"/>
                    </a:cubicBezTo>
                    <a:cubicBezTo>
                      <a:pt x="12727" y="10935"/>
                      <a:pt x="11948" y="16609"/>
                      <a:pt x="10481" y="19858"/>
                    </a:cubicBezTo>
                    <a:cubicBezTo>
                      <a:pt x="7502" y="26476"/>
                      <a:pt x="4522" y="27748"/>
                      <a:pt x="3834" y="29590"/>
                    </a:cubicBezTo>
                    <a:cubicBezTo>
                      <a:pt x="2172" y="30024"/>
                      <a:pt x="315" y="31566"/>
                      <a:pt x="1" y="32449"/>
                    </a:cubicBezTo>
                    <a:lnTo>
                      <a:pt x="11739" y="34021"/>
                    </a:lnTo>
                    <a:cubicBezTo>
                      <a:pt x="14913" y="25233"/>
                      <a:pt x="17907" y="15127"/>
                      <a:pt x="19973" y="5590"/>
                    </a:cubicBezTo>
                    <a:cubicBezTo>
                      <a:pt x="19973" y="5590"/>
                      <a:pt x="19988" y="5455"/>
                      <a:pt x="19988" y="5246"/>
                    </a:cubicBezTo>
                    <a:cubicBezTo>
                      <a:pt x="19988" y="4123"/>
                      <a:pt x="19404" y="605"/>
                      <a:pt x="12008" y="51"/>
                    </a:cubicBezTo>
                    <a:cubicBezTo>
                      <a:pt x="11559" y="17"/>
                      <a:pt x="11118" y="0"/>
                      <a:pt x="10705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70;p43"/>
              <p:cNvSpPr/>
              <p:nvPr/>
            </p:nvSpPr>
            <p:spPr>
              <a:xfrm>
                <a:off x="3781562" y="3707070"/>
                <a:ext cx="362899" cy="60395"/>
              </a:xfrm>
              <a:custGeom>
                <a:avLst/>
                <a:gdLst/>
                <a:ahLst/>
                <a:cxnLst/>
                <a:rect l="l" t="t" r="r" b="b"/>
                <a:pathLst>
                  <a:path w="16380" h="2726" extrusionOk="0">
                    <a:moveTo>
                      <a:pt x="60" y="0"/>
                    </a:moveTo>
                    <a:cubicBezTo>
                      <a:pt x="15" y="0"/>
                      <a:pt x="0" y="30"/>
                      <a:pt x="0" y="45"/>
                    </a:cubicBezTo>
                    <a:cubicBezTo>
                      <a:pt x="0" y="60"/>
                      <a:pt x="15" y="105"/>
                      <a:pt x="30" y="105"/>
                    </a:cubicBezTo>
                    <a:lnTo>
                      <a:pt x="16320" y="2725"/>
                    </a:lnTo>
                    <a:cubicBezTo>
                      <a:pt x="16335" y="2725"/>
                      <a:pt x="16350" y="2695"/>
                      <a:pt x="16380" y="2680"/>
                    </a:cubicBezTo>
                    <a:cubicBezTo>
                      <a:pt x="16380" y="2665"/>
                      <a:pt x="16350" y="2620"/>
                      <a:pt x="16335" y="262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71;p43"/>
              <p:cNvSpPr/>
              <p:nvPr/>
            </p:nvSpPr>
            <p:spPr>
              <a:xfrm>
                <a:off x="3937466" y="3150138"/>
                <a:ext cx="312142" cy="156924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7083" extrusionOk="0">
                    <a:moveTo>
                      <a:pt x="5225" y="76"/>
                    </a:moveTo>
                    <a:cubicBezTo>
                      <a:pt x="6079" y="76"/>
                      <a:pt x="7067" y="106"/>
                      <a:pt x="8130" y="121"/>
                    </a:cubicBezTo>
                    <a:cubicBezTo>
                      <a:pt x="11319" y="270"/>
                      <a:pt x="13624" y="570"/>
                      <a:pt x="13849" y="869"/>
                    </a:cubicBezTo>
                    <a:cubicBezTo>
                      <a:pt x="13939" y="1004"/>
                      <a:pt x="14014" y="1303"/>
                      <a:pt x="13879" y="2082"/>
                    </a:cubicBezTo>
                    <a:cubicBezTo>
                      <a:pt x="13580" y="3804"/>
                      <a:pt x="12591" y="6394"/>
                      <a:pt x="12052" y="6768"/>
                    </a:cubicBezTo>
                    <a:cubicBezTo>
                      <a:pt x="11862" y="6906"/>
                      <a:pt x="10980" y="6980"/>
                      <a:pt x="9637" y="6980"/>
                    </a:cubicBezTo>
                    <a:cubicBezTo>
                      <a:pt x="8652" y="6980"/>
                      <a:pt x="7421" y="6940"/>
                      <a:pt x="6034" y="6858"/>
                    </a:cubicBezTo>
                    <a:cubicBezTo>
                      <a:pt x="2935" y="6693"/>
                      <a:pt x="464" y="6409"/>
                      <a:pt x="255" y="6184"/>
                    </a:cubicBezTo>
                    <a:cubicBezTo>
                      <a:pt x="135" y="6034"/>
                      <a:pt x="150" y="5451"/>
                      <a:pt x="300" y="4627"/>
                    </a:cubicBezTo>
                    <a:cubicBezTo>
                      <a:pt x="629" y="2830"/>
                      <a:pt x="1437" y="630"/>
                      <a:pt x="2051" y="315"/>
                    </a:cubicBezTo>
                    <a:cubicBezTo>
                      <a:pt x="2336" y="151"/>
                      <a:pt x="3548" y="76"/>
                      <a:pt x="5225" y="76"/>
                    </a:cubicBezTo>
                    <a:close/>
                    <a:moveTo>
                      <a:pt x="5290" y="0"/>
                    </a:moveTo>
                    <a:cubicBezTo>
                      <a:pt x="3693" y="0"/>
                      <a:pt x="2370" y="69"/>
                      <a:pt x="2036" y="240"/>
                    </a:cubicBezTo>
                    <a:cubicBezTo>
                      <a:pt x="1303" y="615"/>
                      <a:pt x="524" y="3025"/>
                      <a:pt x="225" y="4627"/>
                    </a:cubicBezTo>
                    <a:cubicBezTo>
                      <a:pt x="135" y="5136"/>
                      <a:pt x="0" y="6034"/>
                      <a:pt x="210" y="6259"/>
                    </a:cubicBezTo>
                    <a:cubicBezTo>
                      <a:pt x="449" y="6543"/>
                      <a:pt x="3399" y="6828"/>
                      <a:pt x="6049" y="6978"/>
                    </a:cubicBezTo>
                    <a:cubicBezTo>
                      <a:pt x="7217" y="7052"/>
                      <a:pt x="8549" y="7082"/>
                      <a:pt x="9657" y="7082"/>
                    </a:cubicBezTo>
                    <a:cubicBezTo>
                      <a:pt x="10885" y="7082"/>
                      <a:pt x="11888" y="7023"/>
                      <a:pt x="12112" y="6858"/>
                    </a:cubicBezTo>
                    <a:cubicBezTo>
                      <a:pt x="12711" y="6454"/>
                      <a:pt x="13714" y="3714"/>
                      <a:pt x="13984" y="2127"/>
                    </a:cubicBezTo>
                    <a:cubicBezTo>
                      <a:pt x="14089" y="1468"/>
                      <a:pt x="14074" y="1034"/>
                      <a:pt x="13939" y="854"/>
                    </a:cubicBezTo>
                    <a:cubicBezTo>
                      <a:pt x="13639" y="435"/>
                      <a:pt x="10765" y="180"/>
                      <a:pt x="8160" y="61"/>
                    </a:cubicBezTo>
                    <a:cubicBezTo>
                      <a:pt x="7203" y="23"/>
                      <a:pt x="6202" y="0"/>
                      <a:pt x="5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72;p43"/>
              <p:cNvSpPr/>
              <p:nvPr/>
            </p:nvSpPr>
            <p:spPr>
              <a:xfrm>
                <a:off x="4107617" y="3226107"/>
                <a:ext cx="64382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255" extrusionOk="0">
                    <a:moveTo>
                      <a:pt x="61" y="0"/>
                    </a:moveTo>
                    <a:cubicBezTo>
                      <a:pt x="31" y="0"/>
                      <a:pt x="1" y="30"/>
                      <a:pt x="1" y="45"/>
                    </a:cubicBezTo>
                    <a:cubicBezTo>
                      <a:pt x="1" y="75"/>
                      <a:pt x="31" y="105"/>
                      <a:pt x="46" y="105"/>
                    </a:cubicBezTo>
                    <a:lnTo>
                      <a:pt x="2845" y="255"/>
                    </a:lnTo>
                    <a:cubicBezTo>
                      <a:pt x="2875" y="255"/>
                      <a:pt x="2890" y="225"/>
                      <a:pt x="2905" y="210"/>
                    </a:cubicBezTo>
                    <a:cubicBezTo>
                      <a:pt x="2905" y="180"/>
                      <a:pt x="2890" y="150"/>
                      <a:pt x="2875" y="15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73;p43"/>
              <p:cNvSpPr/>
              <p:nvPr/>
            </p:nvSpPr>
            <p:spPr>
              <a:xfrm>
                <a:off x="4016405" y="3221123"/>
                <a:ext cx="65357" cy="5339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41" extrusionOk="0">
                    <a:moveTo>
                      <a:pt x="60" y="1"/>
                    </a:moveTo>
                    <a:cubicBezTo>
                      <a:pt x="30" y="1"/>
                      <a:pt x="0" y="31"/>
                      <a:pt x="0" y="46"/>
                    </a:cubicBezTo>
                    <a:cubicBezTo>
                      <a:pt x="0" y="76"/>
                      <a:pt x="30" y="106"/>
                      <a:pt x="45" y="106"/>
                    </a:cubicBezTo>
                    <a:lnTo>
                      <a:pt x="2890" y="240"/>
                    </a:lnTo>
                    <a:cubicBezTo>
                      <a:pt x="2905" y="240"/>
                      <a:pt x="2935" y="225"/>
                      <a:pt x="2950" y="210"/>
                    </a:cubicBezTo>
                    <a:cubicBezTo>
                      <a:pt x="2950" y="180"/>
                      <a:pt x="2920" y="150"/>
                      <a:pt x="2905" y="150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474;p43"/>
              <p:cNvSpPr/>
              <p:nvPr/>
            </p:nvSpPr>
            <p:spPr>
              <a:xfrm>
                <a:off x="4080743" y="3238381"/>
                <a:ext cx="12628" cy="38483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37" extrusionOk="0">
                    <a:moveTo>
                      <a:pt x="525" y="0"/>
                    </a:moveTo>
                    <a:cubicBezTo>
                      <a:pt x="510" y="0"/>
                      <a:pt x="465" y="15"/>
                      <a:pt x="465" y="30"/>
                    </a:cubicBezTo>
                    <a:lnTo>
                      <a:pt x="16" y="1677"/>
                    </a:lnTo>
                    <a:cubicBezTo>
                      <a:pt x="1" y="1692"/>
                      <a:pt x="16" y="1737"/>
                      <a:pt x="61" y="1737"/>
                    </a:cubicBezTo>
                    <a:cubicBezTo>
                      <a:pt x="76" y="1737"/>
                      <a:pt x="106" y="1707"/>
                      <a:pt x="121" y="1692"/>
                    </a:cubicBezTo>
                    <a:lnTo>
                      <a:pt x="570" y="45"/>
                    </a:lnTo>
                    <a:cubicBezTo>
                      <a:pt x="570" y="30"/>
                      <a:pt x="540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75;p43"/>
              <p:cNvSpPr/>
              <p:nvPr/>
            </p:nvSpPr>
            <p:spPr>
              <a:xfrm>
                <a:off x="4098666" y="3178009"/>
                <a:ext cx="11964" cy="36511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48" extrusionOk="0">
                    <a:moveTo>
                      <a:pt x="509" y="0"/>
                    </a:moveTo>
                    <a:cubicBezTo>
                      <a:pt x="495" y="0"/>
                      <a:pt x="450" y="30"/>
                      <a:pt x="450" y="45"/>
                    </a:cubicBezTo>
                    <a:lnTo>
                      <a:pt x="15" y="1602"/>
                    </a:lnTo>
                    <a:cubicBezTo>
                      <a:pt x="0" y="1617"/>
                      <a:pt x="15" y="1647"/>
                      <a:pt x="60" y="1647"/>
                    </a:cubicBezTo>
                    <a:cubicBezTo>
                      <a:pt x="75" y="1647"/>
                      <a:pt x="90" y="1632"/>
                      <a:pt x="120" y="1617"/>
                    </a:cubicBezTo>
                    <a:lnTo>
                      <a:pt x="539" y="60"/>
                    </a:lnTo>
                    <a:cubicBezTo>
                      <a:pt x="539" y="45"/>
                      <a:pt x="524" y="0"/>
                      <a:pt x="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76;p43"/>
              <p:cNvSpPr/>
              <p:nvPr/>
            </p:nvSpPr>
            <p:spPr>
              <a:xfrm>
                <a:off x="3873106" y="3332252"/>
                <a:ext cx="364893" cy="26232"/>
              </a:xfrm>
              <a:custGeom>
                <a:avLst/>
                <a:gdLst/>
                <a:ahLst/>
                <a:cxnLst/>
                <a:rect l="l" t="t" r="r" b="b"/>
                <a:pathLst>
                  <a:path w="16470" h="1184" extrusionOk="0">
                    <a:moveTo>
                      <a:pt x="61" y="0"/>
                    </a:moveTo>
                    <a:cubicBezTo>
                      <a:pt x="16" y="0"/>
                      <a:pt x="1" y="30"/>
                      <a:pt x="1" y="45"/>
                    </a:cubicBezTo>
                    <a:cubicBezTo>
                      <a:pt x="1" y="75"/>
                      <a:pt x="16" y="105"/>
                      <a:pt x="46" y="105"/>
                    </a:cubicBezTo>
                    <a:lnTo>
                      <a:pt x="16410" y="1183"/>
                    </a:lnTo>
                    <a:cubicBezTo>
                      <a:pt x="16425" y="1183"/>
                      <a:pt x="16455" y="1168"/>
                      <a:pt x="16470" y="1153"/>
                    </a:cubicBezTo>
                    <a:cubicBezTo>
                      <a:pt x="16470" y="1108"/>
                      <a:pt x="16455" y="1093"/>
                      <a:pt x="16425" y="1093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77;p43"/>
              <p:cNvSpPr/>
              <p:nvPr/>
            </p:nvSpPr>
            <p:spPr>
              <a:xfrm>
                <a:off x="3496294" y="3843722"/>
                <a:ext cx="374840" cy="474361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21411" extrusionOk="0">
                    <a:moveTo>
                      <a:pt x="1" y="1"/>
                    </a:moveTo>
                    <a:lnTo>
                      <a:pt x="1" y="17113"/>
                    </a:lnTo>
                    <a:lnTo>
                      <a:pt x="16919" y="21410"/>
                    </a:lnTo>
                    <a:lnTo>
                      <a:pt x="16919" y="42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78;p43"/>
              <p:cNvSpPr/>
              <p:nvPr/>
            </p:nvSpPr>
            <p:spPr>
              <a:xfrm>
                <a:off x="3871112" y="3974082"/>
                <a:ext cx="240515" cy="477662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21560" extrusionOk="0">
                    <a:moveTo>
                      <a:pt x="10855" y="0"/>
                    </a:moveTo>
                    <a:lnTo>
                      <a:pt x="1" y="4402"/>
                    </a:lnTo>
                    <a:lnTo>
                      <a:pt x="1" y="21560"/>
                    </a:lnTo>
                    <a:lnTo>
                      <a:pt x="10855" y="17188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79;p43"/>
              <p:cNvSpPr/>
              <p:nvPr/>
            </p:nvSpPr>
            <p:spPr>
              <a:xfrm>
                <a:off x="3871445" y="3974082"/>
                <a:ext cx="240182" cy="408671"/>
              </a:xfrm>
              <a:custGeom>
                <a:avLst/>
                <a:gdLst/>
                <a:ahLst/>
                <a:cxnLst/>
                <a:rect l="l" t="t" r="r" b="b"/>
                <a:pathLst>
                  <a:path w="10841" h="18446" extrusionOk="0">
                    <a:moveTo>
                      <a:pt x="10840" y="0"/>
                    </a:moveTo>
                    <a:lnTo>
                      <a:pt x="1" y="4402"/>
                    </a:lnTo>
                    <a:lnTo>
                      <a:pt x="1" y="6648"/>
                    </a:lnTo>
                    <a:cubicBezTo>
                      <a:pt x="1887" y="7337"/>
                      <a:pt x="6424" y="9882"/>
                      <a:pt x="7756" y="18445"/>
                    </a:cubicBezTo>
                    <a:lnTo>
                      <a:pt x="10840" y="17188"/>
                    </a:lnTo>
                    <a:lnTo>
                      <a:pt x="108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80;p43"/>
              <p:cNvSpPr/>
              <p:nvPr/>
            </p:nvSpPr>
            <p:spPr>
              <a:xfrm>
                <a:off x="3496294" y="3976409"/>
                <a:ext cx="374840" cy="4760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21485" extrusionOk="0">
                    <a:moveTo>
                      <a:pt x="1" y="0"/>
                    </a:moveTo>
                    <a:lnTo>
                      <a:pt x="1" y="17173"/>
                    </a:lnTo>
                    <a:lnTo>
                      <a:pt x="16919" y="21485"/>
                    </a:lnTo>
                    <a:lnTo>
                      <a:pt x="16919" y="42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81;p43"/>
              <p:cNvSpPr/>
              <p:nvPr/>
            </p:nvSpPr>
            <p:spPr>
              <a:xfrm>
                <a:off x="3496294" y="3976409"/>
                <a:ext cx="374840" cy="437185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9733" extrusionOk="0">
                    <a:moveTo>
                      <a:pt x="1" y="0"/>
                    </a:moveTo>
                    <a:lnTo>
                      <a:pt x="1" y="17173"/>
                    </a:lnTo>
                    <a:lnTo>
                      <a:pt x="10092" y="19733"/>
                    </a:lnTo>
                    <a:cubicBezTo>
                      <a:pt x="10436" y="6917"/>
                      <a:pt x="16919" y="6543"/>
                      <a:pt x="16919" y="6543"/>
                    </a:cubicBezTo>
                    <a:lnTo>
                      <a:pt x="16919" y="42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82;p43"/>
              <p:cNvSpPr/>
              <p:nvPr/>
            </p:nvSpPr>
            <p:spPr>
              <a:xfrm>
                <a:off x="3869783" y="4047061"/>
                <a:ext cx="2348" cy="40601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326" extrusionOk="0">
                    <a:moveTo>
                      <a:pt x="61" y="0"/>
                    </a:moveTo>
                    <a:cubicBezTo>
                      <a:pt x="16" y="0"/>
                      <a:pt x="1" y="45"/>
                      <a:pt x="1" y="60"/>
                    </a:cubicBezTo>
                    <a:lnTo>
                      <a:pt x="1" y="18266"/>
                    </a:lnTo>
                    <a:cubicBezTo>
                      <a:pt x="1" y="18311"/>
                      <a:pt x="46" y="18325"/>
                      <a:pt x="61" y="18325"/>
                    </a:cubicBezTo>
                    <a:cubicBezTo>
                      <a:pt x="76" y="18325"/>
                      <a:pt x="106" y="18311"/>
                      <a:pt x="106" y="18266"/>
                    </a:cubicBezTo>
                    <a:lnTo>
                      <a:pt x="106" y="60"/>
                    </a:lnTo>
                    <a:cubicBezTo>
                      <a:pt x="106" y="30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rgbClr val="105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83;p43"/>
              <p:cNvSpPr/>
              <p:nvPr/>
            </p:nvSpPr>
            <p:spPr>
              <a:xfrm>
                <a:off x="3700962" y="3777390"/>
                <a:ext cx="418951" cy="217606"/>
              </a:xfrm>
              <a:custGeom>
                <a:avLst/>
                <a:gdLst/>
                <a:ahLst/>
                <a:cxnLst/>
                <a:rect l="l" t="t" r="r" b="b"/>
                <a:pathLst>
                  <a:path w="18910" h="9822" extrusionOk="0">
                    <a:moveTo>
                      <a:pt x="0" y="0"/>
                    </a:moveTo>
                    <a:lnTo>
                      <a:pt x="2725" y="9822"/>
                    </a:lnTo>
                    <a:lnTo>
                      <a:pt x="18910" y="2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84;p43"/>
              <p:cNvSpPr/>
              <p:nvPr/>
            </p:nvSpPr>
            <p:spPr>
              <a:xfrm>
                <a:off x="3671761" y="3908415"/>
                <a:ext cx="68370" cy="6511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2939" extrusionOk="0">
                    <a:moveTo>
                      <a:pt x="480" y="0"/>
                    </a:moveTo>
                    <a:lnTo>
                      <a:pt x="1" y="2590"/>
                    </a:lnTo>
                    <a:cubicBezTo>
                      <a:pt x="752" y="2850"/>
                      <a:pt x="1321" y="2938"/>
                      <a:pt x="1749" y="2938"/>
                    </a:cubicBezTo>
                    <a:cubicBezTo>
                      <a:pt x="2651" y="2938"/>
                      <a:pt x="2920" y="2545"/>
                      <a:pt x="2920" y="2545"/>
                    </a:cubicBezTo>
                    <a:lnTo>
                      <a:pt x="3085" y="419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85;p43"/>
              <p:cNvSpPr/>
              <p:nvPr/>
            </p:nvSpPr>
            <p:spPr>
              <a:xfrm>
                <a:off x="3422341" y="3763455"/>
                <a:ext cx="221927" cy="469442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21189" extrusionOk="0">
                    <a:moveTo>
                      <a:pt x="6243" y="0"/>
                    </a:moveTo>
                    <a:lnTo>
                      <a:pt x="2815" y="2456"/>
                    </a:lnTo>
                    <a:cubicBezTo>
                      <a:pt x="2815" y="2456"/>
                      <a:pt x="719" y="3728"/>
                      <a:pt x="359" y="5794"/>
                    </a:cubicBezTo>
                    <a:cubicBezTo>
                      <a:pt x="0" y="7831"/>
                      <a:pt x="359" y="21021"/>
                      <a:pt x="359" y="21021"/>
                    </a:cubicBezTo>
                    <a:cubicBezTo>
                      <a:pt x="359" y="21021"/>
                      <a:pt x="1221" y="21189"/>
                      <a:pt x="2352" y="21189"/>
                    </a:cubicBezTo>
                    <a:cubicBezTo>
                      <a:pt x="3355" y="21189"/>
                      <a:pt x="4571" y="21056"/>
                      <a:pt x="5585" y="20556"/>
                    </a:cubicBezTo>
                    <a:lnTo>
                      <a:pt x="10016" y="3683"/>
                    </a:lnTo>
                    <a:lnTo>
                      <a:pt x="6243" y="0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86;p43"/>
              <p:cNvSpPr/>
              <p:nvPr/>
            </p:nvSpPr>
            <p:spPr>
              <a:xfrm>
                <a:off x="3328470" y="4208925"/>
                <a:ext cx="232207" cy="157323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7101" extrusionOk="0">
                    <a:moveTo>
                      <a:pt x="9777" y="0"/>
                    </a:moveTo>
                    <a:lnTo>
                      <a:pt x="4656" y="464"/>
                    </a:lnTo>
                    <a:cubicBezTo>
                      <a:pt x="4761" y="1737"/>
                      <a:pt x="1827" y="4492"/>
                      <a:pt x="928" y="5300"/>
                    </a:cubicBezTo>
                    <a:cubicBezTo>
                      <a:pt x="30" y="6094"/>
                      <a:pt x="0" y="6962"/>
                      <a:pt x="779" y="7097"/>
                    </a:cubicBezTo>
                    <a:cubicBezTo>
                      <a:pt x="795" y="7099"/>
                      <a:pt x="815" y="7101"/>
                      <a:pt x="839" y="7101"/>
                    </a:cubicBezTo>
                    <a:cubicBezTo>
                      <a:pt x="1912" y="7101"/>
                      <a:pt x="9707" y="4434"/>
                      <a:pt x="9971" y="3848"/>
                    </a:cubicBezTo>
                    <a:cubicBezTo>
                      <a:pt x="10480" y="2725"/>
                      <a:pt x="9777" y="150"/>
                      <a:pt x="9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87;p43"/>
              <p:cNvSpPr/>
              <p:nvPr/>
            </p:nvSpPr>
            <p:spPr>
              <a:xfrm>
                <a:off x="3333100" y="4208593"/>
                <a:ext cx="226912" cy="157012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7087" extrusionOk="0">
                    <a:moveTo>
                      <a:pt x="9553" y="0"/>
                    </a:moveTo>
                    <a:lnTo>
                      <a:pt x="8460" y="375"/>
                    </a:lnTo>
                    <a:cubicBezTo>
                      <a:pt x="8460" y="375"/>
                      <a:pt x="8924" y="2665"/>
                      <a:pt x="4402" y="4881"/>
                    </a:cubicBezTo>
                    <a:cubicBezTo>
                      <a:pt x="2097" y="6019"/>
                      <a:pt x="749" y="6408"/>
                      <a:pt x="1" y="6528"/>
                    </a:cubicBezTo>
                    <a:cubicBezTo>
                      <a:pt x="31" y="6827"/>
                      <a:pt x="210" y="7037"/>
                      <a:pt x="570" y="7082"/>
                    </a:cubicBezTo>
                    <a:cubicBezTo>
                      <a:pt x="588" y="7085"/>
                      <a:pt x="611" y="7087"/>
                      <a:pt x="638" y="7087"/>
                    </a:cubicBezTo>
                    <a:cubicBezTo>
                      <a:pt x="1744" y="7087"/>
                      <a:pt x="9499" y="4433"/>
                      <a:pt x="9762" y="3848"/>
                    </a:cubicBezTo>
                    <a:cubicBezTo>
                      <a:pt x="10241" y="2770"/>
                      <a:pt x="9598" y="255"/>
                      <a:pt x="9553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88;p43"/>
              <p:cNvSpPr/>
              <p:nvPr/>
            </p:nvSpPr>
            <p:spPr>
              <a:xfrm>
                <a:off x="3511226" y="4260325"/>
                <a:ext cx="16616" cy="2357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064" extrusionOk="0">
                    <a:moveTo>
                      <a:pt x="704" y="1"/>
                    </a:moveTo>
                    <a:cubicBezTo>
                      <a:pt x="674" y="1"/>
                      <a:pt x="659" y="16"/>
                      <a:pt x="659" y="31"/>
                    </a:cubicBezTo>
                    <a:cubicBezTo>
                      <a:pt x="599" y="690"/>
                      <a:pt x="30" y="974"/>
                      <a:pt x="30" y="974"/>
                    </a:cubicBezTo>
                    <a:cubicBezTo>
                      <a:pt x="16" y="974"/>
                      <a:pt x="1" y="1004"/>
                      <a:pt x="16" y="1034"/>
                    </a:cubicBezTo>
                    <a:cubicBezTo>
                      <a:pt x="16" y="1034"/>
                      <a:pt x="30" y="1049"/>
                      <a:pt x="60" y="1049"/>
                    </a:cubicBezTo>
                    <a:cubicBezTo>
                      <a:pt x="75" y="1049"/>
                      <a:pt x="75" y="1049"/>
                      <a:pt x="75" y="1064"/>
                    </a:cubicBezTo>
                    <a:cubicBezTo>
                      <a:pt x="90" y="1049"/>
                      <a:pt x="674" y="750"/>
                      <a:pt x="749" y="61"/>
                    </a:cubicBezTo>
                    <a:cubicBezTo>
                      <a:pt x="749" y="16"/>
                      <a:pt x="734" y="1"/>
                      <a:pt x="704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89;p43"/>
              <p:cNvSpPr/>
              <p:nvPr/>
            </p:nvSpPr>
            <p:spPr>
              <a:xfrm>
                <a:off x="3429962" y="4194325"/>
                <a:ext cx="115117" cy="38284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1728" extrusionOk="0">
                    <a:moveTo>
                      <a:pt x="5196" y="1"/>
                    </a:moveTo>
                    <a:cubicBezTo>
                      <a:pt x="3863" y="487"/>
                      <a:pt x="2367" y="613"/>
                      <a:pt x="1289" y="613"/>
                    </a:cubicBezTo>
                    <a:cubicBezTo>
                      <a:pt x="707" y="613"/>
                      <a:pt x="247" y="576"/>
                      <a:pt x="0" y="540"/>
                    </a:cubicBezTo>
                    <a:lnTo>
                      <a:pt x="0" y="540"/>
                    </a:lnTo>
                    <a:cubicBezTo>
                      <a:pt x="0" y="1183"/>
                      <a:pt x="15" y="1558"/>
                      <a:pt x="15" y="1558"/>
                    </a:cubicBezTo>
                    <a:cubicBezTo>
                      <a:pt x="15" y="1558"/>
                      <a:pt x="880" y="1728"/>
                      <a:pt x="2012" y="1728"/>
                    </a:cubicBezTo>
                    <a:cubicBezTo>
                      <a:pt x="3002" y="1728"/>
                      <a:pt x="4197" y="1598"/>
                      <a:pt x="5196" y="1108"/>
                    </a:cubicBezTo>
                    <a:lnTo>
                      <a:pt x="5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90;p43"/>
              <p:cNvSpPr/>
              <p:nvPr/>
            </p:nvSpPr>
            <p:spPr>
              <a:xfrm>
                <a:off x="3429629" y="4205802"/>
                <a:ext cx="115117" cy="14423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651" extrusionOk="0">
                    <a:moveTo>
                      <a:pt x="5161" y="0"/>
                    </a:moveTo>
                    <a:cubicBezTo>
                      <a:pt x="5153" y="0"/>
                      <a:pt x="5145" y="2"/>
                      <a:pt x="5136" y="7"/>
                    </a:cubicBezTo>
                    <a:cubicBezTo>
                      <a:pt x="4053" y="418"/>
                      <a:pt x="2897" y="547"/>
                      <a:pt x="1743" y="547"/>
                    </a:cubicBezTo>
                    <a:cubicBezTo>
                      <a:pt x="1173" y="547"/>
                      <a:pt x="604" y="515"/>
                      <a:pt x="45" y="471"/>
                    </a:cubicBezTo>
                    <a:cubicBezTo>
                      <a:pt x="41" y="469"/>
                      <a:pt x="37" y="468"/>
                      <a:pt x="34" y="468"/>
                    </a:cubicBezTo>
                    <a:cubicBezTo>
                      <a:pt x="12" y="468"/>
                      <a:pt x="1" y="503"/>
                      <a:pt x="1" y="516"/>
                    </a:cubicBezTo>
                    <a:cubicBezTo>
                      <a:pt x="1" y="546"/>
                      <a:pt x="15" y="576"/>
                      <a:pt x="30" y="576"/>
                    </a:cubicBezTo>
                    <a:cubicBezTo>
                      <a:pt x="599" y="605"/>
                      <a:pt x="1168" y="650"/>
                      <a:pt x="1752" y="650"/>
                    </a:cubicBezTo>
                    <a:cubicBezTo>
                      <a:pt x="2920" y="650"/>
                      <a:pt x="4073" y="516"/>
                      <a:pt x="5181" y="81"/>
                    </a:cubicBezTo>
                    <a:cubicBezTo>
                      <a:pt x="5196" y="81"/>
                      <a:pt x="5196" y="52"/>
                      <a:pt x="5196" y="22"/>
                    </a:cubicBezTo>
                    <a:cubicBezTo>
                      <a:pt x="5196" y="11"/>
                      <a:pt x="5181" y="0"/>
                      <a:pt x="5161" y="0"/>
                    </a:cubicBezTo>
                    <a:close/>
                  </a:path>
                </a:pathLst>
              </a:custGeom>
              <a:solidFill>
                <a:srgbClr val="F1A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91;p43"/>
              <p:cNvSpPr/>
              <p:nvPr/>
            </p:nvSpPr>
            <p:spPr>
              <a:xfrm>
                <a:off x="3542731" y="3831449"/>
                <a:ext cx="210650" cy="467759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21113" extrusionOk="0">
                    <a:moveTo>
                      <a:pt x="4852" y="1"/>
                    </a:moveTo>
                    <a:lnTo>
                      <a:pt x="1573" y="1992"/>
                    </a:lnTo>
                    <a:cubicBezTo>
                      <a:pt x="1573" y="1992"/>
                      <a:pt x="600" y="2396"/>
                      <a:pt x="300" y="4762"/>
                    </a:cubicBezTo>
                    <a:cubicBezTo>
                      <a:pt x="1" y="7112"/>
                      <a:pt x="151" y="20901"/>
                      <a:pt x="151" y="20901"/>
                    </a:cubicBezTo>
                    <a:cubicBezTo>
                      <a:pt x="790" y="21044"/>
                      <a:pt x="1411" y="21112"/>
                      <a:pt x="2012" y="21112"/>
                    </a:cubicBezTo>
                    <a:cubicBezTo>
                      <a:pt x="3168" y="21112"/>
                      <a:pt x="4251" y="20860"/>
                      <a:pt x="5256" y="20407"/>
                    </a:cubicBezTo>
                    <a:cubicBezTo>
                      <a:pt x="5256" y="20407"/>
                      <a:pt x="7097" y="8385"/>
                      <a:pt x="6798" y="5405"/>
                    </a:cubicBezTo>
                    <a:cubicBezTo>
                      <a:pt x="6798" y="5405"/>
                      <a:pt x="8116" y="5360"/>
                      <a:pt x="9508" y="4492"/>
                    </a:cubicBezTo>
                    <a:lnTo>
                      <a:pt x="4852" y="1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92;p43"/>
              <p:cNvSpPr/>
              <p:nvPr/>
            </p:nvSpPr>
            <p:spPr>
              <a:xfrm>
                <a:off x="3668793" y="3942578"/>
                <a:ext cx="61037" cy="9970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450" extrusionOk="0">
                    <a:moveTo>
                      <a:pt x="2680" y="0"/>
                    </a:moveTo>
                    <a:cubicBezTo>
                      <a:pt x="2144" y="212"/>
                      <a:pt x="1382" y="350"/>
                      <a:pt x="707" y="350"/>
                    </a:cubicBezTo>
                    <a:cubicBezTo>
                      <a:pt x="477" y="350"/>
                      <a:pt x="258" y="334"/>
                      <a:pt x="60" y="300"/>
                    </a:cubicBezTo>
                    <a:cubicBezTo>
                      <a:pt x="30" y="300"/>
                      <a:pt x="0" y="329"/>
                      <a:pt x="0" y="344"/>
                    </a:cubicBezTo>
                    <a:cubicBezTo>
                      <a:pt x="0" y="374"/>
                      <a:pt x="15" y="404"/>
                      <a:pt x="30" y="404"/>
                    </a:cubicBezTo>
                    <a:cubicBezTo>
                      <a:pt x="240" y="434"/>
                      <a:pt x="464" y="449"/>
                      <a:pt x="704" y="449"/>
                    </a:cubicBezTo>
                    <a:cubicBezTo>
                      <a:pt x="1422" y="449"/>
                      <a:pt x="2186" y="300"/>
                      <a:pt x="2755" y="75"/>
                    </a:cubicBezTo>
                    <a:cubicBezTo>
                      <a:pt x="2725" y="60"/>
                      <a:pt x="2710" y="30"/>
                      <a:pt x="2680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93;p43"/>
              <p:cNvSpPr/>
              <p:nvPr/>
            </p:nvSpPr>
            <p:spPr>
              <a:xfrm>
                <a:off x="3667796" y="3950199"/>
                <a:ext cx="29865" cy="27201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2278" extrusionOk="0">
                    <a:moveTo>
                      <a:pt x="105" y="0"/>
                    </a:moveTo>
                    <a:lnTo>
                      <a:pt x="0" y="12277"/>
                    </a:lnTo>
                    <a:cubicBezTo>
                      <a:pt x="524" y="8549"/>
                      <a:pt x="1348" y="2111"/>
                      <a:pt x="1153" y="60"/>
                    </a:cubicBezTo>
                    <a:lnTo>
                      <a:pt x="1153" y="60"/>
                    </a:lnTo>
                    <a:cubicBezTo>
                      <a:pt x="1153" y="60"/>
                      <a:pt x="1019" y="70"/>
                      <a:pt x="834" y="70"/>
                    </a:cubicBezTo>
                    <a:cubicBezTo>
                      <a:pt x="617" y="70"/>
                      <a:pt x="331" y="57"/>
                      <a:pt x="105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94;p43"/>
              <p:cNvSpPr/>
              <p:nvPr/>
            </p:nvSpPr>
            <p:spPr>
              <a:xfrm>
                <a:off x="3442236" y="4283211"/>
                <a:ext cx="232207" cy="157035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7088" extrusionOk="0">
                    <a:moveTo>
                      <a:pt x="9792" y="1"/>
                    </a:moveTo>
                    <a:lnTo>
                      <a:pt x="4657" y="465"/>
                    </a:lnTo>
                    <a:cubicBezTo>
                      <a:pt x="4776" y="1738"/>
                      <a:pt x="1842" y="4492"/>
                      <a:pt x="944" y="5286"/>
                    </a:cubicBezTo>
                    <a:cubicBezTo>
                      <a:pt x="45" y="6094"/>
                      <a:pt x="0" y="6963"/>
                      <a:pt x="794" y="7083"/>
                    </a:cubicBezTo>
                    <a:cubicBezTo>
                      <a:pt x="812" y="7086"/>
                      <a:pt x="835" y="7087"/>
                      <a:pt x="861" y="7087"/>
                    </a:cubicBezTo>
                    <a:cubicBezTo>
                      <a:pt x="1954" y="7087"/>
                      <a:pt x="9723" y="4433"/>
                      <a:pt x="9987" y="3849"/>
                    </a:cubicBezTo>
                    <a:cubicBezTo>
                      <a:pt x="10481" y="2726"/>
                      <a:pt x="9792" y="151"/>
                      <a:pt x="9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95;p43"/>
              <p:cNvSpPr/>
              <p:nvPr/>
            </p:nvSpPr>
            <p:spPr>
              <a:xfrm>
                <a:off x="3597143" y="4282569"/>
                <a:ext cx="76966" cy="116114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5241" extrusionOk="0">
                    <a:moveTo>
                      <a:pt x="2785" y="0"/>
                    </a:moveTo>
                    <a:lnTo>
                      <a:pt x="1752" y="105"/>
                    </a:lnTo>
                    <a:lnTo>
                      <a:pt x="1557" y="195"/>
                    </a:lnTo>
                    <a:cubicBezTo>
                      <a:pt x="1557" y="195"/>
                      <a:pt x="1542" y="3099"/>
                      <a:pt x="0" y="5240"/>
                    </a:cubicBezTo>
                    <a:cubicBezTo>
                      <a:pt x="1587" y="4641"/>
                      <a:pt x="2875" y="4087"/>
                      <a:pt x="2995" y="3863"/>
                    </a:cubicBezTo>
                    <a:cubicBezTo>
                      <a:pt x="3474" y="2755"/>
                      <a:pt x="2800" y="180"/>
                      <a:pt x="2785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96;p43"/>
              <p:cNvSpPr/>
              <p:nvPr/>
            </p:nvSpPr>
            <p:spPr>
              <a:xfrm>
                <a:off x="3562648" y="3914375"/>
                <a:ext cx="23905" cy="331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498" extrusionOk="0">
                    <a:moveTo>
                      <a:pt x="1033" y="1"/>
                    </a:moveTo>
                    <a:cubicBezTo>
                      <a:pt x="15" y="75"/>
                      <a:pt x="0" y="1423"/>
                      <a:pt x="0" y="1453"/>
                    </a:cubicBezTo>
                    <a:cubicBezTo>
                      <a:pt x="0" y="1483"/>
                      <a:pt x="30" y="1498"/>
                      <a:pt x="60" y="1498"/>
                    </a:cubicBezTo>
                    <a:cubicBezTo>
                      <a:pt x="90" y="1498"/>
                      <a:pt x="105" y="1483"/>
                      <a:pt x="105" y="1453"/>
                    </a:cubicBezTo>
                    <a:cubicBezTo>
                      <a:pt x="105" y="1453"/>
                      <a:pt x="135" y="180"/>
                      <a:pt x="1048" y="105"/>
                    </a:cubicBezTo>
                    <a:cubicBezTo>
                      <a:pt x="1063" y="105"/>
                      <a:pt x="1078" y="60"/>
                      <a:pt x="1078" y="45"/>
                    </a:cubicBezTo>
                    <a:cubicBezTo>
                      <a:pt x="1078" y="30"/>
                      <a:pt x="1048" y="1"/>
                      <a:pt x="1033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97;p43"/>
              <p:cNvSpPr/>
              <p:nvPr/>
            </p:nvSpPr>
            <p:spPr>
              <a:xfrm>
                <a:off x="3545389" y="4256027"/>
                <a:ext cx="118108" cy="43269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1953" extrusionOk="0">
                    <a:moveTo>
                      <a:pt x="5331" y="0"/>
                    </a:moveTo>
                    <a:lnTo>
                      <a:pt x="5331" y="0"/>
                    </a:lnTo>
                    <a:cubicBezTo>
                      <a:pt x="4045" y="550"/>
                      <a:pt x="2660" y="685"/>
                      <a:pt x="1598" y="685"/>
                    </a:cubicBezTo>
                    <a:cubicBezTo>
                      <a:pt x="866" y="685"/>
                      <a:pt x="288" y="621"/>
                      <a:pt x="1" y="584"/>
                    </a:cubicBezTo>
                    <a:lnTo>
                      <a:pt x="1" y="584"/>
                    </a:lnTo>
                    <a:cubicBezTo>
                      <a:pt x="31" y="1318"/>
                      <a:pt x="31" y="1752"/>
                      <a:pt x="31" y="1752"/>
                    </a:cubicBezTo>
                    <a:cubicBezTo>
                      <a:pt x="655" y="1888"/>
                      <a:pt x="1264" y="1953"/>
                      <a:pt x="1855" y="1953"/>
                    </a:cubicBezTo>
                    <a:cubicBezTo>
                      <a:pt x="3023" y="1953"/>
                      <a:pt x="4122" y="1700"/>
                      <a:pt x="5136" y="1243"/>
                    </a:cubicBezTo>
                    <a:cubicBezTo>
                      <a:pt x="5136" y="1243"/>
                      <a:pt x="5211" y="779"/>
                      <a:pt x="5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98;p43"/>
              <p:cNvSpPr/>
              <p:nvPr/>
            </p:nvSpPr>
            <p:spPr>
              <a:xfrm>
                <a:off x="3556666" y="4266351"/>
                <a:ext cx="105502" cy="19208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867" extrusionOk="0">
                    <a:moveTo>
                      <a:pt x="4707" y="1"/>
                    </a:moveTo>
                    <a:cubicBezTo>
                      <a:pt x="4699" y="1"/>
                      <a:pt x="4691" y="4"/>
                      <a:pt x="4687" y="13"/>
                    </a:cubicBezTo>
                    <a:cubicBezTo>
                      <a:pt x="3864" y="495"/>
                      <a:pt x="2505" y="784"/>
                      <a:pt x="1155" y="784"/>
                    </a:cubicBezTo>
                    <a:cubicBezTo>
                      <a:pt x="786" y="784"/>
                      <a:pt x="417" y="762"/>
                      <a:pt x="61" y="717"/>
                    </a:cubicBezTo>
                    <a:cubicBezTo>
                      <a:pt x="31" y="717"/>
                      <a:pt x="1" y="732"/>
                      <a:pt x="1" y="762"/>
                    </a:cubicBezTo>
                    <a:cubicBezTo>
                      <a:pt x="1" y="792"/>
                      <a:pt x="31" y="807"/>
                      <a:pt x="46" y="807"/>
                    </a:cubicBezTo>
                    <a:cubicBezTo>
                      <a:pt x="405" y="852"/>
                      <a:pt x="749" y="867"/>
                      <a:pt x="1109" y="867"/>
                    </a:cubicBezTo>
                    <a:cubicBezTo>
                      <a:pt x="2471" y="867"/>
                      <a:pt x="3878" y="567"/>
                      <a:pt x="4717" y="88"/>
                    </a:cubicBezTo>
                    <a:cubicBezTo>
                      <a:pt x="4747" y="88"/>
                      <a:pt x="4762" y="43"/>
                      <a:pt x="4747" y="28"/>
                    </a:cubicBezTo>
                    <a:cubicBezTo>
                      <a:pt x="4747" y="18"/>
                      <a:pt x="4725" y="1"/>
                      <a:pt x="4707" y="1"/>
                    </a:cubicBezTo>
                    <a:close/>
                  </a:path>
                </a:pathLst>
              </a:custGeom>
              <a:solidFill>
                <a:srgbClr val="F1AC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499;p43"/>
              <p:cNvSpPr/>
              <p:nvPr/>
            </p:nvSpPr>
            <p:spPr>
              <a:xfrm>
                <a:off x="3542731" y="3892153"/>
                <a:ext cx="33853" cy="403686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8221" extrusionOk="0">
                    <a:moveTo>
                      <a:pt x="1423" y="0"/>
                    </a:moveTo>
                    <a:cubicBezTo>
                      <a:pt x="151" y="1138"/>
                      <a:pt x="76" y="2381"/>
                      <a:pt x="31" y="5839"/>
                    </a:cubicBezTo>
                    <a:cubicBezTo>
                      <a:pt x="1" y="9912"/>
                      <a:pt x="76" y="18101"/>
                      <a:pt x="76" y="18176"/>
                    </a:cubicBezTo>
                    <a:cubicBezTo>
                      <a:pt x="76" y="18206"/>
                      <a:pt x="106" y="18221"/>
                      <a:pt x="136" y="18221"/>
                    </a:cubicBezTo>
                    <a:cubicBezTo>
                      <a:pt x="166" y="18221"/>
                      <a:pt x="181" y="18191"/>
                      <a:pt x="181" y="18176"/>
                    </a:cubicBezTo>
                    <a:cubicBezTo>
                      <a:pt x="181" y="18101"/>
                      <a:pt x="106" y="9912"/>
                      <a:pt x="151" y="5839"/>
                    </a:cubicBezTo>
                    <a:cubicBezTo>
                      <a:pt x="181" y="2111"/>
                      <a:pt x="315" y="1078"/>
                      <a:pt x="1528" y="15"/>
                    </a:cubicBezTo>
                    <a:cubicBezTo>
                      <a:pt x="1498" y="15"/>
                      <a:pt x="1453" y="0"/>
                      <a:pt x="1423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500;p43"/>
              <p:cNvSpPr/>
              <p:nvPr/>
            </p:nvSpPr>
            <p:spPr>
              <a:xfrm>
                <a:off x="3473740" y="3384427"/>
                <a:ext cx="467050" cy="580395"/>
              </a:xfrm>
              <a:custGeom>
                <a:avLst/>
                <a:gdLst/>
                <a:ahLst/>
                <a:cxnLst/>
                <a:rect l="l" t="t" r="r" b="b"/>
                <a:pathLst>
                  <a:path w="21081" h="26197" extrusionOk="0">
                    <a:moveTo>
                      <a:pt x="10093" y="1"/>
                    </a:moveTo>
                    <a:cubicBezTo>
                      <a:pt x="8942" y="1"/>
                      <a:pt x="7996" y="101"/>
                      <a:pt x="7996" y="101"/>
                    </a:cubicBezTo>
                    <a:cubicBezTo>
                      <a:pt x="7996" y="101"/>
                      <a:pt x="5870" y="310"/>
                      <a:pt x="4672" y="2631"/>
                    </a:cubicBezTo>
                    <a:cubicBezTo>
                      <a:pt x="3474" y="4966"/>
                      <a:pt x="7127" y="13710"/>
                      <a:pt x="7127" y="13710"/>
                    </a:cubicBezTo>
                    <a:lnTo>
                      <a:pt x="1" y="19923"/>
                    </a:lnTo>
                    <a:cubicBezTo>
                      <a:pt x="1" y="19923"/>
                      <a:pt x="1812" y="22094"/>
                      <a:pt x="3953" y="22753"/>
                    </a:cubicBezTo>
                    <a:cubicBezTo>
                      <a:pt x="6079" y="23426"/>
                      <a:pt x="11978" y="23801"/>
                      <a:pt x="11873" y="26196"/>
                    </a:cubicBezTo>
                    <a:cubicBezTo>
                      <a:pt x="11873" y="26196"/>
                      <a:pt x="13865" y="24654"/>
                      <a:pt x="16245" y="23067"/>
                    </a:cubicBezTo>
                    <a:cubicBezTo>
                      <a:pt x="17742" y="22049"/>
                      <a:pt x="19269" y="20926"/>
                      <a:pt x="19853" y="19609"/>
                    </a:cubicBezTo>
                    <a:cubicBezTo>
                      <a:pt x="21081" y="16839"/>
                      <a:pt x="19374" y="12168"/>
                      <a:pt x="17233" y="7302"/>
                    </a:cubicBezTo>
                    <a:cubicBezTo>
                      <a:pt x="15107" y="2436"/>
                      <a:pt x="14673" y="834"/>
                      <a:pt x="12921" y="310"/>
                    </a:cubicBezTo>
                    <a:cubicBezTo>
                      <a:pt x="12113" y="68"/>
                      <a:pt x="11035" y="1"/>
                      <a:pt x="10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501;p43"/>
              <p:cNvSpPr/>
              <p:nvPr/>
            </p:nvSpPr>
            <p:spPr>
              <a:xfrm>
                <a:off x="3464457" y="3630769"/>
                <a:ext cx="170837" cy="216299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9763" extrusionOk="0">
                    <a:moveTo>
                      <a:pt x="3983" y="1"/>
                    </a:moveTo>
                    <a:lnTo>
                      <a:pt x="4088" y="794"/>
                    </a:lnTo>
                    <a:cubicBezTo>
                      <a:pt x="4088" y="794"/>
                      <a:pt x="1842" y="4896"/>
                      <a:pt x="1183" y="5959"/>
                    </a:cubicBezTo>
                    <a:cubicBezTo>
                      <a:pt x="540" y="7007"/>
                      <a:pt x="1" y="8295"/>
                      <a:pt x="1" y="8295"/>
                    </a:cubicBezTo>
                    <a:lnTo>
                      <a:pt x="2067" y="9762"/>
                    </a:lnTo>
                    <a:cubicBezTo>
                      <a:pt x="2067" y="9762"/>
                      <a:pt x="4387" y="7457"/>
                      <a:pt x="5465" y="6124"/>
                    </a:cubicBezTo>
                    <a:cubicBezTo>
                      <a:pt x="6169" y="5226"/>
                      <a:pt x="7711" y="2845"/>
                      <a:pt x="7711" y="2845"/>
                    </a:cubicBezTo>
                    <a:cubicBezTo>
                      <a:pt x="7367" y="1947"/>
                      <a:pt x="6977" y="1019"/>
                      <a:pt x="6498" y="76"/>
                    </a:cubicBezTo>
                    <a:cubicBezTo>
                      <a:pt x="6224" y="112"/>
                      <a:pt x="5933" y="126"/>
                      <a:pt x="5646" y="126"/>
                    </a:cubicBezTo>
                    <a:cubicBezTo>
                      <a:pt x="4992" y="126"/>
                      <a:pt x="4357" y="53"/>
                      <a:pt x="3983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502;p43"/>
              <p:cNvSpPr/>
              <p:nvPr/>
            </p:nvSpPr>
            <p:spPr>
              <a:xfrm>
                <a:off x="3412061" y="3814212"/>
                <a:ext cx="98856" cy="11440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164" extrusionOk="0">
                    <a:moveTo>
                      <a:pt x="2381" y="0"/>
                    </a:moveTo>
                    <a:cubicBezTo>
                      <a:pt x="2381" y="0"/>
                      <a:pt x="1512" y="614"/>
                      <a:pt x="973" y="1722"/>
                    </a:cubicBezTo>
                    <a:cubicBezTo>
                      <a:pt x="314" y="2994"/>
                      <a:pt x="0" y="4192"/>
                      <a:pt x="374" y="4447"/>
                    </a:cubicBezTo>
                    <a:cubicBezTo>
                      <a:pt x="374" y="4447"/>
                      <a:pt x="270" y="4821"/>
                      <a:pt x="449" y="4971"/>
                    </a:cubicBezTo>
                    <a:cubicBezTo>
                      <a:pt x="530" y="5028"/>
                      <a:pt x="604" y="5046"/>
                      <a:pt x="664" y="5046"/>
                    </a:cubicBezTo>
                    <a:cubicBezTo>
                      <a:pt x="761" y="5046"/>
                      <a:pt x="823" y="5001"/>
                      <a:pt x="823" y="5001"/>
                    </a:cubicBezTo>
                    <a:cubicBezTo>
                      <a:pt x="823" y="5087"/>
                      <a:pt x="944" y="5164"/>
                      <a:pt x="1074" y="5164"/>
                    </a:cubicBezTo>
                    <a:cubicBezTo>
                      <a:pt x="1169" y="5164"/>
                      <a:pt x="1269" y="5123"/>
                      <a:pt x="1332" y="5016"/>
                    </a:cubicBezTo>
                    <a:cubicBezTo>
                      <a:pt x="1332" y="5016"/>
                      <a:pt x="1430" y="5148"/>
                      <a:pt x="1557" y="5148"/>
                    </a:cubicBezTo>
                    <a:cubicBezTo>
                      <a:pt x="1595" y="5148"/>
                      <a:pt x="1635" y="5137"/>
                      <a:pt x="1677" y="5105"/>
                    </a:cubicBezTo>
                    <a:cubicBezTo>
                      <a:pt x="1961" y="4926"/>
                      <a:pt x="2231" y="3893"/>
                      <a:pt x="2635" y="3204"/>
                    </a:cubicBezTo>
                    <a:cubicBezTo>
                      <a:pt x="3054" y="2530"/>
                      <a:pt x="4462" y="1452"/>
                      <a:pt x="4462" y="1452"/>
                    </a:cubicBezTo>
                    <a:cubicBezTo>
                      <a:pt x="4462" y="1452"/>
                      <a:pt x="3593" y="749"/>
                      <a:pt x="2381" y="0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503;p43"/>
              <p:cNvSpPr/>
              <p:nvPr/>
            </p:nvSpPr>
            <p:spPr>
              <a:xfrm>
                <a:off x="3473496" y="3845118"/>
                <a:ext cx="37420" cy="55343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2498" extrusionOk="0">
                    <a:moveTo>
                      <a:pt x="1359" y="1"/>
                    </a:moveTo>
                    <a:cubicBezTo>
                      <a:pt x="892" y="1"/>
                      <a:pt x="506" y="477"/>
                      <a:pt x="506" y="477"/>
                    </a:cubicBezTo>
                    <a:cubicBezTo>
                      <a:pt x="506" y="477"/>
                      <a:pt x="1" y="2498"/>
                      <a:pt x="293" y="2498"/>
                    </a:cubicBezTo>
                    <a:cubicBezTo>
                      <a:pt x="294" y="2498"/>
                      <a:pt x="295" y="2498"/>
                      <a:pt x="296" y="2498"/>
                    </a:cubicBezTo>
                    <a:cubicBezTo>
                      <a:pt x="596" y="2483"/>
                      <a:pt x="1105" y="1540"/>
                      <a:pt x="1284" y="1135"/>
                    </a:cubicBezTo>
                    <a:cubicBezTo>
                      <a:pt x="1479" y="716"/>
                      <a:pt x="1689" y="87"/>
                      <a:pt x="1689" y="87"/>
                    </a:cubicBezTo>
                    <a:cubicBezTo>
                      <a:pt x="1577" y="26"/>
                      <a:pt x="1466" y="1"/>
                      <a:pt x="1359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504;p43"/>
              <p:cNvSpPr/>
              <p:nvPr/>
            </p:nvSpPr>
            <p:spPr>
              <a:xfrm>
                <a:off x="3419017" y="3868713"/>
                <a:ext cx="68016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725" extrusionOk="0">
                    <a:moveTo>
                      <a:pt x="3030" y="1"/>
                    </a:moveTo>
                    <a:cubicBezTo>
                      <a:pt x="3020" y="1"/>
                      <a:pt x="3007" y="4"/>
                      <a:pt x="2995" y="10"/>
                    </a:cubicBezTo>
                    <a:cubicBezTo>
                      <a:pt x="2291" y="519"/>
                      <a:pt x="1992" y="1313"/>
                      <a:pt x="1857" y="1672"/>
                    </a:cubicBezTo>
                    <a:cubicBezTo>
                      <a:pt x="1707" y="2062"/>
                      <a:pt x="1543" y="2511"/>
                      <a:pt x="1348" y="2630"/>
                    </a:cubicBezTo>
                    <a:cubicBezTo>
                      <a:pt x="1313" y="2650"/>
                      <a:pt x="1279" y="2657"/>
                      <a:pt x="1247" y="2657"/>
                    </a:cubicBezTo>
                    <a:cubicBezTo>
                      <a:pt x="1132" y="2657"/>
                      <a:pt x="1048" y="2556"/>
                      <a:pt x="1048" y="2556"/>
                    </a:cubicBezTo>
                    <a:cubicBezTo>
                      <a:pt x="1033" y="2541"/>
                      <a:pt x="1033" y="2541"/>
                      <a:pt x="1018" y="2541"/>
                    </a:cubicBezTo>
                    <a:cubicBezTo>
                      <a:pt x="1004" y="2541"/>
                      <a:pt x="1004" y="2541"/>
                      <a:pt x="974" y="2556"/>
                    </a:cubicBezTo>
                    <a:cubicBezTo>
                      <a:pt x="899" y="2630"/>
                      <a:pt x="824" y="2660"/>
                      <a:pt x="749" y="2660"/>
                    </a:cubicBezTo>
                    <a:cubicBezTo>
                      <a:pt x="644" y="2645"/>
                      <a:pt x="554" y="2541"/>
                      <a:pt x="554" y="2541"/>
                    </a:cubicBezTo>
                    <a:cubicBezTo>
                      <a:pt x="532" y="2519"/>
                      <a:pt x="519" y="2505"/>
                      <a:pt x="507" y="2505"/>
                    </a:cubicBezTo>
                    <a:cubicBezTo>
                      <a:pt x="503" y="2505"/>
                      <a:pt x="498" y="2507"/>
                      <a:pt x="494" y="2511"/>
                    </a:cubicBezTo>
                    <a:cubicBezTo>
                      <a:pt x="435" y="2537"/>
                      <a:pt x="382" y="2548"/>
                      <a:pt x="337" y="2548"/>
                    </a:cubicBezTo>
                    <a:cubicBezTo>
                      <a:pt x="178" y="2548"/>
                      <a:pt x="105" y="2421"/>
                      <a:pt x="105" y="2421"/>
                    </a:cubicBezTo>
                    <a:cubicBezTo>
                      <a:pt x="105" y="2410"/>
                      <a:pt x="83" y="2400"/>
                      <a:pt x="64" y="2400"/>
                    </a:cubicBezTo>
                    <a:cubicBezTo>
                      <a:pt x="57" y="2400"/>
                      <a:pt x="50" y="2401"/>
                      <a:pt x="45" y="2406"/>
                    </a:cubicBezTo>
                    <a:cubicBezTo>
                      <a:pt x="30" y="2406"/>
                      <a:pt x="0" y="2436"/>
                      <a:pt x="30" y="2466"/>
                    </a:cubicBezTo>
                    <a:cubicBezTo>
                      <a:pt x="30" y="2466"/>
                      <a:pt x="124" y="2625"/>
                      <a:pt x="319" y="2625"/>
                    </a:cubicBezTo>
                    <a:cubicBezTo>
                      <a:pt x="370" y="2625"/>
                      <a:pt x="429" y="2614"/>
                      <a:pt x="494" y="2586"/>
                    </a:cubicBezTo>
                    <a:cubicBezTo>
                      <a:pt x="554" y="2630"/>
                      <a:pt x="629" y="2720"/>
                      <a:pt x="749" y="2720"/>
                    </a:cubicBezTo>
                    <a:cubicBezTo>
                      <a:pt x="766" y="2723"/>
                      <a:pt x="784" y="2724"/>
                      <a:pt x="800" y="2724"/>
                    </a:cubicBezTo>
                    <a:cubicBezTo>
                      <a:pt x="883" y="2724"/>
                      <a:pt x="956" y="2693"/>
                      <a:pt x="1018" y="2630"/>
                    </a:cubicBezTo>
                    <a:cubicBezTo>
                      <a:pt x="1048" y="2660"/>
                      <a:pt x="1153" y="2720"/>
                      <a:pt x="1243" y="2720"/>
                    </a:cubicBezTo>
                    <a:cubicBezTo>
                      <a:pt x="1303" y="2720"/>
                      <a:pt x="1333" y="2720"/>
                      <a:pt x="1393" y="2705"/>
                    </a:cubicBezTo>
                    <a:cubicBezTo>
                      <a:pt x="1617" y="2586"/>
                      <a:pt x="1767" y="2136"/>
                      <a:pt x="1932" y="1687"/>
                    </a:cubicBezTo>
                    <a:cubicBezTo>
                      <a:pt x="2067" y="1358"/>
                      <a:pt x="2351" y="564"/>
                      <a:pt x="3040" y="85"/>
                    </a:cubicBezTo>
                    <a:cubicBezTo>
                      <a:pt x="3070" y="85"/>
                      <a:pt x="3070" y="40"/>
                      <a:pt x="3055" y="25"/>
                    </a:cubicBezTo>
                    <a:cubicBezTo>
                      <a:pt x="3055" y="8"/>
                      <a:pt x="3044" y="1"/>
                      <a:pt x="303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505;p43"/>
              <p:cNvSpPr/>
              <p:nvPr/>
            </p:nvSpPr>
            <p:spPr>
              <a:xfrm>
                <a:off x="3473740" y="3845384"/>
                <a:ext cx="37841" cy="56407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546" extrusionOk="0">
                    <a:moveTo>
                      <a:pt x="1678" y="0"/>
                    </a:moveTo>
                    <a:cubicBezTo>
                      <a:pt x="1648" y="0"/>
                      <a:pt x="1618" y="15"/>
                      <a:pt x="1618" y="30"/>
                    </a:cubicBezTo>
                    <a:cubicBezTo>
                      <a:pt x="1241" y="1539"/>
                      <a:pt x="541" y="2429"/>
                      <a:pt x="279" y="2429"/>
                    </a:cubicBezTo>
                    <a:cubicBezTo>
                      <a:pt x="271" y="2429"/>
                      <a:pt x="263" y="2428"/>
                      <a:pt x="255" y="2426"/>
                    </a:cubicBezTo>
                    <a:cubicBezTo>
                      <a:pt x="121" y="2396"/>
                      <a:pt x="195" y="2022"/>
                      <a:pt x="255" y="1737"/>
                    </a:cubicBezTo>
                    <a:cubicBezTo>
                      <a:pt x="285" y="1572"/>
                      <a:pt x="330" y="1393"/>
                      <a:pt x="300" y="1303"/>
                    </a:cubicBezTo>
                    <a:cubicBezTo>
                      <a:pt x="300" y="1288"/>
                      <a:pt x="270" y="1273"/>
                      <a:pt x="255" y="1273"/>
                    </a:cubicBezTo>
                    <a:cubicBezTo>
                      <a:pt x="225" y="1273"/>
                      <a:pt x="210" y="1303"/>
                      <a:pt x="210" y="1318"/>
                    </a:cubicBezTo>
                    <a:cubicBezTo>
                      <a:pt x="225" y="1423"/>
                      <a:pt x="195" y="1572"/>
                      <a:pt x="150" y="1737"/>
                    </a:cubicBezTo>
                    <a:cubicBezTo>
                      <a:pt x="76" y="2111"/>
                      <a:pt x="1" y="2486"/>
                      <a:pt x="225" y="2546"/>
                    </a:cubicBezTo>
                    <a:lnTo>
                      <a:pt x="270" y="2546"/>
                    </a:lnTo>
                    <a:cubicBezTo>
                      <a:pt x="660" y="2546"/>
                      <a:pt x="1348" y="1513"/>
                      <a:pt x="1708" y="45"/>
                    </a:cubicBezTo>
                    <a:cubicBezTo>
                      <a:pt x="1708" y="30"/>
                      <a:pt x="1693" y="0"/>
                      <a:pt x="1678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506;p43"/>
              <p:cNvSpPr/>
              <p:nvPr/>
            </p:nvSpPr>
            <p:spPr>
              <a:xfrm>
                <a:off x="3419017" y="3877088"/>
                <a:ext cx="15952" cy="36644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654" extrusionOk="0">
                    <a:moveTo>
                      <a:pt x="661" y="0"/>
                    </a:moveTo>
                    <a:cubicBezTo>
                      <a:pt x="650" y="0"/>
                      <a:pt x="640" y="11"/>
                      <a:pt x="629" y="22"/>
                    </a:cubicBezTo>
                    <a:cubicBezTo>
                      <a:pt x="345" y="591"/>
                      <a:pt x="225" y="890"/>
                      <a:pt x="30" y="1594"/>
                    </a:cubicBezTo>
                    <a:cubicBezTo>
                      <a:pt x="0" y="1609"/>
                      <a:pt x="30" y="1654"/>
                      <a:pt x="60" y="1654"/>
                    </a:cubicBezTo>
                    <a:cubicBezTo>
                      <a:pt x="75" y="1654"/>
                      <a:pt x="105" y="1639"/>
                      <a:pt x="120" y="1609"/>
                    </a:cubicBezTo>
                    <a:cubicBezTo>
                      <a:pt x="300" y="920"/>
                      <a:pt x="420" y="606"/>
                      <a:pt x="704" y="67"/>
                    </a:cubicBezTo>
                    <a:cubicBezTo>
                      <a:pt x="719" y="37"/>
                      <a:pt x="704" y="22"/>
                      <a:pt x="674" y="7"/>
                    </a:cubicBezTo>
                    <a:cubicBezTo>
                      <a:pt x="670" y="2"/>
                      <a:pt x="665" y="0"/>
                      <a:pt x="661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507;p43"/>
              <p:cNvSpPr/>
              <p:nvPr/>
            </p:nvSpPr>
            <p:spPr>
              <a:xfrm>
                <a:off x="3428965" y="3868314"/>
                <a:ext cx="22576" cy="57359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2589" extrusionOk="0">
                    <a:moveTo>
                      <a:pt x="960" y="1"/>
                    </a:moveTo>
                    <a:cubicBezTo>
                      <a:pt x="949" y="1"/>
                      <a:pt x="939" y="18"/>
                      <a:pt x="929" y="28"/>
                    </a:cubicBezTo>
                    <a:cubicBezTo>
                      <a:pt x="495" y="732"/>
                      <a:pt x="210" y="1526"/>
                      <a:pt x="31" y="2529"/>
                    </a:cubicBezTo>
                    <a:cubicBezTo>
                      <a:pt x="1" y="2559"/>
                      <a:pt x="31" y="2589"/>
                      <a:pt x="60" y="2589"/>
                    </a:cubicBezTo>
                    <a:cubicBezTo>
                      <a:pt x="75" y="2589"/>
                      <a:pt x="105" y="2574"/>
                      <a:pt x="120" y="2529"/>
                    </a:cubicBezTo>
                    <a:cubicBezTo>
                      <a:pt x="300" y="1541"/>
                      <a:pt x="584" y="762"/>
                      <a:pt x="1004" y="58"/>
                    </a:cubicBezTo>
                    <a:cubicBezTo>
                      <a:pt x="1019" y="43"/>
                      <a:pt x="1004" y="28"/>
                      <a:pt x="974" y="13"/>
                    </a:cubicBezTo>
                    <a:cubicBezTo>
                      <a:pt x="969" y="4"/>
                      <a:pt x="964" y="1"/>
                      <a:pt x="96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508;p43"/>
              <p:cNvSpPr/>
              <p:nvPr/>
            </p:nvSpPr>
            <p:spPr>
              <a:xfrm>
                <a:off x="3440242" y="3879082"/>
                <a:ext cx="19917" cy="47589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148" extrusionOk="0">
                    <a:moveTo>
                      <a:pt x="846" y="0"/>
                    </a:moveTo>
                    <a:cubicBezTo>
                      <a:pt x="830" y="0"/>
                      <a:pt x="820" y="11"/>
                      <a:pt x="809" y="21"/>
                    </a:cubicBezTo>
                    <a:cubicBezTo>
                      <a:pt x="450" y="605"/>
                      <a:pt x="210" y="1219"/>
                      <a:pt x="16" y="2088"/>
                    </a:cubicBezTo>
                    <a:cubicBezTo>
                      <a:pt x="1" y="2103"/>
                      <a:pt x="16" y="2147"/>
                      <a:pt x="60" y="2147"/>
                    </a:cubicBezTo>
                    <a:cubicBezTo>
                      <a:pt x="75" y="2147"/>
                      <a:pt x="90" y="2118"/>
                      <a:pt x="90" y="2103"/>
                    </a:cubicBezTo>
                    <a:cubicBezTo>
                      <a:pt x="285" y="1249"/>
                      <a:pt x="525" y="620"/>
                      <a:pt x="884" y="66"/>
                    </a:cubicBezTo>
                    <a:cubicBezTo>
                      <a:pt x="899" y="51"/>
                      <a:pt x="884" y="21"/>
                      <a:pt x="869" y="7"/>
                    </a:cubicBezTo>
                    <a:cubicBezTo>
                      <a:pt x="860" y="2"/>
                      <a:pt x="853" y="0"/>
                      <a:pt x="846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509;p43"/>
              <p:cNvSpPr/>
              <p:nvPr/>
            </p:nvSpPr>
            <p:spPr>
              <a:xfrm>
                <a:off x="3551704" y="3630769"/>
                <a:ext cx="6646" cy="29887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349" extrusionOk="0">
                    <a:moveTo>
                      <a:pt x="0" y="1"/>
                    </a:moveTo>
                    <a:lnTo>
                      <a:pt x="210" y="1318"/>
                    </a:lnTo>
                    <a:cubicBezTo>
                      <a:pt x="225" y="1333"/>
                      <a:pt x="255" y="1348"/>
                      <a:pt x="270" y="1348"/>
                    </a:cubicBezTo>
                    <a:cubicBezTo>
                      <a:pt x="285" y="1348"/>
                      <a:pt x="300" y="1318"/>
                      <a:pt x="300" y="1303"/>
                    </a:cubicBezTo>
                    <a:lnTo>
                      <a:pt x="105" y="31"/>
                    </a:lnTo>
                    <a:cubicBezTo>
                      <a:pt x="60" y="1"/>
                      <a:pt x="45" y="1"/>
                      <a:pt x="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510;p43"/>
              <p:cNvSpPr/>
              <p:nvPr/>
            </p:nvSpPr>
            <p:spPr>
              <a:xfrm>
                <a:off x="3524497" y="3695129"/>
                <a:ext cx="116779" cy="137339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6199" extrusionOk="0">
                    <a:moveTo>
                      <a:pt x="4956" y="0"/>
                    </a:moveTo>
                    <a:cubicBezTo>
                      <a:pt x="4702" y="419"/>
                      <a:pt x="3384" y="2396"/>
                      <a:pt x="2755" y="3204"/>
                    </a:cubicBezTo>
                    <a:cubicBezTo>
                      <a:pt x="2037" y="4088"/>
                      <a:pt x="764" y="5405"/>
                      <a:pt x="0" y="6199"/>
                    </a:cubicBezTo>
                    <a:cubicBezTo>
                      <a:pt x="749" y="5704"/>
                      <a:pt x="3474" y="3788"/>
                      <a:pt x="5270" y="869"/>
                    </a:cubicBezTo>
                    <a:lnTo>
                      <a:pt x="4956" y="0"/>
                    </a:ln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511;p43"/>
              <p:cNvSpPr/>
              <p:nvPr/>
            </p:nvSpPr>
            <p:spPr>
              <a:xfrm>
                <a:off x="3529792" y="3385978"/>
                <a:ext cx="129718" cy="24764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11178" extrusionOk="0">
                    <a:moveTo>
                      <a:pt x="5855" y="1"/>
                    </a:moveTo>
                    <a:cubicBezTo>
                      <a:pt x="5855" y="1"/>
                      <a:pt x="1348" y="1"/>
                      <a:pt x="645" y="3848"/>
                    </a:cubicBezTo>
                    <a:cubicBezTo>
                      <a:pt x="1" y="7277"/>
                      <a:pt x="675" y="11005"/>
                      <a:pt x="675" y="11005"/>
                    </a:cubicBezTo>
                    <a:cubicBezTo>
                      <a:pt x="675" y="11005"/>
                      <a:pt x="1673" y="11178"/>
                      <a:pt x="2711" y="11178"/>
                    </a:cubicBezTo>
                    <a:cubicBezTo>
                      <a:pt x="3230" y="11178"/>
                      <a:pt x="3759" y="11135"/>
                      <a:pt x="4178" y="11005"/>
                    </a:cubicBezTo>
                    <a:lnTo>
                      <a:pt x="58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512;p43"/>
              <p:cNvSpPr/>
              <p:nvPr/>
            </p:nvSpPr>
            <p:spPr>
              <a:xfrm>
                <a:off x="3557996" y="3534261"/>
                <a:ext cx="51112" cy="9918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477" extrusionOk="0">
                    <a:moveTo>
                      <a:pt x="899" y="0"/>
                    </a:moveTo>
                    <a:lnTo>
                      <a:pt x="899" y="0"/>
                    </a:lnTo>
                    <a:cubicBezTo>
                      <a:pt x="899" y="0"/>
                      <a:pt x="1" y="2021"/>
                      <a:pt x="1093" y="4477"/>
                    </a:cubicBezTo>
                    <a:cubicBezTo>
                      <a:pt x="1483" y="4477"/>
                      <a:pt x="1932" y="4447"/>
                      <a:pt x="2306" y="4402"/>
                    </a:cubicBezTo>
                    <a:cubicBezTo>
                      <a:pt x="1438" y="2815"/>
                      <a:pt x="1034" y="1797"/>
                      <a:pt x="899" y="0"/>
                    </a:cubicBezTo>
                    <a:close/>
                  </a:path>
                </a:pathLst>
              </a:custGeom>
              <a:solidFill>
                <a:srgbClr val="CB4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513;p43"/>
              <p:cNvSpPr/>
              <p:nvPr/>
            </p:nvSpPr>
            <p:spPr>
              <a:xfrm>
                <a:off x="3576251" y="3524624"/>
                <a:ext cx="69345" cy="196404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8865" extrusionOk="0">
                    <a:moveTo>
                      <a:pt x="135" y="1"/>
                    </a:moveTo>
                    <a:cubicBezTo>
                      <a:pt x="90" y="1"/>
                      <a:pt x="75" y="16"/>
                      <a:pt x="75" y="46"/>
                    </a:cubicBezTo>
                    <a:cubicBezTo>
                      <a:pt x="75" y="61"/>
                      <a:pt x="0" y="1917"/>
                      <a:pt x="823" y="3594"/>
                    </a:cubicBezTo>
                    <a:cubicBezTo>
                      <a:pt x="913" y="3789"/>
                      <a:pt x="1018" y="3953"/>
                      <a:pt x="1108" y="4133"/>
                    </a:cubicBezTo>
                    <a:cubicBezTo>
                      <a:pt x="1288" y="4552"/>
                      <a:pt x="1497" y="4956"/>
                      <a:pt x="1722" y="5436"/>
                    </a:cubicBezTo>
                    <a:cubicBezTo>
                      <a:pt x="2306" y="6708"/>
                      <a:pt x="2785" y="8115"/>
                      <a:pt x="3009" y="8819"/>
                    </a:cubicBezTo>
                    <a:cubicBezTo>
                      <a:pt x="3009" y="8834"/>
                      <a:pt x="3039" y="8864"/>
                      <a:pt x="3054" y="8864"/>
                    </a:cubicBezTo>
                    <a:cubicBezTo>
                      <a:pt x="3114" y="8864"/>
                      <a:pt x="3114" y="8834"/>
                      <a:pt x="3129" y="8804"/>
                    </a:cubicBezTo>
                    <a:cubicBezTo>
                      <a:pt x="2905" y="8086"/>
                      <a:pt x="2410" y="6678"/>
                      <a:pt x="1842" y="5406"/>
                    </a:cubicBezTo>
                    <a:cubicBezTo>
                      <a:pt x="1617" y="4941"/>
                      <a:pt x="1407" y="4537"/>
                      <a:pt x="1198" y="4118"/>
                    </a:cubicBezTo>
                    <a:cubicBezTo>
                      <a:pt x="1108" y="3953"/>
                      <a:pt x="1018" y="3759"/>
                      <a:pt x="913" y="3579"/>
                    </a:cubicBezTo>
                    <a:cubicBezTo>
                      <a:pt x="90" y="1917"/>
                      <a:pt x="165" y="76"/>
                      <a:pt x="165" y="61"/>
                    </a:cubicBezTo>
                    <a:cubicBezTo>
                      <a:pt x="165" y="16"/>
                      <a:pt x="150" y="1"/>
                      <a:pt x="135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514;p43"/>
              <p:cNvSpPr/>
              <p:nvPr/>
            </p:nvSpPr>
            <p:spPr>
              <a:xfrm>
                <a:off x="3666134" y="3506058"/>
                <a:ext cx="256422" cy="458764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20707" extrusionOk="0">
                    <a:moveTo>
                      <a:pt x="4627" y="0"/>
                    </a:moveTo>
                    <a:cubicBezTo>
                      <a:pt x="4627" y="1"/>
                      <a:pt x="4402" y="2037"/>
                      <a:pt x="4941" y="4282"/>
                    </a:cubicBezTo>
                    <a:cubicBezTo>
                      <a:pt x="5495" y="6528"/>
                      <a:pt x="5794" y="9028"/>
                      <a:pt x="3818" y="11514"/>
                    </a:cubicBezTo>
                    <a:cubicBezTo>
                      <a:pt x="2665" y="12996"/>
                      <a:pt x="734" y="15930"/>
                      <a:pt x="0" y="18326"/>
                    </a:cubicBezTo>
                    <a:lnTo>
                      <a:pt x="30" y="18326"/>
                    </a:lnTo>
                    <a:cubicBezTo>
                      <a:pt x="1692" y="18790"/>
                      <a:pt x="3099" y="19449"/>
                      <a:pt x="3144" y="20571"/>
                    </a:cubicBezTo>
                    <a:lnTo>
                      <a:pt x="3144" y="20631"/>
                    </a:lnTo>
                    <a:lnTo>
                      <a:pt x="3144" y="20706"/>
                    </a:lnTo>
                    <a:cubicBezTo>
                      <a:pt x="3144" y="20706"/>
                      <a:pt x="5151" y="19164"/>
                      <a:pt x="7531" y="17577"/>
                    </a:cubicBezTo>
                    <a:cubicBezTo>
                      <a:pt x="9043" y="16559"/>
                      <a:pt x="10555" y="15436"/>
                      <a:pt x="11139" y="14119"/>
                    </a:cubicBezTo>
                    <a:cubicBezTo>
                      <a:pt x="11439" y="13400"/>
                      <a:pt x="11573" y="12577"/>
                      <a:pt x="11558" y="11603"/>
                    </a:cubicBezTo>
                    <a:cubicBezTo>
                      <a:pt x="11558" y="11529"/>
                      <a:pt x="11529" y="11439"/>
                      <a:pt x="11529" y="11364"/>
                    </a:cubicBezTo>
                    <a:lnTo>
                      <a:pt x="11529" y="11319"/>
                    </a:lnTo>
                    <a:cubicBezTo>
                      <a:pt x="11529" y="11244"/>
                      <a:pt x="11514" y="11169"/>
                      <a:pt x="11514" y="11094"/>
                    </a:cubicBezTo>
                    <a:cubicBezTo>
                      <a:pt x="11514" y="11020"/>
                      <a:pt x="11514" y="10930"/>
                      <a:pt x="11499" y="10840"/>
                    </a:cubicBezTo>
                    <a:cubicBezTo>
                      <a:pt x="11484" y="10630"/>
                      <a:pt x="11454" y="10451"/>
                      <a:pt x="11424" y="10241"/>
                    </a:cubicBezTo>
                    <a:cubicBezTo>
                      <a:pt x="11409" y="10181"/>
                      <a:pt x="11409" y="10106"/>
                      <a:pt x="11379" y="10046"/>
                    </a:cubicBezTo>
                    <a:cubicBezTo>
                      <a:pt x="11364" y="9942"/>
                      <a:pt x="11349" y="9852"/>
                      <a:pt x="11334" y="9732"/>
                    </a:cubicBezTo>
                    <a:cubicBezTo>
                      <a:pt x="11334" y="9672"/>
                      <a:pt x="11304" y="9597"/>
                      <a:pt x="11289" y="9522"/>
                    </a:cubicBezTo>
                    <a:lnTo>
                      <a:pt x="11229" y="9298"/>
                    </a:lnTo>
                    <a:cubicBezTo>
                      <a:pt x="11214" y="9283"/>
                      <a:pt x="11214" y="9268"/>
                      <a:pt x="11214" y="9253"/>
                    </a:cubicBezTo>
                    <a:cubicBezTo>
                      <a:pt x="11199" y="9253"/>
                      <a:pt x="11199" y="9223"/>
                      <a:pt x="11199" y="9208"/>
                    </a:cubicBezTo>
                    <a:cubicBezTo>
                      <a:pt x="11184" y="9103"/>
                      <a:pt x="11139" y="8983"/>
                      <a:pt x="11124" y="8879"/>
                    </a:cubicBezTo>
                    <a:lnTo>
                      <a:pt x="11005" y="8474"/>
                    </a:lnTo>
                    <a:cubicBezTo>
                      <a:pt x="10975" y="8355"/>
                      <a:pt x="10930" y="8205"/>
                      <a:pt x="10900" y="8070"/>
                    </a:cubicBezTo>
                    <a:cubicBezTo>
                      <a:pt x="10840" y="7935"/>
                      <a:pt x="10810" y="7786"/>
                      <a:pt x="10765" y="7651"/>
                    </a:cubicBezTo>
                    <a:cubicBezTo>
                      <a:pt x="10735" y="7531"/>
                      <a:pt x="10675" y="7396"/>
                      <a:pt x="10630" y="7247"/>
                    </a:cubicBezTo>
                    <a:cubicBezTo>
                      <a:pt x="10600" y="7157"/>
                      <a:pt x="10585" y="7052"/>
                      <a:pt x="10540" y="6962"/>
                    </a:cubicBezTo>
                    <a:cubicBezTo>
                      <a:pt x="10466" y="6783"/>
                      <a:pt x="10406" y="6573"/>
                      <a:pt x="10331" y="6378"/>
                    </a:cubicBezTo>
                    <a:cubicBezTo>
                      <a:pt x="10316" y="6333"/>
                      <a:pt x="10286" y="6259"/>
                      <a:pt x="10256" y="6184"/>
                    </a:cubicBezTo>
                    <a:cubicBezTo>
                      <a:pt x="10226" y="6079"/>
                      <a:pt x="10181" y="5974"/>
                      <a:pt x="10151" y="5884"/>
                    </a:cubicBezTo>
                    <a:cubicBezTo>
                      <a:pt x="10076" y="5690"/>
                      <a:pt x="10001" y="5480"/>
                      <a:pt x="9927" y="5285"/>
                    </a:cubicBezTo>
                    <a:cubicBezTo>
                      <a:pt x="9867" y="5166"/>
                      <a:pt x="9837" y="5076"/>
                      <a:pt x="9792" y="4956"/>
                    </a:cubicBezTo>
                    <a:lnTo>
                      <a:pt x="8115" y="1587"/>
                    </a:lnTo>
                    <a:lnTo>
                      <a:pt x="4627" y="0"/>
                    </a:ln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515;p43"/>
              <p:cNvSpPr/>
              <p:nvPr/>
            </p:nvSpPr>
            <p:spPr>
              <a:xfrm>
                <a:off x="3751387" y="3545871"/>
                <a:ext cx="217606" cy="215612"/>
              </a:xfrm>
              <a:custGeom>
                <a:avLst/>
                <a:gdLst/>
                <a:ahLst/>
                <a:cxnLst/>
                <a:rect l="l" t="t" r="r" b="b"/>
                <a:pathLst>
                  <a:path w="9822" h="9732" extrusionOk="0">
                    <a:moveTo>
                      <a:pt x="8100" y="0"/>
                    </a:moveTo>
                    <a:lnTo>
                      <a:pt x="3488" y="1991"/>
                    </a:lnTo>
                    <a:lnTo>
                      <a:pt x="4596" y="3818"/>
                    </a:lnTo>
                    <a:cubicBezTo>
                      <a:pt x="4596" y="3818"/>
                      <a:pt x="2710" y="5135"/>
                      <a:pt x="1737" y="5914"/>
                    </a:cubicBezTo>
                    <a:cubicBezTo>
                      <a:pt x="779" y="6677"/>
                      <a:pt x="0" y="7680"/>
                      <a:pt x="0" y="7680"/>
                    </a:cubicBezTo>
                    <a:lnTo>
                      <a:pt x="1467" y="9732"/>
                    </a:lnTo>
                    <a:cubicBezTo>
                      <a:pt x="1467" y="9732"/>
                      <a:pt x="4312" y="8624"/>
                      <a:pt x="5764" y="7725"/>
                    </a:cubicBezTo>
                    <a:cubicBezTo>
                      <a:pt x="7216" y="6827"/>
                      <a:pt x="9732" y="5824"/>
                      <a:pt x="9777" y="4417"/>
                    </a:cubicBezTo>
                    <a:cubicBezTo>
                      <a:pt x="9822" y="3369"/>
                      <a:pt x="8100" y="0"/>
                      <a:pt x="8100" y="0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516;p43"/>
              <p:cNvSpPr/>
              <p:nvPr/>
            </p:nvSpPr>
            <p:spPr>
              <a:xfrm>
                <a:off x="3723848" y="3715356"/>
                <a:ext cx="60062" cy="138712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6261" extrusionOk="0">
                    <a:moveTo>
                      <a:pt x="1213" y="1"/>
                    </a:moveTo>
                    <a:cubicBezTo>
                      <a:pt x="1213" y="1"/>
                      <a:pt x="240" y="1707"/>
                      <a:pt x="135" y="2920"/>
                    </a:cubicBezTo>
                    <a:cubicBezTo>
                      <a:pt x="15" y="4148"/>
                      <a:pt x="0" y="5660"/>
                      <a:pt x="450" y="5765"/>
                    </a:cubicBezTo>
                    <a:cubicBezTo>
                      <a:pt x="450" y="5765"/>
                      <a:pt x="465" y="6169"/>
                      <a:pt x="689" y="6244"/>
                    </a:cubicBezTo>
                    <a:cubicBezTo>
                      <a:pt x="730" y="6256"/>
                      <a:pt x="767" y="6261"/>
                      <a:pt x="801" y="6261"/>
                    </a:cubicBezTo>
                    <a:cubicBezTo>
                      <a:pt x="975" y="6261"/>
                      <a:pt x="1048" y="6124"/>
                      <a:pt x="1048" y="6124"/>
                    </a:cubicBezTo>
                    <a:cubicBezTo>
                      <a:pt x="1074" y="6180"/>
                      <a:pt x="1154" y="6216"/>
                      <a:pt x="1243" y="6216"/>
                    </a:cubicBezTo>
                    <a:cubicBezTo>
                      <a:pt x="1367" y="6216"/>
                      <a:pt x="1508" y="6148"/>
                      <a:pt x="1543" y="5974"/>
                    </a:cubicBezTo>
                    <a:cubicBezTo>
                      <a:pt x="1543" y="5974"/>
                      <a:pt x="1630" y="6033"/>
                      <a:pt x="1733" y="6033"/>
                    </a:cubicBezTo>
                    <a:cubicBezTo>
                      <a:pt x="1794" y="6033"/>
                      <a:pt x="1861" y="6012"/>
                      <a:pt x="1917" y="5944"/>
                    </a:cubicBezTo>
                    <a:cubicBezTo>
                      <a:pt x="2111" y="5660"/>
                      <a:pt x="2007" y="4612"/>
                      <a:pt x="2171" y="3818"/>
                    </a:cubicBezTo>
                    <a:cubicBezTo>
                      <a:pt x="2336" y="3040"/>
                      <a:pt x="2710" y="2052"/>
                      <a:pt x="2710" y="2052"/>
                    </a:cubicBezTo>
                    <a:cubicBezTo>
                      <a:pt x="2710" y="2052"/>
                      <a:pt x="2620" y="300"/>
                      <a:pt x="1213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517;p43"/>
              <p:cNvSpPr/>
              <p:nvPr/>
            </p:nvSpPr>
            <p:spPr>
              <a:xfrm>
                <a:off x="3716559" y="3715356"/>
                <a:ext cx="45462" cy="90237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4073" extrusionOk="0">
                    <a:moveTo>
                      <a:pt x="1542" y="1"/>
                    </a:moveTo>
                    <a:cubicBezTo>
                      <a:pt x="1542" y="1"/>
                      <a:pt x="764" y="495"/>
                      <a:pt x="389" y="1932"/>
                    </a:cubicBezTo>
                    <a:cubicBezTo>
                      <a:pt x="105" y="2995"/>
                      <a:pt x="0" y="3968"/>
                      <a:pt x="464" y="4073"/>
                    </a:cubicBezTo>
                    <a:lnTo>
                      <a:pt x="2051" y="569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518;p43"/>
              <p:cNvSpPr/>
              <p:nvPr/>
            </p:nvSpPr>
            <p:spPr>
              <a:xfrm>
                <a:off x="3721854" y="3729824"/>
                <a:ext cx="21579" cy="93029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199" extrusionOk="0">
                    <a:moveTo>
                      <a:pt x="916" y="0"/>
                    </a:moveTo>
                    <a:cubicBezTo>
                      <a:pt x="905" y="0"/>
                      <a:pt x="895" y="11"/>
                      <a:pt x="884" y="21"/>
                    </a:cubicBezTo>
                    <a:cubicBezTo>
                      <a:pt x="854" y="51"/>
                      <a:pt x="1" y="1968"/>
                      <a:pt x="135" y="4168"/>
                    </a:cubicBezTo>
                    <a:cubicBezTo>
                      <a:pt x="150" y="4183"/>
                      <a:pt x="165" y="4198"/>
                      <a:pt x="180" y="4198"/>
                    </a:cubicBezTo>
                    <a:cubicBezTo>
                      <a:pt x="210" y="4198"/>
                      <a:pt x="240" y="4183"/>
                      <a:pt x="225" y="4153"/>
                    </a:cubicBezTo>
                    <a:cubicBezTo>
                      <a:pt x="90" y="1983"/>
                      <a:pt x="959" y="81"/>
                      <a:pt x="959" y="66"/>
                    </a:cubicBezTo>
                    <a:cubicBezTo>
                      <a:pt x="974" y="51"/>
                      <a:pt x="959" y="21"/>
                      <a:pt x="929" y="6"/>
                    </a:cubicBezTo>
                    <a:cubicBezTo>
                      <a:pt x="924" y="2"/>
                      <a:pt x="920" y="0"/>
                      <a:pt x="916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519;p43"/>
              <p:cNvSpPr/>
              <p:nvPr/>
            </p:nvSpPr>
            <p:spPr>
              <a:xfrm>
                <a:off x="3732466" y="3797285"/>
                <a:ext cx="5007" cy="4679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112" extrusionOk="0">
                    <a:moveTo>
                      <a:pt x="195" y="1"/>
                    </a:moveTo>
                    <a:cubicBezTo>
                      <a:pt x="150" y="1"/>
                      <a:pt x="135" y="16"/>
                      <a:pt x="135" y="30"/>
                    </a:cubicBezTo>
                    <a:cubicBezTo>
                      <a:pt x="1" y="719"/>
                      <a:pt x="1" y="2037"/>
                      <a:pt x="1" y="2052"/>
                    </a:cubicBezTo>
                    <a:cubicBezTo>
                      <a:pt x="1" y="2097"/>
                      <a:pt x="46" y="2112"/>
                      <a:pt x="61" y="2112"/>
                    </a:cubicBezTo>
                    <a:cubicBezTo>
                      <a:pt x="105" y="2112"/>
                      <a:pt x="120" y="2097"/>
                      <a:pt x="105" y="2052"/>
                    </a:cubicBezTo>
                    <a:cubicBezTo>
                      <a:pt x="105" y="2037"/>
                      <a:pt x="105" y="719"/>
                      <a:pt x="225" y="45"/>
                    </a:cubicBezTo>
                    <a:cubicBezTo>
                      <a:pt x="225" y="30"/>
                      <a:pt x="210" y="1"/>
                      <a:pt x="195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520;p43"/>
              <p:cNvSpPr/>
              <p:nvPr/>
            </p:nvSpPr>
            <p:spPr>
              <a:xfrm>
                <a:off x="3744075" y="3791968"/>
                <a:ext cx="6669" cy="6072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741" extrusionOk="0">
                    <a:moveTo>
                      <a:pt x="270" y="1"/>
                    </a:moveTo>
                    <a:cubicBezTo>
                      <a:pt x="255" y="1"/>
                      <a:pt x="210" y="31"/>
                      <a:pt x="210" y="46"/>
                    </a:cubicBezTo>
                    <a:cubicBezTo>
                      <a:pt x="1" y="899"/>
                      <a:pt x="1" y="1678"/>
                      <a:pt x="76" y="2696"/>
                    </a:cubicBezTo>
                    <a:cubicBezTo>
                      <a:pt x="76" y="2726"/>
                      <a:pt x="105" y="2741"/>
                      <a:pt x="120" y="2741"/>
                    </a:cubicBezTo>
                    <a:cubicBezTo>
                      <a:pt x="150" y="2741"/>
                      <a:pt x="180" y="2726"/>
                      <a:pt x="180" y="2696"/>
                    </a:cubicBezTo>
                    <a:cubicBezTo>
                      <a:pt x="105" y="1693"/>
                      <a:pt x="105" y="929"/>
                      <a:pt x="300" y="61"/>
                    </a:cubicBezTo>
                    <a:cubicBezTo>
                      <a:pt x="300" y="46"/>
                      <a:pt x="285" y="1"/>
                      <a:pt x="270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521;p43"/>
              <p:cNvSpPr/>
              <p:nvPr/>
            </p:nvSpPr>
            <p:spPr>
              <a:xfrm>
                <a:off x="3756682" y="3801938"/>
                <a:ext cx="5007" cy="4712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127" extrusionOk="0">
                    <a:moveTo>
                      <a:pt x="180" y="0"/>
                    </a:moveTo>
                    <a:cubicBezTo>
                      <a:pt x="165" y="0"/>
                      <a:pt x="135" y="30"/>
                      <a:pt x="135" y="45"/>
                    </a:cubicBezTo>
                    <a:cubicBezTo>
                      <a:pt x="1" y="824"/>
                      <a:pt x="16" y="2066"/>
                      <a:pt x="16" y="2081"/>
                    </a:cubicBezTo>
                    <a:cubicBezTo>
                      <a:pt x="31" y="2111"/>
                      <a:pt x="61" y="2126"/>
                      <a:pt x="75" y="2126"/>
                    </a:cubicBezTo>
                    <a:cubicBezTo>
                      <a:pt x="90" y="2126"/>
                      <a:pt x="105" y="2111"/>
                      <a:pt x="105" y="2081"/>
                    </a:cubicBezTo>
                    <a:cubicBezTo>
                      <a:pt x="105" y="2066"/>
                      <a:pt x="90" y="824"/>
                      <a:pt x="225" y="60"/>
                    </a:cubicBezTo>
                    <a:cubicBezTo>
                      <a:pt x="225" y="45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522;p43"/>
              <p:cNvSpPr/>
              <p:nvPr/>
            </p:nvSpPr>
            <p:spPr>
              <a:xfrm>
                <a:off x="3836949" y="3605091"/>
                <a:ext cx="25567" cy="3863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44" extrusionOk="0">
                    <a:moveTo>
                      <a:pt x="62" y="1"/>
                    </a:moveTo>
                    <a:cubicBezTo>
                      <a:pt x="56" y="1"/>
                      <a:pt x="50" y="3"/>
                      <a:pt x="46" y="7"/>
                    </a:cubicBezTo>
                    <a:cubicBezTo>
                      <a:pt x="31" y="7"/>
                      <a:pt x="1" y="37"/>
                      <a:pt x="31" y="67"/>
                    </a:cubicBezTo>
                    <a:lnTo>
                      <a:pt x="1049" y="1729"/>
                    </a:lnTo>
                    <a:cubicBezTo>
                      <a:pt x="1049" y="1744"/>
                      <a:pt x="1079" y="1744"/>
                      <a:pt x="1094" y="1744"/>
                    </a:cubicBezTo>
                    <a:lnTo>
                      <a:pt x="1109" y="1744"/>
                    </a:lnTo>
                    <a:cubicBezTo>
                      <a:pt x="1124" y="1744"/>
                      <a:pt x="1154" y="1714"/>
                      <a:pt x="1124" y="1684"/>
                    </a:cubicBezTo>
                    <a:lnTo>
                      <a:pt x="91" y="22"/>
                    </a:lnTo>
                    <a:cubicBezTo>
                      <a:pt x="91" y="11"/>
                      <a:pt x="76" y="1"/>
                      <a:pt x="62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523;p43"/>
              <p:cNvSpPr/>
              <p:nvPr/>
            </p:nvSpPr>
            <p:spPr>
              <a:xfrm>
                <a:off x="3890365" y="3545538"/>
                <a:ext cx="78296" cy="159893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7217" extrusionOk="0">
                    <a:moveTo>
                      <a:pt x="1797" y="0"/>
                    </a:moveTo>
                    <a:lnTo>
                      <a:pt x="704" y="464"/>
                    </a:lnTo>
                    <a:lnTo>
                      <a:pt x="0" y="1512"/>
                    </a:lnTo>
                    <a:cubicBezTo>
                      <a:pt x="0" y="1512"/>
                      <a:pt x="3084" y="4342"/>
                      <a:pt x="330" y="7216"/>
                    </a:cubicBezTo>
                    <a:cubicBezTo>
                      <a:pt x="1737" y="6453"/>
                      <a:pt x="3444" y="5570"/>
                      <a:pt x="3489" y="4417"/>
                    </a:cubicBezTo>
                    <a:cubicBezTo>
                      <a:pt x="3534" y="3384"/>
                      <a:pt x="1827" y="15"/>
                      <a:pt x="1797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524;p43"/>
              <p:cNvSpPr/>
              <p:nvPr/>
            </p:nvSpPr>
            <p:spPr>
              <a:xfrm>
                <a:off x="3742081" y="3389966"/>
                <a:ext cx="188761" cy="204801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9244" extrusionOk="0">
                    <a:moveTo>
                      <a:pt x="1349" y="0"/>
                    </a:moveTo>
                    <a:cubicBezTo>
                      <a:pt x="985" y="0"/>
                      <a:pt x="764" y="60"/>
                      <a:pt x="764" y="60"/>
                    </a:cubicBezTo>
                    <a:cubicBezTo>
                      <a:pt x="764" y="60"/>
                      <a:pt x="1" y="1947"/>
                      <a:pt x="285" y="3309"/>
                    </a:cubicBezTo>
                    <a:cubicBezTo>
                      <a:pt x="570" y="4657"/>
                      <a:pt x="3594" y="9238"/>
                      <a:pt x="3594" y="9238"/>
                    </a:cubicBezTo>
                    <a:cubicBezTo>
                      <a:pt x="3716" y="9242"/>
                      <a:pt x="3835" y="9243"/>
                      <a:pt x="3950" y="9243"/>
                    </a:cubicBezTo>
                    <a:cubicBezTo>
                      <a:pt x="7968" y="9243"/>
                      <a:pt x="8520" y="7037"/>
                      <a:pt x="8520" y="7037"/>
                    </a:cubicBezTo>
                    <a:cubicBezTo>
                      <a:pt x="7831" y="5839"/>
                      <a:pt x="5855" y="2710"/>
                      <a:pt x="4133" y="1168"/>
                    </a:cubicBezTo>
                    <a:cubicBezTo>
                      <a:pt x="3041" y="181"/>
                      <a:pt x="1979" y="0"/>
                      <a:pt x="13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525;p43"/>
              <p:cNvSpPr/>
              <p:nvPr/>
            </p:nvSpPr>
            <p:spPr>
              <a:xfrm>
                <a:off x="3763328" y="3497971"/>
                <a:ext cx="120080" cy="97992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4423" extrusionOk="0">
                    <a:moveTo>
                      <a:pt x="53" y="0"/>
                    </a:moveTo>
                    <a:cubicBezTo>
                      <a:pt x="46" y="0"/>
                      <a:pt x="38" y="2"/>
                      <a:pt x="30" y="6"/>
                    </a:cubicBezTo>
                    <a:cubicBezTo>
                      <a:pt x="15" y="6"/>
                      <a:pt x="0" y="51"/>
                      <a:pt x="15" y="66"/>
                    </a:cubicBezTo>
                    <a:lnTo>
                      <a:pt x="2605" y="4408"/>
                    </a:lnTo>
                    <a:cubicBezTo>
                      <a:pt x="2605" y="4423"/>
                      <a:pt x="2620" y="4423"/>
                      <a:pt x="2635" y="4423"/>
                    </a:cubicBezTo>
                    <a:lnTo>
                      <a:pt x="2920" y="4423"/>
                    </a:lnTo>
                    <a:cubicBezTo>
                      <a:pt x="3728" y="4423"/>
                      <a:pt x="4536" y="4303"/>
                      <a:pt x="5390" y="4078"/>
                    </a:cubicBezTo>
                    <a:cubicBezTo>
                      <a:pt x="5420" y="4078"/>
                      <a:pt x="5420" y="4033"/>
                      <a:pt x="5420" y="4019"/>
                    </a:cubicBezTo>
                    <a:cubicBezTo>
                      <a:pt x="5420" y="3974"/>
                      <a:pt x="5390" y="3974"/>
                      <a:pt x="5375" y="3974"/>
                    </a:cubicBezTo>
                    <a:cubicBezTo>
                      <a:pt x="4476" y="4226"/>
                      <a:pt x="3643" y="4334"/>
                      <a:pt x="2814" y="4334"/>
                    </a:cubicBezTo>
                    <a:cubicBezTo>
                      <a:pt x="2759" y="4334"/>
                      <a:pt x="2705" y="4334"/>
                      <a:pt x="2650" y="4333"/>
                    </a:cubicBezTo>
                    <a:lnTo>
                      <a:pt x="90" y="36"/>
                    </a:lnTo>
                    <a:cubicBezTo>
                      <a:pt x="90" y="14"/>
                      <a:pt x="74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526;p43"/>
              <p:cNvSpPr/>
              <p:nvPr/>
            </p:nvSpPr>
            <p:spPr>
              <a:xfrm>
                <a:off x="3657516" y="3272212"/>
                <a:ext cx="101514" cy="128787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813" extrusionOk="0">
                    <a:moveTo>
                      <a:pt x="4507" y="0"/>
                    </a:moveTo>
                    <a:lnTo>
                      <a:pt x="0" y="3115"/>
                    </a:lnTo>
                    <a:lnTo>
                      <a:pt x="135" y="5166"/>
                    </a:lnTo>
                    <a:cubicBezTo>
                      <a:pt x="228" y="5580"/>
                      <a:pt x="1535" y="5813"/>
                      <a:pt x="2711" y="5813"/>
                    </a:cubicBezTo>
                    <a:cubicBezTo>
                      <a:pt x="3616" y="5813"/>
                      <a:pt x="4445" y="5675"/>
                      <a:pt x="4581" y="5375"/>
                    </a:cubicBezTo>
                    <a:lnTo>
                      <a:pt x="4507" y="0"/>
                    </a:ln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527;p43"/>
              <p:cNvSpPr/>
              <p:nvPr/>
            </p:nvSpPr>
            <p:spPr>
              <a:xfrm>
                <a:off x="3735125" y="3369406"/>
                <a:ext cx="14955" cy="18588"/>
              </a:xfrm>
              <a:custGeom>
                <a:avLst/>
                <a:gdLst/>
                <a:ahLst/>
                <a:cxnLst/>
                <a:rect l="l" t="t" r="r" b="b"/>
                <a:pathLst>
                  <a:path w="675" h="839" extrusionOk="0">
                    <a:moveTo>
                      <a:pt x="629" y="0"/>
                    </a:moveTo>
                    <a:cubicBezTo>
                      <a:pt x="599" y="0"/>
                      <a:pt x="569" y="15"/>
                      <a:pt x="569" y="30"/>
                    </a:cubicBezTo>
                    <a:cubicBezTo>
                      <a:pt x="539" y="404"/>
                      <a:pt x="375" y="629"/>
                      <a:pt x="30" y="749"/>
                    </a:cubicBezTo>
                    <a:cubicBezTo>
                      <a:pt x="0" y="749"/>
                      <a:pt x="0" y="779"/>
                      <a:pt x="0" y="794"/>
                    </a:cubicBezTo>
                    <a:cubicBezTo>
                      <a:pt x="0" y="824"/>
                      <a:pt x="15" y="839"/>
                      <a:pt x="30" y="839"/>
                    </a:cubicBezTo>
                    <a:cubicBezTo>
                      <a:pt x="435" y="704"/>
                      <a:pt x="629" y="449"/>
                      <a:pt x="674" y="45"/>
                    </a:cubicBezTo>
                    <a:cubicBezTo>
                      <a:pt x="674" y="15"/>
                      <a:pt x="659" y="0"/>
                      <a:pt x="629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528;p43"/>
              <p:cNvSpPr/>
              <p:nvPr/>
            </p:nvSpPr>
            <p:spPr>
              <a:xfrm>
                <a:off x="3753026" y="3199765"/>
                <a:ext cx="113810" cy="125198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5651" extrusionOk="0">
                    <a:moveTo>
                      <a:pt x="527" y="0"/>
                    </a:moveTo>
                    <a:cubicBezTo>
                      <a:pt x="341" y="0"/>
                      <a:pt x="240" y="22"/>
                      <a:pt x="240" y="22"/>
                    </a:cubicBezTo>
                    <a:cubicBezTo>
                      <a:pt x="240" y="22"/>
                      <a:pt x="1" y="2222"/>
                      <a:pt x="824" y="3450"/>
                    </a:cubicBezTo>
                    <a:cubicBezTo>
                      <a:pt x="1663" y="4693"/>
                      <a:pt x="2965" y="5651"/>
                      <a:pt x="2965" y="5651"/>
                    </a:cubicBezTo>
                    <a:cubicBezTo>
                      <a:pt x="5136" y="4468"/>
                      <a:pt x="4987" y="2073"/>
                      <a:pt x="4987" y="2073"/>
                    </a:cubicBezTo>
                    <a:cubicBezTo>
                      <a:pt x="4987" y="2073"/>
                      <a:pt x="4732" y="2028"/>
                      <a:pt x="3040" y="905"/>
                    </a:cubicBezTo>
                    <a:cubicBezTo>
                      <a:pt x="1865" y="118"/>
                      <a:pt x="962" y="0"/>
                      <a:pt x="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529;p43"/>
              <p:cNvSpPr/>
              <p:nvPr/>
            </p:nvSpPr>
            <p:spPr>
              <a:xfrm>
                <a:off x="3759008" y="3199300"/>
                <a:ext cx="105834" cy="83214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3756" extrusionOk="0">
                    <a:moveTo>
                      <a:pt x="244" y="1"/>
                    </a:moveTo>
                    <a:cubicBezTo>
                      <a:pt x="123" y="1"/>
                      <a:pt x="40" y="9"/>
                      <a:pt x="0" y="13"/>
                    </a:cubicBezTo>
                    <a:lnTo>
                      <a:pt x="524" y="2243"/>
                    </a:lnTo>
                    <a:lnTo>
                      <a:pt x="1004" y="2184"/>
                    </a:lnTo>
                    <a:cubicBezTo>
                      <a:pt x="1004" y="2184"/>
                      <a:pt x="1344" y="2104"/>
                      <a:pt x="1817" y="2104"/>
                    </a:cubicBezTo>
                    <a:cubicBezTo>
                      <a:pt x="2659" y="2104"/>
                      <a:pt x="3919" y="2356"/>
                      <a:pt x="4417" y="3756"/>
                    </a:cubicBezTo>
                    <a:cubicBezTo>
                      <a:pt x="4776" y="2887"/>
                      <a:pt x="4731" y="2079"/>
                      <a:pt x="4731" y="2079"/>
                    </a:cubicBezTo>
                    <a:cubicBezTo>
                      <a:pt x="4731" y="2079"/>
                      <a:pt x="4477" y="2034"/>
                      <a:pt x="2800" y="911"/>
                    </a:cubicBezTo>
                    <a:cubicBezTo>
                      <a:pt x="1587" y="106"/>
                      <a:pt x="673" y="1"/>
                      <a:pt x="244" y="1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530;p43"/>
              <p:cNvSpPr/>
              <p:nvPr/>
            </p:nvSpPr>
            <p:spPr>
              <a:xfrm>
                <a:off x="3625989" y="3151711"/>
                <a:ext cx="157256" cy="203516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9186" extrusionOk="0">
                    <a:moveTo>
                      <a:pt x="3271" y="1"/>
                    </a:moveTo>
                    <a:cubicBezTo>
                      <a:pt x="1754" y="1"/>
                      <a:pt x="819" y="938"/>
                      <a:pt x="435" y="2355"/>
                    </a:cubicBezTo>
                    <a:cubicBezTo>
                      <a:pt x="270" y="2909"/>
                      <a:pt x="136" y="3852"/>
                      <a:pt x="91" y="4556"/>
                    </a:cubicBezTo>
                    <a:cubicBezTo>
                      <a:pt x="1" y="6622"/>
                      <a:pt x="150" y="8269"/>
                      <a:pt x="1693" y="9018"/>
                    </a:cubicBezTo>
                    <a:cubicBezTo>
                      <a:pt x="1935" y="9132"/>
                      <a:pt x="2205" y="9186"/>
                      <a:pt x="2490" y="9186"/>
                    </a:cubicBezTo>
                    <a:cubicBezTo>
                      <a:pt x="4141" y="9186"/>
                      <a:pt x="6308" y="7387"/>
                      <a:pt x="6678" y="5230"/>
                    </a:cubicBezTo>
                    <a:cubicBezTo>
                      <a:pt x="7097" y="2700"/>
                      <a:pt x="5690" y="319"/>
                      <a:pt x="3893" y="50"/>
                    </a:cubicBezTo>
                    <a:cubicBezTo>
                      <a:pt x="3676" y="17"/>
                      <a:pt x="3469" y="1"/>
                      <a:pt x="3271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531;p43"/>
              <p:cNvSpPr/>
              <p:nvPr/>
            </p:nvSpPr>
            <p:spPr>
              <a:xfrm>
                <a:off x="3693983" y="3152265"/>
                <a:ext cx="82284" cy="97083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4382" extrusionOk="0">
                    <a:moveTo>
                      <a:pt x="302" y="1"/>
                    </a:moveTo>
                    <a:cubicBezTo>
                      <a:pt x="204" y="1"/>
                      <a:pt x="109" y="4"/>
                      <a:pt x="16" y="10"/>
                    </a:cubicBezTo>
                    <a:cubicBezTo>
                      <a:pt x="1" y="339"/>
                      <a:pt x="151" y="1222"/>
                      <a:pt x="1438" y="2510"/>
                    </a:cubicBezTo>
                    <a:cubicBezTo>
                      <a:pt x="3115" y="4187"/>
                      <a:pt x="3459" y="4381"/>
                      <a:pt x="3459" y="4381"/>
                    </a:cubicBezTo>
                    <a:lnTo>
                      <a:pt x="3684" y="4366"/>
                    </a:lnTo>
                    <a:cubicBezTo>
                      <a:pt x="3714" y="2166"/>
                      <a:pt x="2411" y="249"/>
                      <a:pt x="839" y="40"/>
                    </a:cubicBezTo>
                    <a:cubicBezTo>
                      <a:pt x="650" y="11"/>
                      <a:pt x="472" y="1"/>
                      <a:pt x="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532;p43"/>
              <p:cNvSpPr/>
              <p:nvPr/>
            </p:nvSpPr>
            <p:spPr>
              <a:xfrm>
                <a:off x="3633588" y="3151268"/>
                <a:ext cx="74020" cy="57359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589" extrusionOk="0">
                    <a:moveTo>
                      <a:pt x="2850" y="1"/>
                    </a:moveTo>
                    <a:cubicBezTo>
                      <a:pt x="1378" y="1"/>
                      <a:pt x="421" y="719"/>
                      <a:pt x="2" y="2585"/>
                    </a:cubicBezTo>
                    <a:cubicBezTo>
                      <a:pt x="1" y="2587"/>
                      <a:pt x="0" y="2589"/>
                      <a:pt x="1" y="2589"/>
                    </a:cubicBezTo>
                    <a:cubicBezTo>
                      <a:pt x="6" y="2589"/>
                      <a:pt x="383" y="1967"/>
                      <a:pt x="541" y="1881"/>
                    </a:cubicBezTo>
                    <a:cubicBezTo>
                      <a:pt x="1318" y="842"/>
                      <a:pt x="2486" y="737"/>
                      <a:pt x="2925" y="737"/>
                    </a:cubicBezTo>
                    <a:cubicBezTo>
                      <a:pt x="3037" y="737"/>
                      <a:pt x="3101" y="743"/>
                      <a:pt x="3101" y="743"/>
                    </a:cubicBezTo>
                    <a:lnTo>
                      <a:pt x="3341" y="25"/>
                    </a:lnTo>
                    <a:cubicBezTo>
                      <a:pt x="3171" y="9"/>
                      <a:pt x="3008" y="1"/>
                      <a:pt x="2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533;p43"/>
              <p:cNvSpPr/>
              <p:nvPr/>
            </p:nvSpPr>
            <p:spPr>
              <a:xfrm>
                <a:off x="3751719" y="3177433"/>
                <a:ext cx="23883" cy="66266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2991" extrusionOk="0">
                    <a:moveTo>
                      <a:pt x="52" y="0"/>
                    </a:moveTo>
                    <a:cubicBezTo>
                      <a:pt x="37" y="0"/>
                      <a:pt x="22" y="4"/>
                      <a:pt x="15" y="11"/>
                    </a:cubicBezTo>
                    <a:cubicBezTo>
                      <a:pt x="0" y="26"/>
                      <a:pt x="0" y="71"/>
                      <a:pt x="15" y="86"/>
                    </a:cubicBezTo>
                    <a:cubicBezTo>
                      <a:pt x="15" y="86"/>
                      <a:pt x="898" y="1045"/>
                      <a:pt x="988" y="2946"/>
                    </a:cubicBezTo>
                    <a:cubicBezTo>
                      <a:pt x="1003" y="2961"/>
                      <a:pt x="1033" y="2991"/>
                      <a:pt x="1048" y="2991"/>
                    </a:cubicBezTo>
                    <a:cubicBezTo>
                      <a:pt x="1063" y="2991"/>
                      <a:pt x="1078" y="2961"/>
                      <a:pt x="1078" y="2931"/>
                    </a:cubicBezTo>
                    <a:cubicBezTo>
                      <a:pt x="1003" y="985"/>
                      <a:pt x="90" y="26"/>
                      <a:pt x="90" y="11"/>
                    </a:cubicBezTo>
                    <a:cubicBezTo>
                      <a:pt x="82" y="4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534;p43"/>
              <p:cNvSpPr/>
              <p:nvPr/>
            </p:nvSpPr>
            <p:spPr>
              <a:xfrm>
                <a:off x="3734128" y="3238780"/>
                <a:ext cx="62056" cy="53327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2407" extrusionOk="0">
                    <a:moveTo>
                      <a:pt x="1831" y="1"/>
                    </a:moveTo>
                    <a:cubicBezTo>
                      <a:pt x="1471" y="1"/>
                      <a:pt x="1054" y="171"/>
                      <a:pt x="719" y="506"/>
                    </a:cubicBezTo>
                    <a:cubicBezTo>
                      <a:pt x="150" y="1045"/>
                      <a:pt x="1" y="1809"/>
                      <a:pt x="375" y="2183"/>
                    </a:cubicBezTo>
                    <a:cubicBezTo>
                      <a:pt x="520" y="2334"/>
                      <a:pt x="727" y="2407"/>
                      <a:pt x="958" y="2407"/>
                    </a:cubicBezTo>
                    <a:cubicBezTo>
                      <a:pt x="1320" y="2407"/>
                      <a:pt x="1743" y="2228"/>
                      <a:pt x="2082" y="1899"/>
                    </a:cubicBezTo>
                    <a:cubicBezTo>
                      <a:pt x="2651" y="1360"/>
                      <a:pt x="2800" y="596"/>
                      <a:pt x="2426" y="222"/>
                    </a:cubicBezTo>
                    <a:cubicBezTo>
                      <a:pt x="2278" y="74"/>
                      <a:pt x="2067" y="1"/>
                      <a:pt x="1831" y="1"/>
                    </a:cubicBezTo>
                    <a:close/>
                  </a:path>
                </a:pathLst>
              </a:custGeom>
              <a:solidFill>
                <a:srgbClr val="FFA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535;p43"/>
              <p:cNvSpPr/>
              <p:nvPr/>
            </p:nvSpPr>
            <p:spPr>
              <a:xfrm>
                <a:off x="3755352" y="3252849"/>
                <a:ext cx="23573" cy="19718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90" extrusionOk="0">
                    <a:moveTo>
                      <a:pt x="1019" y="0"/>
                    </a:moveTo>
                    <a:cubicBezTo>
                      <a:pt x="1004" y="0"/>
                      <a:pt x="985" y="14"/>
                      <a:pt x="974" y="36"/>
                    </a:cubicBezTo>
                    <a:cubicBezTo>
                      <a:pt x="974" y="36"/>
                      <a:pt x="645" y="680"/>
                      <a:pt x="46" y="800"/>
                    </a:cubicBezTo>
                    <a:cubicBezTo>
                      <a:pt x="16" y="800"/>
                      <a:pt x="1" y="829"/>
                      <a:pt x="1" y="859"/>
                    </a:cubicBezTo>
                    <a:cubicBezTo>
                      <a:pt x="1" y="874"/>
                      <a:pt x="16" y="889"/>
                      <a:pt x="46" y="889"/>
                    </a:cubicBezTo>
                    <a:cubicBezTo>
                      <a:pt x="689" y="770"/>
                      <a:pt x="1034" y="96"/>
                      <a:pt x="1049" y="66"/>
                    </a:cubicBezTo>
                    <a:cubicBezTo>
                      <a:pt x="1064" y="51"/>
                      <a:pt x="1049" y="36"/>
                      <a:pt x="1034" y="6"/>
                    </a:cubicBezTo>
                    <a:cubicBezTo>
                      <a:pt x="1030" y="2"/>
                      <a:pt x="1025" y="0"/>
                      <a:pt x="1019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536;p43"/>
              <p:cNvSpPr/>
              <p:nvPr/>
            </p:nvSpPr>
            <p:spPr>
              <a:xfrm>
                <a:off x="3696642" y="3233241"/>
                <a:ext cx="136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870" extrusionOk="0">
                    <a:moveTo>
                      <a:pt x="404" y="0"/>
                    </a:moveTo>
                    <a:cubicBezTo>
                      <a:pt x="280" y="0"/>
                      <a:pt x="142" y="153"/>
                      <a:pt x="76" y="352"/>
                    </a:cubicBezTo>
                    <a:cubicBezTo>
                      <a:pt x="1" y="592"/>
                      <a:pt x="31" y="816"/>
                      <a:pt x="165" y="861"/>
                    </a:cubicBezTo>
                    <a:cubicBezTo>
                      <a:pt x="181" y="866"/>
                      <a:pt x="198" y="869"/>
                      <a:pt x="214" y="869"/>
                    </a:cubicBezTo>
                    <a:cubicBezTo>
                      <a:pt x="338" y="869"/>
                      <a:pt x="474" y="726"/>
                      <a:pt x="540" y="502"/>
                    </a:cubicBezTo>
                    <a:cubicBezTo>
                      <a:pt x="615" y="262"/>
                      <a:pt x="570" y="38"/>
                      <a:pt x="450" y="8"/>
                    </a:cubicBezTo>
                    <a:cubicBezTo>
                      <a:pt x="435" y="3"/>
                      <a:pt x="419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537;p43"/>
              <p:cNvSpPr/>
              <p:nvPr/>
            </p:nvSpPr>
            <p:spPr>
              <a:xfrm>
                <a:off x="3647878" y="3227282"/>
                <a:ext cx="13958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95" extrusionOk="0">
                    <a:moveTo>
                      <a:pt x="392" y="0"/>
                    </a:moveTo>
                    <a:cubicBezTo>
                      <a:pt x="267" y="0"/>
                      <a:pt x="129" y="167"/>
                      <a:pt x="76" y="382"/>
                    </a:cubicBezTo>
                    <a:cubicBezTo>
                      <a:pt x="1" y="621"/>
                      <a:pt x="76" y="846"/>
                      <a:pt x="210" y="891"/>
                    </a:cubicBezTo>
                    <a:cubicBezTo>
                      <a:pt x="221" y="893"/>
                      <a:pt x="232" y="894"/>
                      <a:pt x="243" y="894"/>
                    </a:cubicBezTo>
                    <a:cubicBezTo>
                      <a:pt x="371" y="894"/>
                      <a:pt x="515" y="737"/>
                      <a:pt x="570" y="516"/>
                    </a:cubicBezTo>
                    <a:cubicBezTo>
                      <a:pt x="630" y="277"/>
                      <a:pt x="570" y="52"/>
                      <a:pt x="435" y="7"/>
                    </a:cubicBezTo>
                    <a:cubicBezTo>
                      <a:pt x="421" y="3"/>
                      <a:pt x="407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538;p43"/>
              <p:cNvSpPr/>
              <p:nvPr/>
            </p:nvSpPr>
            <p:spPr>
              <a:xfrm>
                <a:off x="3698636" y="3212393"/>
                <a:ext cx="23573" cy="1705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770" extrusionOk="0">
                    <a:moveTo>
                      <a:pt x="137" y="0"/>
                    </a:moveTo>
                    <a:cubicBezTo>
                      <a:pt x="102" y="0"/>
                      <a:pt x="67" y="2"/>
                      <a:pt x="31" y="6"/>
                    </a:cubicBezTo>
                    <a:cubicBezTo>
                      <a:pt x="16" y="6"/>
                      <a:pt x="1" y="35"/>
                      <a:pt x="1" y="65"/>
                    </a:cubicBezTo>
                    <a:cubicBezTo>
                      <a:pt x="1" y="80"/>
                      <a:pt x="31" y="95"/>
                      <a:pt x="60" y="95"/>
                    </a:cubicBezTo>
                    <a:cubicBezTo>
                      <a:pt x="88" y="93"/>
                      <a:pt x="115" y="92"/>
                      <a:pt x="142" y="92"/>
                    </a:cubicBezTo>
                    <a:cubicBezTo>
                      <a:pt x="519" y="92"/>
                      <a:pt x="791" y="292"/>
                      <a:pt x="959" y="739"/>
                    </a:cubicBezTo>
                    <a:cubicBezTo>
                      <a:pt x="959" y="769"/>
                      <a:pt x="989" y="769"/>
                      <a:pt x="1004" y="769"/>
                    </a:cubicBezTo>
                    <a:cubicBezTo>
                      <a:pt x="1049" y="754"/>
                      <a:pt x="1064" y="739"/>
                      <a:pt x="1034" y="694"/>
                    </a:cubicBezTo>
                    <a:cubicBezTo>
                      <a:pt x="854" y="251"/>
                      <a:pt x="559" y="0"/>
                      <a:pt x="137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539;p43"/>
              <p:cNvSpPr/>
              <p:nvPr/>
            </p:nvSpPr>
            <p:spPr>
              <a:xfrm>
                <a:off x="3641254" y="3207276"/>
                <a:ext cx="25899" cy="12207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51" extrusionOk="0">
                    <a:moveTo>
                      <a:pt x="801" y="1"/>
                    </a:moveTo>
                    <a:cubicBezTo>
                      <a:pt x="492" y="1"/>
                      <a:pt x="225" y="169"/>
                      <a:pt x="0" y="506"/>
                    </a:cubicBezTo>
                    <a:cubicBezTo>
                      <a:pt x="0" y="521"/>
                      <a:pt x="0" y="536"/>
                      <a:pt x="30" y="551"/>
                    </a:cubicBezTo>
                    <a:lnTo>
                      <a:pt x="105" y="551"/>
                    </a:lnTo>
                    <a:cubicBezTo>
                      <a:pt x="307" y="248"/>
                      <a:pt x="535" y="96"/>
                      <a:pt x="813" y="96"/>
                    </a:cubicBezTo>
                    <a:cubicBezTo>
                      <a:pt x="905" y="96"/>
                      <a:pt x="1004" y="113"/>
                      <a:pt x="1108" y="147"/>
                    </a:cubicBezTo>
                    <a:cubicBezTo>
                      <a:pt x="1123" y="147"/>
                      <a:pt x="1168" y="132"/>
                      <a:pt x="1168" y="102"/>
                    </a:cubicBezTo>
                    <a:cubicBezTo>
                      <a:pt x="1168" y="87"/>
                      <a:pt x="1153" y="57"/>
                      <a:pt x="1123" y="57"/>
                    </a:cubicBezTo>
                    <a:cubicBezTo>
                      <a:pt x="1011" y="19"/>
                      <a:pt x="903" y="1"/>
                      <a:pt x="801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540;p43"/>
              <p:cNvSpPr/>
              <p:nvPr/>
            </p:nvSpPr>
            <p:spPr>
              <a:xfrm>
                <a:off x="3654525" y="3285483"/>
                <a:ext cx="35514" cy="11964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540" extrusionOk="0">
                    <a:moveTo>
                      <a:pt x="1572" y="0"/>
                    </a:moveTo>
                    <a:cubicBezTo>
                      <a:pt x="1557" y="0"/>
                      <a:pt x="1542" y="0"/>
                      <a:pt x="1527" y="15"/>
                    </a:cubicBezTo>
                    <a:cubicBezTo>
                      <a:pt x="1322" y="290"/>
                      <a:pt x="990" y="438"/>
                      <a:pt x="671" y="438"/>
                    </a:cubicBezTo>
                    <a:cubicBezTo>
                      <a:pt x="642" y="438"/>
                      <a:pt x="613" y="437"/>
                      <a:pt x="584" y="434"/>
                    </a:cubicBezTo>
                    <a:cubicBezTo>
                      <a:pt x="345" y="419"/>
                      <a:pt x="150" y="270"/>
                      <a:pt x="75" y="60"/>
                    </a:cubicBezTo>
                    <a:cubicBezTo>
                      <a:pt x="75" y="45"/>
                      <a:pt x="45" y="45"/>
                      <a:pt x="30" y="45"/>
                    </a:cubicBezTo>
                    <a:cubicBezTo>
                      <a:pt x="0" y="45"/>
                      <a:pt x="0" y="75"/>
                      <a:pt x="0" y="90"/>
                    </a:cubicBezTo>
                    <a:cubicBezTo>
                      <a:pt x="105" y="330"/>
                      <a:pt x="300" y="509"/>
                      <a:pt x="584" y="539"/>
                    </a:cubicBezTo>
                    <a:lnTo>
                      <a:pt x="719" y="539"/>
                    </a:lnTo>
                    <a:cubicBezTo>
                      <a:pt x="1033" y="539"/>
                      <a:pt x="1393" y="375"/>
                      <a:pt x="1602" y="60"/>
                    </a:cubicBezTo>
                    <a:cubicBezTo>
                      <a:pt x="1602" y="45"/>
                      <a:pt x="1602" y="15"/>
                      <a:pt x="1572" y="0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541;p43"/>
              <p:cNvSpPr/>
              <p:nvPr/>
            </p:nvSpPr>
            <p:spPr>
              <a:xfrm>
                <a:off x="3655854" y="3247664"/>
                <a:ext cx="16926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109" extrusionOk="0">
                    <a:moveTo>
                      <a:pt x="734" y="1"/>
                    </a:moveTo>
                    <a:cubicBezTo>
                      <a:pt x="704" y="1"/>
                      <a:pt x="689" y="1"/>
                      <a:pt x="674" y="30"/>
                    </a:cubicBezTo>
                    <a:lnTo>
                      <a:pt x="15" y="1049"/>
                    </a:lnTo>
                    <a:cubicBezTo>
                      <a:pt x="0" y="1063"/>
                      <a:pt x="15" y="1093"/>
                      <a:pt x="30" y="1108"/>
                    </a:cubicBezTo>
                    <a:lnTo>
                      <a:pt x="60" y="1108"/>
                    </a:lnTo>
                    <a:cubicBezTo>
                      <a:pt x="75" y="1108"/>
                      <a:pt x="75" y="1093"/>
                      <a:pt x="90" y="1093"/>
                    </a:cubicBezTo>
                    <a:lnTo>
                      <a:pt x="749" y="60"/>
                    </a:lnTo>
                    <a:cubicBezTo>
                      <a:pt x="764" y="45"/>
                      <a:pt x="749" y="30"/>
                      <a:pt x="734" y="1"/>
                    </a:cubicBezTo>
                    <a:close/>
                  </a:path>
                </a:pathLst>
              </a:custGeom>
              <a:solidFill>
                <a:srgbClr val="BB6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542;p43"/>
              <p:cNvSpPr/>
              <p:nvPr/>
            </p:nvSpPr>
            <p:spPr>
              <a:xfrm>
                <a:off x="3801457" y="3677671"/>
                <a:ext cx="326410" cy="246341"/>
              </a:xfrm>
              <a:custGeom>
                <a:avLst/>
                <a:gdLst/>
                <a:ahLst/>
                <a:cxnLst/>
                <a:rect l="l" t="t" r="r" b="b"/>
                <a:pathLst>
                  <a:path w="14733" h="11119" extrusionOk="0">
                    <a:moveTo>
                      <a:pt x="8899" y="0"/>
                    </a:moveTo>
                    <a:cubicBezTo>
                      <a:pt x="8326" y="0"/>
                      <a:pt x="7715" y="63"/>
                      <a:pt x="7067" y="189"/>
                    </a:cubicBezTo>
                    <a:cubicBezTo>
                      <a:pt x="4118" y="743"/>
                      <a:pt x="2052" y="2450"/>
                      <a:pt x="929" y="5235"/>
                    </a:cubicBezTo>
                    <a:cubicBezTo>
                      <a:pt x="31" y="7451"/>
                      <a:pt x="16" y="9696"/>
                      <a:pt x="16" y="10655"/>
                    </a:cubicBezTo>
                    <a:cubicBezTo>
                      <a:pt x="16" y="10834"/>
                      <a:pt x="16" y="10999"/>
                      <a:pt x="1" y="11044"/>
                    </a:cubicBezTo>
                    <a:lnTo>
                      <a:pt x="1" y="11089"/>
                    </a:lnTo>
                    <a:cubicBezTo>
                      <a:pt x="1" y="11104"/>
                      <a:pt x="16" y="11119"/>
                      <a:pt x="31" y="11119"/>
                    </a:cubicBezTo>
                    <a:cubicBezTo>
                      <a:pt x="91" y="11104"/>
                      <a:pt x="91" y="11059"/>
                      <a:pt x="106" y="10670"/>
                    </a:cubicBezTo>
                    <a:cubicBezTo>
                      <a:pt x="106" y="9711"/>
                      <a:pt x="136" y="7496"/>
                      <a:pt x="1004" y="5280"/>
                    </a:cubicBezTo>
                    <a:cubicBezTo>
                      <a:pt x="2112" y="2525"/>
                      <a:pt x="4148" y="848"/>
                      <a:pt x="7067" y="279"/>
                    </a:cubicBezTo>
                    <a:cubicBezTo>
                      <a:pt x="7715" y="152"/>
                      <a:pt x="8325" y="89"/>
                      <a:pt x="8896" y="89"/>
                    </a:cubicBezTo>
                    <a:cubicBezTo>
                      <a:pt x="10408" y="89"/>
                      <a:pt x="11646" y="532"/>
                      <a:pt x="12592" y="1402"/>
                    </a:cubicBezTo>
                    <a:cubicBezTo>
                      <a:pt x="14478" y="3169"/>
                      <a:pt x="14628" y="6148"/>
                      <a:pt x="14583" y="6627"/>
                    </a:cubicBezTo>
                    <a:cubicBezTo>
                      <a:pt x="14583" y="6672"/>
                      <a:pt x="14598" y="6687"/>
                      <a:pt x="14613" y="6687"/>
                    </a:cubicBezTo>
                    <a:cubicBezTo>
                      <a:pt x="14658" y="6687"/>
                      <a:pt x="14673" y="6672"/>
                      <a:pt x="14673" y="6642"/>
                    </a:cubicBezTo>
                    <a:cubicBezTo>
                      <a:pt x="14733" y="6163"/>
                      <a:pt x="14598" y="3124"/>
                      <a:pt x="12667" y="1357"/>
                    </a:cubicBezTo>
                    <a:cubicBezTo>
                      <a:pt x="11697" y="452"/>
                      <a:pt x="10433" y="0"/>
                      <a:pt x="88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543;p43"/>
              <p:cNvSpPr/>
              <p:nvPr/>
            </p:nvSpPr>
            <p:spPr>
              <a:xfrm>
                <a:off x="3572596" y="3789664"/>
                <a:ext cx="139333" cy="61037"/>
              </a:xfrm>
              <a:custGeom>
                <a:avLst/>
                <a:gdLst/>
                <a:ahLst/>
                <a:cxnLst/>
                <a:rect l="l" t="t" r="r" b="b"/>
                <a:pathLst>
                  <a:path w="6289" h="2755" extrusionOk="0">
                    <a:moveTo>
                      <a:pt x="6244" y="0"/>
                    </a:moveTo>
                    <a:cubicBezTo>
                      <a:pt x="6229" y="0"/>
                      <a:pt x="6199" y="15"/>
                      <a:pt x="6199" y="45"/>
                    </a:cubicBezTo>
                    <a:cubicBezTo>
                      <a:pt x="6199" y="75"/>
                      <a:pt x="5375" y="2545"/>
                      <a:pt x="2920" y="2635"/>
                    </a:cubicBezTo>
                    <a:lnTo>
                      <a:pt x="2755" y="2635"/>
                    </a:lnTo>
                    <a:cubicBezTo>
                      <a:pt x="300" y="2635"/>
                      <a:pt x="90" y="569"/>
                      <a:pt x="90" y="464"/>
                    </a:cubicBezTo>
                    <a:cubicBezTo>
                      <a:pt x="90" y="449"/>
                      <a:pt x="60" y="434"/>
                      <a:pt x="30" y="434"/>
                    </a:cubicBezTo>
                    <a:cubicBezTo>
                      <a:pt x="15" y="434"/>
                      <a:pt x="0" y="464"/>
                      <a:pt x="0" y="494"/>
                    </a:cubicBezTo>
                    <a:cubicBezTo>
                      <a:pt x="0" y="524"/>
                      <a:pt x="225" y="2755"/>
                      <a:pt x="2755" y="2755"/>
                    </a:cubicBezTo>
                    <a:cubicBezTo>
                      <a:pt x="2800" y="2755"/>
                      <a:pt x="2860" y="2755"/>
                      <a:pt x="2920" y="2710"/>
                    </a:cubicBezTo>
                    <a:cubicBezTo>
                      <a:pt x="5450" y="2620"/>
                      <a:pt x="6288" y="75"/>
                      <a:pt x="6288" y="60"/>
                    </a:cubicBezTo>
                    <a:cubicBezTo>
                      <a:pt x="6288" y="45"/>
                      <a:pt x="6273" y="0"/>
                      <a:pt x="6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544;p43"/>
              <p:cNvSpPr/>
              <p:nvPr/>
            </p:nvSpPr>
            <p:spPr>
              <a:xfrm>
                <a:off x="3640589" y="3848707"/>
                <a:ext cx="160890" cy="104837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4732" extrusionOk="0">
                    <a:moveTo>
                      <a:pt x="60" y="0"/>
                    </a:moveTo>
                    <a:cubicBezTo>
                      <a:pt x="30" y="0"/>
                      <a:pt x="15" y="0"/>
                      <a:pt x="1" y="15"/>
                    </a:cubicBezTo>
                    <a:cubicBezTo>
                      <a:pt x="1" y="30"/>
                      <a:pt x="1" y="45"/>
                      <a:pt x="15" y="75"/>
                    </a:cubicBezTo>
                    <a:lnTo>
                      <a:pt x="7202" y="4731"/>
                    </a:lnTo>
                    <a:lnTo>
                      <a:pt x="7217" y="4731"/>
                    </a:lnTo>
                    <a:cubicBezTo>
                      <a:pt x="7247" y="4731"/>
                      <a:pt x="7262" y="4731"/>
                      <a:pt x="7262" y="4716"/>
                    </a:cubicBezTo>
                    <a:cubicBezTo>
                      <a:pt x="7262" y="4686"/>
                      <a:pt x="7262" y="4671"/>
                      <a:pt x="7247" y="4656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545;p43"/>
              <p:cNvSpPr/>
              <p:nvPr/>
            </p:nvSpPr>
            <p:spPr>
              <a:xfrm>
                <a:off x="3764968" y="3809604"/>
                <a:ext cx="470705" cy="287262"/>
              </a:xfrm>
              <a:custGeom>
                <a:avLst/>
                <a:gdLst/>
                <a:ahLst/>
                <a:cxnLst/>
                <a:rect l="l" t="t" r="r" b="b"/>
                <a:pathLst>
                  <a:path w="21246" h="12966" extrusionOk="0">
                    <a:moveTo>
                      <a:pt x="18345" y="0"/>
                    </a:moveTo>
                    <a:cubicBezTo>
                      <a:pt x="15783" y="0"/>
                      <a:pt x="2608" y="3785"/>
                      <a:pt x="1333" y="5089"/>
                    </a:cubicBezTo>
                    <a:cubicBezTo>
                      <a:pt x="1" y="6436"/>
                      <a:pt x="106" y="12365"/>
                      <a:pt x="1723" y="12934"/>
                    </a:cubicBezTo>
                    <a:cubicBezTo>
                      <a:pt x="1783" y="12955"/>
                      <a:pt x="1863" y="12965"/>
                      <a:pt x="1961" y="12965"/>
                    </a:cubicBezTo>
                    <a:cubicBezTo>
                      <a:pt x="4459" y="12965"/>
                      <a:pt x="18637" y="6422"/>
                      <a:pt x="19689" y="5673"/>
                    </a:cubicBezTo>
                    <a:cubicBezTo>
                      <a:pt x="21246" y="4550"/>
                      <a:pt x="21036" y="388"/>
                      <a:pt x="18566" y="13"/>
                    </a:cubicBezTo>
                    <a:cubicBezTo>
                      <a:pt x="18505" y="5"/>
                      <a:pt x="18431" y="0"/>
                      <a:pt x="183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546;p43"/>
              <p:cNvSpPr/>
              <p:nvPr/>
            </p:nvSpPr>
            <p:spPr>
              <a:xfrm>
                <a:off x="3778903" y="3809449"/>
                <a:ext cx="456770" cy="287417"/>
              </a:xfrm>
              <a:custGeom>
                <a:avLst/>
                <a:gdLst/>
                <a:ahLst/>
                <a:cxnLst/>
                <a:rect l="l" t="t" r="r" b="b"/>
                <a:pathLst>
                  <a:path w="20617" h="12973" extrusionOk="0">
                    <a:moveTo>
                      <a:pt x="17764" y="0"/>
                    </a:moveTo>
                    <a:cubicBezTo>
                      <a:pt x="17553" y="0"/>
                      <a:pt x="17262" y="20"/>
                      <a:pt x="16919" y="65"/>
                    </a:cubicBezTo>
                    <a:cubicBezTo>
                      <a:pt x="13026" y="7027"/>
                      <a:pt x="3564" y="10171"/>
                      <a:pt x="1" y="11129"/>
                    </a:cubicBezTo>
                    <a:cubicBezTo>
                      <a:pt x="225" y="12058"/>
                      <a:pt x="585" y="12776"/>
                      <a:pt x="1094" y="12941"/>
                    </a:cubicBezTo>
                    <a:cubicBezTo>
                      <a:pt x="1154" y="12962"/>
                      <a:pt x="1234" y="12972"/>
                      <a:pt x="1332" y="12972"/>
                    </a:cubicBezTo>
                    <a:cubicBezTo>
                      <a:pt x="3830" y="12972"/>
                      <a:pt x="18008" y="6429"/>
                      <a:pt x="19060" y="5680"/>
                    </a:cubicBezTo>
                    <a:cubicBezTo>
                      <a:pt x="20617" y="4572"/>
                      <a:pt x="20407" y="395"/>
                      <a:pt x="17937" y="5"/>
                    </a:cubicBezTo>
                    <a:cubicBezTo>
                      <a:pt x="17887" y="2"/>
                      <a:pt x="17830" y="0"/>
                      <a:pt x="17764" y="0"/>
                    </a:cubicBezTo>
                    <a:close/>
                  </a:path>
                </a:pathLst>
              </a:custGeom>
              <a:solidFill>
                <a:srgbClr val="31516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547;p43"/>
              <p:cNvSpPr/>
              <p:nvPr/>
            </p:nvSpPr>
            <p:spPr>
              <a:xfrm>
                <a:off x="3657184" y="3270883"/>
                <a:ext cx="11631" cy="334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51" fill="none" extrusionOk="0">
                    <a:moveTo>
                      <a:pt x="0" y="1"/>
                    </a:moveTo>
                    <a:lnTo>
                      <a:pt x="524" y="150"/>
                    </a:lnTo>
                  </a:path>
                </a:pathLst>
              </a:custGeom>
              <a:noFill/>
              <a:ln w="2250" cap="rnd" cmpd="sng">
                <a:solidFill>
                  <a:srgbClr val="A76947"/>
                </a:solidFill>
                <a:prstDash val="solid"/>
                <a:miter lim="1497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548;p43"/>
              <p:cNvSpPr/>
              <p:nvPr/>
            </p:nvSpPr>
            <p:spPr>
              <a:xfrm>
                <a:off x="3657848" y="3310695"/>
                <a:ext cx="96197" cy="67684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3055" fill="none" extrusionOk="0">
                    <a:moveTo>
                      <a:pt x="0" y="1707"/>
                    </a:moveTo>
                    <a:cubicBezTo>
                      <a:pt x="0" y="1707"/>
                      <a:pt x="1857" y="3054"/>
                      <a:pt x="4342" y="0"/>
                    </a:cubicBezTo>
                  </a:path>
                </a:pathLst>
              </a:custGeom>
              <a:noFill/>
              <a:ln w="2250" cap="rnd" cmpd="sng">
                <a:solidFill>
                  <a:srgbClr val="A76947"/>
                </a:solidFill>
                <a:prstDash val="solid"/>
                <a:miter lim="1497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65393" y="155175"/>
            <a:ext cx="2155293" cy="508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/>
              <a:t>History</a:t>
            </a:r>
            <a:endParaRPr sz="32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275900" y="731210"/>
            <a:ext cx="6472555" cy="3994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  Cycle length, Flow, Flooding </a:t>
            </a:r>
            <a:r>
              <a:rPr lang="en-US" sz="2200" dirty="0"/>
              <a:t>and clots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Intermenstrual and post-coital </a:t>
            </a:r>
            <a:r>
              <a:rPr lang="en-US" sz="2200" dirty="0" smtClean="0"/>
              <a:t>bleeding</a:t>
            </a:r>
            <a:endParaRPr lang="en-US" sz="22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Effect on Quality of life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Discharge: type, </a:t>
            </a:r>
            <a:r>
              <a:rPr lang="en-US" sz="2200" dirty="0" err="1" smtClean="0"/>
              <a:t>colour</a:t>
            </a:r>
            <a:r>
              <a:rPr lang="en-US" sz="2200" dirty="0" smtClean="0"/>
              <a:t>, timing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Dysmenorrhea</a:t>
            </a:r>
            <a:r>
              <a:rPr lang="en-US" sz="2200" dirty="0" smtClean="0"/>
              <a:t>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Dysparunia</a:t>
            </a:r>
            <a:r>
              <a:rPr lang="en-US" sz="2200" dirty="0" smtClean="0"/>
              <a:t>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History of contraception use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Pap-smear history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/>
          </a:p>
        </p:txBody>
      </p:sp>
      <p:sp>
        <p:nvSpPr>
          <p:cNvPr id="2606" name="Google Shape;2606;p44"/>
          <p:cNvSpPr/>
          <p:nvPr/>
        </p:nvSpPr>
        <p:spPr>
          <a:xfrm>
            <a:off x="5966884" y="931143"/>
            <a:ext cx="3128100" cy="3002100"/>
          </a:xfrm>
          <a:prstGeom prst="ellipse">
            <a:avLst/>
          </a:prstGeom>
          <a:solidFill>
            <a:srgbClr val="B9BEA1">
              <a:alpha val="5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7" name="Google Shape;2607;p44"/>
          <p:cNvGrpSpPr/>
          <p:nvPr/>
        </p:nvGrpSpPr>
        <p:grpSpPr>
          <a:xfrm>
            <a:off x="6927365" y="1412547"/>
            <a:ext cx="2036973" cy="1741779"/>
            <a:chOff x="6613106" y="535002"/>
            <a:chExt cx="2661540" cy="2501121"/>
          </a:xfrm>
        </p:grpSpPr>
        <p:sp>
          <p:nvSpPr>
            <p:cNvPr id="2608" name="Google Shape;2608;p44"/>
            <p:cNvSpPr/>
            <p:nvPr/>
          </p:nvSpPr>
          <p:spPr>
            <a:xfrm>
              <a:off x="6613106" y="670580"/>
              <a:ext cx="2661540" cy="2365542"/>
            </a:xfrm>
            <a:custGeom>
              <a:avLst/>
              <a:gdLst/>
              <a:ahLst/>
              <a:cxnLst/>
              <a:rect l="l" t="t" r="r" b="b"/>
              <a:pathLst>
                <a:path w="67672" h="60146" extrusionOk="0">
                  <a:moveTo>
                    <a:pt x="0" y="1"/>
                  </a:moveTo>
                  <a:lnTo>
                    <a:pt x="2271" y="59803"/>
                  </a:lnTo>
                  <a:lnTo>
                    <a:pt x="67671" y="60146"/>
                  </a:lnTo>
                  <a:lnTo>
                    <a:pt x="64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6613106" y="669990"/>
              <a:ext cx="2550236" cy="2255458"/>
            </a:xfrm>
            <a:custGeom>
              <a:avLst/>
              <a:gdLst/>
              <a:ahLst/>
              <a:cxnLst/>
              <a:rect l="l" t="t" r="r" b="b"/>
              <a:pathLst>
                <a:path w="64842" h="57347" extrusionOk="0">
                  <a:moveTo>
                    <a:pt x="0" y="0"/>
                  </a:moveTo>
                  <a:lnTo>
                    <a:pt x="0" y="57346"/>
                  </a:lnTo>
                  <a:lnTo>
                    <a:pt x="64841" y="57346"/>
                  </a:lnTo>
                  <a:lnTo>
                    <a:pt x="648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7769630" y="1213680"/>
              <a:ext cx="221428" cy="222018"/>
            </a:xfrm>
            <a:custGeom>
              <a:avLst/>
              <a:gdLst/>
              <a:ahLst/>
              <a:cxnLst/>
              <a:rect l="l" t="t" r="r" b="b"/>
              <a:pathLst>
                <a:path w="5630" h="5645" extrusionOk="0">
                  <a:moveTo>
                    <a:pt x="2815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5" y="5645"/>
                  </a:cubicBezTo>
                  <a:cubicBezTo>
                    <a:pt x="4370" y="5645"/>
                    <a:pt x="5629" y="4385"/>
                    <a:pt x="5629" y="2831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8100492" y="1213680"/>
              <a:ext cx="221428" cy="222018"/>
            </a:xfrm>
            <a:custGeom>
              <a:avLst/>
              <a:gdLst/>
              <a:ahLst/>
              <a:cxnLst/>
              <a:rect l="l" t="t" r="r" b="b"/>
              <a:pathLst>
                <a:path w="5630" h="5645" extrusionOk="0">
                  <a:moveTo>
                    <a:pt x="2815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5" y="5645"/>
                  </a:cubicBezTo>
                  <a:cubicBezTo>
                    <a:pt x="4370" y="5645"/>
                    <a:pt x="5629" y="4385"/>
                    <a:pt x="5629" y="2831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4"/>
            <p:cNvSpPr/>
            <p:nvPr/>
          </p:nvSpPr>
          <p:spPr>
            <a:xfrm>
              <a:off x="8430765" y="1213680"/>
              <a:ext cx="222018" cy="222018"/>
            </a:xfrm>
            <a:custGeom>
              <a:avLst/>
              <a:gdLst/>
              <a:ahLst/>
              <a:cxnLst/>
              <a:rect l="l" t="t" r="r" b="b"/>
              <a:pathLst>
                <a:path w="5645" h="5645" extrusionOk="0">
                  <a:moveTo>
                    <a:pt x="2815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5" y="5645"/>
                  </a:cubicBezTo>
                  <a:cubicBezTo>
                    <a:pt x="4369" y="5645"/>
                    <a:pt x="5644" y="4385"/>
                    <a:pt x="5644" y="2831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8776927" y="1213680"/>
              <a:ext cx="222018" cy="222018"/>
            </a:xfrm>
            <a:custGeom>
              <a:avLst/>
              <a:gdLst/>
              <a:ahLst/>
              <a:cxnLst/>
              <a:rect l="l" t="t" r="r" b="b"/>
              <a:pathLst>
                <a:path w="5645" h="5645" extrusionOk="0">
                  <a:moveTo>
                    <a:pt x="2814" y="1"/>
                  </a:moveTo>
                  <a:cubicBezTo>
                    <a:pt x="1260" y="1"/>
                    <a:pt x="0" y="1260"/>
                    <a:pt x="0" y="2831"/>
                  </a:cubicBezTo>
                  <a:cubicBezTo>
                    <a:pt x="0" y="4385"/>
                    <a:pt x="1260" y="5645"/>
                    <a:pt x="2814" y="5645"/>
                  </a:cubicBezTo>
                  <a:cubicBezTo>
                    <a:pt x="4385" y="5645"/>
                    <a:pt x="5644" y="4385"/>
                    <a:pt x="5644" y="2831"/>
                  </a:cubicBezTo>
                  <a:cubicBezTo>
                    <a:pt x="5644" y="1260"/>
                    <a:pt x="4385" y="1"/>
                    <a:pt x="281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6762332" y="1544740"/>
              <a:ext cx="251987" cy="221979"/>
            </a:xfrm>
            <a:custGeom>
              <a:avLst/>
              <a:gdLst/>
              <a:ahLst/>
              <a:cxnLst/>
              <a:rect l="l" t="t" r="r" b="b"/>
              <a:pathLst>
                <a:path w="6407" h="5644" extrusionOk="0">
                  <a:moveTo>
                    <a:pt x="3199" y="1"/>
                  </a:moveTo>
                  <a:cubicBezTo>
                    <a:pt x="2842" y="1"/>
                    <a:pt x="2480" y="69"/>
                    <a:pt x="2131" y="213"/>
                  </a:cubicBezTo>
                  <a:cubicBezTo>
                    <a:pt x="685" y="820"/>
                    <a:pt x="1" y="2468"/>
                    <a:pt x="591" y="3899"/>
                  </a:cubicBezTo>
                  <a:cubicBezTo>
                    <a:pt x="1048" y="4987"/>
                    <a:pt x="2094" y="5644"/>
                    <a:pt x="3194" y="5644"/>
                  </a:cubicBezTo>
                  <a:cubicBezTo>
                    <a:pt x="3555" y="5644"/>
                    <a:pt x="3923" y="5573"/>
                    <a:pt x="4277" y="5422"/>
                  </a:cubicBezTo>
                  <a:cubicBezTo>
                    <a:pt x="5723" y="4832"/>
                    <a:pt x="6407" y="3183"/>
                    <a:pt x="5800" y="1737"/>
                  </a:cubicBezTo>
                  <a:cubicBezTo>
                    <a:pt x="5354" y="656"/>
                    <a:pt x="4303" y="1"/>
                    <a:pt x="3199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7097482" y="1545015"/>
              <a:ext cx="243453" cy="221743"/>
            </a:xfrm>
            <a:custGeom>
              <a:avLst/>
              <a:gdLst/>
              <a:ahLst/>
              <a:cxnLst/>
              <a:rect l="l" t="t" r="r" b="b"/>
              <a:pathLst>
                <a:path w="6190" h="5638" extrusionOk="0">
                  <a:moveTo>
                    <a:pt x="3089" y="0"/>
                  </a:moveTo>
                  <a:cubicBezTo>
                    <a:pt x="2368" y="0"/>
                    <a:pt x="1649" y="276"/>
                    <a:pt x="1105" y="828"/>
                  </a:cubicBezTo>
                  <a:cubicBezTo>
                    <a:pt x="1" y="1917"/>
                    <a:pt x="1" y="3705"/>
                    <a:pt x="1105" y="4809"/>
                  </a:cubicBezTo>
                  <a:cubicBezTo>
                    <a:pt x="1649" y="5361"/>
                    <a:pt x="2368" y="5637"/>
                    <a:pt x="3089" y="5637"/>
                  </a:cubicBezTo>
                  <a:cubicBezTo>
                    <a:pt x="3810" y="5637"/>
                    <a:pt x="4533" y="5361"/>
                    <a:pt x="5085" y="4809"/>
                  </a:cubicBezTo>
                  <a:cubicBezTo>
                    <a:pt x="6189" y="3705"/>
                    <a:pt x="6189" y="1917"/>
                    <a:pt x="5085" y="828"/>
                  </a:cubicBezTo>
                  <a:cubicBezTo>
                    <a:pt x="4533" y="276"/>
                    <a:pt x="3810" y="0"/>
                    <a:pt x="3089" y="0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7424686" y="1544661"/>
              <a:ext cx="251397" cy="221703"/>
            </a:xfrm>
            <a:custGeom>
              <a:avLst/>
              <a:gdLst/>
              <a:ahLst/>
              <a:cxnLst/>
              <a:rect l="l" t="t" r="r" b="b"/>
              <a:pathLst>
                <a:path w="6392" h="5637" extrusionOk="0">
                  <a:moveTo>
                    <a:pt x="3192" y="1"/>
                  </a:moveTo>
                  <a:cubicBezTo>
                    <a:pt x="2833" y="1"/>
                    <a:pt x="2467" y="70"/>
                    <a:pt x="2115" y="215"/>
                  </a:cubicBezTo>
                  <a:cubicBezTo>
                    <a:pt x="669" y="806"/>
                    <a:pt x="0" y="2455"/>
                    <a:pt x="591" y="3901"/>
                  </a:cubicBezTo>
                  <a:cubicBezTo>
                    <a:pt x="1038" y="4982"/>
                    <a:pt x="2089" y="5637"/>
                    <a:pt x="3200" y="5637"/>
                  </a:cubicBezTo>
                  <a:cubicBezTo>
                    <a:pt x="3559" y="5637"/>
                    <a:pt x="3924" y="5569"/>
                    <a:pt x="4277" y="5424"/>
                  </a:cubicBezTo>
                  <a:cubicBezTo>
                    <a:pt x="5707" y="4818"/>
                    <a:pt x="6391" y="3170"/>
                    <a:pt x="5800" y="1739"/>
                  </a:cubicBezTo>
                  <a:cubicBezTo>
                    <a:pt x="5343" y="649"/>
                    <a:pt x="4294" y="1"/>
                    <a:pt x="319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7758617" y="1545251"/>
              <a:ext cx="244043" cy="221900"/>
            </a:xfrm>
            <a:custGeom>
              <a:avLst/>
              <a:gdLst/>
              <a:ahLst/>
              <a:cxnLst/>
              <a:rect l="l" t="t" r="r" b="b"/>
              <a:pathLst>
                <a:path w="6205" h="5642" extrusionOk="0">
                  <a:moveTo>
                    <a:pt x="3104" y="1"/>
                  </a:moveTo>
                  <a:cubicBezTo>
                    <a:pt x="1828" y="1"/>
                    <a:pt x="665" y="882"/>
                    <a:pt x="358" y="2175"/>
                  </a:cubicBezTo>
                  <a:cubicBezTo>
                    <a:pt x="0" y="3699"/>
                    <a:pt x="949" y="5207"/>
                    <a:pt x="2457" y="5565"/>
                  </a:cubicBezTo>
                  <a:cubicBezTo>
                    <a:pt x="2677" y="5617"/>
                    <a:pt x="2896" y="5641"/>
                    <a:pt x="3112" y="5641"/>
                  </a:cubicBezTo>
                  <a:cubicBezTo>
                    <a:pt x="4392" y="5641"/>
                    <a:pt x="5541" y="4770"/>
                    <a:pt x="5847" y="3466"/>
                  </a:cubicBezTo>
                  <a:cubicBezTo>
                    <a:pt x="6205" y="1958"/>
                    <a:pt x="5272" y="434"/>
                    <a:pt x="3748" y="76"/>
                  </a:cubicBezTo>
                  <a:cubicBezTo>
                    <a:pt x="3532" y="25"/>
                    <a:pt x="3317" y="1"/>
                    <a:pt x="310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4"/>
            <p:cNvSpPr/>
            <p:nvPr/>
          </p:nvSpPr>
          <p:spPr>
            <a:xfrm>
              <a:off x="8085821" y="1544740"/>
              <a:ext cx="251397" cy="221625"/>
            </a:xfrm>
            <a:custGeom>
              <a:avLst/>
              <a:gdLst/>
              <a:ahLst/>
              <a:cxnLst/>
              <a:rect l="l" t="t" r="r" b="b"/>
              <a:pathLst>
                <a:path w="6392" h="5635" extrusionOk="0">
                  <a:moveTo>
                    <a:pt x="3192" y="1"/>
                  </a:moveTo>
                  <a:cubicBezTo>
                    <a:pt x="2833" y="1"/>
                    <a:pt x="2468" y="69"/>
                    <a:pt x="2115" y="213"/>
                  </a:cubicBezTo>
                  <a:cubicBezTo>
                    <a:pt x="684" y="804"/>
                    <a:pt x="0" y="2453"/>
                    <a:pt x="591" y="3899"/>
                  </a:cubicBezTo>
                  <a:cubicBezTo>
                    <a:pt x="1038" y="4980"/>
                    <a:pt x="2089" y="5635"/>
                    <a:pt x="3200" y="5635"/>
                  </a:cubicBezTo>
                  <a:cubicBezTo>
                    <a:pt x="3558" y="5635"/>
                    <a:pt x="3923" y="5567"/>
                    <a:pt x="4276" y="5422"/>
                  </a:cubicBezTo>
                  <a:cubicBezTo>
                    <a:pt x="5707" y="4832"/>
                    <a:pt x="6391" y="3183"/>
                    <a:pt x="5800" y="1737"/>
                  </a:cubicBezTo>
                  <a:cubicBezTo>
                    <a:pt x="5353" y="656"/>
                    <a:pt x="4303" y="1"/>
                    <a:pt x="319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8416054" y="1544740"/>
              <a:ext cx="251397" cy="221625"/>
            </a:xfrm>
            <a:custGeom>
              <a:avLst/>
              <a:gdLst/>
              <a:ahLst/>
              <a:cxnLst/>
              <a:rect l="l" t="t" r="r" b="b"/>
              <a:pathLst>
                <a:path w="6392" h="5635" extrusionOk="0">
                  <a:moveTo>
                    <a:pt x="3192" y="1"/>
                  </a:moveTo>
                  <a:cubicBezTo>
                    <a:pt x="2834" y="1"/>
                    <a:pt x="2469" y="69"/>
                    <a:pt x="2116" y="213"/>
                  </a:cubicBezTo>
                  <a:cubicBezTo>
                    <a:pt x="685" y="804"/>
                    <a:pt x="1" y="2468"/>
                    <a:pt x="592" y="3899"/>
                  </a:cubicBezTo>
                  <a:cubicBezTo>
                    <a:pt x="1050" y="4980"/>
                    <a:pt x="2104" y="5635"/>
                    <a:pt x="3209" y="5635"/>
                  </a:cubicBezTo>
                  <a:cubicBezTo>
                    <a:pt x="3566" y="5635"/>
                    <a:pt x="3928" y="5567"/>
                    <a:pt x="4277" y="5422"/>
                  </a:cubicBezTo>
                  <a:cubicBezTo>
                    <a:pt x="5723" y="4832"/>
                    <a:pt x="6392" y="3183"/>
                    <a:pt x="5801" y="1737"/>
                  </a:cubicBezTo>
                  <a:cubicBezTo>
                    <a:pt x="5354" y="656"/>
                    <a:pt x="4303" y="1"/>
                    <a:pt x="319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8765914" y="1544858"/>
              <a:ext cx="243413" cy="221900"/>
            </a:xfrm>
            <a:custGeom>
              <a:avLst/>
              <a:gdLst/>
              <a:ahLst/>
              <a:cxnLst/>
              <a:rect l="l" t="t" r="r" b="b"/>
              <a:pathLst>
                <a:path w="6189" h="5642" extrusionOk="0">
                  <a:moveTo>
                    <a:pt x="3102" y="1"/>
                  </a:moveTo>
                  <a:cubicBezTo>
                    <a:pt x="2379" y="1"/>
                    <a:pt x="1656" y="273"/>
                    <a:pt x="1104" y="817"/>
                  </a:cubicBezTo>
                  <a:cubicBezTo>
                    <a:pt x="0" y="1921"/>
                    <a:pt x="0" y="3709"/>
                    <a:pt x="1104" y="4813"/>
                  </a:cubicBezTo>
                  <a:cubicBezTo>
                    <a:pt x="1656" y="5365"/>
                    <a:pt x="2379" y="5641"/>
                    <a:pt x="3102" y="5641"/>
                  </a:cubicBezTo>
                  <a:cubicBezTo>
                    <a:pt x="3825" y="5641"/>
                    <a:pt x="4548" y="5365"/>
                    <a:pt x="5100" y="4813"/>
                  </a:cubicBezTo>
                  <a:cubicBezTo>
                    <a:pt x="6189" y="3709"/>
                    <a:pt x="6189" y="1921"/>
                    <a:pt x="5100" y="817"/>
                  </a:cubicBezTo>
                  <a:cubicBezTo>
                    <a:pt x="4548" y="273"/>
                    <a:pt x="3825" y="1"/>
                    <a:pt x="3102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6777003" y="1876036"/>
              <a:ext cx="222057" cy="221428"/>
            </a:xfrm>
            <a:custGeom>
              <a:avLst/>
              <a:gdLst/>
              <a:ahLst/>
              <a:cxnLst/>
              <a:rect l="l" t="t" r="r" b="b"/>
              <a:pathLst>
                <a:path w="5646" h="5630" extrusionOk="0">
                  <a:moveTo>
                    <a:pt x="2831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29"/>
                    <a:pt x="2831" y="5629"/>
                  </a:cubicBezTo>
                  <a:cubicBezTo>
                    <a:pt x="4386" y="5629"/>
                    <a:pt x="5645" y="4370"/>
                    <a:pt x="5645" y="2815"/>
                  </a:cubicBezTo>
                  <a:cubicBezTo>
                    <a:pt x="5645" y="1260"/>
                    <a:pt x="4386" y="1"/>
                    <a:pt x="2831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7108495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7439357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7769630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8100492" y="1876036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70" y="5629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8430765" y="1876036"/>
              <a:ext cx="222018" cy="221428"/>
            </a:xfrm>
            <a:custGeom>
              <a:avLst/>
              <a:gdLst/>
              <a:ahLst/>
              <a:cxnLst/>
              <a:rect l="l" t="t" r="r" b="b"/>
              <a:pathLst>
                <a:path w="5645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5" y="5629"/>
                  </a:cubicBezTo>
                  <a:cubicBezTo>
                    <a:pt x="4369" y="5629"/>
                    <a:pt x="5644" y="4370"/>
                    <a:pt x="5644" y="2815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8776927" y="1876036"/>
              <a:ext cx="222018" cy="221428"/>
            </a:xfrm>
            <a:custGeom>
              <a:avLst/>
              <a:gdLst/>
              <a:ahLst/>
              <a:cxnLst/>
              <a:rect l="l" t="t" r="r" b="b"/>
              <a:pathLst>
                <a:path w="5645" h="5630" extrusionOk="0">
                  <a:moveTo>
                    <a:pt x="2814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29"/>
                    <a:pt x="2814" y="5629"/>
                  </a:cubicBezTo>
                  <a:cubicBezTo>
                    <a:pt x="4385" y="5629"/>
                    <a:pt x="5644" y="4370"/>
                    <a:pt x="5644" y="2815"/>
                  </a:cubicBezTo>
                  <a:cubicBezTo>
                    <a:pt x="5644" y="1260"/>
                    <a:pt x="4385" y="1"/>
                    <a:pt x="281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6777003" y="2206899"/>
              <a:ext cx="222057" cy="222057"/>
            </a:xfrm>
            <a:custGeom>
              <a:avLst/>
              <a:gdLst/>
              <a:ahLst/>
              <a:cxnLst/>
              <a:rect l="l" t="t" r="r" b="b"/>
              <a:pathLst>
                <a:path w="5646" h="5646" extrusionOk="0">
                  <a:moveTo>
                    <a:pt x="2831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45"/>
                    <a:pt x="2831" y="5645"/>
                  </a:cubicBezTo>
                  <a:cubicBezTo>
                    <a:pt x="4386" y="5645"/>
                    <a:pt x="5645" y="4370"/>
                    <a:pt x="5645" y="2815"/>
                  </a:cubicBezTo>
                  <a:cubicBezTo>
                    <a:pt x="5645" y="1260"/>
                    <a:pt x="4386" y="1"/>
                    <a:pt x="2831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7108495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7439357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7769630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8100492" y="2206899"/>
              <a:ext cx="221428" cy="222057"/>
            </a:xfrm>
            <a:custGeom>
              <a:avLst/>
              <a:gdLst/>
              <a:ahLst/>
              <a:cxnLst/>
              <a:rect l="l" t="t" r="r" b="b"/>
              <a:pathLst>
                <a:path w="5630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70" y="5645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8430765" y="2206899"/>
              <a:ext cx="222018" cy="222057"/>
            </a:xfrm>
            <a:custGeom>
              <a:avLst/>
              <a:gdLst/>
              <a:ahLst/>
              <a:cxnLst/>
              <a:rect l="l" t="t" r="r" b="b"/>
              <a:pathLst>
                <a:path w="5645" h="5646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5" y="5645"/>
                  </a:cubicBezTo>
                  <a:cubicBezTo>
                    <a:pt x="4369" y="5645"/>
                    <a:pt x="5644" y="4370"/>
                    <a:pt x="5644" y="2815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8776927" y="2206899"/>
              <a:ext cx="222018" cy="222057"/>
            </a:xfrm>
            <a:custGeom>
              <a:avLst/>
              <a:gdLst/>
              <a:ahLst/>
              <a:cxnLst/>
              <a:rect l="l" t="t" r="r" b="b"/>
              <a:pathLst>
                <a:path w="5645" h="5646" extrusionOk="0">
                  <a:moveTo>
                    <a:pt x="2814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45"/>
                    <a:pt x="2814" y="5645"/>
                  </a:cubicBezTo>
                  <a:cubicBezTo>
                    <a:pt x="4385" y="5645"/>
                    <a:pt x="5644" y="4370"/>
                    <a:pt x="5644" y="2815"/>
                  </a:cubicBezTo>
                  <a:cubicBezTo>
                    <a:pt x="5644" y="1260"/>
                    <a:pt x="4385" y="1"/>
                    <a:pt x="2814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6777003" y="2538981"/>
              <a:ext cx="222057" cy="221428"/>
            </a:xfrm>
            <a:custGeom>
              <a:avLst/>
              <a:gdLst/>
              <a:ahLst/>
              <a:cxnLst/>
              <a:rect l="l" t="t" r="r" b="b"/>
              <a:pathLst>
                <a:path w="5646" h="5630" extrusionOk="0">
                  <a:moveTo>
                    <a:pt x="2831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30"/>
                    <a:pt x="2831" y="5630"/>
                  </a:cubicBezTo>
                  <a:cubicBezTo>
                    <a:pt x="4386" y="5630"/>
                    <a:pt x="5645" y="4370"/>
                    <a:pt x="5645" y="2815"/>
                  </a:cubicBezTo>
                  <a:cubicBezTo>
                    <a:pt x="5645" y="1260"/>
                    <a:pt x="4386" y="1"/>
                    <a:pt x="2831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7108495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7439357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1" y="1260"/>
                    <a:pt x="1" y="2815"/>
                  </a:cubicBezTo>
                  <a:cubicBezTo>
                    <a:pt x="1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769630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8100492" y="2538981"/>
              <a:ext cx="221428" cy="221428"/>
            </a:xfrm>
            <a:custGeom>
              <a:avLst/>
              <a:gdLst/>
              <a:ahLst/>
              <a:cxnLst/>
              <a:rect l="l" t="t" r="r" b="b"/>
              <a:pathLst>
                <a:path w="5630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70" y="5630"/>
                    <a:pt x="5629" y="4370"/>
                    <a:pt x="5629" y="2815"/>
                  </a:cubicBezTo>
                  <a:cubicBezTo>
                    <a:pt x="5629" y="1260"/>
                    <a:pt x="4370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8430765" y="2538981"/>
              <a:ext cx="222018" cy="221428"/>
            </a:xfrm>
            <a:custGeom>
              <a:avLst/>
              <a:gdLst/>
              <a:ahLst/>
              <a:cxnLst/>
              <a:rect l="l" t="t" r="r" b="b"/>
              <a:pathLst>
                <a:path w="5645" h="5630" extrusionOk="0">
                  <a:moveTo>
                    <a:pt x="2815" y="1"/>
                  </a:moveTo>
                  <a:cubicBezTo>
                    <a:pt x="1260" y="1"/>
                    <a:pt x="0" y="1260"/>
                    <a:pt x="0" y="2815"/>
                  </a:cubicBezTo>
                  <a:cubicBezTo>
                    <a:pt x="0" y="4370"/>
                    <a:pt x="1260" y="5630"/>
                    <a:pt x="2815" y="5630"/>
                  </a:cubicBezTo>
                  <a:cubicBezTo>
                    <a:pt x="4369" y="5630"/>
                    <a:pt x="5644" y="4370"/>
                    <a:pt x="5644" y="2815"/>
                  </a:cubicBezTo>
                  <a:cubicBezTo>
                    <a:pt x="5644" y="1260"/>
                    <a:pt x="4369" y="1"/>
                    <a:pt x="2815" y="1"/>
                  </a:cubicBez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507992" y="1572705"/>
              <a:ext cx="81256" cy="153584"/>
            </a:xfrm>
            <a:custGeom>
              <a:avLst/>
              <a:gdLst/>
              <a:ahLst/>
              <a:cxnLst/>
              <a:rect l="l" t="t" r="r" b="b"/>
              <a:pathLst>
                <a:path w="2066" h="3905" extrusionOk="0">
                  <a:moveTo>
                    <a:pt x="1117" y="0"/>
                  </a:moveTo>
                  <a:cubicBezTo>
                    <a:pt x="837" y="0"/>
                    <a:pt x="215" y="1804"/>
                    <a:pt x="137" y="2441"/>
                  </a:cubicBezTo>
                  <a:cubicBezTo>
                    <a:pt x="1" y="3350"/>
                    <a:pt x="410" y="3904"/>
                    <a:pt x="1034" y="3904"/>
                  </a:cubicBezTo>
                  <a:cubicBezTo>
                    <a:pt x="1051" y="3904"/>
                    <a:pt x="1068" y="3904"/>
                    <a:pt x="1086" y="3903"/>
                  </a:cubicBezTo>
                  <a:cubicBezTo>
                    <a:pt x="1754" y="3856"/>
                    <a:pt x="2065" y="3219"/>
                    <a:pt x="2003" y="2519"/>
                  </a:cubicBezTo>
                  <a:cubicBezTo>
                    <a:pt x="1972" y="1866"/>
                    <a:pt x="1381" y="0"/>
                    <a:pt x="1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513381" y="1571447"/>
              <a:ext cx="75868" cy="154174"/>
            </a:xfrm>
            <a:custGeom>
              <a:avLst/>
              <a:gdLst/>
              <a:ahLst/>
              <a:cxnLst/>
              <a:rect l="l" t="t" r="r" b="b"/>
              <a:pathLst>
                <a:path w="1929" h="3920" extrusionOk="0">
                  <a:moveTo>
                    <a:pt x="980" y="1"/>
                  </a:moveTo>
                  <a:cubicBezTo>
                    <a:pt x="980" y="1"/>
                    <a:pt x="1633" y="1914"/>
                    <a:pt x="1057" y="2675"/>
                  </a:cubicBezTo>
                  <a:cubicBezTo>
                    <a:pt x="785" y="3013"/>
                    <a:pt x="458" y="3123"/>
                    <a:pt x="168" y="3123"/>
                  </a:cubicBezTo>
                  <a:cubicBezTo>
                    <a:pt x="110" y="3123"/>
                    <a:pt x="54" y="3119"/>
                    <a:pt x="0" y="3111"/>
                  </a:cubicBezTo>
                  <a:lnTo>
                    <a:pt x="0" y="3111"/>
                  </a:lnTo>
                  <a:cubicBezTo>
                    <a:pt x="91" y="3626"/>
                    <a:pt x="448" y="3920"/>
                    <a:pt x="913" y="3920"/>
                  </a:cubicBezTo>
                  <a:cubicBezTo>
                    <a:pt x="924" y="3920"/>
                    <a:pt x="937" y="3920"/>
                    <a:pt x="949" y="3919"/>
                  </a:cubicBezTo>
                  <a:cubicBezTo>
                    <a:pt x="1617" y="3873"/>
                    <a:pt x="1928" y="3235"/>
                    <a:pt x="1866" y="2535"/>
                  </a:cubicBezTo>
                  <a:cubicBezTo>
                    <a:pt x="1835" y="1867"/>
                    <a:pt x="1244" y="1"/>
                    <a:pt x="980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7546380" y="1683032"/>
              <a:ext cx="31857" cy="30087"/>
            </a:xfrm>
            <a:custGeom>
              <a:avLst/>
              <a:gdLst/>
              <a:ahLst/>
              <a:cxnLst/>
              <a:rect l="l" t="t" r="r" b="b"/>
              <a:pathLst>
                <a:path w="810" h="765" extrusionOk="0">
                  <a:moveTo>
                    <a:pt x="568" y="1"/>
                  </a:moveTo>
                  <a:cubicBezTo>
                    <a:pt x="446" y="1"/>
                    <a:pt x="297" y="75"/>
                    <a:pt x="187" y="196"/>
                  </a:cubicBezTo>
                  <a:cubicBezTo>
                    <a:pt x="32" y="398"/>
                    <a:pt x="1" y="631"/>
                    <a:pt x="110" y="725"/>
                  </a:cubicBezTo>
                  <a:cubicBezTo>
                    <a:pt x="146" y="752"/>
                    <a:pt x="192" y="765"/>
                    <a:pt x="242" y="765"/>
                  </a:cubicBezTo>
                  <a:cubicBezTo>
                    <a:pt x="364" y="765"/>
                    <a:pt x="513" y="690"/>
                    <a:pt x="623" y="569"/>
                  </a:cubicBezTo>
                  <a:cubicBezTo>
                    <a:pt x="778" y="398"/>
                    <a:pt x="809" y="149"/>
                    <a:pt x="700" y="41"/>
                  </a:cubicBezTo>
                  <a:cubicBezTo>
                    <a:pt x="664" y="13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7837006" y="1572705"/>
              <a:ext cx="80666" cy="153584"/>
            </a:xfrm>
            <a:custGeom>
              <a:avLst/>
              <a:gdLst/>
              <a:ahLst/>
              <a:cxnLst/>
              <a:rect l="l" t="t" r="r" b="b"/>
              <a:pathLst>
                <a:path w="2051" h="3905" extrusionOk="0">
                  <a:moveTo>
                    <a:pt x="1102" y="0"/>
                  </a:moveTo>
                  <a:cubicBezTo>
                    <a:pt x="837" y="0"/>
                    <a:pt x="215" y="1804"/>
                    <a:pt x="122" y="2441"/>
                  </a:cubicBezTo>
                  <a:cubicBezTo>
                    <a:pt x="1" y="3350"/>
                    <a:pt x="396" y="3904"/>
                    <a:pt x="1034" y="3904"/>
                  </a:cubicBezTo>
                  <a:cubicBezTo>
                    <a:pt x="1051" y="3904"/>
                    <a:pt x="1068" y="3904"/>
                    <a:pt x="1086" y="3903"/>
                  </a:cubicBezTo>
                  <a:cubicBezTo>
                    <a:pt x="1739" y="3856"/>
                    <a:pt x="2050" y="3219"/>
                    <a:pt x="1988" y="2519"/>
                  </a:cubicBezTo>
                  <a:cubicBezTo>
                    <a:pt x="1957" y="1866"/>
                    <a:pt x="1382" y="0"/>
                    <a:pt x="1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7842394" y="1571447"/>
              <a:ext cx="75278" cy="154174"/>
            </a:xfrm>
            <a:custGeom>
              <a:avLst/>
              <a:gdLst/>
              <a:ahLst/>
              <a:cxnLst/>
              <a:rect l="l" t="t" r="r" b="b"/>
              <a:pathLst>
                <a:path w="1914" h="3920" extrusionOk="0">
                  <a:moveTo>
                    <a:pt x="965" y="1"/>
                  </a:moveTo>
                  <a:cubicBezTo>
                    <a:pt x="965" y="1"/>
                    <a:pt x="1633" y="1914"/>
                    <a:pt x="1042" y="2675"/>
                  </a:cubicBezTo>
                  <a:cubicBezTo>
                    <a:pt x="783" y="3013"/>
                    <a:pt x="458" y="3123"/>
                    <a:pt x="168" y="3123"/>
                  </a:cubicBezTo>
                  <a:cubicBezTo>
                    <a:pt x="111" y="3123"/>
                    <a:pt x="55" y="3119"/>
                    <a:pt x="1" y="3111"/>
                  </a:cubicBezTo>
                  <a:lnTo>
                    <a:pt x="1" y="3111"/>
                  </a:lnTo>
                  <a:cubicBezTo>
                    <a:pt x="92" y="3626"/>
                    <a:pt x="449" y="3920"/>
                    <a:pt x="913" y="3920"/>
                  </a:cubicBezTo>
                  <a:cubicBezTo>
                    <a:pt x="925" y="3920"/>
                    <a:pt x="937" y="3920"/>
                    <a:pt x="949" y="3919"/>
                  </a:cubicBezTo>
                  <a:cubicBezTo>
                    <a:pt x="1602" y="3873"/>
                    <a:pt x="1913" y="3235"/>
                    <a:pt x="1851" y="2535"/>
                  </a:cubicBezTo>
                  <a:cubicBezTo>
                    <a:pt x="1820" y="1867"/>
                    <a:pt x="1245" y="1"/>
                    <a:pt x="965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874214" y="1683032"/>
              <a:ext cx="33037" cy="30087"/>
            </a:xfrm>
            <a:custGeom>
              <a:avLst/>
              <a:gdLst/>
              <a:ahLst/>
              <a:cxnLst/>
              <a:rect l="l" t="t" r="r" b="b"/>
              <a:pathLst>
                <a:path w="840" h="765" extrusionOk="0">
                  <a:moveTo>
                    <a:pt x="578" y="1"/>
                  </a:moveTo>
                  <a:cubicBezTo>
                    <a:pt x="461" y="1"/>
                    <a:pt x="312" y="75"/>
                    <a:pt x="202" y="196"/>
                  </a:cubicBezTo>
                  <a:cubicBezTo>
                    <a:pt x="47" y="398"/>
                    <a:pt x="0" y="631"/>
                    <a:pt x="125" y="725"/>
                  </a:cubicBezTo>
                  <a:cubicBezTo>
                    <a:pt x="156" y="752"/>
                    <a:pt x="199" y="765"/>
                    <a:pt x="247" y="765"/>
                  </a:cubicBezTo>
                  <a:cubicBezTo>
                    <a:pt x="363" y="765"/>
                    <a:pt x="512" y="690"/>
                    <a:pt x="622" y="569"/>
                  </a:cubicBezTo>
                  <a:cubicBezTo>
                    <a:pt x="793" y="398"/>
                    <a:pt x="840" y="165"/>
                    <a:pt x="700" y="41"/>
                  </a:cubicBezTo>
                  <a:cubicBezTo>
                    <a:pt x="668" y="13"/>
                    <a:pt x="626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8167908" y="1572705"/>
              <a:ext cx="80626" cy="153584"/>
            </a:xfrm>
            <a:custGeom>
              <a:avLst/>
              <a:gdLst/>
              <a:ahLst/>
              <a:cxnLst/>
              <a:rect l="l" t="t" r="r" b="b"/>
              <a:pathLst>
                <a:path w="2050" h="3905" extrusionOk="0">
                  <a:moveTo>
                    <a:pt x="1101" y="0"/>
                  </a:moveTo>
                  <a:cubicBezTo>
                    <a:pt x="852" y="0"/>
                    <a:pt x="230" y="1804"/>
                    <a:pt x="137" y="2441"/>
                  </a:cubicBezTo>
                  <a:cubicBezTo>
                    <a:pt x="1" y="3350"/>
                    <a:pt x="395" y="3904"/>
                    <a:pt x="1033" y="3904"/>
                  </a:cubicBezTo>
                  <a:cubicBezTo>
                    <a:pt x="1050" y="3904"/>
                    <a:pt x="1068" y="3904"/>
                    <a:pt x="1085" y="3903"/>
                  </a:cubicBezTo>
                  <a:cubicBezTo>
                    <a:pt x="1738" y="3856"/>
                    <a:pt x="2049" y="3219"/>
                    <a:pt x="2003" y="2519"/>
                  </a:cubicBezTo>
                  <a:cubicBezTo>
                    <a:pt x="1956" y="1866"/>
                    <a:pt x="1381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8173886" y="1571447"/>
              <a:ext cx="75238" cy="154174"/>
            </a:xfrm>
            <a:custGeom>
              <a:avLst/>
              <a:gdLst/>
              <a:ahLst/>
              <a:cxnLst/>
              <a:rect l="l" t="t" r="r" b="b"/>
              <a:pathLst>
                <a:path w="1913" h="3920" extrusionOk="0">
                  <a:moveTo>
                    <a:pt x="964" y="1"/>
                  </a:moveTo>
                  <a:cubicBezTo>
                    <a:pt x="964" y="1"/>
                    <a:pt x="1633" y="1914"/>
                    <a:pt x="1042" y="2675"/>
                  </a:cubicBezTo>
                  <a:cubicBezTo>
                    <a:pt x="783" y="3013"/>
                    <a:pt x="458" y="3123"/>
                    <a:pt x="168" y="3123"/>
                  </a:cubicBezTo>
                  <a:cubicBezTo>
                    <a:pt x="110" y="3123"/>
                    <a:pt x="54" y="3119"/>
                    <a:pt x="0" y="3111"/>
                  </a:cubicBezTo>
                  <a:lnTo>
                    <a:pt x="0" y="3111"/>
                  </a:lnTo>
                  <a:cubicBezTo>
                    <a:pt x="91" y="3626"/>
                    <a:pt x="448" y="3920"/>
                    <a:pt x="913" y="3920"/>
                  </a:cubicBezTo>
                  <a:cubicBezTo>
                    <a:pt x="925" y="3920"/>
                    <a:pt x="937" y="3920"/>
                    <a:pt x="949" y="3919"/>
                  </a:cubicBezTo>
                  <a:cubicBezTo>
                    <a:pt x="1617" y="3873"/>
                    <a:pt x="1913" y="3235"/>
                    <a:pt x="1866" y="2535"/>
                  </a:cubicBezTo>
                  <a:cubicBezTo>
                    <a:pt x="1820" y="1867"/>
                    <a:pt x="1244" y="1"/>
                    <a:pt x="964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8206296" y="1683032"/>
              <a:ext cx="31857" cy="30087"/>
            </a:xfrm>
            <a:custGeom>
              <a:avLst/>
              <a:gdLst/>
              <a:ahLst/>
              <a:cxnLst/>
              <a:rect l="l" t="t" r="r" b="b"/>
              <a:pathLst>
                <a:path w="810" h="765" extrusionOk="0">
                  <a:moveTo>
                    <a:pt x="568" y="1"/>
                  </a:moveTo>
                  <a:cubicBezTo>
                    <a:pt x="446" y="1"/>
                    <a:pt x="297" y="75"/>
                    <a:pt x="187" y="196"/>
                  </a:cubicBezTo>
                  <a:cubicBezTo>
                    <a:pt x="32" y="398"/>
                    <a:pt x="0" y="631"/>
                    <a:pt x="109" y="725"/>
                  </a:cubicBezTo>
                  <a:cubicBezTo>
                    <a:pt x="141" y="752"/>
                    <a:pt x="185" y="765"/>
                    <a:pt x="234" y="765"/>
                  </a:cubicBezTo>
                  <a:cubicBezTo>
                    <a:pt x="354" y="765"/>
                    <a:pt x="508" y="690"/>
                    <a:pt x="607" y="569"/>
                  </a:cubicBezTo>
                  <a:cubicBezTo>
                    <a:pt x="778" y="398"/>
                    <a:pt x="809" y="149"/>
                    <a:pt x="700" y="41"/>
                  </a:cubicBezTo>
                  <a:cubicBezTo>
                    <a:pt x="664" y="13"/>
                    <a:pt x="61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8499989" y="1572705"/>
              <a:ext cx="80626" cy="153584"/>
            </a:xfrm>
            <a:custGeom>
              <a:avLst/>
              <a:gdLst/>
              <a:ahLst/>
              <a:cxnLst/>
              <a:rect l="l" t="t" r="r" b="b"/>
              <a:pathLst>
                <a:path w="2050" h="3905" extrusionOk="0">
                  <a:moveTo>
                    <a:pt x="1101" y="0"/>
                  </a:moveTo>
                  <a:cubicBezTo>
                    <a:pt x="821" y="0"/>
                    <a:pt x="199" y="1804"/>
                    <a:pt x="122" y="2441"/>
                  </a:cubicBezTo>
                  <a:cubicBezTo>
                    <a:pt x="0" y="3350"/>
                    <a:pt x="395" y="3904"/>
                    <a:pt x="1033" y="3904"/>
                  </a:cubicBezTo>
                  <a:cubicBezTo>
                    <a:pt x="1050" y="3904"/>
                    <a:pt x="1068" y="3904"/>
                    <a:pt x="1086" y="3903"/>
                  </a:cubicBezTo>
                  <a:cubicBezTo>
                    <a:pt x="1739" y="3856"/>
                    <a:pt x="2050" y="3219"/>
                    <a:pt x="1987" y="2519"/>
                  </a:cubicBezTo>
                  <a:cubicBezTo>
                    <a:pt x="1956" y="1866"/>
                    <a:pt x="1366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8504749" y="1571447"/>
              <a:ext cx="75278" cy="154174"/>
            </a:xfrm>
            <a:custGeom>
              <a:avLst/>
              <a:gdLst/>
              <a:ahLst/>
              <a:cxnLst/>
              <a:rect l="l" t="t" r="r" b="b"/>
              <a:pathLst>
                <a:path w="1914" h="3920" extrusionOk="0">
                  <a:moveTo>
                    <a:pt x="980" y="1"/>
                  </a:moveTo>
                  <a:cubicBezTo>
                    <a:pt x="980" y="1"/>
                    <a:pt x="1633" y="1914"/>
                    <a:pt x="1058" y="2675"/>
                  </a:cubicBezTo>
                  <a:cubicBezTo>
                    <a:pt x="798" y="3013"/>
                    <a:pt x="474" y="3123"/>
                    <a:pt x="175" y="3123"/>
                  </a:cubicBezTo>
                  <a:cubicBezTo>
                    <a:pt x="115" y="3123"/>
                    <a:pt x="57" y="3119"/>
                    <a:pt x="1" y="3111"/>
                  </a:cubicBezTo>
                  <a:lnTo>
                    <a:pt x="1" y="3111"/>
                  </a:lnTo>
                  <a:cubicBezTo>
                    <a:pt x="107" y="3626"/>
                    <a:pt x="449" y="3920"/>
                    <a:pt x="927" y="3920"/>
                  </a:cubicBezTo>
                  <a:cubicBezTo>
                    <a:pt x="940" y="3920"/>
                    <a:pt x="952" y="3920"/>
                    <a:pt x="965" y="3919"/>
                  </a:cubicBezTo>
                  <a:cubicBezTo>
                    <a:pt x="1618" y="3873"/>
                    <a:pt x="1913" y="3235"/>
                    <a:pt x="1866" y="2535"/>
                  </a:cubicBezTo>
                  <a:cubicBezTo>
                    <a:pt x="1835" y="1867"/>
                    <a:pt x="1245" y="1"/>
                    <a:pt x="980" y="1"/>
                  </a:cubicBezTo>
                  <a:close/>
                </a:path>
              </a:pathLst>
            </a:custGeom>
            <a:solidFill>
              <a:srgbClr val="315160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8537158" y="1683032"/>
              <a:ext cx="31857" cy="30087"/>
            </a:xfrm>
            <a:custGeom>
              <a:avLst/>
              <a:gdLst/>
              <a:ahLst/>
              <a:cxnLst/>
              <a:rect l="l" t="t" r="r" b="b"/>
              <a:pathLst>
                <a:path w="810" h="765" extrusionOk="0">
                  <a:moveTo>
                    <a:pt x="568" y="1"/>
                  </a:moveTo>
                  <a:cubicBezTo>
                    <a:pt x="446" y="1"/>
                    <a:pt x="297" y="75"/>
                    <a:pt x="187" y="196"/>
                  </a:cubicBezTo>
                  <a:cubicBezTo>
                    <a:pt x="32" y="398"/>
                    <a:pt x="1" y="631"/>
                    <a:pt x="110" y="725"/>
                  </a:cubicBezTo>
                  <a:cubicBezTo>
                    <a:pt x="146" y="752"/>
                    <a:pt x="191" y="765"/>
                    <a:pt x="242" y="765"/>
                  </a:cubicBezTo>
                  <a:cubicBezTo>
                    <a:pt x="364" y="765"/>
                    <a:pt x="513" y="690"/>
                    <a:pt x="623" y="569"/>
                  </a:cubicBezTo>
                  <a:cubicBezTo>
                    <a:pt x="794" y="398"/>
                    <a:pt x="809" y="165"/>
                    <a:pt x="700" y="41"/>
                  </a:cubicBezTo>
                  <a:cubicBezTo>
                    <a:pt x="664" y="13"/>
                    <a:pt x="61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6689568" y="784329"/>
              <a:ext cx="2397321" cy="357195"/>
            </a:xfrm>
            <a:custGeom>
              <a:avLst/>
              <a:gdLst/>
              <a:ahLst/>
              <a:cxnLst/>
              <a:rect l="l" t="t" r="r" b="b"/>
              <a:pathLst>
                <a:path w="60954" h="9082" extrusionOk="0">
                  <a:moveTo>
                    <a:pt x="0" y="1"/>
                  </a:moveTo>
                  <a:lnTo>
                    <a:pt x="0" y="9082"/>
                  </a:lnTo>
                  <a:lnTo>
                    <a:pt x="60954" y="9082"/>
                  </a:lnTo>
                  <a:lnTo>
                    <a:pt x="60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6689568" y="784959"/>
              <a:ext cx="2397321" cy="357195"/>
            </a:xfrm>
            <a:custGeom>
              <a:avLst/>
              <a:gdLst/>
              <a:ahLst/>
              <a:cxnLst/>
              <a:rect l="l" t="t" r="r" b="b"/>
              <a:pathLst>
                <a:path w="60954" h="9082" extrusionOk="0">
                  <a:moveTo>
                    <a:pt x="60954" y="1"/>
                  </a:moveTo>
                  <a:lnTo>
                    <a:pt x="60300" y="7744"/>
                  </a:lnTo>
                  <a:lnTo>
                    <a:pt x="1275" y="8257"/>
                  </a:lnTo>
                  <a:lnTo>
                    <a:pt x="0" y="16"/>
                  </a:lnTo>
                  <a:lnTo>
                    <a:pt x="0" y="9081"/>
                  </a:lnTo>
                  <a:lnTo>
                    <a:pt x="60954" y="9081"/>
                  </a:lnTo>
                  <a:lnTo>
                    <a:pt x="60954" y="1"/>
                  </a:lnTo>
                  <a:close/>
                </a:path>
              </a:pathLst>
            </a:custGeom>
            <a:solidFill>
              <a:srgbClr val="31516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6773935" y="535002"/>
              <a:ext cx="2306822" cy="221861"/>
            </a:xfrm>
            <a:custGeom>
              <a:avLst/>
              <a:gdLst/>
              <a:ahLst/>
              <a:cxnLst/>
              <a:rect l="l" t="t" r="r" b="b"/>
              <a:pathLst>
                <a:path w="58653" h="5641" extrusionOk="0">
                  <a:moveTo>
                    <a:pt x="53444" y="3619"/>
                  </a:moveTo>
                  <a:lnTo>
                    <a:pt x="53444" y="3619"/>
                  </a:lnTo>
                  <a:cubicBezTo>
                    <a:pt x="53568" y="4225"/>
                    <a:pt x="53568" y="4785"/>
                    <a:pt x="53413" y="5034"/>
                  </a:cubicBezTo>
                  <a:cubicBezTo>
                    <a:pt x="53335" y="5127"/>
                    <a:pt x="53289" y="5127"/>
                    <a:pt x="53226" y="5127"/>
                  </a:cubicBezTo>
                  <a:cubicBezTo>
                    <a:pt x="53086" y="5112"/>
                    <a:pt x="53024" y="4972"/>
                    <a:pt x="53055" y="4738"/>
                  </a:cubicBezTo>
                  <a:cubicBezTo>
                    <a:pt x="53071" y="4474"/>
                    <a:pt x="53211" y="4070"/>
                    <a:pt x="53444" y="3619"/>
                  </a:cubicBezTo>
                  <a:close/>
                  <a:moveTo>
                    <a:pt x="47115" y="3774"/>
                  </a:moveTo>
                  <a:cubicBezTo>
                    <a:pt x="47224" y="4070"/>
                    <a:pt x="47271" y="4350"/>
                    <a:pt x="47302" y="4567"/>
                  </a:cubicBezTo>
                  <a:cubicBezTo>
                    <a:pt x="47302" y="4801"/>
                    <a:pt x="47255" y="5189"/>
                    <a:pt x="46944" y="5205"/>
                  </a:cubicBezTo>
                  <a:cubicBezTo>
                    <a:pt x="46919" y="5212"/>
                    <a:pt x="46897" y="5215"/>
                    <a:pt x="46878" y="5215"/>
                  </a:cubicBezTo>
                  <a:cubicBezTo>
                    <a:pt x="46816" y="5215"/>
                    <a:pt x="46785" y="5182"/>
                    <a:pt x="46773" y="5158"/>
                  </a:cubicBezTo>
                  <a:cubicBezTo>
                    <a:pt x="46680" y="5018"/>
                    <a:pt x="46711" y="4552"/>
                    <a:pt x="47069" y="3883"/>
                  </a:cubicBezTo>
                  <a:lnTo>
                    <a:pt x="47115" y="3774"/>
                  </a:lnTo>
                  <a:close/>
                  <a:moveTo>
                    <a:pt x="11336" y="4194"/>
                  </a:moveTo>
                  <a:cubicBezTo>
                    <a:pt x="11352" y="4381"/>
                    <a:pt x="11368" y="4552"/>
                    <a:pt x="11383" y="4723"/>
                  </a:cubicBezTo>
                  <a:cubicBezTo>
                    <a:pt x="11383" y="4847"/>
                    <a:pt x="11336" y="5267"/>
                    <a:pt x="11119" y="5267"/>
                  </a:cubicBezTo>
                  <a:cubicBezTo>
                    <a:pt x="11088" y="5267"/>
                    <a:pt x="11072" y="5252"/>
                    <a:pt x="11041" y="5236"/>
                  </a:cubicBezTo>
                  <a:cubicBezTo>
                    <a:pt x="10963" y="5096"/>
                    <a:pt x="11072" y="4692"/>
                    <a:pt x="11336" y="4194"/>
                  </a:cubicBezTo>
                  <a:close/>
                  <a:moveTo>
                    <a:pt x="33696" y="3448"/>
                  </a:moveTo>
                  <a:lnTo>
                    <a:pt x="33696" y="3448"/>
                  </a:lnTo>
                  <a:cubicBezTo>
                    <a:pt x="33898" y="4225"/>
                    <a:pt x="33883" y="4925"/>
                    <a:pt x="33634" y="5189"/>
                  </a:cubicBezTo>
                  <a:cubicBezTo>
                    <a:pt x="33580" y="5254"/>
                    <a:pt x="33505" y="5288"/>
                    <a:pt x="33422" y="5288"/>
                  </a:cubicBezTo>
                  <a:cubicBezTo>
                    <a:pt x="33385" y="5288"/>
                    <a:pt x="33346" y="5281"/>
                    <a:pt x="33308" y="5267"/>
                  </a:cubicBezTo>
                  <a:cubicBezTo>
                    <a:pt x="33012" y="5189"/>
                    <a:pt x="33028" y="4847"/>
                    <a:pt x="33074" y="4645"/>
                  </a:cubicBezTo>
                  <a:cubicBezTo>
                    <a:pt x="33152" y="4303"/>
                    <a:pt x="33339" y="3868"/>
                    <a:pt x="33696" y="3448"/>
                  </a:cubicBezTo>
                  <a:close/>
                  <a:moveTo>
                    <a:pt x="25891" y="2935"/>
                  </a:moveTo>
                  <a:cubicBezTo>
                    <a:pt x="26310" y="3479"/>
                    <a:pt x="26559" y="4085"/>
                    <a:pt x="26575" y="4583"/>
                  </a:cubicBezTo>
                  <a:cubicBezTo>
                    <a:pt x="26575" y="4894"/>
                    <a:pt x="26481" y="5283"/>
                    <a:pt x="25937" y="5329"/>
                  </a:cubicBezTo>
                  <a:cubicBezTo>
                    <a:pt x="25916" y="5331"/>
                    <a:pt x="25896" y="5331"/>
                    <a:pt x="25876" y="5331"/>
                  </a:cubicBezTo>
                  <a:cubicBezTo>
                    <a:pt x="25656" y="5331"/>
                    <a:pt x="25479" y="5253"/>
                    <a:pt x="25393" y="5096"/>
                  </a:cubicBezTo>
                  <a:cubicBezTo>
                    <a:pt x="25160" y="4692"/>
                    <a:pt x="25362" y="3805"/>
                    <a:pt x="25891" y="2935"/>
                  </a:cubicBezTo>
                  <a:close/>
                  <a:moveTo>
                    <a:pt x="41129" y="3650"/>
                  </a:moveTo>
                  <a:cubicBezTo>
                    <a:pt x="41176" y="3712"/>
                    <a:pt x="41191" y="3774"/>
                    <a:pt x="41207" y="3821"/>
                  </a:cubicBezTo>
                  <a:cubicBezTo>
                    <a:pt x="41518" y="4536"/>
                    <a:pt x="41518" y="5080"/>
                    <a:pt x="41393" y="5267"/>
                  </a:cubicBezTo>
                  <a:cubicBezTo>
                    <a:pt x="41347" y="5345"/>
                    <a:pt x="41269" y="5360"/>
                    <a:pt x="41176" y="5360"/>
                  </a:cubicBezTo>
                  <a:cubicBezTo>
                    <a:pt x="40865" y="5329"/>
                    <a:pt x="40802" y="5003"/>
                    <a:pt x="40818" y="4723"/>
                  </a:cubicBezTo>
                  <a:cubicBezTo>
                    <a:pt x="40849" y="4412"/>
                    <a:pt x="40942" y="4039"/>
                    <a:pt x="41129" y="3650"/>
                  </a:cubicBezTo>
                  <a:close/>
                  <a:moveTo>
                    <a:pt x="19267" y="3728"/>
                  </a:moveTo>
                  <a:cubicBezTo>
                    <a:pt x="19500" y="4490"/>
                    <a:pt x="19407" y="5112"/>
                    <a:pt x="19173" y="5314"/>
                  </a:cubicBezTo>
                  <a:cubicBezTo>
                    <a:pt x="19119" y="5359"/>
                    <a:pt x="19059" y="5383"/>
                    <a:pt x="18994" y="5383"/>
                  </a:cubicBezTo>
                  <a:cubicBezTo>
                    <a:pt x="18948" y="5383"/>
                    <a:pt x="18899" y="5371"/>
                    <a:pt x="18847" y="5345"/>
                  </a:cubicBezTo>
                  <a:cubicBezTo>
                    <a:pt x="18785" y="5314"/>
                    <a:pt x="18582" y="5236"/>
                    <a:pt x="18660" y="4847"/>
                  </a:cubicBezTo>
                  <a:cubicBezTo>
                    <a:pt x="18722" y="4552"/>
                    <a:pt x="18940" y="4147"/>
                    <a:pt x="19267" y="3728"/>
                  </a:cubicBezTo>
                  <a:close/>
                  <a:moveTo>
                    <a:pt x="5583" y="3012"/>
                  </a:moveTo>
                  <a:cubicBezTo>
                    <a:pt x="5910" y="3774"/>
                    <a:pt x="5925" y="4692"/>
                    <a:pt x="5630" y="5174"/>
                  </a:cubicBezTo>
                  <a:cubicBezTo>
                    <a:pt x="5506" y="5339"/>
                    <a:pt x="5345" y="5443"/>
                    <a:pt x="5170" y="5443"/>
                  </a:cubicBezTo>
                  <a:cubicBezTo>
                    <a:pt x="5147" y="5443"/>
                    <a:pt x="5124" y="5442"/>
                    <a:pt x="5101" y="5438"/>
                  </a:cubicBezTo>
                  <a:cubicBezTo>
                    <a:pt x="4961" y="5438"/>
                    <a:pt x="4883" y="5391"/>
                    <a:pt x="4821" y="5267"/>
                  </a:cubicBezTo>
                  <a:cubicBezTo>
                    <a:pt x="4635" y="4878"/>
                    <a:pt x="4915" y="3992"/>
                    <a:pt x="5490" y="3152"/>
                  </a:cubicBezTo>
                  <a:cubicBezTo>
                    <a:pt x="5521" y="3106"/>
                    <a:pt x="5537" y="3059"/>
                    <a:pt x="5583" y="3012"/>
                  </a:cubicBezTo>
                  <a:close/>
                  <a:moveTo>
                    <a:pt x="30213" y="1"/>
                  </a:moveTo>
                  <a:cubicBezTo>
                    <a:pt x="28340" y="1"/>
                    <a:pt x="26800" y="1268"/>
                    <a:pt x="25937" y="2561"/>
                  </a:cubicBezTo>
                  <a:cubicBezTo>
                    <a:pt x="25284" y="1831"/>
                    <a:pt x="24382" y="1224"/>
                    <a:pt x="23387" y="1193"/>
                  </a:cubicBezTo>
                  <a:cubicBezTo>
                    <a:pt x="23348" y="1191"/>
                    <a:pt x="23309" y="1191"/>
                    <a:pt x="23270" y="1191"/>
                  </a:cubicBezTo>
                  <a:cubicBezTo>
                    <a:pt x="21857" y="1191"/>
                    <a:pt x="20345" y="2265"/>
                    <a:pt x="19407" y="3339"/>
                  </a:cubicBezTo>
                  <a:cubicBezTo>
                    <a:pt x="19096" y="2624"/>
                    <a:pt x="18287" y="1395"/>
                    <a:pt x="16297" y="1193"/>
                  </a:cubicBezTo>
                  <a:cubicBezTo>
                    <a:pt x="16131" y="1175"/>
                    <a:pt x="15969" y="1167"/>
                    <a:pt x="15809" y="1167"/>
                  </a:cubicBezTo>
                  <a:cubicBezTo>
                    <a:pt x="13876" y="1167"/>
                    <a:pt x="12338" y="2415"/>
                    <a:pt x="11476" y="3650"/>
                  </a:cubicBezTo>
                  <a:cubicBezTo>
                    <a:pt x="11165" y="2453"/>
                    <a:pt x="10295" y="1038"/>
                    <a:pt x="8895" y="929"/>
                  </a:cubicBezTo>
                  <a:cubicBezTo>
                    <a:pt x="8826" y="924"/>
                    <a:pt x="8757" y="921"/>
                    <a:pt x="8689" y="921"/>
                  </a:cubicBezTo>
                  <a:cubicBezTo>
                    <a:pt x="7267" y="921"/>
                    <a:pt x="6195" y="1971"/>
                    <a:pt x="5661" y="2639"/>
                  </a:cubicBezTo>
                  <a:cubicBezTo>
                    <a:pt x="5257" y="1939"/>
                    <a:pt x="4572" y="1535"/>
                    <a:pt x="3779" y="1489"/>
                  </a:cubicBezTo>
                  <a:cubicBezTo>
                    <a:pt x="3751" y="1488"/>
                    <a:pt x="3722" y="1487"/>
                    <a:pt x="3694" y="1487"/>
                  </a:cubicBezTo>
                  <a:cubicBezTo>
                    <a:pt x="2639" y="1487"/>
                    <a:pt x="1675" y="2047"/>
                    <a:pt x="903" y="3137"/>
                  </a:cubicBezTo>
                  <a:cubicBezTo>
                    <a:pt x="312" y="3961"/>
                    <a:pt x="48" y="4785"/>
                    <a:pt x="32" y="4816"/>
                  </a:cubicBezTo>
                  <a:cubicBezTo>
                    <a:pt x="1" y="4863"/>
                    <a:pt x="32" y="4925"/>
                    <a:pt x="79" y="4941"/>
                  </a:cubicBezTo>
                  <a:cubicBezTo>
                    <a:pt x="90" y="4944"/>
                    <a:pt x="102" y="4946"/>
                    <a:pt x="114" y="4946"/>
                  </a:cubicBezTo>
                  <a:cubicBezTo>
                    <a:pt x="152" y="4946"/>
                    <a:pt x="191" y="4926"/>
                    <a:pt x="203" y="4878"/>
                  </a:cubicBezTo>
                  <a:cubicBezTo>
                    <a:pt x="203" y="4847"/>
                    <a:pt x="1245" y="1691"/>
                    <a:pt x="3639" y="1691"/>
                  </a:cubicBezTo>
                  <a:lnTo>
                    <a:pt x="3733" y="1691"/>
                  </a:lnTo>
                  <a:cubicBezTo>
                    <a:pt x="4495" y="1737"/>
                    <a:pt x="5117" y="2126"/>
                    <a:pt x="5505" y="2826"/>
                  </a:cubicBezTo>
                  <a:cubicBezTo>
                    <a:pt x="5443" y="2904"/>
                    <a:pt x="5397" y="2981"/>
                    <a:pt x="5350" y="3028"/>
                  </a:cubicBezTo>
                  <a:cubicBezTo>
                    <a:pt x="4728" y="3945"/>
                    <a:pt x="4464" y="4894"/>
                    <a:pt x="4666" y="5345"/>
                  </a:cubicBezTo>
                  <a:cubicBezTo>
                    <a:pt x="4743" y="5516"/>
                    <a:pt x="4899" y="5625"/>
                    <a:pt x="5101" y="5640"/>
                  </a:cubicBezTo>
                  <a:lnTo>
                    <a:pt x="5148" y="5640"/>
                  </a:lnTo>
                  <a:cubicBezTo>
                    <a:pt x="5412" y="5640"/>
                    <a:pt x="5630" y="5516"/>
                    <a:pt x="5801" y="5314"/>
                  </a:cubicBezTo>
                  <a:cubicBezTo>
                    <a:pt x="6143" y="4769"/>
                    <a:pt x="6127" y="3697"/>
                    <a:pt x="5723" y="2872"/>
                  </a:cubicBezTo>
                  <a:cubicBezTo>
                    <a:pt x="6202" y="2245"/>
                    <a:pt x="7269" y="1157"/>
                    <a:pt x="8664" y="1157"/>
                  </a:cubicBezTo>
                  <a:cubicBezTo>
                    <a:pt x="8720" y="1157"/>
                    <a:pt x="8776" y="1158"/>
                    <a:pt x="8833" y="1162"/>
                  </a:cubicBezTo>
                  <a:cubicBezTo>
                    <a:pt x="10217" y="1271"/>
                    <a:pt x="11025" y="2764"/>
                    <a:pt x="11274" y="3930"/>
                  </a:cubicBezTo>
                  <a:cubicBezTo>
                    <a:pt x="10917" y="4536"/>
                    <a:pt x="10730" y="5080"/>
                    <a:pt x="10870" y="5329"/>
                  </a:cubicBezTo>
                  <a:cubicBezTo>
                    <a:pt x="10932" y="5407"/>
                    <a:pt x="11010" y="5469"/>
                    <a:pt x="11119" y="5469"/>
                  </a:cubicBezTo>
                  <a:cubicBezTo>
                    <a:pt x="11243" y="5469"/>
                    <a:pt x="11554" y="5391"/>
                    <a:pt x="11570" y="4723"/>
                  </a:cubicBezTo>
                  <a:cubicBezTo>
                    <a:pt x="11570" y="4490"/>
                    <a:pt x="11554" y="4241"/>
                    <a:pt x="11492" y="3945"/>
                  </a:cubicBezTo>
                  <a:cubicBezTo>
                    <a:pt x="11507" y="3914"/>
                    <a:pt x="11554" y="3868"/>
                    <a:pt x="11570" y="3837"/>
                  </a:cubicBezTo>
                  <a:cubicBezTo>
                    <a:pt x="12410" y="2606"/>
                    <a:pt x="13924" y="1375"/>
                    <a:pt x="15811" y="1375"/>
                  </a:cubicBezTo>
                  <a:cubicBezTo>
                    <a:pt x="15950" y="1375"/>
                    <a:pt x="16091" y="1381"/>
                    <a:pt x="16234" y="1395"/>
                  </a:cubicBezTo>
                  <a:cubicBezTo>
                    <a:pt x="18225" y="1613"/>
                    <a:pt x="18956" y="2872"/>
                    <a:pt x="19204" y="3541"/>
                  </a:cubicBezTo>
                  <a:cubicBezTo>
                    <a:pt x="18816" y="4008"/>
                    <a:pt x="18551" y="4474"/>
                    <a:pt x="18474" y="4816"/>
                  </a:cubicBezTo>
                  <a:cubicBezTo>
                    <a:pt x="18380" y="5283"/>
                    <a:pt x="18613" y="5485"/>
                    <a:pt x="18769" y="5547"/>
                  </a:cubicBezTo>
                  <a:cubicBezTo>
                    <a:pt x="18837" y="5581"/>
                    <a:pt x="18906" y="5596"/>
                    <a:pt x="18975" y="5596"/>
                  </a:cubicBezTo>
                  <a:cubicBezTo>
                    <a:pt x="19096" y="5596"/>
                    <a:pt x="19214" y="5548"/>
                    <a:pt x="19313" y="5469"/>
                  </a:cubicBezTo>
                  <a:cubicBezTo>
                    <a:pt x="19640" y="5174"/>
                    <a:pt x="19702" y="4381"/>
                    <a:pt x="19438" y="3619"/>
                  </a:cubicBezTo>
                  <a:cubicBezTo>
                    <a:pt x="19422" y="3603"/>
                    <a:pt x="19422" y="3603"/>
                    <a:pt x="19422" y="3572"/>
                  </a:cubicBezTo>
                  <a:cubicBezTo>
                    <a:pt x="20315" y="2513"/>
                    <a:pt x="21827" y="1424"/>
                    <a:pt x="23211" y="1424"/>
                  </a:cubicBezTo>
                  <a:cubicBezTo>
                    <a:pt x="23249" y="1424"/>
                    <a:pt x="23287" y="1425"/>
                    <a:pt x="23325" y="1426"/>
                  </a:cubicBezTo>
                  <a:cubicBezTo>
                    <a:pt x="24289" y="1457"/>
                    <a:pt x="25160" y="2048"/>
                    <a:pt x="25766" y="2779"/>
                  </a:cubicBezTo>
                  <a:cubicBezTo>
                    <a:pt x="25160" y="3759"/>
                    <a:pt x="24927" y="4723"/>
                    <a:pt x="25222" y="5189"/>
                  </a:cubicBezTo>
                  <a:cubicBezTo>
                    <a:pt x="25306" y="5343"/>
                    <a:pt x="25491" y="5523"/>
                    <a:pt x="25822" y="5523"/>
                  </a:cubicBezTo>
                  <a:cubicBezTo>
                    <a:pt x="25859" y="5523"/>
                    <a:pt x="25897" y="5520"/>
                    <a:pt x="25937" y="5516"/>
                  </a:cubicBezTo>
                  <a:cubicBezTo>
                    <a:pt x="26466" y="5485"/>
                    <a:pt x="26777" y="5127"/>
                    <a:pt x="26746" y="4567"/>
                  </a:cubicBezTo>
                  <a:cubicBezTo>
                    <a:pt x="26730" y="4023"/>
                    <a:pt x="26466" y="3370"/>
                    <a:pt x="25999" y="2764"/>
                  </a:cubicBezTo>
                  <a:cubicBezTo>
                    <a:pt x="26819" y="1499"/>
                    <a:pt x="28315" y="234"/>
                    <a:pt x="30134" y="234"/>
                  </a:cubicBezTo>
                  <a:cubicBezTo>
                    <a:pt x="30282" y="234"/>
                    <a:pt x="30434" y="243"/>
                    <a:pt x="30586" y="260"/>
                  </a:cubicBezTo>
                  <a:cubicBezTo>
                    <a:pt x="32452" y="447"/>
                    <a:pt x="33308" y="2359"/>
                    <a:pt x="33510" y="2935"/>
                  </a:cubicBezTo>
                  <a:cubicBezTo>
                    <a:pt x="33556" y="3028"/>
                    <a:pt x="33587" y="3106"/>
                    <a:pt x="33619" y="3215"/>
                  </a:cubicBezTo>
                  <a:cubicBezTo>
                    <a:pt x="33199" y="3697"/>
                    <a:pt x="32950" y="4194"/>
                    <a:pt x="32872" y="4614"/>
                  </a:cubicBezTo>
                  <a:cubicBezTo>
                    <a:pt x="32794" y="5049"/>
                    <a:pt x="32934" y="5360"/>
                    <a:pt x="33261" y="5469"/>
                  </a:cubicBezTo>
                  <a:cubicBezTo>
                    <a:pt x="33316" y="5486"/>
                    <a:pt x="33368" y="5494"/>
                    <a:pt x="33416" y="5494"/>
                  </a:cubicBezTo>
                  <a:cubicBezTo>
                    <a:pt x="33587" y="5494"/>
                    <a:pt x="33717" y="5402"/>
                    <a:pt x="33790" y="5329"/>
                  </a:cubicBezTo>
                  <a:cubicBezTo>
                    <a:pt x="34101" y="5003"/>
                    <a:pt x="34116" y="4163"/>
                    <a:pt x="33852" y="3261"/>
                  </a:cubicBezTo>
                  <a:cubicBezTo>
                    <a:pt x="34648" y="2394"/>
                    <a:pt x="35978" y="1591"/>
                    <a:pt x="37722" y="1591"/>
                  </a:cubicBezTo>
                  <a:cubicBezTo>
                    <a:pt x="37884" y="1591"/>
                    <a:pt x="38051" y="1598"/>
                    <a:pt x="38221" y="1613"/>
                  </a:cubicBezTo>
                  <a:cubicBezTo>
                    <a:pt x="39792" y="1768"/>
                    <a:pt x="40647" y="2826"/>
                    <a:pt x="41036" y="3463"/>
                  </a:cubicBezTo>
                  <a:cubicBezTo>
                    <a:pt x="40802" y="3914"/>
                    <a:pt x="40662" y="4350"/>
                    <a:pt x="40647" y="4723"/>
                  </a:cubicBezTo>
                  <a:cubicBezTo>
                    <a:pt x="40616" y="5236"/>
                    <a:pt x="40802" y="5516"/>
                    <a:pt x="41176" y="5562"/>
                  </a:cubicBezTo>
                  <a:cubicBezTo>
                    <a:pt x="41193" y="5564"/>
                    <a:pt x="41210" y="5565"/>
                    <a:pt x="41226" y="5565"/>
                  </a:cubicBezTo>
                  <a:cubicBezTo>
                    <a:pt x="41374" y="5565"/>
                    <a:pt x="41496" y="5503"/>
                    <a:pt x="41580" y="5391"/>
                  </a:cubicBezTo>
                  <a:cubicBezTo>
                    <a:pt x="41798" y="5096"/>
                    <a:pt x="41735" y="4427"/>
                    <a:pt x="41424" y="3759"/>
                  </a:cubicBezTo>
                  <a:cubicBezTo>
                    <a:pt x="41393" y="3681"/>
                    <a:pt x="41331" y="3572"/>
                    <a:pt x="41269" y="3463"/>
                  </a:cubicBezTo>
                  <a:cubicBezTo>
                    <a:pt x="41847" y="2413"/>
                    <a:pt x="42933" y="1347"/>
                    <a:pt x="44350" y="1347"/>
                  </a:cubicBezTo>
                  <a:cubicBezTo>
                    <a:pt x="44380" y="1347"/>
                    <a:pt x="44411" y="1348"/>
                    <a:pt x="44441" y="1349"/>
                  </a:cubicBezTo>
                  <a:cubicBezTo>
                    <a:pt x="45685" y="1380"/>
                    <a:pt x="46633" y="2515"/>
                    <a:pt x="47069" y="3557"/>
                  </a:cubicBezTo>
                  <a:cubicBezTo>
                    <a:pt x="47022" y="3634"/>
                    <a:pt x="46960" y="3728"/>
                    <a:pt x="46929" y="3805"/>
                  </a:cubicBezTo>
                  <a:cubicBezTo>
                    <a:pt x="46773" y="4116"/>
                    <a:pt x="46416" y="4925"/>
                    <a:pt x="46649" y="5267"/>
                  </a:cubicBezTo>
                  <a:cubicBezTo>
                    <a:pt x="46706" y="5339"/>
                    <a:pt x="46791" y="5424"/>
                    <a:pt x="46963" y="5424"/>
                  </a:cubicBezTo>
                  <a:cubicBezTo>
                    <a:pt x="46977" y="5424"/>
                    <a:pt x="46991" y="5424"/>
                    <a:pt x="47007" y="5423"/>
                  </a:cubicBezTo>
                  <a:cubicBezTo>
                    <a:pt x="47349" y="5391"/>
                    <a:pt x="47551" y="5096"/>
                    <a:pt x="47535" y="4583"/>
                  </a:cubicBezTo>
                  <a:cubicBezTo>
                    <a:pt x="47535" y="4303"/>
                    <a:pt x="47442" y="3930"/>
                    <a:pt x="47302" y="3557"/>
                  </a:cubicBezTo>
                  <a:cubicBezTo>
                    <a:pt x="48033" y="2313"/>
                    <a:pt x="49370" y="1069"/>
                    <a:pt x="50801" y="1007"/>
                  </a:cubicBezTo>
                  <a:cubicBezTo>
                    <a:pt x="50830" y="1005"/>
                    <a:pt x="50860" y="1005"/>
                    <a:pt x="50889" y="1005"/>
                  </a:cubicBezTo>
                  <a:cubicBezTo>
                    <a:pt x="52063" y="1005"/>
                    <a:pt x="52751" y="1906"/>
                    <a:pt x="53040" y="2437"/>
                  </a:cubicBezTo>
                  <a:cubicBezTo>
                    <a:pt x="53211" y="2717"/>
                    <a:pt x="53320" y="3028"/>
                    <a:pt x="53413" y="3323"/>
                  </a:cubicBezTo>
                  <a:cubicBezTo>
                    <a:pt x="53133" y="3852"/>
                    <a:pt x="52931" y="4381"/>
                    <a:pt x="52915" y="4723"/>
                  </a:cubicBezTo>
                  <a:cubicBezTo>
                    <a:pt x="52869" y="5205"/>
                    <a:pt x="53149" y="5283"/>
                    <a:pt x="53257" y="5314"/>
                  </a:cubicBezTo>
                  <a:cubicBezTo>
                    <a:pt x="53271" y="5315"/>
                    <a:pt x="53283" y="5316"/>
                    <a:pt x="53296" y="5316"/>
                  </a:cubicBezTo>
                  <a:cubicBezTo>
                    <a:pt x="53434" y="5316"/>
                    <a:pt x="53545" y="5240"/>
                    <a:pt x="53631" y="5112"/>
                  </a:cubicBezTo>
                  <a:cubicBezTo>
                    <a:pt x="53833" y="4801"/>
                    <a:pt x="53848" y="4101"/>
                    <a:pt x="53631" y="3339"/>
                  </a:cubicBezTo>
                  <a:cubicBezTo>
                    <a:pt x="54236" y="2324"/>
                    <a:pt x="55285" y="1206"/>
                    <a:pt x="56416" y="1206"/>
                  </a:cubicBezTo>
                  <a:cubicBezTo>
                    <a:pt x="56447" y="1206"/>
                    <a:pt x="56477" y="1207"/>
                    <a:pt x="56507" y="1209"/>
                  </a:cubicBezTo>
                  <a:cubicBezTo>
                    <a:pt x="56943" y="1224"/>
                    <a:pt x="57285" y="1395"/>
                    <a:pt x="57565" y="1706"/>
                  </a:cubicBezTo>
                  <a:cubicBezTo>
                    <a:pt x="58435" y="2764"/>
                    <a:pt x="58109" y="5158"/>
                    <a:pt x="58109" y="5174"/>
                  </a:cubicBezTo>
                  <a:cubicBezTo>
                    <a:pt x="58078" y="5236"/>
                    <a:pt x="58124" y="5283"/>
                    <a:pt x="58187" y="5283"/>
                  </a:cubicBezTo>
                  <a:cubicBezTo>
                    <a:pt x="58197" y="5289"/>
                    <a:pt x="58208" y="5292"/>
                    <a:pt x="58219" y="5292"/>
                  </a:cubicBezTo>
                  <a:cubicBezTo>
                    <a:pt x="58257" y="5292"/>
                    <a:pt x="58295" y="5253"/>
                    <a:pt x="58295" y="5205"/>
                  </a:cubicBezTo>
                  <a:cubicBezTo>
                    <a:pt x="58311" y="5112"/>
                    <a:pt x="58653" y="2717"/>
                    <a:pt x="57720" y="1597"/>
                  </a:cubicBezTo>
                  <a:cubicBezTo>
                    <a:pt x="57425" y="1224"/>
                    <a:pt x="57020" y="1038"/>
                    <a:pt x="56523" y="1007"/>
                  </a:cubicBezTo>
                  <a:cubicBezTo>
                    <a:pt x="56498" y="1006"/>
                    <a:pt x="56472" y="1005"/>
                    <a:pt x="56447" y="1005"/>
                  </a:cubicBezTo>
                  <a:cubicBezTo>
                    <a:pt x="55294" y="1005"/>
                    <a:pt x="54223" y="2040"/>
                    <a:pt x="53568" y="3090"/>
                  </a:cubicBezTo>
                  <a:cubicBezTo>
                    <a:pt x="53475" y="2841"/>
                    <a:pt x="53366" y="2593"/>
                    <a:pt x="53226" y="2328"/>
                  </a:cubicBezTo>
                  <a:cubicBezTo>
                    <a:pt x="52659" y="1343"/>
                    <a:pt x="51848" y="802"/>
                    <a:pt x="50916" y="802"/>
                  </a:cubicBezTo>
                  <a:cubicBezTo>
                    <a:pt x="50878" y="802"/>
                    <a:pt x="50839" y="803"/>
                    <a:pt x="50801" y="804"/>
                  </a:cubicBezTo>
                  <a:cubicBezTo>
                    <a:pt x="49355" y="851"/>
                    <a:pt x="48002" y="2079"/>
                    <a:pt x="47224" y="3323"/>
                  </a:cubicBezTo>
                  <a:cubicBezTo>
                    <a:pt x="46727" y="2282"/>
                    <a:pt x="45747" y="1146"/>
                    <a:pt x="44472" y="1131"/>
                  </a:cubicBezTo>
                  <a:cubicBezTo>
                    <a:pt x="44440" y="1130"/>
                    <a:pt x="44408" y="1129"/>
                    <a:pt x="44377" y="1129"/>
                  </a:cubicBezTo>
                  <a:cubicBezTo>
                    <a:pt x="42930" y="1129"/>
                    <a:pt x="41800" y="2165"/>
                    <a:pt x="41191" y="3230"/>
                  </a:cubicBezTo>
                  <a:cubicBezTo>
                    <a:pt x="40740" y="2546"/>
                    <a:pt x="39854" y="1535"/>
                    <a:pt x="38283" y="1395"/>
                  </a:cubicBezTo>
                  <a:cubicBezTo>
                    <a:pt x="38093" y="1378"/>
                    <a:pt x="37907" y="1369"/>
                    <a:pt x="37725" y="1369"/>
                  </a:cubicBezTo>
                  <a:cubicBezTo>
                    <a:pt x="35991" y="1369"/>
                    <a:pt x="34651" y="2140"/>
                    <a:pt x="33821" y="3012"/>
                  </a:cubicBezTo>
                  <a:lnTo>
                    <a:pt x="33774" y="2841"/>
                  </a:lnTo>
                  <a:cubicBezTo>
                    <a:pt x="33168" y="1224"/>
                    <a:pt x="32001" y="182"/>
                    <a:pt x="30680" y="27"/>
                  </a:cubicBezTo>
                  <a:cubicBezTo>
                    <a:pt x="30522" y="9"/>
                    <a:pt x="30367" y="1"/>
                    <a:pt x="30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196017" y="165970"/>
            <a:ext cx="2464090" cy="508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History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454024" y="673735"/>
            <a:ext cx="8689975" cy="421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dirty="0"/>
              <a:t>A </a:t>
            </a:r>
            <a:r>
              <a:rPr lang="en-US" sz="2200" dirty="0" smtClean="0"/>
              <a:t>coagulation disorder:</a:t>
            </a:r>
            <a:r>
              <a:rPr lang="en-US" sz="2200" dirty="0"/>
              <a:t> </a:t>
            </a:r>
            <a:endParaRPr lang="en-US" sz="2200" dirty="0" smtClean="0"/>
          </a:p>
          <a:p>
            <a:pPr marL="757555" lvl="1" indent="-457200">
              <a:buFont typeface="+mj-lt"/>
              <a:buAutoNum type="alphaLcParenR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1900" dirty="0" smtClean="0"/>
              <a:t>xcessive </a:t>
            </a:r>
            <a:r>
              <a:rPr lang="en-US" sz="1900" dirty="0"/>
              <a:t>bleeding since </a:t>
            </a:r>
            <a:r>
              <a:rPr lang="en-US" sz="1900" dirty="0" smtClean="0"/>
              <a:t>menarche</a:t>
            </a:r>
          </a:p>
          <a:p>
            <a:pPr marL="757555" lvl="1" indent="-457200">
              <a:buFont typeface="+mj-lt"/>
              <a:buAutoNum type="alphaLcParenR"/>
            </a:pPr>
            <a:r>
              <a:rPr lang="en-US" sz="1900" dirty="0" smtClean="0"/>
              <a:t>history easy bruising, bleeding after dental tooth extraction</a:t>
            </a:r>
          </a:p>
          <a:p>
            <a:pPr marL="457200" indent="-457200" algn="l">
              <a:buAutoNum type="alphaLcParenR"/>
            </a:pPr>
            <a:endParaRPr lang="en-US" sz="2200" dirty="0" smtClean="0"/>
          </a:p>
          <a:p>
            <a:pPr marL="457200" indent="-457200"/>
            <a:r>
              <a:rPr lang="en-US" sz="2200" dirty="0" smtClean="0"/>
              <a:t>Fibroid: Pressure symptoms urinary symptoms, abdominal mass.</a:t>
            </a:r>
          </a:p>
          <a:p>
            <a:pPr marL="457200" indent="-457200"/>
            <a:r>
              <a:rPr lang="en-US" sz="2200" dirty="0" smtClean="0"/>
              <a:t>Thyroid disease: Weight changes, skin changes and fatigue </a:t>
            </a:r>
            <a:endParaRPr lang="en-US" sz="2200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-237506" y="163307"/>
            <a:ext cx="4461722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Examination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454025" y="858520"/>
            <a:ext cx="8689975" cy="2975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200" dirty="0" smtClean="0"/>
              <a:t>General physical examination:</a:t>
            </a:r>
            <a:endParaRPr lang="en-US" sz="2200" dirty="0"/>
          </a:p>
          <a:p>
            <a:pPr lvl="1"/>
            <a:r>
              <a:rPr lang="en-US" sz="1900" dirty="0" smtClean="0"/>
              <a:t>Signs </a:t>
            </a:r>
            <a:r>
              <a:rPr lang="en-US" sz="1900" dirty="0"/>
              <a:t>of anemia</a:t>
            </a:r>
          </a:p>
          <a:p>
            <a:pPr lvl="1"/>
            <a:r>
              <a:rPr lang="en-US" sz="1900" dirty="0" smtClean="0"/>
              <a:t>Systemic </a:t>
            </a:r>
            <a:r>
              <a:rPr lang="en-US" sz="1900" dirty="0"/>
              <a:t>coagulopathy (bruising, </a:t>
            </a:r>
            <a:r>
              <a:rPr lang="en-US" sz="1900" dirty="0" err="1"/>
              <a:t>petechia</a:t>
            </a:r>
            <a:r>
              <a:rPr lang="en-US" sz="1900" dirty="0"/>
              <a:t>)</a:t>
            </a:r>
          </a:p>
          <a:p>
            <a:pPr lvl="1"/>
            <a:r>
              <a:rPr lang="en-US" sz="1900" dirty="0" smtClean="0"/>
              <a:t>Thyroid </a:t>
            </a:r>
            <a:r>
              <a:rPr lang="en-US" sz="1900" dirty="0"/>
              <a:t>disease ( goiter</a:t>
            </a:r>
            <a:r>
              <a:rPr lang="en-US" sz="1900" dirty="0" smtClean="0"/>
              <a:t>)</a:t>
            </a:r>
            <a:br>
              <a:rPr lang="en-US" sz="1900" dirty="0" smtClean="0"/>
            </a:br>
            <a:endParaRPr lang="en-US" sz="19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200" dirty="0" smtClean="0"/>
              <a:t>Abdominal examination:</a:t>
            </a:r>
            <a:endParaRPr lang="en-US" sz="2200" dirty="0"/>
          </a:p>
          <a:p>
            <a:pPr lvl="1"/>
            <a:r>
              <a:rPr lang="en-US" sz="1900" dirty="0"/>
              <a:t>To reveal pelvic mass (fibroid</a:t>
            </a:r>
            <a:r>
              <a:rPr lang="en-US" sz="1900" dirty="0" smtClean="0"/>
              <a:t>)</a:t>
            </a:r>
            <a:br>
              <a:rPr lang="en-US" sz="1900" dirty="0" smtClean="0"/>
            </a:br>
            <a:endParaRPr lang="en-US" sz="19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200" dirty="0" smtClean="0"/>
              <a:t>Speculum examination:</a:t>
            </a:r>
            <a:endParaRPr lang="en-US" sz="2200" dirty="0"/>
          </a:p>
          <a:p>
            <a:pPr lvl="1"/>
            <a:r>
              <a:rPr lang="en-US" sz="1900" dirty="0"/>
              <a:t> </a:t>
            </a:r>
            <a:r>
              <a:rPr lang="en-US" sz="1900" dirty="0" smtClean="0"/>
              <a:t>To </a:t>
            </a:r>
            <a:r>
              <a:rPr lang="en-US" sz="1900" dirty="0"/>
              <a:t>assess the vulva, vagina and cervix</a:t>
            </a:r>
          </a:p>
          <a:p>
            <a:pPr lvl="1"/>
            <a:r>
              <a:rPr lang="en-US" sz="1900" dirty="0"/>
              <a:t> </a:t>
            </a:r>
            <a:r>
              <a:rPr lang="en-US" sz="1900" dirty="0" smtClean="0"/>
              <a:t>To </a:t>
            </a:r>
            <a:r>
              <a:rPr lang="en-US" sz="1900" dirty="0"/>
              <a:t>assess the source of bleeding such as tumor or discharge .</a:t>
            </a:r>
          </a:p>
          <a:p>
            <a:pPr algn="l"/>
            <a:endParaRPr lang="en-US" sz="2200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39"/>
          <p:cNvSpPr txBox="1">
            <a:spLocks noGrp="1"/>
          </p:cNvSpPr>
          <p:nvPr>
            <p:ph type="title"/>
          </p:nvPr>
        </p:nvSpPr>
        <p:spPr>
          <a:xfrm>
            <a:off x="-567049" y="50323"/>
            <a:ext cx="5198422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</a:rPr>
              <a:t>Investigations</a:t>
            </a:r>
            <a:endParaRPr sz="4000" b="1" dirty="0">
              <a:solidFill>
                <a:schemeClr val="dk2"/>
              </a:solidFill>
            </a:endParaRPr>
          </a:p>
        </p:txBody>
      </p:sp>
      <p:graphicFrame>
        <p:nvGraphicFramePr>
          <p:cNvPr id="3" name="Google Shape;2324;p39"/>
          <p:cNvGraphicFramePr/>
          <p:nvPr>
            <p:custDataLst>
              <p:tags r:id="rId1"/>
            </p:custDataLst>
          </p:nvPr>
        </p:nvGraphicFramePr>
        <p:xfrm>
          <a:off x="340550" y="587055"/>
          <a:ext cx="8592820" cy="4508500"/>
        </p:xfrm>
        <a:graphic>
          <a:graphicData uri="http://schemas.openxmlformats.org/drawingml/2006/table">
            <a:tbl>
              <a:tblPr>
                <a:noFill/>
                <a:tableStyleId>{171B8D9C-D586-4EED-8EE5-76BA8F64DB68}</a:tableStyleId>
              </a:tblPr>
              <a:tblGrid>
                <a:gridCol w="3658235"/>
                <a:gridCol w="4934585"/>
              </a:tblGrid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Full blood count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All women with HMB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Coagulation screen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If history suggestive of a coagulation disorder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Thyroid function tests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If symptoms of thyroid disease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 err="1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Endocervical</a:t>
                      </a: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/high vaginalswabs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If history suggestive of risk of infection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Papsmear</a:t>
                      </a:r>
                      <a:r>
                        <a:rPr lang="en-US" sz="1600" b="1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examination</a:t>
                      </a:r>
                      <a:endParaRPr lang="en-US" sz="1600" b="1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Suspicion of cervical pathology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Evaluation of the uterine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cavity (pelvic ultrasound,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MRI, and outpatient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hysteroscopy)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Intermenstrual or post‐coital bleeding, irregular HMB,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suspected structural pathology, or when medical managemen thas failed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Histological </a:t>
                      </a:r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assessment of</a:t>
                      </a:r>
                    </a:p>
                    <a:p>
                      <a:r>
                        <a:rPr lang="en-US" sz="1600" b="1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the endometrium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Symptomatic women ≥45 years old, younger women 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medical treatment has failed, younger women with risk factor (e.g. PCOS, obesity) and all women prior to surgical intervention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47"/>
          <p:cNvSpPr txBox="1">
            <a:spLocks noGrp="1"/>
          </p:cNvSpPr>
          <p:nvPr>
            <p:ph type="body" idx="1"/>
          </p:nvPr>
        </p:nvSpPr>
        <p:spPr>
          <a:xfrm>
            <a:off x="285045" y="764925"/>
            <a:ext cx="8514080" cy="4998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is important to consider and </a:t>
            </a:r>
            <a:r>
              <a:rPr lang="en-US" dirty="0" smtClean="0"/>
              <a:t>discuss:</a:t>
            </a:r>
            <a:endParaRPr lang="en-US" dirty="0"/>
          </a:p>
          <a:p>
            <a:pPr marL="139700" indent="0" algn="l">
              <a:lnSpc>
                <a:spcPct val="150000"/>
              </a:lnSpc>
              <a:buNone/>
            </a:pPr>
            <a:r>
              <a:rPr lang="en-US" dirty="0"/>
              <a:t>• The patient’s preference of treatment.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dirty="0"/>
              <a:t>• Risks/benefits of each option.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dirty="0"/>
              <a:t>• Contraceptive </a:t>
            </a:r>
            <a:r>
              <a:rPr lang="en-US" dirty="0" smtClean="0"/>
              <a:t>requirements</a:t>
            </a:r>
            <a:endParaRPr lang="en-US" dirty="0"/>
          </a:p>
          <a:p>
            <a:pPr marL="139700" indent="0">
              <a:lnSpc>
                <a:spcPct val="150000"/>
              </a:lnSpc>
            </a:pPr>
            <a:r>
              <a:rPr lang="en-US" dirty="0" smtClean="0"/>
              <a:t>Past medical history</a:t>
            </a:r>
          </a:p>
          <a:p>
            <a:pPr marL="139700" indent="0">
              <a:lnSpc>
                <a:spcPct val="150000"/>
              </a:lnSpc>
            </a:pPr>
            <a:r>
              <a:rPr lang="en-US" dirty="0" smtClean="0"/>
              <a:t>Previous surgical history on uterus</a:t>
            </a:r>
          </a:p>
          <a:p>
            <a:pPr marL="139700" indent="0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2" name="Text Box 1"/>
          <p:cNvSpPr txBox="1"/>
          <p:nvPr/>
        </p:nvSpPr>
        <p:spPr>
          <a:xfrm>
            <a:off x="418935" y="0"/>
            <a:ext cx="3393044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sym typeface="+mn-ea"/>
              </a:rPr>
              <a:t>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" y="734060"/>
            <a:ext cx="3863975" cy="38754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06" y="733851"/>
            <a:ext cx="676715" cy="585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16" y="134620"/>
            <a:ext cx="1871634" cy="804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64940" y="664845"/>
            <a:ext cx="4476750" cy="3688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To impart evidence based research oriented medical education.</a:t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To provide best possible patient care.</a:t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</a:b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To inculcate the values of mutual respect and ethical practice of medicine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59610" y="4239880"/>
            <a:ext cx="438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cap="all" dirty="0">
                <a:solidFill>
                  <a:schemeClr val="accent6">
                    <a:lumMod val="9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VISION,THE DREAM TOMORROW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104265" y="146280"/>
            <a:ext cx="4740902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Medical treatment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302540" y="839647"/>
            <a:ext cx="8009362" cy="297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  </a:t>
            </a:r>
            <a:r>
              <a:rPr lang="en-US" b="1" dirty="0"/>
              <a:t>NON HORMONAL TREATMENTS</a:t>
            </a:r>
            <a:endParaRPr lang="en-US" dirty="0"/>
          </a:p>
          <a:p>
            <a:pPr algn="l"/>
            <a:endParaRPr lang="en-US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u="sng" dirty="0" err="1"/>
              <a:t>Antifibrinolytics</a:t>
            </a:r>
            <a:r>
              <a:rPr lang="en-US" u="sng" dirty="0"/>
              <a:t> (</a:t>
            </a:r>
            <a:r>
              <a:rPr lang="en-US" u="sng" dirty="0" err="1"/>
              <a:t>Tranexamic</a:t>
            </a:r>
            <a:r>
              <a:rPr lang="en-US" u="sng" dirty="0"/>
              <a:t> acid):  </a:t>
            </a:r>
            <a:r>
              <a:rPr lang="en-US" dirty="0"/>
              <a:t>Inhibit endometrial fibrinolysis, reduce blood loss by 50%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u="sng" dirty="0"/>
              <a:t>Prostaglandin </a:t>
            </a:r>
            <a:r>
              <a:rPr lang="en-US" u="sng" dirty="0" err="1"/>
              <a:t>synthetase</a:t>
            </a:r>
            <a:r>
              <a:rPr lang="en-US" u="sng" dirty="0"/>
              <a:t> inhibitors (NSAIDs- </a:t>
            </a:r>
            <a:r>
              <a:rPr lang="en-US" u="sng" dirty="0" err="1"/>
              <a:t>Mefenamic</a:t>
            </a:r>
            <a:r>
              <a:rPr lang="en-US" u="sng" dirty="0"/>
              <a:t> Acid) : </a:t>
            </a:r>
            <a:r>
              <a:rPr lang="en-US" dirty="0"/>
              <a:t> inhibit endometrial prostaglandin production, and reduce blood loss by 25%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-427506" y="95000"/>
            <a:ext cx="6342229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Medical treatment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1"/>
          </p:nvPr>
        </p:nvSpPr>
        <p:spPr>
          <a:xfrm>
            <a:off x="454025" y="644525"/>
            <a:ext cx="8510905" cy="4422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b="1" dirty="0"/>
              <a:t>  HORMONAL TREATMENTS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 err="1"/>
              <a:t>Levonorgestrel</a:t>
            </a:r>
            <a:r>
              <a:rPr lang="en-US" u="sng" dirty="0"/>
              <a:t> Intrauterine system (</a:t>
            </a:r>
            <a:r>
              <a:rPr lang="en-US" u="sng" dirty="0" err="1"/>
              <a:t>Mirena</a:t>
            </a:r>
            <a:r>
              <a:rPr lang="en-US" u="sng" dirty="0"/>
              <a:t> ): </a:t>
            </a:r>
            <a:r>
              <a:rPr lang="en-US" dirty="0"/>
              <a:t>reduces blood loss by 95% after 6 months- 1 year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/>
              <a:t>Progestogens (</a:t>
            </a:r>
            <a:r>
              <a:rPr lang="en-US" u="sng" dirty="0" err="1" smtClean="0"/>
              <a:t>Norethisterone</a:t>
            </a:r>
            <a:r>
              <a:rPr lang="en-US" u="sng" dirty="0" smtClean="0"/>
              <a:t>): </a:t>
            </a:r>
            <a:r>
              <a:rPr lang="en-US" dirty="0"/>
              <a:t>taken 15mg daily in a cyclical pattern from day 6 to day 26 of the menstrual cycle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44"/>
          <p:cNvSpPr txBox="1">
            <a:spLocks noGrp="1"/>
          </p:cNvSpPr>
          <p:nvPr>
            <p:ph type="title"/>
          </p:nvPr>
        </p:nvSpPr>
        <p:spPr>
          <a:xfrm>
            <a:off x="-415634" y="106875"/>
            <a:ext cx="6342229" cy="593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Medical treatment</a:t>
            </a:r>
            <a:endParaRPr sz="4000" b="1" dirty="0"/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4294967295"/>
          </p:nvPr>
        </p:nvSpPr>
        <p:spPr>
          <a:xfrm>
            <a:off x="454025" y="644525"/>
            <a:ext cx="8510905" cy="4422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 smtClean="0"/>
              <a:t>Combined oral contraceptive pill (COCP): </a:t>
            </a:r>
            <a:r>
              <a:rPr lang="en-US" dirty="0" smtClean="0"/>
              <a:t>effective  and reduce blood loss by 50% .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 err="1" smtClean="0"/>
              <a:t>Gonadotrophin</a:t>
            </a:r>
            <a:r>
              <a:rPr lang="en-US" u="sng" dirty="0" smtClean="0"/>
              <a:t>-releasing hormone agonists (</a:t>
            </a:r>
            <a:r>
              <a:rPr lang="en-US" u="sng" dirty="0" err="1" smtClean="0"/>
              <a:t>GnRH</a:t>
            </a:r>
            <a:r>
              <a:rPr lang="en-US" u="sng" dirty="0" smtClean="0"/>
              <a:t>): </a:t>
            </a:r>
            <a:r>
              <a:rPr lang="en-US" dirty="0" smtClean="0"/>
              <a:t>act on the pituitary to stop production of estrogen which results in amenorrhea</a:t>
            </a:r>
            <a:endParaRPr lang="en-US" dirty="0"/>
          </a:p>
        </p:txBody>
      </p:sp>
      <p:sp>
        <p:nvSpPr>
          <p:cNvPr id="2656" name="Google Shape;2656;p44"/>
          <p:cNvSpPr/>
          <p:nvPr/>
        </p:nvSpPr>
        <p:spPr>
          <a:xfrm>
            <a:off x="6828443" y="1692805"/>
            <a:ext cx="98922" cy="95154"/>
          </a:xfrm>
          <a:custGeom>
            <a:avLst/>
            <a:gdLst/>
            <a:ahLst/>
            <a:cxnLst/>
            <a:rect l="l" t="t" r="r" b="b"/>
            <a:pathLst>
              <a:path w="1759" h="1692" extrusionOk="0">
                <a:moveTo>
                  <a:pt x="407" y="1"/>
                </a:moveTo>
                <a:cubicBezTo>
                  <a:pt x="398" y="1"/>
                  <a:pt x="390" y="4"/>
                  <a:pt x="390" y="12"/>
                </a:cubicBezTo>
                <a:cubicBezTo>
                  <a:pt x="374" y="28"/>
                  <a:pt x="1" y="650"/>
                  <a:pt x="265" y="836"/>
                </a:cubicBezTo>
                <a:cubicBezTo>
                  <a:pt x="287" y="847"/>
                  <a:pt x="325" y="858"/>
                  <a:pt x="367" y="858"/>
                </a:cubicBezTo>
                <a:cubicBezTo>
                  <a:pt x="384" y="858"/>
                  <a:pt x="403" y="856"/>
                  <a:pt x="421" y="852"/>
                </a:cubicBezTo>
                <a:cubicBezTo>
                  <a:pt x="514" y="836"/>
                  <a:pt x="607" y="727"/>
                  <a:pt x="701" y="634"/>
                </a:cubicBezTo>
                <a:lnTo>
                  <a:pt x="701" y="634"/>
                </a:lnTo>
                <a:cubicBezTo>
                  <a:pt x="607" y="836"/>
                  <a:pt x="530" y="1038"/>
                  <a:pt x="576" y="1163"/>
                </a:cubicBezTo>
                <a:cubicBezTo>
                  <a:pt x="592" y="1194"/>
                  <a:pt x="607" y="1241"/>
                  <a:pt x="654" y="1256"/>
                </a:cubicBezTo>
                <a:cubicBezTo>
                  <a:pt x="678" y="1271"/>
                  <a:pt x="705" y="1277"/>
                  <a:pt x="733" y="1277"/>
                </a:cubicBezTo>
                <a:cubicBezTo>
                  <a:pt x="885" y="1277"/>
                  <a:pt x="1085" y="1085"/>
                  <a:pt x="1229" y="914"/>
                </a:cubicBezTo>
                <a:lnTo>
                  <a:pt x="1229" y="914"/>
                </a:lnTo>
                <a:cubicBezTo>
                  <a:pt x="1089" y="1147"/>
                  <a:pt x="981" y="1427"/>
                  <a:pt x="1043" y="1567"/>
                </a:cubicBezTo>
                <a:cubicBezTo>
                  <a:pt x="1058" y="1629"/>
                  <a:pt x="1089" y="1645"/>
                  <a:pt x="1136" y="1660"/>
                </a:cubicBezTo>
                <a:cubicBezTo>
                  <a:pt x="1152" y="1692"/>
                  <a:pt x="1198" y="1692"/>
                  <a:pt x="1214" y="1692"/>
                </a:cubicBezTo>
                <a:cubicBezTo>
                  <a:pt x="1509" y="1692"/>
                  <a:pt x="1758" y="1147"/>
                  <a:pt x="1758" y="1147"/>
                </a:cubicBezTo>
                <a:cubicBezTo>
                  <a:pt x="1758" y="1116"/>
                  <a:pt x="1758" y="1101"/>
                  <a:pt x="1743" y="1101"/>
                </a:cubicBezTo>
                <a:cubicBezTo>
                  <a:pt x="1711" y="1101"/>
                  <a:pt x="1696" y="1101"/>
                  <a:pt x="1696" y="1116"/>
                </a:cubicBezTo>
                <a:cubicBezTo>
                  <a:pt x="1696" y="1116"/>
                  <a:pt x="1447" y="1645"/>
                  <a:pt x="1198" y="1645"/>
                </a:cubicBezTo>
                <a:lnTo>
                  <a:pt x="1136" y="1645"/>
                </a:lnTo>
                <a:cubicBezTo>
                  <a:pt x="1121" y="1645"/>
                  <a:pt x="1089" y="1629"/>
                  <a:pt x="1074" y="1583"/>
                </a:cubicBezTo>
                <a:cubicBezTo>
                  <a:pt x="981" y="1349"/>
                  <a:pt x="1447" y="619"/>
                  <a:pt x="1447" y="619"/>
                </a:cubicBezTo>
                <a:cubicBezTo>
                  <a:pt x="1463" y="603"/>
                  <a:pt x="1463" y="572"/>
                  <a:pt x="1447" y="572"/>
                </a:cubicBezTo>
                <a:cubicBezTo>
                  <a:pt x="1439" y="564"/>
                  <a:pt x="1428" y="560"/>
                  <a:pt x="1418" y="560"/>
                </a:cubicBezTo>
                <a:cubicBezTo>
                  <a:pt x="1408" y="560"/>
                  <a:pt x="1400" y="564"/>
                  <a:pt x="1400" y="572"/>
                </a:cubicBezTo>
                <a:cubicBezTo>
                  <a:pt x="1257" y="773"/>
                  <a:pt x="902" y="1251"/>
                  <a:pt x="701" y="1251"/>
                </a:cubicBezTo>
                <a:cubicBezTo>
                  <a:pt x="684" y="1251"/>
                  <a:pt x="669" y="1248"/>
                  <a:pt x="654" y="1241"/>
                </a:cubicBezTo>
                <a:cubicBezTo>
                  <a:pt x="623" y="1241"/>
                  <a:pt x="607" y="1225"/>
                  <a:pt x="607" y="1178"/>
                </a:cubicBezTo>
                <a:cubicBezTo>
                  <a:pt x="576" y="1007"/>
                  <a:pt x="747" y="650"/>
                  <a:pt x="887" y="416"/>
                </a:cubicBezTo>
                <a:lnTo>
                  <a:pt x="996" y="230"/>
                </a:lnTo>
                <a:cubicBezTo>
                  <a:pt x="1012" y="214"/>
                  <a:pt x="1012" y="183"/>
                  <a:pt x="996" y="183"/>
                </a:cubicBezTo>
                <a:cubicBezTo>
                  <a:pt x="988" y="175"/>
                  <a:pt x="981" y="172"/>
                  <a:pt x="975" y="172"/>
                </a:cubicBezTo>
                <a:cubicBezTo>
                  <a:pt x="969" y="172"/>
                  <a:pt x="965" y="175"/>
                  <a:pt x="965" y="183"/>
                </a:cubicBezTo>
                <a:cubicBezTo>
                  <a:pt x="965" y="183"/>
                  <a:pt x="903" y="261"/>
                  <a:pt x="841" y="385"/>
                </a:cubicBezTo>
                <a:cubicBezTo>
                  <a:pt x="732" y="556"/>
                  <a:pt x="545" y="790"/>
                  <a:pt x="390" y="836"/>
                </a:cubicBezTo>
                <a:cubicBezTo>
                  <a:pt x="359" y="836"/>
                  <a:pt x="312" y="836"/>
                  <a:pt x="281" y="805"/>
                </a:cubicBezTo>
                <a:cubicBezTo>
                  <a:pt x="110" y="696"/>
                  <a:pt x="343" y="230"/>
                  <a:pt x="436" y="59"/>
                </a:cubicBezTo>
                <a:cubicBezTo>
                  <a:pt x="452" y="28"/>
                  <a:pt x="452" y="12"/>
                  <a:pt x="436" y="12"/>
                </a:cubicBezTo>
                <a:cubicBezTo>
                  <a:pt x="429" y="4"/>
                  <a:pt x="417" y="1"/>
                  <a:pt x="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48"/>
          <p:cNvSpPr txBox="1">
            <a:spLocks noGrp="1"/>
          </p:cNvSpPr>
          <p:nvPr>
            <p:ph type="subTitle" idx="1"/>
          </p:nvPr>
        </p:nvSpPr>
        <p:spPr>
          <a:xfrm>
            <a:off x="375615" y="1475321"/>
            <a:ext cx="8364624" cy="1837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/>
              <a:t>Endometrial </a:t>
            </a:r>
            <a:r>
              <a:rPr lang="en-GB" dirty="0" err="1" smtClean="0"/>
              <a:t>Abalation</a:t>
            </a:r>
            <a:endParaRPr lang="en-GB" dirty="0" smtClean="0"/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/>
              <a:t>Uterine artery </a:t>
            </a:r>
            <a:r>
              <a:rPr lang="en-GB" dirty="0" err="1" smtClean="0"/>
              <a:t>Embolization</a:t>
            </a:r>
            <a:endParaRPr lang="en-GB" dirty="0" smtClean="0"/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err="1" smtClean="0"/>
              <a:t>Myomectomy</a:t>
            </a:r>
            <a:endParaRPr lang="en-GB" dirty="0" smtClean="0"/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err="1" smtClean="0"/>
              <a:t>Transcervical</a:t>
            </a:r>
            <a:r>
              <a:rPr lang="en-GB" dirty="0" smtClean="0"/>
              <a:t> resection of fibroid</a:t>
            </a:r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/>
              <a:t>Hysterectomy</a:t>
            </a:r>
            <a:endParaRPr dirty="0"/>
          </a:p>
        </p:txBody>
      </p:sp>
      <p:sp>
        <p:nvSpPr>
          <p:cNvPr id="2931" name="Google Shape;2931;p48"/>
          <p:cNvSpPr txBox="1">
            <a:spLocks noGrp="1"/>
          </p:cNvSpPr>
          <p:nvPr>
            <p:ph type="title"/>
          </p:nvPr>
        </p:nvSpPr>
        <p:spPr>
          <a:xfrm>
            <a:off x="-50862" y="233029"/>
            <a:ext cx="514539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315160"/>
              </a:buClr>
              <a:buSzPts val="6000"/>
            </a:pPr>
            <a:r>
              <a:rPr lang="en-GB" sz="4000" b="1" dirty="0" smtClean="0">
                <a:solidFill>
                  <a:schemeClr val="tx1"/>
                </a:solidFill>
                <a:latin typeface="Barlow Semi Condensed Black" panose="00000806000000000000"/>
                <a:sym typeface="Barlow Semi Condensed Black" panose="00000806000000000000"/>
              </a:rPr>
              <a:t>  </a:t>
            </a:r>
            <a:r>
              <a:rPr lang="en-US" sz="4000" b="1" dirty="0">
                <a:solidFill>
                  <a:schemeClr val="tx1"/>
                </a:solidFill>
              </a:rPr>
              <a:t>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Endometrial Ablation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35990"/>
            <a:ext cx="849820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Endometrial ablation is the targeted destruction of the </a:t>
            </a:r>
            <a:r>
              <a:rPr lang="en-US" sz="2200" dirty="0" err="1" smtClean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endometrium</a:t>
            </a:r>
            <a:r>
              <a:rPr lang="en-US" sz="2200" dirty="0" smtClean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, prevents 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regeneration of endometrium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Suitable for women with a uterus no bigger than 10 weeks  size and fibroid &lt;3cm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After treatment, 40% will become </a:t>
            </a:r>
            <a:r>
              <a:rPr lang="en-US" sz="2200" dirty="0" err="1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amenorrhoeic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, 40% will have markedly reduced blood loss and 20% will have no difference.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25" y="3633851"/>
            <a:ext cx="4439126" cy="1344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4154" y="4257639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Microwave ablation (</a:t>
            </a:r>
            <a:r>
              <a:rPr lang="en-US" dirty="0" err="1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Microsulis</a:t>
            </a:r>
            <a:r>
              <a:rPr lang="en-US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™).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772" y="482009"/>
            <a:ext cx="8041228" cy="537491"/>
          </a:xfrm>
        </p:spPr>
        <p:txBody>
          <a:bodyPr/>
          <a:lstStyle/>
          <a:p>
            <a:pPr algn="l"/>
            <a:r>
              <a:rPr lang="en-US" sz="3200" b="1" dirty="0"/>
              <a:t>Uterine artery embolization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470" y="1100385"/>
            <a:ext cx="8169639" cy="2952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 well-established technique for the treatment of fibroids. 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The femoral artery is canalized on one or both sides and fed into the iliac and then into uterine artery.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After treatment, 30-46% reduction in fibroid volume as </a:t>
            </a:r>
            <a:r>
              <a:rPr lang="en-US" sz="2200" dirty="0" err="1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benn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 reported and symptomatic improvement </a:t>
            </a:r>
            <a:r>
              <a:rPr lang="en-US" sz="2200" dirty="0" err="1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upto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Barlow Semi Condensed" panose="00000506000000000000"/>
                <a:cs typeface="Arial" pitchFamily="34" charset="0"/>
                <a:sym typeface="Barlow Semi Condensed" panose="00000506000000000000"/>
              </a:rPr>
              <a:t> 85%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Polypectomy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20" y="953135"/>
            <a:ext cx="8296644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 err="1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Endocervical</a:t>
            </a:r>
            <a:r>
              <a:rPr lang="en-US" sz="22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 polyps can be avulsed in the outpatient setting.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 Endometrial polyps can be removed under general anesthesia or by </a:t>
            </a:r>
            <a:r>
              <a:rPr lang="en-US" sz="2200" dirty="0" err="1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hysteroscopic</a:t>
            </a:r>
            <a:r>
              <a:rPr lang="en-US" sz="22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 resection.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8717" y="2618902"/>
            <a:ext cx="3912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3500"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ammetto One" panose="02000505020000020004"/>
                <a:cs typeface="Arial" panose="020B0604020202020204" pitchFamily="34" charset="0"/>
                <a:sym typeface="Rammetto One" panose="02000505020000020004"/>
              </a:rPr>
              <a:t>Myomectomy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469" y="3242635"/>
            <a:ext cx="84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It is the surgical removal of fibroid from the uterine wall with conservation of the uterus</a:t>
            </a:r>
            <a:r>
              <a:rPr lang="en-US" sz="2400" dirty="0" smtClean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.</a:t>
            </a:r>
            <a:endParaRPr lang="en-US" sz="2400" dirty="0">
              <a:solidFill>
                <a:schemeClr val="dk1"/>
              </a:solidFill>
              <a:latin typeface="Barlow Semi Condensed" panose="00000506000000000000"/>
              <a:ea typeface="Barlow Semi Condensed" panose="00000506000000000000"/>
              <a:cs typeface="Barlow Semi Condensed" panose="00000506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/>
              <a:t>Hysterectomy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835" y="1254760"/>
            <a:ext cx="7795895" cy="197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It is the surgical removal of the uterus.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Considered in women who have completed family and when medical and less invasive treatment has failed.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rPr>
              <a:t>Can be performed abdominally and vaginally.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09" y="1950023"/>
            <a:ext cx="2397081" cy="231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35330" y="1365250"/>
            <a:ext cx="7951470" cy="18675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/>
            <a:r>
              <a:rPr lang="en-US" altLang="zh-CN" sz="2400" b="0" i="0">
                <a:solidFill>
                  <a:srgbClr val="222222"/>
                </a:solidFill>
                <a:latin typeface="Arial" panose="020B0604020202020204"/>
                <a:ea typeface="Arial" panose="020B0604020202020204"/>
              </a:rPr>
              <a:t>Lebduska E, Beshear D, Spataro BM. Abnormal uterine bleeding. Medical Clinics. 2023 Mar 1;107(2):235-46.</a:t>
            </a:r>
          </a:p>
          <a:p>
            <a:pPr marL="0" indent="0" algn="l"/>
            <a:endParaRPr lang="en-US" altLang="zh-CN" sz="2400" b="0" i="0">
              <a:solidFill>
                <a:srgbClr val="222222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/>
            <a:endParaRPr lang="en-US" altLang="zh-CN" sz="2400" b="0" i="0">
              <a:solidFill>
                <a:srgbClr val="222222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l"/>
            <a:r>
              <a:rPr lang="en-US" altLang="en-US" sz="2400" b="0" i="0">
                <a:solidFill>
                  <a:srgbClr val="222222"/>
                </a:solidFill>
                <a:latin typeface="Arial" panose="020B0604020202020204"/>
                <a:ea typeface="Arial" panose="020B0604020202020204"/>
              </a:rPr>
              <a:t>Achanna KS, Nanda J. Evaluation and management of abnormal uterine bleeding. Med J Malaysia. 2022 May 1;77(3):374-83.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923" y="302130"/>
            <a:ext cx="42672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Rammetto One" panose="02000505020000020004"/>
                <a:cs typeface="Arial" panose="020B0604020202020204" pitchFamily="34" charset="0"/>
                <a:sym typeface="Rammetto One" panose="02000505020000020004"/>
              </a:rPr>
              <a:t>Beneficence</a:t>
            </a:r>
            <a:endParaRPr lang="en-US" sz="4000" b="1" dirty="0">
              <a:solidFill>
                <a:schemeClr val="dk1"/>
              </a:solidFill>
              <a:latin typeface="Arial" panose="020B0604020202020204" pitchFamily="34" charset="0"/>
              <a:ea typeface="Rammetto One" panose="02000505020000020004"/>
              <a:cs typeface="Arial" panose="020B0604020202020204" pitchFamily="34" charset="0"/>
              <a:sym typeface="Rammetto One" panose="0200050502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815" y="1137285"/>
            <a:ext cx="8275955" cy="312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The principle of beneficence is the obligation of physician.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To act for the benefit of the patient.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Support a number of moral rules to protect and defend the right of others.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Prevent harm, remove conditions that will cause harm.</a:t>
            </a:r>
          </a:p>
          <a:p>
            <a:pPr marL="285750" indent="-285750">
              <a:spcBef>
                <a:spcPts val="1600"/>
              </a:spcBef>
              <a:buClr>
                <a:schemeClr val="dk2"/>
              </a:buClr>
              <a:buSzPts val="1400"/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</a:rPr>
              <a:t>Help persons with disabilities, and rescue persons in danger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" y="255905"/>
            <a:ext cx="4305300" cy="4424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535" y="256540"/>
            <a:ext cx="4164330" cy="452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78" y="3509923"/>
            <a:ext cx="1289026" cy="127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pace Grotesk" panose="020B0604020202020204"/>
              </a:rPr>
              <a:t>Biomedical ethics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013" y="1439438"/>
            <a:ext cx="844335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Mulish Medium" panose="020B0604020202020204"/>
                <a:ea typeface="Mulish Medium" panose="020B0604020202020204"/>
                <a:cs typeface="Mulish Medium" panose="020B0604020202020204"/>
                <a:sym typeface="Mulish Medium" panose="020B0604020202020204"/>
              </a:rPr>
              <a:t>All the treatment options should be approachable to patients.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Mulish Medium" panose="020B0604020202020204"/>
              <a:ea typeface="Mulish Medium" panose="020B0604020202020204"/>
              <a:cs typeface="Mulish Medium" panose="020B0604020202020204"/>
              <a:sym typeface="Mulish Medium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Mulish Medium" panose="020B0604020202020204"/>
                <a:ea typeface="Mulish Medium" panose="020B0604020202020204"/>
                <a:cs typeface="Mulish Medium" panose="020B0604020202020204"/>
                <a:sym typeface="Mulish Medium" panose="020B0604020202020204"/>
              </a:rPr>
              <a:t>Availability of blood products in primary and secondary health care units.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Mulish Medium" panose="020B0604020202020204"/>
              <a:ea typeface="Mulish Medium" panose="020B0604020202020204"/>
              <a:cs typeface="Mulish Medium" panose="020B0604020202020204"/>
              <a:sym typeface="Mulish Medium" panose="020B060402020202020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Mulish Medium" panose="020B0604020202020204"/>
                <a:ea typeface="Mulish Medium" panose="020B0604020202020204"/>
                <a:cs typeface="Mulish Medium" panose="020B0604020202020204"/>
                <a:sym typeface="Mulish Medium" panose="020B0604020202020204"/>
              </a:rPr>
              <a:t>Timely  decision to refer the patient if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/>
              <a:t>Learning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6259" y="1387475"/>
            <a:ext cx="82414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GNAECOLOGY by Ten Teachers, 20</a:t>
            </a:r>
            <a:r>
              <a:rPr lang="en-US" sz="2400" baseline="30000" dirty="0">
                <a:solidFill>
                  <a:schemeClr val="tx1"/>
                </a:solidFill>
                <a:sym typeface="+mn-ea"/>
              </a:rPr>
              <a:t>th</a:t>
            </a:r>
            <a:r>
              <a:rPr lang="en-US" sz="2400" dirty="0">
                <a:solidFill>
                  <a:schemeClr val="tx1"/>
                </a:solidFill>
                <a:sym typeface="+mn-ea"/>
              </a:rPr>
              <a:t> EDITION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Dewhurst’s Textbook Of Obstetrics &amp; </a:t>
            </a:r>
            <a:r>
              <a:rPr lang="en-US" sz="2400" dirty="0" err="1">
                <a:solidFill>
                  <a:schemeClr val="tx1"/>
                </a:solidFill>
                <a:sym typeface="+mn-ea"/>
              </a:rPr>
              <a:t>Gynaecology</a:t>
            </a:r>
            <a:r>
              <a:rPr lang="en-US" sz="2400" dirty="0">
                <a:solidFill>
                  <a:schemeClr val="tx1"/>
                </a:solidFill>
                <a:sym typeface="+mn-ea"/>
              </a:rPr>
              <a:t>, 9</a:t>
            </a:r>
            <a:r>
              <a:rPr lang="en-US" sz="2400" baseline="30000" dirty="0">
                <a:solidFill>
                  <a:schemeClr val="tx1"/>
                </a:solidFill>
                <a:sym typeface="+mn-ea"/>
              </a:rPr>
              <a:t>th</a:t>
            </a:r>
            <a:r>
              <a:rPr lang="en-US" sz="2400" dirty="0">
                <a:solidFill>
                  <a:schemeClr val="tx1"/>
                </a:solidFill>
                <a:sym typeface="+mn-ea"/>
              </a:rPr>
              <a:t> EDITION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Google scholar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Google images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139700" indent="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10"/>
            <a:ext cx="8229600" cy="36322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How To Access Digital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7850" y="712470"/>
            <a:ext cx="8378190" cy="443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Go to the website of HEC National Digital Library.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On Home Page, click on the INSTITUTES.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A page will appear showing the universities from Public and Private Sector and other Institutes which have access to HEC National Digital Library HNDL.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Select your desired Institute.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A page will appear showing the resources of the institution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Journals and Researches will appear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You can find a Journal by clicking on JOURNALS AND DATABASE and enter a keyword to search for your desired journal.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83945" y="757555"/>
            <a:ext cx="7195185" cy="365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41"/>
          <p:cNvSpPr txBox="1">
            <a:spLocks noGrp="1"/>
          </p:cNvSpPr>
          <p:nvPr>
            <p:ph type="title"/>
          </p:nvPr>
        </p:nvSpPr>
        <p:spPr>
          <a:xfrm>
            <a:off x="720000" y="20543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dirty="0"/>
              <a:t>Learning Objectives</a:t>
            </a:r>
            <a:endParaRPr sz="4000" b="1" dirty="0">
              <a:solidFill>
                <a:schemeClr val="dk2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6226" y="1091433"/>
            <a:ext cx="8900811" cy="3197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/>
              <a:t>Define abnormal uterine bleeding (AUB) and describe its types and </a:t>
            </a:r>
            <a:r>
              <a:rPr lang="en-US" altLang="zh-CN" sz="2200" dirty="0" smtClean="0"/>
              <a:t>prevalence</a:t>
            </a:r>
            <a:endParaRPr lang="en-US" altLang="zh-CN" sz="2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/>
              <a:t>Classify AUB </a:t>
            </a:r>
            <a:r>
              <a:rPr lang="en-US" altLang="zh-CN" sz="2200" dirty="0" smtClean="0"/>
              <a:t>and </a:t>
            </a:r>
            <a:r>
              <a:rPr lang="en-US" altLang="zh-CN" sz="2200" dirty="0"/>
              <a:t>recognize key history and examination </a:t>
            </a:r>
            <a:r>
              <a:rPr lang="en-US" altLang="zh-CN" sz="2200" dirty="0" smtClean="0"/>
              <a:t>findings</a:t>
            </a:r>
            <a:endParaRPr lang="en-US" altLang="zh-CN" sz="2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/>
              <a:t>Identify </a:t>
            </a:r>
            <a:r>
              <a:rPr lang="en-US" altLang="zh-CN" sz="2200" dirty="0" smtClean="0"/>
              <a:t>investigations </a:t>
            </a:r>
            <a:r>
              <a:rPr lang="en-US" altLang="zh-CN" sz="2200" dirty="0"/>
              <a:t>to diagnose </a:t>
            </a:r>
            <a:r>
              <a:rPr lang="en-US" altLang="zh-CN" sz="2200" dirty="0" smtClean="0"/>
              <a:t>AUB</a:t>
            </a:r>
            <a:endParaRPr lang="en-US" altLang="zh-CN" sz="2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dirty="0" smtClean="0"/>
              <a:t>Discuss management options</a:t>
            </a:r>
            <a:endParaRPr lang="en-US" altLang="zh-C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1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1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is the amount of blood loss in HMB as per definition?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60 </a:t>
            </a:r>
            <a:r>
              <a:rPr lang="en-US" sz="2400" dirty="0" err="1" smtClean="0"/>
              <a:t>mL</a:t>
            </a:r>
            <a:endParaRPr lang="en-US" sz="2400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70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80 </a:t>
            </a:r>
            <a:r>
              <a:rPr lang="en-US" sz="2400" dirty="0" err="1" smtClean="0"/>
              <a:t>mL</a:t>
            </a:r>
            <a:r>
              <a:rPr lang="en-US" sz="2400" dirty="0" smtClean="0"/>
              <a:t>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90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100 </a:t>
            </a:r>
            <a:r>
              <a:rPr lang="en-US" sz="2400" dirty="0" err="1" smtClean="0"/>
              <a:t>mL</a:t>
            </a: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1661160" y="25971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2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term dysfunctional uterine bleeding as been replaced by which of the following?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Heavy menstrual bleeding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Inter-menstrual bleeding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Post coital bleeding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Bleeding of endometrial </a:t>
            </a:r>
            <a:r>
              <a:rPr lang="en-US" dirty="0" smtClean="0"/>
              <a:t>origin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Abnormal uterine bleeding</a:t>
            </a:r>
            <a:r>
              <a:rPr lang="en-US" dirty="0" smtClean="0"/>
              <a:t> </a:t>
            </a: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4886175" y="32947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3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Which of the following is an indication for endometrial biopsy in HMB?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Age over 40 years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Endometrial thickness &lt; 4mm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Treatment failure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Obesity with </a:t>
            </a:r>
            <a:r>
              <a:rPr lang="en-US" sz="2400" dirty="0" smtClean="0"/>
              <a:t>hypertension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No prior ablative techniques</a:t>
            </a:r>
            <a:endParaRPr lang="en-US" sz="24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3128010" y="2921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302708" y="163659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Question 4</a:t>
            </a:r>
            <a:endParaRPr sz="40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380010" y="1504240"/>
            <a:ext cx="8300851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Which is the most common cause of AUB?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err="1" smtClean="0"/>
              <a:t>Adenomyosis</a:t>
            </a:r>
            <a:endParaRPr lang="en-US" dirty="0" smtClean="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Fibroid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Endometrial polyp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smtClean="0"/>
              <a:t>Bleeding of endometrial </a:t>
            </a:r>
            <a:r>
              <a:rPr lang="en-US" dirty="0" smtClean="0"/>
              <a:t>Origin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smtClean="0"/>
              <a:t>Coagulation disorders</a:t>
            </a:r>
            <a:endParaRPr lang="en-US" sz="24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4918710" y="28257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0"/>
          <p:cNvSpPr txBox="1">
            <a:spLocks noGrp="1"/>
          </p:cNvSpPr>
          <p:nvPr>
            <p:ph type="title"/>
          </p:nvPr>
        </p:nvSpPr>
        <p:spPr>
          <a:xfrm>
            <a:off x="255208" y="-168841"/>
            <a:ext cx="484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Question 5</a:t>
            </a:r>
            <a:endParaRPr sz="3200" b="1" dirty="0"/>
          </a:p>
        </p:txBody>
      </p:sp>
      <p:sp>
        <p:nvSpPr>
          <p:cNvPr id="2333" name="Google Shape;2333;p40"/>
          <p:cNvSpPr txBox="1">
            <a:spLocks noGrp="1"/>
          </p:cNvSpPr>
          <p:nvPr>
            <p:ph type="subTitle" idx="4294967295"/>
          </p:nvPr>
        </p:nvSpPr>
        <p:spPr>
          <a:xfrm>
            <a:off x="-59365" y="684865"/>
            <a:ext cx="9132115" cy="111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A 32-year-old woman present with heavy menstrual bleeding she has two children and doesn’t want to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concieve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at present. O/E she has normal size uterus that’s non-tender</a:t>
            </a:r>
          </a:p>
          <a:p>
            <a:pPr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What is the first line treatment for her HMB according to NICE?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7512" y="2707575"/>
            <a:ext cx="8075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Endometrial </a:t>
            </a: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abalation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Oral contraceptive pills</a:t>
            </a: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Oral contraceptive pills used back to back </a:t>
            </a:r>
          </a:p>
          <a:p>
            <a:pPr marL="457200" indent="-457200">
              <a:buAutoNum type="alphaLcPeriod"/>
            </a:pPr>
            <a:r>
              <a:rPr lang="en-US" altLang="zh-C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Northisterone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LNG-IUS</a:t>
            </a: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013585" y="3959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6*346"/>
  <p:tag name="TABLE_ENDDRAG_RECT" val="27*50*676*346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1112</Words>
  <Application>WPS Presentation</Application>
  <PresentationFormat>On-screen Show (16:9)</PresentationFormat>
  <Paragraphs>194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Barlow Semi Condensed</vt:lpstr>
      <vt:lpstr>Bookman Old Style</vt:lpstr>
      <vt:lpstr>Wingdings</vt:lpstr>
      <vt:lpstr>Barlow Semi Condensed Black</vt:lpstr>
      <vt:lpstr>Rammetto One</vt:lpstr>
      <vt:lpstr>SimSun</vt:lpstr>
      <vt:lpstr>Space Grotesk</vt:lpstr>
      <vt:lpstr>Mulish Medium</vt:lpstr>
      <vt:lpstr>Calibri</vt:lpstr>
      <vt:lpstr>1_Default Design</vt:lpstr>
      <vt:lpstr>Abnormal Uterine Bleeding</vt:lpstr>
      <vt:lpstr>Slide 2</vt:lpstr>
      <vt:lpstr>Slide 3</vt:lpstr>
      <vt:lpstr>Learning Objectives</vt:lpstr>
      <vt:lpstr>Question 1</vt:lpstr>
      <vt:lpstr>Question 2</vt:lpstr>
      <vt:lpstr>Question 3</vt:lpstr>
      <vt:lpstr>Question 4</vt:lpstr>
      <vt:lpstr>Question 5</vt:lpstr>
      <vt:lpstr>Definition </vt:lpstr>
      <vt:lpstr>Types of AUB</vt:lpstr>
      <vt:lpstr>Prevalance and impact </vt:lpstr>
      <vt:lpstr>FIGO has developed a classification system recognized as PALM COEIN</vt:lpstr>
      <vt:lpstr>Clinical Evaluation</vt:lpstr>
      <vt:lpstr>History</vt:lpstr>
      <vt:lpstr>History</vt:lpstr>
      <vt:lpstr>Examination</vt:lpstr>
      <vt:lpstr>Investigations</vt:lpstr>
      <vt:lpstr>Slide 19</vt:lpstr>
      <vt:lpstr>Medical treatment</vt:lpstr>
      <vt:lpstr>Medical treatment</vt:lpstr>
      <vt:lpstr>Medical treatment</vt:lpstr>
      <vt:lpstr>  Surgical treatment</vt:lpstr>
      <vt:lpstr>Endometrial Ablation</vt:lpstr>
      <vt:lpstr>Uterine artery embolization </vt:lpstr>
      <vt:lpstr>Polypectomy</vt:lpstr>
      <vt:lpstr>Hysterectomy </vt:lpstr>
      <vt:lpstr>Research</vt:lpstr>
      <vt:lpstr>Slide 29</vt:lpstr>
      <vt:lpstr>Biomedical ethics</vt:lpstr>
      <vt:lpstr>Learning Resources</vt:lpstr>
      <vt:lpstr>How To Access Digital Library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Uterine Bleeding</dc:title>
  <dc:creator>Saria Umair</dc:creator>
  <cp:lastModifiedBy>Windows User</cp:lastModifiedBy>
  <cp:revision>65</cp:revision>
  <dcterms:created xsi:type="dcterms:W3CDTF">2025-03-03T07:14:00Z</dcterms:created>
  <dcterms:modified xsi:type="dcterms:W3CDTF">2025-03-05T06:29:00Z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C236796A6C9F4E7D8DB1BBFCB46B584C_13</vt:lpwstr>
  </property>
  <property fmtid="{D5CDD505-2E9C-101B-9397-08002B2CF9AE}" pid="3" name="KSOProductBuildVer">
    <vt:lpwstr>1033-12.2.0.20323</vt:lpwstr>
  </property>
</Properties>
</file>