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35"/>
  </p:notesMasterIdLst>
  <p:sldIdLst>
    <p:sldId id="276" r:id="rId2"/>
    <p:sldId id="256" r:id="rId3"/>
    <p:sldId id="313" r:id="rId4"/>
    <p:sldId id="285" r:id="rId5"/>
    <p:sldId id="278" r:id="rId6"/>
    <p:sldId id="286" r:id="rId7"/>
    <p:sldId id="287" r:id="rId8"/>
    <p:sldId id="298" r:id="rId9"/>
    <p:sldId id="288" r:id="rId10"/>
    <p:sldId id="289" r:id="rId11"/>
    <p:sldId id="300" r:id="rId12"/>
    <p:sldId id="302" r:id="rId13"/>
    <p:sldId id="290" r:id="rId14"/>
    <p:sldId id="269" r:id="rId15"/>
    <p:sldId id="257" r:id="rId16"/>
    <p:sldId id="259" r:id="rId17"/>
    <p:sldId id="273" r:id="rId18"/>
    <p:sldId id="268" r:id="rId19"/>
    <p:sldId id="296" r:id="rId20"/>
    <p:sldId id="311" r:id="rId21"/>
    <p:sldId id="297" r:id="rId22"/>
    <p:sldId id="301" r:id="rId23"/>
    <p:sldId id="295" r:id="rId24"/>
    <p:sldId id="293" r:id="rId25"/>
    <p:sldId id="305" r:id="rId26"/>
    <p:sldId id="291" r:id="rId27"/>
    <p:sldId id="292" r:id="rId28"/>
    <p:sldId id="264" r:id="rId29"/>
    <p:sldId id="299" r:id="rId30"/>
    <p:sldId id="310" r:id="rId31"/>
    <p:sldId id="308" r:id="rId32"/>
    <p:sldId id="312" r:id="rId33"/>
    <p:sldId id="309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702" y="32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9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8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8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3CAE6E-0776-4B6F-B70B-5A4F505B70F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BC2A069-9A11-4339-BA77-4F3514FBD69F}">
      <dgm:prSet/>
      <dgm:spPr/>
      <dgm:t>
        <a:bodyPr/>
        <a:lstStyle/>
        <a:p>
          <a:r>
            <a:rPr lang="en-US"/>
            <a:t>What is asthma</a:t>
          </a:r>
        </a:p>
      </dgm:t>
    </dgm:pt>
    <dgm:pt modelId="{59E873C4-4523-403F-B34D-2BC83E813431}" type="parTrans" cxnId="{3A47815C-144A-4C31-B690-04188CAF603D}">
      <dgm:prSet/>
      <dgm:spPr/>
      <dgm:t>
        <a:bodyPr/>
        <a:lstStyle/>
        <a:p>
          <a:endParaRPr lang="en-US"/>
        </a:p>
      </dgm:t>
    </dgm:pt>
    <dgm:pt modelId="{DAF085FF-A67D-4B6D-8763-1C80332741F9}" type="sibTrans" cxnId="{3A47815C-144A-4C31-B690-04188CAF603D}">
      <dgm:prSet/>
      <dgm:spPr/>
      <dgm:t>
        <a:bodyPr/>
        <a:lstStyle/>
        <a:p>
          <a:endParaRPr lang="en-US"/>
        </a:p>
      </dgm:t>
    </dgm:pt>
    <dgm:pt modelId="{EBFD6CAD-1CD0-4943-A05C-64E8C1ED68FB}">
      <dgm:prSet/>
      <dgm:spPr/>
      <dgm:t>
        <a:bodyPr/>
        <a:lstStyle/>
        <a:p>
          <a:r>
            <a:rPr lang="en-US"/>
            <a:t>Effects of pregnancy on lungs</a:t>
          </a:r>
        </a:p>
      </dgm:t>
    </dgm:pt>
    <dgm:pt modelId="{7615FD36-B2E1-489E-8B12-7A27A8DA70DC}" type="parTrans" cxnId="{719673AD-2E60-4293-846B-730D57D23C2C}">
      <dgm:prSet/>
      <dgm:spPr/>
      <dgm:t>
        <a:bodyPr/>
        <a:lstStyle/>
        <a:p>
          <a:endParaRPr lang="en-US"/>
        </a:p>
      </dgm:t>
    </dgm:pt>
    <dgm:pt modelId="{E9AFFBD1-3D14-4F97-B656-B99EB106B3A9}" type="sibTrans" cxnId="{719673AD-2E60-4293-846B-730D57D23C2C}">
      <dgm:prSet/>
      <dgm:spPr/>
      <dgm:t>
        <a:bodyPr/>
        <a:lstStyle/>
        <a:p>
          <a:endParaRPr lang="en-US"/>
        </a:p>
      </dgm:t>
    </dgm:pt>
    <dgm:pt modelId="{911BFE1F-FBAB-4DD1-84DB-6C350A63F93F}">
      <dgm:prSet/>
      <dgm:spPr/>
      <dgm:t>
        <a:bodyPr/>
        <a:lstStyle/>
        <a:p>
          <a:r>
            <a:rPr lang="en-US"/>
            <a:t>Effects of pregnancy on asthma</a:t>
          </a:r>
        </a:p>
      </dgm:t>
    </dgm:pt>
    <dgm:pt modelId="{361EA84F-5DE8-4D30-853C-BF5C958580A9}" type="parTrans" cxnId="{0AA605BC-C600-4B1E-873D-C07DC7059C8E}">
      <dgm:prSet/>
      <dgm:spPr/>
      <dgm:t>
        <a:bodyPr/>
        <a:lstStyle/>
        <a:p>
          <a:endParaRPr lang="en-US"/>
        </a:p>
      </dgm:t>
    </dgm:pt>
    <dgm:pt modelId="{84E9E077-0C9F-4DB8-A2A7-11A21EA4AE9A}" type="sibTrans" cxnId="{0AA605BC-C600-4B1E-873D-C07DC7059C8E}">
      <dgm:prSet/>
      <dgm:spPr/>
      <dgm:t>
        <a:bodyPr/>
        <a:lstStyle/>
        <a:p>
          <a:endParaRPr lang="en-US"/>
        </a:p>
      </dgm:t>
    </dgm:pt>
    <dgm:pt modelId="{4DAA45E3-B2E3-44B1-B48C-A9707729C345}">
      <dgm:prSet/>
      <dgm:spPr/>
      <dgm:t>
        <a:bodyPr/>
        <a:lstStyle/>
        <a:p>
          <a:r>
            <a:rPr lang="en-US"/>
            <a:t>Effects of asthma on pregnancy</a:t>
          </a:r>
        </a:p>
      </dgm:t>
    </dgm:pt>
    <dgm:pt modelId="{359E41D8-DB61-47DF-8148-725F6285723F}" type="parTrans" cxnId="{2991715D-3BF4-413C-8AB1-E36660C02249}">
      <dgm:prSet/>
      <dgm:spPr/>
      <dgm:t>
        <a:bodyPr/>
        <a:lstStyle/>
        <a:p>
          <a:endParaRPr lang="en-US"/>
        </a:p>
      </dgm:t>
    </dgm:pt>
    <dgm:pt modelId="{F24E6BB7-9F55-4606-AB57-70A94CF928A0}" type="sibTrans" cxnId="{2991715D-3BF4-413C-8AB1-E36660C02249}">
      <dgm:prSet/>
      <dgm:spPr/>
      <dgm:t>
        <a:bodyPr/>
        <a:lstStyle/>
        <a:p>
          <a:endParaRPr lang="en-US"/>
        </a:p>
      </dgm:t>
    </dgm:pt>
    <dgm:pt modelId="{170780CC-C0F9-41B5-9579-70EC0EF45A4E}">
      <dgm:prSet/>
      <dgm:spPr/>
      <dgm:t>
        <a:bodyPr/>
        <a:lstStyle/>
        <a:p>
          <a:r>
            <a:rPr lang="en-US"/>
            <a:t>Labor and Puerperium</a:t>
          </a:r>
        </a:p>
      </dgm:t>
    </dgm:pt>
    <dgm:pt modelId="{1D6A33E5-4086-4125-8ABD-CFD31C9FB90B}" type="parTrans" cxnId="{2197F6BA-70CC-437A-A69A-EF54818D8B7E}">
      <dgm:prSet/>
      <dgm:spPr/>
      <dgm:t>
        <a:bodyPr/>
        <a:lstStyle/>
        <a:p>
          <a:endParaRPr lang="en-US"/>
        </a:p>
      </dgm:t>
    </dgm:pt>
    <dgm:pt modelId="{186CD538-6CC2-4CBD-B4AE-31FA23B0702C}" type="sibTrans" cxnId="{2197F6BA-70CC-437A-A69A-EF54818D8B7E}">
      <dgm:prSet/>
      <dgm:spPr/>
      <dgm:t>
        <a:bodyPr/>
        <a:lstStyle/>
        <a:p>
          <a:endParaRPr lang="en-US"/>
        </a:p>
      </dgm:t>
    </dgm:pt>
    <dgm:pt modelId="{3DF45A46-E2D4-4D71-BC6C-303F9022280A}">
      <dgm:prSet/>
      <dgm:spPr/>
      <dgm:t>
        <a:bodyPr/>
        <a:lstStyle/>
        <a:p>
          <a:r>
            <a:rPr lang="en-US"/>
            <a:t>Clinical features and Diagnosis</a:t>
          </a:r>
        </a:p>
      </dgm:t>
    </dgm:pt>
    <dgm:pt modelId="{5734B1BA-EADB-4C64-88CA-96A343902BFA}" type="parTrans" cxnId="{F0CE7ABC-3E85-4E25-B182-2736F3AF0E44}">
      <dgm:prSet/>
      <dgm:spPr/>
      <dgm:t>
        <a:bodyPr/>
        <a:lstStyle/>
        <a:p>
          <a:endParaRPr lang="en-US"/>
        </a:p>
      </dgm:t>
    </dgm:pt>
    <dgm:pt modelId="{AC625F1C-BDAD-4163-986D-9E47CA233AB2}" type="sibTrans" cxnId="{F0CE7ABC-3E85-4E25-B182-2736F3AF0E44}">
      <dgm:prSet/>
      <dgm:spPr/>
      <dgm:t>
        <a:bodyPr/>
        <a:lstStyle/>
        <a:p>
          <a:endParaRPr lang="en-US"/>
        </a:p>
      </dgm:t>
    </dgm:pt>
    <dgm:pt modelId="{1066C50C-FA3E-474B-8D94-72BADAF8EC9F}">
      <dgm:prSet/>
      <dgm:spPr/>
      <dgm:t>
        <a:bodyPr/>
        <a:lstStyle/>
        <a:p>
          <a:r>
            <a:rPr lang="en-US"/>
            <a:t>Management of asthma in pregnancy</a:t>
          </a:r>
        </a:p>
      </dgm:t>
    </dgm:pt>
    <dgm:pt modelId="{9789FD07-8F3B-4460-8007-1D43D6E90D34}" type="parTrans" cxnId="{FCCD9EAB-761E-4BD9-80DF-31A25EA43326}">
      <dgm:prSet/>
      <dgm:spPr/>
      <dgm:t>
        <a:bodyPr/>
        <a:lstStyle/>
        <a:p>
          <a:endParaRPr lang="en-US"/>
        </a:p>
      </dgm:t>
    </dgm:pt>
    <dgm:pt modelId="{895761F3-3B72-4BB3-8057-9DBFF584E693}" type="sibTrans" cxnId="{FCCD9EAB-761E-4BD9-80DF-31A25EA43326}">
      <dgm:prSet/>
      <dgm:spPr/>
      <dgm:t>
        <a:bodyPr/>
        <a:lstStyle/>
        <a:p>
          <a:endParaRPr lang="en-US"/>
        </a:p>
      </dgm:t>
    </dgm:pt>
    <dgm:pt modelId="{DA3D95D9-F42A-4D1C-9E4E-3002E07DEEE8}">
      <dgm:prSet/>
      <dgm:spPr/>
      <dgm:t>
        <a:bodyPr/>
        <a:lstStyle/>
        <a:p>
          <a:r>
            <a:rPr lang="en-US"/>
            <a:t>Asthma action plan</a:t>
          </a:r>
        </a:p>
      </dgm:t>
    </dgm:pt>
    <dgm:pt modelId="{8D7193C2-DCBB-4894-82B3-59428992AF97}" type="parTrans" cxnId="{DA95BCCF-F268-4609-A7E7-09926609275D}">
      <dgm:prSet/>
      <dgm:spPr/>
      <dgm:t>
        <a:bodyPr/>
        <a:lstStyle/>
        <a:p>
          <a:endParaRPr lang="en-US"/>
        </a:p>
      </dgm:t>
    </dgm:pt>
    <dgm:pt modelId="{B96082BD-62BE-489A-BB32-947CF1193DF2}" type="sibTrans" cxnId="{DA95BCCF-F268-4609-A7E7-09926609275D}">
      <dgm:prSet/>
      <dgm:spPr/>
      <dgm:t>
        <a:bodyPr/>
        <a:lstStyle/>
        <a:p>
          <a:endParaRPr lang="en-US"/>
        </a:p>
      </dgm:t>
    </dgm:pt>
    <dgm:pt modelId="{44FDAA44-08E1-40F2-9174-D31A42263B81}" type="pres">
      <dgm:prSet presAssocID="{703CAE6E-0776-4B6F-B70B-5A4F505B70F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34D0AA9-6833-4C09-BC11-53D3C8B9C680}" type="pres">
      <dgm:prSet presAssocID="{BBC2A069-9A11-4339-BA77-4F3514FBD69F}" presName="thickLine" presStyleLbl="alignNode1" presStyleIdx="0" presStyleCnt="8"/>
      <dgm:spPr/>
    </dgm:pt>
    <dgm:pt modelId="{381DA610-EFBF-492A-BD8E-B0E17DE86B9C}" type="pres">
      <dgm:prSet presAssocID="{BBC2A069-9A11-4339-BA77-4F3514FBD69F}" presName="horz1" presStyleCnt="0"/>
      <dgm:spPr/>
    </dgm:pt>
    <dgm:pt modelId="{47566657-A67A-4A23-ABFF-E400E12F29B7}" type="pres">
      <dgm:prSet presAssocID="{BBC2A069-9A11-4339-BA77-4F3514FBD69F}" presName="tx1" presStyleLbl="revTx" presStyleIdx="0" presStyleCnt="8"/>
      <dgm:spPr/>
      <dgm:t>
        <a:bodyPr/>
        <a:lstStyle/>
        <a:p>
          <a:endParaRPr lang="en-US"/>
        </a:p>
      </dgm:t>
    </dgm:pt>
    <dgm:pt modelId="{B2C3A654-9ECC-4384-AB2E-85B2FEF75F83}" type="pres">
      <dgm:prSet presAssocID="{BBC2A069-9A11-4339-BA77-4F3514FBD69F}" presName="vert1" presStyleCnt="0"/>
      <dgm:spPr/>
    </dgm:pt>
    <dgm:pt modelId="{5EF1906E-86F7-4F4E-B4E6-56771AABE3BE}" type="pres">
      <dgm:prSet presAssocID="{EBFD6CAD-1CD0-4943-A05C-64E8C1ED68FB}" presName="thickLine" presStyleLbl="alignNode1" presStyleIdx="1" presStyleCnt="8"/>
      <dgm:spPr/>
    </dgm:pt>
    <dgm:pt modelId="{40FC00C7-4173-42E5-A8EA-90DF96D10497}" type="pres">
      <dgm:prSet presAssocID="{EBFD6CAD-1CD0-4943-A05C-64E8C1ED68FB}" presName="horz1" presStyleCnt="0"/>
      <dgm:spPr/>
    </dgm:pt>
    <dgm:pt modelId="{032CD5EE-8C97-4922-BD23-A6EA895DA090}" type="pres">
      <dgm:prSet presAssocID="{EBFD6CAD-1CD0-4943-A05C-64E8C1ED68FB}" presName="tx1" presStyleLbl="revTx" presStyleIdx="1" presStyleCnt="8"/>
      <dgm:spPr/>
      <dgm:t>
        <a:bodyPr/>
        <a:lstStyle/>
        <a:p>
          <a:endParaRPr lang="en-US"/>
        </a:p>
      </dgm:t>
    </dgm:pt>
    <dgm:pt modelId="{344D1224-169D-4B1D-A4D4-5E500CFC65DF}" type="pres">
      <dgm:prSet presAssocID="{EBFD6CAD-1CD0-4943-A05C-64E8C1ED68FB}" presName="vert1" presStyleCnt="0"/>
      <dgm:spPr/>
    </dgm:pt>
    <dgm:pt modelId="{5D680369-0E50-4764-A54B-4AA87D4F5749}" type="pres">
      <dgm:prSet presAssocID="{911BFE1F-FBAB-4DD1-84DB-6C350A63F93F}" presName="thickLine" presStyleLbl="alignNode1" presStyleIdx="2" presStyleCnt="8"/>
      <dgm:spPr/>
    </dgm:pt>
    <dgm:pt modelId="{67AA989D-CEE0-4E1F-BA53-0B350ADEDB5C}" type="pres">
      <dgm:prSet presAssocID="{911BFE1F-FBAB-4DD1-84DB-6C350A63F93F}" presName="horz1" presStyleCnt="0"/>
      <dgm:spPr/>
    </dgm:pt>
    <dgm:pt modelId="{FC47E130-1B30-4822-B590-754691ECCD3C}" type="pres">
      <dgm:prSet presAssocID="{911BFE1F-FBAB-4DD1-84DB-6C350A63F93F}" presName="tx1" presStyleLbl="revTx" presStyleIdx="2" presStyleCnt="8"/>
      <dgm:spPr/>
      <dgm:t>
        <a:bodyPr/>
        <a:lstStyle/>
        <a:p>
          <a:endParaRPr lang="en-US"/>
        </a:p>
      </dgm:t>
    </dgm:pt>
    <dgm:pt modelId="{0FA8B8CF-33CA-4EF8-B09D-87DFF4235541}" type="pres">
      <dgm:prSet presAssocID="{911BFE1F-FBAB-4DD1-84DB-6C350A63F93F}" presName="vert1" presStyleCnt="0"/>
      <dgm:spPr/>
    </dgm:pt>
    <dgm:pt modelId="{AF0E1D5B-460B-4CAE-A5D0-99796423DB49}" type="pres">
      <dgm:prSet presAssocID="{4DAA45E3-B2E3-44B1-B48C-A9707729C345}" presName="thickLine" presStyleLbl="alignNode1" presStyleIdx="3" presStyleCnt="8"/>
      <dgm:spPr/>
    </dgm:pt>
    <dgm:pt modelId="{51AAE487-56F9-4CE3-A1E0-6B743ABC3305}" type="pres">
      <dgm:prSet presAssocID="{4DAA45E3-B2E3-44B1-B48C-A9707729C345}" presName="horz1" presStyleCnt="0"/>
      <dgm:spPr/>
    </dgm:pt>
    <dgm:pt modelId="{CCD46E7B-40C7-4560-A530-1D4ADCE1E9F6}" type="pres">
      <dgm:prSet presAssocID="{4DAA45E3-B2E3-44B1-B48C-A9707729C345}" presName="tx1" presStyleLbl="revTx" presStyleIdx="3" presStyleCnt="8"/>
      <dgm:spPr/>
      <dgm:t>
        <a:bodyPr/>
        <a:lstStyle/>
        <a:p>
          <a:endParaRPr lang="en-US"/>
        </a:p>
      </dgm:t>
    </dgm:pt>
    <dgm:pt modelId="{0F0DF2A3-FD61-465D-B670-E79FDC7BD32A}" type="pres">
      <dgm:prSet presAssocID="{4DAA45E3-B2E3-44B1-B48C-A9707729C345}" presName="vert1" presStyleCnt="0"/>
      <dgm:spPr/>
    </dgm:pt>
    <dgm:pt modelId="{C51F5534-60ED-4A61-8840-6F830BFA6C77}" type="pres">
      <dgm:prSet presAssocID="{170780CC-C0F9-41B5-9579-70EC0EF45A4E}" presName="thickLine" presStyleLbl="alignNode1" presStyleIdx="4" presStyleCnt="8"/>
      <dgm:spPr/>
    </dgm:pt>
    <dgm:pt modelId="{283CD768-94C2-4013-BB16-329D3705C453}" type="pres">
      <dgm:prSet presAssocID="{170780CC-C0F9-41B5-9579-70EC0EF45A4E}" presName="horz1" presStyleCnt="0"/>
      <dgm:spPr/>
    </dgm:pt>
    <dgm:pt modelId="{CADA8EB7-D14D-4F46-9E17-4934A69EC884}" type="pres">
      <dgm:prSet presAssocID="{170780CC-C0F9-41B5-9579-70EC0EF45A4E}" presName="tx1" presStyleLbl="revTx" presStyleIdx="4" presStyleCnt="8"/>
      <dgm:spPr/>
      <dgm:t>
        <a:bodyPr/>
        <a:lstStyle/>
        <a:p>
          <a:endParaRPr lang="en-US"/>
        </a:p>
      </dgm:t>
    </dgm:pt>
    <dgm:pt modelId="{4E24996A-3C11-4383-98EA-FAB4BF8D986B}" type="pres">
      <dgm:prSet presAssocID="{170780CC-C0F9-41B5-9579-70EC0EF45A4E}" presName="vert1" presStyleCnt="0"/>
      <dgm:spPr/>
    </dgm:pt>
    <dgm:pt modelId="{5E6D469F-68AE-453E-8059-DD9C657DE2A1}" type="pres">
      <dgm:prSet presAssocID="{3DF45A46-E2D4-4D71-BC6C-303F9022280A}" presName="thickLine" presStyleLbl="alignNode1" presStyleIdx="5" presStyleCnt="8"/>
      <dgm:spPr/>
    </dgm:pt>
    <dgm:pt modelId="{C162B826-7B0D-4A20-9942-F3AE2A78BD8B}" type="pres">
      <dgm:prSet presAssocID="{3DF45A46-E2D4-4D71-BC6C-303F9022280A}" presName="horz1" presStyleCnt="0"/>
      <dgm:spPr/>
    </dgm:pt>
    <dgm:pt modelId="{C98B37A3-58FE-4C86-99EF-2438B4D8A629}" type="pres">
      <dgm:prSet presAssocID="{3DF45A46-E2D4-4D71-BC6C-303F9022280A}" presName="tx1" presStyleLbl="revTx" presStyleIdx="5" presStyleCnt="8"/>
      <dgm:spPr/>
      <dgm:t>
        <a:bodyPr/>
        <a:lstStyle/>
        <a:p>
          <a:endParaRPr lang="en-US"/>
        </a:p>
      </dgm:t>
    </dgm:pt>
    <dgm:pt modelId="{4B4063CA-98A2-49D6-BE0E-0FE4E1119DF2}" type="pres">
      <dgm:prSet presAssocID="{3DF45A46-E2D4-4D71-BC6C-303F9022280A}" presName="vert1" presStyleCnt="0"/>
      <dgm:spPr/>
    </dgm:pt>
    <dgm:pt modelId="{3935D410-6361-4C67-B0A9-36B5E3834370}" type="pres">
      <dgm:prSet presAssocID="{1066C50C-FA3E-474B-8D94-72BADAF8EC9F}" presName="thickLine" presStyleLbl="alignNode1" presStyleIdx="6" presStyleCnt="8"/>
      <dgm:spPr/>
    </dgm:pt>
    <dgm:pt modelId="{142C6051-814D-4DA4-8B26-CED06181AAB5}" type="pres">
      <dgm:prSet presAssocID="{1066C50C-FA3E-474B-8D94-72BADAF8EC9F}" presName="horz1" presStyleCnt="0"/>
      <dgm:spPr/>
    </dgm:pt>
    <dgm:pt modelId="{C45E33ED-8107-47B4-9ABA-460EDE70C900}" type="pres">
      <dgm:prSet presAssocID="{1066C50C-FA3E-474B-8D94-72BADAF8EC9F}" presName="tx1" presStyleLbl="revTx" presStyleIdx="6" presStyleCnt="8"/>
      <dgm:spPr/>
      <dgm:t>
        <a:bodyPr/>
        <a:lstStyle/>
        <a:p>
          <a:endParaRPr lang="en-US"/>
        </a:p>
      </dgm:t>
    </dgm:pt>
    <dgm:pt modelId="{1DB69BBD-9D06-4E2F-B495-8FA354BF69CF}" type="pres">
      <dgm:prSet presAssocID="{1066C50C-FA3E-474B-8D94-72BADAF8EC9F}" presName="vert1" presStyleCnt="0"/>
      <dgm:spPr/>
    </dgm:pt>
    <dgm:pt modelId="{FCF166DD-F07B-4C48-AF83-790652EEA8DC}" type="pres">
      <dgm:prSet presAssocID="{DA3D95D9-F42A-4D1C-9E4E-3002E07DEEE8}" presName="thickLine" presStyleLbl="alignNode1" presStyleIdx="7" presStyleCnt="8"/>
      <dgm:spPr/>
    </dgm:pt>
    <dgm:pt modelId="{CC471214-E8DE-4051-AA53-9452C2BECA35}" type="pres">
      <dgm:prSet presAssocID="{DA3D95D9-F42A-4D1C-9E4E-3002E07DEEE8}" presName="horz1" presStyleCnt="0"/>
      <dgm:spPr/>
    </dgm:pt>
    <dgm:pt modelId="{7CE98FF8-AF7E-4556-9296-20ADFD57AE58}" type="pres">
      <dgm:prSet presAssocID="{DA3D95D9-F42A-4D1C-9E4E-3002E07DEEE8}" presName="tx1" presStyleLbl="revTx" presStyleIdx="7" presStyleCnt="8"/>
      <dgm:spPr/>
      <dgm:t>
        <a:bodyPr/>
        <a:lstStyle/>
        <a:p>
          <a:endParaRPr lang="en-US"/>
        </a:p>
      </dgm:t>
    </dgm:pt>
    <dgm:pt modelId="{5D6478DF-3487-44A0-8577-F3E526AA59EC}" type="pres">
      <dgm:prSet presAssocID="{DA3D95D9-F42A-4D1C-9E4E-3002E07DEEE8}" presName="vert1" presStyleCnt="0"/>
      <dgm:spPr/>
    </dgm:pt>
  </dgm:ptLst>
  <dgm:cxnLst>
    <dgm:cxn modelId="{BC421ECA-EA15-445A-B2E5-C4D47B7ADEC6}" type="presOf" srcId="{3DF45A46-E2D4-4D71-BC6C-303F9022280A}" destId="{C98B37A3-58FE-4C86-99EF-2438B4D8A629}" srcOrd="0" destOrd="0" presId="urn:microsoft.com/office/officeart/2008/layout/LinedList"/>
    <dgm:cxn modelId="{DA95BCCF-F268-4609-A7E7-09926609275D}" srcId="{703CAE6E-0776-4B6F-B70B-5A4F505B70F6}" destId="{DA3D95D9-F42A-4D1C-9E4E-3002E07DEEE8}" srcOrd="7" destOrd="0" parTransId="{8D7193C2-DCBB-4894-82B3-59428992AF97}" sibTransId="{B96082BD-62BE-489A-BB32-947CF1193DF2}"/>
    <dgm:cxn modelId="{EA3AD78E-BB61-4AC1-A596-FDF2C83E3FA3}" type="presOf" srcId="{911BFE1F-FBAB-4DD1-84DB-6C350A63F93F}" destId="{FC47E130-1B30-4822-B590-754691ECCD3C}" srcOrd="0" destOrd="0" presId="urn:microsoft.com/office/officeart/2008/layout/LinedList"/>
    <dgm:cxn modelId="{32E1B567-F608-4EA7-BBF2-9D34F574528F}" type="presOf" srcId="{DA3D95D9-F42A-4D1C-9E4E-3002E07DEEE8}" destId="{7CE98FF8-AF7E-4556-9296-20ADFD57AE58}" srcOrd="0" destOrd="0" presId="urn:microsoft.com/office/officeart/2008/layout/LinedList"/>
    <dgm:cxn modelId="{CF0E9AE8-855C-4C4C-B75B-D3E9AC478B10}" type="presOf" srcId="{170780CC-C0F9-41B5-9579-70EC0EF45A4E}" destId="{CADA8EB7-D14D-4F46-9E17-4934A69EC884}" srcOrd="0" destOrd="0" presId="urn:microsoft.com/office/officeart/2008/layout/LinedList"/>
    <dgm:cxn modelId="{719673AD-2E60-4293-846B-730D57D23C2C}" srcId="{703CAE6E-0776-4B6F-B70B-5A4F505B70F6}" destId="{EBFD6CAD-1CD0-4943-A05C-64E8C1ED68FB}" srcOrd="1" destOrd="0" parTransId="{7615FD36-B2E1-489E-8B12-7A27A8DA70DC}" sibTransId="{E9AFFBD1-3D14-4F97-B656-B99EB106B3A9}"/>
    <dgm:cxn modelId="{FCCD9EAB-761E-4BD9-80DF-31A25EA43326}" srcId="{703CAE6E-0776-4B6F-B70B-5A4F505B70F6}" destId="{1066C50C-FA3E-474B-8D94-72BADAF8EC9F}" srcOrd="6" destOrd="0" parTransId="{9789FD07-8F3B-4460-8007-1D43D6E90D34}" sibTransId="{895761F3-3B72-4BB3-8057-9DBFF584E693}"/>
    <dgm:cxn modelId="{3A47815C-144A-4C31-B690-04188CAF603D}" srcId="{703CAE6E-0776-4B6F-B70B-5A4F505B70F6}" destId="{BBC2A069-9A11-4339-BA77-4F3514FBD69F}" srcOrd="0" destOrd="0" parTransId="{59E873C4-4523-403F-B34D-2BC83E813431}" sibTransId="{DAF085FF-A67D-4B6D-8763-1C80332741F9}"/>
    <dgm:cxn modelId="{0AA605BC-C600-4B1E-873D-C07DC7059C8E}" srcId="{703CAE6E-0776-4B6F-B70B-5A4F505B70F6}" destId="{911BFE1F-FBAB-4DD1-84DB-6C350A63F93F}" srcOrd="2" destOrd="0" parTransId="{361EA84F-5DE8-4D30-853C-BF5C958580A9}" sibTransId="{84E9E077-0C9F-4DB8-A2A7-11A21EA4AE9A}"/>
    <dgm:cxn modelId="{5407C68B-ACA5-4917-923B-B038FEF36B66}" type="presOf" srcId="{703CAE6E-0776-4B6F-B70B-5A4F505B70F6}" destId="{44FDAA44-08E1-40F2-9174-D31A42263B81}" srcOrd="0" destOrd="0" presId="urn:microsoft.com/office/officeart/2008/layout/LinedList"/>
    <dgm:cxn modelId="{F0CE7ABC-3E85-4E25-B182-2736F3AF0E44}" srcId="{703CAE6E-0776-4B6F-B70B-5A4F505B70F6}" destId="{3DF45A46-E2D4-4D71-BC6C-303F9022280A}" srcOrd="5" destOrd="0" parTransId="{5734B1BA-EADB-4C64-88CA-96A343902BFA}" sibTransId="{AC625F1C-BDAD-4163-986D-9E47CA233AB2}"/>
    <dgm:cxn modelId="{2991715D-3BF4-413C-8AB1-E36660C02249}" srcId="{703CAE6E-0776-4B6F-B70B-5A4F505B70F6}" destId="{4DAA45E3-B2E3-44B1-B48C-A9707729C345}" srcOrd="3" destOrd="0" parTransId="{359E41D8-DB61-47DF-8148-725F6285723F}" sibTransId="{F24E6BB7-9F55-4606-AB57-70A94CF928A0}"/>
    <dgm:cxn modelId="{2197F6BA-70CC-437A-A69A-EF54818D8B7E}" srcId="{703CAE6E-0776-4B6F-B70B-5A4F505B70F6}" destId="{170780CC-C0F9-41B5-9579-70EC0EF45A4E}" srcOrd="4" destOrd="0" parTransId="{1D6A33E5-4086-4125-8ABD-CFD31C9FB90B}" sibTransId="{186CD538-6CC2-4CBD-B4AE-31FA23B0702C}"/>
    <dgm:cxn modelId="{6A2EF2A7-4FFB-42D7-9838-E6EEC130E54A}" type="presOf" srcId="{4DAA45E3-B2E3-44B1-B48C-A9707729C345}" destId="{CCD46E7B-40C7-4560-A530-1D4ADCE1E9F6}" srcOrd="0" destOrd="0" presId="urn:microsoft.com/office/officeart/2008/layout/LinedList"/>
    <dgm:cxn modelId="{849B8DF2-FB24-4E38-98F9-8005C87E171F}" type="presOf" srcId="{EBFD6CAD-1CD0-4943-A05C-64E8C1ED68FB}" destId="{032CD5EE-8C97-4922-BD23-A6EA895DA090}" srcOrd="0" destOrd="0" presId="urn:microsoft.com/office/officeart/2008/layout/LinedList"/>
    <dgm:cxn modelId="{1C19BF88-3E46-40B7-B6B5-79EED806610E}" type="presOf" srcId="{1066C50C-FA3E-474B-8D94-72BADAF8EC9F}" destId="{C45E33ED-8107-47B4-9ABA-460EDE70C900}" srcOrd="0" destOrd="0" presId="urn:microsoft.com/office/officeart/2008/layout/LinedList"/>
    <dgm:cxn modelId="{979D88CC-E5E9-40FB-B818-5802BE8F5072}" type="presOf" srcId="{BBC2A069-9A11-4339-BA77-4F3514FBD69F}" destId="{47566657-A67A-4A23-ABFF-E400E12F29B7}" srcOrd="0" destOrd="0" presId="urn:microsoft.com/office/officeart/2008/layout/LinedList"/>
    <dgm:cxn modelId="{4F400747-222F-4FDF-B710-1C6A15D78568}" type="presParOf" srcId="{44FDAA44-08E1-40F2-9174-D31A42263B81}" destId="{F34D0AA9-6833-4C09-BC11-53D3C8B9C680}" srcOrd="0" destOrd="0" presId="urn:microsoft.com/office/officeart/2008/layout/LinedList"/>
    <dgm:cxn modelId="{B0948326-77BA-4AA4-8D41-27247CFA416C}" type="presParOf" srcId="{44FDAA44-08E1-40F2-9174-D31A42263B81}" destId="{381DA610-EFBF-492A-BD8E-B0E17DE86B9C}" srcOrd="1" destOrd="0" presId="urn:microsoft.com/office/officeart/2008/layout/LinedList"/>
    <dgm:cxn modelId="{656BBB91-A500-477F-BE24-0091F1340218}" type="presParOf" srcId="{381DA610-EFBF-492A-BD8E-B0E17DE86B9C}" destId="{47566657-A67A-4A23-ABFF-E400E12F29B7}" srcOrd="0" destOrd="0" presId="urn:microsoft.com/office/officeart/2008/layout/LinedList"/>
    <dgm:cxn modelId="{126BA6D4-2830-46F7-B9FF-C839B312441F}" type="presParOf" srcId="{381DA610-EFBF-492A-BD8E-B0E17DE86B9C}" destId="{B2C3A654-9ECC-4384-AB2E-85B2FEF75F83}" srcOrd="1" destOrd="0" presId="urn:microsoft.com/office/officeart/2008/layout/LinedList"/>
    <dgm:cxn modelId="{6274EF5A-2E09-47F8-889B-F3695AC3B525}" type="presParOf" srcId="{44FDAA44-08E1-40F2-9174-D31A42263B81}" destId="{5EF1906E-86F7-4F4E-B4E6-56771AABE3BE}" srcOrd="2" destOrd="0" presId="urn:microsoft.com/office/officeart/2008/layout/LinedList"/>
    <dgm:cxn modelId="{255D5FC7-E9B1-4E2A-B878-47A357F5D2F1}" type="presParOf" srcId="{44FDAA44-08E1-40F2-9174-D31A42263B81}" destId="{40FC00C7-4173-42E5-A8EA-90DF96D10497}" srcOrd="3" destOrd="0" presId="urn:microsoft.com/office/officeart/2008/layout/LinedList"/>
    <dgm:cxn modelId="{CFB4E56B-41EB-4626-B7DF-D7EBC4F67E31}" type="presParOf" srcId="{40FC00C7-4173-42E5-A8EA-90DF96D10497}" destId="{032CD5EE-8C97-4922-BD23-A6EA895DA090}" srcOrd="0" destOrd="0" presId="urn:microsoft.com/office/officeart/2008/layout/LinedList"/>
    <dgm:cxn modelId="{36E865DC-7A08-46FE-A864-714D6BE0A5FC}" type="presParOf" srcId="{40FC00C7-4173-42E5-A8EA-90DF96D10497}" destId="{344D1224-169D-4B1D-A4D4-5E500CFC65DF}" srcOrd="1" destOrd="0" presId="urn:microsoft.com/office/officeart/2008/layout/LinedList"/>
    <dgm:cxn modelId="{DD25E619-29BC-47F9-ADC1-3F5170A2A449}" type="presParOf" srcId="{44FDAA44-08E1-40F2-9174-D31A42263B81}" destId="{5D680369-0E50-4764-A54B-4AA87D4F5749}" srcOrd="4" destOrd="0" presId="urn:microsoft.com/office/officeart/2008/layout/LinedList"/>
    <dgm:cxn modelId="{838B72BC-89B5-4B95-8550-84CB78F3A795}" type="presParOf" srcId="{44FDAA44-08E1-40F2-9174-D31A42263B81}" destId="{67AA989D-CEE0-4E1F-BA53-0B350ADEDB5C}" srcOrd="5" destOrd="0" presId="urn:microsoft.com/office/officeart/2008/layout/LinedList"/>
    <dgm:cxn modelId="{F223DC8B-6CF3-4D2E-9B98-174C23BCC3C9}" type="presParOf" srcId="{67AA989D-CEE0-4E1F-BA53-0B350ADEDB5C}" destId="{FC47E130-1B30-4822-B590-754691ECCD3C}" srcOrd="0" destOrd="0" presId="urn:microsoft.com/office/officeart/2008/layout/LinedList"/>
    <dgm:cxn modelId="{CA7CF3CE-4CA9-4F53-83C2-A532EF867689}" type="presParOf" srcId="{67AA989D-CEE0-4E1F-BA53-0B350ADEDB5C}" destId="{0FA8B8CF-33CA-4EF8-B09D-87DFF4235541}" srcOrd="1" destOrd="0" presId="urn:microsoft.com/office/officeart/2008/layout/LinedList"/>
    <dgm:cxn modelId="{51E5F0F2-5ADD-44B6-BB67-FF48D9F20410}" type="presParOf" srcId="{44FDAA44-08E1-40F2-9174-D31A42263B81}" destId="{AF0E1D5B-460B-4CAE-A5D0-99796423DB49}" srcOrd="6" destOrd="0" presId="urn:microsoft.com/office/officeart/2008/layout/LinedList"/>
    <dgm:cxn modelId="{507BD8C4-7DBB-41FB-9D42-E241256A067B}" type="presParOf" srcId="{44FDAA44-08E1-40F2-9174-D31A42263B81}" destId="{51AAE487-56F9-4CE3-A1E0-6B743ABC3305}" srcOrd="7" destOrd="0" presId="urn:microsoft.com/office/officeart/2008/layout/LinedList"/>
    <dgm:cxn modelId="{D90B2F06-BE5C-4461-B895-BDD80DE4D900}" type="presParOf" srcId="{51AAE487-56F9-4CE3-A1E0-6B743ABC3305}" destId="{CCD46E7B-40C7-4560-A530-1D4ADCE1E9F6}" srcOrd="0" destOrd="0" presId="urn:microsoft.com/office/officeart/2008/layout/LinedList"/>
    <dgm:cxn modelId="{6CF3B062-93E3-4A3C-B7F5-8CA498934F24}" type="presParOf" srcId="{51AAE487-56F9-4CE3-A1E0-6B743ABC3305}" destId="{0F0DF2A3-FD61-465D-B670-E79FDC7BD32A}" srcOrd="1" destOrd="0" presId="urn:microsoft.com/office/officeart/2008/layout/LinedList"/>
    <dgm:cxn modelId="{D5982A66-C9D3-4F7A-BAFA-B1DD8498FE72}" type="presParOf" srcId="{44FDAA44-08E1-40F2-9174-D31A42263B81}" destId="{C51F5534-60ED-4A61-8840-6F830BFA6C77}" srcOrd="8" destOrd="0" presId="urn:microsoft.com/office/officeart/2008/layout/LinedList"/>
    <dgm:cxn modelId="{7991D179-93A2-4579-A505-DA1AA4CA292F}" type="presParOf" srcId="{44FDAA44-08E1-40F2-9174-D31A42263B81}" destId="{283CD768-94C2-4013-BB16-329D3705C453}" srcOrd="9" destOrd="0" presId="urn:microsoft.com/office/officeart/2008/layout/LinedList"/>
    <dgm:cxn modelId="{BE61FF81-DD57-4ECF-9601-D1FA124256BF}" type="presParOf" srcId="{283CD768-94C2-4013-BB16-329D3705C453}" destId="{CADA8EB7-D14D-4F46-9E17-4934A69EC884}" srcOrd="0" destOrd="0" presId="urn:microsoft.com/office/officeart/2008/layout/LinedList"/>
    <dgm:cxn modelId="{45B281E1-7FD4-4200-A963-71571B57ACF2}" type="presParOf" srcId="{283CD768-94C2-4013-BB16-329D3705C453}" destId="{4E24996A-3C11-4383-98EA-FAB4BF8D986B}" srcOrd="1" destOrd="0" presId="urn:microsoft.com/office/officeart/2008/layout/LinedList"/>
    <dgm:cxn modelId="{746FCC39-73E7-46D0-8763-E45076F680FA}" type="presParOf" srcId="{44FDAA44-08E1-40F2-9174-D31A42263B81}" destId="{5E6D469F-68AE-453E-8059-DD9C657DE2A1}" srcOrd="10" destOrd="0" presId="urn:microsoft.com/office/officeart/2008/layout/LinedList"/>
    <dgm:cxn modelId="{8D01FCFB-3930-4D63-9E54-4F489C83E5C0}" type="presParOf" srcId="{44FDAA44-08E1-40F2-9174-D31A42263B81}" destId="{C162B826-7B0D-4A20-9942-F3AE2A78BD8B}" srcOrd="11" destOrd="0" presId="urn:microsoft.com/office/officeart/2008/layout/LinedList"/>
    <dgm:cxn modelId="{67415526-153B-41CD-B856-04D36102BD9F}" type="presParOf" srcId="{C162B826-7B0D-4A20-9942-F3AE2A78BD8B}" destId="{C98B37A3-58FE-4C86-99EF-2438B4D8A629}" srcOrd="0" destOrd="0" presId="urn:microsoft.com/office/officeart/2008/layout/LinedList"/>
    <dgm:cxn modelId="{3EC76456-8B71-4780-B932-ED0CB7D47D25}" type="presParOf" srcId="{C162B826-7B0D-4A20-9942-F3AE2A78BD8B}" destId="{4B4063CA-98A2-49D6-BE0E-0FE4E1119DF2}" srcOrd="1" destOrd="0" presId="urn:microsoft.com/office/officeart/2008/layout/LinedList"/>
    <dgm:cxn modelId="{DDF9F32C-00ED-4871-B492-4BC68DD5B632}" type="presParOf" srcId="{44FDAA44-08E1-40F2-9174-D31A42263B81}" destId="{3935D410-6361-4C67-B0A9-36B5E3834370}" srcOrd="12" destOrd="0" presId="urn:microsoft.com/office/officeart/2008/layout/LinedList"/>
    <dgm:cxn modelId="{7F37DFDB-D9D7-44CF-AF7B-641285FA2E40}" type="presParOf" srcId="{44FDAA44-08E1-40F2-9174-D31A42263B81}" destId="{142C6051-814D-4DA4-8B26-CED06181AAB5}" srcOrd="13" destOrd="0" presId="urn:microsoft.com/office/officeart/2008/layout/LinedList"/>
    <dgm:cxn modelId="{1462F3C7-3BD8-43D3-9CD7-6C537106EEAE}" type="presParOf" srcId="{142C6051-814D-4DA4-8B26-CED06181AAB5}" destId="{C45E33ED-8107-47B4-9ABA-460EDE70C900}" srcOrd="0" destOrd="0" presId="urn:microsoft.com/office/officeart/2008/layout/LinedList"/>
    <dgm:cxn modelId="{75584A7E-CE3E-413F-A082-B317FB559B32}" type="presParOf" srcId="{142C6051-814D-4DA4-8B26-CED06181AAB5}" destId="{1DB69BBD-9D06-4E2F-B495-8FA354BF69CF}" srcOrd="1" destOrd="0" presId="urn:microsoft.com/office/officeart/2008/layout/LinedList"/>
    <dgm:cxn modelId="{94B26A34-5637-4587-A5EF-3911969CD422}" type="presParOf" srcId="{44FDAA44-08E1-40F2-9174-D31A42263B81}" destId="{FCF166DD-F07B-4C48-AF83-790652EEA8DC}" srcOrd="14" destOrd="0" presId="urn:microsoft.com/office/officeart/2008/layout/LinedList"/>
    <dgm:cxn modelId="{55164CEE-98A6-410F-ACC2-238C061115ED}" type="presParOf" srcId="{44FDAA44-08E1-40F2-9174-D31A42263B81}" destId="{CC471214-E8DE-4051-AA53-9452C2BECA35}" srcOrd="15" destOrd="0" presId="urn:microsoft.com/office/officeart/2008/layout/LinedList"/>
    <dgm:cxn modelId="{9FC5FB8E-777F-4FE7-A49A-CE4728B907C3}" type="presParOf" srcId="{CC471214-E8DE-4051-AA53-9452C2BECA35}" destId="{7CE98FF8-AF7E-4556-9296-20ADFD57AE58}" srcOrd="0" destOrd="0" presId="urn:microsoft.com/office/officeart/2008/layout/LinedList"/>
    <dgm:cxn modelId="{F3B2DBAB-15C4-4FC9-8AB7-27E0020942EE}" type="presParOf" srcId="{CC471214-E8DE-4051-AA53-9452C2BECA35}" destId="{5D6478DF-3487-44A0-8577-F3E526AA59E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3FD792-3DBF-4EF4-9518-B08AA96E5A6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4F0996-9ACC-48FB-B74A-039AF34FB72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According to severity asthma can be classified into 4 types</a:t>
          </a:r>
        </a:p>
      </dgm:t>
    </dgm:pt>
    <dgm:pt modelId="{8CE6298D-3DBD-45F7-819B-329FA2C319BC}" type="parTrans" cxnId="{A19BE143-FE93-49C6-A299-E0E85EB29B13}">
      <dgm:prSet/>
      <dgm:spPr/>
      <dgm:t>
        <a:bodyPr/>
        <a:lstStyle/>
        <a:p>
          <a:endParaRPr lang="en-US"/>
        </a:p>
      </dgm:t>
    </dgm:pt>
    <dgm:pt modelId="{57334D5D-05F7-46DE-995D-57E591D547DF}" type="sibTrans" cxnId="{A19BE143-FE93-49C6-A299-E0E85EB29B13}">
      <dgm:prSet/>
      <dgm:spPr/>
      <dgm:t>
        <a:bodyPr/>
        <a:lstStyle/>
        <a:p>
          <a:endParaRPr lang="en-US"/>
        </a:p>
      </dgm:t>
    </dgm:pt>
    <dgm:pt modelId="{141FB6E4-D111-49F3-A746-FEB277182F1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1. Mild intermittent</a:t>
          </a:r>
        </a:p>
      </dgm:t>
    </dgm:pt>
    <dgm:pt modelId="{E4FE5557-58B9-4D78-AB92-8927A1EB36A3}" type="parTrans" cxnId="{04271BDB-2636-4B7C-AA0D-311DF9EFFABB}">
      <dgm:prSet/>
      <dgm:spPr/>
      <dgm:t>
        <a:bodyPr/>
        <a:lstStyle/>
        <a:p>
          <a:endParaRPr lang="en-US"/>
        </a:p>
      </dgm:t>
    </dgm:pt>
    <dgm:pt modelId="{A7CE9F35-979C-416D-AD75-6A0D9056FDDD}" type="sibTrans" cxnId="{04271BDB-2636-4B7C-AA0D-311DF9EFFABB}">
      <dgm:prSet/>
      <dgm:spPr/>
      <dgm:t>
        <a:bodyPr/>
        <a:lstStyle/>
        <a:p>
          <a:endParaRPr lang="en-US"/>
        </a:p>
      </dgm:t>
    </dgm:pt>
    <dgm:pt modelId="{78B42BC0-1E21-403C-B773-EDB74A098CC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Management: Step 1</a:t>
          </a:r>
        </a:p>
      </dgm:t>
    </dgm:pt>
    <dgm:pt modelId="{84ABA868-4D28-49D9-8158-8C40924C7011}" type="parTrans" cxnId="{FAB41D4F-1CF8-4446-8930-4C11F686C7F1}">
      <dgm:prSet/>
      <dgm:spPr/>
      <dgm:t>
        <a:bodyPr/>
        <a:lstStyle/>
        <a:p>
          <a:endParaRPr lang="en-US"/>
        </a:p>
      </dgm:t>
    </dgm:pt>
    <dgm:pt modelId="{C6E9B383-A476-4E3B-8257-50E02497DE71}" type="sibTrans" cxnId="{FAB41D4F-1CF8-4446-8930-4C11F686C7F1}">
      <dgm:prSet/>
      <dgm:spPr/>
      <dgm:t>
        <a:bodyPr/>
        <a:lstStyle/>
        <a:p>
          <a:endParaRPr lang="en-US"/>
        </a:p>
      </dgm:t>
    </dgm:pt>
    <dgm:pt modelId="{6CF265C2-FE76-41E2-BA6E-BF680586379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2. Mild persistent</a:t>
          </a:r>
        </a:p>
      </dgm:t>
    </dgm:pt>
    <dgm:pt modelId="{CF94AAEA-43C2-4E1B-A27E-2E7416D8DFD5}" type="parTrans" cxnId="{6F121C25-C240-49E7-936A-B192363EAF65}">
      <dgm:prSet/>
      <dgm:spPr/>
      <dgm:t>
        <a:bodyPr/>
        <a:lstStyle/>
        <a:p>
          <a:endParaRPr lang="en-US"/>
        </a:p>
      </dgm:t>
    </dgm:pt>
    <dgm:pt modelId="{F945D917-A7E0-418D-BAFF-A9F696F18008}" type="sibTrans" cxnId="{6F121C25-C240-49E7-936A-B192363EAF65}">
      <dgm:prSet/>
      <dgm:spPr/>
      <dgm:t>
        <a:bodyPr/>
        <a:lstStyle/>
        <a:p>
          <a:endParaRPr lang="en-US"/>
        </a:p>
      </dgm:t>
    </dgm:pt>
    <dgm:pt modelId="{B8886A5B-B89C-4B29-A6E2-40BB8B3C711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Management: Step 2</a:t>
          </a:r>
        </a:p>
      </dgm:t>
    </dgm:pt>
    <dgm:pt modelId="{D9BE28EC-8830-4465-A262-1C08AA352CC8}" type="parTrans" cxnId="{27EA6877-07E8-498A-8135-D05FD5398526}">
      <dgm:prSet/>
      <dgm:spPr/>
      <dgm:t>
        <a:bodyPr/>
        <a:lstStyle/>
        <a:p>
          <a:endParaRPr lang="en-US"/>
        </a:p>
      </dgm:t>
    </dgm:pt>
    <dgm:pt modelId="{723406AE-D0AE-44EF-8F62-1B56B8997099}" type="sibTrans" cxnId="{27EA6877-07E8-498A-8135-D05FD5398526}">
      <dgm:prSet/>
      <dgm:spPr/>
      <dgm:t>
        <a:bodyPr/>
        <a:lstStyle/>
        <a:p>
          <a:endParaRPr lang="en-US"/>
        </a:p>
      </dgm:t>
    </dgm:pt>
    <dgm:pt modelId="{A88AF9FF-7823-47AD-A8EF-FB529B8E60E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3. Moderate persistent</a:t>
          </a:r>
        </a:p>
      </dgm:t>
    </dgm:pt>
    <dgm:pt modelId="{B0EBF395-1FC7-462D-A09A-7085A3C1B3EA}" type="parTrans" cxnId="{054658AE-3E92-4D0F-9CD9-4CDD7ECBA8E4}">
      <dgm:prSet/>
      <dgm:spPr/>
      <dgm:t>
        <a:bodyPr/>
        <a:lstStyle/>
        <a:p>
          <a:endParaRPr lang="en-US"/>
        </a:p>
      </dgm:t>
    </dgm:pt>
    <dgm:pt modelId="{5B9735DC-8AEB-49A5-8DA4-E0211BCD3C50}" type="sibTrans" cxnId="{054658AE-3E92-4D0F-9CD9-4CDD7ECBA8E4}">
      <dgm:prSet/>
      <dgm:spPr/>
      <dgm:t>
        <a:bodyPr/>
        <a:lstStyle/>
        <a:p>
          <a:endParaRPr lang="en-US"/>
        </a:p>
      </dgm:t>
    </dgm:pt>
    <dgm:pt modelId="{053690A8-821C-4954-8984-1778CBA5126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Management: Step 3</a:t>
          </a:r>
        </a:p>
      </dgm:t>
    </dgm:pt>
    <dgm:pt modelId="{274197E2-52EF-4AF7-A276-0CCAA416A74A}" type="parTrans" cxnId="{351C62A3-3DF5-4870-8C0B-DB192874F101}">
      <dgm:prSet/>
      <dgm:spPr/>
      <dgm:t>
        <a:bodyPr/>
        <a:lstStyle/>
        <a:p>
          <a:endParaRPr lang="en-US"/>
        </a:p>
      </dgm:t>
    </dgm:pt>
    <dgm:pt modelId="{719BBF37-73C6-434D-AD18-A6C587736687}" type="sibTrans" cxnId="{351C62A3-3DF5-4870-8C0B-DB192874F101}">
      <dgm:prSet/>
      <dgm:spPr/>
      <dgm:t>
        <a:bodyPr/>
        <a:lstStyle/>
        <a:p>
          <a:endParaRPr lang="en-US"/>
        </a:p>
      </dgm:t>
    </dgm:pt>
    <dgm:pt modelId="{0FA7166E-F39F-4E3E-9D2E-6B395D2AED2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4. Severe persistent</a:t>
          </a:r>
        </a:p>
      </dgm:t>
    </dgm:pt>
    <dgm:pt modelId="{BDD24DAF-A3B3-44B9-A9A9-67BF756701E2}" type="parTrans" cxnId="{DA7BD25F-1677-42AC-827C-BFC494FD5C1A}">
      <dgm:prSet/>
      <dgm:spPr/>
      <dgm:t>
        <a:bodyPr/>
        <a:lstStyle/>
        <a:p>
          <a:endParaRPr lang="en-US"/>
        </a:p>
      </dgm:t>
    </dgm:pt>
    <dgm:pt modelId="{F74EC62E-F078-4530-93CD-C3F58E50588A}" type="sibTrans" cxnId="{DA7BD25F-1677-42AC-827C-BFC494FD5C1A}">
      <dgm:prSet/>
      <dgm:spPr/>
      <dgm:t>
        <a:bodyPr/>
        <a:lstStyle/>
        <a:p>
          <a:endParaRPr lang="en-US"/>
        </a:p>
      </dgm:t>
    </dgm:pt>
    <dgm:pt modelId="{F045AEBB-9528-4719-81CC-F9E924EA023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Management: Step 4 or 5</a:t>
          </a:r>
        </a:p>
      </dgm:t>
    </dgm:pt>
    <dgm:pt modelId="{5441F546-D2BC-4F6E-9EB2-B212C771B490}" type="parTrans" cxnId="{C5C06D35-8A1E-451F-BA74-564BB94E2F77}">
      <dgm:prSet/>
      <dgm:spPr/>
      <dgm:t>
        <a:bodyPr/>
        <a:lstStyle/>
        <a:p>
          <a:endParaRPr lang="en-US"/>
        </a:p>
      </dgm:t>
    </dgm:pt>
    <dgm:pt modelId="{97378A31-76D2-46EF-B64D-C759C6F3F19C}" type="sibTrans" cxnId="{C5C06D35-8A1E-451F-BA74-564BB94E2F77}">
      <dgm:prSet/>
      <dgm:spPr/>
      <dgm:t>
        <a:bodyPr/>
        <a:lstStyle/>
        <a:p>
          <a:endParaRPr lang="en-US"/>
        </a:p>
      </dgm:t>
    </dgm:pt>
    <dgm:pt modelId="{9E7C0EF9-DF49-4000-915E-ED70648E4ACF}" type="pres">
      <dgm:prSet presAssocID="{E43FD792-3DBF-4EF4-9518-B08AA96E5A6C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BBCE9A-2A6C-4C94-9229-10715175E538}" type="pres">
      <dgm:prSet presAssocID="{8C4F0996-9ACC-48FB-B74A-039AF34FB72B}" presName="compNode" presStyleCnt="0"/>
      <dgm:spPr/>
    </dgm:pt>
    <dgm:pt modelId="{53B457AC-806D-4AA4-9CE6-2F7894FE53DE}" type="pres">
      <dgm:prSet presAssocID="{8C4F0996-9ACC-48FB-B74A-039AF34FB72B}" presName="bgRect" presStyleLbl="bgShp" presStyleIdx="0" presStyleCnt="5"/>
      <dgm:spPr/>
    </dgm:pt>
    <dgm:pt modelId="{9FCEC4AA-DBC5-49F8-A375-D01E45A3317B}" type="pres">
      <dgm:prSet presAssocID="{8C4F0996-9ACC-48FB-B74A-039AF34FB72B}" presName="iconRect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186577D3-D933-408C-B203-257E33E8AAB5}" type="pres">
      <dgm:prSet presAssocID="{8C4F0996-9ACC-48FB-B74A-039AF34FB72B}" presName="spaceRect" presStyleCnt="0"/>
      <dgm:spPr/>
    </dgm:pt>
    <dgm:pt modelId="{5ED27E90-58C1-4AB4-8BB8-4AEE28479F81}" type="pres">
      <dgm:prSet presAssocID="{8C4F0996-9ACC-48FB-B74A-039AF34FB72B}" presName="parTx" presStyleLbl="revTx" presStyleIdx="0" presStyleCnt="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698E834-2F6C-44D0-80F6-F8E0A755E020}" type="pres">
      <dgm:prSet presAssocID="{57334D5D-05F7-46DE-995D-57E591D547DF}" presName="sibTrans" presStyleCnt="0"/>
      <dgm:spPr/>
    </dgm:pt>
    <dgm:pt modelId="{E8B48666-DFC2-407D-A798-612D4710C400}" type="pres">
      <dgm:prSet presAssocID="{141FB6E4-D111-49F3-A746-FEB277182F14}" presName="compNode" presStyleCnt="0"/>
      <dgm:spPr/>
    </dgm:pt>
    <dgm:pt modelId="{0FF6E010-A8D2-43CB-A52B-09EAB1FF80DA}" type="pres">
      <dgm:prSet presAssocID="{141FB6E4-D111-49F3-A746-FEB277182F14}" presName="bgRect" presStyleLbl="bgShp" presStyleIdx="1" presStyleCnt="5"/>
      <dgm:spPr/>
    </dgm:pt>
    <dgm:pt modelId="{D6940942-22B0-4FF9-89EA-649C942CD29E}" type="pres">
      <dgm:prSet presAssocID="{141FB6E4-D111-49F3-A746-FEB277182F14}" presName="iconRect" presStyleLbl="node1" presStyleIdx="1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71D87D59-AA65-4E3A-934D-0A5EBDCDE944}" type="pres">
      <dgm:prSet presAssocID="{141FB6E4-D111-49F3-A746-FEB277182F14}" presName="spaceRect" presStyleCnt="0"/>
      <dgm:spPr/>
    </dgm:pt>
    <dgm:pt modelId="{3C4E0DA4-F408-4355-8D72-4C1C8F7B4144}" type="pres">
      <dgm:prSet presAssocID="{141FB6E4-D111-49F3-A746-FEB277182F14}" presName="parTx" presStyleLbl="revTx" presStyleIdx="1" presStyleCnt="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A0716A7-3C43-4181-B781-C5825732DE5C}" type="pres">
      <dgm:prSet presAssocID="{141FB6E4-D111-49F3-A746-FEB277182F14}" presName="desTx" presStyleLbl="revTx" presStyleIdx="2" presStyleCnt="9">
        <dgm:presLayoutVars/>
      </dgm:prSet>
      <dgm:spPr/>
      <dgm:t>
        <a:bodyPr/>
        <a:lstStyle/>
        <a:p>
          <a:endParaRPr lang="en-US"/>
        </a:p>
      </dgm:t>
    </dgm:pt>
    <dgm:pt modelId="{5D3E656E-3317-4C50-9337-A99C7FA1FB55}" type="pres">
      <dgm:prSet presAssocID="{A7CE9F35-979C-416D-AD75-6A0D9056FDDD}" presName="sibTrans" presStyleCnt="0"/>
      <dgm:spPr/>
    </dgm:pt>
    <dgm:pt modelId="{87276402-AA70-443C-AAC7-6CCC76F2E657}" type="pres">
      <dgm:prSet presAssocID="{6CF265C2-FE76-41E2-BA6E-BF6805863793}" presName="compNode" presStyleCnt="0"/>
      <dgm:spPr/>
    </dgm:pt>
    <dgm:pt modelId="{13D63291-E39D-4A09-A1BA-273E47E08C96}" type="pres">
      <dgm:prSet presAssocID="{6CF265C2-FE76-41E2-BA6E-BF6805863793}" presName="bgRect" presStyleLbl="bgShp" presStyleIdx="2" presStyleCnt="5"/>
      <dgm:spPr/>
    </dgm:pt>
    <dgm:pt modelId="{DDA020A6-92AC-48AC-AEF6-A18796B3EBCF}" type="pres">
      <dgm:prSet presAssocID="{6CF265C2-FE76-41E2-BA6E-BF6805863793}" presName="iconRect" presStyleLbl="node1" presStyleIdx="2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FE6F5CE2-E14A-4C21-A568-0DF945C0500A}" type="pres">
      <dgm:prSet presAssocID="{6CF265C2-FE76-41E2-BA6E-BF6805863793}" presName="spaceRect" presStyleCnt="0"/>
      <dgm:spPr/>
    </dgm:pt>
    <dgm:pt modelId="{958F5BC0-840D-42DD-B068-13B32E75E987}" type="pres">
      <dgm:prSet presAssocID="{6CF265C2-FE76-41E2-BA6E-BF6805863793}" presName="parTx" presStyleLbl="revTx" presStyleIdx="3" presStyleCnt="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4F19E73-41A6-41EC-BBA9-55FFD06B90E1}" type="pres">
      <dgm:prSet presAssocID="{6CF265C2-FE76-41E2-BA6E-BF6805863793}" presName="desTx" presStyleLbl="revTx" presStyleIdx="4" presStyleCnt="9">
        <dgm:presLayoutVars/>
      </dgm:prSet>
      <dgm:spPr/>
      <dgm:t>
        <a:bodyPr/>
        <a:lstStyle/>
        <a:p>
          <a:endParaRPr lang="en-US"/>
        </a:p>
      </dgm:t>
    </dgm:pt>
    <dgm:pt modelId="{EE64FE81-20D9-4980-B0D0-68C49E84D89B}" type="pres">
      <dgm:prSet presAssocID="{F945D917-A7E0-418D-BAFF-A9F696F18008}" presName="sibTrans" presStyleCnt="0"/>
      <dgm:spPr/>
    </dgm:pt>
    <dgm:pt modelId="{7F0FFD0D-9D5C-4B17-B9E6-BC7999466713}" type="pres">
      <dgm:prSet presAssocID="{A88AF9FF-7823-47AD-A8EF-FB529B8E60EE}" presName="compNode" presStyleCnt="0"/>
      <dgm:spPr/>
    </dgm:pt>
    <dgm:pt modelId="{75C32708-091B-49C6-91B3-9DE9796FECD0}" type="pres">
      <dgm:prSet presAssocID="{A88AF9FF-7823-47AD-A8EF-FB529B8E60EE}" presName="bgRect" presStyleLbl="bgShp" presStyleIdx="3" presStyleCnt="5"/>
      <dgm:spPr/>
    </dgm:pt>
    <dgm:pt modelId="{43C0EE8C-D078-4B46-A85C-EF7BE5E862D4}" type="pres">
      <dgm:prSet presAssocID="{A88AF9FF-7823-47AD-A8EF-FB529B8E60EE}" presName="iconRect" presStyleLbl="node1" presStyleIdx="3" presStyleCnt="5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222146FC-C26E-43C8-B4A1-6084C6CDD148}" type="pres">
      <dgm:prSet presAssocID="{A88AF9FF-7823-47AD-A8EF-FB529B8E60EE}" presName="spaceRect" presStyleCnt="0"/>
      <dgm:spPr/>
    </dgm:pt>
    <dgm:pt modelId="{F5273034-1A4D-4AE9-9B87-A6204DF33454}" type="pres">
      <dgm:prSet presAssocID="{A88AF9FF-7823-47AD-A8EF-FB529B8E60EE}" presName="parTx" presStyleLbl="revTx" presStyleIdx="5" presStyleCnt="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D112875-A190-43CF-911B-4CACDCBFD57B}" type="pres">
      <dgm:prSet presAssocID="{A88AF9FF-7823-47AD-A8EF-FB529B8E60EE}" presName="desTx" presStyleLbl="revTx" presStyleIdx="6" presStyleCnt="9">
        <dgm:presLayoutVars/>
      </dgm:prSet>
      <dgm:spPr/>
      <dgm:t>
        <a:bodyPr/>
        <a:lstStyle/>
        <a:p>
          <a:endParaRPr lang="en-US"/>
        </a:p>
      </dgm:t>
    </dgm:pt>
    <dgm:pt modelId="{D63DEEFA-2917-409E-BF1A-DD8E2236A1ED}" type="pres">
      <dgm:prSet presAssocID="{5B9735DC-8AEB-49A5-8DA4-E0211BCD3C50}" presName="sibTrans" presStyleCnt="0"/>
      <dgm:spPr/>
    </dgm:pt>
    <dgm:pt modelId="{9C73847B-0AE9-4840-8483-1F3430F2EDC9}" type="pres">
      <dgm:prSet presAssocID="{0FA7166E-F39F-4E3E-9D2E-6B395D2AED2F}" presName="compNode" presStyleCnt="0"/>
      <dgm:spPr/>
    </dgm:pt>
    <dgm:pt modelId="{E5E3ECEB-ECA6-4D1D-9143-70E500C447CE}" type="pres">
      <dgm:prSet presAssocID="{0FA7166E-F39F-4E3E-9D2E-6B395D2AED2F}" presName="bgRect" presStyleLbl="bgShp" presStyleIdx="4" presStyleCnt="5"/>
      <dgm:spPr/>
    </dgm:pt>
    <dgm:pt modelId="{936E4BB5-0659-4C60-9FA3-18244FBDE452}" type="pres">
      <dgm:prSet presAssocID="{0FA7166E-F39F-4E3E-9D2E-6B395D2AED2F}" presName="iconRect" presStyleLbl="node1" presStyleIdx="4" presStyleCnt="5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Danger"/>
        </a:ext>
      </dgm:extLst>
    </dgm:pt>
    <dgm:pt modelId="{17129A38-FB3A-4947-8242-24A21F7DCB5B}" type="pres">
      <dgm:prSet presAssocID="{0FA7166E-F39F-4E3E-9D2E-6B395D2AED2F}" presName="spaceRect" presStyleCnt="0"/>
      <dgm:spPr/>
    </dgm:pt>
    <dgm:pt modelId="{6BE02625-B022-4206-9C40-E848D11BB7B3}" type="pres">
      <dgm:prSet presAssocID="{0FA7166E-F39F-4E3E-9D2E-6B395D2AED2F}" presName="parTx" presStyleLbl="revTx" presStyleIdx="7" presStyleCnt="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5BA3BBF-CD21-4697-AAF5-C51BC50B2A9C}" type="pres">
      <dgm:prSet presAssocID="{0FA7166E-F39F-4E3E-9D2E-6B395D2AED2F}" presName="desTx" presStyleLbl="revTx" presStyleIdx="8" presStyleCnt="9">
        <dgm:presLayoutVars/>
      </dgm:prSet>
      <dgm:spPr/>
      <dgm:t>
        <a:bodyPr/>
        <a:lstStyle/>
        <a:p>
          <a:endParaRPr lang="en-US"/>
        </a:p>
      </dgm:t>
    </dgm:pt>
  </dgm:ptLst>
  <dgm:cxnLst>
    <dgm:cxn modelId="{C3207640-FBA7-4A8D-B130-41297F26DFB3}" type="presOf" srcId="{78B42BC0-1E21-403C-B773-EDB74A098CCF}" destId="{6A0716A7-3C43-4181-B781-C5825732DE5C}" srcOrd="0" destOrd="0" presId="urn:microsoft.com/office/officeart/2018/2/layout/IconVerticalSolidList"/>
    <dgm:cxn modelId="{01620CCB-A492-495F-83F3-493CA0E18863}" type="presOf" srcId="{0FA7166E-F39F-4E3E-9D2E-6B395D2AED2F}" destId="{6BE02625-B022-4206-9C40-E848D11BB7B3}" srcOrd="0" destOrd="0" presId="urn:microsoft.com/office/officeart/2018/2/layout/IconVerticalSolidList"/>
    <dgm:cxn modelId="{351C62A3-3DF5-4870-8C0B-DB192874F101}" srcId="{A88AF9FF-7823-47AD-A8EF-FB529B8E60EE}" destId="{053690A8-821C-4954-8984-1778CBA51261}" srcOrd="0" destOrd="0" parTransId="{274197E2-52EF-4AF7-A276-0CCAA416A74A}" sibTransId="{719BBF37-73C6-434D-AD18-A6C587736687}"/>
    <dgm:cxn modelId="{A19BE143-FE93-49C6-A299-E0E85EB29B13}" srcId="{E43FD792-3DBF-4EF4-9518-B08AA96E5A6C}" destId="{8C4F0996-9ACC-48FB-B74A-039AF34FB72B}" srcOrd="0" destOrd="0" parTransId="{8CE6298D-3DBD-45F7-819B-329FA2C319BC}" sibTransId="{57334D5D-05F7-46DE-995D-57E591D547DF}"/>
    <dgm:cxn modelId="{04271BDB-2636-4B7C-AA0D-311DF9EFFABB}" srcId="{E43FD792-3DBF-4EF4-9518-B08AA96E5A6C}" destId="{141FB6E4-D111-49F3-A746-FEB277182F14}" srcOrd="1" destOrd="0" parTransId="{E4FE5557-58B9-4D78-AB92-8927A1EB36A3}" sibTransId="{A7CE9F35-979C-416D-AD75-6A0D9056FDDD}"/>
    <dgm:cxn modelId="{0C0F1290-2567-41B6-9715-69C6666FD58D}" type="presOf" srcId="{A88AF9FF-7823-47AD-A8EF-FB529B8E60EE}" destId="{F5273034-1A4D-4AE9-9B87-A6204DF33454}" srcOrd="0" destOrd="0" presId="urn:microsoft.com/office/officeart/2018/2/layout/IconVerticalSolidList"/>
    <dgm:cxn modelId="{A39A15D5-DF85-41C8-A033-176A401FC0AB}" type="presOf" srcId="{F045AEBB-9528-4719-81CC-F9E924EA0233}" destId="{05BA3BBF-CD21-4697-AAF5-C51BC50B2A9C}" srcOrd="0" destOrd="0" presId="urn:microsoft.com/office/officeart/2018/2/layout/IconVerticalSolidList"/>
    <dgm:cxn modelId="{0D59B5AB-F30F-4FCD-B26B-304B3ED982EA}" type="presOf" srcId="{141FB6E4-D111-49F3-A746-FEB277182F14}" destId="{3C4E0DA4-F408-4355-8D72-4C1C8F7B4144}" srcOrd="0" destOrd="0" presId="urn:microsoft.com/office/officeart/2018/2/layout/IconVerticalSolidList"/>
    <dgm:cxn modelId="{27EA6877-07E8-498A-8135-D05FD5398526}" srcId="{6CF265C2-FE76-41E2-BA6E-BF6805863793}" destId="{B8886A5B-B89C-4B29-A6E2-40BB8B3C7118}" srcOrd="0" destOrd="0" parTransId="{D9BE28EC-8830-4465-A262-1C08AA352CC8}" sibTransId="{723406AE-D0AE-44EF-8F62-1B56B8997099}"/>
    <dgm:cxn modelId="{45C6BE2E-9C3F-41F4-A669-6E6AEEFAFA47}" type="presOf" srcId="{053690A8-821C-4954-8984-1778CBA51261}" destId="{FD112875-A190-43CF-911B-4CACDCBFD57B}" srcOrd="0" destOrd="0" presId="urn:microsoft.com/office/officeart/2018/2/layout/IconVerticalSolidList"/>
    <dgm:cxn modelId="{FAB41D4F-1CF8-4446-8930-4C11F686C7F1}" srcId="{141FB6E4-D111-49F3-A746-FEB277182F14}" destId="{78B42BC0-1E21-403C-B773-EDB74A098CCF}" srcOrd="0" destOrd="0" parTransId="{84ABA868-4D28-49D9-8158-8C40924C7011}" sibTransId="{C6E9B383-A476-4E3B-8257-50E02497DE71}"/>
    <dgm:cxn modelId="{5A9DB4FC-447A-4561-BC75-4AF535826412}" type="presOf" srcId="{B8886A5B-B89C-4B29-A6E2-40BB8B3C7118}" destId="{64F19E73-41A6-41EC-BBA9-55FFD06B90E1}" srcOrd="0" destOrd="0" presId="urn:microsoft.com/office/officeart/2018/2/layout/IconVerticalSolidList"/>
    <dgm:cxn modelId="{054658AE-3E92-4D0F-9CD9-4CDD7ECBA8E4}" srcId="{E43FD792-3DBF-4EF4-9518-B08AA96E5A6C}" destId="{A88AF9FF-7823-47AD-A8EF-FB529B8E60EE}" srcOrd="3" destOrd="0" parTransId="{B0EBF395-1FC7-462D-A09A-7085A3C1B3EA}" sibTransId="{5B9735DC-8AEB-49A5-8DA4-E0211BCD3C50}"/>
    <dgm:cxn modelId="{DA7BD25F-1677-42AC-827C-BFC494FD5C1A}" srcId="{E43FD792-3DBF-4EF4-9518-B08AA96E5A6C}" destId="{0FA7166E-F39F-4E3E-9D2E-6B395D2AED2F}" srcOrd="4" destOrd="0" parTransId="{BDD24DAF-A3B3-44B9-A9A9-67BF756701E2}" sibTransId="{F74EC62E-F078-4530-93CD-C3F58E50588A}"/>
    <dgm:cxn modelId="{C5C06D35-8A1E-451F-BA74-564BB94E2F77}" srcId="{0FA7166E-F39F-4E3E-9D2E-6B395D2AED2F}" destId="{F045AEBB-9528-4719-81CC-F9E924EA0233}" srcOrd="0" destOrd="0" parTransId="{5441F546-D2BC-4F6E-9EB2-B212C771B490}" sibTransId="{97378A31-76D2-46EF-B64D-C759C6F3F19C}"/>
    <dgm:cxn modelId="{D7CF9CD5-9BF6-4608-8E77-87486650BE83}" type="presOf" srcId="{8C4F0996-9ACC-48FB-B74A-039AF34FB72B}" destId="{5ED27E90-58C1-4AB4-8BB8-4AEE28479F81}" srcOrd="0" destOrd="0" presId="urn:microsoft.com/office/officeart/2018/2/layout/IconVerticalSolidList"/>
    <dgm:cxn modelId="{70804D60-4A54-464F-A80E-9F21C0DE274F}" type="presOf" srcId="{6CF265C2-FE76-41E2-BA6E-BF6805863793}" destId="{958F5BC0-840D-42DD-B068-13B32E75E987}" srcOrd="0" destOrd="0" presId="urn:microsoft.com/office/officeart/2018/2/layout/IconVerticalSolidList"/>
    <dgm:cxn modelId="{6F121C25-C240-49E7-936A-B192363EAF65}" srcId="{E43FD792-3DBF-4EF4-9518-B08AA96E5A6C}" destId="{6CF265C2-FE76-41E2-BA6E-BF6805863793}" srcOrd="2" destOrd="0" parTransId="{CF94AAEA-43C2-4E1B-A27E-2E7416D8DFD5}" sibTransId="{F945D917-A7E0-418D-BAFF-A9F696F18008}"/>
    <dgm:cxn modelId="{6A130906-CDC1-4EF8-BC91-171DA159AACE}" type="presOf" srcId="{E43FD792-3DBF-4EF4-9518-B08AA96E5A6C}" destId="{9E7C0EF9-DF49-4000-915E-ED70648E4ACF}" srcOrd="0" destOrd="0" presId="urn:microsoft.com/office/officeart/2018/2/layout/IconVerticalSolidList"/>
    <dgm:cxn modelId="{55676E35-9CB2-41F4-A788-9DA76A158DD1}" type="presParOf" srcId="{9E7C0EF9-DF49-4000-915E-ED70648E4ACF}" destId="{71BBCE9A-2A6C-4C94-9229-10715175E538}" srcOrd="0" destOrd="0" presId="urn:microsoft.com/office/officeart/2018/2/layout/IconVerticalSolidList"/>
    <dgm:cxn modelId="{DA269FCE-0D44-414A-A22A-BBE9BB6FFE99}" type="presParOf" srcId="{71BBCE9A-2A6C-4C94-9229-10715175E538}" destId="{53B457AC-806D-4AA4-9CE6-2F7894FE53DE}" srcOrd="0" destOrd="0" presId="urn:microsoft.com/office/officeart/2018/2/layout/IconVerticalSolidList"/>
    <dgm:cxn modelId="{CF29B4BB-75AF-4970-9434-C5379EE877D0}" type="presParOf" srcId="{71BBCE9A-2A6C-4C94-9229-10715175E538}" destId="{9FCEC4AA-DBC5-49F8-A375-D01E45A3317B}" srcOrd="1" destOrd="0" presId="urn:microsoft.com/office/officeart/2018/2/layout/IconVerticalSolidList"/>
    <dgm:cxn modelId="{3645D366-C181-4C27-9A9F-B7D64FEB53A2}" type="presParOf" srcId="{71BBCE9A-2A6C-4C94-9229-10715175E538}" destId="{186577D3-D933-408C-B203-257E33E8AAB5}" srcOrd="2" destOrd="0" presId="urn:microsoft.com/office/officeart/2018/2/layout/IconVerticalSolidList"/>
    <dgm:cxn modelId="{0C7CCB60-4DDE-4E57-AC84-519F503E2E8E}" type="presParOf" srcId="{71BBCE9A-2A6C-4C94-9229-10715175E538}" destId="{5ED27E90-58C1-4AB4-8BB8-4AEE28479F81}" srcOrd="3" destOrd="0" presId="urn:microsoft.com/office/officeart/2018/2/layout/IconVerticalSolidList"/>
    <dgm:cxn modelId="{CC4C4B2E-C399-4A6C-B50D-65136B29E670}" type="presParOf" srcId="{9E7C0EF9-DF49-4000-915E-ED70648E4ACF}" destId="{3698E834-2F6C-44D0-80F6-F8E0A755E020}" srcOrd="1" destOrd="0" presId="urn:microsoft.com/office/officeart/2018/2/layout/IconVerticalSolidList"/>
    <dgm:cxn modelId="{D6D9E341-1A66-4AA1-AA00-19BE54D38AA2}" type="presParOf" srcId="{9E7C0EF9-DF49-4000-915E-ED70648E4ACF}" destId="{E8B48666-DFC2-407D-A798-612D4710C400}" srcOrd="2" destOrd="0" presId="urn:microsoft.com/office/officeart/2018/2/layout/IconVerticalSolidList"/>
    <dgm:cxn modelId="{BFEA472D-539E-40CF-B5B4-4C0CC69CBC34}" type="presParOf" srcId="{E8B48666-DFC2-407D-A798-612D4710C400}" destId="{0FF6E010-A8D2-43CB-A52B-09EAB1FF80DA}" srcOrd="0" destOrd="0" presId="urn:microsoft.com/office/officeart/2018/2/layout/IconVerticalSolidList"/>
    <dgm:cxn modelId="{1C95406D-8484-40AB-B6F7-A6273107AE4D}" type="presParOf" srcId="{E8B48666-DFC2-407D-A798-612D4710C400}" destId="{D6940942-22B0-4FF9-89EA-649C942CD29E}" srcOrd="1" destOrd="0" presId="urn:microsoft.com/office/officeart/2018/2/layout/IconVerticalSolidList"/>
    <dgm:cxn modelId="{D7EC9C57-49E0-4BA4-9EA8-1B8C110AF62B}" type="presParOf" srcId="{E8B48666-DFC2-407D-A798-612D4710C400}" destId="{71D87D59-AA65-4E3A-934D-0A5EBDCDE944}" srcOrd="2" destOrd="0" presId="urn:microsoft.com/office/officeart/2018/2/layout/IconVerticalSolidList"/>
    <dgm:cxn modelId="{E2A5053F-CAA1-4BBA-9227-24A20AE3DF93}" type="presParOf" srcId="{E8B48666-DFC2-407D-A798-612D4710C400}" destId="{3C4E0DA4-F408-4355-8D72-4C1C8F7B4144}" srcOrd="3" destOrd="0" presId="urn:microsoft.com/office/officeart/2018/2/layout/IconVerticalSolidList"/>
    <dgm:cxn modelId="{FE06A36C-70E9-43D1-A18E-47203C20C99C}" type="presParOf" srcId="{E8B48666-DFC2-407D-A798-612D4710C400}" destId="{6A0716A7-3C43-4181-B781-C5825732DE5C}" srcOrd="4" destOrd="0" presId="urn:microsoft.com/office/officeart/2018/2/layout/IconVerticalSolidList"/>
    <dgm:cxn modelId="{D118AF4A-1EE2-4C15-A576-9BF29C8F227F}" type="presParOf" srcId="{9E7C0EF9-DF49-4000-915E-ED70648E4ACF}" destId="{5D3E656E-3317-4C50-9337-A99C7FA1FB55}" srcOrd="3" destOrd="0" presId="urn:microsoft.com/office/officeart/2018/2/layout/IconVerticalSolidList"/>
    <dgm:cxn modelId="{0A360AD0-2444-43E1-A917-CCDB87525D94}" type="presParOf" srcId="{9E7C0EF9-DF49-4000-915E-ED70648E4ACF}" destId="{87276402-AA70-443C-AAC7-6CCC76F2E657}" srcOrd="4" destOrd="0" presId="urn:microsoft.com/office/officeart/2018/2/layout/IconVerticalSolidList"/>
    <dgm:cxn modelId="{79DF8EE2-53B6-4EA2-89BB-39A7FE8B8D70}" type="presParOf" srcId="{87276402-AA70-443C-AAC7-6CCC76F2E657}" destId="{13D63291-E39D-4A09-A1BA-273E47E08C96}" srcOrd="0" destOrd="0" presId="urn:microsoft.com/office/officeart/2018/2/layout/IconVerticalSolidList"/>
    <dgm:cxn modelId="{B57D032E-F194-4F50-9F4D-3F5BC95CBB59}" type="presParOf" srcId="{87276402-AA70-443C-AAC7-6CCC76F2E657}" destId="{DDA020A6-92AC-48AC-AEF6-A18796B3EBCF}" srcOrd="1" destOrd="0" presId="urn:microsoft.com/office/officeart/2018/2/layout/IconVerticalSolidList"/>
    <dgm:cxn modelId="{B81C8CD2-8A77-4AE3-95A4-6F8406D068A9}" type="presParOf" srcId="{87276402-AA70-443C-AAC7-6CCC76F2E657}" destId="{FE6F5CE2-E14A-4C21-A568-0DF945C0500A}" srcOrd="2" destOrd="0" presId="urn:microsoft.com/office/officeart/2018/2/layout/IconVerticalSolidList"/>
    <dgm:cxn modelId="{63C6F108-0E0E-4019-A183-ECE4546C44F0}" type="presParOf" srcId="{87276402-AA70-443C-AAC7-6CCC76F2E657}" destId="{958F5BC0-840D-42DD-B068-13B32E75E987}" srcOrd="3" destOrd="0" presId="urn:microsoft.com/office/officeart/2018/2/layout/IconVerticalSolidList"/>
    <dgm:cxn modelId="{4137F2FF-3F4C-414C-8BFA-F3566F865A93}" type="presParOf" srcId="{87276402-AA70-443C-AAC7-6CCC76F2E657}" destId="{64F19E73-41A6-41EC-BBA9-55FFD06B90E1}" srcOrd="4" destOrd="0" presId="urn:microsoft.com/office/officeart/2018/2/layout/IconVerticalSolidList"/>
    <dgm:cxn modelId="{ADA5F443-14A3-4EDF-8E5A-630D57706C33}" type="presParOf" srcId="{9E7C0EF9-DF49-4000-915E-ED70648E4ACF}" destId="{EE64FE81-20D9-4980-B0D0-68C49E84D89B}" srcOrd="5" destOrd="0" presId="urn:microsoft.com/office/officeart/2018/2/layout/IconVerticalSolidList"/>
    <dgm:cxn modelId="{A3EDCBB3-A122-4D6F-B4A2-5C5F31222098}" type="presParOf" srcId="{9E7C0EF9-DF49-4000-915E-ED70648E4ACF}" destId="{7F0FFD0D-9D5C-4B17-B9E6-BC7999466713}" srcOrd="6" destOrd="0" presId="urn:microsoft.com/office/officeart/2018/2/layout/IconVerticalSolidList"/>
    <dgm:cxn modelId="{601AB723-4A00-47F6-8BB7-5505C894138E}" type="presParOf" srcId="{7F0FFD0D-9D5C-4B17-B9E6-BC7999466713}" destId="{75C32708-091B-49C6-91B3-9DE9796FECD0}" srcOrd="0" destOrd="0" presId="urn:microsoft.com/office/officeart/2018/2/layout/IconVerticalSolidList"/>
    <dgm:cxn modelId="{B8EC71D4-274E-423F-881E-FBCD1FF7168D}" type="presParOf" srcId="{7F0FFD0D-9D5C-4B17-B9E6-BC7999466713}" destId="{43C0EE8C-D078-4B46-A85C-EF7BE5E862D4}" srcOrd="1" destOrd="0" presId="urn:microsoft.com/office/officeart/2018/2/layout/IconVerticalSolidList"/>
    <dgm:cxn modelId="{8CC7747F-1034-4C95-9604-C81723BC5A90}" type="presParOf" srcId="{7F0FFD0D-9D5C-4B17-B9E6-BC7999466713}" destId="{222146FC-C26E-43C8-B4A1-6084C6CDD148}" srcOrd="2" destOrd="0" presId="urn:microsoft.com/office/officeart/2018/2/layout/IconVerticalSolidList"/>
    <dgm:cxn modelId="{1BC95901-081C-4492-9EE8-5310060558C9}" type="presParOf" srcId="{7F0FFD0D-9D5C-4B17-B9E6-BC7999466713}" destId="{F5273034-1A4D-4AE9-9B87-A6204DF33454}" srcOrd="3" destOrd="0" presId="urn:microsoft.com/office/officeart/2018/2/layout/IconVerticalSolidList"/>
    <dgm:cxn modelId="{EF1D11C7-267F-467C-B701-39DFC09F9F6E}" type="presParOf" srcId="{7F0FFD0D-9D5C-4B17-B9E6-BC7999466713}" destId="{FD112875-A190-43CF-911B-4CACDCBFD57B}" srcOrd="4" destOrd="0" presId="urn:microsoft.com/office/officeart/2018/2/layout/IconVerticalSolidList"/>
    <dgm:cxn modelId="{74A7641E-6B2D-48F4-8EA5-045A1724F39F}" type="presParOf" srcId="{9E7C0EF9-DF49-4000-915E-ED70648E4ACF}" destId="{D63DEEFA-2917-409E-BF1A-DD8E2236A1ED}" srcOrd="7" destOrd="0" presId="urn:microsoft.com/office/officeart/2018/2/layout/IconVerticalSolidList"/>
    <dgm:cxn modelId="{3B38D6D9-9BDE-42BA-A79E-EA492F6F9BE4}" type="presParOf" srcId="{9E7C0EF9-DF49-4000-915E-ED70648E4ACF}" destId="{9C73847B-0AE9-4840-8483-1F3430F2EDC9}" srcOrd="8" destOrd="0" presId="urn:microsoft.com/office/officeart/2018/2/layout/IconVerticalSolidList"/>
    <dgm:cxn modelId="{19DE2641-D3DE-490C-A88B-13ABB4052D2B}" type="presParOf" srcId="{9C73847B-0AE9-4840-8483-1F3430F2EDC9}" destId="{E5E3ECEB-ECA6-4D1D-9143-70E500C447CE}" srcOrd="0" destOrd="0" presId="urn:microsoft.com/office/officeart/2018/2/layout/IconVerticalSolidList"/>
    <dgm:cxn modelId="{9A7325C0-6F21-4557-B5AF-91B260696DC1}" type="presParOf" srcId="{9C73847B-0AE9-4840-8483-1F3430F2EDC9}" destId="{936E4BB5-0659-4C60-9FA3-18244FBDE452}" srcOrd="1" destOrd="0" presId="urn:microsoft.com/office/officeart/2018/2/layout/IconVerticalSolidList"/>
    <dgm:cxn modelId="{E3752E4D-C74F-4BE5-B302-67C3A40A92FE}" type="presParOf" srcId="{9C73847B-0AE9-4840-8483-1F3430F2EDC9}" destId="{17129A38-FB3A-4947-8242-24A21F7DCB5B}" srcOrd="2" destOrd="0" presId="urn:microsoft.com/office/officeart/2018/2/layout/IconVerticalSolidList"/>
    <dgm:cxn modelId="{B0E15D46-663A-4664-B506-A2C4CC36A281}" type="presParOf" srcId="{9C73847B-0AE9-4840-8483-1F3430F2EDC9}" destId="{6BE02625-B022-4206-9C40-E848D11BB7B3}" srcOrd="3" destOrd="0" presId="urn:microsoft.com/office/officeart/2018/2/layout/IconVerticalSolidList"/>
    <dgm:cxn modelId="{C3D6023E-3D4E-4092-A137-FE57AAFCF6AE}" type="presParOf" srcId="{9C73847B-0AE9-4840-8483-1F3430F2EDC9}" destId="{05BA3BBF-CD21-4697-AAF5-C51BC50B2A9C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06EA3F-F3D9-4A66-BF9F-46668CF26E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9BDC15-7685-4F98-A808-6D7F3A41E804}">
      <dgm:prSet/>
      <dgm:spPr/>
      <dgm:t>
        <a:bodyPr/>
        <a:lstStyle/>
        <a:p>
          <a:r>
            <a:rPr lang="en-US"/>
            <a:t>Pre-Eclampsia</a:t>
          </a:r>
        </a:p>
      </dgm:t>
    </dgm:pt>
    <dgm:pt modelId="{EDBE38DE-3D0A-494C-8F72-6899A7A9215C}" type="parTrans" cxnId="{9B49C4C5-B0E2-4F55-A5A5-BD8166950C44}">
      <dgm:prSet/>
      <dgm:spPr/>
      <dgm:t>
        <a:bodyPr/>
        <a:lstStyle/>
        <a:p>
          <a:endParaRPr lang="en-US"/>
        </a:p>
      </dgm:t>
    </dgm:pt>
    <dgm:pt modelId="{CADCF4E0-5EA9-4299-812E-BDB635BD834C}" type="sibTrans" cxnId="{9B49C4C5-B0E2-4F55-A5A5-BD8166950C44}">
      <dgm:prSet/>
      <dgm:spPr/>
      <dgm:t>
        <a:bodyPr/>
        <a:lstStyle/>
        <a:p>
          <a:endParaRPr lang="en-US"/>
        </a:p>
      </dgm:t>
    </dgm:pt>
    <dgm:pt modelId="{E83540EF-FAD6-41E3-BF72-759A05F9A50A}">
      <dgm:prSet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/>
            <a:t>Preterm labour</a:t>
          </a:r>
        </a:p>
      </dgm:t>
    </dgm:pt>
    <dgm:pt modelId="{06E1771B-8B82-4DEC-A84B-5E28C6FA58D3}" type="parTrans" cxnId="{3C0280D7-33A8-44F4-93B8-01768F97FAE8}">
      <dgm:prSet/>
      <dgm:spPr/>
      <dgm:t>
        <a:bodyPr/>
        <a:lstStyle/>
        <a:p>
          <a:endParaRPr lang="en-US"/>
        </a:p>
      </dgm:t>
    </dgm:pt>
    <dgm:pt modelId="{D858E6C3-60EE-4525-8FDB-C94B06DAD2AE}" type="sibTrans" cxnId="{3C0280D7-33A8-44F4-93B8-01768F97FAE8}">
      <dgm:prSet/>
      <dgm:spPr/>
      <dgm:t>
        <a:bodyPr/>
        <a:lstStyle/>
        <a:p>
          <a:endParaRPr lang="en-US"/>
        </a:p>
      </dgm:t>
    </dgm:pt>
    <dgm:pt modelId="{EC569140-C423-4C02-B231-AC0E6C893604}">
      <dgm:prSet/>
      <dgm:spPr/>
      <dgm:t>
        <a:bodyPr/>
        <a:lstStyle/>
        <a:p>
          <a:r>
            <a:rPr lang="en-US"/>
            <a:t>Low birthweight</a:t>
          </a:r>
        </a:p>
      </dgm:t>
    </dgm:pt>
    <dgm:pt modelId="{14A4AD56-35ED-4ACE-A2AF-9A8B1B93C421}" type="parTrans" cxnId="{1A15F1D4-DD41-42A7-B411-47FA864265DC}">
      <dgm:prSet/>
      <dgm:spPr/>
      <dgm:t>
        <a:bodyPr/>
        <a:lstStyle/>
        <a:p>
          <a:endParaRPr lang="en-US"/>
        </a:p>
      </dgm:t>
    </dgm:pt>
    <dgm:pt modelId="{179163AA-442A-4720-9100-05E375AE140F}" type="sibTrans" cxnId="{1A15F1D4-DD41-42A7-B411-47FA864265DC}">
      <dgm:prSet/>
      <dgm:spPr/>
      <dgm:t>
        <a:bodyPr/>
        <a:lstStyle/>
        <a:p>
          <a:endParaRPr lang="en-US"/>
        </a:p>
      </dgm:t>
    </dgm:pt>
    <dgm:pt modelId="{0062B0E1-E309-4D1B-845C-2012CA656F6C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/>
            <a:t>Congenital anomalies</a:t>
          </a:r>
        </a:p>
      </dgm:t>
    </dgm:pt>
    <dgm:pt modelId="{6B3DF9F7-182D-47EB-907F-D1651CF9D75A}" type="parTrans" cxnId="{38D961C4-DA63-4AF2-BC29-FC5717BBCF39}">
      <dgm:prSet/>
      <dgm:spPr/>
      <dgm:t>
        <a:bodyPr/>
        <a:lstStyle/>
        <a:p>
          <a:endParaRPr lang="en-US"/>
        </a:p>
      </dgm:t>
    </dgm:pt>
    <dgm:pt modelId="{99BDA13F-081E-48E2-A96F-D350806CEE08}" type="sibTrans" cxnId="{38D961C4-DA63-4AF2-BC29-FC5717BBCF39}">
      <dgm:prSet/>
      <dgm:spPr/>
      <dgm:t>
        <a:bodyPr/>
        <a:lstStyle/>
        <a:p>
          <a:endParaRPr lang="en-US"/>
        </a:p>
      </dgm:t>
    </dgm:pt>
    <dgm:pt modelId="{BFD46CCB-9E93-43FF-BA99-5302908632FA}">
      <dgm:prSet/>
      <dgm:spPr/>
      <dgm:t>
        <a:bodyPr/>
        <a:lstStyle/>
        <a:p>
          <a:r>
            <a:rPr lang="en-US"/>
            <a:t>Spontaneous abortions</a:t>
          </a:r>
        </a:p>
      </dgm:t>
    </dgm:pt>
    <dgm:pt modelId="{2CC4ACB9-522C-4D7D-AA78-8FA760CEFFCA}" type="parTrans" cxnId="{817E4704-47DC-4C0B-B644-BE07CA7699C5}">
      <dgm:prSet/>
      <dgm:spPr/>
      <dgm:t>
        <a:bodyPr/>
        <a:lstStyle/>
        <a:p>
          <a:endParaRPr lang="en-US"/>
        </a:p>
      </dgm:t>
    </dgm:pt>
    <dgm:pt modelId="{24AD04C3-45EC-44CF-A36E-40A257628BB5}" type="sibTrans" cxnId="{817E4704-47DC-4C0B-B644-BE07CA7699C5}">
      <dgm:prSet/>
      <dgm:spPr/>
      <dgm:t>
        <a:bodyPr/>
        <a:lstStyle/>
        <a:p>
          <a:endParaRPr lang="en-US"/>
        </a:p>
      </dgm:t>
    </dgm:pt>
    <dgm:pt modelId="{34D81F54-35AA-412B-85CD-A64AB373643C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Increased fetal and maternal mortality</a:t>
          </a:r>
        </a:p>
      </dgm:t>
    </dgm:pt>
    <dgm:pt modelId="{08A17FE8-2B7F-4BC3-BD94-98F5FB7ADB75}" type="parTrans" cxnId="{15F20578-4D04-4D08-881E-321F15E10F59}">
      <dgm:prSet/>
      <dgm:spPr/>
      <dgm:t>
        <a:bodyPr/>
        <a:lstStyle/>
        <a:p>
          <a:endParaRPr lang="en-US"/>
        </a:p>
      </dgm:t>
    </dgm:pt>
    <dgm:pt modelId="{5B299170-C9A2-49B6-A9B6-153923AF0907}" type="sibTrans" cxnId="{15F20578-4D04-4D08-881E-321F15E10F59}">
      <dgm:prSet/>
      <dgm:spPr/>
      <dgm:t>
        <a:bodyPr/>
        <a:lstStyle/>
        <a:p>
          <a:endParaRPr lang="en-US"/>
        </a:p>
      </dgm:t>
    </dgm:pt>
    <dgm:pt modelId="{BC98A20F-2F2F-40DB-A38F-5EAEFF98A9D4}">
      <dgm:prSet/>
      <dgm:spPr/>
      <dgm:t>
        <a:bodyPr/>
        <a:lstStyle/>
        <a:p>
          <a:r>
            <a:rPr lang="en-US"/>
            <a:t>Note: all above complication are associated with poor asthma control and asthma exacerbation(chronic and acute hypoxia), and these can be avoided</a:t>
          </a:r>
        </a:p>
      </dgm:t>
    </dgm:pt>
    <dgm:pt modelId="{74AC7EFB-A4DC-4EE0-8DB9-669398467635}" type="parTrans" cxnId="{32DB18F1-E8DC-4D3D-AED6-2F7E6EBFEA5A}">
      <dgm:prSet/>
      <dgm:spPr/>
      <dgm:t>
        <a:bodyPr/>
        <a:lstStyle/>
        <a:p>
          <a:endParaRPr lang="en-US"/>
        </a:p>
      </dgm:t>
    </dgm:pt>
    <dgm:pt modelId="{C63BC31E-A7C3-4245-9813-BAC69578F801}" type="sibTrans" cxnId="{32DB18F1-E8DC-4D3D-AED6-2F7E6EBFEA5A}">
      <dgm:prSet/>
      <dgm:spPr/>
      <dgm:t>
        <a:bodyPr/>
        <a:lstStyle/>
        <a:p>
          <a:endParaRPr lang="en-US"/>
        </a:p>
      </dgm:t>
    </dgm:pt>
    <dgm:pt modelId="{C167BEEF-4201-43B8-AC91-80890ED3E051}" type="pres">
      <dgm:prSet presAssocID="{9F06EA3F-F3D9-4A66-BF9F-46668CF26E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0EC652-28B4-4D2F-8845-E7F60BD6BAFA}" type="pres">
      <dgm:prSet presAssocID="{4E9BDC15-7685-4F98-A808-6D7F3A41E804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B2EE82-724C-4C42-AF4B-375E31365F4C}" type="pres">
      <dgm:prSet presAssocID="{CADCF4E0-5EA9-4299-812E-BDB635BD834C}" presName="spacer" presStyleCnt="0"/>
      <dgm:spPr/>
    </dgm:pt>
    <dgm:pt modelId="{3E5D32E4-8F53-4D92-ABCC-288D51B7AB2E}" type="pres">
      <dgm:prSet presAssocID="{E83540EF-FAD6-41E3-BF72-759A05F9A50A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D7DDED-7111-40B9-8A74-49C39503C0AC}" type="pres">
      <dgm:prSet presAssocID="{D858E6C3-60EE-4525-8FDB-C94B06DAD2AE}" presName="spacer" presStyleCnt="0"/>
      <dgm:spPr/>
    </dgm:pt>
    <dgm:pt modelId="{D1353DBE-9B22-48FF-A8B2-C4D2A22B41BC}" type="pres">
      <dgm:prSet presAssocID="{EC569140-C423-4C02-B231-AC0E6C893604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141E07-4836-4E87-8C6D-055DB10D6E7E}" type="pres">
      <dgm:prSet presAssocID="{179163AA-442A-4720-9100-05E375AE140F}" presName="spacer" presStyleCnt="0"/>
      <dgm:spPr/>
    </dgm:pt>
    <dgm:pt modelId="{45ED4457-7B72-494A-8DC4-36E97F797E8F}" type="pres">
      <dgm:prSet presAssocID="{0062B0E1-E309-4D1B-845C-2012CA656F6C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BD3224-20DD-443F-9572-11815B48C697}" type="pres">
      <dgm:prSet presAssocID="{99BDA13F-081E-48E2-A96F-D350806CEE08}" presName="spacer" presStyleCnt="0"/>
      <dgm:spPr/>
    </dgm:pt>
    <dgm:pt modelId="{0ABBB507-93B9-46C1-950C-3CA650764041}" type="pres">
      <dgm:prSet presAssocID="{BFD46CCB-9E93-43FF-BA99-5302908632FA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A2CB8E-B7EA-4902-BAF9-3BA67AF85F6A}" type="pres">
      <dgm:prSet presAssocID="{24AD04C3-45EC-44CF-A36E-40A257628BB5}" presName="spacer" presStyleCnt="0"/>
      <dgm:spPr/>
    </dgm:pt>
    <dgm:pt modelId="{1D58B007-0356-4800-84BD-2BF9D1248206}" type="pres">
      <dgm:prSet presAssocID="{34D81F54-35AA-412B-85CD-A64AB373643C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8CF9DF-0DF2-48A1-BA3E-02D384D466E3}" type="pres">
      <dgm:prSet presAssocID="{34D81F54-35AA-412B-85CD-A64AB373643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5725EC-15BF-4BF4-AA77-5E650599FF7D}" type="presOf" srcId="{4E9BDC15-7685-4F98-A808-6D7F3A41E804}" destId="{E00EC652-28B4-4D2F-8845-E7F60BD6BAFA}" srcOrd="0" destOrd="0" presId="urn:microsoft.com/office/officeart/2005/8/layout/vList2"/>
    <dgm:cxn modelId="{3C0280D7-33A8-44F4-93B8-01768F97FAE8}" srcId="{9F06EA3F-F3D9-4A66-BF9F-46668CF26E51}" destId="{E83540EF-FAD6-41E3-BF72-759A05F9A50A}" srcOrd="1" destOrd="0" parTransId="{06E1771B-8B82-4DEC-A84B-5E28C6FA58D3}" sibTransId="{D858E6C3-60EE-4525-8FDB-C94B06DAD2AE}"/>
    <dgm:cxn modelId="{15F20578-4D04-4D08-881E-321F15E10F59}" srcId="{9F06EA3F-F3D9-4A66-BF9F-46668CF26E51}" destId="{34D81F54-35AA-412B-85CD-A64AB373643C}" srcOrd="5" destOrd="0" parTransId="{08A17FE8-2B7F-4BC3-BD94-98F5FB7ADB75}" sibTransId="{5B299170-C9A2-49B6-A9B6-153923AF0907}"/>
    <dgm:cxn modelId="{74220D8A-728E-4904-A2CC-AA535EE74F49}" type="presOf" srcId="{BC98A20F-2F2F-40DB-A38F-5EAEFF98A9D4}" destId="{208CF9DF-0DF2-48A1-BA3E-02D384D466E3}" srcOrd="0" destOrd="0" presId="urn:microsoft.com/office/officeart/2005/8/layout/vList2"/>
    <dgm:cxn modelId="{3F6C75BD-1093-490E-8655-27056E961AD0}" type="presOf" srcId="{BFD46CCB-9E93-43FF-BA99-5302908632FA}" destId="{0ABBB507-93B9-46C1-950C-3CA650764041}" srcOrd="0" destOrd="0" presId="urn:microsoft.com/office/officeart/2005/8/layout/vList2"/>
    <dgm:cxn modelId="{627E6B25-3BAD-4692-8E29-44C033EE564D}" type="presOf" srcId="{E83540EF-FAD6-41E3-BF72-759A05F9A50A}" destId="{3E5D32E4-8F53-4D92-ABCC-288D51B7AB2E}" srcOrd="0" destOrd="0" presId="urn:microsoft.com/office/officeart/2005/8/layout/vList2"/>
    <dgm:cxn modelId="{9B49C4C5-B0E2-4F55-A5A5-BD8166950C44}" srcId="{9F06EA3F-F3D9-4A66-BF9F-46668CF26E51}" destId="{4E9BDC15-7685-4F98-A808-6D7F3A41E804}" srcOrd="0" destOrd="0" parTransId="{EDBE38DE-3D0A-494C-8F72-6899A7A9215C}" sibTransId="{CADCF4E0-5EA9-4299-812E-BDB635BD834C}"/>
    <dgm:cxn modelId="{AA752781-5457-4F12-A8F3-D266E47BC7F0}" type="presOf" srcId="{EC569140-C423-4C02-B231-AC0E6C893604}" destId="{D1353DBE-9B22-48FF-A8B2-C4D2A22B41BC}" srcOrd="0" destOrd="0" presId="urn:microsoft.com/office/officeart/2005/8/layout/vList2"/>
    <dgm:cxn modelId="{817E4704-47DC-4C0B-B644-BE07CA7699C5}" srcId="{9F06EA3F-F3D9-4A66-BF9F-46668CF26E51}" destId="{BFD46CCB-9E93-43FF-BA99-5302908632FA}" srcOrd="4" destOrd="0" parTransId="{2CC4ACB9-522C-4D7D-AA78-8FA760CEFFCA}" sibTransId="{24AD04C3-45EC-44CF-A36E-40A257628BB5}"/>
    <dgm:cxn modelId="{32DB18F1-E8DC-4D3D-AED6-2F7E6EBFEA5A}" srcId="{34D81F54-35AA-412B-85CD-A64AB373643C}" destId="{BC98A20F-2F2F-40DB-A38F-5EAEFF98A9D4}" srcOrd="0" destOrd="0" parTransId="{74AC7EFB-A4DC-4EE0-8DB9-669398467635}" sibTransId="{C63BC31E-A7C3-4245-9813-BAC69578F801}"/>
    <dgm:cxn modelId="{FF29AD10-76E3-4D4B-A58C-BAC47E89BD49}" type="presOf" srcId="{9F06EA3F-F3D9-4A66-BF9F-46668CF26E51}" destId="{C167BEEF-4201-43B8-AC91-80890ED3E051}" srcOrd="0" destOrd="0" presId="urn:microsoft.com/office/officeart/2005/8/layout/vList2"/>
    <dgm:cxn modelId="{38D961C4-DA63-4AF2-BC29-FC5717BBCF39}" srcId="{9F06EA3F-F3D9-4A66-BF9F-46668CF26E51}" destId="{0062B0E1-E309-4D1B-845C-2012CA656F6C}" srcOrd="3" destOrd="0" parTransId="{6B3DF9F7-182D-47EB-907F-D1651CF9D75A}" sibTransId="{99BDA13F-081E-48E2-A96F-D350806CEE08}"/>
    <dgm:cxn modelId="{1A15F1D4-DD41-42A7-B411-47FA864265DC}" srcId="{9F06EA3F-F3D9-4A66-BF9F-46668CF26E51}" destId="{EC569140-C423-4C02-B231-AC0E6C893604}" srcOrd="2" destOrd="0" parTransId="{14A4AD56-35ED-4ACE-A2AF-9A8B1B93C421}" sibTransId="{179163AA-442A-4720-9100-05E375AE140F}"/>
    <dgm:cxn modelId="{40ADF0A5-DAEF-4F0A-8BA5-65B189CB08DC}" type="presOf" srcId="{0062B0E1-E309-4D1B-845C-2012CA656F6C}" destId="{45ED4457-7B72-494A-8DC4-36E97F797E8F}" srcOrd="0" destOrd="0" presId="urn:microsoft.com/office/officeart/2005/8/layout/vList2"/>
    <dgm:cxn modelId="{86937924-D860-4409-83EC-9C7FDA0F5ADA}" type="presOf" srcId="{34D81F54-35AA-412B-85CD-A64AB373643C}" destId="{1D58B007-0356-4800-84BD-2BF9D1248206}" srcOrd="0" destOrd="0" presId="urn:microsoft.com/office/officeart/2005/8/layout/vList2"/>
    <dgm:cxn modelId="{76BB0C8F-2E5A-408B-BF4B-20DFCE049002}" type="presParOf" srcId="{C167BEEF-4201-43B8-AC91-80890ED3E051}" destId="{E00EC652-28B4-4D2F-8845-E7F60BD6BAFA}" srcOrd="0" destOrd="0" presId="urn:microsoft.com/office/officeart/2005/8/layout/vList2"/>
    <dgm:cxn modelId="{B23668BF-D3F2-4528-A1ED-04AEE403D4C0}" type="presParOf" srcId="{C167BEEF-4201-43B8-AC91-80890ED3E051}" destId="{8EB2EE82-724C-4C42-AF4B-375E31365F4C}" srcOrd="1" destOrd="0" presId="urn:microsoft.com/office/officeart/2005/8/layout/vList2"/>
    <dgm:cxn modelId="{31F5356C-0BE4-4C59-B037-73D58260A5EB}" type="presParOf" srcId="{C167BEEF-4201-43B8-AC91-80890ED3E051}" destId="{3E5D32E4-8F53-4D92-ABCC-288D51B7AB2E}" srcOrd="2" destOrd="0" presId="urn:microsoft.com/office/officeart/2005/8/layout/vList2"/>
    <dgm:cxn modelId="{91334BAD-B221-4BB7-A052-E6211CFC9AD6}" type="presParOf" srcId="{C167BEEF-4201-43B8-AC91-80890ED3E051}" destId="{CBD7DDED-7111-40B9-8A74-49C39503C0AC}" srcOrd="3" destOrd="0" presId="urn:microsoft.com/office/officeart/2005/8/layout/vList2"/>
    <dgm:cxn modelId="{F2E00091-14D9-4D61-969F-2ECD0C557514}" type="presParOf" srcId="{C167BEEF-4201-43B8-AC91-80890ED3E051}" destId="{D1353DBE-9B22-48FF-A8B2-C4D2A22B41BC}" srcOrd="4" destOrd="0" presId="urn:microsoft.com/office/officeart/2005/8/layout/vList2"/>
    <dgm:cxn modelId="{A2651D14-AD6B-438D-9082-E2930598A7CE}" type="presParOf" srcId="{C167BEEF-4201-43B8-AC91-80890ED3E051}" destId="{2E141E07-4836-4E87-8C6D-055DB10D6E7E}" srcOrd="5" destOrd="0" presId="urn:microsoft.com/office/officeart/2005/8/layout/vList2"/>
    <dgm:cxn modelId="{01D42BE7-2E74-4387-AC41-A19F57D0AB68}" type="presParOf" srcId="{C167BEEF-4201-43B8-AC91-80890ED3E051}" destId="{45ED4457-7B72-494A-8DC4-36E97F797E8F}" srcOrd="6" destOrd="0" presId="urn:microsoft.com/office/officeart/2005/8/layout/vList2"/>
    <dgm:cxn modelId="{7494662C-5770-414B-9A50-A41C46D395DA}" type="presParOf" srcId="{C167BEEF-4201-43B8-AC91-80890ED3E051}" destId="{ABBD3224-20DD-443F-9572-11815B48C697}" srcOrd="7" destOrd="0" presId="urn:microsoft.com/office/officeart/2005/8/layout/vList2"/>
    <dgm:cxn modelId="{1FA91800-FF12-4088-8DC7-4142580AA3E7}" type="presParOf" srcId="{C167BEEF-4201-43B8-AC91-80890ED3E051}" destId="{0ABBB507-93B9-46C1-950C-3CA650764041}" srcOrd="8" destOrd="0" presId="urn:microsoft.com/office/officeart/2005/8/layout/vList2"/>
    <dgm:cxn modelId="{EF5ECA03-C776-4582-9572-F24159F01E9D}" type="presParOf" srcId="{C167BEEF-4201-43B8-AC91-80890ED3E051}" destId="{97A2CB8E-B7EA-4902-BAF9-3BA67AF85F6A}" srcOrd="9" destOrd="0" presId="urn:microsoft.com/office/officeart/2005/8/layout/vList2"/>
    <dgm:cxn modelId="{476978C8-7E48-45DF-AFF8-AE423AD0406E}" type="presParOf" srcId="{C167BEEF-4201-43B8-AC91-80890ED3E051}" destId="{1D58B007-0356-4800-84BD-2BF9D1248206}" srcOrd="10" destOrd="0" presId="urn:microsoft.com/office/officeart/2005/8/layout/vList2"/>
    <dgm:cxn modelId="{23CE379E-6CE5-423A-9EAD-F0AFBCA3AFFE}" type="presParOf" srcId="{C167BEEF-4201-43B8-AC91-80890ED3E051}" destId="{208CF9DF-0DF2-48A1-BA3E-02D384D466E3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2422DB-8CF5-43F3-8AED-366961F8B7F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C90F4AF-8BB9-41B8-8105-8CFD0D8F3F76}">
      <dgm:prSet/>
      <dgm:spPr/>
      <dgm:t>
        <a:bodyPr/>
        <a:lstStyle/>
        <a:p>
          <a:r>
            <a:rPr lang="en-US"/>
            <a:t>Difficulty completing short sentences</a:t>
          </a:r>
        </a:p>
      </dgm:t>
    </dgm:pt>
    <dgm:pt modelId="{79BEED6C-B360-43F6-AD79-B7488441B2E4}" type="parTrans" cxnId="{01CD54AD-6A50-4116-8976-5C41C08EF105}">
      <dgm:prSet/>
      <dgm:spPr/>
      <dgm:t>
        <a:bodyPr/>
        <a:lstStyle/>
        <a:p>
          <a:endParaRPr lang="en-US"/>
        </a:p>
      </dgm:t>
    </dgm:pt>
    <dgm:pt modelId="{FBDF1D92-1C69-4191-BA46-5993C3CE802E}" type="sibTrans" cxnId="{01CD54AD-6A50-4116-8976-5C41C08EF105}">
      <dgm:prSet/>
      <dgm:spPr/>
      <dgm:t>
        <a:bodyPr/>
        <a:lstStyle/>
        <a:p>
          <a:endParaRPr lang="en-US"/>
        </a:p>
      </dgm:t>
    </dgm:pt>
    <dgm:pt modelId="{E716D0CF-F594-4E5F-8024-B8E14092A472}">
      <dgm:prSet/>
      <dgm:spPr/>
      <dgm:t>
        <a:bodyPr/>
        <a:lstStyle/>
        <a:p>
          <a:r>
            <a:rPr lang="en-US"/>
            <a:t>Severe apprehension, feeling of doom</a:t>
          </a:r>
        </a:p>
      </dgm:t>
    </dgm:pt>
    <dgm:pt modelId="{779D9B6E-F4DD-432A-8945-4501206E230E}" type="parTrans" cxnId="{4C1A0169-1D93-491B-9DE1-763669E2CF9B}">
      <dgm:prSet/>
      <dgm:spPr/>
      <dgm:t>
        <a:bodyPr/>
        <a:lstStyle/>
        <a:p>
          <a:endParaRPr lang="en-US"/>
        </a:p>
      </dgm:t>
    </dgm:pt>
    <dgm:pt modelId="{E203A8DC-2C07-4DF6-B1E6-4DA4E0081646}" type="sibTrans" cxnId="{4C1A0169-1D93-491B-9DE1-763669E2CF9B}">
      <dgm:prSet/>
      <dgm:spPr/>
      <dgm:t>
        <a:bodyPr/>
        <a:lstStyle/>
        <a:p>
          <a:endParaRPr lang="en-US"/>
        </a:p>
      </dgm:t>
    </dgm:pt>
    <dgm:pt modelId="{0147320B-A7C7-40D4-B18C-2C29687B95AD}">
      <dgm:prSet/>
      <dgm:spPr/>
      <dgm:t>
        <a:bodyPr/>
        <a:lstStyle/>
        <a:p>
          <a:r>
            <a:rPr lang="en-US"/>
            <a:t>Pulse&gt;110, R/R&gt; 30, cyanosis,</a:t>
          </a:r>
        </a:p>
      </dgm:t>
    </dgm:pt>
    <dgm:pt modelId="{13557E2A-3AED-488E-93FE-84C7BC2BD33A}" type="parTrans" cxnId="{1C37FDF1-2EBA-4F29-82BD-3251483695BE}">
      <dgm:prSet/>
      <dgm:spPr/>
      <dgm:t>
        <a:bodyPr/>
        <a:lstStyle/>
        <a:p>
          <a:endParaRPr lang="en-US"/>
        </a:p>
      </dgm:t>
    </dgm:pt>
    <dgm:pt modelId="{1FE3E765-CA75-40EA-B672-76FA27F810B3}" type="sibTrans" cxnId="{1C37FDF1-2EBA-4F29-82BD-3251483695BE}">
      <dgm:prSet/>
      <dgm:spPr/>
      <dgm:t>
        <a:bodyPr/>
        <a:lstStyle/>
        <a:p>
          <a:endParaRPr lang="en-US"/>
        </a:p>
      </dgm:t>
    </dgm:pt>
    <dgm:pt modelId="{20484229-4247-46EF-8C37-BBBC2A6E7B3C}">
      <dgm:prSet/>
      <dgm:spPr/>
      <dgm:t>
        <a:bodyPr/>
        <a:lstStyle/>
        <a:p>
          <a:r>
            <a:rPr lang="en-US"/>
            <a:t>Reduced breath sounds, silent chest</a:t>
          </a:r>
        </a:p>
      </dgm:t>
    </dgm:pt>
    <dgm:pt modelId="{6D4CA32D-BE14-4655-B692-DE24A84C42B2}" type="parTrans" cxnId="{14CD7A2E-88F9-4839-AAD2-F8243F7885C5}">
      <dgm:prSet/>
      <dgm:spPr/>
      <dgm:t>
        <a:bodyPr/>
        <a:lstStyle/>
        <a:p>
          <a:endParaRPr lang="en-US"/>
        </a:p>
      </dgm:t>
    </dgm:pt>
    <dgm:pt modelId="{73E76E5B-C9EA-4D0C-ADF9-BEC943A97ADA}" type="sibTrans" cxnId="{14CD7A2E-88F9-4839-AAD2-F8243F7885C5}">
      <dgm:prSet/>
      <dgm:spPr/>
      <dgm:t>
        <a:bodyPr/>
        <a:lstStyle/>
        <a:p>
          <a:endParaRPr lang="en-US"/>
        </a:p>
      </dgm:t>
    </dgm:pt>
    <dgm:pt modelId="{1130C4BE-F90E-47FD-84BF-5DE9A7F15936}">
      <dgm:prSet/>
      <dgm:spPr/>
      <dgm:t>
        <a:bodyPr/>
        <a:lstStyle/>
        <a:p>
          <a:r>
            <a:rPr lang="en-US"/>
            <a:t>Distension of jugular venous pressure</a:t>
          </a:r>
        </a:p>
      </dgm:t>
    </dgm:pt>
    <dgm:pt modelId="{A308D225-A582-43A4-9852-51935C13A7B8}" type="parTrans" cxnId="{03BAEEE2-796F-46AF-8BD8-07B5B23179E9}">
      <dgm:prSet/>
      <dgm:spPr/>
      <dgm:t>
        <a:bodyPr/>
        <a:lstStyle/>
        <a:p>
          <a:endParaRPr lang="en-US"/>
        </a:p>
      </dgm:t>
    </dgm:pt>
    <dgm:pt modelId="{C6FA2659-4EC9-4486-86C5-95174D067180}" type="sibTrans" cxnId="{03BAEEE2-796F-46AF-8BD8-07B5B23179E9}">
      <dgm:prSet/>
      <dgm:spPr/>
      <dgm:t>
        <a:bodyPr/>
        <a:lstStyle/>
        <a:p>
          <a:endParaRPr lang="en-US"/>
        </a:p>
      </dgm:t>
    </dgm:pt>
    <dgm:pt modelId="{6FEE7FC9-8D03-4203-9DD4-7BB8AB259AD7}">
      <dgm:prSet/>
      <dgm:spPr/>
      <dgm:t>
        <a:bodyPr/>
        <a:lstStyle/>
        <a:p>
          <a:r>
            <a:rPr lang="en-US"/>
            <a:t>Drowsy</a:t>
          </a:r>
        </a:p>
      </dgm:t>
    </dgm:pt>
    <dgm:pt modelId="{5A8A6433-DFDA-4B6B-9F34-54AAF8400738}" type="parTrans" cxnId="{6B055478-8A12-4AC9-B34E-FC6483E5C0B3}">
      <dgm:prSet/>
      <dgm:spPr/>
      <dgm:t>
        <a:bodyPr/>
        <a:lstStyle/>
        <a:p>
          <a:endParaRPr lang="en-US"/>
        </a:p>
      </dgm:t>
    </dgm:pt>
    <dgm:pt modelId="{85FFB61D-8E8F-48CF-AB0C-45FA77E1AB73}" type="sibTrans" cxnId="{6B055478-8A12-4AC9-B34E-FC6483E5C0B3}">
      <dgm:prSet/>
      <dgm:spPr/>
      <dgm:t>
        <a:bodyPr/>
        <a:lstStyle/>
        <a:p>
          <a:endParaRPr lang="en-US"/>
        </a:p>
      </dgm:t>
    </dgm:pt>
    <dgm:pt modelId="{CF66F754-CBE1-4DC1-9C2B-D4036799948F}">
      <dgm:prSet/>
      <dgm:spPr/>
      <dgm:t>
        <a:bodyPr/>
        <a:lstStyle/>
        <a:p>
          <a:r>
            <a:rPr lang="en-US"/>
            <a:t>Unconciousness</a:t>
          </a:r>
        </a:p>
      </dgm:t>
    </dgm:pt>
    <dgm:pt modelId="{8C24ACA7-CF79-403C-BC20-FCA3D1AA69AC}" type="parTrans" cxnId="{CCDEF44E-141B-4AB4-9E9E-E3DD0AAD9652}">
      <dgm:prSet/>
      <dgm:spPr/>
      <dgm:t>
        <a:bodyPr/>
        <a:lstStyle/>
        <a:p>
          <a:endParaRPr lang="en-US"/>
        </a:p>
      </dgm:t>
    </dgm:pt>
    <dgm:pt modelId="{E51E0254-2CEA-4BBF-A4CD-E40FA93C46D4}" type="sibTrans" cxnId="{CCDEF44E-141B-4AB4-9E9E-E3DD0AAD9652}">
      <dgm:prSet/>
      <dgm:spPr/>
      <dgm:t>
        <a:bodyPr/>
        <a:lstStyle/>
        <a:p>
          <a:endParaRPr lang="en-US"/>
        </a:p>
      </dgm:t>
    </dgm:pt>
    <dgm:pt modelId="{F2A33B46-8F36-4A8B-A3A2-0CD9C6ADF976}">
      <dgm:prSet/>
      <dgm:spPr/>
      <dgm:t>
        <a:bodyPr/>
        <a:lstStyle/>
        <a:p>
          <a:r>
            <a:rPr lang="en-US"/>
            <a:t>Low O2 sats</a:t>
          </a:r>
        </a:p>
      </dgm:t>
    </dgm:pt>
    <dgm:pt modelId="{E3F0B1DC-8C04-4D4D-B1BE-F957BA0D3329}" type="parTrans" cxnId="{37C7E207-7D0C-4397-A357-578783895952}">
      <dgm:prSet/>
      <dgm:spPr/>
      <dgm:t>
        <a:bodyPr/>
        <a:lstStyle/>
        <a:p>
          <a:endParaRPr lang="en-US"/>
        </a:p>
      </dgm:t>
    </dgm:pt>
    <dgm:pt modelId="{460BCC7A-625B-4756-818D-144A71BF2469}" type="sibTrans" cxnId="{37C7E207-7D0C-4397-A357-578783895952}">
      <dgm:prSet/>
      <dgm:spPr/>
      <dgm:t>
        <a:bodyPr/>
        <a:lstStyle/>
        <a:p>
          <a:endParaRPr lang="en-US"/>
        </a:p>
      </dgm:t>
    </dgm:pt>
    <dgm:pt modelId="{1743C12B-2EF3-44BD-A63E-A42335E192A1}" type="pres">
      <dgm:prSet presAssocID="{1F2422DB-8CF5-43F3-8AED-366961F8B7F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333E380-E73F-48AE-BA85-471EC92ECEF2}" type="pres">
      <dgm:prSet presAssocID="{0C90F4AF-8BB9-41B8-8105-8CFD0D8F3F76}" presName="thickLine" presStyleLbl="alignNode1" presStyleIdx="0" presStyleCnt="8"/>
      <dgm:spPr/>
    </dgm:pt>
    <dgm:pt modelId="{2C74DFEB-DCF8-4EAF-B6C5-10F87D71ABDD}" type="pres">
      <dgm:prSet presAssocID="{0C90F4AF-8BB9-41B8-8105-8CFD0D8F3F76}" presName="horz1" presStyleCnt="0"/>
      <dgm:spPr/>
    </dgm:pt>
    <dgm:pt modelId="{5F8A9A9B-21DC-460E-AA07-677B5BD98395}" type="pres">
      <dgm:prSet presAssocID="{0C90F4AF-8BB9-41B8-8105-8CFD0D8F3F76}" presName="tx1" presStyleLbl="revTx" presStyleIdx="0" presStyleCnt="8"/>
      <dgm:spPr/>
      <dgm:t>
        <a:bodyPr/>
        <a:lstStyle/>
        <a:p>
          <a:endParaRPr lang="en-US"/>
        </a:p>
      </dgm:t>
    </dgm:pt>
    <dgm:pt modelId="{F0EE3B05-4680-4EAB-BC40-F92ED512C901}" type="pres">
      <dgm:prSet presAssocID="{0C90F4AF-8BB9-41B8-8105-8CFD0D8F3F76}" presName="vert1" presStyleCnt="0"/>
      <dgm:spPr/>
    </dgm:pt>
    <dgm:pt modelId="{4DB5367C-EEBC-4E62-82F8-2CCEF473933B}" type="pres">
      <dgm:prSet presAssocID="{E716D0CF-F594-4E5F-8024-B8E14092A472}" presName="thickLine" presStyleLbl="alignNode1" presStyleIdx="1" presStyleCnt="8"/>
      <dgm:spPr/>
    </dgm:pt>
    <dgm:pt modelId="{5E3EF880-2C86-46F7-BEA4-032CE473D222}" type="pres">
      <dgm:prSet presAssocID="{E716D0CF-F594-4E5F-8024-B8E14092A472}" presName="horz1" presStyleCnt="0"/>
      <dgm:spPr/>
    </dgm:pt>
    <dgm:pt modelId="{D8158D44-B13F-4030-8A2B-07D2926F7460}" type="pres">
      <dgm:prSet presAssocID="{E716D0CF-F594-4E5F-8024-B8E14092A472}" presName="tx1" presStyleLbl="revTx" presStyleIdx="1" presStyleCnt="8"/>
      <dgm:spPr/>
      <dgm:t>
        <a:bodyPr/>
        <a:lstStyle/>
        <a:p>
          <a:endParaRPr lang="en-US"/>
        </a:p>
      </dgm:t>
    </dgm:pt>
    <dgm:pt modelId="{ED84B943-0F10-42FF-9216-8F0A27D46CB7}" type="pres">
      <dgm:prSet presAssocID="{E716D0CF-F594-4E5F-8024-B8E14092A472}" presName="vert1" presStyleCnt="0"/>
      <dgm:spPr/>
    </dgm:pt>
    <dgm:pt modelId="{608D5035-2F81-4428-87B8-59941C7BE0D0}" type="pres">
      <dgm:prSet presAssocID="{0147320B-A7C7-40D4-B18C-2C29687B95AD}" presName="thickLine" presStyleLbl="alignNode1" presStyleIdx="2" presStyleCnt="8"/>
      <dgm:spPr/>
    </dgm:pt>
    <dgm:pt modelId="{D6DE121D-95ED-4346-B3D6-360DD01C35FC}" type="pres">
      <dgm:prSet presAssocID="{0147320B-A7C7-40D4-B18C-2C29687B95AD}" presName="horz1" presStyleCnt="0"/>
      <dgm:spPr/>
    </dgm:pt>
    <dgm:pt modelId="{55E8C7EB-EC1F-4F9A-8DE9-C0B4AB73EC74}" type="pres">
      <dgm:prSet presAssocID="{0147320B-A7C7-40D4-B18C-2C29687B95AD}" presName="tx1" presStyleLbl="revTx" presStyleIdx="2" presStyleCnt="8"/>
      <dgm:spPr/>
      <dgm:t>
        <a:bodyPr/>
        <a:lstStyle/>
        <a:p>
          <a:endParaRPr lang="en-US"/>
        </a:p>
      </dgm:t>
    </dgm:pt>
    <dgm:pt modelId="{720D9216-93DE-44A8-BF60-A1C2840387C4}" type="pres">
      <dgm:prSet presAssocID="{0147320B-A7C7-40D4-B18C-2C29687B95AD}" presName="vert1" presStyleCnt="0"/>
      <dgm:spPr/>
    </dgm:pt>
    <dgm:pt modelId="{D3B097F9-2184-4044-9EE0-7650F520A255}" type="pres">
      <dgm:prSet presAssocID="{20484229-4247-46EF-8C37-BBBC2A6E7B3C}" presName="thickLine" presStyleLbl="alignNode1" presStyleIdx="3" presStyleCnt="8"/>
      <dgm:spPr/>
    </dgm:pt>
    <dgm:pt modelId="{67E51FB0-0FA2-496F-965B-67682E2C10C6}" type="pres">
      <dgm:prSet presAssocID="{20484229-4247-46EF-8C37-BBBC2A6E7B3C}" presName="horz1" presStyleCnt="0"/>
      <dgm:spPr/>
    </dgm:pt>
    <dgm:pt modelId="{3B298C7C-7229-48F2-958F-9A4DFDDDC71E}" type="pres">
      <dgm:prSet presAssocID="{20484229-4247-46EF-8C37-BBBC2A6E7B3C}" presName="tx1" presStyleLbl="revTx" presStyleIdx="3" presStyleCnt="8"/>
      <dgm:spPr/>
      <dgm:t>
        <a:bodyPr/>
        <a:lstStyle/>
        <a:p>
          <a:endParaRPr lang="en-US"/>
        </a:p>
      </dgm:t>
    </dgm:pt>
    <dgm:pt modelId="{FE43DD72-1DEA-47D2-9D85-99EDE7EC0018}" type="pres">
      <dgm:prSet presAssocID="{20484229-4247-46EF-8C37-BBBC2A6E7B3C}" presName="vert1" presStyleCnt="0"/>
      <dgm:spPr/>
    </dgm:pt>
    <dgm:pt modelId="{B07C5FD2-D569-47E3-B5A4-FF61BCFE58CA}" type="pres">
      <dgm:prSet presAssocID="{1130C4BE-F90E-47FD-84BF-5DE9A7F15936}" presName="thickLine" presStyleLbl="alignNode1" presStyleIdx="4" presStyleCnt="8"/>
      <dgm:spPr/>
    </dgm:pt>
    <dgm:pt modelId="{D58FB009-71EF-4718-A9BE-675E2775A079}" type="pres">
      <dgm:prSet presAssocID="{1130C4BE-F90E-47FD-84BF-5DE9A7F15936}" presName="horz1" presStyleCnt="0"/>
      <dgm:spPr/>
    </dgm:pt>
    <dgm:pt modelId="{BB886EB8-AFEF-4849-92FC-B8937DAA8B95}" type="pres">
      <dgm:prSet presAssocID="{1130C4BE-F90E-47FD-84BF-5DE9A7F15936}" presName="tx1" presStyleLbl="revTx" presStyleIdx="4" presStyleCnt="8"/>
      <dgm:spPr/>
      <dgm:t>
        <a:bodyPr/>
        <a:lstStyle/>
        <a:p>
          <a:endParaRPr lang="en-US"/>
        </a:p>
      </dgm:t>
    </dgm:pt>
    <dgm:pt modelId="{DCC8AEAD-F937-4175-8635-59AC256F2F08}" type="pres">
      <dgm:prSet presAssocID="{1130C4BE-F90E-47FD-84BF-5DE9A7F15936}" presName="vert1" presStyleCnt="0"/>
      <dgm:spPr/>
    </dgm:pt>
    <dgm:pt modelId="{38E57E4B-C9ED-4B82-AB83-AD5F2996E05B}" type="pres">
      <dgm:prSet presAssocID="{6FEE7FC9-8D03-4203-9DD4-7BB8AB259AD7}" presName="thickLine" presStyleLbl="alignNode1" presStyleIdx="5" presStyleCnt="8"/>
      <dgm:spPr/>
    </dgm:pt>
    <dgm:pt modelId="{27FBA423-6B87-4F92-AC3A-AAD523EC4D07}" type="pres">
      <dgm:prSet presAssocID="{6FEE7FC9-8D03-4203-9DD4-7BB8AB259AD7}" presName="horz1" presStyleCnt="0"/>
      <dgm:spPr/>
    </dgm:pt>
    <dgm:pt modelId="{6379F727-40D8-4D5B-B585-EFE7AD7E9932}" type="pres">
      <dgm:prSet presAssocID="{6FEE7FC9-8D03-4203-9DD4-7BB8AB259AD7}" presName="tx1" presStyleLbl="revTx" presStyleIdx="5" presStyleCnt="8"/>
      <dgm:spPr/>
      <dgm:t>
        <a:bodyPr/>
        <a:lstStyle/>
        <a:p>
          <a:endParaRPr lang="en-US"/>
        </a:p>
      </dgm:t>
    </dgm:pt>
    <dgm:pt modelId="{7C1C3EA4-2EFD-4762-94EA-9FB7FCC29F8D}" type="pres">
      <dgm:prSet presAssocID="{6FEE7FC9-8D03-4203-9DD4-7BB8AB259AD7}" presName="vert1" presStyleCnt="0"/>
      <dgm:spPr/>
    </dgm:pt>
    <dgm:pt modelId="{17E71303-8FFE-46AD-92E9-677202BD17C9}" type="pres">
      <dgm:prSet presAssocID="{CF66F754-CBE1-4DC1-9C2B-D4036799948F}" presName="thickLine" presStyleLbl="alignNode1" presStyleIdx="6" presStyleCnt="8"/>
      <dgm:spPr/>
    </dgm:pt>
    <dgm:pt modelId="{CF19BF6D-E0B7-49F7-8FFB-23CF12BA548F}" type="pres">
      <dgm:prSet presAssocID="{CF66F754-CBE1-4DC1-9C2B-D4036799948F}" presName="horz1" presStyleCnt="0"/>
      <dgm:spPr/>
    </dgm:pt>
    <dgm:pt modelId="{D49EF59B-CDC5-4336-A78F-DC3783023F77}" type="pres">
      <dgm:prSet presAssocID="{CF66F754-CBE1-4DC1-9C2B-D4036799948F}" presName="tx1" presStyleLbl="revTx" presStyleIdx="6" presStyleCnt="8"/>
      <dgm:spPr/>
      <dgm:t>
        <a:bodyPr/>
        <a:lstStyle/>
        <a:p>
          <a:endParaRPr lang="en-US"/>
        </a:p>
      </dgm:t>
    </dgm:pt>
    <dgm:pt modelId="{1258E343-E269-4855-8AEF-A8459D193753}" type="pres">
      <dgm:prSet presAssocID="{CF66F754-CBE1-4DC1-9C2B-D4036799948F}" presName="vert1" presStyleCnt="0"/>
      <dgm:spPr/>
    </dgm:pt>
    <dgm:pt modelId="{E63229D9-C9CB-4136-9B05-FFA677BD5B5C}" type="pres">
      <dgm:prSet presAssocID="{F2A33B46-8F36-4A8B-A3A2-0CD9C6ADF976}" presName="thickLine" presStyleLbl="alignNode1" presStyleIdx="7" presStyleCnt="8"/>
      <dgm:spPr/>
    </dgm:pt>
    <dgm:pt modelId="{3415A4EF-47D5-40C4-A845-02C675A11A44}" type="pres">
      <dgm:prSet presAssocID="{F2A33B46-8F36-4A8B-A3A2-0CD9C6ADF976}" presName="horz1" presStyleCnt="0"/>
      <dgm:spPr/>
    </dgm:pt>
    <dgm:pt modelId="{2E301A75-30E4-45EE-B2A1-15D34E2B545B}" type="pres">
      <dgm:prSet presAssocID="{F2A33B46-8F36-4A8B-A3A2-0CD9C6ADF976}" presName="tx1" presStyleLbl="revTx" presStyleIdx="7" presStyleCnt="8"/>
      <dgm:spPr/>
      <dgm:t>
        <a:bodyPr/>
        <a:lstStyle/>
        <a:p>
          <a:endParaRPr lang="en-US"/>
        </a:p>
      </dgm:t>
    </dgm:pt>
    <dgm:pt modelId="{1DDA4FBF-0B74-4F60-BD63-0BE9DDD180FD}" type="pres">
      <dgm:prSet presAssocID="{F2A33B46-8F36-4A8B-A3A2-0CD9C6ADF976}" presName="vert1" presStyleCnt="0"/>
      <dgm:spPr/>
    </dgm:pt>
  </dgm:ptLst>
  <dgm:cxnLst>
    <dgm:cxn modelId="{6B055478-8A12-4AC9-B34E-FC6483E5C0B3}" srcId="{1F2422DB-8CF5-43F3-8AED-366961F8B7F2}" destId="{6FEE7FC9-8D03-4203-9DD4-7BB8AB259AD7}" srcOrd="5" destOrd="0" parTransId="{5A8A6433-DFDA-4B6B-9F34-54AAF8400738}" sibTransId="{85FFB61D-8E8F-48CF-AB0C-45FA77E1AB73}"/>
    <dgm:cxn modelId="{3B1D60BD-2BAE-471F-BDA2-1AE8AF6D4348}" type="presOf" srcId="{1130C4BE-F90E-47FD-84BF-5DE9A7F15936}" destId="{BB886EB8-AFEF-4849-92FC-B8937DAA8B95}" srcOrd="0" destOrd="0" presId="urn:microsoft.com/office/officeart/2008/layout/LinedList"/>
    <dgm:cxn modelId="{240F7CDD-E8BE-4456-AB5E-61184D457972}" type="presOf" srcId="{6FEE7FC9-8D03-4203-9DD4-7BB8AB259AD7}" destId="{6379F727-40D8-4D5B-B585-EFE7AD7E9932}" srcOrd="0" destOrd="0" presId="urn:microsoft.com/office/officeart/2008/layout/LinedList"/>
    <dgm:cxn modelId="{27F00F9A-320C-4BED-8BD8-5AAE850B615C}" type="presOf" srcId="{0147320B-A7C7-40D4-B18C-2C29687B95AD}" destId="{55E8C7EB-EC1F-4F9A-8DE9-C0B4AB73EC74}" srcOrd="0" destOrd="0" presId="urn:microsoft.com/office/officeart/2008/layout/LinedList"/>
    <dgm:cxn modelId="{4C1A0169-1D93-491B-9DE1-763669E2CF9B}" srcId="{1F2422DB-8CF5-43F3-8AED-366961F8B7F2}" destId="{E716D0CF-F594-4E5F-8024-B8E14092A472}" srcOrd="1" destOrd="0" parTransId="{779D9B6E-F4DD-432A-8945-4501206E230E}" sibTransId="{E203A8DC-2C07-4DF6-B1E6-4DA4E0081646}"/>
    <dgm:cxn modelId="{37C7E207-7D0C-4397-A357-578783895952}" srcId="{1F2422DB-8CF5-43F3-8AED-366961F8B7F2}" destId="{F2A33B46-8F36-4A8B-A3A2-0CD9C6ADF976}" srcOrd="7" destOrd="0" parTransId="{E3F0B1DC-8C04-4D4D-B1BE-F957BA0D3329}" sibTransId="{460BCC7A-625B-4756-818D-144A71BF2469}"/>
    <dgm:cxn modelId="{AEC31863-6F1D-4940-9309-C4D1D52C0ED2}" type="presOf" srcId="{F2A33B46-8F36-4A8B-A3A2-0CD9C6ADF976}" destId="{2E301A75-30E4-45EE-B2A1-15D34E2B545B}" srcOrd="0" destOrd="0" presId="urn:microsoft.com/office/officeart/2008/layout/LinedList"/>
    <dgm:cxn modelId="{841E0EC9-B603-4DA4-8339-7D4CC7264C12}" type="presOf" srcId="{1F2422DB-8CF5-43F3-8AED-366961F8B7F2}" destId="{1743C12B-2EF3-44BD-A63E-A42335E192A1}" srcOrd="0" destOrd="0" presId="urn:microsoft.com/office/officeart/2008/layout/LinedList"/>
    <dgm:cxn modelId="{76592A82-FBC9-4A6F-8617-7DC905EDD848}" type="presOf" srcId="{0C90F4AF-8BB9-41B8-8105-8CFD0D8F3F76}" destId="{5F8A9A9B-21DC-460E-AA07-677B5BD98395}" srcOrd="0" destOrd="0" presId="urn:microsoft.com/office/officeart/2008/layout/LinedList"/>
    <dgm:cxn modelId="{1C133ABD-064B-4223-8236-75EDAEC1A513}" type="presOf" srcId="{E716D0CF-F594-4E5F-8024-B8E14092A472}" destId="{D8158D44-B13F-4030-8A2B-07D2926F7460}" srcOrd="0" destOrd="0" presId="urn:microsoft.com/office/officeart/2008/layout/LinedList"/>
    <dgm:cxn modelId="{45177795-4095-4A2C-BD42-F0D8EE0D6CF0}" type="presOf" srcId="{CF66F754-CBE1-4DC1-9C2B-D4036799948F}" destId="{D49EF59B-CDC5-4336-A78F-DC3783023F77}" srcOrd="0" destOrd="0" presId="urn:microsoft.com/office/officeart/2008/layout/LinedList"/>
    <dgm:cxn modelId="{14CD7A2E-88F9-4839-AAD2-F8243F7885C5}" srcId="{1F2422DB-8CF5-43F3-8AED-366961F8B7F2}" destId="{20484229-4247-46EF-8C37-BBBC2A6E7B3C}" srcOrd="3" destOrd="0" parTransId="{6D4CA32D-BE14-4655-B692-DE24A84C42B2}" sibTransId="{73E76E5B-C9EA-4D0C-ADF9-BEC943A97ADA}"/>
    <dgm:cxn modelId="{03BAEEE2-796F-46AF-8BD8-07B5B23179E9}" srcId="{1F2422DB-8CF5-43F3-8AED-366961F8B7F2}" destId="{1130C4BE-F90E-47FD-84BF-5DE9A7F15936}" srcOrd="4" destOrd="0" parTransId="{A308D225-A582-43A4-9852-51935C13A7B8}" sibTransId="{C6FA2659-4EC9-4486-86C5-95174D067180}"/>
    <dgm:cxn modelId="{85C681FA-85D2-45E2-9150-A060D74EE33C}" type="presOf" srcId="{20484229-4247-46EF-8C37-BBBC2A6E7B3C}" destId="{3B298C7C-7229-48F2-958F-9A4DFDDDC71E}" srcOrd="0" destOrd="0" presId="urn:microsoft.com/office/officeart/2008/layout/LinedList"/>
    <dgm:cxn modelId="{01CD54AD-6A50-4116-8976-5C41C08EF105}" srcId="{1F2422DB-8CF5-43F3-8AED-366961F8B7F2}" destId="{0C90F4AF-8BB9-41B8-8105-8CFD0D8F3F76}" srcOrd="0" destOrd="0" parTransId="{79BEED6C-B360-43F6-AD79-B7488441B2E4}" sibTransId="{FBDF1D92-1C69-4191-BA46-5993C3CE802E}"/>
    <dgm:cxn modelId="{1C37FDF1-2EBA-4F29-82BD-3251483695BE}" srcId="{1F2422DB-8CF5-43F3-8AED-366961F8B7F2}" destId="{0147320B-A7C7-40D4-B18C-2C29687B95AD}" srcOrd="2" destOrd="0" parTransId="{13557E2A-3AED-488E-93FE-84C7BC2BD33A}" sibTransId="{1FE3E765-CA75-40EA-B672-76FA27F810B3}"/>
    <dgm:cxn modelId="{CCDEF44E-141B-4AB4-9E9E-E3DD0AAD9652}" srcId="{1F2422DB-8CF5-43F3-8AED-366961F8B7F2}" destId="{CF66F754-CBE1-4DC1-9C2B-D4036799948F}" srcOrd="6" destOrd="0" parTransId="{8C24ACA7-CF79-403C-BC20-FCA3D1AA69AC}" sibTransId="{E51E0254-2CEA-4BBF-A4CD-E40FA93C46D4}"/>
    <dgm:cxn modelId="{BDEB7F56-3C5C-4354-AFC1-5C40B104B222}" type="presParOf" srcId="{1743C12B-2EF3-44BD-A63E-A42335E192A1}" destId="{B333E380-E73F-48AE-BA85-471EC92ECEF2}" srcOrd="0" destOrd="0" presId="urn:microsoft.com/office/officeart/2008/layout/LinedList"/>
    <dgm:cxn modelId="{A713ABDE-42B8-4B10-806D-BB465EFA5B1F}" type="presParOf" srcId="{1743C12B-2EF3-44BD-A63E-A42335E192A1}" destId="{2C74DFEB-DCF8-4EAF-B6C5-10F87D71ABDD}" srcOrd="1" destOrd="0" presId="urn:microsoft.com/office/officeart/2008/layout/LinedList"/>
    <dgm:cxn modelId="{69545941-9F2C-460B-BB84-161C0A9A0A9E}" type="presParOf" srcId="{2C74DFEB-DCF8-4EAF-B6C5-10F87D71ABDD}" destId="{5F8A9A9B-21DC-460E-AA07-677B5BD98395}" srcOrd="0" destOrd="0" presId="urn:microsoft.com/office/officeart/2008/layout/LinedList"/>
    <dgm:cxn modelId="{AFA97D30-DA42-4317-ABC9-5E193F92E9FC}" type="presParOf" srcId="{2C74DFEB-DCF8-4EAF-B6C5-10F87D71ABDD}" destId="{F0EE3B05-4680-4EAB-BC40-F92ED512C901}" srcOrd="1" destOrd="0" presId="urn:microsoft.com/office/officeart/2008/layout/LinedList"/>
    <dgm:cxn modelId="{83177F6E-DB23-4076-B5AD-82EB646C5568}" type="presParOf" srcId="{1743C12B-2EF3-44BD-A63E-A42335E192A1}" destId="{4DB5367C-EEBC-4E62-82F8-2CCEF473933B}" srcOrd="2" destOrd="0" presId="urn:microsoft.com/office/officeart/2008/layout/LinedList"/>
    <dgm:cxn modelId="{D21541BE-F111-4CC0-99FF-36242C40C487}" type="presParOf" srcId="{1743C12B-2EF3-44BD-A63E-A42335E192A1}" destId="{5E3EF880-2C86-46F7-BEA4-032CE473D222}" srcOrd="3" destOrd="0" presId="urn:microsoft.com/office/officeart/2008/layout/LinedList"/>
    <dgm:cxn modelId="{E36A7A5E-F3F1-4E81-8DA2-A714DCAD42CE}" type="presParOf" srcId="{5E3EF880-2C86-46F7-BEA4-032CE473D222}" destId="{D8158D44-B13F-4030-8A2B-07D2926F7460}" srcOrd="0" destOrd="0" presId="urn:microsoft.com/office/officeart/2008/layout/LinedList"/>
    <dgm:cxn modelId="{92BE9D75-491E-4139-A014-6E99FF37F065}" type="presParOf" srcId="{5E3EF880-2C86-46F7-BEA4-032CE473D222}" destId="{ED84B943-0F10-42FF-9216-8F0A27D46CB7}" srcOrd="1" destOrd="0" presId="urn:microsoft.com/office/officeart/2008/layout/LinedList"/>
    <dgm:cxn modelId="{B0B234A9-05EA-41F0-9EF0-FBEEBD4241CD}" type="presParOf" srcId="{1743C12B-2EF3-44BD-A63E-A42335E192A1}" destId="{608D5035-2F81-4428-87B8-59941C7BE0D0}" srcOrd="4" destOrd="0" presId="urn:microsoft.com/office/officeart/2008/layout/LinedList"/>
    <dgm:cxn modelId="{58A22DE9-AC6B-46A7-B06A-943B1D40FCAE}" type="presParOf" srcId="{1743C12B-2EF3-44BD-A63E-A42335E192A1}" destId="{D6DE121D-95ED-4346-B3D6-360DD01C35FC}" srcOrd="5" destOrd="0" presId="urn:microsoft.com/office/officeart/2008/layout/LinedList"/>
    <dgm:cxn modelId="{532D73BE-CBA8-4B32-9418-98B3FBF0BED7}" type="presParOf" srcId="{D6DE121D-95ED-4346-B3D6-360DD01C35FC}" destId="{55E8C7EB-EC1F-4F9A-8DE9-C0B4AB73EC74}" srcOrd="0" destOrd="0" presId="urn:microsoft.com/office/officeart/2008/layout/LinedList"/>
    <dgm:cxn modelId="{6E09DF0D-0340-451A-A2B2-FEFE17D1F8EC}" type="presParOf" srcId="{D6DE121D-95ED-4346-B3D6-360DD01C35FC}" destId="{720D9216-93DE-44A8-BF60-A1C2840387C4}" srcOrd="1" destOrd="0" presId="urn:microsoft.com/office/officeart/2008/layout/LinedList"/>
    <dgm:cxn modelId="{8684B674-AC8F-46D9-AD2E-FD24EB38DE71}" type="presParOf" srcId="{1743C12B-2EF3-44BD-A63E-A42335E192A1}" destId="{D3B097F9-2184-4044-9EE0-7650F520A255}" srcOrd="6" destOrd="0" presId="urn:microsoft.com/office/officeart/2008/layout/LinedList"/>
    <dgm:cxn modelId="{B4364303-99C5-4E31-9FEC-8F098A19104B}" type="presParOf" srcId="{1743C12B-2EF3-44BD-A63E-A42335E192A1}" destId="{67E51FB0-0FA2-496F-965B-67682E2C10C6}" srcOrd="7" destOrd="0" presId="urn:microsoft.com/office/officeart/2008/layout/LinedList"/>
    <dgm:cxn modelId="{48F46E36-72AB-4FB0-B353-56B2F8B53C05}" type="presParOf" srcId="{67E51FB0-0FA2-496F-965B-67682E2C10C6}" destId="{3B298C7C-7229-48F2-958F-9A4DFDDDC71E}" srcOrd="0" destOrd="0" presId="urn:microsoft.com/office/officeart/2008/layout/LinedList"/>
    <dgm:cxn modelId="{5353EB8B-4541-4CC3-B4B0-90B1DF56317E}" type="presParOf" srcId="{67E51FB0-0FA2-496F-965B-67682E2C10C6}" destId="{FE43DD72-1DEA-47D2-9D85-99EDE7EC0018}" srcOrd="1" destOrd="0" presId="urn:microsoft.com/office/officeart/2008/layout/LinedList"/>
    <dgm:cxn modelId="{372DDC59-1DB5-439C-825D-B4231B2ED693}" type="presParOf" srcId="{1743C12B-2EF3-44BD-A63E-A42335E192A1}" destId="{B07C5FD2-D569-47E3-B5A4-FF61BCFE58CA}" srcOrd="8" destOrd="0" presId="urn:microsoft.com/office/officeart/2008/layout/LinedList"/>
    <dgm:cxn modelId="{C557C44F-A87B-474E-B4C7-3F466549BDD8}" type="presParOf" srcId="{1743C12B-2EF3-44BD-A63E-A42335E192A1}" destId="{D58FB009-71EF-4718-A9BE-675E2775A079}" srcOrd="9" destOrd="0" presId="urn:microsoft.com/office/officeart/2008/layout/LinedList"/>
    <dgm:cxn modelId="{744F730E-6270-4DF0-B79D-3BC056F8427A}" type="presParOf" srcId="{D58FB009-71EF-4718-A9BE-675E2775A079}" destId="{BB886EB8-AFEF-4849-92FC-B8937DAA8B95}" srcOrd="0" destOrd="0" presId="urn:microsoft.com/office/officeart/2008/layout/LinedList"/>
    <dgm:cxn modelId="{46E9631E-0A2A-4D67-A98F-485C0BB427F2}" type="presParOf" srcId="{D58FB009-71EF-4718-A9BE-675E2775A079}" destId="{DCC8AEAD-F937-4175-8635-59AC256F2F08}" srcOrd="1" destOrd="0" presId="urn:microsoft.com/office/officeart/2008/layout/LinedList"/>
    <dgm:cxn modelId="{9E08C015-ED5C-4869-B44D-5101AA83B186}" type="presParOf" srcId="{1743C12B-2EF3-44BD-A63E-A42335E192A1}" destId="{38E57E4B-C9ED-4B82-AB83-AD5F2996E05B}" srcOrd="10" destOrd="0" presId="urn:microsoft.com/office/officeart/2008/layout/LinedList"/>
    <dgm:cxn modelId="{55E54D1A-9F25-42EE-9419-922E276FACFF}" type="presParOf" srcId="{1743C12B-2EF3-44BD-A63E-A42335E192A1}" destId="{27FBA423-6B87-4F92-AC3A-AAD523EC4D07}" srcOrd="11" destOrd="0" presId="urn:microsoft.com/office/officeart/2008/layout/LinedList"/>
    <dgm:cxn modelId="{A26C1373-2322-4040-9864-117DC110143A}" type="presParOf" srcId="{27FBA423-6B87-4F92-AC3A-AAD523EC4D07}" destId="{6379F727-40D8-4D5B-B585-EFE7AD7E9932}" srcOrd="0" destOrd="0" presId="urn:microsoft.com/office/officeart/2008/layout/LinedList"/>
    <dgm:cxn modelId="{2F68C84B-DD20-4447-8E46-E6A311C66E73}" type="presParOf" srcId="{27FBA423-6B87-4F92-AC3A-AAD523EC4D07}" destId="{7C1C3EA4-2EFD-4762-94EA-9FB7FCC29F8D}" srcOrd="1" destOrd="0" presId="urn:microsoft.com/office/officeart/2008/layout/LinedList"/>
    <dgm:cxn modelId="{19641920-F94F-41D4-B02E-319ADB0E63AF}" type="presParOf" srcId="{1743C12B-2EF3-44BD-A63E-A42335E192A1}" destId="{17E71303-8FFE-46AD-92E9-677202BD17C9}" srcOrd="12" destOrd="0" presId="urn:microsoft.com/office/officeart/2008/layout/LinedList"/>
    <dgm:cxn modelId="{2DDBA628-DA33-420E-8B69-7015EFD961D3}" type="presParOf" srcId="{1743C12B-2EF3-44BD-A63E-A42335E192A1}" destId="{CF19BF6D-E0B7-49F7-8FFB-23CF12BA548F}" srcOrd="13" destOrd="0" presId="urn:microsoft.com/office/officeart/2008/layout/LinedList"/>
    <dgm:cxn modelId="{D29DDA8B-CF2E-4EB4-9EF6-8DBCF9888CB6}" type="presParOf" srcId="{CF19BF6D-E0B7-49F7-8FFB-23CF12BA548F}" destId="{D49EF59B-CDC5-4336-A78F-DC3783023F77}" srcOrd="0" destOrd="0" presId="urn:microsoft.com/office/officeart/2008/layout/LinedList"/>
    <dgm:cxn modelId="{9782ADD6-D699-4231-8392-ADC2105B1369}" type="presParOf" srcId="{CF19BF6D-E0B7-49F7-8FFB-23CF12BA548F}" destId="{1258E343-E269-4855-8AEF-A8459D193753}" srcOrd="1" destOrd="0" presId="urn:microsoft.com/office/officeart/2008/layout/LinedList"/>
    <dgm:cxn modelId="{F0587D51-5F20-4A42-8CC6-4D47B5544FFE}" type="presParOf" srcId="{1743C12B-2EF3-44BD-A63E-A42335E192A1}" destId="{E63229D9-C9CB-4136-9B05-FFA677BD5B5C}" srcOrd="14" destOrd="0" presId="urn:microsoft.com/office/officeart/2008/layout/LinedList"/>
    <dgm:cxn modelId="{ACDDF08E-7DAB-4FFC-B359-5405A49020AF}" type="presParOf" srcId="{1743C12B-2EF3-44BD-A63E-A42335E192A1}" destId="{3415A4EF-47D5-40C4-A845-02C675A11A44}" srcOrd="15" destOrd="0" presId="urn:microsoft.com/office/officeart/2008/layout/LinedList"/>
    <dgm:cxn modelId="{AB826209-CAAB-4E1C-BACE-B64F996588EC}" type="presParOf" srcId="{3415A4EF-47D5-40C4-A845-02C675A11A44}" destId="{2E301A75-30E4-45EE-B2A1-15D34E2B545B}" srcOrd="0" destOrd="0" presId="urn:microsoft.com/office/officeart/2008/layout/LinedList"/>
    <dgm:cxn modelId="{0E569E36-4C1F-43D2-B53A-34B20B93A418}" type="presParOf" srcId="{3415A4EF-47D5-40C4-A845-02C675A11A44}" destId="{1DDA4FBF-0B74-4F60-BD63-0BE9DDD180F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377814-CBF7-459F-BBA4-14B544BB10A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FEBCF78-30E1-4691-BA69-329870D5920C}">
      <dgm:prSet/>
      <dgm:spPr/>
      <dgm:t>
        <a:bodyPr/>
        <a:lstStyle/>
        <a:p>
          <a:r>
            <a:rPr lang="en-US"/>
            <a:t>Cold air</a:t>
          </a:r>
        </a:p>
      </dgm:t>
    </dgm:pt>
    <dgm:pt modelId="{60C3BEC2-84B1-4EC4-AD5E-517A1467D26E}" type="parTrans" cxnId="{910D55C5-89DB-40E5-86F6-051615E1C03B}">
      <dgm:prSet/>
      <dgm:spPr/>
      <dgm:t>
        <a:bodyPr/>
        <a:lstStyle/>
        <a:p>
          <a:endParaRPr lang="en-US"/>
        </a:p>
      </dgm:t>
    </dgm:pt>
    <dgm:pt modelId="{365BF271-087B-4B87-AAFA-C9B5B0E2588F}" type="sibTrans" cxnId="{910D55C5-89DB-40E5-86F6-051615E1C03B}">
      <dgm:prSet/>
      <dgm:spPr/>
      <dgm:t>
        <a:bodyPr/>
        <a:lstStyle/>
        <a:p>
          <a:endParaRPr lang="en-US"/>
        </a:p>
      </dgm:t>
    </dgm:pt>
    <dgm:pt modelId="{67CCCC26-201F-4E12-885F-633632DFCDB2}">
      <dgm:prSet/>
      <dgm:spPr/>
      <dgm:t>
        <a:bodyPr/>
        <a:lstStyle/>
        <a:p>
          <a:r>
            <a:rPr lang="en-US"/>
            <a:t>Allergens</a:t>
          </a:r>
        </a:p>
      </dgm:t>
    </dgm:pt>
    <dgm:pt modelId="{62E990C6-9769-4C0C-A505-464EC3BAFC96}" type="parTrans" cxnId="{87FC72AE-6002-4642-B682-A9B39A9F488E}">
      <dgm:prSet/>
      <dgm:spPr/>
      <dgm:t>
        <a:bodyPr/>
        <a:lstStyle/>
        <a:p>
          <a:endParaRPr lang="en-US"/>
        </a:p>
      </dgm:t>
    </dgm:pt>
    <dgm:pt modelId="{5DC60795-6103-4105-84B8-8874296FFB15}" type="sibTrans" cxnId="{87FC72AE-6002-4642-B682-A9B39A9F488E}">
      <dgm:prSet/>
      <dgm:spPr/>
      <dgm:t>
        <a:bodyPr/>
        <a:lstStyle/>
        <a:p>
          <a:endParaRPr lang="en-US"/>
        </a:p>
      </dgm:t>
    </dgm:pt>
    <dgm:pt modelId="{6190EA44-FD3C-4F81-A6E8-9EA73F5654B9}">
      <dgm:prSet/>
      <dgm:spPr/>
      <dgm:t>
        <a:bodyPr/>
        <a:lstStyle/>
        <a:p>
          <a:r>
            <a:rPr lang="en-US"/>
            <a:t>Exercise</a:t>
          </a:r>
        </a:p>
      </dgm:t>
    </dgm:pt>
    <dgm:pt modelId="{3D6BEA40-1087-4492-BCE0-DFC851340EB2}" type="parTrans" cxnId="{2EF8D524-044B-4205-968E-F0A4A3CBCD67}">
      <dgm:prSet/>
      <dgm:spPr/>
      <dgm:t>
        <a:bodyPr/>
        <a:lstStyle/>
        <a:p>
          <a:endParaRPr lang="en-US"/>
        </a:p>
      </dgm:t>
    </dgm:pt>
    <dgm:pt modelId="{8968418B-1442-49CC-AD66-1B6879FF2F0C}" type="sibTrans" cxnId="{2EF8D524-044B-4205-968E-F0A4A3CBCD67}">
      <dgm:prSet/>
      <dgm:spPr/>
      <dgm:t>
        <a:bodyPr/>
        <a:lstStyle/>
        <a:p>
          <a:endParaRPr lang="en-US"/>
        </a:p>
      </dgm:t>
    </dgm:pt>
    <dgm:pt modelId="{06094E5D-6B50-47F5-B90F-5865E1936855}">
      <dgm:prSet/>
      <dgm:spPr/>
      <dgm:t>
        <a:bodyPr/>
        <a:lstStyle/>
        <a:p>
          <a:r>
            <a:rPr lang="en-US"/>
            <a:t>Smoking</a:t>
          </a:r>
        </a:p>
      </dgm:t>
    </dgm:pt>
    <dgm:pt modelId="{ABBEB7C1-D02C-4EBE-AF24-E8EC22FCD077}" type="parTrans" cxnId="{45A1089A-94DC-48D8-8834-ADC7B9BF3E6D}">
      <dgm:prSet/>
      <dgm:spPr/>
      <dgm:t>
        <a:bodyPr/>
        <a:lstStyle/>
        <a:p>
          <a:endParaRPr lang="en-US"/>
        </a:p>
      </dgm:t>
    </dgm:pt>
    <dgm:pt modelId="{579940BC-C0DA-4400-B3C8-E6A829EA0C77}" type="sibTrans" cxnId="{45A1089A-94DC-48D8-8834-ADC7B9BF3E6D}">
      <dgm:prSet/>
      <dgm:spPr/>
      <dgm:t>
        <a:bodyPr/>
        <a:lstStyle/>
        <a:p>
          <a:endParaRPr lang="en-US"/>
        </a:p>
      </dgm:t>
    </dgm:pt>
    <dgm:pt modelId="{97AD847F-1BC4-49D4-9F95-25A0286FCA3B}">
      <dgm:prSet/>
      <dgm:spPr/>
      <dgm:t>
        <a:bodyPr/>
        <a:lstStyle/>
        <a:p>
          <a:r>
            <a:rPr lang="en-US"/>
            <a:t>URTIs  </a:t>
          </a:r>
        </a:p>
      </dgm:t>
    </dgm:pt>
    <dgm:pt modelId="{DA5F3C33-8C23-4E95-92AA-8FAFEEEE9F79}" type="parTrans" cxnId="{0D68FBF5-E48F-47D0-BF42-F2147FE63F1A}">
      <dgm:prSet/>
      <dgm:spPr/>
      <dgm:t>
        <a:bodyPr/>
        <a:lstStyle/>
        <a:p>
          <a:endParaRPr lang="en-US"/>
        </a:p>
      </dgm:t>
    </dgm:pt>
    <dgm:pt modelId="{2A7EFEA5-4BE7-46D1-BC50-3D1455ECCCC8}" type="sibTrans" cxnId="{0D68FBF5-E48F-47D0-BF42-F2147FE63F1A}">
      <dgm:prSet/>
      <dgm:spPr/>
      <dgm:t>
        <a:bodyPr/>
        <a:lstStyle/>
        <a:p>
          <a:endParaRPr lang="en-US"/>
        </a:p>
      </dgm:t>
    </dgm:pt>
    <dgm:pt modelId="{D5FB1FE9-DE22-4CB4-9CBF-0303D9DF43E6}" type="pres">
      <dgm:prSet presAssocID="{D0377814-CBF7-459F-BBA4-14B544BB10A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81BF0F4-99CE-4A37-8D9A-39D59DB2E50F}" type="pres">
      <dgm:prSet presAssocID="{2FEBCF78-30E1-4691-BA69-329870D5920C}" presName="thickLine" presStyleLbl="alignNode1" presStyleIdx="0" presStyleCnt="5"/>
      <dgm:spPr/>
    </dgm:pt>
    <dgm:pt modelId="{178841EF-FEDA-48D1-A16C-48A10A0290F0}" type="pres">
      <dgm:prSet presAssocID="{2FEBCF78-30E1-4691-BA69-329870D5920C}" presName="horz1" presStyleCnt="0"/>
      <dgm:spPr/>
    </dgm:pt>
    <dgm:pt modelId="{8FC4609A-E607-4D33-A91B-5DBA38033CB8}" type="pres">
      <dgm:prSet presAssocID="{2FEBCF78-30E1-4691-BA69-329870D5920C}" presName="tx1" presStyleLbl="revTx" presStyleIdx="0" presStyleCnt="5"/>
      <dgm:spPr/>
      <dgm:t>
        <a:bodyPr/>
        <a:lstStyle/>
        <a:p>
          <a:endParaRPr lang="en-US"/>
        </a:p>
      </dgm:t>
    </dgm:pt>
    <dgm:pt modelId="{EC6074C9-3C99-4938-82A3-A42E38CC1728}" type="pres">
      <dgm:prSet presAssocID="{2FEBCF78-30E1-4691-BA69-329870D5920C}" presName="vert1" presStyleCnt="0"/>
      <dgm:spPr/>
    </dgm:pt>
    <dgm:pt modelId="{C0014462-A866-49DC-B806-82D24C9F749F}" type="pres">
      <dgm:prSet presAssocID="{67CCCC26-201F-4E12-885F-633632DFCDB2}" presName="thickLine" presStyleLbl="alignNode1" presStyleIdx="1" presStyleCnt="5"/>
      <dgm:spPr/>
    </dgm:pt>
    <dgm:pt modelId="{D66C5F78-ECF1-48E3-8A26-BB506C83E4DE}" type="pres">
      <dgm:prSet presAssocID="{67CCCC26-201F-4E12-885F-633632DFCDB2}" presName="horz1" presStyleCnt="0"/>
      <dgm:spPr/>
    </dgm:pt>
    <dgm:pt modelId="{79D64463-B715-41C6-A9D4-F36250893750}" type="pres">
      <dgm:prSet presAssocID="{67CCCC26-201F-4E12-885F-633632DFCDB2}" presName="tx1" presStyleLbl="revTx" presStyleIdx="1" presStyleCnt="5"/>
      <dgm:spPr/>
      <dgm:t>
        <a:bodyPr/>
        <a:lstStyle/>
        <a:p>
          <a:endParaRPr lang="en-US"/>
        </a:p>
      </dgm:t>
    </dgm:pt>
    <dgm:pt modelId="{B08C167E-00CF-472D-B11A-CB3233DF4B3D}" type="pres">
      <dgm:prSet presAssocID="{67CCCC26-201F-4E12-885F-633632DFCDB2}" presName="vert1" presStyleCnt="0"/>
      <dgm:spPr/>
    </dgm:pt>
    <dgm:pt modelId="{52434286-37A3-465E-95C4-2AFEBBD2E63E}" type="pres">
      <dgm:prSet presAssocID="{6190EA44-FD3C-4F81-A6E8-9EA73F5654B9}" presName="thickLine" presStyleLbl="alignNode1" presStyleIdx="2" presStyleCnt="5"/>
      <dgm:spPr/>
    </dgm:pt>
    <dgm:pt modelId="{11B6CB9B-1CE5-4873-9E1B-963A04B466D8}" type="pres">
      <dgm:prSet presAssocID="{6190EA44-FD3C-4F81-A6E8-9EA73F5654B9}" presName="horz1" presStyleCnt="0"/>
      <dgm:spPr/>
    </dgm:pt>
    <dgm:pt modelId="{DF88C32B-2BF3-4583-A4D6-A06EEBE78D6A}" type="pres">
      <dgm:prSet presAssocID="{6190EA44-FD3C-4F81-A6E8-9EA73F5654B9}" presName="tx1" presStyleLbl="revTx" presStyleIdx="2" presStyleCnt="5"/>
      <dgm:spPr/>
      <dgm:t>
        <a:bodyPr/>
        <a:lstStyle/>
        <a:p>
          <a:endParaRPr lang="en-US"/>
        </a:p>
      </dgm:t>
    </dgm:pt>
    <dgm:pt modelId="{D8376294-04F3-4828-BE83-93556E6EF0FB}" type="pres">
      <dgm:prSet presAssocID="{6190EA44-FD3C-4F81-A6E8-9EA73F5654B9}" presName="vert1" presStyleCnt="0"/>
      <dgm:spPr/>
    </dgm:pt>
    <dgm:pt modelId="{C3248E01-7C69-4608-BB44-20B88064C89F}" type="pres">
      <dgm:prSet presAssocID="{06094E5D-6B50-47F5-B90F-5865E1936855}" presName="thickLine" presStyleLbl="alignNode1" presStyleIdx="3" presStyleCnt="5"/>
      <dgm:spPr/>
    </dgm:pt>
    <dgm:pt modelId="{B7F1A47D-EC03-4E74-9484-1B6B80E7F259}" type="pres">
      <dgm:prSet presAssocID="{06094E5D-6B50-47F5-B90F-5865E1936855}" presName="horz1" presStyleCnt="0"/>
      <dgm:spPr/>
    </dgm:pt>
    <dgm:pt modelId="{DA9D120A-E4FE-4CAD-9B73-531CB4EC8CE5}" type="pres">
      <dgm:prSet presAssocID="{06094E5D-6B50-47F5-B90F-5865E1936855}" presName="tx1" presStyleLbl="revTx" presStyleIdx="3" presStyleCnt="5"/>
      <dgm:spPr/>
      <dgm:t>
        <a:bodyPr/>
        <a:lstStyle/>
        <a:p>
          <a:endParaRPr lang="en-US"/>
        </a:p>
      </dgm:t>
    </dgm:pt>
    <dgm:pt modelId="{E50CB362-940C-4848-888D-977360924387}" type="pres">
      <dgm:prSet presAssocID="{06094E5D-6B50-47F5-B90F-5865E1936855}" presName="vert1" presStyleCnt="0"/>
      <dgm:spPr/>
    </dgm:pt>
    <dgm:pt modelId="{C3721822-13D2-4033-BC5A-16B1A8CA0803}" type="pres">
      <dgm:prSet presAssocID="{97AD847F-1BC4-49D4-9F95-25A0286FCA3B}" presName="thickLine" presStyleLbl="alignNode1" presStyleIdx="4" presStyleCnt="5"/>
      <dgm:spPr/>
    </dgm:pt>
    <dgm:pt modelId="{27D9DAD4-DC70-4C20-909F-7EBE2D4F333A}" type="pres">
      <dgm:prSet presAssocID="{97AD847F-1BC4-49D4-9F95-25A0286FCA3B}" presName="horz1" presStyleCnt="0"/>
      <dgm:spPr/>
    </dgm:pt>
    <dgm:pt modelId="{5BF664C2-FE3D-4F9D-AB0E-676C0E4D4CDC}" type="pres">
      <dgm:prSet presAssocID="{97AD847F-1BC4-49D4-9F95-25A0286FCA3B}" presName="tx1" presStyleLbl="revTx" presStyleIdx="4" presStyleCnt="5"/>
      <dgm:spPr/>
      <dgm:t>
        <a:bodyPr/>
        <a:lstStyle/>
        <a:p>
          <a:endParaRPr lang="en-US"/>
        </a:p>
      </dgm:t>
    </dgm:pt>
    <dgm:pt modelId="{4F5B3648-96FD-463A-9584-9919369E76F3}" type="pres">
      <dgm:prSet presAssocID="{97AD847F-1BC4-49D4-9F95-25A0286FCA3B}" presName="vert1" presStyleCnt="0"/>
      <dgm:spPr/>
    </dgm:pt>
  </dgm:ptLst>
  <dgm:cxnLst>
    <dgm:cxn modelId="{FF7333B3-677E-4F53-B639-706078E632E2}" type="presOf" srcId="{6190EA44-FD3C-4F81-A6E8-9EA73F5654B9}" destId="{DF88C32B-2BF3-4583-A4D6-A06EEBE78D6A}" srcOrd="0" destOrd="0" presId="urn:microsoft.com/office/officeart/2008/layout/LinedList"/>
    <dgm:cxn modelId="{87FC72AE-6002-4642-B682-A9B39A9F488E}" srcId="{D0377814-CBF7-459F-BBA4-14B544BB10A6}" destId="{67CCCC26-201F-4E12-885F-633632DFCDB2}" srcOrd="1" destOrd="0" parTransId="{62E990C6-9769-4C0C-A505-464EC3BAFC96}" sibTransId="{5DC60795-6103-4105-84B8-8874296FFB15}"/>
    <dgm:cxn modelId="{AF529907-E417-4A00-89C3-66E20487C099}" type="presOf" srcId="{67CCCC26-201F-4E12-885F-633632DFCDB2}" destId="{79D64463-B715-41C6-A9D4-F36250893750}" srcOrd="0" destOrd="0" presId="urn:microsoft.com/office/officeart/2008/layout/LinedList"/>
    <dgm:cxn modelId="{45C5E894-A1A1-4EDC-965C-1E51784C83F0}" type="presOf" srcId="{2FEBCF78-30E1-4691-BA69-329870D5920C}" destId="{8FC4609A-E607-4D33-A91B-5DBA38033CB8}" srcOrd="0" destOrd="0" presId="urn:microsoft.com/office/officeart/2008/layout/LinedList"/>
    <dgm:cxn modelId="{0D68FBF5-E48F-47D0-BF42-F2147FE63F1A}" srcId="{D0377814-CBF7-459F-BBA4-14B544BB10A6}" destId="{97AD847F-1BC4-49D4-9F95-25A0286FCA3B}" srcOrd="4" destOrd="0" parTransId="{DA5F3C33-8C23-4E95-92AA-8FAFEEEE9F79}" sibTransId="{2A7EFEA5-4BE7-46D1-BC50-3D1455ECCCC8}"/>
    <dgm:cxn modelId="{45A1089A-94DC-48D8-8834-ADC7B9BF3E6D}" srcId="{D0377814-CBF7-459F-BBA4-14B544BB10A6}" destId="{06094E5D-6B50-47F5-B90F-5865E1936855}" srcOrd="3" destOrd="0" parTransId="{ABBEB7C1-D02C-4EBE-AF24-E8EC22FCD077}" sibTransId="{579940BC-C0DA-4400-B3C8-E6A829EA0C77}"/>
    <dgm:cxn modelId="{FBB96CA9-E26D-408E-8C7A-B379C10C93C2}" type="presOf" srcId="{06094E5D-6B50-47F5-B90F-5865E1936855}" destId="{DA9D120A-E4FE-4CAD-9B73-531CB4EC8CE5}" srcOrd="0" destOrd="0" presId="urn:microsoft.com/office/officeart/2008/layout/LinedList"/>
    <dgm:cxn modelId="{2EF8D524-044B-4205-968E-F0A4A3CBCD67}" srcId="{D0377814-CBF7-459F-BBA4-14B544BB10A6}" destId="{6190EA44-FD3C-4F81-A6E8-9EA73F5654B9}" srcOrd="2" destOrd="0" parTransId="{3D6BEA40-1087-4492-BCE0-DFC851340EB2}" sibTransId="{8968418B-1442-49CC-AD66-1B6879FF2F0C}"/>
    <dgm:cxn modelId="{ED14103E-C97C-4B95-AB86-05F4FE9C7D0A}" type="presOf" srcId="{97AD847F-1BC4-49D4-9F95-25A0286FCA3B}" destId="{5BF664C2-FE3D-4F9D-AB0E-676C0E4D4CDC}" srcOrd="0" destOrd="0" presId="urn:microsoft.com/office/officeart/2008/layout/LinedList"/>
    <dgm:cxn modelId="{CA823571-C19F-442E-BCB5-071FD1534C72}" type="presOf" srcId="{D0377814-CBF7-459F-BBA4-14B544BB10A6}" destId="{D5FB1FE9-DE22-4CB4-9CBF-0303D9DF43E6}" srcOrd="0" destOrd="0" presId="urn:microsoft.com/office/officeart/2008/layout/LinedList"/>
    <dgm:cxn modelId="{910D55C5-89DB-40E5-86F6-051615E1C03B}" srcId="{D0377814-CBF7-459F-BBA4-14B544BB10A6}" destId="{2FEBCF78-30E1-4691-BA69-329870D5920C}" srcOrd="0" destOrd="0" parTransId="{60C3BEC2-84B1-4EC4-AD5E-517A1467D26E}" sibTransId="{365BF271-087B-4B87-AAFA-C9B5B0E2588F}"/>
    <dgm:cxn modelId="{E62E1340-4553-4F37-96B6-C149781EE9EA}" type="presParOf" srcId="{D5FB1FE9-DE22-4CB4-9CBF-0303D9DF43E6}" destId="{381BF0F4-99CE-4A37-8D9A-39D59DB2E50F}" srcOrd="0" destOrd="0" presId="urn:microsoft.com/office/officeart/2008/layout/LinedList"/>
    <dgm:cxn modelId="{5F30C2EF-9FB1-464C-8FDB-97D9C0FA32D9}" type="presParOf" srcId="{D5FB1FE9-DE22-4CB4-9CBF-0303D9DF43E6}" destId="{178841EF-FEDA-48D1-A16C-48A10A0290F0}" srcOrd="1" destOrd="0" presId="urn:microsoft.com/office/officeart/2008/layout/LinedList"/>
    <dgm:cxn modelId="{D66B4DF9-1E53-444F-A6DD-712D45D57A98}" type="presParOf" srcId="{178841EF-FEDA-48D1-A16C-48A10A0290F0}" destId="{8FC4609A-E607-4D33-A91B-5DBA38033CB8}" srcOrd="0" destOrd="0" presId="urn:microsoft.com/office/officeart/2008/layout/LinedList"/>
    <dgm:cxn modelId="{DA7D0BDB-C8C8-4207-A72A-CD9388C5A8BC}" type="presParOf" srcId="{178841EF-FEDA-48D1-A16C-48A10A0290F0}" destId="{EC6074C9-3C99-4938-82A3-A42E38CC1728}" srcOrd="1" destOrd="0" presId="urn:microsoft.com/office/officeart/2008/layout/LinedList"/>
    <dgm:cxn modelId="{B475013B-C5E5-4BC8-A918-44CA9889BBA9}" type="presParOf" srcId="{D5FB1FE9-DE22-4CB4-9CBF-0303D9DF43E6}" destId="{C0014462-A866-49DC-B806-82D24C9F749F}" srcOrd="2" destOrd="0" presId="urn:microsoft.com/office/officeart/2008/layout/LinedList"/>
    <dgm:cxn modelId="{0783F5DD-BC7D-4ED5-8F03-E1A8D1691A92}" type="presParOf" srcId="{D5FB1FE9-DE22-4CB4-9CBF-0303D9DF43E6}" destId="{D66C5F78-ECF1-48E3-8A26-BB506C83E4DE}" srcOrd="3" destOrd="0" presId="urn:microsoft.com/office/officeart/2008/layout/LinedList"/>
    <dgm:cxn modelId="{FEBD3FF6-E08F-493C-833A-6EE6F2628161}" type="presParOf" srcId="{D66C5F78-ECF1-48E3-8A26-BB506C83E4DE}" destId="{79D64463-B715-41C6-A9D4-F36250893750}" srcOrd="0" destOrd="0" presId="urn:microsoft.com/office/officeart/2008/layout/LinedList"/>
    <dgm:cxn modelId="{0A827B5C-1DA8-4006-8D20-0097DA5CBA32}" type="presParOf" srcId="{D66C5F78-ECF1-48E3-8A26-BB506C83E4DE}" destId="{B08C167E-00CF-472D-B11A-CB3233DF4B3D}" srcOrd="1" destOrd="0" presId="urn:microsoft.com/office/officeart/2008/layout/LinedList"/>
    <dgm:cxn modelId="{F29F91DB-FBB8-486D-B23A-CFCC7EB12DAC}" type="presParOf" srcId="{D5FB1FE9-DE22-4CB4-9CBF-0303D9DF43E6}" destId="{52434286-37A3-465E-95C4-2AFEBBD2E63E}" srcOrd="4" destOrd="0" presId="urn:microsoft.com/office/officeart/2008/layout/LinedList"/>
    <dgm:cxn modelId="{F0CFF119-F5D8-4631-9814-98580B450BBB}" type="presParOf" srcId="{D5FB1FE9-DE22-4CB4-9CBF-0303D9DF43E6}" destId="{11B6CB9B-1CE5-4873-9E1B-963A04B466D8}" srcOrd="5" destOrd="0" presId="urn:microsoft.com/office/officeart/2008/layout/LinedList"/>
    <dgm:cxn modelId="{B296CCFB-2CBB-464D-9751-AFA897B16BBF}" type="presParOf" srcId="{11B6CB9B-1CE5-4873-9E1B-963A04B466D8}" destId="{DF88C32B-2BF3-4583-A4D6-A06EEBE78D6A}" srcOrd="0" destOrd="0" presId="urn:microsoft.com/office/officeart/2008/layout/LinedList"/>
    <dgm:cxn modelId="{1154F8BD-F38A-4E01-B90F-366B4E1097F1}" type="presParOf" srcId="{11B6CB9B-1CE5-4873-9E1B-963A04B466D8}" destId="{D8376294-04F3-4828-BE83-93556E6EF0FB}" srcOrd="1" destOrd="0" presId="urn:microsoft.com/office/officeart/2008/layout/LinedList"/>
    <dgm:cxn modelId="{3D540E33-B1D9-4A65-A22F-552FD0F01260}" type="presParOf" srcId="{D5FB1FE9-DE22-4CB4-9CBF-0303D9DF43E6}" destId="{C3248E01-7C69-4608-BB44-20B88064C89F}" srcOrd="6" destOrd="0" presId="urn:microsoft.com/office/officeart/2008/layout/LinedList"/>
    <dgm:cxn modelId="{5D1B9033-4AA7-490A-AA14-4BE738375FB2}" type="presParOf" srcId="{D5FB1FE9-DE22-4CB4-9CBF-0303D9DF43E6}" destId="{B7F1A47D-EC03-4E74-9484-1B6B80E7F259}" srcOrd="7" destOrd="0" presId="urn:microsoft.com/office/officeart/2008/layout/LinedList"/>
    <dgm:cxn modelId="{052D6733-CA7B-40DE-B7C8-54B4E2DEEFB0}" type="presParOf" srcId="{B7F1A47D-EC03-4E74-9484-1B6B80E7F259}" destId="{DA9D120A-E4FE-4CAD-9B73-531CB4EC8CE5}" srcOrd="0" destOrd="0" presId="urn:microsoft.com/office/officeart/2008/layout/LinedList"/>
    <dgm:cxn modelId="{43B0408D-B8D9-4FD6-8E82-470D1947EF78}" type="presParOf" srcId="{B7F1A47D-EC03-4E74-9484-1B6B80E7F259}" destId="{E50CB362-940C-4848-888D-977360924387}" srcOrd="1" destOrd="0" presId="urn:microsoft.com/office/officeart/2008/layout/LinedList"/>
    <dgm:cxn modelId="{40251404-01A7-4F72-9F5B-320329177AB0}" type="presParOf" srcId="{D5FB1FE9-DE22-4CB4-9CBF-0303D9DF43E6}" destId="{C3721822-13D2-4033-BC5A-16B1A8CA0803}" srcOrd="8" destOrd="0" presId="urn:microsoft.com/office/officeart/2008/layout/LinedList"/>
    <dgm:cxn modelId="{3BE9D441-BF1B-4B80-959B-14B8719D98E6}" type="presParOf" srcId="{D5FB1FE9-DE22-4CB4-9CBF-0303D9DF43E6}" destId="{27D9DAD4-DC70-4C20-909F-7EBE2D4F333A}" srcOrd="9" destOrd="0" presId="urn:microsoft.com/office/officeart/2008/layout/LinedList"/>
    <dgm:cxn modelId="{7097D44B-FB56-4D41-BE37-60480F1F58F5}" type="presParOf" srcId="{27D9DAD4-DC70-4C20-909F-7EBE2D4F333A}" destId="{5BF664C2-FE3D-4F9D-AB0E-676C0E4D4CDC}" srcOrd="0" destOrd="0" presId="urn:microsoft.com/office/officeart/2008/layout/LinedList"/>
    <dgm:cxn modelId="{D06ECBFD-22D8-45AF-9C5E-E5B7777F3BB6}" type="presParOf" srcId="{27D9DAD4-DC70-4C20-909F-7EBE2D4F333A}" destId="{4F5B3648-96FD-463A-9584-9919369E76F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D0AA9-6833-4C09-BC11-53D3C8B9C680}">
      <dsp:nvSpPr>
        <dsp:cNvPr id="0" name=""/>
        <dsp:cNvSpPr/>
      </dsp:nvSpPr>
      <dsp:spPr>
        <a:xfrm>
          <a:off x="0" y="0"/>
          <a:ext cx="95234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566657-A67A-4A23-ABFF-E400E12F29B7}">
      <dsp:nvSpPr>
        <dsp:cNvPr id="0" name=""/>
        <dsp:cNvSpPr/>
      </dsp:nvSpPr>
      <dsp:spPr>
        <a:xfrm>
          <a:off x="0" y="0"/>
          <a:ext cx="9523412" cy="510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What is asthma</a:t>
          </a:r>
        </a:p>
      </dsp:txBody>
      <dsp:txXfrm>
        <a:off x="0" y="0"/>
        <a:ext cx="9523412" cy="510302"/>
      </dsp:txXfrm>
    </dsp:sp>
    <dsp:sp modelId="{5EF1906E-86F7-4F4E-B4E6-56771AABE3BE}">
      <dsp:nvSpPr>
        <dsp:cNvPr id="0" name=""/>
        <dsp:cNvSpPr/>
      </dsp:nvSpPr>
      <dsp:spPr>
        <a:xfrm>
          <a:off x="0" y="510302"/>
          <a:ext cx="95234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2CD5EE-8C97-4922-BD23-A6EA895DA090}">
      <dsp:nvSpPr>
        <dsp:cNvPr id="0" name=""/>
        <dsp:cNvSpPr/>
      </dsp:nvSpPr>
      <dsp:spPr>
        <a:xfrm>
          <a:off x="0" y="510302"/>
          <a:ext cx="9523412" cy="510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Effects of pregnancy on lungs</a:t>
          </a:r>
        </a:p>
      </dsp:txBody>
      <dsp:txXfrm>
        <a:off x="0" y="510302"/>
        <a:ext cx="9523412" cy="510302"/>
      </dsp:txXfrm>
    </dsp:sp>
    <dsp:sp modelId="{5D680369-0E50-4764-A54B-4AA87D4F5749}">
      <dsp:nvSpPr>
        <dsp:cNvPr id="0" name=""/>
        <dsp:cNvSpPr/>
      </dsp:nvSpPr>
      <dsp:spPr>
        <a:xfrm>
          <a:off x="0" y="1020605"/>
          <a:ext cx="95234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47E130-1B30-4822-B590-754691ECCD3C}">
      <dsp:nvSpPr>
        <dsp:cNvPr id="0" name=""/>
        <dsp:cNvSpPr/>
      </dsp:nvSpPr>
      <dsp:spPr>
        <a:xfrm>
          <a:off x="0" y="1020605"/>
          <a:ext cx="9523412" cy="510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Effects of pregnancy on asthma</a:t>
          </a:r>
        </a:p>
      </dsp:txBody>
      <dsp:txXfrm>
        <a:off x="0" y="1020605"/>
        <a:ext cx="9523412" cy="510302"/>
      </dsp:txXfrm>
    </dsp:sp>
    <dsp:sp modelId="{AF0E1D5B-460B-4CAE-A5D0-99796423DB49}">
      <dsp:nvSpPr>
        <dsp:cNvPr id="0" name=""/>
        <dsp:cNvSpPr/>
      </dsp:nvSpPr>
      <dsp:spPr>
        <a:xfrm>
          <a:off x="0" y="1530908"/>
          <a:ext cx="95234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D46E7B-40C7-4560-A530-1D4ADCE1E9F6}">
      <dsp:nvSpPr>
        <dsp:cNvPr id="0" name=""/>
        <dsp:cNvSpPr/>
      </dsp:nvSpPr>
      <dsp:spPr>
        <a:xfrm>
          <a:off x="0" y="1530908"/>
          <a:ext cx="9523412" cy="510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Effects of asthma on pregnancy</a:t>
          </a:r>
        </a:p>
      </dsp:txBody>
      <dsp:txXfrm>
        <a:off x="0" y="1530908"/>
        <a:ext cx="9523412" cy="510302"/>
      </dsp:txXfrm>
    </dsp:sp>
    <dsp:sp modelId="{C51F5534-60ED-4A61-8840-6F830BFA6C77}">
      <dsp:nvSpPr>
        <dsp:cNvPr id="0" name=""/>
        <dsp:cNvSpPr/>
      </dsp:nvSpPr>
      <dsp:spPr>
        <a:xfrm>
          <a:off x="0" y="2041210"/>
          <a:ext cx="95234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DA8EB7-D14D-4F46-9E17-4934A69EC884}">
      <dsp:nvSpPr>
        <dsp:cNvPr id="0" name=""/>
        <dsp:cNvSpPr/>
      </dsp:nvSpPr>
      <dsp:spPr>
        <a:xfrm>
          <a:off x="0" y="2041211"/>
          <a:ext cx="9523412" cy="510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Labor and Puerperium</a:t>
          </a:r>
        </a:p>
      </dsp:txBody>
      <dsp:txXfrm>
        <a:off x="0" y="2041211"/>
        <a:ext cx="9523412" cy="510302"/>
      </dsp:txXfrm>
    </dsp:sp>
    <dsp:sp modelId="{5E6D469F-68AE-453E-8059-DD9C657DE2A1}">
      <dsp:nvSpPr>
        <dsp:cNvPr id="0" name=""/>
        <dsp:cNvSpPr/>
      </dsp:nvSpPr>
      <dsp:spPr>
        <a:xfrm>
          <a:off x="0" y="2551513"/>
          <a:ext cx="95234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8B37A3-58FE-4C86-99EF-2438B4D8A629}">
      <dsp:nvSpPr>
        <dsp:cNvPr id="0" name=""/>
        <dsp:cNvSpPr/>
      </dsp:nvSpPr>
      <dsp:spPr>
        <a:xfrm>
          <a:off x="0" y="2551513"/>
          <a:ext cx="9523412" cy="510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Clinical features and Diagnosis</a:t>
          </a:r>
        </a:p>
      </dsp:txBody>
      <dsp:txXfrm>
        <a:off x="0" y="2551513"/>
        <a:ext cx="9523412" cy="510302"/>
      </dsp:txXfrm>
    </dsp:sp>
    <dsp:sp modelId="{3935D410-6361-4C67-B0A9-36B5E3834370}">
      <dsp:nvSpPr>
        <dsp:cNvPr id="0" name=""/>
        <dsp:cNvSpPr/>
      </dsp:nvSpPr>
      <dsp:spPr>
        <a:xfrm>
          <a:off x="0" y="3061816"/>
          <a:ext cx="95234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5E33ED-8107-47B4-9ABA-460EDE70C900}">
      <dsp:nvSpPr>
        <dsp:cNvPr id="0" name=""/>
        <dsp:cNvSpPr/>
      </dsp:nvSpPr>
      <dsp:spPr>
        <a:xfrm>
          <a:off x="0" y="3061816"/>
          <a:ext cx="9523412" cy="510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Management of asthma in pregnancy</a:t>
          </a:r>
        </a:p>
      </dsp:txBody>
      <dsp:txXfrm>
        <a:off x="0" y="3061816"/>
        <a:ext cx="9523412" cy="510302"/>
      </dsp:txXfrm>
    </dsp:sp>
    <dsp:sp modelId="{FCF166DD-F07B-4C48-AF83-790652EEA8DC}">
      <dsp:nvSpPr>
        <dsp:cNvPr id="0" name=""/>
        <dsp:cNvSpPr/>
      </dsp:nvSpPr>
      <dsp:spPr>
        <a:xfrm>
          <a:off x="0" y="3572119"/>
          <a:ext cx="95234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E98FF8-AF7E-4556-9296-20ADFD57AE58}">
      <dsp:nvSpPr>
        <dsp:cNvPr id="0" name=""/>
        <dsp:cNvSpPr/>
      </dsp:nvSpPr>
      <dsp:spPr>
        <a:xfrm>
          <a:off x="0" y="3572119"/>
          <a:ext cx="9523412" cy="510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Asthma action plan</a:t>
          </a:r>
        </a:p>
      </dsp:txBody>
      <dsp:txXfrm>
        <a:off x="0" y="3572119"/>
        <a:ext cx="9523412" cy="5103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B457AC-806D-4AA4-9CE6-2F7894FE53DE}">
      <dsp:nvSpPr>
        <dsp:cNvPr id="0" name=""/>
        <dsp:cNvSpPr/>
      </dsp:nvSpPr>
      <dsp:spPr>
        <a:xfrm>
          <a:off x="0" y="3393"/>
          <a:ext cx="9599612" cy="7227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CEC4AA-DBC5-49F8-A375-D01E45A3317B}">
      <dsp:nvSpPr>
        <dsp:cNvPr id="0" name=""/>
        <dsp:cNvSpPr/>
      </dsp:nvSpPr>
      <dsp:spPr>
        <a:xfrm>
          <a:off x="218637" y="166016"/>
          <a:ext cx="397522" cy="39752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D27E90-58C1-4AB4-8BB8-4AEE28479F81}">
      <dsp:nvSpPr>
        <dsp:cNvPr id="0" name=""/>
        <dsp:cNvSpPr/>
      </dsp:nvSpPr>
      <dsp:spPr>
        <a:xfrm>
          <a:off x="834798" y="3393"/>
          <a:ext cx="8764813" cy="722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493" tIns="76493" rIns="76493" bIns="76493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According to severity asthma can be classified into 4 types</a:t>
          </a:r>
        </a:p>
      </dsp:txBody>
      <dsp:txXfrm>
        <a:off x="834798" y="3393"/>
        <a:ext cx="8764813" cy="722768"/>
      </dsp:txXfrm>
    </dsp:sp>
    <dsp:sp modelId="{0FF6E010-A8D2-43CB-A52B-09EAB1FF80DA}">
      <dsp:nvSpPr>
        <dsp:cNvPr id="0" name=""/>
        <dsp:cNvSpPr/>
      </dsp:nvSpPr>
      <dsp:spPr>
        <a:xfrm>
          <a:off x="0" y="906854"/>
          <a:ext cx="9599612" cy="7227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940942-22B0-4FF9-89EA-649C942CD29E}">
      <dsp:nvSpPr>
        <dsp:cNvPr id="0" name=""/>
        <dsp:cNvSpPr/>
      </dsp:nvSpPr>
      <dsp:spPr>
        <a:xfrm>
          <a:off x="218637" y="1069477"/>
          <a:ext cx="397522" cy="39752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4E0DA4-F408-4355-8D72-4C1C8F7B4144}">
      <dsp:nvSpPr>
        <dsp:cNvPr id="0" name=""/>
        <dsp:cNvSpPr/>
      </dsp:nvSpPr>
      <dsp:spPr>
        <a:xfrm>
          <a:off x="834798" y="906854"/>
          <a:ext cx="4319825" cy="722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493" tIns="76493" rIns="76493" bIns="76493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1. Mild intermittent</a:t>
          </a:r>
        </a:p>
      </dsp:txBody>
      <dsp:txXfrm>
        <a:off x="834798" y="906854"/>
        <a:ext cx="4319825" cy="722768"/>
      </dsp:txXfrm>
    </dsp:sp>
    <dsp:sp modelId="{6A0716A7-3C43-4181-B781-C5825732DE5C}">
      <dsp:nvSpPr>
        <dsp:cNvPr id="0" name=""/>
        <dsp:cNvSpPr/>
      </dsp:nvSpPr>
      <dsp:spPr>
        <a:xfrm>
          <a:off x="5154623" y="906854"/>
          <a:ext cx="4444988" cy="722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493" tIns="76493" rIns="76493" bIns="76493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Management: Step 1</a:t>
          </a:r>
        </a:p>
      </dsp:txBody>
      <dsp:txXfrm>
        <a:off x="5154623" y="906854"/>
        <a:ext cx="4444988" cy="722768"/>
      </dsp:txXfrm>
    </dsp:sp>
    <dsp:sp modelId="{13D63291-E39D-4A09-A1BA-273E47E08C96}">
      <dsp:nvSpPr>
        <dsp:cNvPr id="0" name=""/>
        <dsp:cNvSpPr/>
      </dsp:nvSpPr>
      <dsp:spPr>
        <a:xfrm>
          <a:off x="0" y="1810315"/>
          <a:ext cx="9599612" cy="7227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A020A6-92AC-48AC-AEF6-A18796B3EBCF}">
      <dsp:nvSpPr>
        <dsp:cNvPr id="0" name=""/>
        <dsp:cNvSpPr/>
      </dsp:nvSpPr>
      <dsp:spPr>
        <a:xfrm>
          <a:off x="218637" y="1972938"/>
          <a:ext cx="397522" cy="397522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8F5BC0-840D-42DD-B068-13B32E75E987}">
      <dsp:nvSpPr>
        <dsp:cNvPr id="0" name=""/>
        <dsp:cNvSpPr/>
      </dsp:nvSpPr>
      <dsp:spPr>
        <a:xfrm>
          <a:off x="834798" y="1810315"/>
          <a:ext cx="4319825" cy="722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493" tIns="76493" rIns="76493" bIns="76493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2. Mild persistent</a:t>
          </a:r>
        </a:p>
      </dsp:txBody>
      <dsp:txXfrm>
        <a:off x="834798" y="1810315"/>
        <a:ext cx="4319825" cy="722768"/>
      </dsp:txXfrm>
    </dsp:sp>
    <dsp:sp modelId="{64F19E73-41A6-41EC-BBA9-55FFD06B90E1}">
      <dsp:nvSpPr>
        <dsp:cNvPr id="0" name=""/>
        <dsp:cNvSpPr/>
      </dsp:nvSpPr>
      <dsp:spPr>
        <a:xfrm>
          <a:off x="5154623" y="1810315"/>
          <a:ext cx="4444988" cy="722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493" tIns="76493" rIns="76493" bIns="76493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Management: Step 2</a:t>
          </a:r>
        </a:p>
      </dsp:txBody>
      <dsp:txXfrm>
        <a:off x="5154623" y="1810315"/>
        <a:ext cx="4444988" cy="722768"/>
      </dsp:txXfrm>
    </dsp:sp>
    <dsp:sp modelId="{75C32708-091B-49C6-91B3-9DE9796FECD0}">
      <dsp:nvSpPr>
        <dsp:cNvPr id="0" name=""/>
        <dsp:cNvSpPr/>
      </dsp:nvSpPr>
      <dsp:spPr>
        <a:xfrm>
          <a:off x="0" y="2713776"/>
          <a:ext cx="9599612" cy="7227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C0EE8C-D078-4B46-A85C-EF7BE5E862D4}">
      <dsp:nvSpPr>
        <dsp:cNvPr id="0" name=""/>
        <dsp:cNvSpPr/>
      </dsp:nvSpPr>
      <dsp:spPr>
        <a:xfrm>
          <a:off x="218637" y="2876399"/>
          <a:ext cx="397522" cy="397522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273034-1A4D-4AE9-9B87-A6204DF33454}">
      <dsp:nvSpPr>
        <dsp:cNvPr id="0" name=""/>
        <dsp:cNvSpPr/>
      </dsp:nvSpPr>
      <dsp:spPr>
        <a:xfrm>
          <a:off x="834798" y="2713776"/>
          <a:ext cx="4319825" cy="722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493" tIns="76493" rIns="76493" bIns="76493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3. Moderate persistent</a:t>
          </a:r>
        </a:p>
      </dsp:txBody>
      <dsp:txXfrm>
        <a:off x="834798" y="2713776"/>
        <a:ext cx="4319825" cy="722768"/>
      </dsp:txXfrm>
    </dsp:sp>
    <dsp:sp modelId="{FD112875-A190-43CF-911B-4CACDCBFD57B}">
      <dsp:nvSpPr>
        <dsp:cNvPr id="0" name=""/>
        <dsp:cNvSpPr/>
      </dsp:nvSpPr>
      <dsp:spPr>
        <a:xfrm>
          <a:off x="5154623" y="2713776"/>
          <a:ext cx="4444988" cy="722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493" tIns="76493" rIns="76493" bIns="76493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Management: Step 3</a:t>
          </a:r>
        </a:p>
      </dsp:txBody>
      <dsp:txXfrm>
        <a:off x="5154623" y="2713776"/>
        <a:ext cx="4444988" cy="722768"/>
      </dsp:txXfrm>
    </dsp:sp>
    <dsp:sp modelId="{E5E3ECEB-ECA6-4D1D-9143-70E500C447CE}">
      <dsp:nvSpPr>
        <dsp:cNvPr id="0" name=""/>
        <dsp:cNvSpPr/>
      </dsp:nvSpPr>
      <dsp:spPr>
        <a:xfrm>
          <a:off x="0" y="3617237"/>
          <a:ext cx="9599612" cy="7227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6E4BB5-0659-4C60-9FA3-18244FBDE452}">
      <dsp:nvSpPr>
        <dsp:cNvPr id="0" name=""/>
        <dsp:cNvSpPr/>
      </dsp:nvSpPr>
      <dsp:spPr>
        <a:xfrm>
          <a:off x="218637" y="3779860"/>
          <a:ext cx="397522" cy="397522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E02625-B022-4206-9C40-E848D11BB7B3}">
      <dsp:nvSpPr>
        <dsp:cNvPr id="0" name=""/>
        <dsp:cNvSpPr/>
      </dsp:nvSpPr>
      <dsp:spPr>
        <a:xfrm>
          <a:off x="834798" y="3617237"/>
          <a:ext cx="4319825" cy="722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493" tIns="76493" rIns="76493" bIns="76493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4. Severe persistent</a:t>
          </a:r>
        </a:p>
      </dsp:txBody>
      <dsp:txXfrm>
        <a:off x="834798" y="3617237"/>
        <a:ext cx="4319825" cy="722768"/>
      </dsp:txXfrm>
    </dsp:sp>
    <dsp:sp modelId="{05BA3BBF-CD21-4697-AAF5-C51BC50B2A9C}">
      <dsp:nvSpPr>
        <dsp:cNvPr id="0" name=""/>
        <dsp:cNvSpPr/>
      </dsp:nvSpPr>
      <dsp:spPr>
        <a:xfrm>
          <a:off x="5154623" y="3617237"/>
          <a:ext cx="4444988" cy="722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493" tIns="76493" rIns="76493" bIns="76493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Management: Step 4 or 5</a:t>
          </a:r>
        </a:p>
      </dsp:txBody>
      <dsp:txXfrm>
        <a:off x="5154623" y="3617237"/>
        <a:ext cx="4444988" cy="7227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EC652-28B4-4D2F-8845-E7F60BD6BAFA}">
      <dsp:nvSpPr>
        <dsp:cNvPr id="0" name=""/>
        <dsp:cNvSpPr/>
      </dsp:nvSpPr>
      <dsp:spPr>
        <a:xfrm>
          <a:off x="0" y="70353"/>
          <a:ext cx="9980612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Pre-Eclampsia</a:t>
          </a:r>
        </a:p>
      </dsp:txBody>
      <dsp:txXfrm>
        <a:off x="25759" y="96112"/>
        <a:ext cx="9929094" cy="476152"/>
      </dsp:txXfrm>
    </dsp:sp>
    <dsp:sp modelId="{3E5D32E4-8F53-4D92-ABCC-288D51B7AB2E}">
      <dsp:nvSpPr>
        <dsp:cNvPr id="0" name=""/>
        <dsp:cNvSpPr/>
      </dsp:nvSpPr>
      <dsp:spPr>
        <a:xfrm>
          <a:off x="0" y="661383"/>
          <a:ext cx="9980612" cy="52767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5875" cap="rnd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Preterm labour</a:t>
          </a:r>
        </a:p>
      </dsp:txBody>
      <dsp:txXfrm>
        <a:off x="25759" y="687142"/>
        <a:ext cx="9929094" cy="476152"/>
      </dsp:txXfrm>
    </dsp:sp>
    <dsp:sp modelId="{D1353DBE-9B22-48FF-A8B2-C4D2A22B41BC}">
      <dsp:nvSpPr>
        <dsp:cNvPr id="0" name=""/>
        <dsp:cNvSpPr/>
      </dsp:nvSpPr>
      <dsp:spPr>
        <a:xfrm>
          <a:off x="0" y="1252413"/>
          <a:ext cx="9980612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Low birthweight</a:t>
          </a:r>
        </a:p>
      </dsp:txBody>
      <dsp:txXfrm>
        <a:off x="25759" y="1278172"/>
        <a:ext cx="9929094" cy="476152"/>
      </dsp:txXfrm>
    </dsp:sp>
    <dsp:sp modelId="{45ED4457-7B72-494A-8DC4-36E97F797E8F}">
      <dsp:nvSpPr>
        <dsp:cNvPr id="0" name=""/>
        <dsp:cNvSpPr/>
      </dsp:nvSpPr>
      <dsp:spPr>
        <a:xfrm>
          <a:off x="0" y="1843443"/>
          <a:ext cx="9980612" cy="52767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Congenital anomalies</a:t>
          </a:r>
        </a:p>
      </dsp:txBody>
      <dsp:txXfrm>
        <a:off x="25759" y="1869202"/>
        <a:ext cx="9929094" cy="476152"/>
      </dsp:txXfrm>
    </dsp:sp>
    <dsp:sp modelId="{0ABBB507-93B9-46C1-950C-3CA650764041}">
      <dsp:nvSpPr>
        <dsp:cNvPr id="0" name=""/>
        <dsp:cNvSpPr/>
      </dsp:nvSpPr>
      <dsp:spPr>
        <a:xfrm>
          <a:off x="0" y="2434473"/>
          <a:ext cx="9980612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Spontaneous abortions</a:t>
          </a:r>
        </a:p>
      </dsp:txBody>
      <dsp:txXfrm>
        <a:off x="25759" y="2460232"/>
        <a:ext cx="9929094" cy="476152"/>
      </dsp:txXfrm>
    </dsp:sp>
    <dsp:sp modelId="{1D58B007-0356-4800-84BD-2BF9D1248206}">
      <dsp:nvSpPr>
        <dsp:cNvPr id="0" name=""/>
        <dsp:cNvSpPr/>
      </dsp:nvSpPr>
      <dsp:spPr>
        <a:xfrm>
          <a:off x="0" y="3025503"/>
          <a:ext cx="9980612" cy="52767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Increased fetal and maternal mortality</a:t>
          </a:r>
        </a:p>
      </dsp:txBody>
      <dsp:txXfrm>
        <a:off x="25759" y="3051262"/>
        <a:ext cx="9929094" cy="476152"/>
      </dsp:txXfrm>
    </dsp:sp>
    <dsp:sp modelId="{208CF9DF-0DF2-48A1-BA3E-02D384D466E3}">
      <dsp:nvSpPr>
        <dsp:cNvPr id="0" name=""/>
        <dsp:cNvSpPr/>
      </dsp:nvSpPr>
      <dsp:spPr>
        <a:xfrm>
          <a:off x="0" y="3553173"/>
          <a:ext cx="9980612" cy="535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6884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/>
            <a:t>Note: all above complication are associated with poor asthma control and asthma exacerbation(chronic and acute hypoxia), and these can be avoided</a:t>
          </a:r>
        </a:p>
      </dsp:txBody>
      <dsp:txXfrm>
        <a:off x="0" y="3553173"/>
        <a:ext cx="9980612" cy="5350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33E380-E73F-48AE-BA85-471EC92ECEF2}">
      <dsp:nvSpPr>
        <dsp:cNvPr id="0" name=""/>
        <dsp:cNvSpPr/>
      </dsp:nvSpPr>
      <dsp:spPr>
        <a:xfrm>
          <a:off x="0" y="0"/>
          <a:ext cx="8915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8A9A9B-21DC-460E-AA07-677B5BD98395}">
      <dsp:nvSpPr>
        <dsp:cNvPr id="0" name=""/>
        <dsp:cNvSpPr/>
      </dsp:nvSpPr>
      <dsp:spPr>
        <a:xfrm>
          <a:off x="0" y="0"/>
          <a:ext cx="8915400" cy="472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Difficulty completing short sentences</a:t>
          </a:r>
        </a:p>
      </dsp:txBody>
      <dsp:txXfrm>
        <a:off x="0" y="0"/>
        <a:ext cx="8915400" cy="472202"/>
      </dsp:txXfrm>
    </dsp:sp>
    <dsp:sp modelId="{4DB5367C-EEBC-4E62-82F8-2CCEF473933B}">
      <dsp:nvSpPr>
        <dsp:cNvPr id="0" name=""/>
        <dsp:cNvSpPr/>
      </dsp:nvSpPr>
      <dsp:spPr>
        <a:xfrm>
          <a:off x="0" y="472202"/>
          <a:ext cx="8915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58D44-B13F-4030-8A2B-07D2926F7460}">
      <dsp:nvSpPr>
        <dsp:cNvPr id="0" name=""/>
        <dsp:cNvSpPr/>
      </dsp:nvSpPr>
      <dsp:spPr>
        <a:xfrm>
          <a:off x="0" y="472202"/>
          <a:ext cx="8915400" cy="472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Severe apprehension, feeling of doom</a:t>
          </a:r>
        </a:p>
      </dsp:txBody>
      <dsp:txXfrm>
        <a:off x="0" y="472202"/>
        <a:ext cx="8915400" cy="472202"/>
      </dsp:txXfrm>
    </dsp:sp>
    <dsp:sp modelId="{608D5035-2F81-4428-87B8-59941C7BE0D0}">
      <dsp:nvSpPr>
        <dsp:cNvPr id="0" name=""/>
        <dsp:cNvSpPr/>
      </dsp:nvSpPr>
      <dsp:spPr>
        <a:xfrm>
          <a:off x="0" y="944405"/>
          <a:ext cx="8915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E8C7EB-EC1F-4F9A-8DE9-C0B4AB73EC74}">
      <dsp:nvSpPr>
        <dsp:cNvPr id="0" name=""/>
        <dsp:cNvSpPr/>
      </dsp:nvSpPr>
      <dsp:spPr>
        <a:xfrm>
          <a:off x="0" y="944405"/>
          <a:ext cx="8915400" cy="472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Pulse&gt;110, R/R&gt; 30, cyanosis,</a:t>
          </a:r>
        </a:p>
      </dsp:txBody>
      <dsp:txXfrm>
        <a:off x="0" y="944405"/>
        <a:ext cx="8915400" cy="472202"/>
      </dsp:txXfrm>
    </dsp:sp>
    <dsp:sp modelId="{D3B097F9-2184-4044-9EE0-7650F520A255}">
      <dsp:nvSpPr>
        <dsp:cNvPr id="0" name=""/>
        <dsp:cNvSpPr/>
      </dsp:nvSpPr>
      <dsp:spPr>
        <a:xfrm>
          <a:off x="0" y="1416608"/>
          <a:ext cx="8915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298C7C-7229-48F2-958F-9A4DFDDDC71E}">
      <dsp:nvSpPr>
        <dsp:cNvPr id="0" name=""/>
        <dsp:cNvSpPr/>
      </dsp:nvSpPr>
      <dsp:spPr>
        <a:xfrm>
          <a:off x="0" y="1416608"/>
          <a:ext cx="8915400" cy="472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Reduced breath sounds, silent chest</a:t>
          </a:r>
        </a:p>
      </dsp:txBody>
      <dsp:txXfrm>
        <a:off x="0" y="1416608"/>
        <a:ext cx="8915400" cy="472202"/>
      </dsp:txXfrm>
    </dsp:sp>
    <dsp:sp modelId="{B07C5FD2-D569-47E3-B5A4-FF61BCFE58CA}">
      <dsp:nvSpPr>
        <dsp:cNvPr id="0" name=""/>
        <dsp:cNvSpPr/>
      </dsp:nvSpPr>
      <dsp:spPr>
        <a:xfrm>
          <a:off x="0" y="1888811"/>
          <a:ext cx="8915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886EB8-AFEF-4849-92FC-B8937DAA8B95}">
      <dsp:nvSpPr>
        <dsp:cNvPr id="0" name=""/>
        <dsp:cNvSpPr/>
      </dsp:nvSpPr>
      <dsp:spPr>
        <a:xfrm>
          <a:off x="0" y="1888810"/>
          <a:ext cx="8915400" cy="472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Distension of jugular venous pressure</a:t>
          </a:r>
        </a:p>
      </dsp:txBody>
      <dsp:txXfrm>
        <a:off x="0" y="1888810"/>
        <a:ext cx="8915400" cy="472202"/>
      </dsp:txXfrm>
    </dsp:sp>
    <dsp:sp modelId="{38E57E4B-C9ED-4B82-AB83-AD5F2996E05B}">
      <dsp:nvSpPr>
        <dsp:cNvPr id="0" name=""/>
        <dsp:cNvSpPr/>
      </dsp:nvSpPr>
      <dsp:spPr>
        <a:xfrm>
          <a:off x="0" y="2361013"/>
          <a:ext cx="8915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79F727-40D8-4D5B-B585-EFE7AD7E9932}">
      <dsp:nvSpPr>
        <dsp:cNvPr id="0" name=""/>
        <dsp:cNvSpPr/>
      </dsp:nvSpPr>
      <dsp:spPr>
        <a:xfrm>
          <a:off x="0" y="2361013"/>
          <a:ext cx="8915400" cy="472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Drowsy</a:t>
          </a:r>
        </a:p>
      </dsp:txBody>
      <dsp:txXfrm>
        <a:off x="0" y="2361013"/>
        <a:ext cx="8915400" cy="472202"/>
      </dsp:txXfrm>
    </dsp:sp>
    <dsp:sp modelId="{17E71303-8FFE-46AD-92E9-677202BD17C9}">
      <dsp:nvSpPr>
        <dsp:cNvPr id="0" name=""/>
        <dsp:cNvSpPr/>
      </dsp:nvSpPr>
      <dsp:spPr>
        <a:xfrm>
          <a:off x="0" y="2833216"/>
          <a:ext cx="8915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9EF59B-CDC5-4336-A78F-DC3783023F77}">
      <dsp:nvSpPr>
        <dsp:cNvPr id="0" name=""/>
        <dsp:cNvSpPr/>
      </dsp:nvSpPr>
      <dsp:spPr>
        <a:xfrm>
          <a:off x="0" y="2833216"/>
          <a:ext cx="8915400" cy="472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Unconciousness</a:t>
          </a:r>
        </a:p>
      </dsp:txBody>
      <dsp:txXfrm>
        <a:off x="0" y="2833216"/>
        <a:ext cx="8915400" cy="472202"/>
      </dsp:txXfrm>
    </dsp:sp>
    <dsp:sp modelId="{E63229D9-C9CB-4136-9B05-FFA677BD5B5C}">
      <dsp:nvSpPr>
        <dsp:cNvPr id="0" name=""/>
        <dsp:cNvSpPr/>
      </dsp:nvSpPr>
      <dsp:spPr>
        <a:xfrm>
          <a:off x="0" y="3305419"/>
          <a:ext cx="8915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301A75-30E4-45EE-B2A1-15D34E2B545B}">
      <dsp:nvSpPr>
        <dsp:cNvPr id="0" name=""/>
        <dsp:cNvSpPr/>
      </dsp:nvSpPr>
      <dsp:spPr>
        <a:xfrm>
          <a:off x="0" y="3305419"/>
          <a:ext cx="8915400" cy="472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Low O2 sats</a:t>
          </a:r>
        </a:p>
      </dsp:txBody>
      <dsp:txXfrm>
        <a:off x="0" y="3305419"/>
        <a:ext cx="8915400" cy="4722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1BF0F4-99CE-4A37-8D9A-39D59DB2E50F}">
      <dsp:nvSpPr>
        <dsp:cNvPr id="0" name=""/>
        <dsp:cNvSpPr/>
      </dsp:nvSpPr>
      <dsp:spPr>
        <a:xfrm>
          <a:off x="0" y="433"/>
          <a:ext cx="972863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C4609A-E607-4D33-A91B-5DBA38033CB8}">
      <dsp:nvSpPr>
        <dsp:cNvPr id="0" name=""/>
        <dsp:cNvSpPr/>
      </dsp:nvSpPr>
      <dsp:spPr>
        <a:xfrm>
          <a:off x="0" y="433"/>
          <a:ext cx="9728633" cy="709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/>
            <a:t>Cold air</a:t>
          </a:r>
        </a:p>
      </dsp:txBody>
      <dsp:txXfrm>
        <a:off x="0" y="433"/>
        <a:ext cx="9728633" cy="709631"/>
      </dsp:txXfrm>
    </dsp:sp>
    <dsp:sp modelId="{C0014462-A866-49DC-B806-82D24C9F749F}">
      <dsp:nvSpPr>
        <dsp:cNvPr id="0" name=""/>
        <dsp:cNvSpPr/>
      </dsp:nvSpPr>
      <dsp:spPr>
        <a:xfrm>
          <a:off x="0" y="710064"/>
          <a:ext cx="972863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D64463-B715-41C6-A9D4-F36250893750}">
      <dsp:nvSpPr>
        <dsp:cNvPr id="0" name=""/>
        <dsp:cNvSpPr/>
      </dsp:nvSpPr>
      <dsp:spPr>
        <a:xfrm>
          <a:off x="0" y="710064"/>
          <a:ext cx="9728633" cy="709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/>
            <a:t>Allergens</a:t>
          </a:r>
        </a:p>
      </dsp:txBody>
      <dsp:txXfrm>
        <a:off x="0" y="710064"/>
        <a:ext cx="9728633" cy="709631"/>
      </dsp:txXfrm>
    </dsp:sp>
    <dsp:sp modelId="{52434286-37A3-465E-95C4-2AFEBBD2E63E}">
      <dsp:nvSpPr>
        <dsp:cNvPr id="0" name=""/>
        <dsp:cNvSpPr/>
      </dsp:nvSpPr>
      <dsp:spPr>
        <a:xfrm>
          <a:off x="0" y="1419695"/>
          <a:ext cx="972863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88C32B-2BF3-4583-A4D6-A06EEBE78D6A}">
      <dsp:nvSpPr>
        <dsp:cNvPr id="0" name=""/>
        <dsp:cNvSpPr/>
      </dsp:nvSpPr>
      <dsp:spPr>
        <a:xfrm>
          <a:off x="0" y="1419695"/>
          <a:ext cx="9728633" cy="709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/>
            <a:t>Exercise</a:t>
          </a:r>
        </a:p>
      </dsp:txBody>
      <dsp:txXfrm>
        <a:off x="0" y="1419695"/>
        <a:ext cx="9728633" cy="709631"/>
      </dsp:txXfrm>
    </dsp:sp>
    <dsp:sp modelId="{C3248E01-7C69-4608-BB44-20B88064C89F}">
      <dsp:nvSpPr>
        <dsp:cNvPr id="0" name=""/>
        <dsp:cNvSpPr/>
      </dsp:nvSpPr>
      <dsp:spPr>
        <a:xfrm>
          <a:off x="0" y="2129326"/>
          <a:ext cx="972863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D120A-E4FE-4CAD-9B73-531CB4EC8CE5}">
      <dsp:nvSpPr>
        <dsp:cNvPr id="0" name=""/>
        <dsp:cNvSpPr/>
      </dsp:nvSpPr>
      <dsp:spPr>
        <a:xfrm>
          <a:off x="0" y="2129326"/>
          <a:ext cx="9728633" cy="709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/>
            <a:t>Smoking</a:t>
          </a:r>
        </a:p>
      </dsp:txBody>
      <dsp:txXfrm>
        <a:off x="0" y="2129326"/>
        <a:ext cx="9728633" cy="709631"/>
      </dsp:txXfrm>
    </dsp:sp>
    <dsp:sp modelId="{C3721822-13D2-4033-BC5A-16B1A8CA0803}">
      <dsp:nvSpPr>
        <dsp:cNvPr id="0" name=""/>
        <dsp:cNvSpPr/>
      </dsp:nvSpPr>
      <dsp:spPr>
        <a:xfrm>
          <a:off x="0" y="2838957"/>
          <a:ext cx="972863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F664C2-FE3D-4F9D-AB0E-676C0E4D4CDC}">
      <dsp:nvSpPr>
        <dsp:cNvPr id="0" name=""/>
        <dsp:cNvSpPr/>
      </dsp:nvSpPr>
      <dsp:spPr>
        <a:xfrm>
          <a:off x="0" y="2838957"/>
          <a:ext cx="9728633" cy="709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/>
            <a:t>URTIs  </a:t>
          </a:r>
        </a:p>
      </dsp:txBody>
      <dsp:txXfrm>
        <a:off x="0" y="2838957"/>
        <a:ext cx="9728633" cy="7096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C75DF-4060-420E-88CD-1F14F8CAFEC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84B66-3537-40EA-8C0B-352A98999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084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84B66-3537-40EA-8C0B-352A989995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09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84B66-3537-40EA-8C0B-352A989995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94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784B66-3537-40EA-8C0B-352A989995A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432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D7D5-8931-4F9C-9D56-F57DC7675BDD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9152405-7E76-40A9-96A9-0396CFD3DD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58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D7D5-8931-4F9C-9D56-F57DC7675BDD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9152405-7E76-40A9-96A9-0396CFD3DD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68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D7D5-8931-4F9C-9D56-F57DC7675BDD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9152405-7E76-40A9-96A9-0396CFD3DD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236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D7D5-8931-4F9C-9D56-F57DC7675BDD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9152405-7E76-40A9-96A9-0396CFD3DD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27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D7D5-8931-4F9C-9D56-F57DC7675BDD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9152405-7E76-40A9-96A9-0396CFD3DD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9410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D7D5-8931-4F9C-9D56-F57DC7675BDD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9152405-7E76-40A9-96A9-0396CFD3DD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44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D7D5-8931-4F9C-9D56-F57DC7675BDD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405-7E76-40A9-96A9-0396CFD3DD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36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D7D5-8931-4F9C-9D56-F57DC7675BDD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405-7E76-40A9-96A9-0396CFD3DD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14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D7D5-8931-4F9C-9D56-F57DC7675BDD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405-7E76-40A9-96A9-0396CFD3DD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6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D7D5-8931-4F9C-9D56-F57DC7675BDD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9152405-7E76-40A9-96A9-0396CFD3DD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2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D7D5-8931-4F9C-9D56-F57DC7675BDD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9152405-7E76-40A9-96A9-0396CFD3DD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45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D7D5-8931-4F9C-9D56-F57DC7675BDD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9152405-7E76-40A9-96A9-0396CFD3DD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47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D7D5-8931-4F9C-9D56-F57DC7675BDD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405-7E76-40A9-96A9-0396CFD3DD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37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D7D5-8931-4F9C-9D56-F57DC7675BDD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405-7E76-40A9-96A9-0396CFD3DD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4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D7D5-8931-4F9C-9D56-F57DC7675BDD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405-7E76-40A9-96A9-0396CFD3DD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04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D7D5-8931-4F9C-9D56-F57DC7675BDD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9152405-7E76-40A9-96A9-0396CFD3DD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36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4D7D5-8931-4F9C-9D56-F57DC7675BDD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9152405-7E76-40A9-96A9-0396CFD3DD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55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PK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PK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PK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PK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PK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PK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PK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PK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PK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PK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PK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PK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PK"/>
            </a:p>
          </p:txBody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PK"/>
            </a:p>
          </p:txBody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PK"/>
            </a:p>
          </p:txBody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PK"/>
            </a:p>
          </p:txBody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PK"/>
            </a:p>
          </p:txBody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PK"/>
            </a:p>
          </p:txBody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PK"/>
            </a:p>
          </p:txBody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PK"/>
            </a:p>
          </p:txBody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PK"/>
            </a:p>
          </p:txBody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PK"/>
            </a:p>
          </p:txBody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PK"/>
            </a:p>
          </p:txBody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PK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PK"/>
          </a:p>
        </p:txBody>
      </p:sp>
      <p:sp>
        <p:nvSpPr>
          <p:cNvPr id="39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PK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41D049E-2C7B-4131-B81E-E5B643BD61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1635463-D121-4B16-AB61-D492DD3F02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logo with a curved design">
            <a:extLst>
              <a:ext uri="{FF2B5EF4-FFF2-40B4-BE49-F238E27FC236}">
                <a16:creationId xmlns:a16="http://schemas.microsoft.com/office/drawing/2014/main" id="{C89FB54F-C935-D63D-7E94-E63EAE4416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97" t="36384" r="29921" b="34463"/>
          <a:stretch/>
        </p:blipFill>
        <p:spPr>
          <a:xfrm>
            <a:off x="2602665" y="1863227"/>
            <a:ext cx="6856422" cy="3352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35590"/>
            <a:ext cx="8534400" cy="1222375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/>
            </a:r>
            <a:br>
              <a:rPr lang="en-US" sz="4000" b="1" dirty="0">
                <a:solidFill>
                  <a:schemeClr val="accent1"/>
                </a:solidFill>
              </a:rPr>
            </a:br>
            <a:r>
              <a:rPr lang="en-US" sz="4000" b="1" dirty="0">
                <a:solidFill>
                  <a:schemeClr val="accent1"/>
                </a:solidFill>
              </a:rPr>
              <a:t>EFFECT OF PREGNANCY ON ASTHMA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286000"/>
            <a:ext cx="10056812" cy="3625222"/>
          </a:xfrm>
        </p:spPr>
        <p:txBody>
          <a:bodyPr>
            <a:normAutofit/>
          </a:bodyPr>
          <a:lstStyle/>
          <a:p>
            <a:r>
              <a:rPr lang="en-US" sz="2400" dirty="0"/>
              <a:t>Asthma symptoms flare up in 1/3 of pregnant women, remain same in 1/3 and decrease in other 1/3.</a:t>
            </a:r>
          </a:p>
          <a:p>
            <a:r>
              <a:rPr lang="en-US" sz="2400" dirty="0"/>
              <a:t>Overall incidence of asthma in pregnancy </a:t>
            </a:r>
            <a:r>
              <a:rPr lang="en-US" sz="2400" i="1" dirty="0"/>
              <a:t>is 8 %.</a:t>
            </a:r>
          </a:p>
          <a:p>
            <a:r>
              <a:rPr lang="en-US" sz="2400" dirty="0"/>
              <a:t>Symptoms are </a:t>
            </a:r>
            <a:r>
              <a:rPr lang="en-US" sz="2400" i="1" dirty="0"/>
              <a:t>more likely to worsen in second and third trimester of pregnancy</a:t>
            </a:r>
          </a:p>
          <a:p>
            <a:r>
              <a:rPr lang="en-US" sz="2400" dirty="0"/>
              <a:t>Halting or reducing medication intake for asthma may result in asthma exacerbations</a:t>
            </a:r>
          </a:p>
          <a:p>
            <a:r>
              <a:rPr lang="en-US" sz="2400" i="1" dirty="0"/>
              <a:t>Exacerbation mostly occur in second trimester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DDBD57F-5ADE-2B91-1E48-939EA64A9116}"/>
              </a:ext>
            </a:extLst>
          </p:cNvPr>
          <p:cNvSpPr txBox="1">
            <a:spLocks/>
          </p:cNvSpPr>
          <p:nvPr/>
        </p:nvSpPr>
        <p:spPr>
          <a:xfrm>
            <a:off x="4343400" y="0"/>
            <a:ext cx="4876801" cy="7943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 CONCEPT</a:t>
            </a:r>
            <a:endParaRPr lang="en-PK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03071E8-2471-A37A-2C3A-D1ECF3CB82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469" y="0"/>
            <a:ext cx="1254531" cy="118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94378"/>
            <a:ext cx="8911687" cy="128089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Classification of Asthma Severity and 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its management                       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D8106B08-730F-A286-5448-614C5AA9A01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05000" y="2133600"/>
          <a:ext cx="9599612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155EEE91-7488-674B-464E-B416824CA3BC}"/>
              </a:ext>
            </a:extLst>
          </p:cNvPr>
          <p:cNvSpPr txBox="1">
            <a:spLocks/>
          </p:cNvSpPr>
          <p:nvPr/>
        </p:nvSpPr>
        <p:spPr>
          <a:xfrm>
            <a:off x="3922442" y="14748"/>
            <a:ext cx="4876801" cy="7943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VERTICAL INTEGRATION</a:t>
            </a:r>
            <a:endParaRPr lang="en-PK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91CF037-1AD5-D00D-2218-F4A7F5A0EA3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469" y="0"/>
            <a:ext cx="1254531" cy="118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 descr="C:\Users\Home\Desktop\asthma\Asthma_Severity_Chart_12andU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701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685800"/>
            <a:ext cx="9140287" cy="1280890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Complications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26ADA2B-AF9F-D029-B9AE-88CE29E729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4105989"/>
              </p:ext>
            </p:extLst>
          </p:nvPr>
        </p:nvGraphicFramePr>
        <p:xfrm>
          <a:off x="1524000" y="1752600"/>
          <a:ext cx="9980612" cy="4158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25F7C029-1F46-8C96-BAEE-B8873F755161}"/>
              </a:ext>
            </a:extLst>
          </p:cNvPr>
          <p:cNvSpPr txBox="1">
            <a:spLocks/>
          </p:cNvSpPr>
          <p:nvPr/>
        </p:nvSpPr>
        <p:spPr>
          <a:xfrm>
            <a:off x="3922442" y="14748"/>
            <a:ext cx="4876801" cy="7943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VERTICAL INTEGRATION</a:t>
            </a:r>
            <a:endParaRPr lang="en-PK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BF9D199E-098B-745E-EA2D-DF7653CF04A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469" y="0"/>
            <a:ext cx="1254531" cy="118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0232"/>
            <a:ext cx="8534400" cy="993521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Clinical Features Of Asthma In Pregnancy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3142" y="2286000"/>
            <a:ext cx="8915400" cy="3777622"/>
          </a:xfrm>
        </p:spPr>
        <p:txBody>
          <a:bodyPr>
            <a:normAutofit/>
          </a:bodyPr>
          <a:lstStyle/>
          <a:p>
            <a:r>
              <a:rPr lang="en-US" sz="2400" dirty="0"/>
              <a:t>More than one type of respiratory symptoms as wheeze, shortness of breath, cough that vary in intensity over time.</a:t>
            </a:r>
          </a:p>
          <a:p>
            <a:r>
              <a:rPr lang="en-US" sz="2400" dirty="0"/>
              <a:t>GPE reveals tachypnea, retraction of sternomastoid and abdominal pectoralis muscles, agitation due to hypoxia and pulsus paradoxus (&gt;20 mmHg)</a:t>
            </a:r>
          </a:p>
          <a:p>
            <a:r>
              <a:rPr lang="en-US" sz="2400" dirty="0"/>
              <a:t>Diffuse wheezes , long high pitched sound on expiration and occasionally on inspiration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6B9BBD5-3ACA-37A8-BBC1-969E1A7266D6}"/>
              </a:ext>
            </a:extLst>
          </p:cNvPr>
          <p:cNvSpPr txBox="1">
            <a:spLocks/>
          </p:cNvSpPr>
          <p:nvPr/>
        </p:nvSpPr>
        <p:spPr>
          <a:xfrm>
            <a:off x="3922442" y="14748"/>
            <a:ext cx="4876801" cy="7943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VERTICAL INTEGRATION</a:t>
            </a:r>
            <a:endParaRPr lang="en-PK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7C4E1784-98B7-7BE2-432F-E8706A512E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469" y="0"/>
            <a:ext cx="1254531" cy="118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998" y="715389"/>
            <a:ext cx="8911687" cy="1280890"/>
          </a:xfrm>
        </p:spPr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PRE-ECLAMPSIA</a:t>
            </a:r>
            <a:r>
              <a:rPr lang="en-US" dirty="0"/>
              <a:t>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998" y="2028234"/>
            <a:ext cx="8915400" cy="3777622"/>
          </a:xfrm>
        </p:spPr>
        <p:txBody>
          <a:bodyPr/>
          <a:lstStyle/>
          <a:p>
            <a:endParaRPr lang="en-US" dirty="0"/>
          </a:p>
          <a:p>
            <a:r>
              <a:rPr lang="en-US" sz="2400" dirty="0"/>
              <a:t>Pre-</a:t>
            </a:r>
            <a:r>
              <a:rPr lang="en-US" sz="2400" dirty="0" err="1"/>
              <a:t>eclampsia</a:t>
            </a:r>
            <a:r>
              <a:rPr lang="en-US" sz="2400" dirty="0"/>
              <a:t> is known to occur in 5-8 percent of all pregnancies with asthma.</a:t>
            </a:r>
          </a:p>
          <a:p>
            <a:r>
              <a:rPr lang="en-US" sz="2400" dirty="0"/>
              <a:t>Women may present with elevated blood pressure, swelling, protein in urine, headaches, abdominal pain, visual changes and associated vomiting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661F7A-A818-0635-83E9-335E88E736E6}"/>
              </a:ext>
            </a:extLst>
          </p:cNvPr>
          <p:cNvSpPr txBox="1">
            <a:spLocks/>
          </p:cNvSpPr>
          <p:nvPr/>
        </p:nvSpPr>
        <p:spPr>
          <a:xfrm>
            <a:off x="3922442" y="14748"/>
            <a:ext cx="4876801" cy="7943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VERTICAL INTEGRATION</a:t>
            </a:r>
            <a:endParaRPr lang="en-PK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DF7041B-C189-5CD4-D83A-FA622F1CFA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469" y="0"/>
            <a:ext cx="1254531" cy="118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998" y="685800"/>
            <a:ext cx="8911687" cy="1280890"/>
          </a:xfrm>
        </p:spPr>
        <p:txBody>
          <a:bodyPr>
            <a:normAutofit/>
          </a:bodyPr>
          <a:lstStyle/>
          <a:p>
            <a:r>
              <a:rPr lang="en-US" sz="3458" dirty="0"/>
              <a:t/>
            </a:r>
            <a:br>
              <a:rPr lang="en-US" sz="3458" dirty="0"/>
            </a:br>
            <a:r>
              <a:rPr lang="en-US" sz="3458" b="1" dirty="0" err="1"/>
              <a:t>Labour</a:t>
            </a:r>
            <a:r>
              <a:rPr lang="en-US" sz="3458" b="1" dirty="0"/>
              <a:t> And Puerperium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746" y="2374913"/>
            <a:ext cx="8915400" cy="3777622"/>
          </a:xfrm>
        </p:spPr>
        <p:txBody>
          <a:bodyPr>
            <a:normAutofit/>
          </a:bodyPr>
          <a:lstStyle/>
          <a:p>
            <a:r>
              <a:rPr lang="en-US" sz="2000" dirty="0"/>
              <a:t>There is less chances of Asthma exacerbations during labor due to excess stress hormone like </a:t>
            </a:r>
            <a:r>
              <a:rPr lang="en-US" sz="2000" dirty="0" err="1"/>
              <a:t>cortisol</a:t>
            </a:r>
            <a:endParaRPr lang="en-US" sz="2000" dirty="0"/>
          </a:p>
          <a:p>
            <a:r>
              <a:rPr lang="en-US" sz="2000" dirty="0"/>
              <a:t>Some drugs used to induce labor can cause airway narrowing like </a:t>
            </a:r>
            <a:r>
              <a:rPr lang="en-US" sz="2000" b="1" i="1" dirty="0"/>
              <a:t>PGF-2 etc and should not be used.</a:t>
            </a:r>
          </a:p>
          <a:p>
            <a:r>
              <a:rPr lang="en-US" sz="2000" b="1" i="1" dirty="0" err="1"/>
              <a:t>Oxytocin</a:t>
            </a:r>
            <a:r>
              <a:rPr lang="en-US" sz="2000" b="1" i="1" dirty="0"/>
              <a:t> is a safe and better alternative</a:t>
            </a:r>
          </a:p>
          <a:p>
            <a:r>
              <a:rPr lang="en-US" sz="2000" dirty="0"/>
              <a:t>If exacerbation occurs it can cause:</a:t>
            </a:r>
          </a:p>
          <a:p>
            <a:pPr lvl="1"/>
            <a:r>
              <a:rPr lang="en-US" sz="2000" dirty="0"/>
              <a:t>uterine hemorrhage</a:t>
            </a:r>
          </a:p>
          <a:p>
            <a:pPr lvl="1"/>
            <a:r>
              <a:rPr lang="en-US" sz="2000" dirty="0"/>
              <a:t>neonatal hypoxia, distress, hypoglycemia and neonatal seizures etc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EE83D4E-6C9C-EA46-DDA4-9DA1D3674144}"/>
              </a:ext>
            </a:extLst>
          </p:cNvPr>
          <p:cNvSpPr txBox="1">
            <a:spLocks/>
          </p:cNvSpPr>
          <p:nvPr/>
        </p:nvSpPr>
        <p:spPr>
          <a:xfrm>
            <a:off x="3922442" y="14748"/>
            <a:ext cx="4876801" cy="7943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VERTICAL INTEGRATION</a:t>
            </a:r>
            <a:endParaRPr lang="en-PK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0B9C83A-305D-96B3-F8A6-AD33FAAE5E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469" y="0"/>
            <a:ext cx="1254531" cy="118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6049" y="966204"/>
            <a:ext cx="8911687" cy="794378"/>
          </a:xfrm>
        </p:spPr>
        <p:txBody>
          <a:bodyPr>
            <a:noAutofit/>
          </a:bodyPr>
          <a:lstStyle/>
          <a:p>
            <a:r>
              <a:rPr lang="en-US" b="1" dirty="0"/>
              <a:t>SIGNS AND SYMPTOMS OF SEVERE ASTHMA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CD3638CF-95B5-BCF5-4427-878FFCFC8E7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03142" y="2514600"/>
          <a:ext cx="8915400" cy="3777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BD44C64E-34F2-3109-EF54-38F04A7C97DD}"/>
              </a:ext>
            </a:extLst>
          </p:cNvPr>
          <p:cNvSpPr txBox="1">
            <a:spLocks/>
          </p:cNvSpPr>
          <p:nvPr/>
        </p:nvSpPr>
        <p:spPr>
          <a:xfrm>
            <a:off x="3922442" y="14748"/>
            <a:ext cx="4876801" cy="7943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VERTICAL INTEGRATION</a:t>
            </a:r>
            <a:endParaRPr lang="en-PK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1D4CD01-C936-0FC5-B306-8A13424523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469" y="0"/>
            <a:ext cx="1254531" cy="118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2328" y="496888"/>
            <a:ext cx="8911687" cy="1280890"/>
          </a:xfrm>
        </p:spPr>
        <p:txBody>
          <a:bodyPr>
            <a:noAutofit/>
          </a:bodyPr>
          <a:lstStyle/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2800" b="1" dirty="0">
                <a:solidFill>
                  <a:schemeClr val="accent1"/>
                </a:solidFill>
              </a:rPr>
              <a:t>DIAGNOSTICS OF ASTHMA IN PREGNANCY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752" y="1676400"/>
            <a:ext cx="8503920" cy="4572000"/>
          </a:xfrm>
        </p:spPr>
        <p:txBody>
          <a:bodyPr>
            <a:normAutofit/>
          </a:bodyPr>
          <a:lstStyle/>
          <a:p>
            <a:r>
              <a:rPr lang="en-US" sz="2400" dirty="0"/>
              <a:t>Diagnosis is usually </a:t>
            </a:r>
            <a:r>
              <a:rPr lang="en-US" sz="2400" b="1" i="1" dirty="0"/>
              <a:t>made clinically </a:t>
            </a:r>
            <a:r>
              <a:rPr lang="en-US" sz="2400" dirty="0"/>
              <a:t>and</a:t>
            </a:r>
          </a:p>
          <a:p>
            <a:r>
              <a:rPr lang="en-US" sz="2400" i="1" dirty="0"/>
              <a:t>SPIROMETRY</a:t>
            </a:r>
            <a:r>
              <a:rPr lang="en-US" sz="2400" dirty="0"/>
              <a:t> can be used to diagnose asthma in pregnancy. </a:t>
            </a:r>
          </a:p>
          <a:p>
            <a:r>
              <a:rPr lang="en-US" sz="2400" i="1" dirty="0"/>
              <a:t>Positive bronchodilator reversibility test </a:t>
            </a:r>
          </a:p>
          <a:p>
            <a:r>
              <a:rPr lang="en-US" sz="2400" i="1" dirty="0"/>
              <a:t>Decreased peak expiratory flow(PEF) rate and FEV1 </a:t>
            </a:r>
            <a:r>
              <a:rPr lang="en-US" sz="2400" dirty="0"/>
              <a:t>in one second. Mild reduction in FVC . Increased Residual Volume</a:t>
            </a:r>
          </a:p>
          <a:p>
            <a:r>
              <a:rPr lang="en-US" sz="2400" i="1" dirty="0" err="1"/>
              <a:t>FeNO</a:t>
            </a:r>
            <a:r>
              <a:rPr lang="en-US" sz="2400" i="1" dirty="0"/>
              <a:t> , fraction of exhaled nitric oxide and blood </a:t>
            </a:r>
            <a:r>
              <a:rPr lang="en-US" sz="2400" i="1" dirty="0" err="1"/>
              <a:t>eosinophil</a:t>
            </a:r>
            <a:r>
              <a:rPr lang="en-US" sz="2400" i="1" dirty="0"/>
              <a:t> counts, are significant tools </a:t>
            </a:r>
            <a:r>
              <a:rPr lang="en-US" sz="2400" dirty="0"/>
              <a:t>for asthma assessment.</a:t>
            </a: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DF2CD13-0187-A6AB-2FF4-6580DB5FBAD9}"/>
              </a:ext>
            </a:extLst>
          </p:cNvPr>
          <p:cNvSpPr txBox="1">
            <a:spLocks/>
          </p:cNvSpPr>
          <p:nvPr/>
        </p:nvSpPr>
        <p:spPr>
          <a:xfrm>
            <a:off x="3922442" y="14748"/>
            <a:ext cx="4876801" cy="7943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VERTICAL INTEGRATION</a:t>
            </a:r>
            <a:endParaRPr lang="en-PK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B85D7BC9-5F1A-C6B2-2761-0442D83C8F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469" y="0"/>
            <a:ext cx="1254531" cy="118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782086"/>
            <a:ext cx="8911687" cy="2418313"/>
          </a:xfrm>
        </p:spPr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CO-MORBIDS ASSOCIATED WITH ASTHMA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5058" y="2667000"/>
            <a:ext cx="8915400" cy="3777622"/>
          </a:xfrm>
        </p:spPr>
        <p:txBody>
          <a:bodyPr>
            <a:normAutofit/>
          </a:bodyPr>
          <a:lstStyle/>
          <a:p>
            <a:r>
              <a:rPr lang="en-US" sz="2400" dirty="0"/>
              <a:t>These co-</a:t>
            </a:r>
            <a:r>
              <a:rPr lang="en-US" sz="2400" dirty="0" err="1"/>
              <a:t>morbids</a:t>
            </a:r>
            <a:r>
              <a:rPr lang="en-US" sz="2400" dirty="0"/>
              <a:t> increase risk of asthma attack</a:t>
            </a:r>
          </a:p>
          <a:p>
            <a:r>
              <a:rPr lang="en-US" sz="2400" dirty="0"/>
              <a:t>Allergic rhinitis</a:t>
            </a:r>
          </a:p>
          <a:p>
            <a:r>
              <a:rPr lang="en-US" sz="2400" dirty="0"/>
              <a:t>GERD</a:t>
            </a:r>
          </a:p>
          <a:p>
            <a:r>
              <a:rPr lang="en-US" sz="2400" dirty="0"/>
              <a:t>Sinusitis</a:t>
            </a:r>
          </a:p>
          <a:p>
            <a:r>
              <a:rPr lang="en-US" sz="2400" dirty="0" err="1"/>
              <a:t>Bronchiectasis</a:t>
            </a:r>
            <a:endParaRPr lang="en-US" sz="2400" dirty="0"/>
          </a:p>
          <a:p>
            <a:r>
              <a:rPr lang="en-US" sz="2400" dirty="0"/>
              <a:t>Obesity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2310059-5C45-FADA-C191-51D89BEC7939}"/>
              </a:ext>
            </a:extLst>
          </p:cNvPr>
          <p:cNvSpPr txBox="1">
            <a:spLocks/>
          </p:cNvSpPr>
          <p:nvPr/>
        </p:nvSpPr>
        <p:spPr>
          <a:xfrm>
            <a:off x="3922442" y="14748"/>
            <a:ext cx="4876801" cy="7943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VERTICAL INTEGRATION</a:t>
            </a:r>
            <a:endParaRPr lang="en-PK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74FFB5E5-BDFD-B346-F703-DF48268FD2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469" y="0"/>
            <a:ext cx="1254531" cy="118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3100" y="2438400"/>
            <a:ext cx="8458200" cy="990600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ASTHMA IN PREGNANCY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1270" y="4588708"/>
            <a:ext cx="3424110" cy="1327998"/>
          </a:xfrm>
        </p:spPr>
        <p:txBody>
          <a:bodyPr>
            <a:normAutofit fontScale="92500" lnSpcReduction="10000"/>
          </a:bodyPr>
          <a:lstStyle/>
          <a:p>
            <a:r>
              <a:rPr lang="en-US" sz="1600" b="1" dirty="0"/>
              <a:t>DR </a:t>
            </a:r>
            <a:r>
              <a:rPr lang="en-GB" sz="1600" b="1" dirty="0"/>
              <a:t>MUHAMMAD ARIF</a:t>
            </a:r>
            <a:endParaRPr lang="en-US" sz="1600" b="1" dirty="0"/>
          </a:p>
          <a:p>
            <a:r>
              <a:rPr lang="en-US" sz="1600" b="1" dirty="0"/>
              <a:t>ASS</a:t>
            </a:r>
            <a:r>
              <a:rPr lang="en-GB" sz="1600" b="1" dirty="0"/>
              <a:t>OCIATE </a:t>
            </a:r>
            <a:r>
              <a:rPr lang="en-US" sz="1600" b="1" dirty="0"/>
              <a:t>PROFESSOR</a:t>
            </a:r>
          </a:p>
          <a:p>
            <a:r>
              <a:rPr lang="en-US" sz="1600" b="1" dirty="0"/>
              <a:t>MEDICINE DEPARTMENT</a:t>
            </a:r>
          </a:p>
          <a:p>
            <a:r>
              <a:rPr lang="en-GB" sz="1600" b="1" dirty="0"/>
              <a:t>HOLY FAMILY</a:t>
            </a:r>
            <a:r>
              <a:rPr lang="en-US" sz="1600" b="1" dirty="0"/>
              <a:t> HOSPITAL </a:t>
            </a:r>
          </a:p>
          <a:p>
            <a:endParaRPr lang="en-US" dirty="0"/>
          </a:p>
        </p:txBody>
      </p:sp>
      <p:pic>
        <p:nvPicPr>
          <p:cNvPr id="4" name="Picture 3" descr="Logo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6097"/>
            <a:ext cx="1738312" cy="164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person using an inhaler&#10;&#10;Description automatically generated">
            <a:extLst>
              <a:ext uri="{FF2B5EF4-FFF2-40B4-BE49-F238E27FC236}">
                <a16:creationId xmlns:a16="http://schemas.microsoft.com/office/drawing/2014/main" id="{3C530D34-55CD-2C03-9C14-51BA32D39D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414251"/>
            <a:ext cx="32004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998" y="431602"/>
            <a:ext cx="8911687" cy="1280890"/>
          </a:xfrm>
        </p:spPr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Asthma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905000"/>
            <a:ext cx="9675812" cy="4006222"/>
          </a:xfrm>
        </p:spPr>
        <p:txBody>
          <a:bodyPr>
            <a:normAutofit/>
          </a:bodyPr>
          <a:lstStyle/>
          <a:p>
            <a:r>
              <a:rPr lang="en-US" sz="2800" dirty="0"/>
              <a:t>Clinical </a:t>
            </a:r>
            <a:r>
              <a:rPr lang="en-US" sz="2800" dirty="0" err="1"/>
              <a:t>Assesment</a:t>
            </a:r>
            <a:endParaRPr lang="en-US" sz="2800" dirty="0"/>
          </a:p>
          <a:p>
            <a:pPr lvl="1"/>
            <a:r>
              <a:rPr lang="en-US" sz="2400" dirty="0"/>
              <a:t>Day time, night time symptoms, activity limitation as mentioned above </a:t>
            </a:r>
          </a:p>
          <a:p>
            <a:r>
              <a:rPr lang="en-US" sz="2800" dirty="0" err="1"/>
              <a:t>Spirometery</a:t>
            </a:r>
            <a:r>
              <a:rPr lang="en-US" sz="2800" dirty="0"/>
              <a:t> </a:t>
            </a:r>
          </a:p>
          <a:p>
            <a:pPr lvl="1"/>
            <a:r>
              <a:rPr lang="en-US" sz="2400" dirty="0"/>
              <a:t>monthly</a:t>
            </a:r>
          </a:p>
          <a:p>
            <a:r>
              <a:rPr lang="en-US" sz="2800" dirty="0"/>
              <a:t>PEF </a:t>
            </a:r>
            <a:r>
              <a:rPr lang="en-US" sz="2800" dirty="0" err="1"/>
              <a:t>metery</a:t>
            </a:r>
            <a:r>
              <a:rPr lang="en-US" sz="2800" dirty="0"/>
              <a:t> </a:t>
            </a:r>
          </a:p>
          <a:p>
            <a:pPr lvl="1"/>
            <a:r>
              <a:rPr lang="en-US" sz="2400" dirty="0"/>
              <a:t>twice daily </a:t>
            </a:r>
          </a:p>
          <a:p>
            <a:pPr lvl="2"/>
            <a:r>
              <a:rPr lang="en-US" sz="2400" dirty="0"/>
              <a:t>After waking in morning then 12 hours after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04079FA-42A3-F766-F399-F4A61A5F67E8}"/>
              </a:ext>
            </a:extLst>
          </p:cNvPr>
          <p:cNvSpPr txBox="1">
            <a:spLocks/>
          </p:cNvSpPr>
          <p:nvPr/>
        </p:nvSpPr>
        <p:spPr>
          <a:xfrm>
            <a:off x="3922442" y="14748"/>
            <a:ext cx="4876801" cy="7943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VERTICAL INTEGRATION</a:t>
            </a:r>
            <a:endParaRPr lang="en-PK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5768F8A-C70E-9576-DC92-576F793B79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469" y="0"/>
            <a:ext cx="1254531" cy="118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978" y="581931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4000" b="1" dirty="0"/>
              <a:t>Risk factors associated with Asthma attacks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B59804EE-9649-6A0C-B1BA-827E8550D0B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75978" y="2362200"/>
          <a:ext cx="9728634" cy="3549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65C85F56-09EC-C127-5F50-00AB5A878F86}"/>
              </a:ext>
            </a:extLst>
          </p:cNvPr>
          <p:cNvSpPr txBox="1">
            <a:spLocks/>
          </p:cNvSpPr>
          <p:nvPr/>
        </p:nvSpPr>
        <p:spPr>
          <a:xfrm>
            <a:off x="4038600" y="184742"/>
            <a:ext cx="4876801" cy="7943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HORIZONTAL INTEGRATION</a:t>
            </a:r>
            <a:endParaRPr lang="en-PK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1542BA3-D1F8-A1E9-9A2C-27F14D2BD9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469" y="0"/>
            <a:ext cx="1254531" cy="118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Home\Desktop\asthma\asthma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25"/>
            <a:ext cx="12192000" cy="6851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9028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4400" b="1" dirty="0">
                <a:solidFill>
                  <a:schemeClr val="accent1"/>
                </a:solidFill>
              </a:rPr>
              <a:t>Management of Asthma in pregnancy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3213" y="2133600"/>
            <a:ext cx="8915400" cy="3777622"/>
          </a:xfrm>
        </p:spPr>
        <p:txBody>
          <a:bodyPr>
            <a:normAutofit/>
          </a:bodyPr>
          <a:lstStyle/>
          <a:p>
            <a:r>
              <a:rPr lang="en-US" sz="2400" dirty="0"/>
              <a:t>GOALS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Complete asthma control with optimum medications</a:t>
            </a:r>
          </a:p>
          <a:p>
            <a:pPr lvl="1"/>
            <a:r>
              <a:rPr lang="en-US" sz="2400" dirty="0"/>
              <a:t>Prevent exacerbation</a:t>
            </a:r>
          </a:p>
          <a:p>
            <a:pPr lvl="1"/>
            <a:r>
              <a:rPr lang="en-US" sz="2400" dirty="0"/>
              <a:t>Avoidance of exacerbating factors like smoking</a:t>
            </a:r>
          </a:p>
          <a:p>
            <a:pPr lvl="1"/>
            <a:r>
              <a:rPr lang="en-US" sz="2400" dirty="0"/>
              <a:t>Treat any co morbidities which can cause difficulty in controlling asthma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FE57BCB-39F6-8AB5-9B65-102BA385D50E}"/>
              </a:ext>
            </a:extLst>
          </p:cNvPr>
          <p:cNvSpPr txBox="1">
            <a:spLocks/>
          </p:cNvSpPr>
          <p:nvPr/>
        </p:nvSpPr>
        <p:spPr>
          <a:xfrm>
            <a:off x="3922442" y="14748"/>
            <a:ext cx="4876801" cy="7943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VERTICAL INTEGRATION</a:t>
            </a:r>
            <a:endParaRPr lang="en-PK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E6CED0B6-2E64-9942-6C11-15FAD0C167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469" y="0"/>
            <a:ext cx="1254531" cy="118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Steps Of management according to GINA 2023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874D70-FB23-98BD-DCC9-1985DD4D8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9" y="0"/>
            <a:ext cx="1217669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4400" b="1" dirty="0">
                <a:solidFill>
                  <a:schemeClr val="accent1"/>
                </a:solidFill>
              </a:rPr>
              <a:t>DIFFERENTIALS OF ASTHMA IN PREGNANCY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5897" y="2530789"/>
            <a:ext cx="8915400" cy="377762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sz="2400" dirty="0"/>
              <a:t>AIRWAY OBSTRUCTION</a:t>
            </a:r>
          </a:p>
          <a:p>
            <a:r>
              <a:rPr lang="en-US" sz="2400" dirty="0"/>
              <a:t>AMNIOTIC FLUID EMBOLISM</a:t>
            </a:r>
          </a:p>
          <a:p>
            <a:r>
              <a:rPr lang="en-US" sz="2400" dirty="0"/>
              <a:t>ACUTE CHF SECONDARY TO PERI-PARTAL CARDIOMYOPATHY</a:t>
            </a:r>
          </a:p>
          <a:p>
            <a:r>
              <a:rPr lang="en-US" sz="2400" dirty="0"/>
              <a:t>PHYSIOLOGIC DYSPNEA OF PREGNANCY</a:t>
            </a: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BA63BDE-AAAE-EBAE-03E7-DAA78C6EFE6C}"/>
              </a:ext>
            </a:extLst>
          </p:cNvPr>
          <p:cNvSpPr txBox="1">
            <a:spLocks/>
          </p:cNvSpPr>
          <p:nvPr/>
        </p:nvSpPr>
        <p:spPr>
          <a:xfrm>
            <a:off x="3657599" y="549589"/>
            <a:ext cx="4876801" cy="7943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HORIZONTAL INTEGRATION</a:t>
            </a:r>
            <a:endParaRPr lang="en-PK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0867D0A5-DE8D-57BA-7F1E-401CE03E5C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469" y="0"/>
            <a:ext cx="1254531" cy="118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156" y="533400"/>
            <a:ext cx="8911687" cy="1280890"/>
          </a:xfrm>
        </p:spPr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>
                <a:solidFill>
                  <a:schemeClr val="accent1"/>
                </a:solidFill>
              </a:rPr>
              <a:t>Medicine Used To Treat Asthma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3269" y="1806916"/>
            <a:ext cx="8915400" cy="3777622"/>
          </a:xfrm>
        </p:spPr>
        <p:txBody>
          <a:bodyPr>
            <a:noAutofit/>
          </a:bodyPr>
          <a:lstStyle/>
          <a:p>
            <a:r>
              <a:rPr lang="en-US" sz="2400" b="1" dirty="0"/>
              <a:t>1. Bronchodilators </a:t>
            </a:r>
          </a:p>
          <a:p>
            <a:pPr lvl="1"/>
            <a:r>
              <a:rPr lang="en-US" sz="2400" dirty="0"/>
              <a:t>Beta 2 Agonists</a:t>
            </a:r>
          </a:p>
          <a:p>
            <a:pPr lvl="2"/>
            <a:r>
              <a:rPr lang="en-US" sz="2400" dirty="0"/>
              <a:t>SABA </a:t>
            </a:r>
            <a:r>
              <a:rPr lang="en-US" sz="2400" dirty="0" err="1"/>
              <a:t>e.g</a:t>
            </a:r>
            <a:r>
              <a:rPr lang="en-US" sz="2400" dirty="0"/>
              <a:t> </a:t>
            </a:r>
            <a:r>
              <a:rPr lang="en-US" sz="2400" dirty="0" err="1"/>
              <a:t>Salbutamol</a:t>
            </a:r>
            <a:r>
              <a:rPr lang="en-US" sz="2400" dirty="0"/>
              <a:t>, </a:t>
            </a:r>
            <a:r>
              <a:rPr lang="en-US" sz="2400" dirty="0" err="1"/>
              <a:t>terbutaline</a:t>
            </a:r>
            <a:endParaRPr lang="en-US" sz="2400" dirty="0"/>
          </a:p>
          <a:p>
            <a:pPr lvl="2"/>
            <a:r>
              <a:rPr lang="en-US" sz="2400" dirty="0"/>
              <a:t>LABA </a:t>
            </a:r>
            <a:r>
              <a:rPr lang="en-US" sz="2400" dirty="0" err="1"/>
              <a:t>e.g</a:t>
            </a:r>
            <a:r>
              <a:rPr lang="en-US" sz="2400" dirty="0"/>
              <a:t> </a:t>
            </a:r>
            <a:r>
              <a:rPr lang="en-US" sz="2400" dirty="0" err="1"/>
              <a:t>formoterol</a:t>
            </a:r>
            <a:r>
              <a:rPr lang="en-US" sz="2400" dirty="0"/>
              <a:t>, </a:t>
            </a:r>
            <a:r>
              <a:rPr lang="en-US" sz="2400" dirty="0" err="1"/>
              <a:t>salmeterol</a:t>
            </a:r>
            <a:r>
              <a:rPr lang="en-US" sz="2400" dirty="0"/>
              <a:t>, </a:t>
            </a:r>
            <a:r>
              <a:rPr lang="en-US" sz="2400" dirty="0" err="1"/>
              <a:t>bambuterol</a:t>
            </a:r>
            <a:endParaRPr lang="en-US" sz="2400" dirty="0"/>
          </a:p>
          <a:p>
            <a:pPr lvl="1"/>
            <a:r>
              <a:rPr lang="en-US" sz="2400" dirty="0" err="1"/>
              <a:t>Muscrinic</a:t>
            </a:r>
            <a:r>
              <a:rPr lang="en-US" sz="2400" dirty="0"/>
              <a:t> antagonists</a:t>
            </a:r>
          </a:p>
          <a:p>
            <a:pPr lvl="2"/>
            <a:r>
              <a:rPr lang="en-US" sz="2400" dirty="0"/>
              <a:t>SAMA </a:t>
            </a:r>
            <a:r>
              <a:rPr lang="en-US" sz="2400" dirty="0" err="1"/>
              <a:t>e.g</a:t>
            </a:r>
            <a:r>
              <a:rPr lang="en-US" sz="2400" dirty="0"/>
              <a:t> </a:t>
            </a:r>
            <a:r>
              <a:rPr lang="en-US" sz="2400" dirty="0" err="1"/>
              <a:t>ipratropium</a:t>
            </a:r>
            <a:endParaRPr lang="en-US" sz="2400" dirty="0"/>
          </a:p>
          <a:p>
            <a:pPr lvl="2"/>
            <a:r>
              <a:rPr lang="en-US" sz="2400" dirty="0"/>
              <a:t>LAMA </a:t>
            </a:r>
            <a:r>
              <a:rPr lang="en-US" sz="2400" dirty="0" err="1"/>
              <a:t>e.g</a:t>
            </a:r>
            <a:r>
              <a:rPr lang="en-US" sz="2400" dirty="0"/>
              <a:t> </a:t>
            </a:r>
            <a:r>
              <a:rPr lang="en-US" sz="2400" dirty="0" err="1"/>
              <a:t>Tiotropium</a:t>
            </a:r>
            <a:r>
              <a:rPr lang="en-US" sz="2400" dirty="0"/>
              <a:t>, </a:t>
            </a:r>
            <a:r>
              <a:rPr lang="en-US" sz="2400" dirty="0" err="1"/>
              <a:t>glycopyronium</a:t>
            </a:r>
            <a:endParaRPr lang="en-US" sz="2400" dirty="0"/>
          </a:p>
          <a:p>
            <a:pPr lvl="1"/>
            <a:r>
              <a:rPr lang="en-US" sz="2400" dirty="0" err="1"/>
              <a:t>Leukotriene</a:t>
            </a:r>
            <a:r>
              <a:rPr lang="en-US" sz="2400" dirty="0"/>
              <a:t>  antagonists</a:t>
            </a:r>
          </a:p>
          <a:p>
            <a:pPr lvl="2"/>
            <a:r>
              <a:rPr lang="en-US" sz="2400" dirty="0" err="1"/>
              <a:t>Montelukast</a:t>
            </a:r>
            <a:r>
              <a:rPr lang="en-US" sz="2400" dirty="0"/>
              <a:t>, </a:t>
            </a:r>
            <a:r>
              <a:rPr lang="en-US" sz="2400" dirty="0" err="1"/>
              <a:t>zafirlukast</a:t>
            </a:r>
            <a:endParaRPr lang="en-US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32613E8-9172-F7C5-65EB-9EF416EA20B4}"/>
              </a:ext>
            </a:extLst>
          </p:cNvPr>
          <p:cNvSpPr txBox="1">
            <a:spLocks/>
          </p:cNvSpPr>
          <p:nvPr/>
        </p:nvSpPr>
        <p:spPr>
          <a:xfrm>
            <a:off x="3922442" y="14748"/>
            <a:ext cx="4876801" cy="7943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VERTICAL INTEGRATION</a:t>
            </a:r>
            <a:endParaRPr lang="en-PK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94DB758-E69B-5766-F72A-E77144EE8C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469" y="0"/>
            <a:ext cx="1254531" cy="118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990600"/>
            <a:ext cx="8915400" cy="3777622"/>
          </a:xfrm>
        </p:spPr>
        <p:txBody>
          <a:bodyPr>
            <a:noAutofit/>
          </a:bodyPr>
          <a:lstStyle/>
          <a:p>
            <a:pPr lvl="1"/>
            <a:r>
              <a:rPr lang="en-US" sz="2400" dirty="0" err="1"/>
              <a:t>Xanthine</a:t>
            </a:r>
            <a:r>
              <a:rPr lang="en-US" sz="2400" dirty="0"/>
              <a:t> derivatives</a:t>
            </a:r>
          </a:p>
          <a:p>
            <a:pPr lvl="2"/>
            <a:r>
              <a:rPr lang="en-US" sz="2400" dirty="0"/>
              <a:t>Theophylline, </a:t>
            </a:r>
            <a:r>
              <a:rPr lang="en-US" sz="2400" dirty="0" err="1"/>
              <a:t>aminophyline</a:t>
            </a:r>
            <a:r>
              <a:rPr lang="en-US" sz="2400" dirty="0"/>
              <a:t>, </a:t>
            </a:r>
            <a:r>
              <a:rPr lang="en-US" sz="2400" dirty="0" err="1"/>
              <a:t>doxyphylline</a:t>
            </a:r>
            <a:endParaRPr lang="en-US" sz="2400" dirty="0"/>
          </a:p>
          <a:p>
            <a:pPr lvl="1"/>
            <a:r>
              <a:rPr lang="en-US" sz="2400" dirty="0"/>
              <a:t>Other bronchodilators</a:t>
            </a:r>
          </a:p>
          <a:p>
            <a:pPr lvl="2"/>
            <a:r>
              <a:rPr lang="en-US" sz="2400" dirty="0"/>
              <a:t>Epinephrine, MgSO4</a:t>
            </a:r>
          </a:p>
          <a:p>
            <a:r>
              <a:rPr lang="en-US" sz="2400" b="1" dirty="0"/>
              <a:t>2. Anti-</a:t>
            </a:r>
            <a:r>
              <a:rPr lang="en-US" sz="2400" b="1" dirty="0" err="1"/>
              <a:t>inflamatory</a:t>
            </a:r>
            <a:r>
              <a:rPr lang="en-US" sz="2400" b="1" dirty="0"/>
              <a:t> drugs</a:t>
            </a:r>
          </a:p>
          <a:p>
            <a:pPr lvl="1"/>
            <a:r>
              <a:rPr lang="en-US" sz="2400" dirty="0"/>
              <a:t>Corticosteroids</a:t>
            </a:r>
          </a:p>
          <a:p>
            <a:pPr lvl="2"/>
            <a:r>
              <a:rPr lang="en-US" sz="2400" dirty="0"/>
              <a:t>Inhaled corticosteroids(ICS): </a:t>
            </a:r>
            <a:r>
              <a:rPr lang="en-US" sz="2400" dirty="0" err="1"/>
              <a:t>budesunide</a:t>
            </a:r>
            <a:r>
              <a:rPr lang="en-US" sz="2400" dirty="0"/>
              <a:t>, </a:t>
            </a:r>
            <a:r>
              <a:rPr lang="en-US" sz="2400" dirty="0" err="1"/>
              <a:t>beclomethasone</a:t>
            </a:r>
            <a:r>
              <a:rPr lang="en-US" sz="2400" dirty="0"/>
              <a:t>, </a:t>
            </a:r>
            <a:r>
              <a:rPr lang="en-US" sz="2400" dirty="0" err="1"/>
              <a:t>fluticasone</a:t>
            </a:r>
            <a:endParaRPr lang="en-US" sz="2400" dirty="0"/>
          </a:p>
          <a:p>
            <a:pPr lvl="2"/>
            <a:r>
              <a:rPr lang="en-US" sz="2400" dirty="0"/>
              <a:t>Oral corticosteroids(OCS): </a:t>
            </a:r>
            <a:r>
              <a:rPr lang="en-US" sz="2400" dirty="0" err="1"/>
              <a:t>prednisolone</a:t>
            </a:r>
            <a:r>
              <a:rPr lang="en-US" sz="2400" dirty="0"/>
              <a:t>, </a:t>
            </a:r>
            <a:r>
              <a:rPr lang="en-US" sz="2400" dirty="0" err="1"/>
              <a:t>dexa</a:t>
            </a:r>
            <a:r>
              <a:rPr lang="en-US" sz="2400" dirty="0"/>
              <a:t> and </a:t>
            </a:r>
            <a:r>
              <a:rPr lang="en-US" sz="2400" dirty="0" err="1"/>
              <a:t>betamethasone</a:t>
            </a:r>
            <a:endParaRPr lang="en-US" sz="2400" dirty="0"/>
          </a:p>
          <a:p>
            <a:pPr lvl="2"/>
            <a:r>
              <a:rPr lang="en-US" sz="2400" dirty="0"/>
              <a:t>Intra venous corticosteroids: hydrocortisone and methyl-</a:t>
            </a:r>
            <a:r>
              <a:rPr lang="en-US" sz="2400" dirty="0" err="1"/>
              <a:t>prednisolone</a:t>
            </a:r>
            <a:endParaRPr lang="en-US" sz="2400" dirty="0"/>
          </a:p>
          <a:p>
            <a:endParaRPr lang="en-US" sz="28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06EEB1B-CDAD-DC8D-5E95-7A48A8B6B7FD}"/>
              </a:ext>
            </a:extLst>
          </p:cNvPr>
          <p:cNvSpPr txBox="1">
            <a:spLocks/>
          </p:cNvSpPr>
          <p:nvPr/>
        </p:nvSpPr>
        <p:spPr>
          <a:xfrm>
            <a:off x="3922442" y="14748"/>
            <a:ext cx="4876801" cy="7943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VERTICAL INTEGRATION</a:t>
            </a:r>
            <a:endParaRPr lang="en-PK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2146A39-AF89-F620-04D7-9CF38B8C03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469" y="0"/>
            <a:ext cx="1254531" cy="118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4000" b="1" dirty="0"/>
              <a:t>Drugs that must be used cautiously in asthma in pregnancy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839" y="2319747"/>
            <a:ext cx="8229600" cy="4525963"/>
          </a:xfrm>
        </p:spPr>
        <p:txBody>
          <a:bodyPr>
            <a:normAutofit/>
          </a:bodyPr>
          <a:lstStyle/>
          <a:p>
            <a:endParaRPr lang="en-US" b="1" dirty="0"/>
          </a:p>
          <a:p>
            <a:r>
              <a:rPr lang="en-US" sz="2400" b="1" dirty="0"/>
              <a:t>3. Others anti-</a:t>
            </a:r>
            <a:r>
              <a:rPr lang="en-US" sz="2400" b="1" dirty="0" err="1"/>
              <a:t>inflamatory</a:t>
            </a:r>
            <a:endParaRPr lang="en-US" sz="2400" b="1" dirty="0"/>
          </a:p>
          <a:p>
            <a:pPr lvl="1"/>
            <a:r>
              <a:rPr lang="en-US" sz="2400" dirty="0"/>
              <a:t> sodium </a:t>
            </a:r>
            <a:r>
              <a:rPr lang="en-US" sz="2400" dirty="0" err="1"/>
              <a:t>cromoglicate</a:t>
            </a:r>
            <a:r>
              <a:rPr lang="en-US" sz="2400" dirty="0"/>
              <a:t>, </a:t>
            </a:r>
            <a:r>
              <a:rPr lang="en-US" sz="2400" dirty="0" err="1"/>
              <a:t>nedocromil</a:t>
            </a:r>
            <a:endParaRPr lang="en-US" sz="2400" dirty="0"/>
          </a:p>
          <a:p>
            <a:r>
              <a:rPr lang="en-US" sz="2400" b="1" dirty="0"/>
              <a:t>4. Antibodies</a:t>
            </a:r>
            <a:r>
              <a:rPr lang="en-US" sz="2400" dirty="0"/>
              <a:t> </a:t>
            </a:r>
          </a:p>
          <a:p>
            <a:pPr lvl="1"/>
            <a:r>
              <a:rPr lang="en-US" sz="2400" dirty="0"/>
              <a:t>Anti </a:t>
            </a:r>
            <a:r>
              <a:rPr lang="en-US" sz="2400" dirty="0" err="1"/>
              <a:t>IgE</a:t>
            </a:r>
            <a:r>
              <a:rPr lang="en-US" sz="2400" dirty="0"/>
              <a:t> antibodies, </a:t>
            </a:r>
            <a:r>
              <a:rPr lang="en-US" sz="2400" dirty="0" err="1"/>
              <a:t>omalizumab</a:t>
            </a:r>
            <a:endParaRPr lang="en-US" sz="2400" dirty="0"/>
          </a:p>
          <a:p>
            <a:pPr lvl="1"/>
            <a:r>
              <a:rPr lang="en-US" sz="2400" dirty="0"/>
              <a:t>Anti IL-5 antibodies, </a:t>
            </a:r>
            <a:r>
              <a:rPr lang="en-US" sz="2400" dirty="0" err="1"/>
              <a:t>reslizumab</a:t>
            </a:r>
            <a:r>
              <a:rPr lang="en-US" sz="2400" dirty="0"/>
              <a:t>, </a:t>
            </a:r>
            <a:r>
              <a:rPr lang="en-US" sz="2400" dirty="0" err="1"/>
              <a:t>mepolizumab</a:t>
            </a:r>
            <a:endParaRPr lang="en-US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965C77A-3883-9E9E-CD28-4993677135FE}"/>
              </a:ext>
            </a:extLst>
          </p:cNvPr>
          <p:cNvSpPr txBox="1">
            <a:spLocks/>
          </p:cNvSpPr>
          <p:nvPr/>
        </p:nvSpPr>
        <p:spPr>
          <a:xfrm>
            <a:off x="3886200" y="463050"/>
            <a:ext cx="4876801" cy="44245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HORIZONTAL INTEGRATION</a:t>
            </a:r>
            <a:endParaRPr lang="en-PK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80BCF2F-6B75-8EBE-8D8F-F147743D19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469" y="0"/>
            <a:ext cx="1254531" cy="118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066800"/>
            <a:ext cx="9447212" cy="4844422"/>
          </a:xfrm>
        </p:spPr>
        <p:txBody>
          <a:bodyPr/>
          <a:lstStyle/>
          <a:p>
            <a:endParaRPr lang="en-US" sz="2800" b="1" dirty="0"/>
          </a:p>
          <a:p>
            <a:r>
              <a:rPr lang="en-US" sz="2800" b="1" dirty="0"/>
              <a:t>Note: </a:t>
            </a:r>
          </a:p>
          <a:p>
            <a:r>
              <a:rPr lang="en-US" sz="2400" dirty="0"/>
              <a:t>Treatment of pregnant asthmatic patients is exactly same as in non pregnant asthmatic patients.</a:t>
            </a:r>
          </a:p>
          <a:p>
            <a:r>
              <a:rPr lang="en-US" sz="2400" dirty="0"/>
              <a:t>All the asthma medicine are safe and any small risk or side effect outweighs risk to mother and fetus due to exacerbation and poor control of asthma</a:t>
            </a: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67DF86C-2939-A6DD-CA27-E9643BBB9930}"/>
              </a:ext>
            </a:extLst>
          </p:cNvPr>
          <p:cNvSpPr txBox="1">
            <a:spLocks/>
          </p:cNvSpPr>
          <p:nvPr/>
        </p:nvSpPr>
        <p:spPr>
          <a:xfrm>
            <a:off x="3886200" y="381000"/>
            <a:ext cx="4876801" cy="7943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 CONCEPT</a:t>
            </a:r>
            <a:endParaRPr lang="en-PK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06580C3-1DBC-559D-0D9D-FEE440C6E1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469" y="0"/>
            <a:ext cx="1254531" cy="118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University Motto, Vision, Values &amp; Goals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267200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/>
              <a:t>Mission </a:t>
            </a:r>
            <a:r>
              <a:rPr lang="en-US" sz="2800" b="1" dirty="0" smtClean="0"/>
              <a:t>Statement</a:t>
            </a:r>
          </a:p>
          <a:p>
            <a:r>
              <a:rPr lang="en-US" dirty="0" smtClean="0"/>
              <a:t> </a:t>
            </a:r>
            <a:r>
              <a:rPr lang="en-US" dirty="0"/>
              <a:t>To impart evidence-based research-oriented health professional education Best possible patient care Mutual respect, ethical practice of healthcare and social accountability. </a:t>
            </a:r>
            <a:endParaRPr lang="en-US" dirty="0" smtClean="0"/>
          </a:p>
          <a:p>
            <a:r>
              <a:rPr lang="en-US" sz="2800" b="1" dirty="0" smtClean="0"/>
              <a:t>Vision </a:t>
            </a:r>
            <a:r>
              <a:rPr lang="en-US" sz="2800" b="1" dirty="0"/>
              <a:t>and Values </a:t>
            </a:r>
            <a:endParaRPr lang="en-US" sz="2800" b="1" dirty="0" smtClean="0"/>
          </a:p>
          <a:p>
            <a:r>
              <a:rPr lang="en-US" dirty="0" smtClean="0"/>
              <a:t>Highly </a:t>
            </a:r>
            <a:r>
              <a:rPr lang="en-US" dirty="0"/>
              <a:t>recognized and accredited </a:t>
            </a:r>
            <a:r>
              <a:rPr lang="en-US" dirty="0" err="1"/>
              <a:t>centre</a:t>
            </a:r>
            <a:r>
              <a:rPr lang="en-US" dirty="0"/>
              <a:t> of excellence in Medical Education, using evidence-based training techniques for development of highly competent health professionals, who are lifelong experiential learner and are socially accountable. </a:t>
            </a:r>
            <a:endParaRPr lang="en-US" dirty="0" smtClean="0"/>
          </a:p>
          <a:p>
            <a:r>
              <a:rPr lang="en-US" sz="3200" b="1" dirty="0" smtClean="0"/>
              <a:t>Goals</a:t>
            </a:r>
          </a:p>
          <a:p>
            <a:r>
              <a:rPr lang="en-US" dirty="0" smtClean="0"/>
              <a:t> </a:t>
            </a:r>
            <a:r>
              <a:rPr lang="en-US" dirty="0"/>
              <a:t>The Undergraduate Integrated Learning Program is geared to provide you with quality medical education in an environment designed to:</a:t>
            </a:r>
          </a:p>
        </p:txBody>
      </p:sp>
    </p:spTree>
    <p:extLst>
      <p:ext uri="{BB962C8B-B14F-4D97-AF65-F5344CB8AC3E}">
        <p14:creationId xmlns:p14="http://schemas.microsoft.com/office/powerpoint/2010/main" val="5802599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Assessment of Asthma control</a:t>
            </a:r>
          </a:p>
        </p:txBody>
      </p:sp>
      <p:pic>
        <p:nvPicPr>
          <p:cNvPr id="3074" name="Picture 2" descr="C:\Users\Home\Desktop\asthma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799" y="1295400"/>
            <a:ext cx="10056811" cy="5257800"/>
          </a:xfrm>
          <a:prstGeom prst="rect">
            <a:avLst/>
          </a:prstGeom>
          <a:noFill/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EAA5BD4-64B6-628F-6F1B-E63ADAB49F65}"/>
              </a:ext>
            </a:extLst>
          </p:cNvPr>
          <p:cNvSpPr txBox="1">
            <a:spLocks/>
          </p:cNvSpPr>
          <p:nvPr/>
        </p:nvSpPr>
        <p:spPr>
          <a:xfrm>
            <a:off x="3922442" y="14748"/>
            <a:ext cx="4876801" cy="7943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VERTICAL INTEGRATION</a:t>
            </a:r>
            <a:endParaRPr lang="en-PK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FB61480-1207-2788-3FF4-A142D4106D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469" y="0"/>
            <a:ext cx="1254531" cy="118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2513" y="624110"/>
            <a:ext cx="8911687" cy="1280890"/>
          </a:xfrm>
        </p:spPr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>
                <a:solidFill>
                  <a:schemeClr val="accent1"/>
                </a:solidFill>
              </a:rPr>
              <a:t>Summary  </a:t>
            </a:r>
            <a:r>
              <a:rPr lang="en-US" dirty="0"/>
              <a:t>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905000"/>
            <a:ext cx="8915400" cy="3777622"/>
          </a:xfrm>
        </p:spPr>
        <p:txBody>
          <a:bodyPr>
            <a:normAutofit/>
          </a:bodyPr>
          <a:lstStyle/>
          <a:p>
            <a:r>
              <a:rPr lang="en-US" sz="2400" dirty="0"/>
              <a:t>Asthma is one of the common condition which may complicate Pregnancy</a:t>
            </a:r>
          </a:p>
          <a:p>
            <a:r>
              <a:rPr lang="en-US" sz="2400" dirty="0"/>
              <a:t>Asthma may remain same improve or worsen during  pregnancy which may alter out come of pregnancy</a:t>
            </a:r>
          </a:p>
          <a:p>
            <a:r>
              <a:rPr lang="en-US" sz="2400" dirty="0"/>
              <a:t>That’s why Asthma should be vigorously managed and monitored </a:t>
            </a:r>
          </a:p>
          <a:p>
            <a:r>
              <a:rPr lang="en-US" sz="2400" dirty="0"/>
              <a:t>And the goals of management are asthma control, prevention and treatment of exacerbation and co-morbidities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62422CF-288F-A5AF-9569-3AF8FA89EFCD}"/>
              </a:ext>
            </a:extLst>
          </p:cNvPr>
          <p:cNvSpPr txBox="1">
            <a:spLocks/>
          </p:cNvSpPr>
          <p:nvPr/>
        </p:nvSpPr>
        <p:spPr>
          <a:xfrm>
            <a:off x="3922442" y="14748"/>
            <a:ext cx="4876801" cy="7943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 CONCEPT</a:t>
            </a:r>
            <a:endParaRPr lang="en-PK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6E11508F-C57F-8C3B-FF94-A31AA0DB60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469" y="0"/>
            <a:ext cx="1254531" cy="118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52B179-183F-EE2A-B6D0-96FC0F0C24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01" t="52224" r="50416" b="38883"/>
          <a:stretch/>
        </p:blipFill>
        <p:spPr>
          <a:xfrm>
            <a:off x="-1" y="0"/>
            <a:ext cx="5997677" cy="990600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96EF8F13-42D3-6EE0-2C51-841A071AB1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8" r="61250" b="76656"/>
          <a:stretch/>
        </p:blipFill>
        <p:spPr>
          <a:xfrm>
            <a:off x="7467600" y="0"/>
            <a:ext cx="4724400" cy="762000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79C80641-CAA0-FE29-45A4-70BF09B46A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9980" r="28749" b="6645"/>
          <a:stretch/>
        </p:blipFill>
        <p:spPr>
          <a:xfrm>
            <a:off x="0" y="990600"/>
            <a:ext cx="12192000" cy="58674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62EFB14-8F0C-4BBA-B596-413EF3B2C484}"/>
              </a:ext>
            </a:extLst>
          </p:cNvPr>
          <p:cNvSpPr txBox="1">
            <a:spLocks/>
          </p:cNvSpPr>
          <p:nvPr/>
        </p:nvSpPr>
        <p:spPr>
          <a:xfrm>
            <a:off x="5029200" y="3385984"/>
            <a:ext cx="5562600" cy="50390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LONGITUDINAL INTEGRATION</a:t>
            </a:r>
            <a:endParaRPr lang="en-PK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38772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6000" dirty="0"/>
          </a:p>
          <a:p>
            <a:pPr marL="0" indent="0">
              <a:buNone/>
            </a:pPr>
            <a:r>
              <a:rPr lang="en-US" sz="6000" dirty="0"/>
              <a:t>         </a:t>
            </a:r>
            <a:r>
              <a:rPr lang="en-US" sz="6000" b="1" dirty="0">
                <a:solidFill>
                  <a:schemeClr val="accent1"/>
                </a:solidFill>
              </a:rPr>
              <a:t>Thank you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3F1DB8E-243D-FBF9-C517-57881D8D9A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469" y="0"/>
            <a:ext cx="1254531" cy="118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852710"/>
            <a:ext cx="9292687" cy="1280890"/>
          </a:xfrm>
        </p:spPr>
        <p:txBody>
          <a:bodyPr/>
          <a:lstStyle/>
          <a:p>
            <a:r>
              <a:rPr lang="en-US" b="1" dirty="0"/>
              <a:t>(Learning Objectives)      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42F39A39-E2F9-B773-2491-C35D1E01B87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1828800"/>
          <a:ext cx="9523412" cy="4082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DD0A51A-D6EE-2397-ECD8-780FD0328C3E}"/>
              </a:ext>
            </a:extLst>
          </p:cNvPr>
          <p:cNvSpPr txBox="1"/>
          <p:nvPr/>
        </p:nvSpPr>
        <p:spPr>
          <a:xfrm>
            <a:off x="4267200" y="39752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 CONCEPT</a:t>
            </a:r>
            <a:endParaRPr lang="en-PK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96B6DBBA-4CE1-D62A-0B1D-8D0FEE59576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469" y="0"/>
            <a:ext cx="1254531" cy="118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iagram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7711" y="2477691"/>
            <a:ext cx="3696606" cy="2911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3" descr="Diagram&#10;&#10;Description automatically generate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7448" y="2429395"/>
            <a:ext cx="3696606" cy="2911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3" descr="Diagram&#10;&#10;Description automatically generate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0"/>
            <a:ext cx="1234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5344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304800"/>
            <a:ext cx="4876801" cy="79437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 CONCEPT</a:t>
            </a:r>
            <a:endParaRPr lang="en-PK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371600"/>
            <a:ext cx="9752012" cy="4539622"/>
          </a:xfrm>
        </p:spPr>
        <p:txBody>
          <a:bodyPr/>
          <a:lstStyle/>
          <a:p>
            <a:endParaRPr lang="en-US" dirty="0"/>
          </a:p>
          <a:p>
            <a:endParaRPr lang="en-US" sz="2800" dirty="0"/>
          </a:p>
          <a:p>
            <a:r>
              <a:rPr lang="en-US" sz="2800" dirty="0"/>
              <a:t>Definition: Chronic inflammatory disease characterized by bronchial hyper reactivity leading to variable degree of airflow obstruction.</a:t>
            </a:r>
          </a:p>
          <a:p>
            <a:r>
              <a:rPr lang="en-US" sz="2800" dirty="0"/>
              <a:t>This airflow obstruction during pregnancy can cause maternal hypoxia and can effect the outcome of pregnancy</a:t>
            </a:r>
          </a:p>
          <a:p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1277CAB-C19F-5FAD-8625-C6E695AFA2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469" y="0"/>
            <a:ext cx="1254531" cy="118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533400"/>
            <a:ext cx="8911687" cy="1828800"/>
          </a:xfrm>
        </p:spPr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Effects of Pregnancy on lungs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  <a:p>
            <a:r>
              <a:rPr lang="en-US" sz="2800" dirty="0"/>
              <a:t>Anatomical changes;</a:t>
            </a:r>
          </a:p>
          <a:p>
            <a:endParaRPr lang="en-US" sz="2800" dirty="0"/>
          </a:p>
          <a:p>
            <a:pPr lvl="1"/>
            <a:r>
              <a:rPr lang="en-US" sz="2800" dirty="0"/>
              <a:t>Upper respiratory mucosal edema and mucous gland hyperplasia leading to increased secretion </a:t>
            </a:r>
          </a:p>
          <a:p>
            <a:pPr lvl="1"/>
            <a:r>
              <a:rPr lang="en-US" sz="2800" dirty="0"/>
              <a:t>Enlarging uterus causing widened AP and transverse diameter and elevating the diaphragm up-to 4 cm.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81829F6-B259-75E9-5E55-5B312DBE8E54}"/>
              </a:ext>
            </a:extLst>
          </p:cNvPr>
          <p:cNvSpPr txBox="1">
            <a:spLocks/>
          </p:cNvSpPr>
          <p:nvPr/>
        </p:nvSpPr>
        <p:spPr>
          <a:xfrm>
            <a:off x="3810000" y="136211"/>
            <a:ext cx="4876801" cy="7943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 CONCEPT</a:t>
            </a:r>
            <a:endParaRPr lang="en-PK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2B12140-CB12-9FC4-B138-0D211F272D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469" y="0"/>
            <a:ext cx="1254531" cy="118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23272EE-6EF6-7E58-63F6-95E940178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0" y="304800"/>
            <a:ext cx="4876801" cy="79437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 CONCEPT</a:t>
            </a:r>
            <a:endParaRPr lang="en-PK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9675812" cy="4311022"/>
          </a:xfrm>
        </p:spPr>
        <p:txBody>
          <a:bodyPr>
            <a:noAutofit/>
          </a:bodyPr>
          <a:lstStyle/>
          <a:p>
            <a:r>
              <a:rPr lang="en-US" sz="2800" b="1" dirty="0"/>
              <a:t>Changes in lung </a:t>
            </a:r>
            <a:r>
              <a:rPr lang="en-US" sz="2800" b="1" dirty="0" err="1"/>
              <a:t>fuctions</a:t>
            </a:r>
            <a:r>
              <a:rPr lang="en-US" sz="2800" dirty="0"/>
              <a:t>:</a:t>
            </a:r>
          </a:p>
          <a:p>
            <a:pPr lvl="1"/>
            <a:r>
              <a:rPr lang="en-US" sz="2800" dirty="0"/>
              <a:t>Increase in R/R </a:t>
            </a:r>
            <a:r>
              <a:rPr lang="en-US" sz="2800" dirty="0" err="1"/>
              <a:t>upto</a:t>
            </a:r>
            <a:r>
              <a:rPr lang="en-US" sz="2800" dirty="0"/>
              <a:t> 10% and increase in Tidal Volume= increase in minute </a:t>
            </a:r>
            <a:r>
              <a:rPr lang="en-US" sz="2800" dirty="0" err="1"/>
              <a:t>venilation</a:t>
            </a:r>
            <a:endParaRPr lang="en-US" sz="2800" dirty="0"/>
          </a:p>
          <a:p>
            <a:pPr lvl="1"/>
            <a:r>
              <a:rPr lang="en-US" sz="2800" dirty="0"/>
              <a:t>Increased </a:t>
            </a:r>
            <a:r>
              <a:rPr lang="en-US" sz="2800" dirty="0" err="1"/>
              <a:t>inspiratory</a:t>
            </a:r>
            <a:r>
              <a:rPr lang="en-US" sz="2800" dirty="0"/>
              <a:t> capacity and deceased Functional residual capacity and Residual volume</a:t>
            </a:r>
          </a:p>
          <a:p>
            <a:pPr lvl="1"/>
            <a:r>
              <a:rPr lang="en-US" sz="2800" dirty="0"/>
              <a:t>Total lung capacity remain same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A31A287-546E-8040-1B15-1080432951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469" y="0"/>
            <a:ext cx="1254531" cy="118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5C83B21-20BE-AD6C-E95E-4243D2065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0" y="304800"/>
            <a:ext cx="4876801" cy="79437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 CONCEPT</a:t>
            </a:r>
            <a:endParaRPr lang="en-PK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28800" y="1524000"/>
                <a:ext cx="9675812" cy="50292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sz="4000" b="1" dirty="0">
                    <a:solidFill>
                      <a:schemeClr val="accent1"/>
                    </a:solidFill>
                  </a:rPr>
                  <a:t>Hormonal changes:</a:t>
                </a:r>
              </a:p>
              <a:p>
                <a:pPr lvl="1"/>
                <a:r>
                  <a:rPr lang="en-US" sz="4000" dirty="0"/>
                  <a:t>Estrogen: upper airway hyperemia and 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sz="4000" dirty="0"/>
                  <a:t> mucous production</a:t>
                </a:r>
              </a:p>
              <a:p>
                <a:pPr lvl="1"/>
                <a:r>
                  <a:rPr lang="en-US" sz="4000" dirty="0"/>
                  <a:t>Progesterone: bronchodilation</a:t>
                </a:r>
              </a:p>
              <a:p>
                <a:pPr lvl="1"/>
                <a:r>
                  <a:rPr lang="en-US" sz="4000" dirty="0"/>
                  <a:t>Maternal cortisol: bronchodilation</a:t>
                </a:r>
              </a:p>
              <a:p>
                <a:pPr lvl="1"/>
                <a:r>
                  <a:rPr lang="en-US" sz="4000" dirty="0"/>
                  <a:t>Prostaglandins: bronchodilation and bronchoconstriction</a:t>
                </a:r>
              </a:p>
              <a:p>
                <a:r>
                  <a:rPr lang="en-US" sz="4000" dirty="0"/>
                  <a:t>Result of these changes:</a:t>
                </a:r>
              </a:p>
              <a:p>
                <a:pPr lvl="1"/>
                <a:r>
                  <a:rPr lang="en-US" sz="4000" dirty="0"/>
                  <a:t>Increase oxygen delivery + consumption</a:t>
                </a:r>
              </a:p>
              <a:p>
                <a:pPr lvl="1"/>
                <a:r>
                  <a:rPr lang="en-US" sz="4000" dirty="0"/>
                  <a:t>Increase risk of URTI</a:t>
                </a:r>
              </a:p>
              <a:p>
                <a:pPr lvl="1"/>
                <a:r>
                  <a:rPr lang="en-US" sz="4000" dirty="0"/>
                  <a:t>Slight increase risk of asthma exacerbation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00" y="1524000"/>
                <a:ext cx="9675812" cy="5029200"/>
              </a:xfrm>
              <a:blipFill>
                <a:blip r:embed="rId2"/>
                <a:stretch>
                  <a:fillRect l="-1134" t="-2909" r="-630" b="-121"/>
                </a:stretch>
              </a:blipFill>
            </p:spPr>
            <p:txBody>
              <a:bodyPr/>
              <a:lstStyle/>
              <a:p>
                <a:r>
                  <a:rPr lang="en-P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A2D9A13-6182-1145-2DD6-FA12FA0133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469" y="0"/>
            <a:ext cx="1254531" cy="118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962</TotalTime>
  <Words>1039</Words>
  <Application>Microsoft Office PowerPoint</Application>
  <PresentationFormat>Widescreen</PresentationFormat>
  <Paragraphs>199</Paragraphs>
  <Slides>33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Cambria Math</vt:lpstr>
      <vt:lpstr>Century Gothic</vt:lpstr>
      <vt:lpstr>Wingdings 3</vt:lpstr>
      <vt:lpstr>Wisp</vt:lpstr>
      <vt:lpstr>PowerPoint Presentation</vt:lpstr>
      <vt:lpstr>ASTHMA IN PREGNANCY</vt:lpstr>
      <vt:lpstr>University Motto, Vision, Values &amp; Goals </vt:lpstr>
      <vt:lpstr>(Learning Objectives)      </vt:lpstr>
      <vt:lpstr>PowerPoint Presentation</vt:lpstr>
      <vt:lpstr>CORE CONCEPT</vt:lpstr>
      <vt:lpstr> Effects of Pregnancy on lungs    </vt:lpstr>
      <vt:lpstr>CORE CONCEPT</vt:lpstr>
      <vt:lpstr>CORE CONCEPT</vt:lpstr>
      <vt:lpstr> EFFECT OF PREGNANCY ON ASTHMA</vt:lpstr>
      <vt:lpstr>Classification of Asthma Severity and  its management                       </vt:lpstr>
      <vt:lpstr>PowerPoint Presentation</vt:lpstr>
      <vt:lpstr>Complications</vt:lpstr>
      <vt:lpstr>   Clinical Features Of Asthma In Pregnancy</vt:lpstr>
      <vt:lpstr> PRE-ECLAMPSIA           </vt:lpstr>
      <vt:lpstr> Labour And Puerperium</vt:lpstr>
      <vt:lpstr>SIGNS AND SYMPTOMS OF SEVERE ASTHMA</vt:lpstr>
      <vt:lpstr> DIAGNOSTICS OF ASTHMA IN PREGNANCY</vt:lpstr>
      <vt:lpstr> CO-MORBIDS ASSOCIATED WITH ASTHMA</vt:lpstr>
      <vt:lpstr> Asthma Monitoring</vt:lpstr>
      <vt:lpstr> Risk factors associated with Asthma attacks</vt:lpstr>
      <vt:lpstr>PowerPoint Presentation</vt:lpstr>
      <vt:lpstr> Management of Asthma in pregnancy</vt:lpstr>
      <vt:lpstr>Steps Of management according to GINA 2023</vt:lpstr>
      <vt:lpstr>  DIFFERENTIALS OF ASTHMA IN PREGNANCY</vt:lpstr>
      <vt:lpstr> Medicine Used To Treat Asthma     </vt:lpstr>
      <vt:lpstr>PowerPoint Presentation</vt:lpstr>
      <vt:lpstr>  Drugs that must be used cautiously in asthma in pregnancy</vt:lpstr>
      <vt:lpstr>PowerPoint Presentation</vt:lpstr>
      <vt:lpstr>Assessment of Asthma control</vt:lpstr>
      <vt:lpstr> Summary                     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MICU</dc:creator>
  <cp:lastModifiedBy>waleed rana</cp:lastModifiedBy>
  <cp:revision>117</cp:revision>
  <dcterms:created xsi:type="dcterms:W3CDTF">2022-06-09T17:29:00Z</dcterms:created>
  <dcterms:modified xsi:type="dcterms:W3CDTF">2025-03-04T07:24:58Z</dcterms:modified>
</cp:coreProperties>
</file>