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9131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87269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88298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9267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515855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92396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P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30278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05170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50099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61264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94534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7803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07097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64517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28870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2530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2523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0990D82-D35B-434E-990B-0E47DF95C144}" type="datetimeFigureOut">
              <a:rPr lang="en-PK" smtClean="0"/>
              <a:t>10-Jun-2021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PK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FC2ABCA-B2F2-4168-AF59-8C47B2B91133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9301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B457F-D7FC-4177-88DA-B209EC1C51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Diabetes in Pregnancy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B6EF0F-0C9F-4376-B983-F41BF0EB5C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Presented by</a:t>
            </a:r>
          </a:p>
          <a:p>
            <a:pPr algn="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Shahana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Majeed</a:t>
            </a:r>
          </a:p>
          <a:p>
            <a:pPr algn="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PGT OBS/GYNAE</a:t>
            </a:r>
          </a:p>
          <a:p>
            <a:pPr algn="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DHQ Hospital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26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5D876-3CBB-4758-85DB-70E9080B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Systemic examination:</a:t>
            </a:r>
            <a:endParaRPr lang="en-PK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3C061-C511-442A-8731-5EFFFAA49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systemic examination is unremarkable</a:t>
            </a:r>
            <a:r>
              <a:rPr lang="en-US" dirty="0"/>
              <a:t>.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Abdominal examination: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Abdomin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soft non tender no any scar mark .</a:t>
            </a:r>
            <a:endParaRPr lang="en-P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69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6C59D-4844-4D45-9DC0-844647F62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Investigations:</a:t>
            </a:r>
            <a:endParaRPr lang="en-PK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45462-02BE-46A8-83DE-6E6B68993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035" y="2638224"/>
            <a:ext cx="8825659" cy="34163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tests: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group+ RH factor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blood count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Urine R/E 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 B and C serology</a:t>
            </a:r>
          </a:p>
          <a:p>
            <a:pPr marL="0" indent="0">
              <a:buNone/>
            </a:pPr>
            <a:endParaRPr lang="en-P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344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FBF9C-2428-46E1-BE05-8F050F0EB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tests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5A911-74D0-4BF6-8611-2912DAF18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HbA1c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RFTs blood urea, serum creatinine  and uric acid, serum electrolyte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Fundocsopy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ECG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Echochardiography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00228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F7187-0BFF-41CA-AC41-27CEF6189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HISTORY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42E6C-9E1E-430A-B52A-FCD9B67BD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W/O Farooq 35year old, MF 7years,housewife,matric Pass, Resident 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Rawlakot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Azad Kashmir ,Admitted through outdoor for sugar monitoring due to deranged fasting blood sugar level.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is G3P1+1 with no alive issue .Her LMP is 19-02-2021 and EDD is 26-11-2021.she is at GA 15weeks 6 days.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is known case of Diabetes Mellitus since 8 years</a:t>
            </a:r>
            <a:r>
              <a:rPr lang="en-US" sz="2400" dirty="0"/>
              <a:t>.</a:t>
            </a:r>
            <a:endParaRPr lang="en-PK" sz="2400" dirty="0"/>
          </a:p>
        </p:txBody>
      </p:sp>
    </p:spTree>
    <p:extLst>
      <p:ext uri="{BB962C8B-B14F-4D97-AF65-F5344CB8AC3E}">
        <p14:creationId xmlns:p14="http://schemas.microsoft.com/office/powerpoint/2010/main" val="1448615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7B420-5EC1-44D9-B31A-D83025716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Presenting illness</a:t>
            </a:r>
            <a:endParaRPr lang="en-P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17696-9AAA-4DAF-BF03-9FE5A28DC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is known case of diabetes Mellitus type 2 since 8 years and taking oral hypoglycemic drugs.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is taking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Daonil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5mg OD, prescribed by some private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doctor,she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complient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no facility of sugar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monitioring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home.she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 her level checked on and off from nearby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clinic,now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she has no proper record of sugar levels.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did not get any pre-conceptional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care,she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visiting any endocrinologist or Dietician for past 6 months.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has no h/0 visual impairment ,numbness ,chest pain or any weakness.</a:t>
            </a:r>
          </a:p>
          <a:p>
            <a:endParaRPr lang="en-US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42220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F219B-DDE8-4890-8623-CC704C66C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timester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P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38343-6856-4609-808A-0999FC83F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is non booked ,conceived  spontaneously ,confirmed  by urine pregnancy test after overdue of 15 days from her last menstrual period .She has H/O thick curdy vaginal discharge in first trimester .she did not take folic acid.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has no H/O hyperemesis and any vaginal bleeding and leaking.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trimester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she get her booking scan done at 15 weeks on her  first visit to hospital.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61951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C0A94-E94D-4B00-8C4A-C25E0F82C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obstetric history</a:t>
            </a:r>
            <a:endParaRPr lang="en-PK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28A71-55C9-44D2-B372-280F027F3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is G3P1+1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has H/O first trimester miscarriage 3 years back not followed by ERPC in her 1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pregnancy.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pregnancy ended up with termination at 7 month gestation due to IUD 1 year back at private setup.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535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60C67-1D6B-485E-8DDE-8C17E7265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gynecological history:</a:t>
            </a:r>
            <a:endParaRPr lang="en-P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FA8E9-40F8-4CC3-B62B-5EB9ED8A3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menarche started at age of 13 years.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has regular cycle of 5/30 days with moderate flow.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has H/O repeated vaginal discharge for which she has been treated by LHV.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H/O dysmenorrhea , intermenstrual bleed , post coital bleeding and dyspareunia.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H/O pap smear.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H/O contraception.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76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E9249-3694-4197-8D6A-DBB47AFA1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 medical and surgical history:</a:t>
            </a:r>
            <a:endParaRPr lang="en-P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9615F-A94C-4EF9-A241-CF7BE9961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has only h/o DM.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other History of HTN, asthma, TB, jaundice anemia , renal, ischemic heart diseases OR neurological disorder.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 significant past surgical history</a:t>
            </a:r>
            <a:r>
              <a:rPr lang="en-US" sz="2000" dirty="0"/>
              <a:t>.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history: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has H/O diabetes and hypertension in her both parents . H/O twin pregnancy of her mother and one of her sister has congenital heart disease . There is no significant h/o breast cancer 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gynaecological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tumor.</a:t>
            </a:r>
            <a:endParaRPr lang="en-PK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47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1300E-343D-45BF-B9D8-1F8756A6E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history:</a:t>
            </a:r>
            <a:endParaRPr lang="en-PK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22B9F-5C75-4C42-80D0-186A6256D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is non addict</a:t>
            </a:r>
            <a:r>
              <a:rPr lang="en-US" dirty="0"/>
              <a:t>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history: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is taking oral hypoglycemic drugs for past 8 years.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Socioeconomic history: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has joint family system 12 family member living in rented house . there is only 2 earning member in her family.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PK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722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F4143-0B74-4418-93BC-67E02818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physical examination</a:t>
            </a:r>
            <a:endParaRPr lang="en-P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7F18D-52A9-4B85-A70F-F33F41CF4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young lady sitting comfortably on chair well conscious and well oriented with time place and person with vitals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Pulse= 84/min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130/80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mmhg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R/R= 18/min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Afebrile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BMI is 30,she is not pale looking no signs of jaundice , no lymphadenopathy , thyroid not enlarged and no varicose pains.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711548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117</TotalTime>
  <Words>663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Ion Boardroom</vt:lpstr>
      <vt:lpstr>Diabetes in Pregnancy</vt:lpstr>
      <vt:lpstr>HISTORY</vt:lpstr>
      <vt:lpstr>History of Presenting illness</vt:lpstr>
      <vt:lpstr>First timester :</vt:lpstr>
      <vt:lpstr>Past obstetric history</vt:lpstr>
      <vt:lpstr>Past gynecological history:</vt:lpstr>
      <vt:lpstr>Past medical and surgical history:</vt:lpstr>
      <vt:lpstr>Personal history:</vt:lpstr>
      <vt:lpstr>General physical examination</vt:lpstr>
      <vt:lpstr>Systemic examination:</vt:lpstr>
      <vt:lpstr>Investigations:</vt:lpstr>
      <vt:lpstr>Specific tests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in Pregnancy</dc:title>
  <dc:creator>Lenovo</dc:creator>
  <cp:lastModifiedBy>Lenovo</cp:lastModifiedBy>
  <cp:revision>16</cp:revision>
  <dcterms:created xsi:type="dcterms:W3CDTF">2021-06-10T14:44:14Z</dcterms:created>
  <dcterms:modified xsi:type="dcterms:W3CDTF">2021-06-10T16:41:31Z</dcterms:modified>
</cp:coreProperties>
</file>