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17BA5-7C21-50B9-F57B-89D596F56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FB0C9-29FD-FE3B-BE36-0518FA79B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AD48E-F9B4-5126-5E3B-B1212B03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CEF21-DE44-A506-F2EC-798380E98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5B9DF-3313-CAB7-612C-1B27EF09E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4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4A819-6BD0-8E54-38F1-0990F5B6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857DA-A145-BA7F-A38E-7F9FD86C0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2B49C-5CB5-82F4-DAAA-956A573D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CCCB2-A1D9-5E56-FFA6-CE67C0B55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F7EBC-7479-A299-B3EA-100F094F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4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006DB6-4929-AA76-A6D4-35F21B36D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51392-C9B7-AE9D-B3A8-BCCF6851F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7C5D0-8D5B-9B54-5DBA-8697051B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966FD-E473-F718-9625-A5C31C47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D11D8-8092-642A-B5C0-A03CB00B5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8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187D-0242-62DB-F3EF-A607687B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42C9D-CE92-86D7-9BEC-DB479FC3E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CB26B-569F-721A-720E-B47CBD8E7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7E996-EA9D-CE4A-AFFC-AF8F1D64E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513AD-13B5-DB7B-E3FF-AC638742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3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E6180-0DAA-3876-EE4B-5C282BB2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288E3-81C2-3B19-067A-2F73F63CF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071B2-BCF4-9627-A78B-693A9F2F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2E8BB-2740-36CB-1CF9-CDE949FC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99AE8-2F24-A7D2-0013-16DDA959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2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22477-57B6-BDE5-D83F-8BE170190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5E387-3089-AB1A-52F1-2905D32CA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C88EF-67FD-797D-1218-6031C9360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B2064-EE6B-4F6F-2F8E-B66EEB103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C9B52-5718-669A-AC20-E7C77DD2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31C6E-F3BF-2ADB-3167-941E14FE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2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D6BF2-559E-97C8-262A-2D1F5E3C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26286-784D-54C1-5E5A-475BC9A70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DAB0B-6D6D-79B2-0016-5BAE73D3E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20E7D-75CC-9C36-5FD7-FF9A791A6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258BF6-5DB9-4D39-0CE0-E949C1EB9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0C31A0-EA72-B520-3444-C16EC590E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C3292-ABFD-AAC8-5F50-32FA5B822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AD8AF-2759-EAAD-9A0C-F0633070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3E91B-2757-BCD7-3FA5-EAE8A3A6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11B7F8-2D18-47EA-81ED-2B70FB51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F782A-2BE6-8B82-39C9-8302B0E8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1E7786-1FC5-9F04-212B-2E9E813D4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7E609-B75B-52C6-FA01-52177FB4F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DA8C63-4EA5-9519-3466-1CA8B6B3D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6B812-D1E8-01FB-DCC8-EFC16393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E42F-0786-54CE-AEDD-A0D59D45C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A6753-4AF9-E922-FC2D-17BC3E683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52714-1413-DF3B-F992-19ACF8FDB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C2A6B-719F-A420-5BB5-AB9EBC26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1AC0A-2C9C-7DBA-3986-14693587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AB40F-4323-D1E6-349A-4CBE64A25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4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A1D8F-27A4-45CF-48DE-C09E0694F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0C8BF0-205A-9831-3211-26BDC7263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2F18E-7F74-83D5-6F00-85F0565D2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43857-B079-41AA-D476-6F46B983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05B5A-576E-F612-B336-4735D84AC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ACA5A-03B5-E50A-EC88-FD45F537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6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1F5A4D-A872-2ECD-9F34-24DDFE540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D15A9-1AD6-8189-65CB-B64ED19FC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A89D5-6B0B-EE9B-DBF7-03AE54470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4A31-FC33-4E4C-AA82-1E72AEF304E6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4AAA1-9BE6-040F-F508-C07265C19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5D093-A7D4-EB23-E464-5A2974EB2E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6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A50C8F-DFB7-CE47-2B11-AAEAE02CD3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1" t="3714" r="2437" b="155"/>
          <a:stretch/>
        </p:blipFill>
        <p:spPr>
          <a:xfrm>
            <a:off x="606176" y="123290"/>
            <a:ext cx="10993349" cy="661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925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08D3-3A5A-265E-F5B2-C9B36E06C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5397" y="170571"/>
            <a:ext cx="5308315" cy="60369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concerns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B68939-2171-061A-C3D2-BEE34F4E8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579" y="688369"/>
            <a:ext cx="11722813" cy="582440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atient is 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sychologically disturbed,</a:t>
            </a:r>
            <a:r>
              <a:rPr lang="en-US" sz="34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needs moral support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is hesitant to tell his/her problem, </a:t>
            </a:r>
            <a:r>
              <a:rPr lang="en-US" sz="3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needs communication skills </a:t>
            </a:r>
            <a:r>
              <a:rPr lang="en-US" sz="3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(Consider age, gender, education, etc.)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should be precise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relevant to diagnose problem only (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Abu Ali Sina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Bladder is close to intimate areas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consent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examination, &amp; expose body just enough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female, in presence of another lady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 practice ‘Hadith’ of Prophet Mohammad (Peace, blessings be upon him) 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Confidentiality,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patient problem secret. Can discuss with colleagues (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Patient’s Beneficence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students (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etc.</a:t>
            </a:r>
          </a:p>
        </p:txBody>
      </p:sp>
    </p:spTree>
    <p:extLst>
      <p:ext uri="{BB962C8B-B14F-4D97-AF65-F5344CB8AC3E}">
        <p14:creationId xmlns:p14="http://schemas.microsoft.com/office/powerpoint/2010/main" val="111016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110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Ethical concerns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Neonatal Cushing’s</dc:title>
  <dc:creator>dell</dc:creator>
  <cp:lastModifiedBy>dell</cp:lastModifiedBy>
  <cp:revision>5</cp:revision>
  <dcterms:created xsi:type="dcterms:W3CDTF">2024-09-10T10:08:02Z</dcterms:created>
  <dcterms:modified xsi:type="dcterms:W3CDTF">2024-09-18T02:46:16Z</dcterms:modified>
</cp:coreProperties>
</file>