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4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</p:sldMasterIdLst>
  <p:notesMasterIdLst>
    <p:notesMasterId r:id="rId44"/>
  </p:notesMasterIdLst>
  <p:sldIdLst>
    <p:sldId id="337" r:id="rId2"/>
    <p:sldId id="477" r:id="rId3"/>
    <p:sldId id="478" r:id="rId4"/>
    <p:sldId id="524" r:id="rId5"/>
    <p:sldId id="479" r:id="rId6"/>
    <p:sldId id="480" r:id="rId7"/>
    <p:sldId id="494" r:id="rId8"/>
    <p:sldId id="493" r:id="rId9"/>
    <p:sldId id="517" r:id="rId10"/>
    <p:sldId id="518" r:id="rId11"/>
    <p:sldId id="510" r:id="rId12"/>
    <p:sldId id="519" r:id="rId13"/>
    <p:sldId id="511" r:id="rId14"/>
    <p:sldId id="512" r:id="rId15"/>
    <p:sldId id="485" r:id="rId16"/>
    <p:sldId id="486" r:id="rId17"/>
    <p:sldId id="513" r:id="rId18"/>
    <p:sldId id="516" r:id="rId19"/>
    <p:sldId id="495" r:id="rId20"/>
    <p:sldId id="496" r:id="rId21"/>
    <p:sldId id="521" r:id="rId22"/>
    <p:sldId id="520" r:id="rId23"/>
    <p:sldId id="491" r:id="rId24"/>
    <p:sldId id="514" r:id="rId25"/>
    <p:sldId id="509" r:id="rId26"/>
    <p:sldId id="492" r:id="rId27"/>
    <p:sldId id="487" r:id="rId28"/>
    <p:sldId id="497" r:id="rId29"/>
    <p:sldId id="488" r:id="rId30"/>
    <p:sldId id="515" r:id="rId31"/>
    <p:sldId id="489" r:id="rId32"/>
    <p:sldId id="490" r:id="rId33"/>
    <p:sldId id="508" r:id="rId34"/>
    <p:sldId id="522" r:id="rId35"/>
    <p:sldId id="523" r:id="rId36"/>
    <p:sldId id="528" r:id="rId37"/>
    <p:sldId id="529" r:id="rId38"/>
    <p:sldId id="530" r:id="rId39"/>
    <p:sldId id="507" r:id="rId40"/>
    <p:sldId id="506" r:id="rId41"/>
    <p:sldId id="505" r:id="rId42"/>
    <p:sldId id="400" r:id="rId43"/>
  </p:sldIdLst>
  <p:sldSz cx="9144000" cy="6858000" type="screen4x3"/>
  <p:notesSz cx="6834188" cy="9979025"/>
  <p:defaultTextStyle>
    <a:defPPr>
      <a:defRPr lang="en-US"/>
    </a:defPPr>
    <a:lvl1pPr algn="ctr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ctr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ctr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ctr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ctr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66FF"/>
    <a:srgbClr val="FFFF00"/>
    <a:srgbClr val="CC129B"/>
    <a:srgbClr val="FFFFFF"/>
    <a:srgbClr val="CC3300"/>
    <a:srgbClr val="0000FF"/>
    <a:srgbClr val="FF3300"/>
    <a:srgbClr val="FFCC00"/>
    <a:srgbClr val="99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6D9F66E-5EB9-4882-86FB-DCBF35E3C3E4}" styleName="Medium Style 4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235" autoAdjust="0"/>
    <p:restoredTop sz="94291" autoAdjust="0"/>
  </p:normalViewPr>
  <p:slideViewPr>
    <p:cSldViewPr>
      <p:cViewPr varScale="1">
        <p:scale>
          <a:sx n="103" d="100"/>
          <a:sy n="103" d="100"/>
        </p:scale>
        <p:origin x="-1878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microsoft.com/office/2016/11/relationships/changesInfo" Target="changesInfos/changesInfo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aima amer" userId="bde535cdec7e6fa7" providerId="LiveId" clId="{27E2D4E8-272D-4911-A345-415DDA4996E0}"/>
    <pc:docChg chg="undo custSel addSld delSld modSld addSection delSection">
      <pc:chgData name="saima amer" userId="bde535cdec7e6fa7" providerId="LiveId" clId="{27E2D4E8-272D-4911-A345-415DDA4996E0}" dt="2023-04-03T00:15:44.868" v="4163" actId="14100"/>
      <pc:docMkLst>
        <pc:docMk/>
      </pc:docMkLst>
      <pc:sldChg chg="del">
        <pc:chgData name="saima amer" userId="bde535cdec7e6fa7" providerId="LiveId" clId="{27E2D4E8-272D-4911-A345-415DDA4996E0}" dt="2023-04-02T23:32:56.797" v="3829" actId="2696"/>
        <pc:sldMkLst>
          <pc:docMk/>
          <pc:sldMk cId="0" sldId="338"/>
        </pc:sldMkLst>
      </pc:sldChg>
      <pc:sldChg chg="del">
        <pc:chgData name="saima amer" userId="bde535cdec7e6fa7" providerId="LiveId" clId="{27E2D4E8-272D-4911-A345-415DDA4996E0}" dt="2023-04-02T23:33:00.311" v="3830" actId="2696"/>
        <pc:sldMkLst>
          <pc:docMk/>
          <pc:sldMk cId="0" sldId="340"/>
        </pc:sldMkLst>
      </pc:sldChg>
      <pc:sldChg chg="del">
        <pc:chgData name="saima amer" userId="bde535cdec7e6fa7" providerId="LiveId" clId="{27E2D4E8-272D-4911-A345-415DDA4996E0}" dt="2023-04-02T23:33:04.751" v="3831" actId="2696"/>
        <pc:sldMkLst>
          <pc:docMk/>
          <pc:sldMk cId="0" sldId="341"/>
        </pc:sldMkLst>
      </pc:sldChg>
      <pc:sldChg chg="del">
        <pc:chgData name="saima amer" userId="bde535cdec7e6fa7" providerId="LiveId" clId="{27E2D4E8-272D-4911-A345-415DDA4996E0}" dt="2023-04-02T23:33:12.551" v="3833" actId="2696"/>
        <pc:sldMkLst>
          <pc:docMk/>
          <pc:sldMk cId="0" sldId="344"/>
        </pc:sldMkLst>
      </pc:sldChg>
      <pc:sldChg chg="del">
        <pc:chgData name="saima amer" userId="bde535cdec7e6fa7" providerId="LiveId" clId="{27E2D4E8-272D-4911-A345-415DDA4996E0}" dt="2023-04-02T23:33:15.478" v="3834" actId="2696"/>
        <pc:sldMkLst>
          <pc:docMk/>
          <pc:sldMk cId="0" sldId="346"/>
        </pc:sldMkLst>
      </pc:sldChg>
      <pc:sldChg chg="del">
        <pc:chgData name="saima amer" userId="bde535cdec7e6fa7" providerId="LiveId" clId="{27E2D4E8-272D-4911-A345-415DDA4996E0}" dt="2023-04-02T23:33:19.724" v="3835" actId="2696"/>
        <pc:sldMkLst>
          <pc:docMk/>
          <pc:sldMk cId="0" sldId="347"/>
        </pc:sldMkLst>
      </pc:sldChg>
      <pc:sldChg chg="del">
        <pc:chgData name="saima amer" userId="bde535cdec7e6fa7" providerId="LiveId" clId="{27E2D4E8-272D-4911-A345-415DDA4996E0}" dt="2023-04-02T23:33:29.416" v="3836" actId="2696"/>
        <pc:sldMkLst>
          <pc:docMk/>
          <pc:sldMk cId="0" sldId="348"/>
        </pc:sldMkLst>
      </pc:sldChg>
      <pc:sldChg chg="modSp">
        <pc:chgData name="saima amer" userId="bde535cdec7e6fa7" providerId="LiveId" clId="{27E2D4E8-272D-4911-A345-415DDA4996E0}" dt="2023-04-03T00:15:26.779" v="4159" actId="115"/>
        <pc:sldMkLst>
          <pc:docMk/>
          <pc:sldMk cId="0" sldId="349"/>
        </pc:sldMkLst>
        <pc:spChg chg="mod">
          <ac:chgData name="saima amer" userId="bde535cdec7e6fa7" providerId="LiveId" clId="{27E2D4E8-272D-4911-A345-415DDA4996E0}" dt="2023-04-03T00:15:26.779" v="4159" actId="115"/>
          <ac:spMkLst>
            <pc:docMk/>
            <pc:sldMk cId="0" sldId="349"/>
            <ac:spMk id="2" creationId="{00000000-0000-0000-0000-000000000000}"/>
          </ac:spMkLst>
        </pc:spChg>
      </pc:sldChg>
      <pc:sldChg chg="del">
        <pc:chgData name="saima amer" userId="bde535cdec7e6fa7" providerId="LiveId" clId="{27E2D4E8-272D-4911-A345-415DDA4996E0}" dt="2023-04-02T23:33:41.844" v="3837" actId="2696"/>
        <pc:sldMkLst>
          <pc:docMk/>
          <pc:sldMk cId="0" sldId="350"/>
        </pc:sldMkLst>
      </pc:sldChg>
      <pc:sldChg chg="modSp">
        <pc:chgData name="saima amer" userId="bde535cdec7e6fa7" providerId="LiveId" clId="{27E2D4E8-272D-4911-A345-415DDA4996E0}" dt="2023-04-03T00:15:44.868" v="4163" actId="14100"/>
        <pc:sldMkLst>
          <pc:docMk/>
          <pc:sldMk cId="0" sldId="352"/>
        </pc:sldMkLst>
        <pc:spChg chg="mod">
          <ac:chgData name="saima amer" userId="bde535cdec7e6fa7" providerId="LiveId" clId="{27E2D4E8-272D-4911-A345-415DDA4996E0}" dt="2023-04-03T00:15:44.868" v="4163" actId="14100"/>
          <ac:spMkLst>
            <pc:docMk/>
            <pc:sldMk cId="0" sldId="352"/>
            <ac:spMk id="2" creationId="{00000000-0000-0000-0000-000000000000}"/>
          </ac:spMkLst>
        </pc:spChg>
      </pc:sldChg>
      <pc:sldChg chg="del">
        <pc:chgData name="saima amer" userId="bde535cdec7e6fa7" providerId="LiveId" clId="{27E2D4E8-272D-4911-A345-415DDA4996E0}" dt="2023-04-02T23:33:49.725" v="3838" actId="2696"/>
        <pc:sldMkLst>
          <pc:docMk/>
          <pc:sldMk cId="0" sldId="353"/>
        </pc:sldMkLst>
      </pc:sldChg>
      <pc:sldChg chg="del">
        <pc:chgData name="saima amer" userId="bde535cdec7e6fa7" providerId="LiveId" clId="{27E2D4E8-272D-4911-A345-415DDA4996E0}" dt="2023-04-02T23:33:53.816" v="3839" actId="2696"/>
        <pc:sldMkLst>
          <pc:docMk/>
          <pc:sldMk cId="0" sldId="354"/>
        </pc:sldMkLst>
      </pc:sldChg>
      <pc:sldChg chg="del">
        <pc:chgData name="saima amer" userId="bde535cdec7e6fa7" providerId="LiveId" clId="{27E2D4E8-272D-4911-A345-415DDA4996E0}" dt="2023-04-02T23:33:57.888" v="3840" actId="2696"/>
        <pc:sldMkLst>
          <pc:docMk/>
          <pc:sldMk cId="0" sldId="364"/>
        </pc:sldMkLst>
      </pc:sldChg>
      <pc:sldChg chg="del">
        <pc:chgData name="saima amer" userId="bde535cdec7e6fa7" providerId="LiveId" clId="{27E2D4E8-272D-4911-A345-415DDA4996E0}" dt="2023-04-02T23:33:07.773" v="3832" actId="2696"/>
        <pc:sldMkLst>
          <pc:docMk/>
          <pc:sldMk cId="0" sldId="391"/>
        </pc:sldMkLst>
      </pc:sldChg>
      <pc:sldChg chg="del">
        <pc:chgData name="saima amer" userId="bde535cdec7e6fa7" providerId="LiveId" clId="{27E2D4E8-272D-4911-A345-415DDA4996E0}" dt="2023-04-02T23:36:37.270" v="3858" actId="2696"/>
        <pc:sldMkLst>
          <pc:docMk/>
          <pc:sldMk cId="0" sldId="397"/>
        </pc:sldMkLst>
      </pc:sldChg>
      <pc:sldChg chg="del">
        <pc:chgData name="saima amer" userId="bde535cdec7e6fa7" providerId="LiveId" clId="{27E2D4E8-272D-4911-A345-415DDA4996E0}" dt="2023-04-02T23:36:41.897" v="3859" actId="2696"/>
        <pc:sldMkLst>
          <pc:docMk/>
          <pc:sldMk cId="0" sldId="399"/>
        </pc:sldMkLst>
      </pc:sldChg>
      <pc:sldChg chg="del">
        <pc:chgData name="saima amer" userId="bde535cdec7e6fa7" providerId="LiveId" clId="{27E2D4E8-272D-4911-A345-415DDA4996E0}" dt="2023-04-02T23:34:02.184" v="3841" actId="2696"/>
        <pc:sldMkLst>
          <pc:docMk/>
          <pc:sldMk cId="0" sldId="403"/>
        </pc:sldMkLst>
      </pc:sldChg>
      <pc:sldChg chg="del">
        <pc:chgData name="saima amer" userId="bde535cdec7e6fa7" providerId="LiveId" clId="{27E2D4E8-272D-4911-A345-415DDA4996E0}" dt="2023-04-02T23:34:05.066" v="3842" actId="2696"/>
        <pc:sldMkLst>
          <pc:docMk/>
          <pc:sldMk cId="0" sldId="404"/>
        </pc:sldMkLst>
      </pc:sldChg>
      <pc:sldChg chg="del">
        <pc:chgData name="saima amer" userId="bde535cdec7e6fa7" providerId="LiveId" clId="{27E2D4E8-272D-4911-A345-415DDA4996E0}" dt="2023-04-02T23:34:08.437" v="3843" actId="2696"/>
        <pc:sldMkLst>
          <pc:docMk/>
          <pc:sldMk cId="0" sldId="406"/>
        </pc:sldMkLst>
      </pc:sldChg>
      <pc:sldChg chg="modSp">
        <pc:chgData name="saima amer" userId="bde535cdec7e6fa7" providerId="LiveId" clId="{27E2D4E8-272D-4911-A345-415DDA4996E0}" dt="2023-04-03T00:01:05.504" v="4010" actId="14100"/>
        <pc:sldMkLst>
          <pc:docMk/>
          <pc:sldMk cId="0" sldId="408"/>
        </pc:sldMkLst>
        <pc:spChg chg="mod">
          <ac:chgData name="saima amer" userId="bde535cdec7e6fa7" providerId="LiveId" clId="{27E2D4E8-272D-4911-A345-415DDA4996E0}" dt="2023-04-03T00:01:05.504" v="4010" actId="14100"/>
          <ac:spMkLst>
            <pc:docMk/>
            <pc:sldMk cId="0" sldId="408"/>
            <ac:spMk id="139266" creationId="{00000000-0000-0000-0000-000000000000}"/>
          </ac:spMkLst>
        </pc:spChg>
      </pc:sldChg>
      <pc:sldChg chg="modSp">
        <pc:chgData name="saima amer" userId="bde535cdec7e6fa7" providerId="LiveId" clId="{27E2D4E8-272D-4911-A345-415DDA4996E0}" dt="2023-04-03T00:04:09.696" v="4012" actId="2716"/>
        <pc:sldMkLst>
          <pc:docMk/>
          <pc:sldMk cId="0" sldId="410"/>
        </pc:sldMkLst>
        <pc:spChg chg="mod">
          <ac:chgData name="saima amer" userId="bde535cdec7e6fa7" providerId="LiveId" clId="{27E2D4E8-272D-4911-A345-415DDA4996E0}" dt="2023-04-03T00:04:09.696" v="4012" actId="2716"/>
          <ac:spMkLst>
            <pc:docMk/>
            <pc:sldMk cId="0" sldId="410"/>
            <ac:spMk id="137218" creationId="{00000000-0000-0000-0000-000000000000}"/>
          </ac:spMkLst>
        </pc:spChg>
      </pc:sldChg>
      <pc:sldChg chg="addSp delSp modSp">
        <pc:chgData name="saima amer" userId="bde535cdec7e6fa7" providerId="LiveId" clId="{27E2D4E8-272D-4911-A345-415DDA4996E0}" dt="2023-04-03T00:05:28.852" v="4025" actId="1076"/>
        <pc:sldMkLst>
          <pc:docMk/>
          <pc:sldMk cId="0" sldId="412"/>
        </pc:sldMkLst>
        <pc:spChg chg="mod">
          <ac:chgData name="saima amer" userId="bde535cdec7e6fa7" providerId="LiveId" clId="{27E2D4E8-272D-4911-A345-415DDA4996E0}" dt="2023-04-03T00:05:28.852" v="4025" actId="1076"/>
          <ac:spMkLst>
            <pc:docMk/>
            <pc:sldMk cId="0" sldId="412"/>
            <ac:spMk id="180249" creationId="{00000000-0000-0000-0000-000000000000}"/>
          </ac:spMkLst>
        </pc:spChg>
        <pc:graphicFrameChg chg="add">
          <ac:chgData name="saima amer" userId="bde535cdec7e6fa7" providerId="LiveId" clId="{27E2D4E8-272D-4911-A345-415DDA4996E0}" dt="2023-04-02T21:37:45.681" v="1771"/>
          <ac:graphicFrameMkLst>
            <pc:docMk/>
            <pc:sldMk cId="0" sldId="412"/>
            <ac:graphicFrameMk id="2" creationId="{D4797E5D-E7AC-4286-9CBC-5776C9D82CFD}"/>
          </ac:graphicFrameMkLst>
        </pc:graphicFrameChg>
        <pc:graphicFrameChg chg="del">
          <ac:chgData name="saima amer" userId="bde535cdec7e6fa7" providerId="LiveId" clId="{27E2D4E8-272D-4911-A345-415DDA4996E0}" dt="2023-04-02T21:37:45.681" v="1771"/>
          <ac:graphicFrameMkLst>
            <pc:docMk/>
            <pc:sldMk cId="0" sldId="412"/>
            <ac:graphicFrameMk id="180226" creationId="{00000000-0000-0000-0000-000000000000}"/>
          </ac:graphicFrameMkLst>
        </pc:graphicFrameChg>
      </pc:sldChg>
      <pc:sldChg chg="del">
        <pc:chgData name="saima amer" userId="bde535cdec7e6fa7" providerId="LiveId" clId="{27E2D4E8-272D-4911-A345-415DDA4996E0}" dt="2023-04-02T23:35:15.847" v="3845" actId="2696"/>
        <pc:sldMkLst>
          <pc:docMk/>
          <pc:sldMk cId="0" sldId="414"/>
        </pc:sldMkLst>
      </pc:sldChg>
      <pc:sldChg chg="modSp del">
        <pc:chgData name="saima amer" userId="bde535cdec7e6fa7" providerId="LiveId" clId="{27E2D4E8-272D-4911-A345-415DDA4996E0}" dt="2023-04-02T23:35:47.720" v="3849" actId="2696"/>
        <pc:sldMkLst>
          <pc:docMk/>
          <pc:sldMk cId="0" sldId="420"/>
        </pc:sldMkLst>
        <pc:spChg chg="mod">
          <ac:chgData name="saima amer" userId="bde535cdec7e6fa7" providerId="LiveId" clId="{27E2D4E8-272D-4911-A345-415DDA4996E0}" dt="2023-04-02T23:31:24.423" v="3824" actId="14100"/>
          <ac:spMkLst>
            <pc:docMk/>
            <pc:sldMk cId="0" sldId="420"/>
            <ac:spMk id="15363" creationId="{00000000-0000-0000-0000-000000000000}"/>
          </ac:spMkLst>
        </pc:spChg>
      </pc:sldChg>
      <pc:sldChg chg="modSp">
        <pc:chgData name="saima amer" userId="bde535cdec7e6fa7" providerId="LiveId" clId="{27E2D4E8-272D-4911-A345-415DDA4996E0}" dt="2023-04-03T00:04:42.207" v="4016" actId="1076"/>
        <pc:sldMkLst>
          <pc:docMk/>
          <pc:sldMk cId="0" sldId="422"/>
        </pc:sldMkLst>
        <pc:spChg chg="mod">
          <ac:chgData name="saima amer" userId="bde535cdec7e6fa7" providerId="LiveId" clId="{27E2D4E8-272D-4911-A345-415DDA4996E0}" dt="2023-04-03T00:04:42.207" v="4016" actId="1076"/>
          <ac:spMkLst>
            <pc:docMk/>
            <pc:sldMk cId="0" sldId="422"/>
            <ac:spMk id="16386" creationId="{00000000-0000-0000-0000-000000000000}"/>
          </ac:spMkLst>
        </pc:spChg>
      </pc:sldChg>
      <pc:sldChg chg="modSp">
        <pc:chgData name="saima amer" userId="bde535cdec7e6fa7" providerId="LiveId" clId="{27E2D4E8-272D-4911-A345-415DDA4996E0}" dt="2023-04-03T00:04:54.740" v="4018" actId="113"/>
        <pc:sldMkLst>
          <pc:docMk/>
          <pc:sldMk cId="0" sldId="426"/>
        </pc:sldMkLst>
        <pc:spChg chg="mod">
          <ac:chgData name="saima amer" userId="bde535cdec7e6fa7" providerId="LiveId" clId="{27E2D4E8-272D-4911-A345-415DDA4996E0}" dt="2023-04-03T00:04:54.740" v="4018" actId="113"/>
          <ac:spMkLst>
            <pc:docMk/>
            <pc:sldMk cId="0" sldId="426"/>
            <ac:spMk id="20482" creationId="{00000000-0000-0000-0000-000000000000}"/>
          </ac:spMkLst>
        </pc:spChg>
      </pc:sldChg>
      <pc:sldChg chg="del">
        <pc:chgData name="saima amer" userId="bde535cdec7e6fa7" providerId="LiveId" clId="{27E2D4E8-272D-4911-A345-415DDA4996E0}" dt="2023-04-02T23:35:27.862" v="3847" actId="2696"/>
        <pc:sldMkLst>
          <pc:docMk/>
          <pc:sldMk cId="0" sldId="428"/>
        </pc:sldMkLst>
      </pc:sldChg>
      <pc:sldChg chg="del">
        <pc:chgData name="saima amer" userId="bde535cdec7e6fa7" providerId="LiveId" clId="{27E2D4E8-272D-4911-A345-415DDA4996E0}" dt="2023-04-02T23:35:38.078" v="3848" actId="2696"/>
        <pc:sldMkLst>
          <pc:docMk/>
          <pc:sldMk cId="0" sldId="429"/>
        </pc:sldMkLst>
      </pc:sldChg>
      <pc:sldChg chg="del">
        <pc:chgData name="saima amer" userId="bde535cdec7e6fa7" providerId="LiveId" clId="{27E2D4E8-272D-4911-A345-415DDA4996E0}" dt="2023-04-02T23:36:03.076" v="3850" actId="2696"/>
        <pc:sldMkLst>
          <pc:docMk/>
          <pc:sldMk cId="0" sldId="431"/>
        </pc:sldMkLst>
      </pc:sldChg>
      <pc:sldChg chg="del">
        <pc:chgData name="saima amer" userId="bde535cdec7e6fa7" providerId="LiveId" clId="{27E2D4E8-272D-4911-A345-415DDA4996E0}" dt="2023-04-02T23:36:11.332" v="3851" actId="2696"/>
        <pc:sldMkLst>
          <pc:docMk/>
          <pc:sldMk cId="0" sldId="433"/>
        </pc:sldMkLst>
      </pc:sldChg>
      <pc:sldChg chg="del">
        <pc:chgData name="saima amer" userId="bde535cdec7e6fa7" providerId="LiveId" clId="{27E2D4E8-272D-4911-A345-415DDA4996E0}" dt="2023-04-02T23:36:15.442" v="3852" actId="2696"/>
        <pc:sldMkLst>
          <pc:docMk/>
          <pc:sldMk cId="0" sldId="435"/>
        </pc:sldMkLst>
      </pc:sldChg>
      <pc:sldChg chg="del">
        <pc:chgData name="saima amer" userId="bde535cdec7e6fa7" providerId="LiveId" clId="{27E2D4E8-272D-4911-A345-415DDA4996E0}" dt="2023-04-02T23:36:19.523" v="3853" actId="2696"/>
        <pc:sldMkLst>
          <pc:docMk/>
          <pc:sldMk cId="0" sldId="437"/>
        </pc:sldMkLst>
      </pc:sldChg>
      <pc:sldChg chg="del">
        <pc:chgData name="saima amer" userId="bde535cdec7e6fa7" providerId="LiveId" clId="{27E2D4E8-272D-4911-A345-415DDA4996E0}" dt="2023-04-02T23:36:22.852" v="3854" actId="2696"/>
        <pc:sldMkLst>
          <pc:docMk/>
          <pc:sldMk cId="0" sldId="439"/>
        </pc:sldMkLst>
      </pc:sldChg>
      <pc:sldChg chg="del">
        <pc:chgData name="saima amer" userId="bde535cdec7e6fa7" providerId="LiveId" clId="{27E2D4E8-272D-4911-A345-415DDA4996E0}" dt="2023-04-02T23:36:28.292" v="3855" actId="2696"/>
        <pc:sldMkLst>
          <pc:docMk/>
          <pc:sldMk cId="0" sldId="441"/>
        </pc:sldMkLst>
      </pc:sldChg>
      <pc:sldChg chg="del">
        <pc:chgData name="saima amer" userId="bde535cdec7e6fa7" providerId="LiveId" clId="{27E2D4E8-272D-4911-A345-415DDA4996E0}" dt="2023-04-02T23:36:34.344" v="3857" actId="2696"/>
        <pc:sldMkLst>
          <pc:docMk/>
          <pc:sldMk cId="0" sldId="449"/>
        </pc:sldMkLst>
      </pc:sldChg>
      <pc:sldChg chg="del">
        <pc:chgData name="saima amer" userId="bde535cdec7e6fa7" providerId="LiveId" clId="{27E2D4E8-272D-4911-A345-415DDA4996E0}" dt="2023-04-02T23:36:31.357" v="3856" actId="2696"/>
        <pc:sldMkLst>
          <pc:docMk/>
          <pc:sldMk cId="0" sldId="452"/>
        </pc:sldMkLst>
      </pc:sldChg>
      <pc:sldChg chg="del">
        <pc:chgData name="saima amer" userId="bde535cdec7e6fa7" providerId="LiveId" clId="{27E2D4E8-272D-4911-A345-415DDA4996E0}" dt="2023-04-02T23:36:45.913" v="3860" actId="2696"/>
        <pc:sldMkLst>
          <pc:docMk/>
          <pc:sldMk cId="2454950729" sldId="454"/>
        </pc:sldMkLst>
      </pc:sldChg>
      <pc:sldChg chg="modSp">
        <pc:chgData name="saima amer" userId="bde535cdec7e6fa7" providerId="LiveId" clId="{27E2D4E8-272D-4911-A345-415DDA4996E0}" dt="2023-04-03T00:06:00.776" v="4029" actId="2716"/>
        <pc:sldMkLst>
          <pc:docMk/>
          <pc:sldMk cId="3498132726" sldId="455"/>
        </pc:sldMkLst>
        <pc:spChg chg="mod">
          <ac:chgData name="saima amer" userId="bde535cdec7e6fa7" providerId="LiveId" clId="{27E2D4E8-272D-4911-A345-415DDA4996E0}" dt="2023-04-03T00:06:00.776" v="4029" actId="2716"/>
          <ac:spMkLst>
            <pc:docMk/>
            <pc:sldMk cId="3498132726" sldId="455"/>
            <ac:spMk id="2" creationId="{00000000-0000-0000-0000-000000000000}"/>
          </ac:spMkLst>
        </pc:spChg>
      </pc:sldChg>
      <pc:sldChg chg="modSp">
        <pc:chgData name="saima amer" userId="bde535cdec7e6fa7" providerId="LiveId" clId="{27E2D4E8-272D-4911-A345-415DDA4996E0}" dt="2023-04-03T00:06:11.579" v="4031" actId="2716"/>
        <pc:sldMkLst>
          <pc:docMk/>
          <pc:sldMk cId="3017928966" sldId="456"/>
        </pc:sldMkLst>
        <pc:spChg chg="mod">
          <ac:chgData name="saima amer" userId="bde535cdec7e6fa7" providerId="LiveId" clId="{27E2D4E8-272D-4911-A345-415DDA4996E0}" dt="2023-04-03T00:06:11.579" v="4031" actId="2716"/>
          <ac:spMkLst>
            <pc:docMk/>
            <pc:sldMk cId="3017928966" sldId="456"/>
            <ac:spMk id="2" creationId="{00000000-0000-0000-0000-000000000000}"/>
          </ac:spMkLst>
        </pc:spChg>
      </pc:sldChg>
      <pc:sldChg chg="modSp">
        <pc:chgData name="saima amer" userId="bde535cdec7e6fa7" providerId="LiveId" clId="{27E2D4E8-272D-4911-A345-415DDA4996E0}" dt="2023-04-03T00:06:22.693" v="4033" actId="2716"/>
        <pc:sldMkLst>
          <pc:docMk/>
          <pc:sldMk cId="4044289080" sldId="457"/>
        </pc:sldMkLst>
        <pc:spChg chg="mod">
          <ac:chgData name="saima amer" userId="bde535cdec7e6fa7" providerId="LiveId" clId="{27E2D4E8-272D-4911-A345-415DDA4996E0}" dt="2023-04-03T00:06:22.693" v="4033" actId="2716"/>
          <ac:spMkLst>
            <pc:docMk/>
            <pc:sldMk cId="4044289080" sldId="457"/>
            <ac:spMk id="2" creationId="{00000000-0000-0000-0000-000000000000}"/>
          </ac:spMkLst>
        </pc:spChg>
      </pc:sldChg>
      <pc:sldChg chg="modSp">
        <pc:chgData name="saima amer" userId="bde535cdec7e6fa7" providerId="LiveId" clId="{27E2D4E8-272D-4911-A345-415DDA4996E0}" dt="2023-04-03T00:06:33.794" v="4037" actId="1035"/>
        <pc:sldMkLst>
          <pc:docMk/>
          <pc:sldMk cId="2871188116" sldId="458"/>
        </pc:sldMkLst>
        <pc:spChg chg="mod">
          <ac:chgData name="saima amer" userId="bde535cdec7e6fa7" providerId="LiveId" clId="{27E2D4E8-272D-4911-A345-415DDA4996E0}" dt="2023-04-03T00:06:33.794" v="4037" actId="1035"/>
          <ac:spMkLst>
            <pc:docMk/>
            <pc:sldMk cId="2871188116" sldId="458"/>
            <ac:spMk id="2" creationId="{00000000-0000-0000-0000-000000000000}"/>
          </ac:spMkLst>
        </pc:spChg>
      </pc:sldChg>
      <pc:sldChg chg="modSp">
        <pc:chgData name="saima amer" userId="bde535cdec7e6fa7" providerId="LiveId" clId="{27E2D4E8-272D-4911-A345-415DDA4996E0}" dt="2023-04-03T00:06:42.001" v="4039" actId="2716"/>
        <pc:sldMkLst>
          <pc:docMk/>
          <pc:sldMk cId="1167878691" sldId="459"/>
        </pc:sldMkLst>
        <pc:spChg chg="mod">
          <ac:chgData name="saima amer" userId="bde535cdec7e6fa7" providerId="LiveId" clId="{27E2D4E8-272D-4911-A345-415DDA4996E0}" dt="2023-04-03T00:06:42.001" v="4039" actId="2716"/>
          <ac:spMkLst>
            <pc:docMk/>
            <pc:sldMk cId="1167878691" sldId="459"/>
            <ac:spMk id="2" creationId="{00000000-0000-0000-0000-000000000000}"/>
          </ac:spMkLst>
        </pc:spChg>
      </pc:sldChg>
      <pc:sldChg chg="modSp">
        <pc:chgData name="saima amer" userId="bde535cdec7e6fa7" providerId="LiveId" clId="{27E2D4E8-272D-4911-A345-415DDA4996E0}" dt="2023-04-03T00:06:52.170" v="4041" actId="113"/>
        <pc:sldMkLst>
          <pc:docMk/>
          <pc:sldMk cId="1386159275" sldId="460"/>
        </pc:sldMkLst>
        <pc:spChg chg="mod">
          <ac:chgData name="saima amer" userId="bde535cdec7e6fa7" providerId="LiveId" clId="{27E2D4E8-272D-4911-A345-415DDA4996E0}" dt="2023-04-03T00:06:52.170" v="4041" actId="113"/>
          <ac:spMkLst>
            <pc:docMk/>
            <pc:sldMk cId="1386159275" sldId="460"/>
            <ac:spMk id="2" creationId="{00000000-0000-0000-0000-000000000000}"/>
          </ac:spMkLst>
        </pc:spChg>
      </pc:sldChg>
      <pc:sldChg chg="modSp">
        <pc:chgData name="saima amer" userId="bde535cdec7e6fa7" providerId="LiveId" clId="{27E2D4E8-272D-4911-A345-415DDA4996E0}" dt="2023-04-03T00:07:19.331" v="4046" actId="113"/>
        <pc:sldMkLst>
          <pc:docMk/>
          <pc:sldMk cId="180263375" sldId="461"/>
        </pc:sldMkLst>
        <pc:spChg chg="mod">
          <ac:chgData name="saima amer" userId="bde535cdec7e6fa7" providerId="LiveId" clId="{27E2D4E8-272D-4911-A345-415DDA4996E0}" dt="2023-04-03T00:07:19.331" v="4046" actId="113"/>
          <ac:spMkLst>
            <pc:docMk/>
            <pc:sldMk cId="180263375" sldId="461"/>
            <ac:spMk id="2" creationId="{00000000-0000-0000-0000-000000000000}"/>
          </ac:spMkLst>
        </pc:spChg>
      </pc:sldChg>
      <pc:sldChg chg="modSp">
        <pc:chgData name="saima amer" userId="bde535cdec7e6fa7" providerId="LiveId" clId="{27E2D4E8-272D-4911-A345-415DDA4996E0}" dt="2023-04-03T00:07:26.785" v="4048" actId="2716"/>
        <pc:sldMkLst>
          <pc:docMk/>
          <pc:sldMk cId="168677078" sldId="462"/>
        </pc:sldMkLst>
        <pc:spChg chg="mod">
          <ac:chgData name="saima amer" userId="bde535cdec7e6fa7" providerId="LiveId" clId="{27E2D4E8-272D-4911-A345-415DDA4996E0}" dt="2023-04-03T00:07:26.785" v="4048" actId="2716"/>
          <ac:spMkLst>
            <pc:docMk/>
            <pc:sldMk cId="168677078" sldId="462"/>
            <ac:spMk id="2" creationId="{00000000-0000-0000-0000-000000000000}"/>
          </ac:spMkLst>
        </pc:spChg>
      </pc:sldChg>
      <pc:sldChg chg="modSp">
        <pc:chgData name="saima amer" userId="bde535cdec7e6fa7" providerId="LiveId" clId="{27E2D4E8-272D-4911-A345-415DDA4996E0}" dt="2023-04-03T00:07:35.841" v="4050" actId="113"/>
        <pc:sldMkLst>
          <pc:docMk/>
          <pc:sldMk cId="3369885035" sldId="463"/>
        </pc:sldMkLst>
        <pc:spChg chg="mod">
          <ac:chgData name="saima amer" userId="bde535cdec7e6fa7" providerId="LiveId" clId="{27E2D4E8-272D-4911-A345-415DDA4996E0}" dt="2023-04-03T00:07:35.841" v="4050" actId="113"/>
          <ac:spMkLst>
            <pc:docMk/>
            <pc:sldMk cId="3369885035" sldId="463"/>
            <ac:spMk id="2" creationId="{00000000-0000-0000-0000-000000000000}"/>
          </ac:spMkLst>
        </pc:spChg>
      </pc:sldChg>
      <pc:sldChg chg="modSp">
        <pc:chgData name="saima amer" userId="bde535cdec7e6fa7" providerId="LiveId" clId="{27E2D4E8-272D-4911-A345-415DDA4996E0}" dt="2023-04-03T00:07:43.764" v="4052" actId="113"/>
        <pc:sldMkLst>
          <pc:docMk/>
          <pc:sldMk cId="51217182" sldId="464"/>
        </pc:sldMkLst>
        <pc:spChg chg="mod">
          <ac:chgData name="saima amer" userId="bde535cdec7e6fa7" providerId="LiveId" clId="{27E2D4E8-272D-4911-A345-415DDA4996E0}" dt="2023-04-03T00:07:43.764" v="4052" actId="113"/>
          <ac:spMkLst>
            <pc:docMk/>
            <pc:sldMk cId="51217182" sldId="464"/>
            <ac:spMk id="2" creationId="{00000000-0000-0000-0000-000000000000}"/>
          </ac:spMkLst>
        </pc:spChg>
      </pc:sldChg>
      <pc:sldChg chg="modSp">
        <pc:chgData name="saima amer" userId="bde535cdec7e6fa7" providerId="LiveId" clId="{27E2D4E8-272D-4911-A345-415DDA4996E0}" dt="2023-04-03T00:07:54.183" v="4054" actId="113"/>
        <pc:sldMkLst>
          <pc:docMk/>
          <pc:sldMk cId="1375730056" sldId="465"/>
        </pc:sldMkLst>
        <pc:spChg chg="mod">
          <ac:chgData name="saima amer" userId="bde535cdec7e6fa7" providerId="LiveId" clId="{27E2D4E8-272D-4911-A345-415DDA4996E0}" dt="2023-04-03T00:07:54.183" v="4054" actId="113"/>
          <ac:spMkLst>
            <pc:docMk/>
            <pc:sldMk cId="1375730056" sldId="465"/>
            <ac:spMk id="2" creationId="{00000000-0000-0000-0000-000000000000}"/>
          </ac:spMkLst>
        </pc:spChg>
      </pc:sldChg>
      <pc:sldChg chg="modSp">
        <pc:chgData name="saima amer" userId="bde535cdec7e6fa7" providerId="LiveId" clId="{27E2D4E8-272D-4911-A345-415DDA4996E0}" dt="2023-04-03T00:08:05.665" v="4056" actId="2716"/>
        <pc:sldMkLst>
          <pc:docMk/>
          <pc:sldMk cId="3134487623" sldId="466"/>
        </pc:sldMkLst>
        <pc:spChg chg="mod">
          <ac:chgData name="saima amer" userId="bde535cdec7e6fa7" providerId="LiveId" clId="{27E2D4E8-272D-4911-A345-415DDA4996E0}" dt="2023-04-03T00:08:05.665" v="4056" actId="2716"/>
          <ac:spMkLst>
            <pc:docMk/>
            <pc:sldMk cId="3134487623" sldId="466"/>
            <ac:spMk id="2" creationId="{00000000-0000-0000-0000-000000000000}"/>
          </ac:spMkLst>
        </pc:spChg>
      </pc:sldChg>
      <pc:sldChg chg="modSp">
        <pc:chgData name="saima amer" userId="bde535cdec7e6fa7" providerId="LiveId" clId="{27E2D4E8-272D-4911-A345-415DDA4996E0}" dt="2023-04-03T00:08:13.914" v="4058" actId="2716"/>
        <pc:sldMkLst>
          <pc:docMk/>
          <pc:sldMk cId="195252654" sldId="467"/>
        </pc:sldMkLst>
        <pc:spChg chg="mod">
          <ac:chgData name="saima amer" userId="bde535cdec7e6fa7" providerId="LiveId" clId="{27E2D4E8-272D-4911-A345-415DDA4996E0}" dt="2023-04-03T00:08:13.914" v="4058" actId="2716"/>
          <ac:spMkLst>
            <pc:docMk/>
            <pc:sldMk cId="195252654" sldId="467"/>
            <ac:spMk id="2" creationId="{00000000-0000-0000-0000-000000000000}"/>
          </ac:spMkLst>
        </pc:spChg>
      </pc:sldChg>
      <pc:sldChg chg="modSp">
        <pc:chgData name="saima amer" userId="bde535cdec7e6fa7" providerId="LiveId" clId="{27E2D4E8-272D-4911-A345-415DDA4996E0}" dt="2023-04-03T00:10:15.015" v="4097" actId="1035"/>
        <pc:sldMkLst>
          <pc:docMk/>
          <pc:sldMk cId="1637592685" sldId="468"/>
        </pc:sldMkLst>
        <pc:spChg chg="mod">
          <ac:chgData name="saima amer" userId="bde535cdec7e6fa7" providerId="LiveId" clId="{27E2D4E8-272D-4911-A345-415DDA4996E0}" dt="2023-04-03T00:08:24.432" v="4060" actId="113"/>
          <ac:spMkLst>
            <pc:docMk/>
            <pc:sldMk cId="1637592685" sldId="468"/>
            <ac:spMk id="2" creationId="{00000000-0000-0000-0000-000000000000}"/>
          </ac:spMkLst>
        </pc:spChg>
        <pc:spChg chg="mod">
          <ac:chgData name="saima amer" userId="bde535cdec7e6fa7" providerId="LiveId" clId="{27E2D4E8-272D-4911-A345-415DDA4996E0}" dt="2023-04-03T00:10:15.015" v="4097" actId="1035"/>
          <ac:spMkLst>
            <pc:docMk/>
            <pc:sldMk cId="1637592685" sldId="468"/>
            <ac:spMk id="3" creationId="{00000000-0000-0000-0000-000000000000}"/>
          </ac:spMkLst>
        </pc:spChg>
      </pc:sldChg>
      <pc:sldChg chg="modSp">
        <pc:chgData name="saima amer" userId="bde535cdec7e6fa7" providerId="LiveId" clId="{27E2D4E8-272D-4911-A345-415DDA4996E0}" dt="2023-04-03T00:11:30.066" v="4122" actId="2716"/>
        <pc:sldMkLst>
          <pc:docMk/>
          <pc:sldMk cId="3565992852" sldId="469"/>
        </pc:sldMkLst>
        <pc:spChg chg="mod">
          <ac:chgData name="saima amer" userId="bde535cdec7e6fa7" providerId="LiveId" clId="{27E2D4E8-272D-4911-A345-415DDA4996E0}" dt="2023-04-03T00:11:30.066" v="4122" actId="2716"/>
          <ac:spMkLst>
            <pc:docMk/>
            <pc:sldMk cId="3565992852" sldId="469"/>
            <ac:spMk id="2" creationId="{00000000-0000-0000-0000-000000000000}"/>
          </ac:spMkLst>
        </pc:spChg>
      </pc:sldChg>
      <pc:sldChg chg="modSp">
        <pc:chgData name="saima amer" userId="bde535cdec7e6fa7" providerId="LiveId" clId="{27E2D4E8-272D-4911-A345-415DDA4996E0}" dt="2023-04-03T00:11:42.840" v="4127" actId="2716"/>
        <pc:sldMkLst>
          <pc:docMk/>
          <pc:sldMk cId="1601911017" sldId="470"/>
        </pc:sldMkLst>
        <pc:spChg chg="mod">
          <ac:chgData name="saima amer" userId="bde535cdec7e6fa7" providerId="LiveId" clId="{27E2D4E8-272D-4911-A345-415DDA4996E0}" dt="2023-04-03T00:11:42.840" v="4127" actId="2716"/>
          <ac:spMkLst>
            <pc:docMk/>
            <pc:sldMk cId="1601911017" sldId="470"/>
            <ac:spMk id="2" creationId="{00000000-0000-0000-0000-000000000000}"/>
          </ac:spMkLst>
        </pc:spChg>
      </pc:sldChg>
      <pc:sldChg chg="modSp">
        <pc:chgData name="saima amer" userId="bde535cdec7e6fa7" providerId="LiveId" clId="{27E2D4E8-272D-4911-A345-415DDA4996E0}" dt="2023-04-03T00:12:26.285" v="4141" actId="1035"/>
        <pc:sldMkLst>
          <pc:docMk/>
          <pc:sldMk cId="3586100617" sldId="471"/>
        </pc:sldMkLst>
        <pc:spChg chg="mod">
          <ac:chgData name="saima amer" userId="bde535cdec7e6fa7" providerId="LiveId" clId="{27E2D4E8-272D-4911-A345-415DDA4996E0}" dt="2023-04-03T00:11:55.866" v="4132" actId="1035"/>
          <ac:spMkLst>
            <pc:docMk/>
            <pc:sldMk cId="3586100617" sldId="471"/>
            <ac:spMk id="2" creationId="{00000000-0000-0000-0000-000000000000}"/>
          </ac:spMkLst>
        </pc:spChg>
        <pc:spChg chg="mod">
          <ac:chgData name="saima amer" userId="bde535cdec7e6fa7" providerId="LiveId" clId="{27E2D4E8-272D-4911-A345-415DDA4996E0}" dt="2023-04-03T00:12:26.285" v="4141" actId="1035"/>
          <ac:spMkLst>
            <pc:docMk/>
            <pc:sldMk cId="3586100617" sldId="471"/>
            <ac:spMk id="3" creationId="{00000000-0000-0000-0000-000000000000}"/>
          </ac:spMkLst>
        </pc:spChg>
      </pc:sldChg>
      <pc:sldChg chg="modSp">
        <pc:chgData name="saima amer" userId="bde535cdec7e6fa7" providerId="LiveId" clId="{27E2D4E8-272D-4911-A345-415DDA4996E0}" dt="2023-04-03T00:12:44.867" v="4144" actId="5793"/>
        <pc:sldMkLst>
          <pc:docMk/>
          <pc:sldMk cId="3897163708" sldId="472"/>
        </pc:sldMkLst>
        <pc:spChg chg="mod">
          <ac:chgData name="saima amer" userId="bde535cdec7e6fa7" providerId="LiveId" clId="{27E2D4E8-272D-4911-A345-415DDA4996E0}" dt="2023-04-03T00:12:38.474" v="4143" actId="2716"/>
          <ac:spMkLst>
            <pc:docMk/>
            <pc:sldMk cId="3897163708" sldId="472"/>
            <ac:spMk id="2" creationId="{00000000-0000-0000-0000-000000000000}"/>
          </ac:spMkLst>
        </pc:spChg>
        <pc:spChg chg="mod">
          <ac:chgData name="saima amer" userId="bde535cdec7e6fa7" providerId="LiveId" clId="{27E2D4E8-272D-4911-A345-415DDA4996E0}" dt="2023-04-03T00:12:44.867" v="4144" actId="5793"/>
          <ac:spMkLst>
            <pc:docMk/>
            <pc:sldMk cId="3897163708" sldId="472"/>
            <ac:spMk id="3" creationId="{00000000-0000-0000-0000-000000000000}"/>
          </ac:spMkLst>
        </pc:spChg>
      </pc:sldChg>
      <pc:sldChg chg="modSp">
        <pc:chgData name="saima amer" userId="bde535cdec7e6fa7" providerId="LiveId" clId="{27E2D4E8-272D-4911-A345-415DDA4996E0}" dt="2023-04-03T00:12:57.029" v="4146" actId="2716"/>
        <pc:sldMkLst>
          <pc:docMk/>
          <pc:sldMk cId="3007757" sldId="473"/>
        </pc:sldMkLst>
        <pc:spChg chg="mod">
          <ac:chgData name="saima amer" userId="bde535cdec7e6fa7" providerId="LiveId" clId="{27E2D4E8-272D-4911-A345-415DDA4996E0}" dt="2023-04-03T00:12:57.029" v="4146" actId="2716"/>
          <ac:spMkLst>
            <pc:docMk/>
            <pc:sldMk cId="3007757" sldId="473"/>
            <ac:spMk id="2" creationId="{00000000-0000-0000-0000-000000000000}"/>
          </ac:spMkLst>
        </pc:spChg>
      </pc:sldChg>
      <pc:sldChg chg="modSp">
        <pc:chgData name="saima amer" userId="bde535cdec7e6fa7" providerId="LiveId" clId="{27E2D4E8-272D-4911-A345-415DDA4996E0}" dt="2023-04-03T00:13:06.064" v="4148" actId="2716"/>
        <pc:sldMkLst>
          <pc:docMk/>
          <pc:sldMk cId="3015357964" sldId="474"/>
        </pc:sldMkLst>
        <pc:spChg chg="mod">
          <ac:chgData name="saima amer" userId="bde535cdec7e6fa7" providerId="LiveId" clId="{27E2D4E8-272D-4911-A345-415DDA4996E0}" dt="2023-04-03T00:13:06.064" v="4148" actId="2716"/>
          <ac:spMkLst>
            <pc:docMk/>
            <pc:sldMk cId="3015357964" sldId="474"/>
            <ac:spMk id="2" creationId="{00000000-0000-0000-0000-000000000000}"/>
          </ac:spMkLst>
        </pc:spChg>
      </pc:sldChg>
      <pc:sldChg chg="modSp">
        <pc:chgData name="saima amer" userId="bde535cdec7e6fa7" providerId="LiveId" clId="{27E2D4E8-272D-4911-A345-415DDA4996E0}" dt="2023-04-03T00:11:14.938" v="4120" actId="1035"/>
        <pc:sldMkLst>
          <pc:docMk/>
          <pc:sldMk cId="0" sldId="475"/>
        </pc:sldMkLst>
        <pc:spChg chg="mod">
          <ac:chgData name="saima amer" userId="bde535cdec7e6fa7" providerId="LiveId" clId="{27E2D4E8-272D-4911-A345-415DDA4996E0}" dt="2023-04-03T00:11:14.938" v="4120" actId="1035"/>
          <ac:spMkLst>
            <pc:docMk/>
            <pc:sldMk cId="0" sldId="475"/>
            <ac:spMk id="2" creationId="{00000000-0000-0000-0000-000000000000}"/>
          </ac:spMkLst>
        </pc:spChg>
        <pc:spChg chg="mod">
          <ac:chgData name="saima amer" userId="bde535cdec7e6fa7" providerId="LiveId" clId="{27E2D4E8-272D-4911-A345-415DDA4996E0}" dt="2023-04-03T00:11:10.975" v="4119" actId="1036"/>
          <ac:spMkLst>
            <pc:docMk/>
            <pc:sldMk cId="0" sldId="475"/>
            <ac:spMk id="3" creationId="{00000000-0000-0000-0000-000000000000}"/>
          </ac:spMkLst>
        </pc:spChg>
      </pc:sldChg>
      <pc:sldChg chg="modSp">
        <pc:chgData name="saima amer" userId="bde535cdec7e6fa7" providerId="LiveId" clId="{27E2D4E8-272D-4911-A345-415DDA4996E0}" dt="2023-04-03T00:07:08.008" v="4044" actId="20577"/>
        <pc:sldMkLst>
          <pc:docMk/>
          <pc:sldMk cId="0" sldId="476"/>
        </pc:sldMkLst>
        <pc:spChg chg="mod">
          <ac:chgData name="saima amer" userId="bde535cdec7e6fa7" providerId="LiveId" clId="{27E2D4E8-272D-4911-A345-415DDA4996E0}" dt="2023-04-03T00:07:01.164" v="4043" actId="2716"/>
          <ac:spMkLst>
            <pc:docMk/>
            <pc:sldMk cId="0" sldId="476"/>
            <ac:spMk id="2" creationId="{00000000-0000-0000-0000-000000000000}"/>
          </ac:spMkLst>
        </pc:spChg>
        <pc:spChg chg="mod">
          <ac:chgData name="saima amer" userId="bde535cdec7e6fa7" providerId="LiveId" clId="{27E2D4E8-272D-4911-A345-415DDA4996E0}" dt="2023-04-03T00:07:08.008" v="4044" actId="20577"/>
          <ac:spMkLst>
            <pc:docMk/>
            <pc:sldMk cId="0" sldId="476"/>
            <ac:spMk id="3" creationId="{00000000-0000-0000-0000-000000000000}"/>
          </ac:spMkLst>
        </pc:spChg>
      </pc:sldChg>
      <pc:sldChg chg="addSp delSp modSp new add">
        <pc:chgData name="saima amer" userId="bde535cdec7e6fa7" providerId="LiveId" clId="{27E2D4E8-272D-4911-A345-415DDA4996E0}" dt="2023-04-02T20:50:29.749" v="486" actId="1076"/>
        <pc:sldMkLst>
          <pc:docMk/>
          <pc:sldMk cId="1395121947" sldId="477"/>
        </pc:sldMkLst>
        <pc:spChg chg="mod">
          <ac:chgData name="saima amer" userId="bde535cdec7e6fa7" providerId="LiveId" clId="{27E2D4E8-272D-4911-A345-415DDA4996E0}" dt="2023-04-02T20:41:28.025" v="79" actId="113"/>
          <ac:spMkLst>
            <pc:docMk/>
            <pc:sldMk cId="1395121947" sldId="477"/>
            <ac:spMk id="2" creationId="{8B6C6F3B-99E7-4B6D-A27F-7EE4E30BEEBB}"/>
          </ac:spMkLst>
        </pc:spChg>
        <pc:spChg chg="del">
          <ac:chgData name="saima amer" userId="bde535cdec7e6fa7" providerId="LiveId" clId="{27E2D4E8-272D-4911-A345-415DDA4996E0}" dt="2023-04-02T20:40:43.117" v="33"/>
          <ac:spMkLst>
            <pc:docMk/>
            <pc:sldMk cId="1395121947" sldId="477"/>
            <ac:spMk id="3" creationId="{9753EEC6-2F2E-4CDA-9098-BD0DF3D90219}"/>
          </ac:spMkLst>
        </pc:spChg>
        <pc:spChg chg="add mod">
          <ac:chgData name="saima amer" userId="bde535cdec7e6fa7" providerId="LiveId" clId="{27E2D4E8-272D-4911-A345-415DDA4996E0}" dt="2023-04-02T20:50:29.749" v="486" actId="1076"/>
          <ac:spMkLst>
            <pc:docMk/>
            <pc:sldMk cId="1395121947" sldId="477"/>
            <ac:spMk id="4" creationId="{7C3A0B51-2826-44F0-B7B5-6099BE7464DD}"/>
          </ac:spMkLst>
        </pc:spChg>
        <pc:picChg chg="add mod">
          <ac:chgData name="saima amer" userId="bde535cdec7e6fa7" providerId="LiveId" clId="{27E2D4E8-272D-4911-A345-415DDA4996E0}" dt="2023-04-02T20:50:23.969" v="485" actId="14100"/>
          <ac:picMkLst>
            <pc:docMk/>
            <pc:sldMk cId="1395121947" sldId="477"/>
            <ac:picMk id="30722" creationId="{270907B8-CFAC-4239-8AAE-5ABB3F5DD4A6}"/>
          </ac:picMkLst>
        </pc:picChg>
      </pc:sldChg>
      <pc:sldChg chg="modSp new add">
        <pc:chgData name="saima amer" userId="bde535cdec7e6fa7" providerId="LiveId" clId="{27E2D4E8-272D-4911-A345-415DDA4996E0}" dt="2023-04-03T00:14:38.452" v="4157" actId="113"/>
        <pc:sldMkLst>
          <pc:docMk/>
          <pc:sldMk cId="4071816236" sldId="478"/>
        </pc:sldMkLst>
        <pc:spChg chg="mod">
          <ac:chgData name="saima amer" userId="bde535cdec7e6fa7" providerId="LiveId" clId="{27E2D4E8-272D-4911-A345-415DDA4996E0}" dt="2023-04-03T00:14:38.452" v="4157" actId="113"/>
          <ac:spMkLst>
            <pc:docMk/>
            <pc:sldMk cId="4071816236" sldId="478"/>
            <ac:spMk id="2" creationId="{518049B2-88A0-477C-B4AB-6DF91992075D}"/>
          </ac:spMkLst>
        </pc:spChg>
        <pc:spChg chg="mod">
          <ac:chgData name="saima amer" userId="bde535cdec7e6fa7" providerId="LiveId" clId="{27E2D4E8-272D-4911-A345-415DDA4996E0}" dt="2023-04-02T20:45:06.857" v="218" actId="20577"/>
          <ac:spMkLst>
            <pc:docMk/>
            <pc:sldMk cId="4071816236" sldId="478"/>
            <ac:spMk id="3" creationId="{A0BF1363-BEB5-4838-B9F3-55CA24741DA2}"/>
          </ac:spMkLst>
        </pc:spChg>
      </pc:sldChg>
      <pc:sldChg chg="modSp new add">
        <pc:chgData name="saima amer" userId="bde535cdec7e6fa7" providerId="LiveId" clId="{27E2D4E8-272D-4911-A345-415DDA4996E0}" dt="2023-04-03T00:13:54.244" v="4152" actId="20577"/>
        <pc:sldMkLst>
          <pc:docMk/>
          <pc:sldMk cId="3617591084" sldId="479"/>
        </pc:sldMkLst>
        <pc:spChg chg="mod">
          <ac:chgData name="saima amer" userId="bde535cdec7e6fa7" providerId="LiveId" clId="{27E2D4E8-272D-4911-A345-415DDA4996E0}" dt="2023-04-03T00:13:46.557" v="4151" actId="2716"/>
          <ac:spMkLst>
            <pc:docMk/>
            <pc:sldMk cId="3617591084" sldId="479"/>
            <ac:spMk id="2" creationId="{EC9EB4D3-31C4-4AEB-A9BD-810E3B486370}"/>
          </ac:spMkLst>
        </pc:spChg>
        <pc:spChg chg="mod">
          <ac:chgData name="saima amer" userId="bde535cdec7e6fa7" providerId="LiveId" clId="{27E2D4E8-272D-4911-A345-415DDA4996E0}" dt="2023-04-03T00:13:54.244" v="4152" actId="20577"/>
          <ac:spMkLst>
            <pc:docMk/>
            <pc:sldMk cId="3617591084" sldId="479"/>
            <ac:spMk id="3" creationId="{1E094629-3F5D-48E9-88A1-044B5F5CD79F}"/>
          </ac:spMkLst>
        </pc:spChg>
      </pc:sldChg>
      <pc:sldChg chg="addSp delSp modSp new add">
        <pc:chgData name="saima amer" userId="bde535cdec7e6fa7" providerId="LiveId" clId="{27E2D4E8-272D-4911-A345-415DDA4996E0}" dt="2023-04-03T00:14:24.092" v="4155" actId="2716"/>
        <pc:sldMkLst>
          <pc:docMk/>
          <pc:sldMk cId="2775662805" sldId="480"/>
        </pc:sldMkLst>
        <pc:spChg chg="del mod">
          <ac:chgData name="saima amer" userId="bde535cdec7e6fa7" providerId="LiveId" clId="{27E2D4E8-272D-4911-A345-415DDA4996E0}" dt="2023-04-02T22:12:27.514" v="2361" actId="478"/>
          <ac:spMkLst>
            <pc:docMk/>
            <pc:sldMk cId="2775662805" sldId="480"/>
            <ac:spMk id="2" creationId="{E48131DD-0C17-422E-80EA-81CE828CDC97}"/>
          </ac:spMkLst>
        </pc:spChg>
        <pc:spChg chg="del mod">
          <ac:chgData name="saima amer" userId="bde535cdec7e6fa7" providerId="LiveId" clId="{27E2D4E8-272D-4911-A345-415DDA4996E0}" dt="2023-04-02T22:18:07.998" v="2375" actId="478"/>
          <ac:spMkLst>
            <pc:docMk/>
            <pc:sldMk cId="2775662805" sldId="480"/>
            <ac:spMk id="3" creationId="{0606B315-A5BC-4126-8999-A4A9B30FAAFC}"/>
          </ac:spMkLst>
        </pc:spChg>
        <pc:spChg chg="add">
          <ac:chgData name="saima amer" userId="bde535cdec7e6fa7" providerId="LiveId" clId="{27E2D4E8-272D-4911-A345-415DDA4996E0}" dt="2023-04-02T21:53:20.812" v="2094"/>
          <ac:spMkLst>
            <pc:docMk/>
            <pc:sldMk cId="2775662805" sldId="480"/>
            <ac:spMk id="6" creationId="{119694BC-C175-4A7A-B06C-0C78EFEDF465}"/>
          </ac:spMkLst>
        </pc:spChg>
        <pc:spChg chg="add mod">
          <ac:chgData name="saima amer" userId="bde535cdec7e6fa7" providerId="LiveId" clId="{27E2D4E8-272D-4911-A345-415DDA4996E0}" dt="2023-04-02T21:53:34.299" v="2096" actId="1076"/>
          <ac:spMkLst>
            <pc:docMk/>
            <pc:sldMk cId="2775662805" sldId="480"/>
            <ac:spMk id="7" creationId="{1E0F93F2-E7F7-4475-B57F-6156B3F66DEE}"/>
          </ac:spMkLst>
        </pc:spChg>
        <pc:spChg chg="add">
          <ac:chgData name="saima amer" userId="bde535cdec7e6fa7" providerId="LiveId" clId="{27E2D4E8-272D-4911-A345-415DDA4996E0}" dt="2023-04-02T21:53:46.039" v="2098"/>
          <ac:spMkLst>
            <pc:docMk/>
            <pc:sldMk cId="2775662805" sldId="480"/>
            <ac:spMk id="9" creationId="{292B5207-3D55-42A5-A6CA-6A20143289E1}"/>
          </ac:spMkLst>
        </pc:spChg>
        <pc:spChg chg="add mod">
          <ac:chgData name="saima amer" userId="bde535cdec7e6fa7" providerId="LiveId" clId="{27E2D4E8-272D-4911-A345-415DDA4996E0}" dt="2023-04-02T21:54:30.514" v="2148" actId="20577"/>
          <ac:spMkLst>
            <pc:docMk/>
            <pc:sldMk cId="2775662805" sldId="480"/>
            <ac:spMk id="10" creationId="{2AE635A5-2E41-47C7-8303-2F048ED6A960}"/>
          </ac:spMkLst>
        </pc:spChg>
        <pc:spChg chg="add del mod">
          <ac:chgData name="saima amer" userId="bde535cdec7e6fa7" providerId="LiveId" clId="{27E2D4E8-272D-4911-A345-415DDA4996E0}" dt="2023-04-02T22:18:15.037" v="2376" actId="478"/>
          <ac:spMkLst>
            <pc:docMk/>
            <pc:sldMk cId="2775662805" sldId="480"/>
            <ac:spMk id="16" creationId="{A1794421-BAF6-41B2-B1DC-B4BB773D1E25}"/>
          </ac:spMkLst>
        </pc:spChg>
        <pc:grpChg chg="add mod">
          <ac:chgData name="saima amer" userId="bde535cdec7e6fa7" providerId="LiveId" clId="{27E2D4E8-272D-4911-A345-415DDA4996E0}" dt="2023-04-02T21:53:35.144" v="2097"/>
          <ac:grpSpMkLst>
            <pc:docMk/>
            <pc:sldMk cId="2775662805" sldId="480"/>
            <ac:grpSpMk id="5" creationId="{7A5E63A6-CCAA-4495-9EC9-B7147DD34B96}"/>
          </ac:grpSpMkLst>
        </pc:grpChg>
        <pc:grpChg chg="add mod">
          <ac:chgData name="saima amer" userId="bde535cdec7e6fa7" providerId="LiveId" clId="{27E2D4E8-272D-4911-A345-415DDA4996E0}" dt="2023-04-02T21:54:31.679" v="2150"/>
          <ac:grpSpMkLst>
            <pc:docMk/>
            <pc:sldMk cId="2775662805" sldId="480"/>
            <ac:grpSpMk id="8" creationId="{7875E71D-19C9-4421-B903-8AB4CFF043CF}"/>
          </ac:grpSpMkLst>
        </pc:grpChg>
        <pc:graphicFrameChg chg="add del mod">
          <ac:chgData name="saima amer" userId="bde535cdec7e6fa7" providerId="LiveId" clId="{27E2D4E8-272D-4911-A345-415DDA4996E0}" dt="2023-04-02T21:58:10.375" v="2169" actId="1032"/>
          <ac:graphicFrameMkLst>
            <pc:docMk/>
            <pc:sldMk cId="2775662805" sldId="480"/>
            <ac:graphicFrameMk id="4" creationId="{886A4588-BC8F-4DA0-B3A6-C6151BA350DF}"/>
          </ac:graphicFrameMkLst>
        </pc:graphicFrameChg>
        <pc:graphicFrameChg chg="add del mod">
          <ac:chgData name="saima amer" userId="bde535cdec7e6fa7" providerId="LiveId" clId="{27E2D4E8-272D-4911-A345-415DDA4996E0}" dt="2023-04-02T21:58:03.837" v="2167" actId="1032"/>
          <ac:graphicFrameMkLst>
            <pc:docMk/>
            <pc:sldMk cId="2775662805" sldId="480"/>
            <ac:graphicFrameMk id="11" creationId="{20FD35E2-DBD6-4092-B86A-FA093FE295A3}"/>
          </ac:graphicFrameMkLst>
        </pc:graphicFrameChg>
        <pc:graphicFrameChg chg="add del mod">
          <ac:chgData name="saima amer" userId="bde535cdec7e6fa7" providerId="LiveId" clId="{27E2D4E8-272D-4911-A345-415DDA4996E0}" dt="2023-04-02T21:58:01.765" v="2163" actId="1032"/>
          <ac:graphicFrameMkLst>
            <pc:docMk/>
            <pc:sldMk cId="2775662805" sldId="480"/>
            <ac:graphicFrameMk id="13" creationId="{49B6587E-A3B1-4F19-8CA7-39BCF63AEB71}"/>
          </ac:graphicFrameMkLst>
        </pc:graphicFrameChg>
        <pc:graphicFrameChg chg="add mod">
          <ac:chgData name="saima amer" userId="bde535cdec7e6fa7" providerId="LiveId" clId="{27E2D4E8-272D-4911-A345-415DDA4996E0}" dt="2023-04-03T00:14:24.092" v="4155" actId="2716"/>
          <ac:graphicFrameMkLst>
            <pc:docMk/>
            <pc:sldMk cId="2775662805" sldId="480"/>
            <ac:graphicFrameMk id="14" creationId="{49204767-AE1D-4F2C-86BD-F1E8FCCE7719}"/>
          </ac:graphicFrameMkLst>
        </pc:graphicFrameChg>
        <pc:picChg chg="add del mod">
          <ac:chgData name="saima amer" userId="bde535cdec7e6fa7" providerId="LiveId" clId="{27E2D4E8-272D-4911-A345-415DDA4996E0}" dt="2023-04-02T21:56:39.335" v="2158"/>
          <ac:picMkLst>
            <pc:docMk/>
            <pc:sldMk cId="2775662805" sldId="480"/>
            <ac:picMk id="12" creationId="{546E5E8B-5A76-4CF9-845A-F66BD09E9769}"/>
          </ac:picMkLst>
        </pc:picChg>
      </pc:sldChg>
      <pc:sldChg chg="modSp new add del">
        <pc:chgData name="saima amer" userId="bde535cdec7e6fa7" providerId="LiveId" clId="{27E2D4E8-272D-4911-A345-415DDA4996E0}" dt="2023-04-02T22:18:21.017" v="2377" actId="2696"/>
        <pc:sldMkLst>
          <pc:docMk/>
          <pc:sldMk cId="746276084" sldId="481"/>
        </pc:sldMkLst>
        <pc:spChg chg="mod">
          <ac:chgData name="saima amer" userId="bde535cdec7e6fa7" providerId="LiveId" clId="{27E2D4E8-272D-4911-A345-415DDA4996E0}" dt="2023-04-02T20:52:31.267" v="594" actId="20577"/>
          <ac:spMkLst>
            <pc:docMk/>
            <pc:sldMk cId="746276084" sldId="481"/>
            <ac:spMk id="2" creationId="{B0BB13E6-4877-4918-A94D-CF5BBF04D092}"/>
          </ac:spMkLst>
        </pc:spChg>
        <pc:spChg chg="mod">
          <ac:chgData name="saima amer" userId="bde535cdec7e6fa7" providerId="LiveId" clId="{27E2D4E8-272D-4911-A345-415DDA4996E0}" dt="2023-04-02T20:53:34.583" v="700" actId="20577"/>
          <ac:spMkLst>
            <pc:docMk/>
            <pc:sldMk cId="746276084" sldId="481"/>
            <ac:spMk id="3" creationId="{1D77A68E-A6D2-4592-A98E-985DA9766A02}"/>
          </ac:spMkLst>
        </pc:spChg>
      </pc:sldChg>
      <pc:sldChg chg="modSp new add del">
        <pc:chgData name="saima amer" userId="bde535cdec7e6fa7" providerId="LiveId" clId="{27E2D4E8-272D-4911-A345-415DDA4996E0}" dt="2023-04-02T22:18:22.352" v="2378" actId="2696"/>
        <pc:sldMkLst>
          <pc:docMk/>
          <pc:sldMk cId="403405679" sldId="482"/>
        </pc:sldMkLst>
        <pc:spChg chg="mod">
          <ac:chgData name="saima amer" userId="bde535cdec7e6fa7" providerId="LiveId" clId="{27E2D4E8-272D-4911-A345-415DDA4996E0}" dt="2023-04-02T20:53:44.863" v="719" actId="20577"/>
          <ac:spMkLst>
            <pc:docMk/>
            <pc:sldMk cId="403405679" sldId="482"/>
            <ac:spMk id="2" creationId="{BDAAE5E7-9ADB-4434-8F3E-FA0DF7FACAB4}"/>
          </ac:spMkLst>
        </pc:spChg>
        <pc:spChg chg="mod">
          <ac:chgData name="saima amer" userId="bde535cdec7e6fa7" providerId="LiveId" clId="{27E2D4E8-272D-4911-A345-415DDA4996E0}" dt="2023-04-02T20:54:08.513" v="765" actId="20577"/>
          <ac:spMkLst>
            <pc:docMk/>
            <pc:sldMk cId="403405679" sldId="482"/>
            <ac:spMk id="3" creationId="{03F017AE-68F1-4E6B-AF79-E4D612205BEC}"/>
          </ac:spMkLst>
        </pc:spChg>
      </pc:sldChg>
      <pc:sldChg chg="modSp new add del">
        <pc:chgData name="saima amer" userId="bde535cdec7e6fa7" providerId="LiveId" clId="{27E2D4E8-272D-4911-A345-415DDA4996E0}" dt="2023-04-02T22:18:30.435" v="2379" actId="2696"/>
        <pc:sldMkLst>
          <pc:docMk/>
          <pc:sldMk cId="46608637" sldId="483"/>
        </pc:sldMkLst>
        <pc:spChg chg="mod">
          <ac:chgData name="saima amer" userId="bde535cdec7e6fa7" providerId="LiveId" clId="{27E2D4E8-272D-4911-A345-415DDA4996E0}" dt="2023-04-02T20:54:24.417" v="789" actId="20577"/>
          <ac:spMkLst>
            <pc:docMk/>
            <pc:sldMk cId="46608637" sldId="483"/>
            <ac:spMk id="2" creationId="{DB8836EC-8D63-486E-AEE8-BAE0F5FF5C06}"/>
          </ac:spMkLst>
        </pc:spChg>
        <pc:spChg chg="mod">
          <ac:chgData name="saima amer" userId="bde535cdec7e6fa7" providerId="LiveId" clId="{27E2D4E8-272D-4911-A345-415DDA4996E0}" dt="2023-04-02T20:54:42.633" v="822" actId="20577"/>
          <ac:spMkLst>
            <pc:docMk/>
            <pc:sldMk cId="46608637" sldId="483"/>
            <ac:spMk id="3" creationId="{0630347A-F9E7-4ACA-ADFD-85325F522DB4}"/>
          </ac:spMkLst>
        </pc:spChg>
      </pc:sldChg>
      <pc:sldChg chg="addSp delSp modSp new add del">
        <pc:chgData name="saima amer" userId="bde535cdec7e6fa7" providerId="LiveId" clId="{27E2D4E8-272D-4911-A345-415DDA4996E0}" dt="2023-04-02T21:04:13.256" v="966" actId="2696"/>
        <pc:sldMkLst>
          <pc:docMk/>
          <pc:sldMk cId="169590632" sldId="484"/>
        </pc:sldMkLst>
        <pc:spChg chg="mod">
          <ac:chgData name="saima amer" userId="bde535cdec7e6fa7" providerId="LiveId" clId="{27E2D4E8-272D-4911-A345-415DDA4996E0}" dt="2023-04-02T20:57:29.188" v="857" actId="20577"/>
          <ac:spMkLst>
            <pc:docMk/>
            <pc:sldMk cId="169590632" sldId="484"/>
            <ac:spMk id="2" creationId="{EBD052DC-C930-4747-B4ED-AC59563D4CE6}"/>
          </ac:spMkLst>
        </pc:spChg>
        <pc:spChg chg="del">
          <ac:chgData name="saima amer" userId="bde535cdec7e6fa7" providerId="LiveId" clId="{27E2D4E8-272D-4911-A345-415DDA4996E0}" dt="2023-04-02T20:56:46.301" v="823"/>
          <ac:spMkLst>
            <pc:docMk/>
            <pc:sldMk cId="169590632" sldId="484"/>
            <ac:spMk id="3" creationId="{E3CD5852-D1E0-492B-B7C6-C673CD1EC541}"/>
          </ac:spMkLst>
        </pc:spChg>
        <pc:picChg chg="add mod modCrop">
          <ac:chgData name="saima amer" userId="bde535cdec7e6fa7" providerId="LiveId" clId="{27E2D4E8-272D-4911-A345-415DDA4996E0}" dt="2023-04-02T20:58:51.182" v="859" actId="1076"/>
          <ac:picMkLst>
            <pc:docMk/>
            <pc:sldMk cId="169590632" sldId="484"/>
            <ac:picMk id="31746" creationId="{F36B929D-AE39-4352-A110-0815C9AEE0C9}"/>
          </ac:picMkLst>
        </pc:picChg>
      </pc:sldChg>
      <pc:sldChg chg="addSp delSp modSp new add">
        <pc:chgData name="saima amer" userId="bde535cdec7e6fa7" providerId="LiveId" clId="{27E2D4E8-272D-4911-A345-415DDA4996E0}" dt="2023-04-02T23:45:18.633" v="3900" actId="2716"/>
        <pc:sldMkLst>
          <pc:docMk/>
          <pc:sldMk cId="1626038712" sldId="485"/>
        </pc:sldMkLst>
        <pc:spChg chg="mod">
          <ac:chgData name="saima amer" userId="bde535cdec7e6fa7" providerId="LiveId" clId="{27E2D4E8-272D-4911-A345-415DDA4996E0}" dt="2023-04-02T23:45:18.633" v="3900" actId="2716"/>
          <ac:spMkLst>
            <pc:docMk/>
            <pc:sldMk cId="1626038712" sldId="485"/>
            <ac:spMk id="2" creationId="{598EDECA-6EF6-480E-9B19-4DA9EAEB826B}"/>
          </ac:spMkLst>
        </pc:spChg>
        <pc:spChg chg="del mod">
          <ac:chgData name="saima amer" userId="bde535cdec7e6fa7" providerId="LiveId" clId="{27E2D4E8-272D-4911-A345-415DDA4996E0}" dt="2023-04-02T22:36:22.066" v="2522" actId="478"/>
          <ac:spMkLst>
            <pc:docMk/>
            <pc:sldMk cId="1626038712" sldId="485"/>
            <ac:spMk id="3" creationId="{7F450581-A4CE-4606-914F-CEB363A9B096}"/>
          </ac:spMkLst>
        </pc:spChg>
        <pc:spChg chg="add del mod">
          <ac:chgData name="saima amer" userId="bde535cdec7e6fa7" providerId="LiveId" clId="{27E2D4E8-272D-4911-A345-415DDA4996E0}" dt="2023-04-02T22:36:26.326" v="2523" actId="478"/>
          <ac:spMkLst>
            <pc:docMk/>
            <pc:sldMk cId="1626038712" sldId="485"/>
            <ac:spMk id="6" creationId="{C800E2CB-40BB-4593-89B1-790574D018C8}"/>
          </ac:spMkLst>
        </pc:spChg>
        <pc:graphicFrameChg chg="add mod">
          <ac:chgData name="saima amer" userId="bde535cdec7e6fa7" providerId="LiveId" clId="{27E2D4E8-272D-4911-A345-415DDA4996E0}" dt="2023-04-02T22:36:37.745" v="2525" actId="14100"/>
          <ac:graphicFrameMkLst>
            <pc:docMk/>
            <pc:sldMk cId="1626038712" sldId="485"/>
            <ac:graphicFrameMk id="4" creationId="{9B52D339-9904-4D19-B7CA-878B5E95899C}"/>
          </ac:graphicFrameMkLst>
        </pc:graphicFrameChg>
        <pc:picChg chg="add del mod">
          <ac:chgData name="saima amer" userId="bde535cdec7e6fa7" providerId="LiveId" clId="{27E2D4E8-272D-4911-A345-415DDA4996E0}" dt="2023-04-02T22:33:56.431" v="2504" actId="21"/>
          <ac:picMkLst>
            <pc:docMk/>
            <pc:sldMk cId="1626038712" sldId="485"/>
            <ac:picMk id="33794" creationId="{1F8F1185-58FC-4286-A7FC-1F04FABC3C00}"/>
          </ac:picMkLst>
        </pc:picChg>
        <pc:picChg chg="add del mod">
          <ac:chgData name="saima amer" userId="bde535cdec7e6fa7" providerId="LiveId" clId="{27E2D4E8-272D-4911-A345-415DDA4996E0}" dt="2023-04-02T22:34:08.790" v="2506" actId="21"/>
          <ac:picMkLst>
            <pc:docMk/>
            <pc:sldMk cId="1626038712" sldId="485"/>
            <ac:picMk id="33796" creationId="{D7055C91-26CA-4600-A357-5750C22282EF}"/>
          </ac:picMkLst>
        </pc:picChg>
        <pc:picChg chg="add del mod">
          <ac:chgData name="saima amer" userId="bde535cdec7e6fa7" providerId="LiveId" clId="{27E2D4E8-272D-4911-A345-415DDA4996E0}" dt="2023-04-02T22:34:39.534" v="2512" actId="21"/>
          <ac:picMkLst>
            <pc:docMk/>
            <pc:sldMk cId="1626038712" sldId="485"/>
            <ac:picMk id="33798" creationId="{AE8432C6-386A-48F5-9039-0BEC671F757C}"/>
          </ac:picMkLst>
        </pc:picChg>
        <pc:picChg chg="add del mod">
          <ac:chgData name="saima amer" userId="bde535cdec7e6fa7" providerId="LiveId" clId="{27E2D4E8-272D-4911-A345-415DDA4996E0}" dt="2023-04-02T22:34:23.479" v="2509" actId="21"/>
          <ac:picMkLst>
            <pc:docMk/>
            <pc:sldMk cId="1626038712" sldId="485"/>
            <ac:picMk id="33800" creationId="{9D50671A-A659-4600-8BF8-FEE57816087E}"/>
          </ac:picMkLst>
        </pc:picChg>
      </pc:sldChg>
      <pc:sldChg chg="addSp modSp new add">
        <pc:chgData name="saima amer" userId="bde535cdec7e6fa7" providerId="LiveId" clId="{27E2D4E8-272D-4911-A345-415DDA4996E0}" dt="2023-04-02T23:45:33.112" v="3903" actId="113"/>
        <pc:sldMkLst>
          <pc:docMk/>
          <pc:sldMk cId="2268031095" sldId="486"/>
        </pc:sldMkLst>
        <pc:spChg chg="mod">
          <ac:chgData name="saima amer" userId="bde535cdec7e6fa7" providerId="LiveId" clId="{27E2D4E8-272D-4911-A345-415DDA4996E0}" dt="2023-04-02T23:45:33.112" v="3903" actId="113"/>
          <ac:spMkLst>
            <pc:docMk/>
            <pc:sldMk cId="2268031095" sldId="486"/>
            <ac:spMk id="2" creationId="{3FB8EF0F-0569-4609-A79F-2B59717F3EF8}"/>
          </ac:spMkLst>
        </pc:spChg>
        <pc:spChg chg="mod">
          <ac:chgData name="saima amer" userId="bde535cdec7e6fa7" providerId="LiveId" clId="{27E2D4E8-272D-4911-A345-415DDA4996E0}" dt="2023-04-02T23:23:07.081" v="3526" actId="14100"/>
          <ac:spMkLst>
            <pc:docMk/>
            <pc:sldMk cId="2268031095" sldId="486"/>
            <ac:spMk id="3" creationId="{8B9665B0-A073-4283-A023-7407C69F150A}"/>
          </ac:spMkLst>
        </pc:spChg>
        <pc:picChg chg="add mod">
          <ac:chgData name="saima amer" userId="bde535cdec7e6fa7" providerId="LiveId" clId="{27E2D4E8-272D-4911-A345-415DDA4996E0}" dt="2023-04-02T23:23:09.800" v="3527" actId="1076"/>
          <ac:picMkLst>
            <pc:docMk/>
            <pc:sldMk cId="2268031095" sldId="486"/>
            <ac:picMk id="4" creationId="{4AFA65F1-EED6-4852-B8C6-5C01C226CE75}"/>
          </ac:picMkLst>
        </pc:picChg>
      </pc:sldChg>
      <pc:sldChg chg="addSp modSp new add">
        <pc:chgData name="saima amer" userId="bde535cdec7e6fa7" providerId="LiveId" clId="{27E2D4E8-272D-4911-A345-415DDA4996E0}" dt="2023-04-02T23:57:43.887" v="3973" actId="2716"/>
        <pc:sldMkLst>
          <pc:docMk/>
          <pc:sldMk cId="380689525" sldId="487"/>
        </pc:sldMkLst>
        <pc:spChg chg="mod">
          <ac:chgData name="saima amer" userId="bde535cdec7e6fa7" providerId="LiveId" clId="{27E2D4E8-272D-4911-A345-415DDA4996E0}" dt="2023-04-02T23:57:43.887" v="3973" actId="2716"/>
          <ac:spMkLst>
            <pc:docMk/>
            <pc:sldMk cId="380689525" sldId="487"/>
            <ac:spMk id="2" creationId="{05C3CDC9-106C-4771-A69D-062F95BC1172}"/>
          </ac:spMkLst>
        </pc:spChg>
        <pc:spChg chg="mod">
          <ac:chgData name="saima amer" userId="bde535cdec7e6fa7" providerId="LiveId" clId="{27E2D4E8-272D-4911-A345-415DDA4996E0}" dt="2023-04-02T21:38:54.993" v="1774" actId="14100"/>
          <ac:spMkLst>
            <pc:docMk/>
            <pc:sldMk cId="380689525" sldId="487"/>
            <ac:spMk id="3" creationId="{364CBBB3-092A-42EB-A7CD-9D4180145526}"/>
          </ac:spMkLst>
        </pc:spChg>
        <pc:picChg chg="add mod">
          <ac:chgData name="saima amer" userId="bde535cdec7e6fa7" providerId="LiveId" clId="{27E2D4E8-272D-4911-A345-415DDA4996E0}" dt="2023-04-02T23:03:02.575" v="2709" actId="1076"/>
          <ac:picMkLst>
            <pc:docMk/>
            <pc:sldMk cId="380689525" sldId="487"/>
            <ac:picMk id="38914" creationId="{CCCBD814-A793-40E3-9D4B-721E836D90FE}"/>
          </ac:picMkLst>
        </pc:picChg>
        <pc:picChg chg="add mod">
          <ac:chgData name="saima amer" userId="bde535cdec7e6fa7" providerId="LiveId" clId="{27E2D4E8-272D-4911-A345-415DDA4996E0}" dt="2023-04-02T21:40:00.849" v="1782" actId="14100"/>
          <ac:picMkLst>
            <pc:docMk/>
            <pc:sldMk cId="380689525" sldId="487"/>
            <ac:picMk id="38916" creationId="{A24EAF7D-DCC2-482E-AAB7-5EB69C45BCFA}"/>
          </ac:picMkLst>
        </pc:picChg>
      </pc:sldChg>
      <pc:sldChg chg="addSp delSp modSp new add">
        <pc:chgData name="saima amer" userId="bde535cdec7e6fa7" providerId="LiveId" clId="{27E2D4E8-272D-4911-A345-415DDA4996E0}" dt="2023-04-02T23:58:08.043" v="3979" actId="2716"/>
        <pc:sldMkLst>
          <pc:docMk/>
          <pc:sldMk cId="1483856887" sldId="488"/>
        </pc:sldMkLst>
        <pc:spChg chg="mod">
          <ac:chgData name="saima amer" userId="bde535cdec7e6fa7" providerId="LiveId" clId="{27E2D4E8-272D-4911-A345-415DDA4996E0}" dt="2023-04-02T23:58:08.043" v="3979" actId="2716"/>
          <ac:spMkLst>
            <pc:docMk/>
            <pc:sldMk cId="1483856887" sldId="488"/>
            <ac:spMk id="2" creationId="{C8045F15-E4C6-44D0-BDB9-C1EBC2127454}"/>
          </ac:spMkLst>
        </pc:spChg>
        <pc:spChg chg="del">
          <ac:chgData name="saima amer" userId="bde535cdec7e6fa7" providerId="LiveId" clId="{27E2D4E8-272D-4911-A345-415DDA4996E0}" dt="2023-04-02T21:47:02.257" v="1957"/>
          <ac:spMkLst>
            <pc:docMk/>
            <pc:sldMk cId="1483856887" sldId="488"/>
            <ac:spMk id="3" creationId="{D14D927D-1F0C-4D3B-A17E-0A2CED13F6CE}"/>
          </ac:spMkLst>
        </pc:spChg>
        <pc:picChg chg="add mod">
          <ac:chgData name="saima amer" userId="bde535cdec7e6fa7" providerId="LiveId" clId="{27E2D4E8-272D-4911-A345-415DDA4996E0}" dt="2023-04-02T21:47:10.185" v="1960" actId="14100"/>
          <ac:picMkLst>
            <pc:docMk/>
            <pc:sldMk cId="1483856887" sldId="488"/>
            <ac:picMk id="40962" creationId="{30BAE174-76E7-40E4-922E-A490264F72AE}"/>
          </ac:picMkLst>
        </pc:picChg>
      </pc:sldChg>
      <pc:sldChg chg="addSp delSp modSp new add">
        <pc:chgData name="saima amer" userId="bde535cdec7e6fa7" providerId="LiveId" clId="{27E2D4E8-272D-4911-A345-415DDA4996E0}" dt="2023-04-02T23:58:51.563" v="3987" actId="14100"/>
        <pc:sldMkLst>
          <pc:docMk/>
          <pc:sldMk cId="739930600" sldId="489"/>
        </pc:sldMkLst>
        <pc:spChg chg="mod">
          <ac:chgData name="saima amer" userId="bde535cdec7e6fa7" providerId="LiveId" clId="{27E2D4E8-272D-4911-A345-415DDA4996E0}" dt="2023-04-02T23:58:45.904" v="3986" actId="14100"/>
          <ac:spMkLst>
            <pc:docMk/>
            <pc:sldMk cId="739930600" sldId="489"/>
            <ac:spMk id="2" creationId="{2029C63A-5E77-460A-81FF-DE6560F2677F}"/>
          </ac:spMkLst>
        </pc:spChg>
        <pc:spChg chg="del">
          <ac:chgData name="saima amer" userId="bde535cdec7e6fa7" providerId="LiveId" clId="{27E2D4E8-272D-4911-A345-415DDA4996E0}" dt="2023-04-02T21:48:49.202" v="1985"/>
          <ac:spMkLst>
            <pc:docMk/>
            <pc:sldMk cId="739930600" sldId="489"/>
            <ac:spMk id="3" creationId="{536CF76B-4832-44D2-B8F3-1EDAF34E3013}"/>
          </ac:spMkLst>
        </pc:spChg>
        <pc:picChg chg="add mod">
          <ac:chgData name="saima amer" userId="bde535cdec7e6fa7" providerId="LiveId" clId="{27E2D4E8-272D-4911-A345-415DDA4996E0}" dt="2023-04-02T23:58:51.563" v="3987" actId="14100"/>
          <ac:picMkLst>
            <pc:docMk/>
            <pc:sldMk cId="739930600" sldId="489"/>
            <ac:picMk id="41986" creationId="{0337ACD0-2113-4F0C-A108-97F33045AC3C}"/>
          </ac:picMkLst>
        </pc:picChg>
      </pc:sldChg>
      <pc:sldChg chg="addSp delSp modSp new add">
        <pc:chgData name="saima amer" userId="bde535cdec7e6fa7" providerId="LiveId" clId="{27E2D4E8-272D-4911-A345-415DDA4996E0}" dt="2023-04-02T21:50:18.374" v="2010" actId="20577"/>
        <pc:sldMkLst>
          <pc:docMk/>
          <pc:sldMk cId="2798261531" sldId="490"/>
        </pc:sldMkLst>
        <pc:spChg chg="mod">
          <ac:chgData name="saima amer" userId="bde535cdec7e6fa7" providerId="LiveId" clId="{27E2D4E8-272D-4911-A345-415DDA4996E0}" dt="2023-04-02T21:50:18.374" v="2010" actId="20577"/>
          <ac:spMkLst>
            <pc:docMk/>
            <pc:sldMk cId="2798261531" sldId="490"/>
            <ac:spMk id="2" creationId="{2116DD80-64A5-4D34-B1DB-5B9CFC9A2B8E}"/>
          </ac:spMkLst>
        </pc:spChg>
        <pc:spChg chg="del">
          <ac:chgData name="saima amer" userId="bde535cdec7e6fa7" providerId="LiveId" clId="{27E2D4E8-272D-4911-A345-415DDA4996E0}" dt="2023-04-02T21:50:08.740" v="1989"/>
          <ac:spMkLst>
            <pc:docMk/>
            <pc:sldMk cId="2798261531" sldId="490"/>
            <ac:spMk id="3" creationId="{368FD6F4-275D-4941-B36F-24D7803E54A5}"/>
          </ac:spMkLst>
        </pc:spChg>
        <pc:picChg chg="add">
          <ac:chgData name="saima amer" userId="bde535cdec7e6fa7" providerId="LiveId" clId="{27E2D4E8-272D-4911-A345-415DDA4996E0}" dt="2023-04-02T21:50:08.740" v="1989"/>
          <ac:picMkLst>
            <pc:docMk/>
            <pc:sldMk cId="2798261531" sldId="490"/>
            <ac:picMk id="43010" creationId="{2F39D708-A231-41A9-81CA-C8BA1334812D}"/>
          </ac:picMkLst>
        </pc:picChg>
      </pc:sldChg>
      <pc:sldChg chg="addSp delSp modSp new add">
        <pc:chgData name="saima amer" userId="bde535cdec7e6fa7" providerId="LiveId" clId="{27E2D4E8-272D-4911-A345-415DDA4996E0}" dt="2023-04-02T23:47:25.547" v="3921" actId="14100"/>
        <pc:sldMkLst>
          <pc:docMk/>
          <pc:sldMk cId="97735024" sldId="491"/>
        </pc:sldMkLst>
        <pc:spChg chg="mod">
          <ac:chgData name="saima amer" userId="bde535cdec7e6fa7" providerId="LiveId" clId="{27E2D4E8-272D-4911-A345-415DDA4996E0}" dt="2023-04-02T23:47:25.547" v="3921" actId="14100"/>
          <ac:spMkLst>
            <pc:docMk/>
            <pc:sldMk cId="97735024" sldId="491"/>
            <ac:spMk id="2" creationId="{8205A37C-0930-48D4-ACDB-22F47028E960}"/>
          </ac:spMkLst>
        </pc:spChg>
        <pc:spChg chg="del">
          <ac:chgData name="saima amer" userId="bde535cdec7e6fa7" providerId="LiveId" clId="{27E2D4E8-272D-4911-A345-415DDA4996E0}" dt="2023-04-02T21:25:43.211" v="1571"/>
          <ac:spMkLst>
            <pc:docMk/>
            <pc:sldMk cId="97735024" sldId="491"/>
            <ac:spMk id="3" creationId="{EF046877-833E-4C0C-A5E3-5D04253D6ACF}"/>
          </ac:spMkLst>
        </pc:spChg>
        <pc:picChg chg="add mod">
          <ac:chgData name="saima amer" userId="bde535cdec7e6fa7" providerId="LiveId" clId="{27E2D4E8-272D-4911-A345-415DDA4996E0}" dt="2023-04-02T21:25:52.890" v="1575" actId="14100"/>
          <ac:picMkLst>
            <pc:docMk/>
            <pc:sldMk cId="97735024" sldId="491"/>
            <ac:picMk id="36866" creationId="{811E47D6-E373-45B2-AFD4-C541ACEA8F64}"/>
          </ac:picMkLst>
        </pc:picChg>
        <pc:picChg chg="add mod">
          <ac:chgData name="saima amer" userId="bde535cdec7e6fa7" providerId="LiveId" clId="{27E2D4E8-272D-4911-A345-415DDA4996E0}" dt="2023-04-02T21:26:21.091" v="1578" actId="14100"/>
          <ac:picMkLst>
            <pc:docMk/>
            <pc:sldMk cId="97735024" sldId="491"/>
            <ac:picMk id="36868" creationId="{2F6BCA74-FBDA-4BEB-8711-A8872FF904E5}"/>
          </ac:picMkLst>
        </pc:picChg>
        <pc:picChg chg="add mod">
          <ac:chgData name="saima amer" userId="bde535cdec7e6fa7" providerId="LiveId" clId="{27E2D4E8-272D-4911-A345-415DDA4996E0}" dt="2023-04-02T21:28:06.777" v="1582" actId="1076"/>
          <ac:picMkLst>
            <pc:docMk/>
            <pc:sldMk cId="97735024" sldId="491"/>
            <ac:picMk id="36870" creationId="{38FDE004-14A3-46FE-A941-2B7E857929C4}"/>
          </ac:picMkLst>
        </pc:picChg>
      </pc:sldChg>
      <pc:sldChg chg="addSp delSp modSp new add">
        <pc:chgData name="saima amer" userId="bde535cdec7e6fa7" providerId="LiveId" clId="{27E2D4E8-272D-4911-A345-415DDA4996E0}" dt="2023-04-02T23:57:27.732" v="3969" actId="2716"/>
        <pc:sldMkLst>
          <pc:docMk/>
          <pc:sldMk cId="2740947161" sldId="492"/>
        </pc:sldMkLst>
        <pc:spChg chg="mod">
          <ac:chgData name="saima amer" userId="bde535cdec7e6fa7" providerId="LiveId" clId="{27E2D4E8-272D-4911-A345-415DDA4996E0}" dt="2023-04-02T23:57:27.732" v="3969" actId="2716"/>
          <ac:spMkLst>
            <pc:docMk/>
            <pc:sldMk cId="2740947161" sldId="492"/>
            <ac:spMk id="2" creationId="{2842C60F-E456-44AB-B7B9-8E2E74E99ACD}"/>
          </ac:spMkLst>
        </pc:spChg>
        <pc:spChg chg="del">
          <ac:chgData name="saima amer" userId="bde535cdec7e6fa7" providerId="LiveId" clId="{27E2D4E8-272D-4911-A345-415DDA4996E0}" dt="2023-04-02T21:32:50.618" v="1607"/>
          <ac:spMkLst>
            <pc:docMk/>
            <pc:sldMk cId="2740947161" sldId="492"/>
            <ac:spMk id="3" creationId="{7DA0E80A-27B6-43A9-832A-53D5D0313E8C}"/>
          </ac:spMkLst>
        </pc:spChg>
        <pc:picChg chg="add mod">
          <ac:chgData name="saima amer" userId="bde535cdec7e6fa7" providerId="LiveId" clId="{27E2D4E8-272D-4911-A345-415DDA4996E0}" dt="2023-04-02T23:28:07.550" v="3741" actId="1076"/>
          <ac:picMkLst>
            <pc:docMk/>
            <pc:sldMk cId="2740947161" sldId="492"/>
            <ac:picMk id="37890" creationId="{BFC8658D-A34F-4D78-BBEA-49063152F4A6}"/>
          </ac:picMkLst>
        </pc:picChg>
        <pc:picChg chg="add del mod">
          <ac:chgData name="saima amer" userId="bde535cdec7e6fa7" providerId="LiveId" clId="{27E2D4E8-272D-4911-A345-415DDA4996E0}" dt="2023-04-02T23:28:05.082" v="3740" actId="21"/>
          <ac:picMkLst>
            <pc:docMk/>
            <pc:sldMk cId="2740947161" sldId="492"/>
            <ac:picMk id="37892" creationId="{95BBC9C9-115E-42A1-B108-CC39B527C0A7}"/>
          </ac:picMkLst>
        </pc:picChg>
      </pc:sldChg>
      <pc:sldChg chg="addSp delSp modSp new add">
        <pc:chgData name="saima amer" userId="bde535cdec7e6fa7" providerId="LiveId" clId="{27E2D4E8-272D-4911-A345-415DDA4996E0}" dt="2023-04-02T23:40:23.442" v="3871" actId="2716"/>
        <pc:sldMkLst>
          <pc:docMk/>
          <pc:sldMk cId="3197381463" sldId="493"/>
        </pc:sldMkLst>
        <pc:spChg chg="mod">
          <ac:chgData name="saima amer" userId="bde535cdec7e6fa7" providerId="LiveId" clId="{27E2D4E8-272D-4911-A345-415DDA4996E0}" dt="2023-04-02T23:40:23.442" v="3871" actId="2716"/>
          <ac:spMkLst>
            <pc:docMk/>
            <pc:sldMk cId="3197381463" sldId="493"/>
            <ac:spMk id="2" creationId="{0DF4029B-E674-4FA0-9A61-3A5799CE1A0D}"/>
          </ac:spMkLst>
        </pc:spChg>
        <pc:spChg chg="mod">
          <ac:chgData name="saima amer" userId="bde535cdec7e6fa7" providerId="LiveId" clId="{27E2D4E8-272D-4911-A345-415DDA4996E0}" dt="2023-04-02T22:23:28.743" v="2405"/>
          <ac:spMkLst>
            <pc:docMk/>
            <pc:sldMk cId="3197381463" sldId="493"/>
            <ac:spMk id="3" creationId="{8232ED6A-4803-495E-873F-D27B37C433D3}"/>
          </ac:spMkLst>
        </pc:spChg>
        <pc:picChg chg="add del mod">
          <ac:chgData name="saima amer" userId="bde535cdec7e6fa7" providerId="LiveId" clId="{27E2D4E8-272D-4911-A345-415DDA4996E0}" dt="2023-04-02T21:01:06.874" v="948"/>
          <ac:picMkLst>
            <pc:docMk/>
            <pc:sldMk cId="3197381463" sldId="493"/>
            <ac:picMk id="32770" creationId="{A52C9D16-3305-4ED3-875B-D5274F790662}"/>
          </ac:picMkLst>
        </pc:picChg>
        <pc:picChg chg="add mod">
          <ac:chgData name="saima amer" userId="bde535cdec7e6fa7" providerId="LiveId" clId="{27E2D4E8-272D-4911-A345-415DDA4996E0}" dt="2023-04-02T21:03:58.157" v="961" actId="1076"/>
          <ac:picMkLst>
            <pc:docMk/>
            <pc:sldMk cId="3197381463" sldId="493"/>
            <ac:picMk id="32772" creationId="{4A1157A0-064D-4786-83AD-8642D0ABAAA1}"/>
          </ac:picMkLst>
        </pc:picChg>
        <pc:picChg chg="add mod">
          <ac:chgData name="saima amer" userId="bde535cdec7e6fa7" providerId="LiveId" clId="{27E2D4E8-272D-4911-A345-415DDA4996E0}" dt="2023-04-02T21:04:00.236" v="962" actId="1076"/>
          <ac:picMkLst>
            <pc:docMk/>
            <pc:sldMk cId="3197381463" sldId="493"/>
            <ac:picMk id="32774" creationId="{7EA95C62-445A-437F-8900-7C4D6E99298E}"/>
          </ac:picMkLst>
        </pc:picChg>
        <pc:picChg chg="add mod">
          <ac:chgData name="saima amer" userId="bde535cdec7e6fa7" providerId="LiveId" clId="{27E2D4E8-272D-4911-A345-415DDA4996E0}" dt="2023-04-02T21:04:01.949" v="963" actId="1076"/>
          <ac:picMkLst>
            <pc:docMk/>
            <pc:sldMk cId="3197381463" sldId="493"/>
            <ac:picMk id="32776" creationId="{7A480A30-9873-4BEC-9290-57F080CA755D}"/>
          </ac:picMkLst>
        </pc:picChg>
        <pc:picChg chg="add mod">
          <ac:chgData name="saima amer" userId="bde535cdec7e6fa7" providerId="LiveId" clId="{27E2D4E8-272D-4911-A345-415DDA4996E0}" dt="2023-04-02T21:04:06.723" v="965" actId="14100"/>
          <ac:picMkLst>
            <pc:docMk/>
            <pc:sldMk cId="3197381463" sldId="493"/>
            <ac:picMk id="32778" creationId="{C764EEE3-A9DB-49AA-8816-96C7A8CC3AFE}"/>
          </ac:picMkLst>
        </pc:picChg>
      </pc:sldChg>
      <pc:sldChg chg="addSp delSp modSp new add">
        <pc:chgData name="saima amer" userId="bde535cdec7e6fa7" providerId="LiveId" clId="{27E2D4E8-272D-4911-A345-415DDA4996E0}" dt="2023-04-02T23:40:10.116" v="3869"/>
        <pc:sldMkLst>
          <pc:docMk/>
          <pc:sldMk cId="947689791" sldId="494"/>
        </pc:sldMkLst>
        <pc:spChg chg="del mod">
          <ac:chgData name="saima amer" userId="bde535cdec7e6fa7" providerId="LiveId" clId="{27E2D4E8-272D-4911-A345-415DDA4996E0}" dt="2023-04-02T22:27:38.859" v="2488" actId="478"/>
          <ac:spMkLst>
            <pc:docMk/>
            <pc:sldMk cId="947689791" sldId="494"/>
            <ac:spMk id="2" creationId="{FF4800BF-F7E6-4955-A8C6-FB5734AD4FB3}"/>
          </ac:spMkLst>
        </pc:spChg>
        <pc:spChg chg="del mod">
          <ac:chgData name="saima amer" userId="bde535cdec7e6fa7" providerId="LiveId" clId="{27E2D4E8-272D-4911-A345-415DDA4996E0}" dt="2023-04-02T22:27:46.102" v="2490" actId="478"/>
          <ac:spMkLst>
            <pc:docMk/>
            <pc:sldMk cId="947689791" sldId="494"/>
            <ac:spMk id="3" creationId="{8716EB16-90B8-4FFA-99E2-C7858A910B83}"/>
          </ac:spMkLst>
        </pc:spChg>
        <pc:spChg chg="add del mod">
          <ac:chgData name="saima amer" userId="bde535cdec7e6fa7" providerId="LiveId" clId="{27E2D4E8-272D-4911-A345-415DDA4996E0}" dt="2023-04-02T22:27:41.568" v="2489" actId="478"/>
          <ac:spMkLst>
            <pc:docMk/>
            <pc:sldMk cId="947689791" sldId="494"/>
            <ac:spMk id="6" creationId="{1A00A729-365D-411F-B83A-DDBB6C96F8C7}"/>
          </ac:spMkLst>
        </pc:spChg>
        <pc:spChg chg="add del mod">
          <ac:chgData name="saima amer" userId="bde535cdec7e6fa7" providerId="LiveId" clId="{27E2D4E8-272D-4911-A345-415DDA4996E0}" dt="2023-04-02T22:27:48.624" v="2491" actId="478"/>
          <ac:spMkLst>
            <pc:docMk/>
            <pc:sldMk cId="947689791" sldId="494"/>
            <ac:spMk id="8" creationId="{9D056236-7404-44F6-B648-5F49D43CE2E0}"/>
          </ac:spMkLst>
        </pc:spChg>
        <pc:graphicFrameChg chg="add mod">
          <ac:chgData name="saima amer" userId="bde535cdec7e6fa7" providerId="LiveId" clId="{27E2D4E8-272D-4911-A345-415DDA4996E0}" dt="2023-04-02T23:40:10.116" v="3869"/>
          <ac:graphicFrameMkLst>
            <pc:docMk/>
            <pc:sldMk cId="947689791" sldId="494"/>
            <ac:graphicFrameMk id="4" creationId="{8E2D786F-DB4D-4101-A01F-80F277838CE0}"/>
          </ac:graphicFrameMkLst>
        </pc:graphicFrameChg>
      </pc:sldChg>
      <pc:sldChg chg="addSp delSp modSp new add">
        <pc:chgData name="saima amer" userId="bde535cdec7e6fa7" providerId="LiveId" clId="{27E2D4E8-272D-4911-A345-415DDA4996E0}" dt="2023-04-02T23:46:43.169" v="3911" actId="113"/>
        <pc:sldMkLst>
          <pc:docMk/>
          <pc:sldMk cId="486412473" sldId="495"/>
        </pc:sldMkLst>
        <pc:spChg chg="mod">
          <ac:chgData name="saima amer" userId="bde535cdec7e6fa7" providerId="LiveId" clId="{27E2D4E8-272D-4911-A345-415DDA4996E0}" dt="2023-04-02T23:46:43.169" v="3911" actId="113"/>
          <ac:spMkLst>
            <pc:docMk/>
            <pc:sldMk cId="486412473" sldId="495"/>
            <ac:spMk id="2" creationId="{014E411B-FAD6-482F-AACD-C932FF784376}"/>
          </ac:spMkLst>
        </pc:spChg>
        <pc:spChg chg="mod">
          <ac:chgData name="saima amer" userId="bde535cdec7e6fa7" providerId="LiveId" clId="{27E2D4E8-272D-4911-A345-415DDA4996E0}" dt="2023-04-02T21:18:39.464" v="1439" actId="20577"/>
          <ac:spMkLst>
            <pc:docMk/>
            <pc:sldMk cId="486412473" sldId="495"/>
            <ac:spMk id="3" creationId="{CA29A000-1160-415B-A747-F6DCB90BEAA6}"/>
          </ac:spMkLst>
        </pc:spChg>
        <pc:picChg chg="add mod">
          <ac:chgData name="saima amer" userId="bde535cdec7e6fa7" providerId="LiveId" clId="{27E2D4E8-272D-4911-A345-415DDA4996E0}" dt="2023-04-02T22:34:17.797" v="2508" actId="1076"/>
          <ac:picMkLst>
            <pc:docMk/>
            <pc:sldMk cId="486412473" sldId="495"/>
            <ac:picMk id="5" creationId="{C12DA627-4D8F-4DEC-B99E-734879A5FBE8}"/>
          </ac:picMkLst>
        </pc:picChg>
        <pc:picChg chg="add mod">
          <ac:chgData name="saima amer" userId="bde535cdec7e6fa7" providerId="LiveId" clId="{27E2D4E8-272D-4911-A345-415DDA4996E0}" dt="2023-04-02T22:34:47.033" v="2514" actId="1076"/>
          <ac:picMkLst>
            <pc:docMk/>
            <pc:sldMk cId="486412473" sldId="495"/>
            <ac:picMk id="6" creationId="{C0C2CC29-8E1C-42D7-8B9A-B6A54A5060EA}"/>
          </ac:picMkLst>
        </pc:picChg>
        <pc:picChg chg="del">
          <ac:chgData name="saima amer" userId="bde535cdec7e6fa7" providerId="LiveId" clId="{27E2D4E8-272D-4911-A345-415DDA4996E0}" dt="2023-04-02T21:19:30.784" v="1467"/>
          <ac:picMkLst>
            <pc:docMk/>
            <pc:sldMk cId="486412473" sldId="495"/>
            <ac:picMk id="34818" creationId="{DB30D1D2-C7A1-463B-A45C-002E4D5D529A}"/>
          </ac:picMkLst>
        </pc:picChg>
      </pc:sldChg>
      <pc:sldChg chg="addSp modSp new add">
        <pc:chgData name="saima amer" userId="bde535cdec7e6fa7" providerId="LiveId" clId="{27E2D4E8-272D-4911-A345-415DDA4996E0}" dt="2023-04-02T23:46:56.254" v="3914" actId="207"/>
        <pc:sldMkLst>
          <pc:docMk/>
          <pc:sldMk cId="1031017693" sldId="496"/>
        </pc:sldMkLst>
        <pc:spChg chg="mod">
          <ac:chgData name="saima amer" userId="bde535cdec7e6fa7" providerId="LiveId" clId="{27E2D4E8-272D-4911-A345-415DDA4996E0}" dt="2023-04-02T23:46:56.254" v="3914" actId="207"/>
          <ac:spMkLst>
            <pc:docMk/>
            <pc:sldMk cId="1031017693" sldId="496"/>
            <ac:spMk id="2" creationId="{9F5AB43E-0599-49A3-899D-185EBA9E5A08}"/>
          </ac:spMkLst>
        </pc:spChg>
        <pc:spChg chg="mod">
          <ac:chgData name="saima amer" userId="bde535cdec7e6fa7" providerId="LiveId" clId="{27E2D4E8-272D-4911-A345-415DDA4996E0}" dt="2023-04-02T21:23:22.456" v="1565" actId="14100"/>
          <ac:spMkLst>
            <pc:docMk/>
            <pc:sldMk cId="1031017693" sldId="496"/>
            <ac:spMk id="3" creationId="{3BFE3302-0B2D-4754-8A76-CE87562EC0BE}"/>
          </ac:spMkLst>
        </pc:spChg>
        <pc:picChg chg="add mod">
          <ac:chgData name="saima amer" userId="bde535cdec7e6fa7" providerId="LiveId" clId="{27E2D4E8-272D-4911-A345-415DDA4996E0}" dt="2023-04-02T22:34:31.528" v="2511" actId="1076"/>
          <ac:picMkLst>
            <pc:docMk/>
            <pc:sldMk cId="1031017693" sldId="496"/>
            <ac:picMk id="5" creationId="{05DF0BC7-F153-4089-939F-510704A2AD6C}"/>
          </ac:picMkLst>
        </pc:picChg>
        <pc:picChg chg="add mod modCrop">
          <ac:chgData name="saima amer" userId="bde535cdec7e6fa7" providerId="LiveId" clId="{27E2D4E8-272D-4911-A345-415DDA4996E0}" dt="2023-04-02T21:23:59.456" v="1570" actId="1076"/>
          <ac:picMkLst>
            <pc:docMk/>
            <pc:sldMk cId="1031017693" sldId="496"/>
            <ac:picMk id="35842" creationId="{F81CAC09-6959-4DA8-AD06-7DF0986B7F69}"/>
          </ac:picMkLst>
        </pc:picChg>
      </pc:sldChg>
      <pc:sldChg chg="addSp delSp modSp new add">
        <pc:chgData name="saima amer" userId="bde535cdec7e6fa7" providerId="LiveId" clId="{27E2D4E8-272D-4911-A345-415DDA4996E0}" dt="2023-04-02T23:57:56.824" v="3976" actId="2716"/>
        <pc:sldMkLst>
          <pc:docMk/>
          <pc:sldMk cId="4218160126" sldId="497"/>
        </pc:sldMkLst>
        <pc:spChg chg="mod">
          <ac:chgData name="saima amer" userId="bde535cdec7e6fa7" providerId="LiveId" clId="{27E2D4E8-272D-4911-A345-415DDA4996E0}" dt="2023-04-02T23:57:56.824" v="3976" actId="2716"/>
          <ac:spMkLst>
            <pc:docMk/>
            <pc:sldMk cId="4218160126" sldId="497"/>
            <ac:spMk id="2" creationId="{55A4E77A-45E1-4DE9-99C6-E5E8BA15C289}"/>
          </ac:spMkLst>
        </pc:spChg>
        <pc:spChg chg="del mod">
          <ac:chgData name="saima amer" userId="bde535cdec7e6fa7" providerId="LiveId" clId="{27E2D4E8-272D-4911-A345-415DDA4996E0}" dt="2023-04-02T21:43:20.960" v="1902"/>
          <ac:spMkLst>
            <pc:docMk/>
            <pc:sldMk cId="4218160126" sldId="497"/>
            <ac:spMk id="3" creationId="{F4975457-90D0-4E39-ADEE-E63CA67E1110}"/>
          </ac:spMkLst>
        </pc:spChg>
        <pc:picChg chg="add mod">
          <ac:chgData name="saima amer" userId="bde535cdec7e6fa7" providerId="LiveId" clId="{27E2D4E8-272D-4911-A345-415DDA4996E0}" dt="2023-04-02T21:43:33.696" v="1907" actId="1076"/>
          <ac:picMkLst>
            <pc:docMk/>
            <pc:sldMk cId="4218160126" sldId="497"/>
            <ac:picMk id="39938" creationId="{EEF9B7DD-7B0F-4511-971F-0523622BB62C}"/>
          </ac:picMkLst>
        </pc:picChg>
        <pc:picChg chg="add mod">
          <ac:chgData name="saima amer" userId="bde535cdec7e6fa7" providerId="LiveId" clId="{27E2D4E8-272D-4911-A345-415DDA4996E0}" dt="2023-04-02T21:43:36.100" v="1908" actId="1076"/>
          <ac:picMkLst>
            <pc:docMk/>
            <pc:sldMk cId="4218160126" sldId="497"/>
            <ac:picMk id="39940" creationId="{47265E2B-2EA6-4AC2-8048-0F8A162120F5}"/>
          </ac:picMkLst>
        </pc:picChg>
      </pc:sldChg>
      <pc:sldChg chg="new add del">
        <pc:chgData name="saima amer" userId="bde535cdec7e6fa7" providerId="LiveId" clId="{27E2D4E8-272D-4911-A345-415DDA4996E0}" dt="2023-04-02T23:37:42.819" v="3866" actId="2696"/>
        <pc:sldMkLst>
          <pc:docMk/>
          <pc:sldMk cId="1610418102" sldId="498"/>
        </pc:sldMkLst>
      </pc:sldChg>
      <pc:sldChg chg="new add del">
        <pc:chgData name="saima amer" userId="bde535cdec7e6fa7" providerId="LiveId" clId="{27E2D4E8-272D-4911-A345-415DDA4996E0}" dt="2023-04-02T23:37:40.084" v="3865" actId="2696"/>
        <pc:sldMkLst>
          <pc:docMk/>
          <pc:sldMk cId="531793388" sldId="499"/>
        </pc:sldMkLst>
      </pc:sldChg>
      <pc:sldChg chg="new add del">
        <pc:chgData name="saima amer" userId="bde535cdec7e6fa7" providerId="LiveId" clId="{27E2D4E8-272D-4911-A345-415DDA4996E0}" dt="2023-04-02T23:37:36.706" v="3864" actId="2696"/>
        <pc:sldMkLst>
          <pc:docMk/>
          <pc:sldMk cId="429111024" sldId="500"/>
        </pc:sldMkLst>
      </pc:sldChg>
      <pc:sldChg chg="new add del">
        <pc:chgData name="saima amer" userId="bde535cdec7e6fa7" providerId="LiveId" clId="{27E2D4E8-272D-4911-A345-415DDA4996E0}" dt="2023-04-02T23:37:34.199" v="3863" actId="2696"/>
        <pc:sldMkLst>
          <pc:docMk/>
          <pc:sldMk cId="1159461571" sldId="501"/>
        </pc:sldMkLst>
      </pc:sldChg>
      <pc:sldChg chg="new add del">
        <pc:chgData name="saima amer" userId="bde535cdec7e6fa7" providerId="LiveId" clId="{27E2D4E8-272D-4911-A345-415DDA4996E0}" dt="2023-04-02T23:37:31.601" v="3862" actId="2696"/>
        <pc:sldMkLst>
          <pc:docMk/>
          <pc:sldMk cId="3854431401" sldId="502"/>
        </pc:sldMkLst>
      </pc:sldChg>
      <pc:sldChg chg="new add del">
        <pc:chgData name="saima amer" userId="bde535cdec7e6fa7" providerId="LiveId" clId="{27E2D4E8-272D-4911-A345-415DDA4996E0}" dt="2023-04-02T23:37:28.303" v="3861" actId="2696"/>
        <pc:sldMkLst>
          <pc:docMk/>
          <pc:sldMk cId="3883901118" sldId="503"/>
        </pc:sldMkLst>
      </pc:sldChg>
      <pc:sldChg chg="modSp new add">
        <pc:chgData name="saima amer" userId="bde535cdec7e6fa7" providerId="LiveId" clId="{27E2D4E8-272D-4911-A345-415DDA4996E0}" dt="2023-04-03T00:00:38.705" v="4006" actId="2716"/>
        <pc:sldMkLst>
          <pc:docMk/>
          <pc:sldMk cId="2035249364" sldId="504"/>
        </pc:sldMkLst>
        <pc:spChg chg="mod">
          <ac:chgData name="saima amer" userId="bde535cdec7e6fa7" providerId="LiveId" clId="{27E2D4E8-272D-4911-A345-415DDA4996E0}" dt="2023-04-03T00:00:38.705" v="4006" actId="2716"/>
          <ac:spMkLst>
            <pc:docMk/>
            <pc:sldMk cId="2035249364" sldId="504"/>
            <ac:spMk id="2" creationId="{F22BF211-B738-4CE0-87BE-C719C7B631DD}"/>
          </ac:spMkLst>
        </pc:spChg>
      </pc:sldChg>
      <pc:sldChg chg="modSp new add">
        <pc:chgData name="saima amer" userId="bde535cdec7e6fa7" providerId="LiveId" clId="{27E2D4E8-272D-4911-A345-415DDA4996E0}" dt="2023-04-03T00:00:19.215" v="4003" actId="2716"/>
        <pc:sldMkLst>
          <pc:docMk/>
          <pc:sldMk cId="2201308937" sldId="505"/>
        </pc:sldMkLst>
        <pc:spChg chg="mod">
          <ac:chgData name="saima amer" userId="bde535cdec7e6fa7" providerId="LiveId" clId="{27E2D4E8-272D-4911-A345-415DDA4996E0}" dt="2023-04-03T00:00:19.215" v="4003" actId="2716"/>
          <ac:spMkLst>
            <pc:docMk/>
            <pc:sldMk cId="2201308937" sldId="505"/>
            <ac:spMk id="2" creationId="{E0845294-AA58-444F-9D66-A0853253FC84}"/>
          </ac:spMkLst>
        </pc:spChg>
      </pc:sldChg>
      <pc:sldChg chg="modSp new add">
        <pc:chgData name="saima amer" userId="bde535cdec7e6fa7" providerId="LiveId" clId="{27E2D4E8-272D-4911-A345-415DDA4996E0}" dt="2023-04-03T00:00:06.098" v="3999" actId="6549"/>
        <pc:sldMkLst>
          <pc:docMk/>
          <pc:sldMk cId="3108512476" sldId="506"/>
        </pc:sldMkLst>
        <pc:spChg chg="mod">
          <ac:chgData name="saima amer" userId="bde535cdec7e6fa7" providerId="LiveId" clId="{27E2D4E8-272D-4911-A345-415DDA4996E0}" dt="2023-04-03T00:00:06.098" v="3999" actId="6549"/>
          <ac:spMkLst>
            <pc:docMk/>
            <pc:sldMk cId="3108512476" sldId="506"/>
            <ac:spMk id="2" creationId="{6FAD4B8D-DE43-4A71-BA50-75EB2CF551CF}"/>
          </ac:spMkLst>
        </pc:spChg>
      </pc:sldChg>
      <pc:sldChg chg="modSp new add">
        <pc:chgData name="saima amer" userId="bde535cdec7e6fa7" providerId="LiveId" clId="{27E2D4E8-272D-4911-A345-415DDA4996E0}" dt="2023-04-02T23:59:33.994" v="3994" actId="2716"/>
        <pc:sldMkLst>
          <pc:docMk/>
          <pc:sldMk cId="2902440509" sldId="507"/>
        </pc:sldMkLst>
        <pc:spChg chg="mod">
          <ac:chgData name="saima amer" userId="bde535cdec7e6fa7" providerId="LiveId" clId="{27E2D4E8-272D-4911-A345-415DDA4996E0}" dt="2023-04-02T23:59:33.994" v="3994" actId="2716"/>
          <ac:spMkLst>
            <pc:docMk/>
            <pc:sldMk cId="2902440509" sldId="507"/>
            <ac:spMk id="2" creationId="{B7FE765E-7B21-4F2E-9BD7-408A72436AED}"/>
          </ac:spMkLst>
        </pc:spChg>
      </pc:sldChg>
      <pc:sldChg chg="modSp new add">
        <pc:chgData name="saima amer" userId="bde535cdec7e6fa7" providerId="LiveId" clId="{27E2D4E8-272D-4911-A345-415DDA4996E0}" dt="2023-04-02T23:59:20.203" v="3991" actId="1036"/>
        <pc:sldMkLst>
          <pc:docMk/>
          <pc:sldMk cId="4254794830" sldId="508"/>
        </pc:sldMkLst>
        <pc:spChg chg="mod">
          <ac:chgData name="saima amer" userId="bde535cdec7e6fa7" providerId="LiveId" clId="{27E2D4E8-272D-4911-A345-415DDA4996E0}" dt="2023-04-02T23:59:20.203" v="3991" actId="1036"/>
          <ac:spMkLst>
            <pc:docMk/>
            <pc:sldMk cId="4254794830" sldId="508"/>
            <ac:spMk id="2" creationId="{110C3448-60DB-43D3-BC70-4A2DCFBA5846}"/>
          </ac:spMkLst>
        </pc:spChg>
      </pc:sldChg>
      <pc:sldChg chg="new add del">
        <pc:chgData name="saima amer" userId="bde535cdec7e6fa7" providerId="LiveId" clId="{27E2D4E8-272D-4911-A345-415DDA4996E0}" dt="2023-04-02T21:58:10.750" v="2170" actId="680"/>
        <pc:sldMkLst>
          <pc:docMk/>
          <pc:sldMk cId="490709628" sldId="509"/>
        </pc:sldMkLst>
      </pc:sldChg>
      <pc:sldChg chg="addSp delSp modSp new add">
        <pc:chgData name="saima amer" userId="bde535cdec7e6fa7" providerId="LiveId" clId="{27E2D4E8-272D-4911-A345-415DDA4996E0}" dt="2023-04-02T23:56:46.622" v="3966"/>
        <pc:sldMkLst>
          <pc:docMk/>
          <pc:sldMk cId="1626046418" sldId="509"/>
        </pc:sldMkLst>
        <pc:spChg chg="del">
          <ac:chgData name="saima amer" userId="bde535cdec7e6fa7" providerId="LiveId" clId="{27E2D4E8-272D-4911-A345-415DDA4996E0}" dt="2023-04-02T22:45:07.771" v="2616" actId="478"/>
          <ac:spMkLst>
            <pc:docMk/>
            <pc:sldMk cId="1626046418" sldId="509"/>
            <ac:spMk id="2" creationId="{85181209-04AF-43CA-927D-00B6C3235300}"/>
          </ac:spMkLst>
        </pc:spChg>
        <pc:spChg chg="del">
          <ac:chgData name="saima amer" userId="bde535cdec7e6fa7" providerId="LiveId" clId="{27E2D4E8-272D-4911-A345-415DDA4996E0}" dt="2023-04-02T22:45:12.022" v="2617" actId="478"/>
          <ac:spMkLst>
            <pc:docMk/>
            <pc:sldMk cId="1626046418" sldId="509"/>
            <ac:spMk id="3" creationId="{AD997ABB-A02E-4F2E-9AD8-AFE8EB555A42}"/>
          </ac:spMkLst>
        </pc:spChg>
        <pc:graphicFrameChg chg="add mod">
          <ac:chgData name="saima amer" userId="bde535cdec7e6fa7" providerId="LiveId" clId="{27E2D4E8-272D-4911-A345-415DDA4996E0}" dt="2023-04-02T23:56:46.622" v="3966"/>
          <ac:graphicFrameMkLst>
            <pc:docMk/>
            <pc:sldMk cId="1626046418" sldId="509"/>
            <ac:graphicFrameMk id="4" creationId="{D22D4F5F-B150-44D6-A16E-64AB0B997A1E}"/>
          </ac:graphicFrameMkLst>
        </pc:graphicFrameChg>
      </pc:sldChg>
      <pc:sldChg chg="modSp new add">
        <pc:chgData name="saima amer" userId="bde535cdec7e6fa7" providerId="LiveId" clId="{27E2D4E8-272D-4911-A345-415DDA4996E0}" dt="2023-04-02T23:44:02.827" v="3890" actId="20577"/>
        <pc:sldMkLst>
          <pc:docMk/>
          <pc:sldMk cId="3093884815" sldId="510"/>
        </pc:sldMkLst>
        <pc:spChg chg="mod">
          <ac:chgData name="saima amer" userId="bde535cdec7e6fa7" providerId="LiveId" clId="{27E2D4E8-272D-4911-A345-415DDA4996E0}" dt="2023-04-02T23:41:52.651" v="3880" actId="207"/>
          <ac:spMkLst>
            <pc:docMk/>
            <pc:sldMk cId="3093884815" sldId="510"/>
            <ac:spMk id="2" creationId="{6528AF63-CC65-4733-98FF-AA5026A9F6A5}"/>
          </ac:spMkLst>
        </pc:spChg>
        <pc:spChg chg="mod">
          <ac:chgData name="saima amer" userId="bde535cdec7e6fa7" providerId="LiveId" clId="{27E2D4E8-272D-4911-A345-415DDA4996E0}" dt="2023-04-02T23:44:02.827" v="3890" actId="20577"/>
          <ac:spMkLst>
            <pc:docMk/>
            <pc:sldMk cId="3093884815" sldId="510"/>
            <ac:spMk id="3" creationId="{599959A1-C18F-4738-9DF4-640A2331392A}"/>
          </ac:spMkLst>
        </pc:spChg>
      </pc:sldChg>
      <pc:sldChg chg="modSp new add">
        <pc:chgData name="saima amer" userId="bde535cdec7e6fa7" providerId="LiveId" clId="{27E2D4E8-272D-4911-A345-415DDA4996E0}" dt="2023-04-02T23:44:33.568" v="3893" actId="2716"/>
        <pc:sldMkLst>
          <pc:docMk/>
          <pc:sldMk cId="3694275382" sldId="511"/>
        </pc:sldMkLst>
        <pc:spChg chg="mod">
          <ac:chgData name="saima amer" userId="bde535cdec7e6fa7" providerId="LiveId" clId="{27E2D4E8-272D-4911-A345-415DDA4996E0}" dt="2023-04-02T23:44:33.568" v="3893" actId="2716"/>
          <ac:spMkLst>
            <pc:docMk/>
            <pc:sldMk cId="3694275382" sldId="511"/>
            <ac:spMk id="2" creationId="{60EE0766-3003-470B-88E6-429F19F0FC1E}"/>
          </ac:spMkLst>
        </pc:spChg>
        <pc:spChg chg="mod">
          <ac:chgData name="saima amer" userId="bde535cdec7e6fa7" providerId="LiveId" clId="{27E2D4E8-272D-4911-A345-415DDA4996E0}" dt="2023-04-02T23:17:03.411" v="3340" actId="20577"/>
          <ac:spMkLst>
            <pc:docMk/>
            <pc:sldMk cId="3694275382" sldId="511"/>
            <ac:spMk id="3" creationId="{4E4CCA91-5598-4875-BF61-9AE178CEFA2F}"/>
          </ac:spMkLst>
        </pc:spChg>
      </pc:sldChg>
      <pc:sldChg chg="addSp delSp modSp new add">
        <pc:chgData name="saima amer" userId="bde535cdec7e6fa7" providerId="LiveId" clId="{27E2D4E8-272D-4911-A345-415DDA4996E0}" dt="2023-04-02T23:45:07.753" v="3899" actId="1037"/>
        <pc:sldMkLst>
          <pc:docMk/>
          <pc:sldMk cId="3982838461" sldId="512"/>
        </pc:sldMkLst>
        <pc:spChg chg="mod">
          <ac:chgData name="saima amer" userId="bde535cdec7e6fa7" providerId="LiveId" clId="{27E2D4E8-272D-4911-A345-415DDA4996E0}" dt="2023-04-02T23:44:51.200" v="3896" actId="2716"/>
          <ac:spMkLst>
            <pc:docMk/>
            <pc:sldMk cId="3982838461" sldId="512"/>
            <ac:spMk id="2" creationId="{2AEFFE5E-1E90-4AB1-8FEE-74DDA9051A9A}"/>
          </ac:spMkLst>
        </pc:spChg>
        <pc:spChg chg="del">
          <ac:chgData name="saima amer" userId="bde535cdec7e6fa7" providerId="LiveId" clId="{27E2D4E8-272D-4911-A345-415DDA4996E0}" dt="2023-04-02T23:19:25.199" v="3370"/>
          <ac:spMkLst>
            <pc:docMk/>
            <pc:sldMk cId="3982838461" sldId="512"/>
            <ac:spMk id="3" creationId="{A9B25F84-E145-4AA6-ADDF-D67B46C5BF0C}"/>
          </ac:spMkLst>
        </pc:spChg>
        <pc:picChg chg="add mod">
          <ac:chgData name="saima amer" userId="bde535cdec7e6fa7" providerId="LiveId" clId="{27E2D4E8-272D-4911-A345-415DDA4996E0}" dt="2023-04-02T23:45:07.753" v="3899" actId="1037"/>
          <ac:picMkLst>
            <pc:docMk/>
            <pc:sldMk cId="3982838461" sldId="512"/>
            <ac:picMk id="44034" creationId="{9560892D-FB23-4F13-AC1A-8EB3B8DCFBE9}"/>
          </ac:picMkLst>
        </pc:picChg>
      </pc:sldChg>
      <pc:sldChg chg="modSp new add">
        <pc:chgData name="saima amer" userId="bde535cdec7e6fa7" providerId="LiveId" clId="{27E2D4E8-272D-4911-A345-415DDA4996E0}" dt="2023-04-02T23:45:45.387" v="3906" actId="113"/>
        <pc:sldMkLst>
          <pc:docMk/>
          <pc:sldMk cId="1901264136" sldId="513"/>
        </pc:sldMkLst>
        <pc:spChg chg="mod">
          <ac:chgData name="saima amer" userId="bde535cdec7e6fa7" providerId="LiveId" clId="{27E2D4E8-272D-4911-A345-415DDA4996E0}" dt="2023-04-02T23:45:45.387" v="3906" actId="113"/>
          <ac:spMkLst>
            <pc:docMk/>
            <pc:sldMk cId="1901264136" sldId="513"/>
            <ac:spMk id="2" creationId="{D1EE4B67-184D-4806-B66C-D9AC8DF23ED9}"/>
          </ac:spMkLst>
        </pc:spChg>
        <pc:spChg chg="mod">
          <ac:chgData name="saima amer" userId="bde535cdec7e6fa7" providerId="LiveId" clId="{27E2D4E8-272D-4911-A345-415DDA4996E0}" dt="2023-04-02T23:24:49.553" v="3704" actId="313"/>
          <ac:spMkLst>
            <pc:docMk/>
            <pc:sldMk cId="1901264136" sldId="513"/>
            <ac:spMk id="3" creationId="{AC3F9C7D-B5AB-43AE-A6E0-F8BABB237DD2}"/>
          </ac:spMkLst>
        </pc:spChg>
      </pc:sldChg>
      <pc:sldChg chg="addSp delSp modSp new add">
        <pc:chgData name="saima amer" userId="bde535cdec7e6fa7" providerId="LiveId" clId="{27E2D4E8-272D-4911-A345-415DDA4996E0}" dt="2023-04-02T23:47:38.273" v="3924" actId="2716"/>
        <pc:sldMkLst>
          <pc:docMk/>
          <pc:sldMk cId="2064554236" sldId="514"/>
        </pc:sldMkLst>
        <pc:spChg chg="mod">
          <ac:chgData name="saima amer" userId="bde535cdec7e6fa7" providerId="LiveId" clId="{27E2D4E8-272D-4911-A345-415DDA4996E0}" dt="2023-04-02T23:47:38.273" v="3924" actId="2716"/>
          <ac:spMkLst>
            <pc:docMk/>
            <pc:sldMk cId="2064554236" sldId="514"/>
            <ac:spMk id="2" creationId="{034BFACD-770F-478D-A092-F67457B8041E}"/>
          </ac:spMkLst>
        </pc:spChg>
        <pc:spChg chg="del">
          <ac:chgData name="saima amer" userId="bde535cdec7e6fa7" providerId="LiveId" clId="{27E2D4E8-272D-4911-A345-415DDA4996E0}" dt="2023-04-02T23:27:20.208" v="3735"/>
          <ac:spMkLst>
            <pc:docMk/>
            <pc:sldMk cId="2064554236" sldId="514"/>
            <ac:spMk id="3" creationId="{B19F7389-2021-4136-AE88-A8B741F9A155}"/>
          </ac:spMkLst>
        </pc:spChg>
        <pc:picChg chg="add mod">
          <ac:chgData name="saima amer" userId="bde535cdec7e6fa7" providerId="LiveId" clId="{27E2D4E8-272D-4911-A345-415DDA4996E0}" dt="2023-04-02T23:27:48.984" v="3739" actId="14100"/>
          <ac:picMkLst>
            <pc:docMk/>
            <pc:sldMk cId="2064554236" sldId="514"/>
            <ac:picMk id="46082" creationId="{C0554283-4AF9-4D8F-9FB6-87357923E8C2}"/>
          </ac:picMkLst>
        </pc:picChg>
      </pc:sldChg>
      <pc:sldChg chg="modSp new add">
        <pc:chgData name="saima amer" userId="bde535cdec7e6fa7" providerId="LiveId" clId="{27E2D4E8-272D-4911-A345-415DDA4996E0}" dt="2023-04-02T23:58:22.169" v="3982" actId="2716"/>
        <pc:sldMkLst>
          <pc:docMk/>
          <pc:sldMk cId="2500184147" sldId="515"/>
        </pc:sldMkLst>
        <pc:spChg chg="mod">
          <ac:chgData name="saima amer" userId="bde535cdec7e6fa7" providerId="LiveId" clId="{27E2D4E8-272D-4911-A345-415DDA4996E0}" dt="2023-04-02T23:58:22.169" v="3982" actId="2716"/>
          <ac:spMkLst>
            <pc:docMk/>
            <pc:sldMk cId="2500184147" sldId="515"/>
            <ac:spMk id="2" creationId="{3141EF65-84D4-423A-9EBB-ACC1C34FAAD5}"/>
          </ac:spMkLst>
        </pc:spChg>
      </pc:sldChg>
      <pc:sldChg chg="modSp add">
        <pc:chgData name="saima amer" userId="bde535cdec7e6fa7" providerId="LiveId" clId="{27E2D4E8-272D-4911-A345-415DDA4996E0}" dt="2023-04-02T23:46:26.737" v="3908" actId="2716"/>
        <pc:sldMkLst>
          <pc:docMk/>
          <pc:sldMk cId="2118326978" sldId="516"/>
        </pc:sldMkLst>
        <pc:spChg chg="mod">
          <ac:chgData name="saima amer" userId="bde535cdec7e6fa7" providerId="LiveId" clId="{27E2D4E8-272D-4911-A345-415DDA4996E0}" dt="2023-04-02T23:46:26.737" v="3908" actId="2716"/>
          <ac:spMkLst>
            <pc:docMk/>
            <pc:sldMk cId="2118326978" sldId="516"/>
            <ac:spMk id="15362" creationId="{00000000-0000-0000-0000-000000000000}"/>
          </ac:spMkLst>
        </pc:spChg>
      </pc:sldChg>
      <pc:sldChg chg="modSp add">
        <pc:chgData name="saima amer" userId="bde535cdec7e6fa7" providerId="LiveId" clId="{27E2D4E8-272D-4911-A345-415DDA4996E0}" dt="2023-04-02T23:41:03.215" v="3876" actId="14100"/>
        <pc:sldMkLst>
          <pc:docMk/>
          <pc:sldMk cId="3626728238" sldId="517"/>
        </pc:sldMkLst>
        <pc:spChg chg="mod">
          <ac:chgData name="saima amer" userId="bde535cdec7e6fa7" providerId="LiveId" clId="{27E2D4E8-272D-4911-A345-415DDA4996E0}" dt="2023-04-02T23:41:03.215" v="3876" actId="14100"/>
          <ac:spMkLst>
            <pc:docMk/>
            <pc:sldMk cId="3626728238" sldId="517"/>
            <ac:spMk id="139266" creationId="{00000000-0000-0000-0000-000000000000}"/>
          </ac:spMkLst>
        </pc:spChg>
      </pc:sldChg>
      <pc:sldChg chg="modSp add">
        <pc:chgData name="saima amer" userId="bde535cdec7e6fa7" providerId="LiveId" clId="{27E2D4E8-272D-4911-A345-415DDA4996E0}" dt="2023-04-02T23:41:22.436" v="3878" actId="2716"/>
        <pc:sldMkLst>
          <pc:docMk/>
          <pc:sldMk cId="1588388731" sldId="518"/>
        </pc:sldMkLst>
        <pc:spChg chg="mod">
          <ac:chgData name="saima amer" userId="bde535cdec7e6fa7" providerId="LiveId" clId="{27E2D4E8-272D-4911-A345-415DDA4996E0}" dt="2023-04-02T23:41:22.436" v="3878" actId="2716"/>
          <ac:spMkLst>
            <pc:docMk/>
            <pc:sldMk cId="1588388731" sldId="518"/>
            <ac:spMk id="137218" creationId="{00000000-0000-0000-0000-000000000000}"/>
          </ac:spMkLst>
        </pc:spChg>
      </pc:sldChg>
      <pc:sldMasterChg chg="delSldLayout">
        <pc:chgData name="saima amer" userId="bde535cdec7e6fa7" providerId="LiveId" clId="{27E2D4E8-272D-4911-A345-415DDA4996E0}" dt="2023-04-02T23:35:15.909" v="3846" actId="2696"/>
        <pc:sldMasterMkLst>
          <pc:docMk/>
          <pc:sldMasterMk cId="0" sldId="2147483649"/>
        </pc:sldMasterMkLst>
        <pc:sldLayoutChg chg="del">
          <pc:chgData name="saima amer" userId="bde535cdec7e6fa7" providerId="LiveId" clId="{27E2D4E8-272D-4911-A345-415DDA4996E0}" dt="2023-04-02T23:35:15.909" v="3846" actId="2696"/>
          <pc:sldLayoutMkLst>
            <pc:docMk/>
            <pc:sldMasterMk cId="0" sldId="2147483649"/>
            <pc:sldLayoutMk cId="0" sldId="2147483685"/>
          </pc:sldLayoutMkLst>
        </pc:sldLayoutChg>
      </pc:sldMaster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3">
  <dgm:title val=""/>
  <dgm:desc val=""/>
  <dgm:catLst>
    <dgm:cat type="accent2" pri="11300"/>
  </dgm:catLst>
  <dgm:styleLbl name="node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shade val="80000"/>
      </a:schemeClr>
      <a:schemeClr val="accent2">
        <a:tint val="7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/>
    <dgm:txEffectClrLst/>
  </dgm:styleLbl>
  <dgm:styleLbl name="ln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9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8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2_4">
  <dgm:title val=""/>
  <dgm:desc val=""/>
  <dgm:catLst>
    <dgm:cat type="accent2" pri="11400"/>
  </dgm:catLst>
  <dgm:styleLbl name="node0">
    <dgm:fillClrLst meth="cycle">
      <a:schemeClr val="accent2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2">
        <a:shade val="50000"/>
      </a:schemeClr>
      <a:schemeClr val="accent2">
        <a:tint val="4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2">
        <a:shade val="50000"/>
      </a:schemeClr>
      <a:schemeClr val="accent2">
        <a:tint val="45000"/>
      </a:schemeClr>
    </dgm:fillClrLst>
    <dgm:linClrLst meth="cycle">
      <a:schemeClr val="accent2">
        <a:shade val="50000"/>
      </a:schemeClr>
      <a:schemeClr val="accent2">
        <a:tint val="45000"/>
      </a:schemeClr>
    </dgm:linClrLst>
    <dgm:effectClrLst/>
    <dgm:txLinClrLst/>
    <dgm:txFillClrLst/>
    <dgm:txEffectClrLst/>
  </dgm:styleLbl>
  <dgm:styleLbl name="lnNode1">
    <dgm:fillClrLst meth="cycle">
      <a:schemeClr val="accent2">
        <a:shade val="50000"/>
      </a:schemeClr>
      <a:schemeClr val="accent2">
        <a:tint val="4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2">
        <a:shade val="80000"/>
        <a:alpha val="50000"/>
      </a:schemeClr>
      <a:schemeClr val="accent2">
        <a:tint val="45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55000"/>
      </a:schemeClr>
    </dgm:fillClrLst>
    <dgm:linClrLst meth="repeat">
      <a:schemeClr val="accent2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55000"/>
      </a:schemeClr>
    </dgm:fillClrLst>
    <dgm:linClrLst meth="repeat">
      <a:schemeClr val="accent2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55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513F723-3BC9-41D4-9025-A6A2EF0C9B31}" type="doc">
      <dgm:prSet loTypeId="urn:microsoft.com/office/officeart/2005/8/layout/orgChart1" loCatId="hierarchy" qsTypeId="urn:microsoft.com/office/officeart/2005/8/quickstyle/3d3" qsCatId="3D" csTypeId="urn:microsoft.com/office/officeart/2005/8/colors/accent2_3" csCatId="accent2" phldr="1"/>
      <dgm:spPr/>
      <dgm:t>
        <a:bodyPr/>
        <a:lstStyle/>
        <a:p>
          <a:endParaRPr lang="x-none"/>
        </a:p>
      </dgm:t>
    </dgm:pt>
    <dgm:pt modelId="{145ECFA2-5889-4805-8C3A-96CC2A664A56}">
      <dgm:prSet phldrT="[Text]"/>
      <dgm:spPr>
        <a:solidFill>
          <a:srgbClr val="FFC000"/>
        </a:solidFill>
      </dgm:spPr>
      <dgm:t>
        <a:bodyPr/>
        <a:lstStyle/>
        <a:p>
          <a:r>
            <a:rPr lang="en-US" b="1" dirty="0"/>
            <a:t>TYPES OF CONTRACEPTION </a:t>
          </a:r>
          <a:endParaRPr lang="x-none" b="1" dirty="0"/>
        </a:p>
      </dgm:t>
    </dgm:pt>
    <dgm:pt modelId="{97F20B9E-349E-4037-979B-142FC8CAC9A0}" type="parTrans" cxnId="{718AC741-A41F-4F83-8289-03EFD4094984}">
      <dgm:prSet/>
      <dgm:spPr/>
      <dgm:t>
        <a:bodyPr/>
        <a:lstStyle/>
        <a:p>
          <a:endParaRPr lang="x-none"/>
        </a:p>
      </dgm:t>
    </dgm:pt>
    <dgm:pt modelId="{B4EB055A-1D37-4417-AFB4-71DFC54BAA5F}" type="sibTrans" cxnId="{718AC741-A41F-4F83-8289-03EFD4094984}">
      <dgm:prSet/>
      <dgm:spPr/>
      <dgm:t>
        <a:bodyPr/>
        <a:lstStyle/>
        <a:p>
          <a:endParaRPr lang="x-none"/>
        </a:p>
      </dgm:t>
    </dgm:pt>
    <dgm:pt modelId="{AF2038F0-9499-4D70-B03E-449DBA254D76}">
      <dgm:prSet phldrT="[Text]"/>
      <dgm:spPr/>
      <dgm:t>
        <a:bodyPr/>
        <a:lstStyle/>
        <a:p>
          <a:r>
            <a:rPr lang="en-US" dirty="0"/>
            <a:t>Temporary methods</a:t>
          </a:r>
          <a:endParaRPr lang="x-none" dirty="0"/>
        </a:p>
      </dgm:t>
    </dgm:pt>
    <dgm:pt modelId="{171DE986-A709-4E8F-A690-B68D4D7B33EF}" type="parTrans" cxnId="{06041FFE-C98C-4D7C-8C9D-4DA842AB30F9}">
      <dgm:prSet/>
      <dgm:spPr/>
      <dgm:t>
        <a:bodyPr/>
        <a:lstStyle/>
        <a:p>
          <a:endParaRPr lang="x-none"/>
        </a:p>
      </dgm:t>
    </dgm:pt>
    <dgm:pt modelId="{8BF51E54-8CB3-4C23-A83E-7AA479C310D6}" type="sibTrans" cxnId="{06041FFE-C98C-4D7C-8C9D-4DA842AB30F9}">
      <dgm:prSet/>
      <dgm:spPr/>
      <dgm:t>
        <a:bodyPr/>
        <a:lstStyle/>
        <a:p>
          <a:endParaRPr lang="x-none"/>
        </a:p>
      </dgm:t>
    </dgm:pt>
    <dgm:pt modelId="{9487B07C-7632-4454-A1EF-C147BA561517}">
      <dgm:prSet phldrT="[Text]"/>
      <dgm:spPr/>
      <dgm:t>
        <a:bodyPr/>
        <a:lstStyle/>
        <a:p>
          <a:r>
            <a:rPr lang="en-US" dirty="0"/>
            <a:t>Permanent methods</a:t>
          </a:r>
          <a:endParaRPr lang="x-none" dirty="0"/>
        </a:p>
      </dgm:t>
    </dgm:pt>
    <dgm:pt modelId="{0446AC42-EC1D-45D5-B12E-235FC1E91CA7}" type="parTrans" cxnId="{1629EB6F-AFD8-4885-B703-8AED749ED2AB}">
      <dgm:prSet/>
      <dgm:spPr/>
      <dgm:t>
        <a:bodyPr/>
        <a:lstStyle/>
        <a:p>
          <a:endParaRPr lang="x-none"/>
        </a:p>
      </dgm:t>
    </dgm:pt>
    <dgm:pt modelId="{74D75BED-672E-4F5F-84AA-75FFDA7C0048}" type="sibTrans" cxnId="{1629EB6F-AFD8-4885-B703-8AED749ED2AB}">
      <dgm:prSet/>
      <dgm:spPr/>
      <dgm:t>
        <a:bodyPr/>
        <a:lstStyle/>
        <a:p>
          <a:endParaRPr lang="x-none"/>
        </a:p>
      </dgm:t>
    </dgm:pt>
    <dgm:pt modelId="{E377046E-238D-468E-8940-83E32A58765E}">
      <dgm:prSet phldrT="[Text]"/>
      <dgm:spPr/>
      <dgm:t>
        <a:bodyPr/>
        <a:lstStyle/>
        <a:p>
          <a:r>
            <a:rPr lang="en-US" dirty="0"/>
            <a:t>Emergency contraception</a:t>
          </a:r>
          <a:endParaRPr lang="x-none" dirty="0"/>
        </a:p>
      </dgm:t>
    </dgm:pt>
    <dgm:pt modelId="{B8EE89AC-D4CF-4280-BFF1-33C43E7A760A}" type="parTrans" cxnId="{1B621C1C-4DF4-4076-B7B2-481B329D4B12}">
      <dgm:prSet/>
      <dgm:spPr/>
      <dgm:t>
        <a:bodyPr/>
        <a:lstStyle/>
        <a:p>
          <a:endParaRPr lang="x-none"/>
        </a:p>
      </dgm:t>
    </dgm:pt>
    <dgm:pt modelId="{EB15DE47-96D4-4130-B579-70EB8048C8E1}" type="sibTrans" cxnId="{1B621C1C-4DF4-4076-B7B2-481B329D4B12}">
      <dgm:prSet/>
      <dgm:spPr/>
      <dgm:t>
        <a:bodyPr/>
        <a:lstStyle/>
        <a:p>
          <a:endParaRPr lang="x-none"/>
        </a:p>
      </dgm:t>
    </dgm:pt>
    <dgm:pt modelId="{0436F49C-CAE6-4E7A-8239-C7E59AA7170E}">
      <dgm:prSet phldrT="[Text]"/>
      <dgm:spPr>
        <a:solidFill>
          <a:srgbClr val="CC129B"/>
        </a:solidFill>
      </dgm:spPr>
      <dgm:t>
        <a:bodyPr/>
        <a:lstStyle/>
        <a:p>
          <a:r>
            <a:rPr lang="en-US" dirty="0"/>
            <a:t> Within 72 hours</a:t>
          </a:r>
          <a:endParaRPr lang="x-none" dirty="0"/>
        </a:p>
      </dgm:t>
    </dgm:pt>
    <dgm:pt modelId="{0D3430F3-8943-4E26-805E-9B9B34CBCFFD}" type="parTrans" cxnId="{18AA4A03-A318-4300-8D10-B81E52CF2DB8}">
      <dgm:prSet/>
      <dgm:spPr/>
      <dgm:t>
        <a:bodyPr/>
        <a:lstStyle/>
        <a:p>
          <a:endParaRPr lang="x-none"/>
        </a:p>
      </dgm:t>
    </dgm:pt>
    <dgm:pt modelId="{B23B0D05-4CE5-4C24-AF27-A023D3467516}" type="sibTrans" cxnId="{18AA4A03-A318-4300-8D10-B81E52CF2DB8}">
      <dgm:prSet/>
      <dgm:spPr/>
      <dgm:t>
        <a:bodyPr/>
        <a:lstStyle/>
        <a:p>
          <a:endParaRPr lang="x-none"/>
        </a:p>
      </dgm:t>
    </dgm:pt>
    <dgm:pt modelId="{85565EBE-7267-4442-8263-9EBF2970585F}">
      <dgm:prSet phldrT="[Text]"/>
      <dgm:spPr>
        <a:solidFill>
          <a:srgbClr val="FF66FF"/>
        </a:solidFill>
      </dgm:spPr>
      <dgm:t>
        <a:bodyPr/>
        <a:lstStyle/>
        <a:p>
          <a:r>
            <a:rPr lang="en-US" dirty="0"/>
            <a:t> Hormonal</a:t>
          </a:r>
          <a:endParaRPr lang="x-none" dirty="0"/>
        </a:p>
      </dgm:t>
    </dgm:pt>
    <dgm:pt modelId="{CDAC099F-BA3C-476A-828A-DA46F8C73931}" type="parTrans" cxnId="{0BAF0F3F-EF59-4A39-A242-E59B51731FB1}">
      <dgm:prSet/>
      <dgm:spPr/>
      <dgm:t>
        <a:bodyPr/>
        <a:lstStyle/>
        <a:p>
          <a:endParaRPr lang="x-none"/>
        </a:p>
      </dgm:t>
    </dgm:pt>
    <dgm:pt modelId="{528BB6CD-A791-4446-BDB2-FB31648E86AB}" type="sibTrans" cxnId="{0BAF0F3F-EF59-4A39-A242-E59B51731FB1}">
      <dgm:prSet/>
      <dgm:spPr/>
      <dgm:t>
        <a:bodyPr/>
        <a:lstStyle/>
        <a:p>
          <a:endParaRPr lang="x-none"/>
        </a:p>
      </dgm:t>
    </dgm:pt>
    <dgm:pt modelId="{B7B4F9FF-E9FA-46AB-9402-BF65515245DB}">
      <dgm:prSet phldrT="[Text]"/>
      <dgm:spPr>
        <a:solidFill>
          <a:srgbClr val="FF66FF"/>
        </a:solidFill>
      </dgm:spPr>
      <dgm:t>
        <a:bodyPr/>
        <a:lstStyle/>
        <a:p>
          <a:r>
            <a:rPr lang="en-US" dirty="0"/>
            <a:t>Intrauterine Contraception</a:t>
          </a:r>
          <a:endParaRPr lang="x-none" dirty="0"/>
        </a:p>
      </dgm:t>
    </dgm:pt>
    <dgm:pt modelId="{D5F75F6F-9D8D-420B-87AE-2E0C5F4ED9E4}" type="parTrans" cxnId="{8AFE9A49-CE24-4F92-A985-F5044BC0BA33}">
      <dgm:prSet/>
      <dgm:spPr/>
      <dgm:t>
        <a:bodyPr/>
        <a:lstStyle/>
        <a:p>
          <a:endParaRPr lang="x-none"/>
        </a:p>
      </dgm:t>
    </dgm:pt>
    <dgm:pt modelId="{4EAA1AA0-EAC8-491D-9105-7A34ECEA14A9}" type="sibTrans" cxnId="{8AFE9A49-CE24-4F92-A985-F5044BC0BA33}">
      <dgm:prSet/>
      <dgm:spPr/>
      <dgm:t>
        <a:bodyPr/>
        <a:lstStyle/>
        <a:p>
          <a:endParaRPr lang="x-none"/>
        </a:p>
      </dgm:t>
    </dgm:pt>
    <dgm:pt modelId="{A4267B1A-DF9D-45AC-B0C2-6977EB84B27C}">
      <dgm:prSet phldrT="[Text]"/>
      <dgm:spPr>
        <a:solidFill>
          <a:srgbClr val="FF66FF"/>
        </a:solidFill>
      </dgm:spPr>
      <dgm:t>
        <a:bodyPr/>
        <a:lstStyle/>
        <a:p>
          <a:r>
            <a:rPr lang="en-US" dirty="0"/>
            <a:t>Barrier Methods</a:t>
          </a:r>
          <a:endParaRPr lang="x-none" dirty="0"/>
        </a:p>
      </dgm:t>
    </dgm:pt>
    <dgm:pt modelId="{9A6BF1A3-FBE6-4F5D-9FD8-D2CCA02CBF70}" type="parTrans" cxnId="{16DB1631-DDA5-4BBB-AEDC-88689A15ADBE}">
      <dgm:prSet/>
      <dgm:spPr/>
      <dgm:t>
        <a:bodyPr/>
        <a:lstStyle/>
        <a:p>
          <a:endParaRPr lang="x-none"/>
        </a:p>
      </dgm:t>
    </dgm:pt>
    <dgm:pt modelId="{ABEC95C4-A83F-44BB-A2D8-92E56BE257FD}" type="sibTrans" cxnId="{16DB1631-DDA5-4BBB-AEDC-88689A15ADBE}">
      <dgm:prSet/>
      <dgm:spPr/>
      <dgm:t>
        <a:bodyPr/>
        <a:lstStyle/>
        <a:p>
          <a:endParaRPr lang="x-none"/>
        </a:p>
      </dgm:t>
    </dgm:pt>
    <dgm:pt modelId="{471F0682-AB52-4965-8EF9-2B6E759B5B38}">
      <dgm:prSet phldrT="[Text]"/>
      <dgm:spPr>
        <a:solidFill>
          <a:srgbClr val="FF66FF"/>
        </a:solidFill>
      </dgm:spPr>
      <dgm:t>
        <a:bodyPr/>
        <a:lstStyle/>
        <a:p>
          <a:r>
            <a:rPr lang="en-US" dirty="0"/>
            <a:t>Fertility Awareness methods</a:t>
          </a:r>
          <a:endParaRPr lang="x-none" dirty="0"/>
        </a:p>
      </dgm:t>
    </dgm:pt>
    <dgm:pt modelId="{7A531F4A-92F4-4197-8382-03938AC454D1}" type="parTrans" cxnId="{94F6AD32-F7AB-4508-B209-189BAFCBA10A}">
      <dgm:prSet/>
      <dgm:spPr/>
      <dgm:t>
        <a:bodyPr/>
        <a:lstStyle/>
        <a:p>
          <a:endParaRPr lang="x-none"/>
        </a:p>
      </dgm:t>
    </dgm:pt>
    <dgm:pt modelId="{8C22F793-8769-47E7-BE1F-2CA2EBA9C896}" type="sibTrans" cxnId="{94F6AD32-F7AB-4508-B209-189BAFCBA10A}">
      <dgm:prSet/>
      <dgm:spPr/>
      <dgm:t>
        <a:bodyPr/>
        <a:lstStyle/>
        <a:p>
          <a:endParaRPr lang="x-none"/>
        </a:p>
      </dgm:t>
    </dgm:pt>
    <dgm:pt modelId="{157E66FD-DA2B-4012-8B55-0E759EB19221}">
      <dgm:prSet phldrT="[Text]"/>
      <dgm:spPr>
        <a:solidFill>
          <a:srgbClr val="00B050"/>
        </a:solidFill>
      </dgm:spPr>
      <dgm:t>
        <a:bodyPr/>
        <a:lstStyle/>
        <a:p>
          <a:r>
            <a:rPr lang="en-US" dirty="0"/>
            <a:t>Female Sterilization</a:t>
          </a:r>
          <a:endParaRPr lang="x-none" dirty="0"/>
        </a:p>
      </dgm:t>
    </dgm:pt>
    <dgm:pt modelId="{4422B54B-55A5-4546-AF66-CC1F16A68161}" type="parTrans" cxnId="{242CF7C0-C5FE-48F4-A615-7CBB1A20186A}">
      <dgm:prSet/>
      <dgm:spPr/>
      <dgm:t>
        <a:bodyPr/>
        <a:lstStyle/>
        <a:p>
          <a:endParaRPr lang="x-none"/>
        </a:p>
      </dgm:t>
    </dgm:pt>
    <dgm:pt modelId="{4C4F34B2-0A1A-4E9C-86ED-7217CB45C4FA}" type="sibTrans" cxnId="{242CF7C0-C5FE-48F4-A615-7CBB1A20186A}">
      <dgm:prSet/>
      <dgm:spPr/>
      <dgm:t>
        <a:bodyPr/>
        <a:lstStyle/>
        <a:p>
          <a:endParaRPr lang="x-none"/>
        </a:p>
      </dgm:t>
    </dgm:pt>
    <dgm:pt modelId="{A335B76C-F7CC-4B97-8C34-A172EF4C700A}">
      <dgm:prSet phldrT="[Text]"/>
      <dgm:spPr>
        <a:solidFill>
          <a:srgbClr val="00B050"/>
        </a:solidFill>
      </dgm:spPr>
      <dgm:t>
        <a:bodyPr/>
        <a:lstStyle/>
        <a:p>
          <a:r>
            <a:rPr lang="en-US" dirty="0"/>
            <a:t>Male Sterilization</a:t>
          </a:r>
          <a:endParaRPr lang="x-none" dirty="0"/>
        </a:p>
      </dgm:t>
    </dgm:pt>
    <dgm:pt modelId="{D20F341D-8BBF-4DBA-9DA9-352C870CB086}" type="parTrans" cxnId="{AEB4E2C8-5CB7-44A1-9BFE-630D80249567}">
      <dgm:prSet/>
      <dgm:spPr/>
      <dgm:t>
        <a:bodyPr/>
        <a:lstStyle/>
        <a:p>
          <a:endParaRPr lang="x-none"/>
        </a:p>
      </dgm:t>
    </dgm:pt>
    <dgm:pt modelId="{3BFCA27E-E51F-4435-BD58-0B4DA669911C}" type="sibTrans" cxnId="{AEB4E2C8-5CB7-44A1-9BFE-630D80249567}">
      <dgm:prSet/>
      <dgm:spPr/>
      <dgm:t>
        <a:bodyPr/>
        <a:lstStyle/>
        <a:p>
          <a:endParaRPr lang="x-none"/>
        </a:p>
      </dgm:t>
    </dgm:pt>
    <dgm:pt modelId="{CD4860DE-EE48-4093-9530-49C5B5D9C769}">
      <dgm:prSet phldrT="[Text]"/>
      <dgm:spPr>
        <a:solidFill>
          <a:srgbClr val="CC129B"/>
        </a:solidFill>
      </dgm:spPr>
      <dgm:t>
        <a:bodyPr/>
        <a:lstStyle/>
        <a:p>
          <a:r>
            <a:rPr lang="en-US" dirty="0"/>
            <a:t>Within 5 days</a:t>
          </a:r>
          <a:endParaRPr lang="x-none" dirty="0"/>
        </a:p>
      </dgm:t>
    </dgm:pt>
    <dgm:pt modelId="{4F047FF1-11F4-4B00-95B0-3806573A5F8E}" type="parTrans" cxnId="{19CBDFB6-4B52-406D-B14E-40E3CB4CDDF6}">
      <dgm:prSet/>
      <dgm:spPr/>
      <dgm:t>
        <a:bodyPr/>
        <a:lstStyle/>
        <a:p>
          <a:endParaRPr lang="x-none"/>
        </a:p>
      </dgm:t>
    </dgm:pt>
    <dgm:pt modelId="{10CFFA0B-E40B-42B6-91F0-90CBC0A23751}" type="sibTrans" cxnId="{19CBDFB6-4B52-406D-B14E-40E3CB4CDDF6}">
      <dgm:prSet/>
      <dgm:spPr/>
      <dgm:t>
        <a:bodyPr/>
        <a:lstStyle/>
        <a:p>
          <a:endParaRPr lang="x-none"/>
        </a:p>
      </dgm:t>
    </dgm:pt>
    <dgm:pt modelId="{1F6C8B4C-BC12-4425-9A14-3552DDD45A7A}" type="pres">
      <dgm:prSet presAssocID="{D513F723-3BC9-41D4-9025-A6A2EF0C9B31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A4676CFC-D2C4-4616-AA53-DC3CC5B25E95}" type="pres">
      <dgm:prSet presAssocID="{145ECFA2-5889-4805-8C3A-96CC2A664A56}" presName="hierRoot1" presStyleCnt="0">
        <dgm:presLayoutVars>
          <dgm:hierBranch val="init"/>
        </dgm:presLayoutVars>
      </dgm:prSet>
      <dgm:spPr/>
    </dgm:pt>
    <dgm:pt modelId="{547F993B-8194-4725-8445-C75C13D8FD0F}" type="pres">
      <dgm:prSet presAssocID="{145ECFA2-5889-4805-8C3A-96CC2A664A56}" presName="rootComposite1" presStyleCnt="0"/>
      <dgm:spPr/>
    </dgm:pt>
    <dgm:pt modelId="{64DD41C2-4892-4FEA-A4C6-61CA2F9CD77E}" type="pres">
      <dgm:prSet presAssocID="{145ECFA2-5889-4805-8C3A-96CC2A664A56}" presName="rootText1" presStyleLbl="node0" presStyleIdx="0" presStyleCnt="1" custScaleX="216067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3B975726-DD7B-4333-A89F-3F34448588DC}" type="pres">
      <dgm:prSet presAssocID="{145ECFA2-5889-4805-8C3A-96CC2A664A56}" presName="rootConnector1" presStyleLbl="node1" presStyleIdx="0" presStyleCnt="0"/>
      <dgm:spPr/>
      <dgm:t>
        <a:bodyPr/>
        <a:lstStyle/>
        <a:p>
          <a:endParaRPr lang="en-US"/>
        </a:p>
      </dgm:t>
    </dgm:pt>
    <dgm:pt modelId="{863A5BA6-6479-4636-9DF1-BE859A328B8B}" type="pres">
      <dgm:prSet presAssocID="{145ECFA2-5889-4805-8C3A-96CC2A664A56}" presName="hierChild2" presStyleCnt="0"/>
      <dgm:spPr/>
    </dgm:pt>
    <dgm:pt modelId="{375A6049-8437-4562-8DCF-BEA1610C2152}" type="pres">
      <dgm:prSet presAssocID="{171DE986-A709-4E8F-A690-B68D4D7B33EF}" presName="Name37" presStyleLbl="parChTrans1D2" presStyleIdx="0" presStyleCnt="3"/>
      <dgm:spPr/>
      <dgm:t>
        <a:bodyPr/>
        <a:lstStyle/>
        <a:p>
          <a:endParaRPr lang="en-US"/>
        </a:p>
      </dgm:t>
    </dgm:pt>
    <dgm:pt modelId="{59BDC2E2-F78F-4C0F-879F-D671B24E6696}" type="pres">
      <dgm:prSet presAssocID="{AF2038F0-9499-4D70-B03E-449DBA254D76}" presName="hierRoot2" presStyleCnt="0">
        <dgm:presLayoutVars>
          <dgm:hierBranch val="init"/>
        </dgm:presLayoutVars>
      </dgm:prSet>
      <dgm:spPr/>
    </dgm:pt>
    <dgm:pt modelId="{9F7AA96F-8E04-4206-AA6B-8817FF129055}" type="pres">
      <dgm:prSet presAssocID="{AF2038F0-9499-4D70-B03E-449DBA254D76}" presName="rootComposite" presStyleCnt="0"/>
      <dgm:spPr/>
    </dgm:pt>
    <dgm:pt modelId="{68EA6AEC-F9E4-48D0-BA88-2C1D3ADE70F2}" type="pres">
      <dgm:prSet presAssocID="{AF2038F0-9499-4D70-B03E-449DBA254D76}" presName="rootText" presStyleLbl="node2" presStyleIdx="0" presStyleCnt="3" custScaleX="13472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C110A0A1-2A11-4F20-AC76-88BA86DEE7AE}" type="pres">
      <dgm:prSet presAssocID="{AF2038F0-9499-4D70-B03E-449DBA254D76}" presName="rootConnector" presStyleLbl="node2" presStyleIdx="0" presStyleCnt="3"/>
      <dgm:spPr/>
      <dgm:t>
        <a:bodyPr/>
        <a:lstStyle/>
        <a:p>
          <a:endParaRPr lang="en-US"/>
        </a:p>
      </dgm:t>
    </dgm:pt>
    <dgm:pt modelId="{82DFE80D-B026-43AB-B935-E984EA5840FB}" type="pres">
      <dgm:prSet presAssocID="{AF2038F0-9499-4D70-B03E-449DBA254D76}" presName="hierChild4" presStyleCnt="0"/>
      <dgm:spPr/>
    </dgm:pt>
    <dgm:pt modelId="{091A37C5-A191-4F5D-AE56-95DBAA04F71C}" type="pres">
      <dgm:prSet presAssocID="{CDAC099F-BA3C-476A-828A-DA46F8C73931}" presName="Name37" presStyleLbl="parChTrans1D3" presStyleIdx="0" presStyleCnt="8"/>
      <dgm:spPr/>
      <dgm:t>
        <a:bodyPr/>
        <a:lstStyle/>
        <a:p>
          <a:endParaRPr lang="en-US"/>
        </a:p>
      </dgm:t>
    </dgm:pt>
    <dgm:pt modelId="{3046A07A-A679-4DEF-83AD-7198A1C81670}" type="pres">
      <dgm:prSet presAssocID="{85565EBE-7267-4442-8263-9EBF2970585F}" presName="hierRoot2" presStyleCnt="0">
        <dgm:presLayoutVars>
          <dgm:hierBranch val="init"/>
        </dgm:presLayoutVars>
      </dgm:prSet>
      <dgm:spPr/>
    </dgm:pt>
    <dgm:pt modelId="{F3357C10-C76A-4FA1-810D-23A0525E9303}" type="pres">
      <dgm:prSet presAssocID="{85565EBE-7267-4442-8263-9EBF2970585F}" presName="rootComposite" presStyleCnt="0"/>
      <dgm:spPr/>
    </dgm:pt>
    <dgm:pt modelId="{51C0FA76-C4D5-4749-A83A-63A753813A1D}" type="pres">
      <dgm:prSet presAssocID="{85565EBE-7267-4442-8263-9EBF2970585F}" presName="rootText" presStyleLbl="node3" presStyleIdx="0" presStyleCnt="8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C9ADDF89-A1C0-4AFD-B8D1-E743186C6FEB}" type="pres">
      <dgm:prSet presAssocID="{85565EBE-7267-4442-8263-9EBF2970585F}" presName="rootConnector" presStyleLbl="node3" presStyleIdx="0" presStyleCnt="8"/>
      <dgm:spPr/>
      <dgm:t>
        <a:bodyPr/>
        <a:lstStyle/>
        <a:p>
          <a:endParaRPr lang="en-US"/>
        </a:p>
      </dgm:t>
    </dgm:pt>
    <dgm:pt modelId="{387AE11C-90A3-4EC7-B2B6-63BCE3C132F9}" type="pres">
      <dgm:prSet presAssocID="{85565EBE-7267-4442-8263-9EBF2970585F}" presName="hierChild4" presStyleCnt="0"/>
      <dgm:spPr/>
    </dgm:pt>
    <dgm:pt modelId="{06949D35-E377-4A5A-81EB-9EA58C5EB73F}" type="pres">
      <dgm:prSet presAssocID="{85565EBE-7267-4442-8263-9EBF2970585F}" presName="hierChild5" presStyleCnt="0"/>
      <dgm:spPr/>
    </dgm:pt>
    <dgm:pt modelId="{19204BB5-428C-45CC-BF55-702E6D6B35EC}" type="pres">
      <dgm:prSet presAssocID="{D5F75F6F-9D8D-420B-87AE-2E0C5F4ED9E4}" presName="Name37" presStyleLbl="parChTrans1D3" presStyleIdx="1" presStyleCnt="8"/>
      <dgm:spPr/>
      <dgm:t>
        <a:bodyPr/>
        <a:lstStyle/>
        <a:p>
          <a:endParaRPr lang="en-US"/>
        </a:p>
      </dgm:t>
    </dgm:pt>
    <dgm:pt modelId="{C23BF450-7549-43CE-840E-02103725E53E}" type="pres">
      <dgm:prSet presAssocID="{B7B4F9FF-E9FA-46AB-9402-BF65515245DB}" presName="hierRoot2" presStyleCnt="0">
        <dgm:presLayoutVars>
          <dgm:hierBranch val="init"/>
        </dgm:presLayoutVars>
      </dgm:prSet>
      <dgm:spPr/>
    </dgm:pt>
    <dgm:pt modelId="{44E253E6-B42C-42F2-A832-F2094E0E9099}" type="pres">
      <dgm:prSet presAssocID="{B7B4F9FF-E9FA-46AB-9402-BF65515245DB}" presName="rootComposite" presStyleCnt="0"/>
      <dgm:spPr/>
    </dgm:pt>
    <dgm:pt modelId="{12EDDC22-D108-4FD4-B8ED-6ADE7346248C}" type="pres">
      <dgm:prSet presAssocID="{B7B4F9FF-E9FA-46AB-9402-BF65515245DB}" presName="rootText" presStyleLbl="node3" presStyleIdx="1" presStyleCnt="8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5331BA66-BD1F-4F3C-B9F5-1FDBDA232670}" type="pres">
      <dgm:prSet presAssocID="{B7B4F9FF-E9FA-46AB-9402-BF65515245DB}" presName="rootConnector" presStyleLbl="node3" presStyleIdx="1" presStyleCnt="8"/>
      <dgm:spPr/>
      <dgm:t>
        <a:bodyPr/>
        <a:lstStyle/>
        <a:p>
          <a:endParaRPr lang="en-US"/>
        </a:p>
      </dgm:t>
    </dgm:pt>
    <dgm:pt modelId="{128F23AF-6063-470E-AD94-5C6F800D55B5}" type="pres">
      <dgm:prSet presAssocID="{B7B4F9FF-E9FA-46AB-9402-BF65515245DB}" presName="hierChild4" presStyleCnt="0"/>
      <dgm:spPr/>
    </dgm:pt>
    <dgm:pt modelId="{9F167DF5-4984-4B00-B360-7032D84F2F33}" type="pres">
      <dgm:prSet presAssocID="{B7B4F9FF-E9FA-46AB-9402-BF65515245DB}" presName="hierChild5" presStyleCnt="0"/>
      <dgm:spPr/>
    </dgm:pt>
    <dgm:pt modelId="{DABEF67A-A085-47B8-BEC4-297E2E95A276}" type="pres">
      <dgm:prSet presAssocID="{9A6BF1A3-FBE6-4F5D-9FD8-D2CCA02CBF70}" presName="Name37" presStyleLbl="parChTrans1D3" presStyleIdx="2" presStyleCnt="8"/>
      <dgm:spPr/>
      <dgm:t>
        <a:bodyPr/>
        <a:lstStyle/>
        <a:p>
          <a:endParaRPr lang="en-US"/>
        </a:p>
      </dgm:t>
    </dgm:pt>
    <dgm:pt modelId="{A6089199-B5F1-4B9B-9247-04508D17D011}" type="pres">
      <dgm:prSet presAssocID="{A4267B1A-DF9D-45AC-B0C2-6977EB84B27C}" presName="hierRoot2" presStyleCnt="0">
        <dgm:presLayoutVars>
          <dgm:hierBranch val="init"/>
        </dgm:presLayoutVars>
      </dgm:prSet>
      <dgm:spPr/>
    </dgm:pt>
    <dgm:pt modelId="{11BF8878-2FBA-4365-BBB0-16FDBB6CD51D}" type="pres">
      <dgm:prSet presAssocID="{A4267B1A-DF9D-45AC-B0C2-6977EB84B27C}" presName="rootComposite" presStyleCnt="0"/>
      <dgm:spPr/>
    </dgm:pt>
    <dgm:pt modelId="{A31E5F73-CD33-4CCE-A5C2-C23B34C45A39}" type="pres">
      <dgm:prSet presAssocID="{A4267B1A-DF9D-45AC-B0C2-6977EB84B27C}" presName="rootText" presStyleLbl="node3" presStyleIdx="2" presStyleCnt="8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31405CB0-D030-4B81-8890-C63A8D9498F0}" type="pres">
      <dgm:prSet presAssocID="{A4267B1A-DF9D-45AC-B0C2-6977EB84B27C}" presName="rootConnector" presStyleLbl="node3" presStyleIdx="2" presStyleCnt="8"/>
      <dgm:spPr/>
      <dgm:t>
        <a:bodyPr/>
        <a:lstStyle/>
        <a:p>
          <a:endParaRPr lang="en-US"/>
        </a:p>
      </dgm:t>
    </dgm:pt>
    <dgm:pt modelId="{3C45A40A-ADB9-4C19-8F82-088D52AEA192}" type="pres">
      <dgm:prSet presAssocID="{A4267B1A-DF9D-45AC-B0C2-6977EB84B27C}" presName="hierChild4" presStyleCnt="0"/>
      <dgm:spPr/>
    </dgm:pt>
    <dgm:pt modelId="{9DA9A620-6BD1-4D46-B696-08E8E98472DF}" type="pres">
      <dgm:prSet presAssocID="{A4267B1A-DF9D-45AC-B0C2-6977EB84B27C}" presName="hierChild5" presStyleCnt="0"/>
      <dgm:spPr/>
    </dgm:pt>
    <dgm:pt modelId="{D14B9DA1-F6AC-4B4F-AB00-60E303A4C201}" type="pres">
      <dgm:prSet presAssocID="{7A531F4A-92F4-4197-8382-03938AC454D1}" presName="Name37" presStyleLbl="parChTrans1D3" presStyleIdx="3" presStyleCnt="8"/>
      <dgm:spPr/>
      <dgm:t>
        <a:bodyPr/>
        <a:lstStyle/>
        <a:p>
          <a:endParaRPr lang="en-US"/>
        </a:p>
      </dgm:t>
    </dgm:pt>
    <dgm:pt modelId="{BCAE239E-22BD-4229-A6E0-2A3CB5AB1E3C}" type="pres">
      <dgm:prSet presAssocID="{471F0682-AB52-4965-8EF9-2B6E759B5B38}" presName="hierRoot2" presStyleCnt="0">
        <dgm:presLayoutVars>
          <dgm:hierBranch val="init"/>
        </dgm:presLayoutVars>
      </dgm:prSet>
      <dgm:spPr/>
    </dgm:pt>
    <dgm:pt modelId="{4B4EDD10-2E12-43DD-962E-13844C96376F}" type="pres">
      <dgm:prSet presAssocID="{471F0682-AB52-4965-8EF9-2B6E759B5B38}" presName="rootComposite" presStyleCnt="0"/>
      <dgm:spPr/>
    </dgm:pt>
    <dgm:pt modelId="{BEC2C0CD-0B38-4325-9CDD-BFBFFDAF5170}" type="pres">
      <dgm:prSet presAssocID="{471F0682-AB52-4965-8EF9-2B6E759B5B38}" presName="rootText" presStyleLbl="node3" presStyleIdx="3" presStyleCnt="8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126BDBEF-6C73-40C4-8F13-86388EA4DBFC}" type="pres">
      <dgm:prSet presAssocID="{471F0682-AB52-4965-8EF9-2B6E759B5B38}" presName="rootConnector" presStyleLbl="node3" presStyleIdx="3" presStyleCnt="8"/>
      <dgm:spPr/>
      <dgm:t>
        <a:bodyPr/>
        <a:lstStyle/>
        <a:p>
          <a:endParaRPr lang="en-US"/>
        </a:p>
      </dgm:t>
    </dgm:pt>
    <dgm:pt modelId="{016077A7-5DB8-4D47-B4AA-030860D1DB77}" type="pres">
      <dgm:prSet presAssocID="{471F0682-AB52-4965-8EF9-2B6E759B5B38}" presName="hierChild4" presStyleCnt="0"/>
      <dgm:spPr/>
    </dgm:pt>
    <dgm:pt modelId="{F833A7E8-5623-42D5-8DFA-5F6595647A63}" type="pres">
      <dgm:prSet presAssocID="{471F0682-AB52-4965-8EF9-2B6E759B5B38}" presName="hierChild5" presStyleCnt="0"/>
      <dgm:spPr/>
    </dgm:pt>
    <dgm:pt modelId="{E0F97D1C-5633-4A84-8EA1-14BAE3374033}" type="pres">
      <dgm:prSet presAssocID="{AF2038F0-9499-4D70-B03E-449DBA254D76}" presName="hierChild5" presStyleCnt="0"/>
      <dgm:spPr/>
    </dgm:pt>
    <dgm:pt modelId="{80340EDA-A55F-4FBD-8C0F-B03C18570756}" type="pres">
      <dgm:prSet presAssocID="{0446AC42-EC1D-45D5-B12E-235FC1E91CA7}" presName="Name37" presStyleLbl="parChTrans1D2" presStyleIdx="1" presStyleCnt="3"/>
      <dgm:spPr/>
      <dgm:t>
        <a:bodyPr/>
        <a:lstStyle/>
        <a:p>
          <a:endParaRPr lang="en-US"/>
        </a:p>
      </dgm:t>
    </dgm:pt>
    <dgm:pt modelId="{D79D3C99-36C6-43B2-B707-B8EAC45B9CDA}" type="pres">
      <dgm:prSet presAssocID="{9487B07C-7632-4454-A1EF-C147BA561517}" presName="hierRoot2" presStyleCnt="0">
        <dgm:presLayoutVars>
          <dgm:hierBranch val="init"/>
        </dgm:presLayoutVars>
      </dgm:prSet>
      <dgm:spPr/>
    </dgm:pt>
    <dgm:pt modelId="{C5268711-8872-44E6-92DE-FC0E71855B76}" type="pres">
      <dgm:prSet presAssocID="{9487B07C-7632-4454-A1EF-C147BA561517}" presName="rootComposite" presStyleCnt="0"/>
      <dgm:spPr/>
    </dgm:pt>
    <dgm:pt modelId="{8E5A221A-377C-4CDB-80E5-FF4F14A21539}" type="pres">
      <dgm:prSet presAssocID="{9487B07C-7632-4454-A1EF-C147BA561517}" presName="rootText" presStyleLbl="node2" presStyleIdx="1" presStyleCnt="3" custScaleX="14215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A5E71C1F-BB12-4B9A-BBDE-4D5021FEA705}" type="pres">
      <dgm:prSet presAssocID="{9487B07C-7632-4454-A1EF-C147BA561517}" presName="rootConnector" presStyleLbl="node2" presStyleIdx="1" presStyleCnt="3"/>
      <dgm:spPr/>
      <dgm:t>
        <a:bodyPr/>
        <a:lstStyle/>
        <a:p>
          <a:endParaRPr lang="en-US"/>
        </a:p>
      </dgm:t>
    </dgm:pt>
    <dgm:pt modelId="{7EF48691-E491-4774-8076-E27B63E53A37}" type="pres">
      <dgm:prSet presAssocID="{9487B07C-7632-4454-A1EF-C147BA561517}" presName="hierChild4" presStyleCnt="0"/>
      <dgm:spPr/>
    </dgm:pt>
    <dgm:pt modelId="{8BBDB66D-6E13-4126-B54A-AA6FB88D6177}" type="pres">
      <dgm:prSet presAssocID="{4422B54B-55A5-4546-AF66-CC1F16A68161}" presName="Name37" presStyleLbl="parChTrans1D3" presStyleIdx="4" presStyleCnt="8"/>
      <dgm:spPr/>
      <dgm:t>
        <a:bodyPr/>
        <a:lstStyle/>
        <a:p>
          <a:endParaRPr lang="en-US"/>
        </a:p>
      </dgm:t>
    </dgm:pt>
    <dgm:pt modelId="{7C1C0ADF-6B81-4863-97AE-7DA33F7ECECF}" type="pres">
      <dgm:prSet presAssocID="{157E66FD-DA2B-4012-8B55-0E759EB19221}" presName="hierRoot2" presStyleCnt="0">
        <dgm:presLayoutVars>
          <dgm:hierBranch val="init"/>
        </dgm:presLayoutVars>
      </dgm:prSet>
      <dgm:spPr/>
    </dgm:pt>
    <dgm:pt modelId="{0785D0C4-BD6D-4935-9294-D9591BA45B4A}" type="pres">
      <dgm:prSet presAssocID="{157E66FD-DA2B-4012-8B55-0E759EB19221}" presName="rootComposite" presStyleCnt="0"/>
      <dgm:spPr/>
    </dgm:pt>
    <dgm:pt modelId="{F8888A08-D1AC-43BB-BFE4-AAA1E4315BEE}" type="pres">
      <dgm:prSet presAssocID="{157E66FD-DA2B-4012-8B55-0E759EB19221}" presName="rootText" presStyleLbl="node3" presStyleIdx="4" presStyleCnt="8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6D309CA5-8E1E-4B7C-B91C-8784BFF16462}" type="pres">
      <dgm:prSet presAssocID="{157E66FD-DA2B-4012-8B55-0E759EB19221}" presName="rootConnector" presStyleLbl="node3" presStyleIdx="4" presStyleCnt="8"/>
      <dgm:spPr/>
      <dgm:t>
        <a:bodyPr/>
        <a:lstStyle/>
        <a:p>
          <a:endParaRPr lang="en-US"/>
        </a:p>
      </dgm:t>
    </dgm:pt>
    <dgm:pt modelId="{CE5F8BD9-D2AA-4484-BD6B-974A480980EF}" type="pres">
      <dgm:prSet presAssocID="{157E66FD-DA2B-4012-8B55-0E759EB19221}" presName="hierChild4" presStyleCnt="0"/>
      <dgm:spPr/>
    </dgm:pt>
    <dgm:pt modelId="{49D7A530-B0B7-4CDA-A581-6C2789C05A35}" type="pres">
      <dgm:prSet presAssocID="{157E66FD-DA2B-4012-8B55-0E759EB19221}" presName="hierChild5" presStyleCnt="0"/>
      <dgm:spPr/>
    </dgm:pt>
    <dgm:pt modelId="{97D64CCD-40A6-4A3A-A761-3CC4CE6D0241}" type="pres">
      <dgm:prSet presAssocID="{D20F341D-8BBF-4DBA-9DA9-352C870CB086}" presName="Name37" presStyleLbl="parChTrans1D3" presStyleIdx="5" presStyleCnt="8"/>
      <dgm:spPr/>
      <dgm:t>
        <a:bodyPr/>
        <a:lstStyle/>
        <a:p>
          <a:endParaRPr lang="en-US"/>
        </a:p>
      </dgm:t>
    </dgm:pt>
    <dgm:pt modelId="{97DF6533-040A-45C9-9D94-E01B29A2BFAA}" type="pres">
      <dgm:prSet presAssocID="{A335B76C-F7CC-4B97-8C34-A172EF4C700A}" presName="hierRoot2" presStyleCnt="0">
        <dgm:presLayoutVars>
          <dgm:hierBranch val="init"/>
        </dgm:presLayoutVars>
      </dgm:prSet>
      <dgm:spPr/>
    </dgm:pt>
    <dgm:pt modelId="{677F8C7F-516F-4D6D-83FB-7ABF45B06C30}" type="pres">
      <dgm:prSet presAssocID="{A335B76C-F7CC-4B97-8C34-A172EF4C700A}" presName="rootComposite" presStyleCnt="0"/>
      <dgm:spPr/>
    </dgm:pt>
    <dgm:pt modelId="{F64A1E01-B5B9-491F-AC49-30FD281C8D48}" type="pres">
      <dgm:prSet presAssocID="{A335B76C-F7CC-4B97-8C34-A172EF4C700A}" presName="rootText" presStyleLbl="node3" presStyleIdx="5" presStyleCnt="8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2CC76CC6-DAB4-4978-A333-EB56EF8D1B7C}" type="pres">
      <dgm:prSet presAssocID="{A335B76C-F7CC-4B97-8C34-A172EF4C700A}" presName="rootConnector" presStyleLbl="node3" presStyleIdx="5" presStyleCnt="8"/>
      <dgm:spPr/>
      <dgm:t>
        <a:bodyPr/>
        <a:lstStyle/>
        <a:p>
          <a:endParaRPr lang="en-US"/>
        </a:p>
      </dgm:t>
    </dgm:pt>
    <dgm:pt modelId="{8E626595-8CCD-46F6-9262-48AF22F17CF5}" type="pres">
      <dgm:prSet presAssocID="{A335B76C-F7CC-4B97-8C34-A172EF4C700A}" presName="hierChild4" presStyleCnt="0"/>
      <dgm:spPr/>
    </dgm:pt>
    <dgm:pt modelId="{674FC268-FF4F-4208-826F-BE29E90D7C54}" type="pres">
      <dgm:prSet presAssocID="{A335B76C-F7CC-4B97-8C34-A172EF4C700A}" presName="hierChild5" presStyleCnt="0"/>
      <dgm:spPr/>
    </dgm:pt>
    <dgm:pt modelId="{5999F05B-19F4-4BC6-8EAB-EC395A0F03BE}" type="pres">
      <dgm:prSet presAssocID="{9487B07C-7632-4454-A1EF-C147BA561517}" presName="hierChild5" presStyleCnt="0"/>
      <dgm:spPr/>
    </dgm:pt>
    <dgm:pt modelId="{DCA3A172-D0A2-40CB-8A64-3C6C6603177D}" type="pres">
      <dgm:prSet presAssocID="{B8EE89AC-D4CF-4280-BFF1-33C43E7A760A}" presName="Name37" presStyleLbl="parChTrans1D2" presStyleIdx="2" presStyleCnt="3"/>
      <dgm:spPr/>
      <dgm:t>
        <a:bodyPr/>
        <a:lstStyle/>
        <a:p>
          <a:endParaRPr lang="en-US"/>
        </a:p>
      </dgm:t>
    </dgm:pt>
    <dgm:pt modelId="{015C95A9-2550-467E-B31A-BB31D48B4A32}" type="pres">
      <dgm:prSet presAssocID="{E377046E-238D-468E-8940-83E32A58765E}" presName="hierRoot2" presStyleCnt="0">
        <dgm:presLayoutVars>
          <dgm:hierBranch val="init"/>
        </dgm:presLayoutVars>
      </dgm:prSet>
      <dgm:spPr/>
    </dgm:pt>
    <dgm:pt modelId="{B4D50D1D-34DF-4156-B5D1-437D19DAFB27}" type="pres">
      <dgm:prSet presAssocID="{E377046E-238D-468E-8940-83E32A58765E}" presName="rootComposite" presStyleCnt="0"/>
      <dgm:spPr/>
    </dgm:pt>
    <dgm:pt modelId="{7DC7286A-D230-43C9-894F-D61A199878B6}" type="pres">
      <dgm:prSet presAssocID="{E377046E-238D-468E-8940-83E32A58765E}" presName="rootText" presStyleLbl="node2" presStyleIdx="2" presStyleCnt="3" custScaleX="14215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AB0E9E63-8665-45A0-8B71-99F1B565477B}" type="pres">
      <dgm:prSet presAssocID="{E377046E-238D-468E-8940-83E32A58765E}" presName="rootConnector" presStyleLbl="node2" presStyleIdx="2" presStyleCnt="3"/>
      <dgm:spPr/>
      <dgm:t>
        <a:bodyPr/>
        <a:lstStyle/>
        <a:p>
          <a:endParaRPr lang="en-US"/>
        </a:p>
      </dgm:t>
    </dgm:pt>
    <dgm:pt modelId="{5158DA74-5F97-44B0-A088-4E85F59238D7}" type="pres">
      <dgm:prSet presAssocID="{E377046E-238D-468E-8940-83E32A58765E}" presName="hierChild4" presStyleCnt="0"/>
      <dgm:spPr/>
    </dgm:pt>
    <dgm:pt modelId="{4493087A-A7B0-4E0F-885D-B5CBC73632F3}" type="pres">
      <dgm:prSet presAssocID="{0D3430F3-8943-4E26-805E-9B9B34CBCFFD}" presName="Name37" presStyleLbl="parChTrans1D3" presStyleIdx="6" presStyleCnt="8"/>
      <dgm:spPr/>
      <dgm:t>
        <a:bodyPr/>
        <a:lstStyle/>
        <a:p>
          <a:endParaRPr lang="en-US"/>
        </a:p>
      </dgm:t>
    </dgm:pt>
    <dgm:pt modelId="{F5B9AE5F-120A-48FB-8083-78A21DA4B82B}" type="pres">
      <dgm:prSet presAssocID="{0436F49C-CAE6-4E7A-8239-C7E59AA7170E}" presName="hierRoot2" presStyleCnt="0">
        <dgm:presLayoutVars>
          <dgm:hierBranch val="init"/>
        </dgm:presLayoutVars>
      </dgm:prSet>
      <dgm:spPr/>
    </dgm:pt>
    <dgm:pt modelId="{F58A79A8-3039-4EF5-8AAD-6A1EB0D7B3B6}" type="pres">
      <dgm:prSet presAssocID="{0436F49C-CAE6-4E7A-8239-C7E59AA7170E}" presName="rootComposite" presStyleCnt="0"/>
      <dgm:spPr/>
    </dgm:pt>
    <dgm:pt modelId="{657940E8-2900-4EDD-9B5D-B2DC5745ADBC}" type="pres">
      <dgm:prSet presAssocID="{0436F49C-CAE6-4E7A-8239-C7E59AA7170E}" presName="rootText" presStyleLbl="node3" presStyleIdx="6" presStyleCnt="8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3FFA15E2-5780-4D74-91C5-72A256BFF337}" type="pres">
      <dgm:prSet presAssocID="{0436F49C-CAE6-4E7A-8239-C7E59AA7170E}" presName="rootConnector" presStyleLbl="node3" presStyleIdx="6" presStyleCnt="8"/>
      <dgm:spPr/>
      <dgm:t>
        <a:bodyPr/>
        <a:lstStyle/>
        <a:p>
          <a:endParaRPr lang="en-US"/>
        </a:p>
      </dgm:t>
    </dgm:pt>
    <dgm:pt modelId="{514AEF45-020D-44CB-8C55-EDB00BF285C1}" type="pres">
      <dgm:prSet presAssocID="{0436F49C-CAE6-4E7A-8239-C7E59AA7170E}" presName="hierChild4" presStyleCnt="0"/>
      <dgm:spPr/>
    </dgm:pt>
    <dgm:pt modelId="{479B0513-946A-4399-8F92-E8929ABD1CA7}" type="pres">
      <dgm:prSet presAssocID="{0436F49C-CAE6-4E7A-8239-C7E59AA7170E}" presName="hierChild5" presStyleCnt="0"/>
      <dgm:spPr/>
    </dgm:pt>
    <dgm:pt modelId="{38073613-FDE5-4715-B8F6-FEA9653C6587}" type="pres">
      <dgm:prSet presAssocID="{4F047FF1-11F4-4B00-95B0-3806573A5F8E}" presName="Name37" presStyleLbl="parChTrans1D3" presStyleIdx="7" presStyleCnt="8"/>
      <dgm:spPr/>
      <dgm:t>
        <a:bodyPr/>
        <a:lstStyle/>
        <a:p>
          <a:endParaRPr lang="en-US"/>
        </a:p>
      </dgm:t>
    </dgm:pt>
    <dgm:pt modelId="{8CA4D645-28AC-4077-87F1-AC29D5685B18}" type="pres">
      <dgm:prSet presAssocID="{CD4860DE-EE48-4093-9530-49C5B5D9C769}" presName="hierRoot2" presStyleCnt="0">
        <dgm:presLayoutVars>
          <dgm:hierBranch val="init"/>
        </dgm:presLayoutVars>
      </dgm:prSet>
      <dgm:spPr/>
    </dgm:pt>
    <dgm:pt modelId="{063A5110-4936-4B2D-BECF-5AA7C0E3BA87}" type="pres">
      <dgm:prSet presAssocID="{CD4860DE-EE48-4093-9530-49C5B5D9C769}" presName="rootComposite" presStyleCnt="0"/>
      <dgm:spPr/>
    </dgm:pt>
    <dgm:pt modelId="{D1BA594D-2FEB-413F-B6D1-CA2D634489A8}" type="pres">
      <dgm:prSet presAssocID="{CD4860DE-EE48-4093-9530-49C5B5D9C769}" presName="rootText" presStyleLbl="node3" presStyleIdx="7" presStyleCnt="8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179343B8-59D6-4EDC-B10C-D027A651833D}" type="pres">
      <dgm:prSet presAssocID="{CD4860DE-EE48-4093-9530-49C5B5D9C769}" presName="rootConnector" presStyleLbl="node3" presStyleIdx="7" presStyleCnt="8"/>
      <dgm:spPr/>
      <dgm:t>
        <a:bodyPr/>
        <a:lstStyle/>
        <a:p>
          <a:endParaRPr lang="en-US"/>
        </a:p>
      </dgm:t>
    </dgm:pt>
    <dgm:pt modelId="{9D279560-DA64-4217-8432-B5520C5138DF}" type="pres">
      <dgm:prSet presAssocID="{CD4860DE-EE48-4093-9530-49C5B5D9C769}" presName="hierChild4" presStyleCnt="0"/>
      <dgm:spPr/>
    </dgm:pt>
    <dgm:pt modelId="{EA936ECD-02F5-4352-9D03-C1BA4E235897}" type="pres">
      <dgm:prSet presAssocID="{CD4860DE-EE48-4093-9530-49C5B5D9C769}" presName="hierChild5" presStyleCnt="0"/>
      <dgm:spPr/>
    </dgm:pt>
    <dgm:pt modelId="{322AC52F-E79F-4CC8-9540-C3001C58B4D8}" type="pres">
      <dgm:prSet presAssocID="{E377046E-238D-468E-8940-83E32A58765E}" presName="hierChild5" presStyleCnt="0"/>
      <dgm:spPr/>
    </dgm:pt>
    <dgm:pt modelId="{89B9174E-6582-455B-90AA-4CE14BF3B010}" type="pres">
      <dgm:prSet presAssocID="{145ECFA2-5889-4805-8C3A-96CC2A664A56}" presName="hierChild3" presStyleCnt="0"/>
      <dgm:spPr/>
    </dgm:pt>
  </dgm:ptLst>
  <dgm:cxnLst>
    <dgm:cxn modelId="{88430096-2CF3-4683-8B82-1D949274C42E}" type="presOf" srcId="{AF2038F0-9499-4D70-B03E-449DBA254D76}" destId="{68EA6AEC-F9E4-48D0-BA88-2C1D3ADE70F2}" srcOrd="0" destOrd="0" presId="urn:microsoft.com/office/officeart/2005/8/layout/orgChart1"/>
    <dgm:cxn modelId="{7B81185A-F640-4703-A4C8-B745A9C09931}" type="presOf" srcId="{157E66FD-DA2B-4012-8B55-0E759EB19221}" destId="{F8888A08-D1AC-43BB-BFE4-AAA1E4315BEE}" srcOrd="0" destOrd="0" presId="urn:microsoft.com/office/officeart/2005/8/layout/orgChart1"/>
    <dgm:cxn modelId="{4CEE9268-B7CB-4A44-8994-1BEC749EAA1B}" type="presOf" srcId="{A4267B1A-DF9D-45AC-B0C2-6977EB84B27C}" destId="{31405CB0-D030-4B81-8890-C63A8D9498F0}" srcOrd="1" destOrd="0" presId="urn:microsoft.com/office/officeart/2005/8/layout/orgChart1"/>
    <dgm:cxn modelId="{9A3925D4-9887-48A9-970F-39B5979E522E}" type="presOf" srcId="{D5F75F6F-9D8D-420B-87AE-2E0C5F4ED9E4}" destId="{19204BB5-428C-45CC-BF55-702E6D6B35EC}" srcOrd="0" destOrd="0" presId="urn:microsoft.com/office/officeart/2005/8/layout/orgChart1"/>
    <dgm:cxn modelId="{FB1627EE-0645-445D-A2D1-57DF5B099F4B}" type="presOf" srcId="{157E66FD-DA2B-4012-8B55-0E759EB19221}" destId="{6D309CA5-8E1E-4B7C-B91C-8784BFF16462}" srcOrd="1" destOrd="0" presId="urn:microsoft.com/office/officeart/2005/8/layout/orgChart1"/>
    <dgm:cxn modelId="{6382D2F8-8673-43B9-B76B-75CB37B3431D}" type="presOf" srcId="{85565EBE-7267-4442-8263-9EBF2970585F}" destId="{51C0FA76-C4D5-4749-A83A-63A753813A1D}" srcOrd="0" destOrd="0" presId="urn:microsoft.com/office/officeart/2005/8/layout/orgChart1"/>
    <dgm:cxn modelId="{18AA4A03-A318-4300-8D10-B81E52CF2DB8}" srcId="{E377046E-238D-468E-8940-83E32A58765E}" destId="{0436F49C-CAE6-4E7A-8239-C7E59AA7170E}" srcOrd="0" destOrd="0" parTransId="{0D3430F3-8943-4E26-805E-9B9B34CBCFFD}" sibTransId="{B23B0D05-4CE5-4C24-AF27-A023D3467516}"/>
    <dgm:cxn modelId="{16DB1631-DDA5-4BBB-AEDC-88689A15ADBE}" srcId="{AF2038F0-9499-4D70-B03E-449DBA254D76}" destId="{A4267B1A-DF9D-45AC-B0C2-6977EB84B27C}" srcOrd="2" destOrd="0" parTransId="{9A6BF1A3-FBE6-4F5D-9FD8-D2CCA02CBF70}" sibTransId="{ABEC95C4-A83F-44BB-A2D8-92E56BE257FD}"/>
    <dgm:cxn modelId="{79A18DFB-DB43-4062-AA70-1E2FA0C18FE5}" type="presOf" srcId="{471F0682-AB52-4965-8EF9-2B6E759B5B38}" destId="{126BDBEF-6C73-40C4-8F13-86388EA4DBFC}" srcOrd="1" destOrd="0" presId="urn:microsoft.com/office/officeart/2005/8/layout/orgChart1"/>
    <dgm:cxn modelId="{D687526B-E8A3-4113-A597-550DA65D93A9}" type="presOf" srcId="{4F047FF1-11F4-4B00-95B0-3806573A5F8E}" destId="{38073613-FDE5-4715-B8F6-FEA9653C6587}" srcOrd="0" destOrd="0" presId="urn:microsoft.com/office/officeart/2005/8/layout/orgChart1"/>
    <dgm:cxn modelId="{F77A9B30-3E95-46F6-86D9-D7835E6855A8}" type="presOf" srcId="{AF2038F0-9499-4D70-B03E-449DBA254D76}" destId="{C110A0A1-2A11-4F20-AC76-88BA86DEE7AE}" srcOrd="1" destOrd="0" presId="urn:microsoft.com/office/officeart/2005/8/layout/orgChart1"/>
    <dgm:cxn modelId="{47CB8CDB-95C6-4F85-B931-8DC9604E5B9F}" type="presOf" srcId="{0446AC42-EC1D-45D5-B12E-235FC1E91CA7}" destId="{80340EDA-A55F-4FBD-8C0F-B03C18570756}" srcOrd="0" destOrd="0" presId="urn:microsoft.com/office/officeart/2005/8/layout/orgChart1"/>
    <dgm:cxn modelId="{E2C621CE-A4B0-44FA-B828-28E91653C81C}" type="presOf" srcId="{85565EBE-7267-4442-8263-9EBF2970585F}" destId="{C9ADDF89-A1C0-4AFD-B8D1-E743186C6FEB}" srcOrd="1" destOrd="0" presId="urn:microsoft.com/office/officeart/2005/8/layout/orgChart1"/>
    <dgm:cxn modelId="{95035A3C-2E67-4A16-ACA8-87038967DC9B}" type="presOf" srcId="{E377046E-238D-468E-8940-83E32A58765E}" destId="{7DC7286A-D230-43C9-894F-D61A199878B6}" srcOrd="0" destOrd="0" presId="urn:microsoft.com/office/officeart/2005/8/layout/orgChart1"/>
    <dgm:cxn modelId="{75FC1FF9-17F1-484F-843F-C87B85E221F6}" type="presOf" srcId="{171DE986-A709-4E8F-A690-B68D4D7B33EF}" destId="{375A6049-8437-4562-8DCF-BEA1610C2152}" srcOrd="0" destOrd="0" presId="urn:microsoft.com/office/officeart/2005/8/layout/orgChart1"/>
    <dgm:cxn modelId="{E18E3B43-80C5-4129-B8BC-7EDF58B148BC}" type="presOf" srcId="{0436F49C-CAE6-4E7A-8239-C7E59AA7170E}" destId="{657940E8-2900-4EDD-9B5D-B2DC5745ADBC}" srcOrd="0" destOrd="0" presId="urn:microsoft.com/office/officeart/2005/8/layout/orgChart1"/>
    <dgm:cxn modelId="{1629EB6F-AFD8-4885-B703-8AED749ED2AB}" srcId="{145ECFA2-5889-4805-8C3A-96CC2A664A56}" destId="{9487B07C-7632-4454-A1EF-C147BA561517}" srcOrd="1" destOrd="0" parTransId="{0446AC42-EC1D-45D5-B12E-235FC1E91CA7}" sibTransId="{74D75BED-672E-4F5F-84AA-75FFDA7C0048}"/>
    <dgm:cxn modelId="{BA0E37C0-194E-4FD6-B884-DA4A40C78439}" type="presOf" srcId="{7A531F4A-92F4-4197-8382-03938AC454D1}" destId="{D14B9DA1-F6AC-4B4F-AB00-60E303A4C201}" srcOrd="0" destOrd="0" presId="urn:microsoft.com/office/officeart/2005/8/layout/orgChart1"/>
    <dgm:cxn modelId="{A944AA26-0658-449F-A5E5-956E519E5444}" type="presOf" srcId="{471F0682-AB52-4965-8EF9-2B6E759B5B38}" destId="{BEC2C0CD-0B38-4325-9CDD-BFBFFDAF5170}" srcOrd="0" destOrd="0" presId="urn:microsoft.com/office/officeart/2005/8/layout/orgChart1"/>
    <dgm:cxn modelId="{77DD9373-9570-4C3E-9AE6-316EE7BB042B}" type="presOf" srcId="{0D3430F3-8943-4E26-805E-9B9B34CBCFFD}" destId="{4493087A-A7B0-4E0F-885D-B5CBC73632F3}" srcOrd="0" destOrd="0" presId="urn:microsoft.com/office/officeart/2005/8/layout/orgChart1"/>
    <dgm:cxn modelId="{0BAF0F3F-EF59-4A39-A242-E59B51731FB1}" srcId="{AF2038F0-9499-4D70-B03E-449DBA254D76}" destId="{85565EBE-7267-4442-8263-9EBF2970585F}" srcOrd="0" destOrd="0" parTransId="{CDAC099F-BA3C-476A-828A-DA46F8C73931}" sibTransId="{528BB6CD-A791-4446-BDB2-FB31648E86AB}"/>
    <dgm:cxn modelId="{C135762D-0D38-4485-B624-0F590A8A3FE5}" type="presOf" srcId="{D20F341D-8BBF-4DBA-9DA9-352C870CB086}" destId="{97D64CCD-40A6-4A3A-A761-3CC4CE6D0241}" srcOrd="0" destOrd="0" presId="urn:microsoft.com/office/officeart/2005/8/layout/orgChart1"/>
    <dgm:cxn modelId="{6E9002B6-5C00-469B-8ED6-5D9C4F179A07}" type="presOf" srcId="{9487B07C-7632-4454-A1EF-C147BA561517}" destId="{A5E71C1F-BB12-4B9A-BBDE-4D5021FEA705}" srcOrd="1" destOrd="0" presId="urn:microsoft.com/office/officeart/2005/8/layout/orgChart1"/>
    <dgm:cxn modelId="{AFD7FC9D-2893-4AD8-830A-5877D89A61C9}" type="presOf" srcId="{9487B07C-7632-4454-A1EF-C147BA561517}" destId="{8E5A221A-377C-4CDB-80E5-FF4F14A21539}" srcOrd="0" destOrd="0" presId="urn:microsoft.com/office/officeart/2005/8/layout/orgChart1"/>
    <dgm:cxn modelId="{1B621C1C-4DF4-4076-B7B2-481B329D4B12}" srcId="{145ECFA2-5889-4805-8C3A-96CC2A664A56}" destId="{E377046E-238D-468E-8940-83E32A58765E}" srcOrd="2" destOrd="0" parTransId="{B8EE89AC-D4CF-4280-BFF1-33C43E7A760A}" sibTransId="{EB15DE47-96D4-4130-B579-70EB8048C8E1}"/>
    <dgm:cxn modelId="{FC05F8E8-8686-4DD7-B7EF-D1437759C78C}" type="presOf" srcId="{B8EE89AC-D4CF-4280-BFF1-33C43E7A760A}" destId="{DCA3A172-D0A2-40CB-8A64-3C6C6603177D}" srcOrd="0" destOrd="0" presId="urn:microsoft.com/office/officeart/2005/8/layout/orgChart1"/>
    <dgm:cxn modelId="{AFB2B16E-E5BD-4141-A823-17E20DEA6EFF}" type="presOf" srcId="{CD4860DE-EE48-4093-9530-49C5B5D9C769}" destId="{179343B8-59D6-4EDC-B10C-D027A651833D}" srcOrd="1" destOrd="0" presId="urn:microsoft.com/office/officeart/2005/8/layout/orgChart1"/>
    <dgm:cxn modelId="{231CCFEC-1D99-4DE3-B5DA-00878B2FC4A4}" type="presOf" srcId="{9A6BF1A3-FBE6-4F5D-9FD8-D2CCA02CBF70}" destId="{DABEF67A-A085-47B8-BEC4-297E2E95A276}" srcOrd="0" destOrd="0" presId="urn:microsoft.com/office/officeart/2005/8/layout/orgChart1"/>
    <dgm:cxn modelId="{A8A2E5E9-E7BB-4D2B-8B31-302493833C3B}" type="presOf" srcId="{CD4860DE-EE48-4093-9530-49C5B5D9C769}" destId="{D1BA594D-2FEB-413F-B6D1-CA2D634489A8}" srcOrd="0" destOrd="0" presId="urn:microsoft.com/office/officeart/2005/8/layout/orgChart1"/>
    <dgm:cxn modelId="{06041FFE-C98C-4D7C-8C9D-4DA842AB30F9}" srcId="{145ECFA2-5889-4805-8C3A-96CC2A664A56}" destId="{AF2038F0-9499-4D70-B03E-449DBA254D76}" srcOrd="0" destOrd="0" parTransId="{171DE986-A709-4E8F-A690-B68D4D7B33EF}" sibTransId="{8BF51E54-8CB3-4C23-A83E-7AA479C310D6}"/>
    <dgm:cxn modelId="{BAF87C49-37D0-439C-A5DD-3BA4A6FD1699}" type="presOf" srcId="{A4267B1A-DF9D-45AC-B0C2-6977EB84B27C}" destId="{A31E5F73-CD33-4CCE-A5C2-C23B34C45A39}" srcOrd="0" destOrd="0" presId="urn:microsoft.com/office/officeart/2005/8/layout/orgChart1"/>
    <dgm:cxn modelId="{242CF7C0-C5FE-48F4-A615-7CBB1A20186A}" srcId="{9487B07C-7632-4454-A1EF-C147BA561517}" destId="{157E66FD-DA2B-4012-8B55-0E759EB19221}" srcOrd="0" destOrd="0" parTransId="{4422B54B-55A5-4546-AF66-CC1F16A68161}" sibTransId="{4C4F34B2-0A1A-4E9C-86ED-7217CB45C4FA}"/>
    <dgm:cxn modelId="{94F6AD32-F7AB-4508-B209-189BAFCBA10A}" srcId="{AF2038F0-9499-4D70-B03E-449DBA254D76}" destId="{471F0682-AB52-4965-8EF9-2B6E759B5B38}" srcOrd="3" destOrd="0" parTransId="{7A531F4A-92F4-4197-8382-03938AC454D1}" sibTransId="{8C22F793-8769-47E7-BE1F-2CA2EBA9C896}"/>
    <dgm:cxn modelId="{C8AD2718-2124-4924-807D-B017538CF441}" type="presOf" srcId="{0436F49C-CAE6-4E7A-8239-C7E59AA7170E}" destId="{3FFA15E2-5780-4D74-91C5-72A256BFF337}" srcOrd="1" destOrd="0" presId="urn:microsoft.com/office/officeart/2005/8/layout/orgChart1"/>
    <dgm:cxn modelId="{19CBDFB6-4B52-406D-B14E-40E3CB4CDDF6}" srcId="{E377046E-238D-468E-8940-83E32A58765E}" destId="{CD4860DE-EE48-4093-9530-49C5B5D9C769}" srcOrd="1" destOrd="0" parTransId="{4F047FF1-11F4-4B00-95B0-3806573A5F8E}" sibTransId="{10CFFA0B-E40B-42B6-91F0-90CBC0A23751}"/>
    <dgm:cxn modelId="{DA19C3F5-78CE-4968-9615-E123AB61E06E}" type="presOf" srcId="{E377046E-238D-468E-8940-83E32A58765E}" destId="{AB0E9E63-8665-45A0-8B71-99F1B565477B}" srcOrd="1" destOrd="0" presId="urn:microsoft.com/office/officeart/2005/8/layout/orgChart1"/>
    <dgm:cxn modelId="{EFAAEC99-D0D3-4F25-862E-5F3A913BBD74}" type="presOf" srcId="{CDAC099F-BA3C-476A-828A-DA46F8C73931}" destId="{091A37C5-A191-4F5D-AE56-95DBAA04F71C}" srcOrd="0" destOrd="0" presId="urn:microsoft.com/office/officeart/2005/8/layout/orgChart1"/>
    <dgm:cxn modelId="{718AC741-A41F-4F83-8289-03EFD4094984}" srcId="{D513F723-3BC9-41D4-9025-A6A2EF0C9B31}" destId="{145ECFA2-5889-4805-8C3A-96CC2A664A56}" srcOrd="0" destOrd="0" parTransId="{97F20B9E-349E-4037-979B-142FC8CAC9A0}" sibTransId="{B4EB055A-1D37-4417-AFB4-71DFC54BAA5F}"/>
    <dgm:cxn modelId="{E6C93E17-526F-458A-81FA-70F251411774}" type="presOf" srcId="{A335B76C-F7CC-4B97-8C34-A172EF4C700A}" destId="{2CC76CC6-DAB4-4978-A333-EB56EF8D1B7C}" srcOrd="1" destOrd="0" presId="urn:microsoft.com/office/officeart/2005/8/layout/orgChart1"/>
    <dgm:cxn modelId="{AEB4E2C8-5CB7-44A1-9BFE-630D80249567}" srcId="{9487B07C-7632-4454-A1EF-C147BA561517}" destId="{A335B76C-F7CC-4B97-8C34-A172EF4C700A}" srcOrd="1" destOrd="0" parTransId="{D20F341D-8BBF-4DBA-9DA9-352C870CB086}" sibTransId="{3BFCA27E-E51F-4435-BD58-0B4DA669911C}"/>
    <dgm:cxn modelId="{59635AB2-6F44-41AF-A3F1-66C7EF284CBB}" type="presOf" srcId="{4422B54B-55A5-4546-AF66-CC1F16A68161}" destId="{8BBDB66D-6E13-4126-B54A-AA6FB88D6177}" srcOrd="0" destOrd="0" presId="urn:microsoft.com/office/officeart/2005/8/layout/orgChart1"/>
    <dgm:cxn modelId="{DC7EB244-39DD-4E68-B277-C94F30EDAD08}" type="presOf" srcId="{145ECFA2-5889-4805-8C3A-96CC2A664A56}" destId="{3B975726-DD7B-4333-A89F-3F34448588DC}" srcOrd="1" destOrd="0" presId="urn:microsoft.com/office/officeart/2005/8/layout/orgChart1"/>
    <dgm:cxn modelId="{8AFE9A49-CE24-4F92-A985-F5044BC0BA33}" srcId="{AF2038F0-9499-4D70-B03E-449DBA254D76}" destId="{B7B4F9FF-E9FA-46AB-9402-BF65515245DB}" srcOrd="1" destOrd="0" parTransId="{D5F75F6F-9D8D-420B-87AE-2E0C5F4ED9E4}" sibTransId="{4EAA1AA0-EAC8-491D-9105-7A34ECEA14A9}"/>
    <dgm:cxn modelId="{C14DF181-6CE7-4A73-960E-5007F39AC8B9}" type="presOf" srcId="{B7B4F9FF-E9FA-46AB-9402-BF65515245DB}" destId="{5331BA66-BD1F-4F3C-B9F5-1FDBDA232670}" srcOrd="1" destOrd="0" presId="urn:microsoft.com/office/officeart/2005/8/layout/orgChart1"/>
    <dgm:cxn modelId="{35EDC3D8-916E-46F8-B53A-D0CC529039A2}" type="presOf" srcId="{145ECFA2-5889-4805-8C3A-96CC2A664A56}" destId="{64DD41C2-4892-4FEA-A4C6-61CA2F9CD77E}" srcOrd="0" destOrd="0" presId="urn:microsoft.com/office/officeart/2005/8/layout/orgChart1"/>
    <dgm:cxn modelId="{0413A666-25DA-457A-B199-B44766949C7C}" type="presOf" srcId="{B7B4F9FF-E9FA-46AB-9402-BF65515245DB}" destId="{12EDDC22-D108-4FD4-B8ED-6ADE7346248C}" srcOrd="0" destOrd="0" presId="urn:microsoft.com/office/officeart/2005/8/layout/orgChart1"/>
    <dgm:cxn modelId="{817DFBCF-40C7-489A-9E5A-37ECD9B05612}" type="presOf" srcId="{D513F723-3BC9-41D4-9025-A6A2EF0C9B31}" destId="{1F6C8B4C-BC12-4425-9A14-3552DDD45A7A}" srcOrd="0" destOrd="0" presId="urn:microsoft.com/office/officeart/2005/8/layout/orgChart1"/>
    <dgm:cxn modelId="{AB2AF524-CECF-40B5-8AAC-50D816DBDBE2}" type="presOf" srcId="{A335B76C-F7CC-4B97-8C34-A172EF4C700A}" destId="{F64A1E01-B5B9-491F-AC49-30FD281C8D48}" srcOrd="0" destOrd="0" presId="urn:microsoft.com/office/officeart/2005/8/layout/orgChart1"/>
    <dgm:cxn modelId="{6DD797CA-8552-4DCD-B3BC-91CD9B69F70A}" type="presParOf" srcId="{1F6C8B4C-BC12-4425-9A14-3552DDD45A7A}" destId="{A4676CFC-D2C4-4616-AA53-DC3CC5B25E95}" srcOrd="0" destOrd="0" presId="urn:microsoft.com/office/officeart/2005/8/layout/orgChart1"/>
    <dgm:cxn modelId="{AEF129A1-AB8B-43CE-A1A9-BFBF8E8841CA}" type="presParOf" srcId="{A4676CFC-D2C4-4616-AA53-DC3CC5B25E95}" destId="{547F993B-8194-4725-8445-C75C13D8FD0F}" srcOrd="0" destOrd="0" presId="urn:microsoft.com/office/officeart/2005/8/layout/orgChart1"/>
    <dgm:cxn modelId="{4D30FD8B-9AC2-4F2D-A880-571009F33CD4}" type="presParOf" srcId="{547F993B-8194-4725-8445-C75C13D8FD0F}" destId="{64DD41C2-4892-4FEA-A4C6-61CA2F9CD77E}" srcOrd="0" destOrd="0" presId="urn:microsoft.com/office/officeart/2005/8/layout/orgChart1"/>
    <dgm:cxn modelId="{33681850-4BCA-4FEB-A040-4B44C3739F7E}" type="presParOf" srcId="{547F993B-8194-4725-8445-C75C13D8FD0F}" destId="{3B975726-DD7B-4333-A89F-3F34448588DC}" srcOrd="1" destOrd="0" presId="urn:microsoft.com/office/officeart/2005/8/layout/orgChart1"/>
    <dgm:cxn modelId="{EA673828-2E2F-4A91-90D2-E0AD53AF6D88}" type="presParOf" srcId="{A4676CFC-D2C4-4616-AA53-DC3CC5B25E95}" destId="{863A5BA6-6479-4636-9DF1-BE859A328B8B}" srcOrd="1" destOrd="0" presId="urn:microsoft.com/office/officeart/2005/8/layout/orgChart1"/>
    <dgm:cxn modelId="{A2CF4CF9-F0C4-4EE0-8AFD-75B6A0499CFB}" type="presParOf" srcId="{863A5BA6-6479-4636-9DF1-BE859A328B8B}" destId="{375A6049-8437-4562-8DCF-BEA1610C2152}" srcOrd="0" destOrd="0" presId="urn:microsoft.com/office/officeart/2005/8/layout/orgChart1"/>
    <dgm:cxn modelId="{F5969448-2A39-49BD-AC76-CE27304E84B4}" type="presParOf" srcId="{863A5BA6-6479-4636-9DF1-BE859A328B8B}" destId="{59BDC2E2-F78F-4C0F-879F-D671B24E6696}" srcOrd="1" destOrd="0" presId="urn:microsoft.com/office/officeart/2005/8/layout/orgChart1"/>
    <dgm:cxn modelId="{0A34C312-0751-4CF0-8804-B32E399C5AD7}" type="presParOf" srcId="{59BDC2E2-F78F-4C0F-879F-D671B24E6696}" destId="{9F7AA96F-8E04-4206-AA6B-8817FF129055}" srcOrd="0" destOrd="0" presId="urn:microsoft.com/office/officeart/2005/8/layout/orgChart1"/>
    <dgm:cxn modelId="{4F61CD94-CA2B-49FB-9604-1973BAC5045D}" type="presParOf" srcId="{9F7AA96F-8E04-4206-AA6B-8817FF129055}" destId="{68EA6AEC-F9E4-48D0-BA88-2C1D3ADE70F2}" srcOrd="0" destOrd="0" presId="urn:microsoft.com/office/officeart/2005/8/layout/orgChart1"/>
    <dgm:cxn modelId="{D68ACFA2-DBB9-4175-BF24-1CF45AEE5152}" type="presParOf" srcId="{9F7AA96F-8E04-4206-AA6B-8817FF129055}" destId="{C110A0A1-2A11-4F20-AC76-88BA86DEE7AE}" srcOrd="1" destOrd="0" presId="urn:microsoft.com/office/officeart/2005/8/layout/orgChart1"/>
    <dgm:cxn modelId="{16FBEECC-4E1B-462B-AB0B-DB723AE6515D}" type="presParOf" srcId="{59BDC2E2-F78F-4C0F-879F-D671B24E6696}" destId="{82DFE80D-B026-43AB-B935-E984EA5840FB}" srcOrd="1" destOrd="0" presId="urn:microsoft.com/office/officeart/2005/8/layout/orgChart1"/>
    <dgm:cxn modelId="{196C223F-C50E-4E5D-A377-3B335264B5DB}" type="presParOf" srcId="{82DFE80D-B026-43AB-B935-E984EA5840FB}" destId="{091A37C5-A191-4F5D-AE56-95DBAA04F71C}" srcOrd="0" destOrd="0" presId="urn:microsoft.com/office/officeart/2005/8/layout/orgChart1"/>
    <dgm:cxn modelId="{B11089E1-EAEF-46D8-99A8-AE5C77B3E6F8}" type="presParOf" srcId="{82DFE80D-B026-43AB-B935-E984EA5840FB}" destId="{3046A07A-A679-4DEF-83AD-7198A1C81670}" srcOrd="1" destOrd="0" presId="urn:microsoft.com/office/officeart/2005/8/layout/orgChart1"/>
    <dgm:cxn modelId="{2AA526EA-52B4-4478-99C3-BA83330A3E1B}" type="presParOf" srcId="{3046A07A-A679-4DEF-83AD-7198A1C81670}" destId="{F3357C10-C76A-4FA1-810D-23A0525E9303}" srcOrd="0" destOrd="0" presId="urn:microsoft.com/office/officeart/2005/8/layout/orgChart1"/>
    <dgm:cxn modelId="{0030639A-5BA1-4B40-A182-BAF58F55133E}" type="presParOf" srcId="{F3357C10-C76A-4FA1-810D-23A0525E9303}" destId="{51C0FA76-C4D5-4749-A83A-63A753813A1D}" srcOrd="0" destOrd="0" presId="urn:microsoft.com/office/officeart/2005/8/layout/orgChart1"/>
    <dgm:cxn modelId="{C2E1809A-66BA-46F5-A75A-107BBADD9AD4}" type="presParOf" srcId="{F3357C10-C76A-4FA1-810D-23A0525E9303}" destId="{C9ADDF89-A1C0-4AFD-B8D1-E743186C6FEB}" srcOrd="1" destOrd="0" presId="urn:microsoft.com/office/officeart/2005/8/layout/orgChart1"/>
    <dgm:cxn modelId="{6608B1BE-4CB0-4033-912D-CAFAA9386E07}" type="presParOf" srcId="{3046A07A-A679-4DEF-83AD-7198A1C81670}" destId="{387AE11C-90A3-4EC7-B2B6-63BCE3C132F9}" srcOrd="1" destOrd="0" presId="urn:microsoft.com/office/officeart/2005/8/layout/orgChart1"/>
    <dgm:cxn modelId="{03CD711F-A867-4853-9CB8-D54148EBF605}" type="presParOf" srcId="{3046A07A-A679-4DEF-83AD-7198A1C81670}" destId="{06949D35-E377-4A5A-81EB-9EA58C5EB73F}" srcOrd="2" destOrd="0" presId="urn:microsoft.com/office/officeart/2005/8/layout/orgChart1"/>
    <dgm:cxn modelId="{9EA934F8-EC54-4A5D-9133-C161D9FD7A71}" type="presParOf" srcId="{82DFE80D-B026-43AB-B935-E984EA5840FB}" destId="{19204BB5-428C-45CC-BF55-702E6D6B35EC}" srcOrd="2" destOrd="0" presId="urn:microsoft.com/office/officeart/2005/8/layout/orgChart1"/>
    <dgm:cxn modelId="{C5FA1199-E5E2-4B00-81A0-D91293C85508}" type="presParOf" srcId="{82DFE80D-B026-43AB-B935-E984EA5840FB}" destId="{C23BF450-7549-43CE-840E-02103725E53E}" srcOrd="3" destOrd="0" presId="urn:microsoft.com/office/officeart/2005/8/layout/orgChart1"/>
    <dgm:cxn modelId="{08E77441-E1B3-4170-96C4-1453D570AB07}" type="presParOf" srcId="{C23BF450-7549-43CE-840E-02103725E53E}" destId="{44E253E6-B42C-42F2-A832-F2094E0E9099}" srcOrd="0" destOrd="0" presId="urn:microsoft.com/office/officeart/2005/8/layout/orgChart1"/>
    <dgm:cxn modelId="{4B6AEE06-AB7F-451D-B712-48B66939FAD9}" type="presParOf" srcId="{44E253E6-B42C-42F2-A832-F2094E0E9099}" destId="{12EDDC22-D108-4FD4-B8ED-6ADE7346248C}" srcOrd="0" destOrd="0" presId="urn:microsoft.com/office/officeart/2005/8/layout/orgChart1"/>
    <dgm:cxn modelId="{327A5BC9-BDAD-4F84-B256-723905A6931E}" type="presParOf" srcId="{44E253E6-B42C-42F2-A832-F2094E0E9099}" destId="{5331BA66-BD1F-4F3C-B9F5-1FDBDA232670}" srcOrd="1" destOrd="0" presId="urn:microsoft.com/office/officeart/2005/8/layout/orgChart1"/>
    <dgm:cxn modelId="{B64B8E7C-7B70-4D43-8434-F1D965B449A9}" type="presParOf" srcId="{C23BF450-7549-43CE-840E-02103725E53E}" destId="{128F23AF-6063-470E-AD94-5C6F800D55B5}" srcOrd="1" destOrd="0" presId="urn:microsoft.com/office/officeart/2005/8/layout/orgChart1"/>
    <dgm:cxn modelId="{35A1E20D-3126-4012-A094-808D58C1BED5}" type="presParOf" srcId="{C23BF450-7549-43CE-840E-02103725E53E}" destId="{9F167DF5-4984-4B00-B360-7032D84F2F33}" srcOrd="2" destOrd="0" presId="urn:microsoft.com/office/officeart/2005/8/layout/orgChart1"/>
    <dgm:cxn modelId="{A9FFDE57-3A19-4B2D-BBEF-EEA39D9F8EB5}" type="presParOf" srcId="{82DFE80D-B026-43AB-B935-E984EA5840FB}" destId="{DABEF67A-A085-47B8-BEC4-297E2E95A276}" srcOrd="4" destOrd="0" presId="urn:microsoft.com/office/officeart/2005/8/layout/orgChart1"/>
    <dgm:cxn modelId="{6D9688DC-232D-412D-8244-8446DC1456F0}" type="presParOf" srcId="{82DFE80D-B026-43AB-B935-E984EA5840FB}" destId="{A6089199-B5F1-4B9B-9247-04508D17D011}" srcOrd="5" destOrd="0" presId="urn:microsoft.com/office/officeart/2005/8/layout/orgChart1"/>
    <dgm:cxn modelId="{117887BD-AEEF-4219-B522-F02E1FF87F85}" type="presParOf" srcId="{A6089199-B5F1-4B9B-9247-04508D17D011}" destId="{11BF8878-2FBA-4365-BBB0-16FDBB6CD51D}" srcOrd="0" destOrd="0" presId="urn:microsoft.com/office/officeart/2005/8/layout/orgChart1"/>
    <dgm:cxn modelId="{1E4AB336-7A65-497D-AC4E-00E13B086F07}" type="presParOf" srcId="{11BF8878-2FBA-4365-BBB0-16FDBB6CD51D}" destId="{A31E5F73-CD33-4CCE-A5C2-C23B34C45A39}" srcOrd="0" destOrd="0" presId="urn:microsoft.com/office/officeart/2005/8/layout/orgChart1"/>
    <dgm:cxn modelId="{92C560FB-3878-41C5-BCB9-5560683D66F0}" type="presParOf" srcId="{11BF8878-2FBA-4365-BBB0-16FDBB6CD51D}" destId="{31405CB0-D030-4B81-8890-C63A8D9498F0}" srcOrd="1" destOrd="0" presId="urn:microsoft.com/office/officeart/2005/8/layout/orgChart1"/>
    <dgm:cxn modelId="{9077312A-8FA3-4077-8118-657382BBB76B}" type="presParOf" srcId="{A6089199-B5F1-4B9B-9247-04508D17D011}" destId="{3C45A40A-ADB9-4C19-8F82-088D52AEA192}" srcOrd="1" destOrd="0" presId="urn:microsoft.com/office/officeart/2005/8/layout/orgChart1"/>
    <dgm:cxn modelId="{C5D9CCBE-812A-441A-A887-DA91386BFD57}" type="presParOf" srcId="{A6089199-B5F1-4B9B-9247-04508D17D011}" destId="{9DA9A620-6BD1-4D46-B696-08E8E98472DF}" srcOrd="2" destOrd="0" presId="urn:microsoft.com/office/officeart/2005/8/layout/orgChart1"/>
    <dgm:cxn modelId="{72A58746-A8C0-4D94-8EDA-5C32C5CA9DBC}" type="presParOf" srcId="{82DFE80D-B026-43AB-B935-E984EA5840FB}" destId="{D14B9DA1-F6AC-4B4F-AB00-60E303A4C201}" srcOrd="6" destOrd="0" presId="urn:microsoft.com/office/officeart/2005/8/layout/orgChart1"/>
    <dgm:cxn modelId="{8938C4DE-0369-4054-A83D-BCB25ED4D084}" type="presParOf" srcId="{82DFE80D-B026-43AB-B935-E984EA5840FB}" destId="{BCAE239E-22BD-4229-A6E0-2A3CB5AB1E3C}" srcOrd="7" destOrd="0" presId="urn:microsoft.com/office/officeart/2005/8/layout/orgChart1"/>
    <dgm:cxn modelId="{BD017030-4ABC-4715-8096-9A96F4D55688}" type="presParOf" srcId="{BCAE239E-22BD-4229-A6E0-2A3CB5AB1E3C}" destId="{4B4EDD10-2E12-43DD-962E-13844C96376F}" srcOrd="0" destOrd="0" presId="urn:microsoft.com/office/officeart/2005/8/layout/orgChart1"/>
    <dgm:cxn modelId="{4E8072C9-62DA-4BA7-AEE9-422A0109F948}" type="presParOf" srcId="{4B4EDD10-2E12-43DD-962E-13844C96376F}" destId="{BEC2C0CD-0B38-4325-9CDD-BFBFFDAF5170}" srcOrd="0" destOrd="0" presId="urn:microsoft.com/office/officeart/2005/8/layout/orgChart1"/>
    <dgm:cxn modelId="{7AA4CCB1-988D-4265-968B-E5E34B0EAC32}" type="presParOf" srcId="{4B4EDD10-2E12-43DD-962E-13844C96376F}" destId="{126BDBEF-6C73-40C4-8F13-86388EA4DBFC}" srcOrd="1" destOrd="0" presId="urn:microsoft.com/office/officeart/2005/8/layout/orgChart1"/>
    <dgm:cxn modelId="{ADFFDB46-B373-47F4-8C19-122385F1C23B}" type="presParOf" srcId="{BCAE239E-22BD-4229-A6E0-2A3CB5AB1E3C}" destId="{016077A7-5DB8-4D47-B4AA-030860D1DB77}" srcOrd="1" destOrd="0" presId="urn:microsoft.com/office/officeart/2005/8/layout/orgChart1"/>
    <dgm:cxn modelId="{CF46AA8B-1EC3-4660-B2FB-AC4416F99C8D}" type="presParOf" srcId="{BCAE239E-22BD-4229-A6E0-2A3CB5AB1E3C}" destId="{F833A7E8-5623-42D5-8DFA-5F6595647A63}" srcOrd="2" destOrd="0" presId="urn:microsoft.com/office/officeart/2005/8/layout/orgChart1"/>
    <dgm:cxn modelId="{BD626732-AC51-47D1-A630-A46C8491E86D}" type="presParOf" srcId="{59BDC2E2-F78F-4C0F-879F-D671B24E6696}" destId="{E0F97D1C-5633-4A84-8EA1-14BAE3374033}" srcOrd="2" destOrd="0" presId="urn:microsoft.com/office/officeart/2005/8/layout/orgChart1"/>
    <dgm:cxn modelId="{DF7C3185-6C6C-4D6B-B27E-49A1F513A527}" type="presParOf" srcId="{863A5BA6-6479-4636-9DF1-BE859A328B8B}" destId="{80340EDA-A55F-4FBD-8C0F-B03C18570756}" srcOrd="2" destOrd="0" presId="urn:microsoft.com/office/officeart/2005/8/layout/orgChart1"/>
    <dgm:cxn modelId="{385E4B17-C238-450E-8ACB-C548295B716B}" type="presParOf" srcId="{863A5BA6-6479-4636-9DF1-BE859A328B8B}" destId="{D79D3C99-36C6-43B2-B707-B8EAC45B9CDA}" srcOrd="3" destOrd="0" presId="urn:microsoft.com/office/officeart/2005/8/layout/orgChart1"/>
    <dgm:cxn modelId="{7AFDAE93-FF59-4C08-B510-9618307CA4F8}" type="presParOf" srcId="{D79D3C99-36C6-43B2-B707-B8EAC45B9CDA}" destId="{C5268711-8872-44E6-92DE-FC0E71855B76}" srcOrd="0" destOrd="0" presId="urn:microsoft.com/office/officeart/2005/8/layout/orgChart1"/>
    <dgm:cxn modelId="{3CB009DA-355A-4E40-9485-8A526DC36CCA}" type="presParOf" srcId="{C5268711-8872-44E6-92DE-FC0E71855B76}" destId="{8E5A221A-377C-4CDB-80E5-FF4F14A21539}" srcOrd="0" destOrd="0" presId="urn:microsoft.com/office/officeart/2005/8/layout/orgChart1"/>
    <dgm:cxn modelId="{DEE347E1-A841-41FB-A3D3-06E6042D0503}" type="presParOf" srcId="{C5268711-8872-44E6-92DE-FC0E71855B76}" destId="{A5E71C1F-BB12-4B9A-BBDE-4D5021FEA705}" srcOrd="1" destOrd="0" presId="urn:microsoft.com/office/officeart/2005/8/layout/orgChart1"/>
    <dgm:cxn modelId="{C548D935-77CD-442E-BAC2-CF2DE4EF0426}" type="presParOf" srcId="{D79D3C99-36C6-43B2-B707-B8EAC45B9CDA}" destId="{7EF48691-E491-4774-8076-E27B63E53A37}" srcOrd="1" destOrd="0" presId="urn:microsoft.com/office/officeart/2005/8/layout/orgChart1"/>
    <dgm:cxn modelId="{8F7451BF-68F3-4DBF-8D8E-A0AF9A4EBE79}" type="presParOf" srcId="{7EF48691-E491-4774-8076-E27B63E53A37}" destId="{8BBDB66D-6E13-4126-B54A-AA6FB88D6177}" srcOrd="0" destOrd="0" presId="urn:microsoft.com/office/officeart/2005/8/layout/orgChart1"/>
    <dgm:cxn modelId="{A5BEAEE0-C625-43B8-986F-B4166AB9166E}" type="presParOf" srcId="{7EF48691-E491-4774-8076-E27B63E53A37}" destId="{7C1C0ADF-6B81-4863-97AE-7DA33F7ECECF}" srcOrd="1" destOrd="0" presId="urn:microsoft.com/office/officeart/2005/8/layout/orgChart1"/>
    <dgm:cxn modelId="{E695CE10-63AD-4B27-BE22-ED9550B13FEF}" type="presParOf" srcId="{7C1C0ADF-6B81-4863-97AE-7DA33F7ECECF}" destId="{0785D0C4-BD6D-4935-9294-D9591BA45B4A}" srcOrd="0" destOrd="0" presId="urn:microsoft.com/office/officeart/2005/8/layout/orgChart1"/>
    <dgm:cxn modelId="{10D31642-BCF0-4F7B-857C-4B67539BF3F6}" type="presParOf" srcId="{0785D0C4-BD6D-4935-9294-D9591BA45B4A}" destId="{F8888A08-D1AC-43BB-BFE4-AAA1E4315BEE}" srcOrd="0" destOrd="0" presId="urn:microsoft.com/office/officeart/2005/8/layout/orgChart1"/>
    <dgm:cxn modelId="{C777A0F4-098B-43D2-905E-6FD7EFB5D3CA}" type="presParOf" srcId="{0785D0C4-BD6D-4935-9294-D9591BA45B4A}" destId="{6D309CA5-8E1E-4B7C-B91C-8784BFF16462}" srcOrd="1" destOrd="0" presId="urn:microsoft.com/office/officeart/2005/8/layout/orgChart1"/>
    <dgm:cxn modelId="{3E360839-EB1C-4335-B71B-94335B8CFB53}" type="presParOf" srcId="{7C1C0ADF-6B81-4863-97AE-7DA33F7ECECF}" destId="{CE5F8BD9-D2AA-4484-BD6B-974A480980EF}" srcOrd="1" destOrd="0" presId="urn:microsoft.com/office/officeart/2005/8/layout/orgChart1"/>
    <dgm:cxn modelId="{1F692557-C52F-4C2C-8A52-6FD58FB9A200}" type="presParOf" srcId="{7C1C0ADF-6B81-4863-97AE-7DA33F7ECECF}" destId="{49D7A530-B0B7-4CDA-A581-6C2789C05A35}" srcOrd="2" destOrd="0" presId="urn:microsoft.com/office/officeart/2005/8/layout/orgChart1"/>
    <dgm:cxn modelId="{2D5F91AA-63CC-4C3C-A2EB-10A117AEF492}" type="presParOf" srcId="{7EF48691-E491-4774-8076-E27B63E53A37}" destId="{97D64CCD-40A6-4A3A-A761-3CC4CE6D0241}" srcOrd="2" destOrd="0" presId="urn:microsoft.com/office/officeart/2005/8/layout/orgChart1"/>
    <dgm:cxn modelId="{74130023-EAB0-4C1C-BBD5-9CC6A0BF1D67}" type="presParOf" srcId="{7EF48691-E491-4774-8076-E27B63E53A37}" destId="{97DF6533-040A-45C9-9D94-E01B29A2BFAA}" srcOrd="3" destOrd="0" presId="urn:microsoft.com/office/officeart/2005/8/layout/orgChart1"/>
    <dgm:cxn modelId="{07248147-6ECA-4C1D-8E06-7434C61C13EE}" type="presParOf" srcId="{97DF6533-040A-45C9-9D94-E01B29A2BFAA}" destId="{677F8C7F-516F-4D6D-83FB-7ABF45B06C30}" srcOrd="0" destOrd="0" presId="urn:microsoft.com/office/officeart/2005/8/layout/orgChart1"/>
    <dgm:cxn modelId="{7B0A04A0-8200-499D-84C2-4FDC936DC934}" type="presParOf" srcId="{677F8C7F-516F-4D6D-83FB-7ABF45B06C30}" destId="{F64A1E01-B5B9-491F-AC49-30FD281C8D48}" srcOrd="0" destOrd="0" presId="urn:microsoft.com/office/officeart/2005/8/layout/orgChart1"/>
    <dgm:cxn modelId="{DF4B4C96-E8B2-4735-B9E5-8C1B84F397CF}" type="presParOf" srcId="{677F8C7F-516F-4D6D-83FB-7ABF45B06C30}" destId="{2CC76CC6-DAB4-4978-A333-EB56EF8D1B7C}" srcOrd="1" destOrd="0" presId="urn:microsoft.com/office/officeart/2005/8/layout/orgChart1"/>
    <dgm:cxn modelId="{64BB5BE2-400D-4848-B449-FB9941961BF0}" type="presParOf" srcId="{97DF6533-040A-45C9-9D94-E01B29A2BFAA}" destId="{8E626595-8CCD-46F6-9262-48AF22F17CF5}" srcOrd="1" destOrd="0" presId="urn:microsoft.com/office/officeart/2005/8/layout/orgChart1"/>
    <dgm:cxn modelId="{E669D9B1-1803-47FD-9DE6-1E635DCFBE73}" type="presParOf" srcId="{97DF6533-040A-45C9-9D94-E01B29A2BFAA}" destId="{674FC268-FF4F-4208-826F-BE29E90D7C54}" srcOrd="2" destOrd="0" presId="urn:microsoft.com/office/officeart/2005/8/layout/orgChart1"/>
    <dgm:cxn modelId="{CA8DE6CA-274D-4427-9EF9-18F0F97CF017}" type="presParOf" srcId="{D79D3C99-36C6-43B2-B707-B8EAC45B9CDA}" destId="{5999F05B-19F4-4BC6-8EAB-EC395A0F03BE}" srcOrd="2" destOrd="0" presId="urn:microsoft.com/office/officeart/2005/8/layout/orgChart1"/>
    <dgm:cxn modelId="{0CE9850C-59CD-486F-9EAB-B979D5D2885D}" type="presParOf" srcId="{863A5BA6-6479-4636-9DF1-BE859A328B8B}" destId="{DCA3A172-D0A2-40CB-8A64-3C6C6603177D}" srcOrd="4" destOrd="0" presId="urn:microsoft.com/office/officeart/2005/8/layout/orgChart1"/>
    <dgm:cxn modelId="{23D33D89-30C1-4959-957E-CCEF22525D56}" type="presParOf" srcId="{863A5BA6-6479-4636-9DF1-BE859A328B8B}" destId="{015C95A9-2550-467E-B31A-BB31D48B4A32}" srcOrd="5" destOrd="0" presId="urn:microsoft.com/office/officeart/2005/8/layout/orgChart1"/>
    <dgm:cxn modelId="{1D978984-8A33-4AD3-A929-70297703097A}" type="presParOf" srcId="{015C95A9-2550-467E-B31A-BB31D48B4A32}" destId="{B4D50D1D-34DF-4156-B5D1-437D19DAFB27}" srcOrd="0" destOrd="0" presId="urn:microsoft.com/office/officeart/2005/8/layout/orgChart1"/>
    <dgm:cxn modelId="{CFB79A5B-B461-4B36-B04F-DE07700738B2}" type="presParOf" srcId="{B4D50D1D-34DF-4156-B5D1-437D19DAFB27}" destId="{7DC7286A-D230-43C9-894F-D61A199878B6}" srcOrd="0" destOrd="0" presId="urn:microsoft.com/office/officeart/2005/8/layout/orgChart1"/>
    <dgm:cxn modelId="{23B320A4-F857-492A-BFD0-3AF9CC47BF23}" type="presParOf" srcId="{B4D50D1D-34DF-4156-B5D1-437D19DAFB27}" destId="{AB0E9E63-8665-45A0-8B71-99F1B565477B}" srcOrd="1" destOrd="0" presId="urn:microsoft.com/office/officeart/2005/8/layout/orgChart1"/>
    <dgm:cxn modelId="{07458820-795B-46BA-BA87-FA2F162E8B2D}" type="presParOf" srcId="{015C95A9-2550-467E-B31A-BB31D48B4A32}" destId="{5158DA74-5F97-44B0-A088-4E85F59238D7}" srcOrd="1" destOrd="0" presId="urn:microsoft.com/office/officeart/2005/8/layout/orgChart1"/>
    <dgm:cxn modelId="{48B1A908-A80F-44C7-B4F7-CD97DF38908D}" type="presParOf" srcId="{5158DA74-5F97-44B0-A088-4E85F59238D7}" destId="{4493087A-A7B0-4E0F-885D-B5CBC73632F3}" srcOrd="0" destOrd="0" presId="urn:microsoft.com/office/officeart/2005/8/layout/orgChart1"/>
    <dgm:cxn modelId="{8F1D99D0-8060-4B25-8067-7BF43306546B}" type="presParOf" srcId="{5158DA74-5F97-44B0-A088-4E85F59238D7}" destId="{F5B9AE5F-120A-48FB-8083-78A21DA4B82B}" srcOrd="1" destOrd="0" presId="urn:microsoft.com/office/officeart/2005/8/layout/orgChart1"/>
    <dgm:cxn modelId="{3535589A-8D3C-490C-9BA6-C458F8A2EE86}" type="presParOf" srcId="{F5B9AE5F-120A-48FB-8083-78A21DA4B82B}" destId="{F58A79A8-3039-4EF5-8AAD-6A1EB0D7B3B6}" srcOrd="0" destOrd="0" presId="urn:microsoft.com/office/officeart/2005/8/layout/orgChart1"/>
    <dgm:cxn modelId="{37FF1532-DAEE-49E9-8266-11501C19824B}" type="presParOf" srcId="{F58A79A8-3039-4EF5-8AAD-6A1EB0D7B3B6}" destId="{657940E8-2900-4EDD-9B5D-B2DC5745ADBC}" srcOrd="0" destOrd="0" presId="urn:microsoft.com/office/officeart/2005/8/layout/orgChart1"/>
    <dgm:cxn modelId="{2EB0AB70-46D9-4F85-9E11-F7DBA1AAA27C}" type="presParOf" srcId="{F58A79A8-3039-4EF5-8AAD-6A1EB0D7B3B6}" destId="{3FFA15E2-5780-4D74-91C5-72A256BFF337}" srcOrd="1" destOrd="0" presId="urn:microsoft.com/office/officeart/2005/8/layout/orgChart1"/>
    <dgm:cxn modelId="{F4D5A782-0E7F-406B-8AD2-DF2C96EF95CF}" type="presParOf" srcId="{F5B9AE5F-120A-48FB-8083-78A21DA4B82B}" destId="{514AEF45-020D-44CB-8C55-EDB00BF285C1}" srcOrd="1" destOrd="0" presId="urn:microsoft.com/office/officeart/2005/8/layout/orgChart1"/>
    <dgm:cxn modelId="{7F661275-2F0E-49C8-8489-0E5704E6D741}" type="presParOf" srcId="{F5B9AE5F-120A-48FB-8083-78A21DA4B82B}" destId="{479B0513-946A-4399-8F92-E8929ABD1CA7}" srcOrd="2" destOrd="0" presId="urn:microsoft.com/office/officeart/2005/8/layout/orgChart1"/>
    <dgm:cxn modelId="{F3C3740D-866E-45AA-844B-7FCF06C2E436}" type="presParOf" srcId="{5158DA74-5F97-44B0-A088-4E85F59238D7}" destId="{38073613-FDE5-4715-B8F6-FEA9653C6587}" srcOrd="2" destOrd="0" presId="urn:microsoft.com/office/officeart/2005/8/layout/orgChart1"/>
    <dgm:cxn modelId="{02A6BA0A-FCC4-4E65-81F3-7C270A0948E7}" type="presParOf" srcId="{5158DA74-5F97-44B0-A088-4E85F59238D7}" destId="{8CA4D645-28AC-4077-87F1-AC29D5685B18}" srcOrd="3" destOrd="0" presId="urn:microsoft.com/office/officeart/2005/8/layout/orgChart1"/>
    <dgm:cxn modelId="{004AE275-FBC5-4376-BE60-E95A896F5F66}" type="presParOf" srcId="{8CA4D645-28AC-4077-87F1-AC29D5685B18}" destId="{063A5110-4936-4B2D-BECF-5AA7C0E3BA87}" srcOrd="0" destOrd="0" presId="urn:microsoft.com/office/officeart/2005/8/layout/orgChart1"/>
    <dgm:cxn modelId="{8F790349-2906-47C8-82E8-16DC99AFA237}" type="presParOf" srcId="{063A5110-4936-4B2D-BECF-5AA7C0E3BA87}" destId="{D1BA594D-2FEB-413F-B6D1-CA2D634489A8}" srcOrd="0" destOrd="0" presId="urn:microsoft.com/office/officeart/2005/8/layout/orgChart1"/>
    <dgm:cxn modelId="{C7C686F8-6712-4E4C-94C5-4DE54DB6CAA5}" type="presParOf" srcId="{063A5110-4936-4B2D-BECF-5AA7C0E3BA87}" destId="{179343B8-59D6-4EDC-B10C-D027A651833D}" srcOrd="1" destOrd="0" presId="urn:microsoft.com/office/officeart/2005/8/layout/orgChart1"/>
    <dgm:cxn modelId="{0EE5AE41-1BAA-486B-8D0B-5C9DA220D485}" type="presParOf" srcId="{8CA4D645-28AC-4077-87F1-AC29D5685B18}" destId="{9D279560-DA64-4217-8432-B5520C5138DF}" srcOrd="1" destOrd="0" presId="urn:microsoft.com/office/officeart/2005/8/layout/orgChart1"/>
    <dgm:cxn modelId="{E5267327-195C-4E2B-874F-22EAB32474B2}" type="presParOf" srcId="{8CA4D645-28AC-4077-87F1-AC29D5685B18}" destId="{EA936ECD-02F5-4352-9D03-C1BA4E235897}" srcOrd="2" destOrd="0" presId="urn:microsoft.com/office/officeart/2005/8/layout/orgChart1"/>
    <dgm:cxn modelId="{517AB9F5-5416-4C65-BB16-C6D18F322018}" type="presParOf" srcId="{015C95A9-2550-467E-B31A-BB31D48B4A32}" destId="{322AC52F-E79F-4CC8-9540-C3001C58B4D8}" srcOrd="2" destOrd="0" presId="urn:microsoft.com/office/officeart/2005/8/layout/orgChart1"/>
    <dgm:cxn modelId="{AEF120D1-39B1-4A1C-8C8F-ECB4E8AD3968}" type="presParOf" srcId="{A4676CFC-D2C4-4616-AA53-DC3CC5B25E95}" destId="{89B9174E-6582-455B-90AA-4CE14BF3B010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513F723-3BC9-41D4-9025-A6A2EF0C9B31}" type="doc">
      <dgm:prSet loTypeId="urn:microsoft.com/office/officeart/2005/8/layout/orgChart1" loCatId="hierarchy" qsTypeId="urn:microsoft.com/office/officeart/2005/8/quickstyle/simple5" qsCatId="simple" csTypeId="urn:microsoft.com/office/officeart/2005/8/colors/accent2_4" csCatId="accent2" phldr="1"/>
      <dgm:spPr/>
      <dgm:t>
        <a:bodyPr/>
        <a:lstStyle/>
        <a:p>
          <a:endParaRPr lang="x-none"/>
        </a:p>
      </dgm:t>
    </dgm:pt>
    <dgm:pt modelId="{145ECFA2-5889-4805-8C3A-96CC2A664A56}">
      <dgm:prSet phldrT="[Text]" custT="1"/>
      <dgm:spPr/>
      <dgm:t>
        <a:bodyPr/>
        <a:lstStyle/>
        <a:p>
          <a:r>
            <a:rPr lang="en-US" sz="2400" b="1" dirty="0"/>
            <a:t>HORMONAL</a:t>
          </a:r>
          <a:endParaRPr lang="x-none" sz="2400" b="1" dirty="0"/>
        </a:p>
      </dgm:t>
    </dgm:pt>
    <dgm:pt modelId="{97F20B9E-349E-4037-979B-142FC8CAC9A0}" type="parTrans" cxnId="{718AC741-A41F-4F83-8289-03EFD4094984}">
      <dgm:prSet/>
      <dgm:spPr/>
      <dgm:t>
        <a:bodyPr/>
        <a:lstStyle/>
        <a:p>
          <a:endParaRPr lang="x-none"/>
        </a:p>
      </dgm:t>
    </dgm:pt>
    <dgm:pt modelId="{B4EB055A-1D37-4417-AFB4-71DFC54BAA5F}" type="sibTrans" cxnId="{718AC741-A41F-4F83-8289-03EFD4094984}">
      <dgm:prSet/>
      <dgm:spPr/>
      <dgm:t>
        <a:bodyPr/>
        <a:lstStyle/>
        <a:p>
          <a:endParaRPr lang="x-none"/>
        </a:p>
      </dgm:t>
    </dgm:pt>
    <dgm:pt modelId="{AF2038F0-9499-4D70-B03E-449DBA254D76}">
      <dgm:prSet phldrT="[Text]" custT="1"/>
      <dgm:spPr>
        <a:solidFill>
          <a:srgbClr val="92D050"/>
        </a:solidFill>
      </dgm:spPr>
      <dgm:t>
        <a:bodyPr/>
        <a:lstStyle/>
        <a:p>
          <a:r>
            <a:rPr lang="en-US" sz="1900" b="1" dirty="0">
              <a:solidFill>
                <a:schemeClr val="tx2">
                  <a:lumMod val="10000"/>
                </a:schemeClr>
              </a:solidFill>
            </a:rPr>
            <a:t>Combined hormonal contraception</a:t>
          </a:r>
          <a:endParaRPr lang="x-none" sz="1900" b="1" dirty="0">
            <a:solidFill>
              <a:schemeClr val="tx2">
                <a:lumMod val="10000"/>
              </a:schemeClr>
            </a:solidFill>
          </a:endParaRPr>
        </a:p>
      </dgm:t>
    </dgm:pt>
    <dgm:pt modelId="{171DE986-A709-4E8F-A690-B68D4D7B33EF}" type="parTrans" cxnId="{06041FFE-C98C-4D7C-8C9D-4DA842AB30F9}">
      <dgm:prSet/>
      <dgm:spPr/>
      <dgm:t>
        <a:bodyPr/>
        <a:lstStyle/>
        <a:p>
          <a:endParaRPr lang="x-none"/>
        </a:p>
      </dgm:t>
    </dgm:pt>
    <dgm:pt modelId="{8BF51E54-8CB3-4C23-A83E-7AA479C310D6}" type="sibTrans" cxnId="{06041FFE-C98C-4D7C-8C9D-4DA842AB30F9}">
      <dgm:prSet/>
      <dgm:spPr/>
      <dgm:t>
        <a:bodyPr/>
        <a:lstStyle/>
        <a:p>
          <a:endParaRPr lang="x-none"/>
        </a:p>
      </dgm:t>
    </dgm:pt>
    <dgm:pt modelId="{9487B07C-7632-4454-A1EF-C147BA561517}">
      <dgm:prSet phldrT="[Text]"/>
      <dgm:spPr>
        <a:solidFill>
          <a:srgbClr val="92D050"/>
        </a:solidFill>
      </dgm:spPr>
      <dgm:t>
        <a:bodyPr/>
        <a:lstStyle/>
        <a:p>
          <a:r>
            <a:rPr lang="en-US" b="1" dirty="0">
              <a:solidFill>
                <a:schemeClr val="tx2">
                  <a:lumMod val="10000"/>
                </a:schemeClr>
              </a:solidFill>
            </a:rPr>
            <a:t>Progesterone-only contraception</a:t>
          </a:r>
          <a:endParaRPr lang="x-none" b="1" dirty="0">
            <a:solidFill>
              <a:schemeClr val="tx2">
                <a:lumMod val="10000"/>
              </a:schemeClr>
            </a:solidFill>
          </a:endParaRPr>
        </a:p>
      </dgm:t>
    </dgm:pt>
    <dgm:pt modelId="{0446AC42-EC1D-45D5-B12E-235FC1E91CA7}" type="parTrans" cxnId="{1629EB6F-AFD8-4885-B703-8AED749ED2AB}">
      <dgm:prSet/>
      <dgm:spPr/>
      <dgm:t>
        <a:bodyPr/>
        <a:lstStyle/>
        <a:p>
          <a:endParaRPr lang="x-none"/>
        </a:p>
      </dgm:t>
    </dgm:pt>
    <dgm:pt modelId="{74D75BED-672E-4F5F-84AA-75FFDA7C0048}" type="sibTrans" cxnId="{1629EB6F-AFD8-4885-B703-8AED749ED2AB}">
      <dgm:prSet/>
      <dgm:spPr/>
      <dgm:t>
        <a:bodyPr/>
        <a:lstStyle/>
        <a:p>
          <a:endParaRPr lang="x-none"/>
        </a:p>
      </dgm:t>
    </dgm:pt>
    <dgm:pt modelId="{85565EBE-7267-4442-8263-9EBF2970585F}">
      <dgm:prSet phldrT="[Text]"/>
      <dgm:spPr>
        <a:solidFill>
          <a:srgbClr val="7030A0"/>
        </a:solidFill>
      </dgm:spPr>
      <dgm:t>
        <a:bodyPr/>
        <a:lstStyle/>
        <a:p>
          <a:r>
            <a:rPr lang="en-US" dirty="0"/>
            <a:t> COCP</a:t>
          </a:r>
          <a:endParaRPr lang="x-none" dirty="0"/>
        </a:p>
      </dgm:t>
    </dgm:pt>
    <dgm:pt modelId="{CDAC099F-BA3C-476A-828A-DA46F8C73931}" type="parTrans" cxnId="{0BAF0F3F-EF59-4A39-A242-E59B51731FB1}">
      <dgm:prSet/>
      <dgm:spPr/>
      <dgm:t>
        <a:bodyPr/>
        <a:lstStyle/>
        <a:p>
          <a:endParaRPr lang="x-none"/>
        </a:p>
      </dgm:t>
    </dgm:pt>
    <dgm:pt modelId="{528BB6CD-A791-4446-BDB2-FB31648E86AB}" type="sibTrans" cxnId="{0BAF0F3F-EF59-4A39-A242-E59B51731FB1}">
      <dgm:prSet/>
      <dgm:spPr/>
      <dgm:t>
        <a:bodyPr/>
        <a:lstStyle/>
        <a:p>
          <a:endParaRPr lang="x-none"/>
        </a:p>
      </dgm:t>
    </dgm:pt>
    <dgm:pt modelId="{B7B4F9FF-E9FA-46AB-9402-BF65515245DB}">
      <dgm:prSet phldrT="[Text]"/>
      <dgm:spPr>
        <a:solidFill>
          <a:srgbClr val="7030A0"/>
        </a:solidFill>
      </dgm:spPr>
      <dgm:t>
        <a:bodyPr/>
        <a:lstStyle/>
        <a:p>
          <a:r>
            <a:rPr lang="en-US"/>
            <a:t>Vaginal ring</a:t>
          </a:r>
          <a:endParaRPr lang="x-none" dirty="0"/>
        </a:p>
      </dgm:t>
    </dgm:pt>
    <dgm:pt modelId="{D5F75F6F-9D8D-420B-87AE-2E0C5F4ED9E4}" type="parTrans" cxnId="{8AFE9A49-CE24-4F92-A985-F5044BC0BA33}">
      <dgm:prSet/>
      <dgm:spPr/>
      <dgm:t>
        <a:bodyPr/>
        <a:lstStyle/>
        <a:p>
          <a:endParaRPr lang="x-none"/>
        </a:p>
      </dgm:t>
    </dgm:pt>
    <dgm:pt modelId="{4EAA1AA0-EAC8-491D-9105-7A34ECEA14A9}" type="sibTrans" cxnId="{8AFE9A49-CE24-4F92-A985-F5044BC0BA33}">
      <dgm:prSet/>
      <dgm:spPr/>
      <dgm:t>
        <a:bodyPr/>
        <a:lstStyle/>
        <a:p>
          <a:endParaRPr lang="x-none"/>
        </a:p>
      </dgm:t>
    </dgm:pt>
    <dgm:pt modelId="{A4267B1A-DF9D-45AC-B0C2-6977EB84B27C}">
      <dgm:prSet phldrT="[Text]"/>
      <dgm:spPr>
        <a:solidFill>
          <a:srgbClr val="7030A0"/>
        </a:solidFill>
      </dgm:spPr>
      <dgm:t>
        <a:bodyPr/>
        <a:lstStyle/>
        <a:p>
          <a:r>
            <a:rPr lang="en-US" dirty="0"/>
            <a:t>Transdermal patch </a:t>
          </a:r>
          <a:endParaRPr lang="x-none" dirty="0"/>
        </a:p>
      </dgm:t>
    </dgm:pt>
    <dgm:pt modelId="{9A6BF1A3-FBE6-4F5D-9FD8-D2CCA02CBF70}" type="parTrans" cxnId="{16DB1631-DDA5-4BBB-AEDC-88689A15ADBE}">
      <dgm:prSet/>
      <dgm:spPr/>
      <dgm:t>
        <a:bodyPr/>
        <a:lstStyle/>
        <a:p>
          <a:endParaRPr lang="x-none"/>
        </a:p>
      </dgm:t>
    </dgm:pt>
    <dgm:pt modelId="{ABEC95C4-A83F-44BB-A2D8-92E56BE257FD}" type="sibTrans" cxnId="{16DB1631-DDA5-4BBB-AEDC-88689A15ADBE}">
      <dgm:prSet/>
      <dgm:spPr/>
      <dgm:t>
        <a:bodyPr/>
        <a:lstStyle/>
        <a:p>
          <a:endParaRPr lang="x-none"/>
        </a:p>
      </dgm:t>
    </dgm:pt>
    <dgm:pt modelId="{471F0682-AB52-4965-8EF9-2B6E759B5B38}">
      <dgm:prSet phldrT="[Text]"/>
      <dgm:spPr>
        <a:solidFill>
          <a:srgbClr val="7030A0"/>
        </a:solidFill>
      </dgm:spPr>
      <dgm:t>
        <a:bodyPr/>
        <a:lstStyle/>
        <a:p>
          <a:r>
            <a:rPr lang="en-US" dirty="0"/>
            <a:t>Combined injectable contraceptive </a:t>
          </a:r>
          <a:endParaRPr lang="x-none" dirty="0"/>
        </a:p>
      </dgm:t>
    </dgm:pt>
    <dgm:pt modelId="{7A531F4A-92F4-4197-8382-03938AC454D1}" type="parTrans" cxnId="{94F6AD32-F7AB-4508-B209-189BAFCBA10A}">
      <dgm:prSet/>
      <dgm:spPr/>
      <dgm:t>
        <a:bodyPr/>
        <a:lstStyle/>
        <a:p>
          <a:endParaRPr lang="x-none"/>
        </a:p>
      </dgm:t>
    </dgm:pt>
    <dgm:pt modelId="{8C22F793-8769-47E7-BE1F-2CA2EBA9C896}" type="sibTrans" cxnId="{94F6AD32-F7AB-4508-B209-189BAFCBA10A}">
      <dgm:prSet/>
      <dgm:spPr/>
      <dgm:t>
        <a:bodyPr/>
        <a:lstStyle/>
        <a:p>
          <a:endParaRPr lang="x-none"/>
        </a:p>
      </dgm:t>
    </dgm:pt>
    <dgm:pt modelId="{157E66FD-DA2B-4012-8B55-0E759EB19221}">
      <dgm:prSet phldrT="[Text]"/>
      <dgm:spPr/>
      <dgm:t>
        <a:bodyPr/>
        <a:lstStyle/>
        <a:p>
          <a:r>
            <a:rPr lang="en-US" dirty="0"/>
            <a:t>POP</a:t>
          </a:r>
          <a:endParaRPr lang="x-none" dirty="0"/>
        </a:p>
      </dgm:t>
    </dgm:pt>
    <dgm:pt modelId="{4422B54B-55A5-4546-AF66-CC1F16A68161}" type="parTrans" cxnId="{242CF7C0-C5FE-48F4-A615-7CBB1A20186A}">
      <dgm:prSet/>
      <dgm:spPr/>
      <dgm:t>
        <a:bodyPr/>
        <a:lstStyle/>
        <a:p>
          <a:endParaRPr lang="x-none"/>
        </a:p>
      </dgm:t>
    </dgm:pt>
    <dgm:pt modelId="{4C4F34B2-0A1A-4E9C-86ED-7217CB45C4FA}" type="sibTrans" cxnId="{242CF7C0-C5FE-48F4-A615-7CBB1A20186A}">
      <dgm:prSet/>
      <dgm:spPr/>
      <dgm:t>
        <a:bodyPr/>
        <a:lstStyle/>
        <a:p>
          <a:endParaRPr lang="x-none"/>
        </a:p>
      </dgm:t>
    </dgm:pt>
    <dgm:pt modelId="{A335B76C-F7CC-4B97-8C34-A172EF4C700A}">
      <dgm:prSet phldrT="[Text]"/>
      <dgm:spPr/>
      <dgm:t>
        <a:bodyPr/>
        <a:lstStyle/>
        <a:p>
          <a:r>
            <a:rPr lang="en-US" dirty="0"/>
            <a:t>Progesterone only injections</a:t>
          </a:r>
          <a:endParaRPr lang="x-none" dirty="0"/>
        </a:p>
      </dgm:t>
    </dgm:pt>
    <dgm:pt modelId="{D20F341D-8BBF-4DBA-9DA9-352C870CB086}" type="parTrans" cxnId="{AEB4E2C8-5CB7-44A1-9BFE-630D80249567}">
      <dgm:prSet/>
      <dgm:spPr/>
      <dgm:t>
        <a:bodyPr/>
        <a:lstStyle/>
        <a:p>
          <a:endParaRPr lang="x-none"/>
        </a:p>
      </dgm:t>
    </dgm:pt>
    <dgm:pt modelId="{3BFCA27E-E51F-4435-BD58-0B4DA669911C}" type="sibTrans" cxnId="{AEB4E2C8-5CB7-44A1-9BFE-630D80249567}">
      <dgm:prSet/>
      <dgm:spPr/>
      <dgm:t>
        <a:bodyPr/>
        <a:lstStyle/>
        <a:p>
          <a:endParaRPr lang="x-none"/>
        </a:p>
      </dgm:t>
    </dgm:pt>
    <dgm:pt modelId="{70ACF593-90EC-4416-B75F-E037101C649A}">
      <dgm:prSet phldrT="[Text]"/>
      <dgm:spPr/>
      <dgm:t>
        <a:bodyPr/>
        <a:lstStyle/>
        <a:p>
          <a:r>
            <a:rPr lang="en-US"/>
            <a:t>Subdermal implants </a:t>
          </a:r>
          <a:endParaRPr lang="x-none" dirty="0"/>
        </a:p>
      </dgm:t>
    </dgm:pt>
    <dgm:pt modelId="{19A4D17B-8330-4074-9572-9BB486808FAD}" type="parTrans" cxnId="{527676D7-F30C-4F39-95D9-12F0D000A155}">
      <dgm:prSet/>
      <dgm:spPr/>
      <dgm:t>
        <a:bodyPr/>
        <a:lstStyle/>
        <a:p>
          <a:endParaRPr lang="x-none"/>
        </a:p>
      </dgm:t>
    </dgm:pt>
    <dgm:pt modelId="{166677BC-CBFD-424A-B2DE-6C20702DD8F5}" type="sibTrans" cxnId="{527676D7-F30C-4F39-95D9-12F0D000A155}">
      <dgm:prSet/>
      <dgm:spPr/>
      <dgm:t>
        <a:bodyPr/>
        <a:lstStyle/>
        <a:p>
          <a:endParaRPr lang="x-none"/>
        </a:p>
      </dgm:t>
    </dgm:pt>
    <dgm:pt modelId="{1F6C8B4C-BC12-4425-9A14-3552DDD45A7A}" type="pres">
      <dgm:prSet presAssocID="{D513F723-3BC9-41D4-9025-A6A2EF0C9B31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A4676CFC-D2C4-4616-AA53-DC3CC5B25E95}" type="pres">
      <dgm:prSet presAssocID="{145ECFA2-5889-4805-8C3A-96CC2A664A56}" presName="hierRoot1" presStyleCnt="0">
        <dgm:presLayoutVars>
          <dgm:hierBranch val="init"/>
        </dgm:presLayoutVars>
      </dgm:prSet>
      <dgm:spPr/>
    </dgm:pt>
    <dgm:pt modelId="{547F993B-8194-4725-8445-C75C13D8FD0F}" type="pres">
      <dgm:prSet presAssocID="{145ECFA2-5889-4805-8C3A-96CC2A664A56}" presName="rootComposite1" presStyleCnt="0"/>
      <dgm:spPr/>
    </dgm:pt>
    <dgm:pt modelId="{64DD41C2-4892-4FEA-A4C6-61CA2F9CD77E}" type="pres">
      <dgm:prSet presAssocID="{145ECFA2-5889-4805-8C3A-96CC2A664A56}" presName="rootText1" presStyleLbl="node0" presStyleIdx="0" presStyleCnt="1" custScaleX="176968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3B975726-DD7B-4333-A89F-3F34448588DC}" type="pres">
      <dgm:prSet presAssocID="{145ECFA2-5889-4805-8C3A-96CC2A664A56}" presName="rootConnector1" presStyleLbl="node1" presStyleIdx="0" presStyleCnt="0"/>
      <dgm:spPr/>
      <dgm:t>
        <a:bodyPr/>
        <a:lstStyle/>
        <a:p>
          <a:endParaRPr lang="en-US"/>
        </a:p>
      </dgm:t>
    </dgm:pt>
    <dgm:pt modelId="{863A5BA6-6479-4636-9DF1-BE859A328B8B}" type="pres">
      <dgm:prSet presAssocID="{145ECFA2-5889-4805-8C3A-96CC2A664A56}" presName="hierChild2" presStyleCnt="0"/>
      <dgm:spPr/>
    </dgm:pt>
    <dgm:pt modelId="{375A6049-8437-4562-8DCF-BEA1610C2152}" type="pres">
      <dgm:prSet presAssocID="{171DE986-A709-4E8F-A690-B68D4D7B33EF}" presName="Name37" presStyleLbl="parChTrans1D2" presStyleIdx="0" presStyleCnt="2"/>
      <dgm:spPr/>
      <dgm:t>
        <a:bodyPr/>
        <a:lstStyle/>
        <a:p>
          <a:endParaRPr lang="en-US"/>
        </a:p>
      </dgm:t>
    </dgm:pt>
    <dgm:pt modelId="{59BDC2E2-F78F-4C0F-879F-D671B24E6696}" type="pres">
      <dgm:prSet presAssocID="{AF2038F0-9499-4D70-B03E-449DBA254D76}" presName="hierRoot2" presStyleCnt="0">
        <dgm:presLayoutVars>
          <dgm:hierBranch val="init"/>
        </dgm:presLayoutVars>
      </dgm:prSet>
      <dgm:spPr/>
    </dgm:pt>
    <dgm:pt modelId="{9F7AA96F-8E04-4206-AA6B-8817FF129055}" type="pres">
      <dgm:prSet presAssocID="{AF2038F0-9499-4D70-B03E-449DBA254D76}" presName="rootComposite" presStyleCnt="0"/>
      <dgm:spPr/>
    </dgm:pt>
    <dgm:pt modelId="{68EA6AEC-F9E4-48D0-BA88-2C1D3ADE70F2}" type="pres">
      <dgm:prSet presAssocID="{AF2038F0-9499-4D70-B03E-449DBA254D76}" presName="rootText" presStyleLbl="node2" presStyleIdx="0" presStyleCnt="2" custScaleX="14600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C110A0A1-2A11-4F20-AC76-88BA86DEE7AE}" type="pres">
      <dgm:prSet presAssocID="{AF2038F0-9499-4D70-B03E-449DBA254D76}" presName="rootConnector" presStyleLbl="node2" presStyleIdx="0" presStyleCnt="2"/>
      <dgm:spPr/>
      <dgm:t>
        <a:bodyPr/>
        <a:lstStyle/>
        <a:p>
          <a:endParaRPr lang="en-US"/>
        </a:p>
      </dgm:t>
    </dgm:pt>
    <dgm:pt modelId="{82DFE80D-B026-43AB-B935-E984EA5840FB}" type="pres">
      <dgm:prSet presAssocID="{AF2038F0-9499-4D70-B03E-449DBA254D76}" presName="hierChild4" presStyleCnt="0"/>
      <dgm:spPr/>
    </dgm:pt>
    <dgm:pt modelId="{091A37C5-A191-4F5D-AE56-95DBAA04F71C}" type="pres">
      <dgm:prSet presAssocID="{CDAC099F-BA3C-476A-828A-DA46F8C73931}" presName="Name37" presStyleLbl="parChTrans1D3" presStyleIdx="0" presStyleCnt="7"/>
      <dgm:spPr/>
      <dgm:t>
        <a:bodyPr/>
        <a:lstStyle/>
        <a:p>
          <a:endParaRPr lang="en-US"/>
        </a:p>
      </dgm:t>
    </dgm:pt>
    <dgm:pt modelId="{3046A07A-A679-4DEF-83AD-7198A1C81670}" type="pres">
      <dgm:prSet presAssocID="{85565EBE-7267-4442-8263-9EBF2970585F}" presName="hierRoot2" presStyleCnt="0">
        <dgm:presLayoutVars>
          <dgm:hierBranch val="init"/>
        </dgm:presLayoutVars>
      </dgm:prSet>
      <dgm:spPr/>
    </dgm:pt>
    <dgm:pt modelId="{F3357C10-C76A-4FA1-810D-23A0525E9303}" type="pres">
      <dgm:prSet presAssocID="{85565EBE-7267-4442-8263-9EBF2970585F}" presName="rootComposite" presStyleCnt="0"/>
      <dgm:spPr/>
    </dgm:pt>
    <dgm:pt modelId="{51C0FA76-C4D5-4749-A83A-63A753813A1D}" type="pres">
      <dgm:prSet presAssocID="{85565EBE-7267-4442-8263-9EBF2970585F}" presName="rootText" presStyleLbl="node3" presStyleIdx="0" presStyleCnt="7" custScaleX="141486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C9ADDF89-A1C0-4AFD-B8D1-E743186C6FEB}" type="pres">
      <dgm:prSet presAssocID="{85565EBE-7267-4442-8263-9EBF2970585F}" presName="rootConnector" presStyleLbl="node3" presStyleIdx="0" presStyleCnt="7"/>
      <dgm:spPr/>
      <dgm:t>
        <a:bodyPr/>
        <a:lstStyle/>
        <a:p>
          <a:endParaRPr lang="en-US"/>
        </a:p>
      </dgm:t>
    </dgm:pt>
    <dgm:pt modelId="{387AE11C-90A3-4EC7-B2B6-63BCE3C132F9}" type="pres">
      <dgm:prSet presAssocID="{85565EBE-7267-4442-8263-9EBF2970585F}" presName="hierChild4" presStyleCnt="0"/>
      <dgm:spPr/>
    </dgm:pt>
    <dgm:pt modelId="{06949D35-E377-4A5A-81EB-9EA58C5EB73F}" type="pres">
      <dgm:prSet presAssocID="{85565EBE-7267-4442-8263-9EBF2970585F}" presName="hierChild5" presStyleCnt="0"/>
      <dgm:spPr/>
    </dgm:pt>
    <dgm:pt modelId="{19204BB5-428C-45CC-BF55-702E6D6B35EC}" type="pres">
      <dgm:prSet presAssocID="{D5F75F6F-9D8D-420B-87AE-2E0C5F4ED9E4}" presName="Name37" presStyleLbl="parChTrans1D3" presStyleIdx="1" presStyleCnt="7"/>
      <dgm:spPr/>
      <dgm:t>
        <a:bodyPr/>
        <a:lstStyle/>
        <a:p>
          <a:endParaRPr lang="en-US"/>
        </a:p>
      </dgm:t>
    </dgm:pt>
    <dgm:pt modelId="{C23BF450-7549-43CE-840E-02103725E53E}" type="pres">
      <dgm:prSet presAssocID="{B7B4F9FF-E9FA-46AB-9402-BF65515245DB}" presName="hierRoot2" presStyleCnt="0">
        <dgm:presLayoutVars>
          <dgm:hierBranch val="init"/>
        </dgm:presLayoutVars>
      </dgm:prSet>
      <dgm:spPr/>
    </dgm:pt>
    <dgm:pt modelId="{44E253E6-B42C-42F2-A832-F2094E0E9099}" type="pres">
      <dgm:prSet presAssocID="{B7B4F9FF-E9FA-46AB-9402-BF65515245DB}" presName="rootComposite" presStyleCnt="0"/>
      <dgm:spPr/>
    </dgm:pt>
    <dgm:pt modelId="{12EDDC22-D108-4FD4-B8ED-6ADE7346248C}" type="pres">
      <dgm:prSet presAssocID="{B7B4F9FF-E9FA-46AB-9402-BF65515245DB}" presName="rootText" presStyleLbl="node3" presStyleIdx="1" presStyleCnt="7" custScaleX="141486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5331BA66-BD1F-4F3C-B9F5-1FDBDA232670}" type="pres">
      <dgm:prSet presAssocID="{B7B4F9FF-E9FA-46AB-9402-BF65515245DB}" presName="rootConnector" presStyleLbl="node3" presStyleIdx="1" presStyleCnt="7"/>
      <dgm:spPr/>
      <dgm:t>
        <a:bodyPr/>
        <a:lstStyle/>
        <a:p>
          <a:endParaRPr lang="en-US"/>
        </a:p>
      </dgm:t>
    </dgm:pt>
    <dgm:pt modelId="{128F23AF-6063-470E-AD94-5C6F800D55B5}" type="pres">
      <dgm:prSet presAssocID="{B7B4F9FF-E9FA-46AB-9402-BF65515245DB}" presName="hierChild4" presStyleCnt="0"/>
      <dgm:spPr/>
    </dgm:pt>
    <dgm:pt modelId="{9F167DF5-4984-4B00-B360-7032D84F2F33}" type="pres">
      <dgm:prSet presAssocID="{B7B4F9FF-E9FA-46AB-9402-BF65515245DB}" presName="hierChild5" presStyleCnt="0"/>
      <dgm:spPr/>
    </dgm:pt>
    <dgm:pt modelId="{DABEF67A-A085-47B8-BEC4-297E2E95A276}" type="pres">
      <dgm:prSet presAssocID="{9A6BF1A3-FBE6-4F5D-9FD8-D2CCA02CBF70}" presName="Name37" presStyleLbl="parChTrans1D3" presStyleIdx="2" presStyleCnt="7"/>
      <dgm:spPr/>
      <dgm:t>
        <a:bodyPr/>
        <a:lstStyle/>
        <a:p>
          <a:endParaRPr lang="en-US"/>
        </a:p>
      </dgm:t>
    </dgm:pt>
    <dgm:pt modelId="{A6089199-B5F1-4B9B-9247-04508D17D011}" type="pres">
      <dgm:prSet presAssocID="{A4267B1A-DF9D-45AC-B0C2-6977EB84B27C}" presName="hierRoot2" presStyleCnt="0">
        <dgm:presLayoutVars>
          <dgm:hierBranch val="init"/>
        </dgm:presLayoutVars>
      </dgm:prSet>
      <dgm:spPr/>
    </dgm:pt>
    <dgm:pt modelId="{11BF8878-2FBA-4365-BBB0-16FDBB6CD51D}" type="pres">
      <dgm:prSet presAssocID="{A4267B1A-DF9D-45AC-B0C2-6977EB84B27C}" presName="rootComposite" presStyleCnt="0"/>
      <dgm:spPr/>
    </dgm:pt>
    <dgm:pt modelId="{A31E5F73-CD33-4CCE-A5C2-C23B34C45A39}" type="pres">
      <dgm:prSet presAssocID="{A4267B1A-DF9D-45AC-B0C2-6977EB84B27C}" presName="rootText" presStyleLbl="node3" presStyleIdx="2" presStyleCnt="7" custScaleX="13811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31405CB0-D030-4B81-8890-C63A8D9498F0}" type="pres">
      <dgm:prSet presAssocID="{A4267B1A-DF9D-45AC-B0C2-6977EB84B27C}" presName="rootConnector" presStyleLbl="node3" presStyleIdx="2" presStyleCnt="7"/>
      <dgm:spPr/>
      <dgm:t>
        <a:bodyPr/>
        <a:lstStyle/>
        <a:p>
          <a:endParaRPr lang="en-US"/>
        </a:p>
      </dgm:t>
    </dgm:pt>
    <dgm:pt modelId="{3C45A40A-ADB9-4C19-8F82-088D52AEA192}" type="pres">
      <dgm:prSet presAssocID="{A4267B1A-DF9D-45AC-B0C2-6977EB84B27C}" presName="hierChild4" presStyleCnt="0"/>
      <dgm:spPr/>
    </dgm:pt>
    <dgm:pt modelId="{9DA9A620-6BD1-4D46-B696-08E8E98472DF}" type="pres">
      <dgm:prSet presAssocID="{A4267B1A-DF9D-45AC-B0C2-6977EB84B27C}" presName="hierChild5" presStyleCnt="0"/>
      <dgm:spPr/>
    </dgm:pt>
    <dgm:pt modelId="{D14B9DA1-F6AC-4B4F-AB00-60E303A4C201}" type="pres">
      <dgm:prSet presAssocID="{7A531F4A-92F4-4197-8382-03938AC454D1}" presName="Name37" presStyleLbl="parChTrans1D3" presStyleIdx="3" presStyleCnt="7"/>
      <dgm:spPr/>
      <dgm:t>
        <a:bodyPr/>
        <a:lstStyle/>
        <a:p>
          <a:endParaRPr lang="en-US"/>
        </a:p>
      </dgm:t>
    </dgm:pt>
    <dgm:pt modelId="{BCAE239E-22BD-4229-A6E0-2A3CB5AB1E3C}" type="pres">
      <dgm:prSet presAssocID="{471F0682-AB52-4965-8EF9-2B6E759B5B38}" presName="hierRoot2" presStyleCnt="0">
        <dgm:presLayoutVars>
          <dgm:hierBranch val="init"/>
        </dgm:presLayoutVars>
      </dgm:prSet>
      <dgm:spPr/>
    </dgm:pt>
    <dgm:pt modelId="{4B4EDD10-2E12-43DD-962E-13844C96376F}" type="pres">
      <dgm:prSet presAssocID="{471F0682-AB52-4965-8EF9-2B6E759B5B38}" presName="rootComposite" presStyleCnt="0"/>
      <dgm:spPr/>
    </dgm:pt>
    <dgm:pt modelId="{BEC2C0CD-0B38-4325-9CDD-BFBFFDAF5170}" type="pres">
      <dgm:prSet presAssocID="{471F0682-AB52-4965-8EF9-2B6E759B5B38}" presName="rootText" presStyleLbl="node3" presStyleIdx="3" presStyleCnt="7" custScaleX="155935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126BDBEF-6C73-40C4-8F13-86388EA4DBFC}" type="pres">
      <dgm:prSet presAssocID="{471F0682-AB52-4965-8EF9-2B6E759B5B38}" presName="rootConnector" presStyleLbl="node3" presStyleIdx="3" presStyleCnt="7"/>
      <dgm:spPr/>
      <dgm:t>
        <a:bodyPr/>
        <a:lstStyle/>
        <a:p>
          <a:endParaRPr lang="en-US"/>
        </a:p>
      </dgm:t>
    </dgm:pt>
    <dgm:pt modelId="{016077A7-5DB8-4D47-B4AA-030860D1DB77}" type="pres">
      <dgm:prSet presAssocID="{471F0682-AB52-4965-8EF9-2B6E759B5B38}" presName="hierChild4" presStyleCnt="0"/>
      <dgm:spPr/>
    </dgm:pt>
    <dgm:pt modelId="{F833A7E8-5623-42D5-8DFA-5F6595647A63}" type="pres">
      <dgm:prSet presAssocID="{471F0682-AB52-4965-8EF9-2B6E759B5B38}" presName="hierChild5" presStyleCnt="0"/>
      <dgm:spPr/>
    </dgm:pt>
    <dgm:pt modelId="{E0F97D1C-5633-4A84-8EA1-14BAE3374033}" type="pres">
      <dgm:prSet presAssocID="{AF2038F0-9499-4D70-B03E-449DBA254D76}" presName="hierChild5" presStyleCnt="0"/>
      <dgm:spPr/>
    </dgm:pt>
    <dgm:pt modelId="{80340EDA-A55F-4FBD-8C0F-B03C18570756}" type="pres">
      <dgm:prSet presAssocID="{0446AC42-EC1D-45D5-B12E-235FC1E91CA7}" presName="Name37" presStyleLbl="parChTrans1D2" presStyleIdx="1" presStyleCnt="2"/>
      <dgm:spPr/>
      <dgm:t>
        <a:bodyPr/>
        <a:lstStyle/>
        <a:p>
          <a:endParaRPr lang="en-US"/>
        </a:p>
      </dgm:t>
    </dgm:pt>
    <dgm:pt modelId="{D79D3C99-36C6-43B2-B707-B8EAC45B9CDA}" type="pres">
      <dgm:prSet presAssocID="{9487B07C-7632-4454-A1EF-C147BA561517}" presName="hierRoot2" presStyleCnt="0">
        <dgm:presLayoutVars>
          <dgm:hierBranch val="init"/>
        </dgm:presLayoutVars>
      </dgm:prSet>
      <dgm:spPr/>
    </dgm:pt>
    <dgm:pt modelId="{C5268711-8872-44E6-92DE-FC0E71855B76}" type="pres">
      <dgm:prSet presAssocID="{9487B07C-7632-4454-A1EF-C147BA561517}" presName="rootComposite" presStyleCnt="0"/>
      <dgm:spPr/>
    </dgm:pt>
    <dgm:pt modelId="{8E5A221A-377C-4CDB-80E5-FF4F14A21539}" type="pres">
      <dgm:prSet presAssocID="{9487B07C-7632-4454-A1EF-C147BA561517}" presName="rootText" presStyleLbl="node2" presStyleIdx="1" presStyleCnt="2" custScaleX="152437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A5E71C1F-BB12-4B9A-BBDE-4D5021FEA705}" type="pres">
      <dgm:prSet presAssocID="{9487B07C-7632-4454-A1EF-C147BA561517}" presName="rootConnector" presStyleLbl="node2" presStyleIdx="1" presStyleCnt="2"/>
      <dgm:spPr/>
      <dgm:t>
        <a:bodyPr/>
        <a:lstStyle/>
        <a:p>
          <a:endParaRPr lang="en-US"/>
        </a:p>
      </dgm:t>
    </dgm:pt>
    <dgm:pt modelId="{7EF48691-E491-4774-8076-E27B63E53A37}" type="pres">
      <dgm:prSet presAssocID="{9487B07C-7632-4454-A1EF-C147BA561517}" presName="hierChild4" presStyleCnt="0"/>
      <dgm:spPr/>
    </dgm:pt>
    <dgm:pt modelId="{8BBDB66D-6E13-4126-B54A-AA6FB88D6177}" type="pres">
      <dgm:prSet presAssocID="{4422B54B-55A5-4546-AF66-CC1F16A68161}" presName="Name37" presStyleLbl="parChTrans1D3" presStyleIdx="4" presStyleCnt="7"/>
      <dgm:spPr/>
      <dgm:t>
        <a:bodyPr/>
        <a:lstStyle/>
        <a:p>
          <a:endParaRPr lang="en-US"/>
        </a:p>
      </dgm:t>
    </dgm:pt>
    <dgm:pt modelId="{7C1C0ADF-6B81-4863-97AE-7DA33F7ECECF}" type="pres">
      <dgm:prSet presAssocID="{157E66FD-DA2B-4012-8B55-0E759EB19221}" presName="hierRoot2" presStyleCnt="0">
        <dgm:presLayoutVars>
          <dgm:hierBranch val="init"/>
        </dgm:presLayoutVars>
      </dgm:prSet>
      <dgm:spPr/>
    </dgm:pt>
    <dgm:pt modelId="{0785D0C4-BD6D-4935-9294-D9591BA45B4A}" type="pres">
      <dgm:prSet presAssocID="{157E66FD-DA2B-4012-8B55-0E759EB19221}" presName="rootComposite" presStyleCnt="0"/>
      <dgm:spPr/>
    </dgm:pt>
    <dgm:pt modelId="{F8888A08-D1AC-43BB-BFE4-AAA1E4315BEE}" type="pres">
      <dgm:prSet presAssocID="{157E66FD-DA2B-4012-8B55-0E759EB19221}" presName="rootText" presStyleLbl="node3" presStyleIdx="4" presStyleCnt="7" custScaleX="156986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6D309CA5-8E1E-4B7C-B91C-8784BFF16462}" type="pres">
      <dgm:prSet presAssocID="{157E66FD-DA2B-4012-8B55-0E759EB19221}" presName="rootConnector" presStyleLbl="node3" presStyleIdx="4" presStyleCnt="7"/>
      <dgm:spPr/>
      <dgm:t>
        <a:bodyPr/>
        <a:lstStyle/>
        <a:p>
          <a:endParaRPr lang="en-US"/>
        </a:p>
      </dgm:t>
    </dgm:pt>
    <dgm:pt modelId="{CE5F8BD9-D2AA-4484-BD6B-974A480980EF}" type="pres">
      <dgm:prSet presAssocID="{157E66FD-DA2B-4012-8B55-0E759EB19221}" presName="hierChild4" presStyleCnt="0"/>
      <dgm:spPr/>
    </dgm:pt>
    <dgm:pt modelId="{49D7A530-B0B7-4CDA-A581-6C2789C05A35}" type="pres">
      <dgm:prSet presAssocID="{157E66FD-DA2B-4012-8B55-0E759EB19221}" presName="hierChild5" presStyleCnt="0"/>
      <dgm:spPr/>
    </dgm:pt>
    <dgm:pt modelId="{97D64CCD-40A6-4A3A-A761-3CC4CE6D0241}" type="pres">
      <dgm:prSet presAssocID="{D20F341D-8BBF-4DBA-9DA9-352C870CB086}" presName="Name37" presStyleLbl="parChTrans1D3" presStyleIdx="5" presStyleCnt="7"/>
      <dgm:spPr/>
      <dgm:t>
        <a:bodyPr/>
        <a:lstStyle/>
        <a:p>
          <a:endParaRPr lang="en-US"/>
        </a:p>
      </dgm:t>
    </dgm:pt>
    <dgm:pt modelId="{97DF6533-040A-45C9-9D94-E01B29A2BFAA}" type="pres">
      <dgm:prSet presAssocID="{A335B76C-F7CC-4B97-8C34-A172EF4C700A}" presName="hierRoot2" presStyleCnt="0">
        <dgm:presLayoutVars>
          <dgm:hierBranch val="init"/>
        </dgm:presLayoutVars>
      </dgm:prSet>
      <dgm:spPr/>
    </dgm:pt>
    <dgm:pt modelId="{677F8C7F-516F-4D6D-83FB-7ABF45B06C30}" type="pres">
      <dgm:prSet presAssocID="{A335B76C-F7CC-4B97-8C34-A172EF4C700A}" presName="rootComposite" presStyleCnt="0"/>
      <dgm:spPr/>
    </dgm:pt>
    <dgm:pt modelId="{F64A1E01-B5B9-491F-AC49-30FD281C8D48}" type="pres">
      <dgm:prSet presAssocID="{A335B76C-F7CC-4B97-8C34-A172EF4C700A}" presName="rootText" presStyleLbl="node3" presStyleIdx="5" presStyleCnt="7" custScaleX="156986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2CC76CC6-DAB4-4978-A333-EB56EF8D1B7C}" type="pres">
      <dgm:prSet presAssocID="{A335B76C-F7CC-4B97-8C34-A172EF4C700A}" presName="rootConnector" presStyleLbl="node3" presStyleIdx="5" presStyleCnt="7"/>
      <dgm:spPr/>
      <dgm:t>
        <a:bodyPr/>
        <a:lstStyle/>
        <a:p>
          <a:endParaRPr lang="en-US"/>
        </a:p>
      </dgm:t>
    </dgm:pt>
    <dgm:pt modelId="{8E626595-8CCD-46F6-9262-48AF22F17CF5}" type="pres">
      <dgm:prSet presAssocID="{A335B76C-F7CC-4B97-8C34-A172EF4C700A}" presName="hierChild4" presStyleCnt="0"/>
      <dgm:spPr/>
    </dgm:pt>
    <dgm:pt modelId="{674FC268-FF4F-4208-826F-BE29E90D7C54}" type="pres">
      <dgm:prSet presAssocID="{A335B76C-F7CC-4B97-8C34-A172EF4C700A}" presName="hierChild5" presStyleCnt="0"/>
      <dgm:spPr/>
    </dgm:pt>
    <dgm:pt modelId="{8C57B7CC-4301-4AF8-8BA3-BA836C2F2600}" type="pres">
      <dgm:prSet presAssocID="{19A4D17B-8330-4074-9572-9BB486808FAD}" presName="Name37" presStyleLbl="parChTrans1D3" presStyleIdx="6" presStyleCnt="7"/>
      <dgm:spPr/>
      <dgm:t>
        <a:bodyPr/>
        <a:lstStyle/>
        <a:p>
          <a:endParaRPr lang="en-US"/>
        </a:p>
      </dgm:t>
    </dgm:pt>
    <dgm:pt modelId="{2E1DB385-B99A-4AA0-81D8-4B9FCE241EAB}" type="pres">
      <dgm:prSet presAssocID="{70ACF593-90EC-4416-B75F-E037101C649A}" presName="hierRoot2" presStyleCnt="0">
        <dgm:presLayoutVars>
          <dgm:hierBranch val="init"/>
        </dgm:presLayoutVars>
      </dgm:prSet>
      <dgm:spPr/>
    </dgm:pt>
    <dgm:pt modelId="{D3024E46-F16F-4998-A85E-B598BA0FDEDA}" type="pres">
      <dgm:prSet presAssocID="{70ACF593-90EC-4416-B75F-E037101C649A}" presName="rootComposite" presStyleCnt="0"/>
      <dgm:spPr/>
    </dgm:pt>
    <dgm:pt modelId="{0D99CBA3-72E6-4393-8682-9648FFCE9B7F}" type="pres">
      <dgm:prSet presAssocID="{70ACF593-90EC-4416-B75F-E037101C649A}" presName="rootText" presStyleLbl="node3" presStyleIdx="6" presStyleCnt="7" custScaleX="156986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A3188378-D7DA-49D6-BC4D-BD4952D1C585}" type="pres">
      <dgm:prSet presAssocID="{70ACF593-90EC-4416-B75F-E037101C649A}" presName="rootConnector" presStyleLbl="node3" presStyleIdx="6" presStyleCnt="7"/>
      <dgm:spPr/>
      <dgm:t>
        <a:bodyPr/>
        <a:lstStyle/>
        <a:p>
          <a:endParaRPr lang="en-US"/>
        </a:p>
      </dgm:t>
    </dgm:pt>
    <dgm:pt modelId="{DC365F13-8FE7-42D8-8B01-DA58FBB708EF}" type="pres">
      <dgm:prSet presAssocID="{70ACF593-90EC-4416-B75F-E037101C649A}" presName="hierChild4" presStyleCnt="0"/>
      <dgm:spPr/>
    </dgm:pt>
    <dgm:pt modelId="{A7218E00-113B-4CD4-B0E4-B6BFD65C1B01}" type="pres">
      <dgm:prSet presAssocID="{70ACF593-90EC-4416-B75F-E037101C649A}" presName="hierChild5" presStyleCnt="0"/>
      <dgm:spPr/>
    </dgm:pt>
    <dgm:pt modelId="{5999F05B-19F4-4BC6-8EAB-EC395A0F03BE}" type="pres">
      <dgm:prSet presAssocID="{9487B07C-7632-4454-A1EF-C147BA561517}" presName="hierChild5" presStyleCnt="0"/>
      <dgm:spPr/>
    </dgm:pt>
    <dgm:pt modelId="{89B9174E-6582-455B-90AA-4CE14BF3B010}" type="pres">
      <dgm:prSet presAssocID="{145ECFA2-5889-4805-8C3A-96CC2A664A56}" presName="hierChild3" presStyleCnt="0"/>
      <dgm:spPr/>
    </dgm:pt>
  </dgm:ptLst>
  <dgm:cxnLst>
    <dgm:cxn modelId="{E3160CFD-4506-493F-B62D-2F453C047816}" type="presOf" srcId="{70ACF593-90EC-4416-B75F-E037101C649A}" destId="{A3188378-D7DA-49D6-BC4D-BD4952D1C585}" srcOrd="1" destOrd="0" presId="urn:microsoft.com/office/officeart/2005/8/layout/orgChart1"/>
    <dgm:cxn modelId="{88430096-2CF3-4683-8B82-1D949274C42E}" type="presOf" srcId="{AF2038F0-9499-4D70-B03E-449DBA254D76}" destId="{68EA6AEC-F9E4-48D0-BA88-2C1D3ADE70F2}" srcOrd="0" destOrd="0" presId="urn:microsoft.com/office/officeart/2005/8/layout/orgChart1"/>
    <dgm:cxn modelId="{7B81185A-F640-4703-A4C8-B745A9C09931}" type="presOf" srcId="{157E66FD-DA2B-4012-8B55-0E759EB19221}" destId="{F8888A08-D1AC-43BB-BFE4-AAA1E4315BEE}" srcOrd="0" destOrd="0" presId="urn:microsoft.com/office/officeart/2005/8/layout/orgChart1"/>
    <dgm:cxn modelId="{4CEE9268-B7CB-4A44-8994-1BEC749EAA1B}" type="presOf" srcId="{A4267B1A-DF9D-45AC-B0C2-6977EB84B27C}" destId="{31405CB0-D030-4B81-8890-C63A8D9498F0}" srcOrd="1" destOrd="0" presId="urn:microsoft.com/office/officeart/2005/8/layout/orgChart1"/>
    <dgm:cxn modelId="{9A3925D4-9887-48A9-970F-39B5979E522E}" type="presOf" srcId="{D5F75F6F-9D8D-420B-87AE-2E0C5F4ED9E4}" destId="{19204BB5-428C-45CC-BF55-702E6D6B35EC}" srcOrd="0" destOrd="0" presId="urn:microsoft.com/office/officeart/2005/8/layout/orgChart1"/>
    <dgm:cxn modelId="{FB1627EE-0645-445D-A2D1-57DF5B099F4B}" type="presOf" srcId="{157E66FD-DA2B-4012-8B55-0E759EB19221}" destId="{6D309CA5-8E1E-4B7C-B91C-8784BFF16462}" srcOrd="1" destOrd="0" presId="urn:microsoft.com/office/officeart/2005/8/layout/orgChart1"/>
    <dgm:cxn modelId="{6382D2F8-8673-43B9-B76B-75CB37B3431D}" type="presOf" srcId="{85565EBE-7267-4442-8263-9EBF2970585F}" destId="{51C0FA76-C4D5-4749-A83A-63A753813A1D}" srcOrd="0" destOrd="0" presId="urn:microsoft.com/office/officeart/2005/8/layout/orgChart1"/>
    <dgm:cxn modelId="{527676D7-F30C-4F39-95D9-12F0D000A155}" srcId="{9487B07C-7632-4454-A1EF-C147BA561517}" destId="{70ACF593-90EC-4416-B75F-E037101C649A}" srcOrd="2" destOrd="0" parTransId="{19A4D17B-8330-4074-9572-9BB486808FAD}" sibTransId="{166677BC-CBFD-424A-B2DE-6C20702DD8F5}"/>
    <dgm:cxn modelId="{16DB1631-DDA5-4BBB-AEDC-88689A15ADBE}" srcId="{AF2038F0-9499-4D70-B03E-449DBA254D76}" destId="{A4267B1A-DF9D-45AC-B0C2-6977EB84B27C}" srcOrd="2" destOrd="0" parTransId="{9A6BF1A3-FBE6-4F5D-9FD8-D2CCA02CBF70}" sibTransId="{ABEC95C4-A83F-44BB-A2D8-92E56BE257FD}"/>
    <dgm:cxn modelId="{79A18DFB-DB43-4062-AA70-1E2FA0C18FE5}" type="presOf" srcId="{471F0682-AB52-4965-8EF9-2B6E759B5B38}" destId="{126BDBEF-6C73-40C4-8F13-86388EA4DBFC}" srcOrd="1" destOrd="0" presId="urn:microsoft.com/office/officeart/2005/8/layout/orgChart1"/>
    <dgm:cxn modelId="{2F456A1E-674F-4672-9B30-4997710B9B52}" type="presOf" srcId="{19A4D17B-8330-4074-9572-9BB486808FAD}" destId="{8C57B7CC-4301-4AF8-8BA3-BA836C2F2600}" srcOrd="0" destOrd="0" presId="urn:microsoft.com/office/officeart/2005/8/layout/orgChart1"/>
    <dgm:cxn modelId="{C7FD7862-F07E-41DC-8CE2-A1E32F575EB1}" type="presOf" srcId="{70ACF593-90EC-4416-B75F-E037101C649A}" destId="{0D99CBA3-72E6-4393-8682-9648FFCE9B7F}" srcOrd="0" destOrd="0" presId="urn:microsoft.com/office/officeart/2005/8/layout/orgChart1"/>
    <dgm:cxn modelId="{F77A9B30-3E95-46F6-86D9-D7835E6855A8}" type="presOf" srcId="{AF2038F0-9499-4D70-B03E-449DBA254D76}" destId="{C110A0A1-2A11-4F20-AC76-88BA86DEE7AE}" srcOrd="1" destOrd="0" presId="urn:microsoft.com/office/officeart/2005/8/layout/orgChart1"/>
    <dgm:cxn modelId="{47CB8CDB-95C6-4F85-B931-8DC9604E5B9F}" type="presOf" srcId="{0446AC42-EC1D-45D5-B12E-235FC1E91CA7}" destId="{80340EDA-A55F-4FBD-8C0F-B03C18570756}" srcOrd="0" destOrd="0" presId="urn:microsoft.com/office/officeart/2005/8/layout/orgChart1"/>
    <dgm:cxn modelId="{E2C621CE-A4B0-44FA-B828-28E91653C81C}" type="presOf" srcId="{85565EBE-7267-4442-8263-9EBF2970585F}" destId="{C9ADDF89-A1C0-4AFD-B8D1-E743186C6FEB}" srcOrd="1" destOrd="0" presId="urn:microsoft.com/office/officeart/2005/8/layout/orgChart1"/>
    <dgm:cxn modelId="{75FC1FF9-17F1-484F-843F-C87B85E221F6}" type="presOf" srcId="{171DE986-A709-4E8F-A690-B68D4D7B33EF}" destId="{375A6049-8437-4562-8DCF-BEA1610C2152}" srcOrd="0" destOrd="0" presId="urn:microsoft.com/office/officeart/2005/8/layout/orgChart1"/>
    <dgm:cxn modelId="{1629EB6F-AFD8-4885-B703-8AED749ED2AB}" srcId="{145ECFA2-5889-4805-8C3A-96CC2A664A56}" destId="{9487B07C-7632-4454-A1EF-C147BA561517}" srcOrd="1" destOrd="0" parTransId="{0446AC42-EC1D-45D5-B12E-235FC1E91CA7}" sibTransId="{74D75BED-672E-4F5F-84AA-75FFDA7C0048}"/>
    <dgm:cxn modelId="{BA0E37C0-194E-4FD6-B884-DA4A40C78439}" type="presOf" srcId="{7A531F4A-92F4-4197-8382-03938AC454D1}" destId="{D14B9DA1-F6AC-4B4F-AB00-60E303A4C201}" srcOrd="0" destOrd="0" presId="urn:microsoft.com/office/officeart/2005/8/layout/orgChart1"/>
    <dgm:cxn modelId="{A944AA26-0658-449F-A5E5-956E519E5444}" type="presOf" srcId="{471F0682-AB52-4965-8EF9-2B6E759B5B38}" destId="{BEC2C0CD-0B38-4325-9CDD-BFBFFDAF5170}" srcOrd="0" destOrd="0" presId="urn:microsoft.com/office/officeart/2005/8/layout/orgChart1"/>
    <dgm:cxn modelId="{0BAF0F3F-EF59-4A39-A242-E59B51731FB1}" srcId="{AF2038F0-9499-4D70-B03E-449DBA254D76}" destId="{85565EBE-7267-4442-8263-9EBF2970585F}" srcOrd="0" destOrd="0" parTransId="{CDAC099F-BA3C-476A-828A-DA46F8C73931}" sibTransId="{528BB6CD-A791-4446-BDB2-FB31648E86AB}"/>
    <dgm:cxn modelId="{C135762D-0D38-4485-B624-0F590A8A3FE5}" type="presOf" srcId="{D20F341D-8BBF-4DBA-9DA9-352C870CB086}" destId="{97D64CCD-40A6-4A3A-A761-3CC4CE6D0241}" srcOrd="0" destOrd="0" presId="urn:microsoft.com/office/officeart/2005/8/layout/orgChart1"/>
    <dgm:cxn modelId="{6E9002B6-5C00-469B-8ED6-5D9C4F179A07}" type="presOf" srcId="{9487B07C-7632-4454-A1EF-C147BA561517}" destId="{A5E71C1F-BB12-4B9A-BBDE-4D5021FEA705}" srcOrd="1" destOrd="0" presId="urn:microsoft.com/office/officeart/2005/8/layout/orgChart1"/>
    <dgm:cxn modelId="{AFD7FC9D-2893-4AD8-830A-5877D89A61C9}" type="presOf" srcId="{9487B07C-7632-4454-A1EF-C147BA561517}" destId="{8E5A221A-377C-4CDB-80E5-FF4F14A21539}" srcOrd="0" destOrd="0" presId="urn:microsoft.com/office/officeart/2005/8/layout/orgChart1"/>
    <dgm:cxn modelId="{231CCFEC-1D99-4DE3-B5DA-00878B2FC4A4}" type="presOf" srcId="{9A6BF1A3-FBE6-4F5D-9FD8-D2CCA02CBF70}" destId="{DABEF67A-A085-47B8-BEC4-297E2E95A276}" srcOrd="0" destOrd="0" presId="urn:microsoft.com/office/officeart/2005/8/layout/orgChart1"/>
    <dgm:cxn modelId="{06041FFE-C98C-4D7C-8C9D-4DA842AB30F9}" srcId="{145ECFA2-5889-4805-8C3A-96CC2A664A56}" destId="{AF2038F0-9499-4D70-B03E-449DBA254D76}" srcOrd="0" destOrd="0" parTransId="{171DE986-A709-4E8F-A690-B68D4D7B33EF}" sibTransId="{8BF51E54-8CB3-4C23-A83E-7AA479C310D6}"/>
    <dgm:cxn modelId="{BAF87C49-37D0-439C-A5DD-3BA4A6FD1699}" type="presOf" srcId="{A4267B1A-DF9D-45AC-B0C2-6977EB84B27C}" destId="{A31E5F73-CD33-4CCE-A5C2-C23B34C45A39}" srcOrd="0" destOrd="0" presId="urn:microsoft.com/office/officeart/2005/8/layout/orgChart1"/>
    <dgm:cxn modelId="{242CF7C0-C5FE-48F4-A615-7CBB1A20186A}" srcId="{9487B07C-7632-4454-A1EF-C147BA561517}" destId="{157E66FD-DA2B-4012-8B55-0E759EB19221}" srcOrd="0" destOrd="0" parTransId="{4422B54B-55A5-4546-AF66-CC1F16A68161}" sibTransId="{4C4F34B2-0A1A-4E9C-86ED-7217CB45C4FA}"/>
    <dgm:cxn modelId="{94F6AD32-F7AB-4508-B209-189BAFCBA10A}" srcId="{AF2038F0-9499-4D70-B03E-449DBA254D76}" destId="{471F0682-AB52-4965-8EF9-2B6E759B5B38}" srcOrd="3" destOrd="0" parTransId="{7A531F4A-92F4-4197-8382-03938AC454D1}" sibTransId="{8C22F793-8769-47E7-BE1F-2CA2EBA9C896}"/>
    <dgm:cxn modelId="{EFAAEC99-D0D3-4F25-862E-5F3A913BBD74}" type="presOf" srcId="{CDAC099F-BA3C-476A-828A-DA46F8C73931}" destId="{091A37C5-A191-4F5D-AE56-95DBAA04F71C}" srcOrd="0" destOrd="0" presId="urn:microsoft.com/office/officeart/2005/8/layout/orgChart1"/>
    <dgm:cxn modelId="{718AC741-A41F-4F83-8289-03EFD4094984}" srcId="{D513F723-3BC9-41D4-9025-A6A2EF0C9B31}" destId="{145ECFA2-5889-4805-8C3A-96CC2A664A56}" srcOrd="0" destOrd="0" parTransId="{97F20B9E-349E-4037-979B-142FC8CAC9A0}" sibTransId="{B4EB055A-1D37-4417-AFB4-71DFC54BAA5F}"/>
    <dgm:cxn modelId="{E6C93E17-526F-458A-81FA-70F251411774}" type="presOf" srcId="{A335B76C-F7CC-4B97-8C34-A172EF4C700A}" destId="{2CC76CC6-DAB4-4978-A333-EB56EF8D1B7C}" srcOrd="1" destOrd="0" presId="urn:microsoft.com/office/officeart/2005/8/layout/orgChart1"/>
    <dgm:cxn modelId="{AEB4E2C8-5CB7-44A1-9BFE-630D80249567}" srcId="{9487B07C-7632-4454-A1EF-C147BA561517}" destId="{A335B76C-F7CC-4B97-8C34-A172EF4C700A}" srcOrd="1" destOrd="0" parTransId="{D20F341D-8BBF-4DBA-9DA9-352C870CB086}" sibTransId="{3BFCA27E-E51F-4435-BD58-0B4DA669911C}"/>
    <dgm:cxn modelId="{59635AB2-6F44-41AF-A3F1-66C7EF284CBB}" type="presOf" srcId="{4422B54B-55A5-4546-AF66-CC1F16A68161}" destId="{8BBDB66D-6E13-4126-B54A-AA6FB88D6177}" srcOrd="0" destOrd="0" presId="urn:microsoft.com/office/officeart/2005/8/layout/orgChart1"/>
    <dgm:cxn modelId="{DC7EB244-39DD-4E68-B277-C94F30EDAD08}" type="presOf" srcId="{145ECFA2-5889-4805-8C3A-96CC2A664A56}" destId="{3B975726-DD7B-4333-A89F-3F34448588DC}" srcOrd="1" destOrd="0" presId="urn:microsoft.com/office/officeart/2005/8/layout/orgChart1"/>
    <dgm:cxn modelId="{8AFE9A49-CE24-4F92-A985-F5044BC0BA33}" srcId="{AF2038F0-9499-4D70-B03E-449DBA254D76}" destId="{B7B4F9FF-E9FA-46AB-9402-BF65515245DB}" srcOrd="1" destOrd="0" parTransId="{D5F75F6F-9D8D-420B-87AE-2E0C5F4ED9E4}" sibTransId="{4EAA1AA0-EAC8-491D-9105-7A34ECEA14A9}"/>
    <dgm:cxn modelId="{C14DF181-6CE7-4A73-960E-5007F39AC8B9}" type="presOf" srcId="{B7B4F9FF-E9FA-46AB-9402-BF65515245DB}" destId="{5331BA66-BD1F-4F3C-B9F5-1FDBDA232670}" srcOrd="1" destOrd="0" presId="urn:microsoft.com/office/officeart/2005/8/layout/orgChart1"/>
    <dgm:cxn modelId="{35EDC3D8-916E-46F8-B53A-D0CC529039A2}" type="presOf" srcId="{145ECFA2-5889-4805-8C3A-96CC2A664A56}" destId="{64DD41C2-4892-4FEA-A4C6-61CA2F9CD77E}" srcOrd="0" destOrd="0" presId="urn:microsoft.com/office/officeart/2005/8/layout/orgChart1"/>
    <dgm:cxn modelId="{0413A666-25DA-457A-B199-B44766949C7C}" type="presOf" srcId="{B7B4F9FF-E9FA-46AB-9402-BF65515245DB}" destId="{12EDDC22-D108-4FD4-B8ED-6ADE7346248C}" srcOrd="0" destOrd="0" presId="urn:microsoft.com/office/officeart/2005/8/layout/orgChart1"/>
    <dgm:cxn modelId="{817DFBCF-40C7-489A-9E5A-37ECD9B05612}" type="presOf" srcId="{D513F723-3BC9-41D4-9025-A6A2EF0C9B31}" destId="{1F6C8B4C-BC12-4425-9A14-3552DDD45A7A}" srcOrd="0" destOrd="0" presId="urn:microsoft.com/office/officeart/2005/8/layout/orgChart1"/>
    <dgm:cxn modelId="{AB2AF524-CECF-40B5-8AAC-50D816DBDBE2}" type="presOf" srcId="{A335B76C-F7CC-4B97-8C34-A172EF4C700A}" destId="{F64A1E01-B5B9-491F-AC49-30FD281C8D48}" srcOrd="0" destOrd="0" presId="urn:microsoft.com/office/officeart/2005/8/layout/orgChart1"/>
    <dgm:cxn modelId="{6DD797CA-8552-4DCD-B3BC-91CD9B69F70A}" type="presParOf" srcId="{1F6C8B4C-BC12-4425-9A14-3552DDD45A7A}" destId="{A4676CFC-D2C4-4616-AA53-DC3CC5B25E95}" srcOrd="0" destOrd="0" presId="urn:microsoft.com/office/officeart/2005/8/layout/orgChart1"/>
    <dgm:cxn modelId="{AEF129A1-AB8B-43CE-A1A9-BFBF8E8841CA}" type="presParOf" srcId="{A4676CFC-D2C4-4616-AA53-DC3CC5B25E95}" destId="{547F993B-8194-4725-8445-C75C13D8FD0F}" srcOrd="0" destOrd="0" presId="urn:microsoft.com/office/officeart/2005/8/layout/orgChart1"/>
    <dgm:cxn modelId="{4D30FD8B-9AC2-4F2D-A880-571009F33CD4}" type="presParOf" srcId="{547F993B-8194-4725-8445-C75C13D8FD0F}" destId="{64DD41C2-4892-4FEA-A4C6-61CA2F9CD77E}" srcOrd="0" destOrd="0" presId="urn:microsoft.com/office/officeart/2005/8/layout/orgChart1"/>
    <dgm:cxn modelId="{33681850-4BCA-4FEB-A040-4B44C3739F7E}" type="presParOf" srcId="{547F993B-8194-4725-8445-C75C13D8FD0F}" destId="{3B975726-DD7B-4333-A89F-3F34448588DC}" srcOrd="1" destOrd="0" presId="urn:microsoft.com/office/officeart/2005/8/layout/orgChart1"/>
    <dgm:cxn modelId="{EA673828-2E2F-4A91-90D2-E0AD53AF6D88}" type="presParOf" srcId="{A4676CFC-D2C4-4616-AA53-DC3CC5B25E95}" destId="{863A5BA6-6479-4636-9DF1-BE859A328B8B}" srcOrd="1" destOrd="0" presId="urn:microsoft.com/office/officeart/2005/8/layout/orgChart1"/>
    <dgm:cxn modelId="{A2CF4CF9-F0C4-4EE0-8AFD-75B6A0499CFB}" type="presParOf" srcId="{863A5BA6-6479-4636-9DF1-BE859A328B8B}" destId="{375A6049-8437-4562-8DCF-BEA1610C2152}" srcOrd="0" destOrd="0" presId="urn:microsoft.com/office/officeart/2005/8/layout/orgChart1"/>
    <dgm:cxn modelId="{F5969448-2A39-49BD-AC76-CE27304E84B4}" type="presParOf" srcId="{863A5BA6-6479-4636-9DF1-BE859A328B8B}" destId="{59BDC2E2-F78F-4C0F-879F-D671B24E6696}" srcOrd="1" destOrd="0" presId="urn:microsoft.com/office/officeart/2005/8/layout/orgChart1"/>
    <dgm:cxn modelId="{0A34C312-0751-4CF0-8804-B32E399C5AD7}" type="presParOf" srcId="{59BDC2E2-F78F-4C0F-879F-D671B24E6696}" destId="{9F7AA96F-8E04-4206-AA6B-8817FF129055}" srcOrd="0" destOrd="0" presId="urn:microsoft.com/office/officeart/2005/8/layout/orgChart1"/>
    <dgm:cxn modelId="{4F61CD94-CA2B-49FB-9604-1973BAC5045D}" type="presParOf" srcId="{9F7AA96F-8E04-4206-AA6B-8817FF129055}" destId="{68EA6AEC-F9E4-48D0-BA88-2C1D3ADE70F2}" srcOrd="0" destOrd="0" presId="urn:microsoft.com/office/officeart/2005/8/layout/orgChart1"/>
    <dgm:cxn modelId="{D68ACFA2-DBB9-4175-BF24-1CF45AEE5152}" type="presParOf" srcId="{9F7AA96F-8E04-4206-AA6B-8817FF129055}" destId="{C110A0A1-2A11-4F20-AC76-88BA86DEE7AE}" srcOrd="1" destOrd="0" presId="urn:microsoft.com/office/officeart/2005/8/layout/orgChart1"/>
    <dgm:cxn modelId="{16FBEECC-4E1B-462B-AB0B-DB723AE6515D}" type="presParOf" srcId="{59BDC2E2-F78F-4C0F-879F-D671B24E6696}" destId="{82DFE80D-B026-43AB-B935-E984EA5840FB}" srcOrd="1" destOrd="0" presId="urn:microsoft.com/office/officeart/2005/8/layout/orgChart1"/>
    <dgm:cxn modelId="{196C223F-C50E-4E5D-A377-3B335264B5DB}" type="presParOf" srcId="{82DFE80D-B026-43AB-B935-E984EA5840FB}" destId="{091A37C5-A191-4F5D-AE56-95DBAA04F71C}" srcOrd="0" destOrd="0" presId="urn:microsoft.com/office/officeart/2005/8/layout/orgChart1"/>
    <dgm:cxn modelId="{B11089E1-EAEF-46D8-99A8-AE5C77B3E6F8}" type="presParOf" srcId="{82DFE80D-B026-43AB-B935-E984EA5840FB}" destId="{3046A07A-A679-4DEF-83AD-7198A1C81670}" srcOrd="1" destOrd="0" presId="urn:microsoft.com/office/officeart/2005/8/layout/orgChart1"/>
    <dgm:cxn modelId="{2AA526EA-52B4-4478-99C3-BA83330A3E1B}" type="presParOf" srcId="{3046A07A-A679-4DEF-83AD-7198A1C81670}" destId="{F3357C10-C76A-4FA1-810D-23A0525E9303}" srcOrd="0" destOrd="0" presId="urn:microsoft.com/office/officeart/2005/8/layout/orgChart1"/>
    <dgm:cxn modelId="{0030639A-5BA1-4B40-A182-BAF58F55133E}" type="presParOf" srcId="{F3357C10-C76A-4FA1-810D-23A0525E9303}" destId="{51C0FA76-C4D5-4749-A83A-63A753813A1D}" srcOrd="0" destOrd="0" presId="urn:microsoft.com/office/officeart/2005/8/layout/orgChart1"/>
    <dgm:cxn modelId="{C2E1809A-66BA-46F5-A75A-107BBADD9AD4}" type="presParOf" srcId="{F3357C10-C76A-4FA1-810D-23A0525E9303}" destId="{C9ADDF89-A1C0-4AFD-B8D1-E743186C6FEB}" srcOrd="1" destOrd="0" presId="urn:microsoft.com/office/officeart/2005/8/layout/orgChart1"/>
    <dgm:cxn modelId="{6608B1BE-4CB0-4033-912D-CAFAA9386E07}" type="presParOf" srcId="{3046A07A-A679-4DEF-83AD-7198A1C81670}" destId="{387AE11C-90A3-4EC7-B2B6-63BCE3C132F9}" srcOrd="1" destOrd="0" presId="urn:microsoft.com/office/officeart/2005/8/layout/orgChart1"/>
    <dgm:cxn modelId="{03CD711F-A867-4853-9CB8-D54148EBF605}" type="presParOf" srcId="{3046A07A-A679-4DEF-83AD-7198A1C81670}" destId="{06949D35-E377-4A5A-81EB-9EA58C5EB73F}" srcOrd="2" destOrd="0" presId="urn:microsoft.com/office/officeart/2005/8/layout/orgChart1"/>
    <dgm:cxn modelId="{9EA934F8-EC54-4A5D-9133-C161D9FD7A71}" type="presParOf" srcId="{82DFE80D-B026-43AB-B935-E984EA5840FB}" destId="{19204BB5-428C-45CC-BF55-702E6D6B35EC}" srcOrd="2" destOrd="0" presId="urn:microsoft.com/office/officeart/2005/8/layout/orgChart1"/>
    <dgm:cxn modelId="{C5FA1199-E5E2-4B00-81A0-D91293C85508}" type="presParOf" srcId="{82DFE80D-B026-43AB-B935-E984EA5840FB}" destId="{C23BF450-7549-43CE-840E-02103725E53E}" srcOrd="3" destOrd="0" presId="urn:microsoft.com/office/officeart/2005/8/layout/orgChart1"/>
    <dgm:cxn modelId="{08E77441-E1B3-4170-96C4-1453D570AB07}" type="presParOf" srcId="{C23BF450-7549-43CE-840E-02103725E53E}" destId="{44E253E6-B42C-42F2-A832-F2094E0E9099}" srcOrd="0" destOrd="0" presId="urn:microsoft.com/office/officeart/2005/8/layout/orgChart1"/>
    <dgm:cxn modelId="{4B6AEE06-AB7F-451D-B712-48B66939FAD9}" type="presParOf" srcId="{44E253E6-B42C-42F2-A832-F2094E0E9099}" destId="{12EDDC22-D108-4FD4-B8ED-6ADE7346248C}" srcOrd="0" destOrd="0" presId="urn:microsoft.com/office/officeart/2005/8/layout/orgChart1"/>
    <dgm:cxn modelId="{327A5BC9-BDAD-4F84-B256-723905A6931E}" type="presParOf" srcId="{44E253E6-B42C-42F2-A832-F2094E0E9099}" destId="{5331BA66-BD1F-4F3C-B9F5-1FDBDA232670}" srcOrd="1" destOrd="0" presId="urn:microsoft.com/office/officeart/2005/8/layout/orgChart1"/>
    <dgm:cxn modelId="{B64B8E7C-7B70-4D43-8434-F1D965B449A9}" type="presParOf" srcId="{C23BF450-7549-43CE-840E-02103725E53E}" destId="{128F23AF-6063-470E-AD94-5C6F800D55B5}" srcOrd="1" destOrd="0" presId="urn:microsoft.com/office/officeart/2005/8/layout/orgChart1"/>
    <dgm:cxn modelId="{35A1E20D-3126-4012-A094-808D58C1BED5}" type="presParOf" srcId="{C23BF450-7549-43CE-840E-02103725E53E}" destId="{9F167DF5-4984-4B00-B360-7032D84F2F33}" srcOrd="2" destOrd="0" presId="urn:microsoft.com/office/officeart/2005/8/layout/orgChart1"/>
    <dgm:cxn modelId="{A9FFDE57-3A19-4B2D-BBEF-EEA39D9F8EB5}" type="presParOf" srcId="{82DFE80D-B026-43AB-B935-E984EA5840FB}" destId="{DABEF67A-A085-47B8-BEC4-297E2E95A276}" srcOrd="4" destOrd="0" presId="urn:microsoft.com/office/officeart/2005/8/layout/orgChart1"/>
    <dgm:cxn modelId="{6D9688DC-232D-412D-8244-8446DC1456F0}" type="presParOf" srcId="{82DFE80D-B026-43AB-B935-E984EA5840FB}" destId="{A6089199-B5F1-4B9B-9247-04508D17D011}" srcOrd="5" destOrd="0" presId="urn:microsoft.com/office/officeart/2005/8/layout/orgChart1"/>
    <dgm:cxn modelId="{117887BD-AEEF-4219-B522-F02E1FF87F85}" type="presParOf" srcId="{A6089199-B5F1-4B9B-9247-04508D17D011}" destId="{11BF8878-2FBA-4365-BBB0-16FDBB6CD51D}" srcOrd="0" destOrd="0" presId="urn:microsoft.com/office/officeart/2005/8/layout/orgChart1"/>
    <dgm:cxn modelId="{1E4AB336-7A65-497D-AC4E-00E13B086F07}" type="presParOf" srcId="{11BF8878-2FBA-4365-BBB0-16FDBB6CD51D}" destId="{A31E5F73-CD33-4CCE-A5C2-C23B34C45A39}" srcOrd="0" destOrd="0" presId="urn:microsoft.com/office/officeart/2005/8/layout/orgChart1"/>
    <dgm:cxn modelId="{92C560FB-3878-41C5-BCB9-5560683D66F0}" type="presParOf" srcId="{11BF8878-2FBA-4365-BBB0-16FDBB6CD51D}" destId="{31405CB0-D030-4B81-8890-C63A8D9498F0}" srcOrd="1" destOrd="0" presId="urn:microsoft.com/office/officeart/2005/8/layout/orgChart1"/>
    <dgm:cxn modelId="{9077312A-8FA3-4077-8118-657382BBB76B}" type="presParOf" srcId="{A6089199-B5F1-4B9B-9247-04508D17D011}" destId="{3C45A40A-ADB9-4C19-8F82-088D52AEA192}" srcOrd="1" destOrd="0" presId="urn:microsoft.com/office/officeart/2005/8/layout/orgChart1"/>
    <dgm:cxn modelId="{C5D9CCBE-812A-441A-A887-DA91386BFD57}" type="presParOf" srcId="{A6089199-B5F1-4B9B-9247-04508D17D011}" destId="{9DA9A620-6BD1-4D46-B696-08E8E98472DF}" srcOrd="2" destOrd="0" presId="urn:microsoft.com/office/officeart/2005/8/layout/orgChart1"/>
    <dgm:cxn modelId="{72A58746-A8C0-4D94-8EDA-5C32C5CA9DBC}" type="presParOf" srcId="{82DFE80D-B026-43AB-B935-E984EA5840FB}" destId="{D14B9DA1-F6AC-4B4F-AB00-60E303A4C201}" srcOrd="6" destOrd="0" presId="urn:microsoft.com/office/officeart/2005/8/layout/orgChart1"/>
    <dgm:cxn modelId="{8938C4DE-0369-4054-A83D-BCB25ED4D084}" type="presParOf" srcId="{82DFE80D-B026-43AB-B935-E984EA5840FB}" destId="{BCAE239E-22BD-4229-A6E0-2A3CB5AB1E3C}" srcOrd="7" destOrd="0" presId="urn:microsoft.com/office/officeart/2005/8/layout/orgChart1"/>
    <dgm:cxn modelId="{BD017030-4ABC-4715-8096-9A96F4D55688}" type="presParOf" srcId="{BCAE239E-22BD-4229-A6E0-2A3CB5AB1E3C}" destId="{4B4EDD10-2E12-43DD-962E-13844C96376F}" srcOrd="0" destOrd="0" presId="urn:microsoft.com/office/officeart/2005/8/layout/orgChart1"/>
    <dgm:cxn modelId="{4E8072C9-62DA-4BA7-AEE9-422A0109F948}" type="presParOf" srcId="{4B4EDD10-2E12-43DD-962E-13844C96376F}" destId="{BEC2C0CD-0B38-4325-9CDD-BFBFFDAF5170}" srcOrd="0" destOrd="0" presId="urn:microsoft.com/office/officeart/2005/8/layout/orgChart1"/>
    <dgm:cxn modelId="{7AA4CCB1-988D-4265-968B-E5E34B0EAC32}" type="presParOf" srcId="{4B4EDD10-2E12-43DD-962E-13844C96376F}" destId="{126BDBEF-6C73-40C4-8F13-86388EA4DBFC}" srcOrd="1" destOrd="0" presId="urn:microsoft.com/office/officeart/2005/8/layout/orgChart1"/>
    <dgm:cxn modelId="{ADFFDB46-B373-47F4-8C19-122385F1C23B}" type="presParOf" srcId="{BCAE239E-22BD-4229-A6E0-2A3CB5AB1E3C}" destId="{016077A7-5DB8-4D47-B4AA-030860D1DB77}" srcOrd="1" destOrd="0" presId="urn:microsoft.com/office/officeart/2005/8/layout/orgChart1"/>
    <dgm:cxn modelId="{CF46AA8B-1EC3-4660-B2FB-AC4416F99C8D}" type="presParOf" srcId="{BCAE239E-22BD-4229-A6E0-2A3CB5AB1E3C}" destId="{F833A7E8-5623-42D5-8DFA-5F6595647A63}" srcOrd="2" destOrd="0" presId="urn:microsoft.com/office/officeart/2005/8/layout/orgChart1"/>
    <dgm:cxn modelId="{BD626732-AC51-47D1-A630-A46C8491E86D}" type="presParOf" srcId="{59BDC2E2-F78F-4C0F-879F-D671B24E6696}" destId="{E0F97D1C-5633-4A84-8EA1-14BAE3374033}" srcOrd="2" destOrd="0" presId="urn:microsoft.com/office/officeart/2005/8/layout/orgChart1"/>
    <dgm:cxn modelId="{DF7C3185-6C6C-4D6B-B27E-49A1F513A527}" type="presParOf" srcId="{863A5BA6-6479-4636-9DF1-BE859A328B8B}" destId="{80340EDA-A55F-4FBD-8C0F-B03C18570756}" srcOrd="2" destOrd="0" presId="urn:microsoft.com/office/officeart/2005/8/layout/orgChart1"/>
    <dgm:cxn modelId="{385E4B17-C238-450E-8ACB-C548295B716B}" type="presParOf" srcId="{863A5BA6-6479-4636-9DF1-BE859A328B8B}" destId="{D79D3C99-36C6-43B2-B707-B8EAC45B9CDA}" srcOrd="3" destOrd="0" presId="urn:microsoft.com/office/officeart/2005/8/layout/orgChart1"/>
    <dgm:cxn modelId="{7AFDAE93-FF59-4C08-B510-9618307CA4F8}" type="presParOf" srcId="{D79D3C99-36C6-43B2-B707-B8EAC45B9CDA}" destId="{C5268711-8872-44E6-92DE-FC0E71855B76}" srcOrd="0" destOrd="0" presId="urn:microsoft.com/office/officeart/2005/8/layout/orgChart1"/>
    <dgm:cxn modelId="{3CB009DA-355A-4E40-9485-8A526DC36CCA}" type="presParOf" srcId="{C5268711-8872-44E6-92DE-FC0E71855B76}" destId="{8E5A221A-377C-4CDB-80E5-FF4F14A21539}" srcOrd="0" destOrd="0" presId="urn:microsoft.com/office/officeart/2005/8/layout/orgChart1"/>
    <dgm:cxn modelId="{DEE347E1-A841-41FB-A3D3-06E6042D0503}" type="presParOf" srcId="{C5268711-8872-44E6-92DE-FC0E71855B76}" destId="{A5E71C1F-BB12-4B9A-BBDE-4D5021FEA705}" srcOrd="1" destOrd="0" presId="urn:microsoft.com/office/officeart/2005/8/layout/orgChart1"/>
    <dgm:cxn modelId="{C548D935-77CD-442E-BAC2-CF2DE4EF0426}" type="presParOf" srcId="{D79D3C99-36C6-43B2-B707-B8EAC45B9CDA}" destId="{7EF48691-E491-4774-8076-E27B63E53A37}" srcOrd="1" destOrd="0" presId="urn:microsoft.com/office/officeart/2005/8/layout/orgChart1"/>
    <dgm:cxn modelId="{8F7451BF-68F3-4DBF-8D8E-A0AF9A4EBE79}" type="presParOf" srcId="{7EF48691-E491-4774-8076-E27B63E53A37}" destId="{8BBDB66D-6E13-4126-B54A-AA6FB88D6177}" srcOrd="0" destOrd="0" presId="urn:microsoft.com/office/officeart/2005/8/layout/orgChart1"/>
    <dgm:cxn modelId="{A5BEAEE0-C625-43B8-986F-B4166AB9166E}" type="presParOf" srcId="{7EF48691-E491-4774-8076-E27B63E53A37}" destId="{7C1C0ADF-6B81-4863-97AE-7DA33F7ECECF}" srcOrd="1" destOrd="0" presId="urn:microsoft.com/office/officeart/2005/8/layout/orgChart1"/>
    <dgm:cxn modelId="{E695CE10-63AD-4B27-BE22-ED9550B13FEF}" type="presParOf" srcId="{7C1C0ADF-6B81-4863-97AE-7DA33F7ECECF}" destId="{0785D0C4-BD6D-4935-9294-D9591BA45B4A}" srcOrd="0" destOrd="0" presId="urn:microsoft.com/office/officeart/2005/8/layout/orgChart1"/>
    <dgm:cxn modelId="{10D31642-BCF0-4F7B-857C-4B67539BF3F6}" type="presParOf" srcId="{0785D0C4-BD6D-4935-9294-D9591BA45B4A}" destId="{F8888A08-D1AC-43BB-BFE4-AAA1E4315BEE}" srcOrd="0" destOrd="0" presId="urn:microsoft.com/office/officeart/2005/8/layout/orgChart1"/>
    <dgm:cxn modelId="{C777A0F4-098B-43D2-905E-6FD7EFB5D3CA}" type="presParOf" srcId="{0785D0C4-BD6D-4935-9294-D9591BA45B4A}" destId="{6D309CA5-8E1E-4B7C-B91C-8784BFF16462}" srcOrd="1" destOrd="0" presId="urn:microsoft.com/office/officeart/2005/8/layout/orgChart1"/>
    <dgm:cxn modelId="{3E360839-EB1C-4335-B71B-94335B8CFB53}" type="presParOf" srcId="{7C1C0ADF-6B81-4863-97AE-7DA33F7ECECF}" destId="{CE5F8BD9-D2AA-4484-BD6B-974A480980EF}" srcOrd="1" destOrd="0" presId="urn:microsoft.com/office/officeart/2005/8/layout/orgChart1"/>
    <dgm:cxn modelId="{1F692557-C52F-4C2C-8A52-6FD58FB9A200}" type="presParOf" srcId="{7C1C0ADF-6B81-4863-97AE-7DA33F7ECECF}" destId="{49D7A530-B0B7-4CDA-A581-6C2789C05A35}" srcOrd="2" destOrd="0" presId="urn:microsoft.com/office/officeart/2005/8/layout/orgChart1"/>
    <dgm:cxn modelId="{2D5F91AA-63CC-4C3C-A2EB-10A117AEF492}" type="presParOf" srcId="{7EF48691-E491-4774-8076-E27B63E53A37}" destId="{97D64CCD-40A6-4A3A-A761-3CC4CE6D0241}" srcOrd="2" destOrd="0" presId="urn:microsoft.com/office/officeart/2005/8/layout/orgChart1"/>
    <dgm:cxn modelId="{74130023-EAB0-4C1C-BBD5-9CC6A0BF1D67}" type="presParOf" srcId="{7EF48691-E491-4774-8076-E27B63E53A37}" destId="{97DF6533-040A-45C9-9D94-E01B29A2BFAA}" srcOrd="3" destOrd="0" presId="urn:microsoft.com/office/officeart/2005/8/layout/orgChart1"/>
    <dgm:cxn modelId="{07248147-6ECA-4C1D-8E06-7434C61C13EE}" type="presParOf" srcId="{97DF6533-040A-45C9-9D94-E01B29A2BFAA}" destId="{677F8C7F-516F-4D6D-83FB-7ABF45B06C30}" srcOrd="0" destOrd="0" presId="urn:microsoft.com/office/officeart/2005/8/layout/orgChart1"/>
    <dgm:cxn modelId="{7B0A04A0-8200-499D-84C2-4FDC936DC934}" type="presParOf" srcId="{677F8C7F-516F-4D6D-83FB-7ABF45B06C30}" destId="{F64A1E01-B5B9-491F-AC49-30FD281C8D48}" srcOrd="0" destOrd="0" presId="urn:microsoft.com/office/officeart/2005/8/layout/orgChart1"/>
    <dgm:cxn modelId="{DF4B4C96-E8B2-4735-B9E5-8C1B84F397CF}" type="presParOf" srcId="{677F8C7F-516F-4D6D-83FB-7ABF45B06C30}" destId="{2CC76CC6-DAB4-4978-A333-EB56EF8D1B7C}" srcOrd="1" destOrd="0" presId="urn:microsoft.com/office/officeart/2005/8/layout/orgChart1"/>
    <dgm:cxn modelId="{64BB5BE2-400D-4848-B449-FB9941961BF0}" type="presParOf" srcId="{97DF6533-040A-45C9-9D94-E01B29A2BFAA}" destId="{8E626595-8CCD-46F6-9262-48AF22F17CF5}" srcOrd="1" destOrd="0" presId="urn:microsoft.com/office/officeart/2005/8/layout/orgChart1"/>
    <dgm:cxn modelId="{E669D9B1-1803-47FD-9DE6-1E635DCFBE73}" type="presParOf" srcId="{97DF6533-040A-45C9-9D94-E01B29A2BFAA}" destId="{674FC268-FF4F-4208-826F-BE29E90D7C54}" srcOrd="2" destOrd="0" presId="urn:microsoft.com/office/officeart/2005/8/layout/orgChart1"/>
    <dgm:cxn modelId="{7182A0A2-F8AD-4E8A-8202-F21EEB73993C}" type="presParOf" srcId="{7EF48691-E491-4774-8076-E27B63E53A37}" destId="{8C57B7CC-4301-4AF8-8BA3-BA836C2F2600}" srcOrd="4" destOrd="0" presId="urn:microsoft.com/office/officeart/2005/8/layout/orgChart1"/>
    <dgm:cxn modelId="{65B4FF26-EC6A-4DF8-88B3-D622B45CCE8D}" type="presParOf" srcId="{7EF48691-E491-4774-8076-E27B63E53A37}" destId="{2E1DB385-B99A-4AA0-81D8-4B9FCE241EAB}" srcOrd="5" destOrd="0" presId="urn:microsoft.com/office/officeart/2005/8/layout/orgChart1"/>
    <dgm:cxn modelId="{7377BF51-C05D-4612-B889-563089D2E285}" type="presParOf" srcId="{2E1DB385-B99A-4AA0-81D8-4B9FCE241EAB}" destId="{D3024E46-F16F-4998-A85E-B598BA0FDEDA}" srcOrd="0" destOrd="0" presId="urn:microsoft.com/office/officeart/2005/8/layout/orgChart1"/>
    <dgm:cxn modelId="{1A49C0B4-C9D3-4105-80C1-ED627AA3EFAE}" type="presParOf" srcId="{D3024E46-F16F-4998-A85E-B598BA0FDEDA}" destId="{0D99CBA3-72E6-4393-8682-9648FFCE9B7F}" srcOrd="0" destOrd="0" presId="urn:microsoft.com/office/officeart/2005/8/layout/orgChart1"/>
    <dgm:cxn modelId="{71469ABF-F25B-4CCE-8570-F215CF8B1AAE}" type="presParOf" srcId="{D3024E46-F16F-4998-A85E-B598BA0FDEDA}" destId="{A3188378-D7DA-49D6-BC4D-BD4952D1C585}" srcOrd="1" destOrd="0" presId="urn:microsoft.com/office/officeart/2005/8/layout/orgChart1"/>
    <dgm:cxn modelId="{54949CDA-1B9F-4AF7-BA53-582985BB6F9C}" type="presParOf" srcId="{2E1DB385-B99A-4AA0-81D8-4B9FCE241EAB}" destId="{DC365F13-8FE7-42D8-8B01-DA58FBB708EF}" srcOrd="1" destOrd="0" presId="urn:microsoft.com/office/officeart/2005/8/layout/orgChart1"/>
    <dgm:cxn modelId="{DF74E17B-47AC-4B38-B0FE-E334D5E00FB9}" type="presParOf" srcId="{2E1DB385-B99A-4AA0-81D8-4B9FCE241EAB}" destId="{A7218E00-113B-4CD4-B0E4-B6BFD65C1B01}" srcOrd="2" destOrd="0" presId="urn:microsoft.com/office/officeart/2005/8/layout/orgChart1"/>
    <dgm:cxn modelId="{CA8DE6CA-274D-4427-9EF9-18F0F97CF017}" type="presParOf" srcId="{D79D3C99-36C6-43B2-B707-B8EAC45B9CDA}" destId="{5999F05B-19F4-4BC6-8EAB-EC395A0F03BE}" srcOrd="2" destOrd="0" presId="urn:microsoft.com/office/officeart/2005/8/layout/orgChart1"/>
    <dgm:cxn modelId="{AEF120D1-39B1-4A1C-8C8F-ECB4E8AD3968}" type="presParOf" srcId="{A4676CFC-D2C4-4616-AA53-DC3CC5B25E95}" destId="{89B9174E-6582-455B-90AA-4CE14BF3B010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194B1CF2-CE53-47F5-A1AC-53AB5E5C5593}" type="doc">
      <dgm:prSet loTypeId="urn:microsoft.com/office/officeart/2005/8/layout/orgChart1" loCatId="hierarchy" qsTypeId="urn:microsoft.com/office/officeart/2005/8/quickstyle/simple1" qsCatId="simple" csTypeId="urn:microsoft.com/office/officeart/2005/8/colors/accent1_2" csCatId="accent1" phldr="1"/>
      <dgm:spPr/>
    </dgm:pt>
    <dgm:pt modelId="{5B6C10C8-C111-4FDF-823C-7BFA2E7DBF6C}">
      <dgm:prSet custT="1"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GB" altLang="x-none" sz="1600" b="1" i="0" u="sng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rPr>
            <a:t>Missed COC pill</a:t>
          </a:r>
        </a:p>
      </dgm:t>
    </dgm:pt>
    <dgm:pt modelId="{79CEFD72-7E8E-4139-B549-A973C767530A}" type="parTrans" cxnId="{C75F2827-4C98-4D01-8560-7571E6AA6930}">
      <dgm:prSet/>
      <dgm:spPr/>
      <dgm:t>
        <a:bodyPr/>
        <a:lstStyle/>
        <a:p>
          <a:endParaRPr lang="x-none"/>
        </a:p>
      </dgm:t>
    </dgm:pt>
    <dgm:pt modelId="{9EFA3230-329F-4987-AE52-ED5B3E137654}" type="sibTrans" cxnId="{C75F2827-4C98-4D01-8560-7571E6AA6930}">
      <dgm:prSet/>
      <dgm:spPr/>
      <dgm:t>
        <a:bodyPr/>
        <a:lstStyle/>
        <a:p>
          <a:endParaRPr lang="x-none"/>
        </a:p>
      </dgm:t>
    </dgm:pt>
    <dgm:pt modelId="{C12E6EF6-084E-46ED-9D7C-D9FD2124AC57}">
      <dgm:prSet custT="1"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GB" altLang="x-none" sz="1400" b="1" i="0" u="sng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rPr>
            <a:t>Less</a:t>
          </a:r>
          <a:r>
            <a:rPr kumimoji="0" lang="en-GB" altLang="x-none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rPr>
            <a:t> than 12 hours </a:t>
          </a:r>
          <a:r>
            <a:rPr kumimoji="0" lang="en-GB" altLang="x-none" sz="1400" b="0" i="0" u="none" strike="noStrike" cap="none" normalizeH="0" baseline="0" dirty="0">
              <a:ln>
                <a:noFill/>
              </a:ln>
              <a:solidFill>
                <a:srgbClr val="000099"/>
              </a:solidFill>
              <a:effectLst/>
              <a:latin typeface="Arial" panose="020B0604020202020204" pitchFamily="34" charset="0"/>
            </a:rPr>
            <a:t>elapsed</a:t>
          </a:r>
        </a:p>
      </dgm:t>
    </dgm:pt>
    <dgm:pt modelId="{4FFB6715-D472-4232-962B-3FAAE0A72174}" type="parTrans" cxnId="{C5500002-2FF1-4E78-905B-6F9790626D7B}">
      <dgm:prSet/>
      <dgm:spPr/>
      <dgm:t>
        <a:bodyPr/>
        <a:lstStyle/>
        <a:p>
          <a:endParaRPr lang="x-none"/>
        </a:p>
      </dgm:t>
    </dgm:pt>
    <dgm:pt modelId="{317BB32A-F451-4537-B973-BDF4E2AA6BCB}" type="sibTrans" cxnId="{C5500002-2FF1-4E78-905B-6F9790626D7B}">
      <dgm:prSet/>
      <dgm:spPr/>
      <dgm:t>
        <a:bodyPr/>
        <a:lstStyle/>
        <a:p>
          <a:endParaRPr lang="x-none"/>
        </a:p>
      </dgm:t>
    </dgm:pt>
    <dgm:pt modelId="{DD511600-75E3-48D3-84E6-72C8363A9248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GB" altLang="x-none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rPr>
            <a:t>Take missed pill and continue regime as normal. No extra precautions required</a:t>
          </a:r>
        </a:p>
      </dgm:t>
    </dgm:pt>
    <dgm:pt modelId="{5C433B3E-437D-48BD-8334-6FB86E789EB1}" type="parTrans" cxnId="{D7BBFD5F-37B6-4E8E-93E3-4D4274FD2F8A}">
      <dgm:prSet/>
      <dgm:spPr/>
      <dgm:t>
        <a:bodyPr/>
        <a:lstStyle/>
        <a:p>
          <a:endParaRPr lang="x-none"/>
        </a:p>
      </dgm:t>
    </dgm:pt>
    <dgm:pt modelId="{7CCFF416-A5D9-4BB0-BF2B-652414670739}" type="sibTrans" cxnId="{D7BBFD5F-37B6-4E8E-93E3-4D4274FD2F8A}">
      <dgm:prSet/>
      <dgm:spPr/>
      <dgm:t>
        <a:bodyPr/>
        <a:lstStyle/>
        <a:p>
          <a:endParaRPr lang="x-none"/>
        </a:p>
      </dgm:t>
    </dgm:pt>
    <dgm:pt modelId="{3AF2DA41-8423-41E9-A6DF-510E4B014DCF}">
      <dgm:prSet custT="1"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GB" altLang="x-none" sz="1400" b="1" i="0" u="sng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rPr>
            <a:t>More</a:t>
          </a:r>
          <a:r>
            <a:rPr kumimoji="0" lang="en-GB" altLang="x-none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rPr>
            <a:t> than 12 hours elapsed</a:t>
          </a:r>
        </a:p>
      </dgm:t>
    </dgm:pt>
    <dgm:pt modelId="{844EFB75-FEE9-4AD1-B1CB-07BDC46517DF}" type="parTrans" cxnId="{3795A203-548E-479C-B09D-70008A23488B}">
      <dgm:prSet/>
      <dgm:spPr/>
      <dgm:t>
        <a:bodyPr/>
        <a:lstStyle/>
        <a:p>
          <a:endParaRPr lang="x-none"/>
        </a:p>
      </dgm:t>
    </dgm:pt>
    <dgm:pt modelId="{930CB01E-759A-435D-91AA-71DA07354725}" type="sibTrans" cxnId="{3795A203-548E-479C-B09D-70008A23488B}">
      <dgm:prSet/>
      <dgm:spPr/>
      <dgm:t>
        <a:bodyPr/>
        <a:lstStyle/>
        <a:p>
          <a:endParaRPr lang="x-none"/>
        </a:p>
      </dgm:t>
    </dgm:pt>
    <dgm:pt modelId="{2655B47C-DA2A-493B-B952-280CFC4AD705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GB" altLang="x-none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rPr>
            <a:t>Where in pill cycle?</a:t>
          </a:r>
        </a:p>
      </dgm:t>
    </dgm:pt>
    <dgm:pt modelId="{EAC946F4-8AB4-4758-A2EB-7C57BC3E7A1F}" type="parTrans" cxnId="{75BBBE75-71DF-48D4-8025-9A03C92C3CFD}">
      <dgm:prSet/>
      <dgm:spPr/>
      <dgm:t>
        <a:bodyPr/>
        <a:lstStyle/>
        <a:p>
          <a:endParaRPr lang="x-none"/>
        </a:p>
      </dgm:t>
    </dgm:pt>
    <dgm:pt modelId="{58CC5268-3708-4C9E-A087-B24CE1C567AA}" type="sibTrans" cxnId="{75BBBE75-71DF-48D4-8025-9A03C92C3CFD}">
      <dgm:prSet/>
      <dgm:spPr/>
      <dgm:t>
        <a:bodyPr/>
        <a:lstStyle/>
        <a:p>
          <a:endParaRPr lang="x-none"/>
        </a:p>
      </dgm:t>
    </dgm:pt>
    <dgm:pt modelId="{42FBF0CB-0EB7-430F-9CD9-ACE8ABA5CCBE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GB" altLang="x-none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rPr>
            <a:t>1 pill missed from a pack in the cycle</a:t>
          </a:r>
        </a:p>
      </dgm:t>
    </dgm:pt>
    <dgm:pt modelId="{A6F5B0A2-BAFA-4FE8-9A00-F600B09251E7}" type="parTrans" cxnId="{DAEECA85-3D27-4F62-8A14-B0603CF473F7}">
      <dgm:prSet/>
      <dgm:spPr/>
      <dgm:t>
        <a:bodyPr/>
        <a:lstStyle/>
        <a:p>
          <a:endParaRPr lang="x-none"/>
        </a:p>
      </dgm:t>
    </dgm:pt>
    <dgm:pt modelId="{3680BD02-FCAA-4B3F-9B5C-2E50C7C7644C}" type="sibTrans" cxnId="{DAEECA85-3D27-4F62-8A14-B0603CF473F7}">
      <dgm:prSet/>
      <dgm:spPr/>
      <dgm:t>
        <a:bodyPr/>
        <a:lstStyle/>
        <a:p>
          <a:endParaRPr lang="x-none"/>
        </a:p>
      </dgm:t>
    </dgm:pt>
    <dgm:pt modelId="{BD5D94BF-A920-4EFD-9D76-556199EAF6A3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GB" altLang="x-none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rPr>
            <a:t>Continue COC</a:t>
          </a:r>
        </a:p>
      </dgm:t>
    </dgm:pt>
    <dgm:pt modelId="{299F6DDD-3810-472D-93A0-136CAEFC4B83}" type="parTrans" cxnId="{4516DC37-09AB-4D17-B51C-FD75E993DD8B}">
      <dgm:prSet/>
      <dgm:spPr/>
      <dgm:t>
        <a:bodyPr/>
        <a:lstStyle/>
        <a:p>
          <a:endParaRPr lang="x-none"/>
        </a:p>
      </dgm:t>
    </dgm:pt>
    <dgm:pt modelId="{07739A2D-2CD6-4AE0-8ED9-694CA39DED4C}" type="sibTrans" cxnId="{4516DC37-09AB-4D17-B51C-FD75E993DD8B}">
      <dgm:prSet/>
      <dgm:spPr/>
      <dgm:t>
        <a:bodyPr/>
        <a:lstStyle/>
        <a:p>
          <a:endParaRPr lang="x-none"/>
        </a:p>
      </dgm:t>
    </dgm:pt>
    <dgm:pt modelId="{749A4731-CA47-43F4-BA50-9058A7B91152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GB" altLang="x-none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rPr>
            <a:t>2 or more pills missed at any time in the cycle</a:t>
          </a:r>
        </a:p>
      </dgm:t>
    </dgm:pt>
    <dgm:pt modelId="{9D23F503-EC56-4053-AFF8-B9A7ABFDB074}" type="parTrans" cxnId="{D492CA2B-DF03-429B-9CBA-F981CC4D38E2}">
      <dgm:prSet/>
      <dgm:spPr/>
      <dgm:t>
        <a:bodyPr/>
        <a:lstStyle/>
        <a:p>
          <a:endParaRPr lang="x-none"/>
        </a:p>
      </dgm:t>
    </dgm:pt>
    <dgm:pt modelId="{EB6BFF1C-1BDA-47FB-A0C0-F28060ABD07A}" type="sibTrans" cxnId="{D492CA2B-DF03-429B-9CBA-F981CC4D38E2}">
      <dgm:prSet/>
      <dgm:spPr/>
      <dgm:t>
        <a:bodyPr/>
        <a:lstStyle/>
        <a:p>
          <a:endParaRPr lang="x-none"/>
        </a:p>
      </dgm:t>
    </dgm:pt>
    <dgm:pt modelId="{483C2040-FE95-4553-9ED7-65C7F9541F9C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GB" altLang="x-none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rPr>
            <a:t>Continue COC to end of pack use extra precautions for 7 days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endParaRPr kumimoji="0" lang="en-GB" altLang="x-none" b="0" i="0" u="none" strike="noStrike" cap="none" normalizeH="0" baseline="0" dirty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</a:endParaRPr>
        </a:p>
      </dgm:t>
    </dgm:pt>
    <dgm:pt modelId="{825ACBE3-FD33-4C5B-AC44-B4E697C9959E}" type="parTrans" cxnId="{D2C3F69F-1E07-4C8E-B151-410194183DA9}">
      <dgm:prSet/>
      <dgm:spPr/>
      <dgm:t>
        <a:bodyPr/>
        <a:lstStyle/>
        <a:p>
          <a:endParaRPr lang="x-none"/>
        </a:p>
      </dgm:t>
    </dgm:pt>
    <dgm:pt modelId="{E2662329-651D-4175-B78C-97A96F4BEED2}" type="sibTrans" cxnId="{D2C3F69F-1E07-4C8E-B151-410194183DA9}">
      <dgm:prSet/>
      <dgm:spPr/>
      <dgm:t>
        <a:bodyPr/>
        <a:lstStyle/>
        <a:p>
          <a:endParaRPr lang="x-none"/>
        </a:p>
      </dgm:t>
    </dgm:pt>
    <dgm:pt modelId="{2BD0D184-08F1-4810-81A2-E94862AA8C2F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GB" altLang="x-none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rPr>
            <a:t>2 or more pills missed from days 15-21</a:t>
          </a:r>
        </a:p>
      </dgm:t>
    </dgm:pt>
    <dgm:pt modelId="{31F072EC-DFBB-4563-A8D6-6D2A182BA03F}" type="parTrans" cxnId="{4AE196ED-33AA-4820-9695-92C19799FEB0}">
      <dgm:prSet/>
      <dgm:spPr/>
      <dgm:t>
        <a:bodyPr/>
        <a:lstStyle/>
        <a:p>
          <a:endParaRPr lang="x-none"/>
        </a:p>
      </dgm:t>
    </dgm:pt>
    <dgm:pt modelId="{744F4147-90BD-45FC-ACC2-653797ECBEAE}" type="sibTrans" cxnId="{4AE196ED-33AA-4820-9695-92C19799FEB0}">
      <dgm:prSet/>
      <dgm:spPr/>
      <dgm:t>
        <a:bodyPr/>
        <a:lstStyle/>
        <a:p>
          <a:endParaRPr lang="x-none"/>
        </a:p>
      </dgm:t>
    </dgm:pt>
    <dgm:pt modelId="{B7DBDEFA-509F-4CF1-9DD2-71DCDEE15C6F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GB" altLang="x-none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rPr>
            <a:t>Continue COC and use extra precautions for 7 days. GO straight on to next pack without a break</a:t>
          </a:r>
        </a:p>
      </dgm:t>
    </dgm:pt>
    <dgm:pt modelId="{CCD0616E-4FD1-4C09-8E7E-FB547ABBAB4F}" type="parTrans" cxnId="{F2368EC1-9A2A-48A6-9C15-1757FFC96C0A}">
      <dgm:prSet/>
      <dgm:spPr/>
      <dgm:t>
        <a:bodyPr/>
        <a:lstStyle/>
        <a:p>
          <a:endParaRPr lang="x-none"/>
        </a:p>
      </dgm:t>
    </dgm:pt>
    <dgm:pt modelId="{240B2B07-BFF4-40D9-9E16-FB38D7654D8A}" type="sibTrans" cxnId="{F2368EC1-9A2A-48A6-9C15-1757FFC96C0A}">
      <dgm:prSet/>
      <dgm:spPr/>
      <dgm:t>
        <a:bodyPr/>
        <a:lstStyle/>
        <a:p>
          <a:endParaRPr lang="x-none"/>
        </a:p>
      </dgm:t>
    </dgm:pt>
    <dgm:pt modelId="{8381C866-C948-4806-90B1-8CE6FBF41B8B}" type="pres">
      <dgm:prSet presAssocID="{194B1CF2-CE53-47F5-A1AC-53AB5E5C5593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EBD62EED-6B95-4CE1-AA44-1D5BD811B03C}" type="pres">
      <dgm:prSet presAssocID="{5B6C10C8-C111-4FDF-823C-7BFA2E7DBF6C}" presName="hierRoot1" presStyleCnt="0">
        <dgm:presLayoutVars>
          <dgm:hierBranch/>
        </dgm:presLayoutVars>
      </dgm:prSet>
      <dgm:spPr/>
    </dgm:pt>
    <dgm:pt modelId="{B896135F-AB4E-48DC-A86E-56E4EDE57618}" type="pres">
      <dgm:prSet presAssocID="{5B6C10C8-C111-4FDF-823C-7BFA2E7DBF6C}" presName="rootComposite1" presStyleCnt="0"/>
      <dgm:spPr/>
    </dgm:pt>
    <dgm:pt modelId="{18BDF0D4-57F1-47FA-8235-7BD7538D7231}" type="pres">
      <dgm:prSet presAssocID="{5B6C10C8-C111-4FDF-823C-7BFA2E7DBF6C}" presName="rootText1" presStyleLbl="node0" presStyleIdx="0" presStyleCnt="1" custScaleX="14421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373A5E71-BBF7-4EED-AF2F-50EE58CD6654}" type="pres">
      <dgm:prSet presAssocID="{5B6C10C8-C111-4FDF-823C-7BFA2E7DBF6C}" presName="rootConnector1" presStyleLbl="node1" presStyleIdx="0" presStyleCnt="0"/>
      <dgm:spPr/>
      <dgm:t>
        <a:bodyPr/>
        <a:lstStyle/>
        <a:p>
          <a:endParaRPr lang="en-US"/>
        </a:p>
      </dgm:t>
    </dgm:pt>
    <dgm:pt modelId="{259A1CC5-4B22-449E-AEE9-9F2913CF93DD}" type="pres">
      <dgm:prSet presAssocID="{5B6C10C8-C111-4FDF-823C-7BFA2E7DBF6C}" presName="hierChild2" presStyleCnt="0"/>
      <dgm:spPr/>
    </dgm:pt>
    <dgm:pt modelId="{A9D5B9CC-C3DC-4606-A626-16622083C5BD}" type="pres">
      <dgm:prSet presAssocID="{4FFB6715-D472-4232-962B-3FAAE0A72174}" presName="Name35" presStyleLbl="parChTrans1D2" presStyleIdx="0" presStyleCnt="2"/>
      <dgm:spPr/>
      <dgm:t>
        <a:bodyPr/>
        <a:lstStyle/>
        <a:p>
          <a:endParaRPr lang="en-US"/>
        </a:p>
      </dgm:t>
    </dgm:pt>
    <dgm:pt modelId="{771FB867-68B6-4956-9C66-F3B967DFCD76}" type="pres">
      <dgm:prSet presAssocID="{C12E6EF6-084E-46ED-9D7C-D9FD2124AC57}" presName="hierRoot2" presStyleCnt="0">
        <dgm:presLayoutVars>
          <dgm:hierBranch/>
        </dgm:presLayoutVars>
      </dgm:prSet>
      <dgm:spPr/>
    </dgm:pt>
    <dgm:pt modelId="{54EF5645-236E-4D9D-BD1C-6A3F32B148F3}" type="pres">
      <dgm:prSet presAssocID="{C12E6EF6-084E-46ED-9D7C-D9FD2124AC57}" presName="rootComposite" presStyleCnt="0"/>
      <dgm:spPr/>
    </dgm:pt>
    <dgm:pt modelId="{D4B10090-8FF6-4C73-879A-27168FF4DF2B}" type="pres">
      <dgm:prSet presAssocID="{C12E6EF6-084E-46ED-9D7C-D9FD2124AC57}" presName="rootText" presStyleLbl="node2" presStyleIdx="0" presStyleCnt="2" custScaleX="11848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BE3AECF5-005F-4846-BB42-44100276961C}" type="pres">
      <dgm:prSet presAssocID="{C12E6EF6-084E-46ED-9D7C-D9FD2124AC57}" presName="rootConnector" presStyleLbl="node2" presStyleIdx="0" presStyleCnt="2"/>
      <dgm:spPr/>
      <dgm:t>
        <a:bodyPr/>
        <a:lstStyle/>
        <a:p>
          <a:endParaRPr lang="en-US"/>
        </a:p>
      </dgm:t>
    </dgm:pt>
    <dgm:pt modelId="{DC7922F9-A727-450D-9518-0209270E4495}" type="pres">
      <dgm:prSet presAssocID="{C12E6EF6-084E-46ED-9D7C-D9FD2124AC57}" presName="hierChild4" presStyleCnt="0"/>
      <dgm:spPr/>
    </dgm:pt>
    <dgm:pt modelId="{FDA55A88-B28E-4362-8D06-03D9422035F3}" type="pres">
      <dgm:prSet presAssocID="{5C433B3E-437D-48BD-8334-6FB86E789EB1}" presName="Name35" presStyleLbl="parChTrans1D3" presStyleIdx="0" presStyleCnt="2"/>
      <dgm:spPr/>
      <dgm:t>
        <a:bodyPr/>
        <a:lstStyle/>
        <a:p>
          <a:endParaRPr lang="en-US"/>
        </a:p>
      </dgm:t>
    </dgm:pt>
    <dgm:pt modelId="{839B4996-FBEE-41AF-B442-FB1F6FE95ACF}" type="pres">
      <dgm:prSet presAssocID="{DD511600-75E3-48D3-84E6-72C8363A9248}" presName="hierRoot2" presStyleCnt="0">
        <dgm:presLayoutVars>
          <dgm:hierBranch val="r"/>
        </dgm:presLayoutVars>
      </dgm:prSet>
      <dgm:spPr/>
    </dgm:pt>
    <dgm:pt modelId="{EA9427D2-2319-4452-B568-039FB5944B71}" type="pres">
      <dgm:prSet presAssocID="{DD511600-75E3-48D3-84E6-72C8363A9248}" presName="rootComposite" presStyleCnt="0"/>
      <dgm:spPr/>
    </dgm:pt>
    <dgm:pt modelId="{A8B25ACF-F1B6-4669-B1B6-C7E09C92265E}" type="pres">
      <dgm:prSet presAssocID="{DD511600-75E3-48D3-84E6-72C8363A9248}" presName="rootText" presStyleLbl="node3" presStyleIdx="0" presStyleCnt="2" custScaleX="121287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32D2C039-4025-4C6A-863B-9B73A797DD97}" type="pres">
      <dgm:prSet presAssocID="{DD511600-75E3-48D3-84E6-72C8363A9248}" presName="rootConnector" presStyleLbl="node3" presStyleIdx="0" presStyleCnt="2"/>
      <dgm:spPr/>
      <dgm:t>
        <a:bodyPr/>
        <a:lstStyle/>
        <a:p>
          <a:endParaRPr lang="en-US"/>
        </a:p>
      </dgm:t>
    </dgm:pt>
    <dgm:pt modelId="{74B71E1B-127E-44DD-8BA4-2170FC03A4E9}" type="pres">
      <dgm:prSet presAssocID="{DD511600-75E3-48D3-84E6-72C8363A9248}" presName="hierChild4" presStyleCnt="0"/>
      <dgm:spPr/>
    </dgm:pt>
    <dgm:pt modelId="{490D9DA6-6E67-469E-A41F-EC68C24DAB91}" type="pres">
      <dgm:prSet presAssocID="{DD511600-75E3-48D3-84E6-72C8363A9248}" presName="hierChild5" presStyleCnt="0"/>
      <dgm:spPr/>
    </dgm:pt>
    <dgm:pt modelId="{94FF193E-7C05-4362-8D06-72B45CD63DBF}" type="pres">
      <dgm:prSet presAssocID="{C12E6EF6-084E-46ED-9D7C-D9FD2124AC57}" presName="hierChild5" presStyleCnt="0"/>
      <dgm:spPr/>
    </dgm:pt>
    <dgm:pt modelId="{EF6FE7D2-D643-43EC-BDA6-AE03E6812338}" type="pres">
      <dgm:prSet presAssocID="{844EFB75-FEE9-4AD1-B1CB-07BDC46517DF}" presName="Name35" presStyleLbl="parChTrans1D2" presStyleIdx="1" presStyleCnt="2"/>
      <dgm:spPr/>
      <dgm:t>
        <a:bodyPr/>
        <a:lstStyle/>
        <a:p>
          <a:endParaRPr lang="en-US"/>
        </a:p>
      </dgm:t>
    </dgm:pt>
    <dgm:pt modelId="{8C2C7BCE-090F-408C-8C24-9E1158C95E84}" type="pres">
      <dgm:prSet presAssocID="{3AF2DA41-8423-41E9-A6DF-510E4B014DCF}" presName="hierRoot2" presStyleCnt="0">
        <dgm:presLayoutVars>
          <dgm:hierBranch/>
        </dgm:presLayoutVars>
      </dgm:prSet>
      <dgm:spPr/>
    </dgm:pt>
    <dgm:pt modelId="{EE6D80CD-ACE6-4F98-968B-0E0223FDCA9C}" type="pres">
      <dgm:prSet presAssocID="{3AF2DA41-8423-41E9-A6DF-510E4B014DCF}" presName="rootComposite" presStyleCnt="0"/>
      <dgm:spPr/>
    </dgm:pt>
    <dgm:pt modelId="{71B73BB5-3761-48C1-ABE9-24E6474ED65F}" type="pres">
      <dgm:prSet presAssocID="{3AF2DA41-8423-41E9-A6DF-510E4B014DCF}" presName="rootText" presStyleLbl="node2" presStyleIdx="1" presStyleCnt="2" custScaleX="123948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0E17BB38-2042-4046-95C7-76627045B2DB}" type="pres">
      <dgm:prSet presAssocID="{3AF2DA41-8423-41E9-A6DF-510E4B014DCF}" presName="rootConnector" presStyleLbl="node2" presStyleIdx="1" presStyleCnt="2"/>
      <dgm:spPr/>
      <dgm:t>
        <a:bodyPr/>
        <a:lstStyle/>
        <a:p>
          <a:endParaRPr lang="en-US"/>
        </a:p>
      </dgm:t>
    </dgm:pt>
    <dgm:pt modelId="{BE9FFDEB-862C-4C58-9A4A-39E070BC039B}" type="pres">
      <dgm:prSet presAssocID="{3AF2DA41-8423-41E9-A6DF-510E4B014DCF}" presName="hierChild4" presStyleCnt="0"/>
      <dgm:spPr/>
    </dgm:pt>
    <dgm:pt modelId="{6CE2A7EE-DA89-41EA-910B-73CA83C44B03}" type="pres">
      <dgm:prSet presAssocID="{EAC946F4-8AB4-4758-A2EB-7C57BC3E7A1F}" presName="Name35" presStyleLbl="parChTrans1D3" presStyleIdx="1" presStyleCnt="2"/>
      <dgm:spPr/>
      <dgm:t>
        <a:bodyPr/>
        <a:lstStyle/>
        <a:p>
          <a:endParaRPr lang="en-US"/>
        </a:p>
      </dgm:t>
    </dgm:pt>
    <dgm:pt modelId="{FDFB84A1-17A9-4642-B4E4-1487CBF2FDC1}" type="pres">
      <dgm:prSet presAssocID="{2655B47C-DA2A-493B-B952-280CFC4AD705}" presName="hierRoot2" presStyleCnt="0">
        <dgm:presLayoutVars>
          <dgm:hierBranch/>
        </dgm:presLayoutVars>
      </dgm:prSet>
      <dgm:spPr/>
    </dgm:pt>
    <dgm:pt modelId="{A2F0C88E-92DB-46B6-B728-B7674B61C123}" type="pres">
      <dgm:prSet presAssocID="{2655B47C-DA2A-493B-B952-280CFC4AD705}" presName="rootComposite" presStyleCnt="0"/>
      <dgm:spPr/>
    </dgm:pt>
    <dgm:pt modelId="{C5B9B4DC-1812-457A-8D7F-D0C001D00B55}" type="pres">
      <dgm:prSet presAssocID="{2655B47C-DA2A-493B-B952-280CFC4AD705}" presName="rootText" presStyleLbl="node3" presStyleIdx="1" presStyleCnt="2" custScaleX="12891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9E0F4127-F4C8-443A-A28C-108FF75459F3}" type="pres">
      <dgm:prSet presAssocID="{2655B47C-DA2A-493B-B952-280CFC4AD705}" presName="rootConnector" presStyleLbl="node3" presStyleIdx="1" presStyleCnt="2"/>
      <dgm:spPr/>
      <dgm:t>
        <a:bodyPr/>
        <a:lstStyle/>
        <a:p>
          <a:endParaRPr lang="en-US"/>
        </a:p>
      </dgm:t>
    </dgm:pt>
    <dgm:pt modelId="{DA93B4A5-75FF-4880-9101-F39C7485430A}" type="pres">
      <dgm:prSet presAssocID="{2655B47C-DA2A-493B-B952-280CFC4AD705}" presName="hierChild4" presStyleCnt="0"/>
      <dgm:spPr/>
    </dgm:pt>
    <dgm:pt modelId="{70B30BC6-4865-4BD5-BD2B-3E4AFAA2A57A}" type="pres">
      <dgm:prSet presAssocID="{A6F5B0A2-BAFA-4FE8-9A00-F600B09251E7}" presName="Name35" presStyleLbl="parChTrans1D4" presStyleIdx="0" presStyleCnt="6"/>
      <dgm:spPr/>
      <dgm:t>
        <a:bodyPr/>
        <a:lstStyle/>
        <a:p>
          <a:endParaRPr lang="en-US"/>
        </a:p>
      </dgm:t>
    </dgm:pt>
    <dgm:pt modelId="{372AB1E0-9F76-4AD8-A1E7-B3428241098C}" type="pres">
      <dgm:prSet presAssocID="{42FBF0CB-0EB7-430F-9CD9-ACE8ABA5CCBE}" presName="hierRoot2" presStyleCnt="0">
        <dgm:presLayoutVars>
          <dgm:hierBranch/>
        </dgm:presLayoutVars>
      </dgm:prSet>
      <dgm:spPr/>
    </dgm:pt>
    <dgm:pt modelId="{44D4ECBD-BC74-44E3-948A-8919F08A861B}" type="pres">
      <dgm:prSet presAssocID="{42FBF0CB-0EB7-430F-9CD9-ACE8ABA5CCBE}" presName="rootComposite" presStyleCnt="0"/>
      <dgm:spPr/>
    </dgm:pt>
    <dgm:pt modelId="{317CB3E8-0F80-4C38-B5C4-FA8C5EA9C4B4}" type="pres">
      <dgm:prSet presAssocID="{42FBF0CB-0EB7-430F-9CD9-ACE8ABA5CCBE}" presName="rootText" presStyleLbl="node4" presStyleIdx="0" presStyleCnt="6" custScaleX="128185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F059B483-55DD-42D8-A88E-A9A31038F5DD}" type="pres">
      <dgm:prSet presAssocID="{42FBF0CB-0EB7-430F-9CD9-ACE8ABA5CCBE}" presName="rootConnector" presStyleLbl="node4" presStyleIdx="0" presStyleCnt="6"/>
      <dgm:spPr/>
      <dgm:t>
        <a:bodyPr/>
        <a:lstStyle/>
        <a:p>
          <a:endParaRPr lang="en-US"/>
        </a:p>
      </dgm:t>
    </dgm:pt>
    <dgm:pt modelId="{6EF70253-9B92-45AD-A3CF-502FCEC555E5}" type="pres">
      <dgm:prSet presAssocID="{42FBF0CB-0EB7-430F-9CD9-ACE8ABA5CCBE}" presName="hierChild4" presStyleCnt="0"/>
      <dgm:spPr/>
    </dgm:pt>
    <dgm:pt modelId="{FA9149B8-ED05-4C1C-B9B0-E64E14612EFA}" type="pres">
      <dgm:prSet presAssocID="{299F6DDD-3810-472D-93A0-136CAEFC4B83}" presName="Name35" presStyleLbl="parChTrans1D4" presStyleIdx="1" presStyleCnt="6"/>
      <dgm:spPr/>
      <dgm:t>
        <a:bodyPr/>
        <a:lstStyle/>
        <a:p>
          <a:endParaRPr lang="en-US"/>
        </a:p>
      </dgm:t>
    </dgm:pt>
    <dgm:pt modelId="{D199FAD6-8C93-4059-B43D-45C5352B9602}" type="pres">
      <dgm:prSet presAssocID="{BD5D94BF-A920-4EFD-9D76-556199EAF6A3}" presName="hierRoot2" presStyleCnt="0">
        <dgm:presLayoutVars>
          <dgm:hierBranch val="r"/>
        </dgm:presLayoutVars>
      </dgm:prSet>
      <dgm:spPr/>
    </dgm:pt>
    <dgm:pt modelId="{2EAF21CF-077C-4BF4-9EA1-0E107E398155}" type="pres">
      <dgm:prSet presAssocID="{BD5D94BF-A920-4EFD-9D76-556199EAF6A3}" presName="rootComposite" presStyleCnt="0"/>
      <dgm:spPr/>
    </dgm:pt>
    <dgm:pt modelId="{50A09DE0-5A39-44DB-B309-18B64F177099}" type="pres">
      <dgm:prSet presAssocID="{BD5D94BF-A920-4EFD-9D76-556199EAF6A3}" presName="rootText" presStyleLbl="node4" presStyleIdx="1" presStyleCnt="6" custScaleX="126739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A5716ECB-D0F1-47B4-88A3-F98EC6887679}" type="pres">
      <dgm:prSet presAssocID="{BD5D94BF-A920-4EFD-9D76-556199EAF6A3}" presName="rootConnector" presStyleLbl="node4" presStyleIdx="1" presStyleCnt="6"/>
      <dgm:spPr/>
      <dgm:t>
        <a:bodyPr/>
        <a:lstStyle/>
        <a:p>
          <a:endParaRPr lang="en-US"/>
        </a:p>
      </dgm:t>
    </dgm:pt>
    <dgm:pt modelId="{6415AE26-BAAE-434D-88EC-E8767F66966B}" type="pres">
      <dgm:prSet presAssocID="{BD5D94BF-A920-4EFD-9D76-556199EAF6A3}" presName="hierChild4" presStyleCnt="0"/>
      <dgm:spPr/>
    </dgm:pt>
    <dgm:pt modelId="{F8DB2818-3FA8-4B67-BC2B-5FA98AAFEBF6}" type="pres">
      <dgm:prSet presAssocID="{BD5D94BF-A920-4EFD-9D76-556199EAF6A3}" presName="hierChild5" presStyleCnt="0"/>
      <dgm:spPr/>
    </dgm:pt>
    <dgm:pt modelId="{329F7DF6-2B13-48A7-8E1D-7F9ACF08E8CF}" type="pres">
      <dgm:prSet presAssocID="{42FBF0CB-0EB7-430F-9CD9-ACE8ABA5CCBE}" presName="hierChild5" presStyleCnt="0"/>
      <dgm:spPr/>
    </dgm:pt>
    <dgm:pt modelId="{4BA08D68-79BD-48C3-9250-C31AD936D687}" type="pres">
      <dgm:prSet presAssocID="{9D23F503-EC56-4053-AFF8-B9A7ABFDB074}" presName="Name35" presStyleLbl="parChTrans1D4" presStyleIdx="2" presStyleCnt="6"/>
      <dgm:spPr/>
      <dgm:t>
        <a:bodyPr/>
        <a:lstStyle/>
        <a:p>
          <a:endParaRPr lang="en-US"/>
        </a:p>
      </dgm:t>
    </dgm:pt>
    <dgm:pt modelId="{6D777FFC-1B5E-4BF5-8E90-9FED16ACA79A}" type="pres">
      <dgm:prSet presAssocID="{749A4731-CA47-43F4-BA50-9058A7B91152}" presName="hierRoot2" presStyleCnt="0">
        <dgm:presLayoutVars>
          <dgm:hierBranch/>
        </dgm:presLayoutVars>
      </dgm:prSet>
      <dgm:spPr/>
    </dgm:pt>
    <dgm:pt modelId="{3B7001FB-FC6D-467A-BEEF-2BEA871FABE0}" type="pres">
      <dgm:prSet presAssocID="{749A4731-CA47-43F4-BA50-9058A7B91152}" presName="rootComposite" presStyleCnt="0"/>
      <dgm:spPr/>
    </dgm:pt>
    <dgm:pt modelId="{26A2697C-BC36-40EA-8199-62D26EF88BF9}" type="pres">
      <dgm:prSet presAssocID="{749A4731-CA47-43F4-BA50-9058A7B91152}" presName="rootText" presStyleLbl="node4" presStyleIdx="2" presStyleCnt="6" custScaleX="120107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87502606-73A2-4302-976F-8613CCAD8DC4}" type="pres">
      <dgm:prSet presAssocID="{749A4731-CA47-43F4-BA50-9058A7B91152}" presName="rootConnector" presStyleLbl="node4" presStyleIdx="2" presStyleCnt="6"/>
      <dgm:spPr/>
      <dgm:t>
        <a:bodyPr/>
        <a:lstStyle/>
        <a:p>
          <a:endParaRPr lang="en-US"/>
        </a:p>
      </dgm:t>
    </dgm:pt>
    <dgm:pt modelId="{C9D255A5-287C-4C81-A83A-616440A32747}" type="pres">
      <dgm:prSet presAssocID="{749A4731-CA47-43F4-BA50-9058A7B91152}" presName="hierChild4" presStyleCnt="0"/>
      <dgm:spPr/>
    </dgm:pt>
    <dgm:pt modelId="{D3692114-211F-42AF-AF7A-86F29CA57FE0}" type="pres">
      <dgm:prSet presAssocID="{825ACBE3-FD33-4C5B-AC44-B4E697C9959E}" presName="Name35" presStyleLbl="parChTrans1D4" presStyleIdx="3" presStyleCnt="6"/>
      <dgm:spPr/>
      <dgm:t>
        <a:bodyPr/>
        <a:lstStyle/>
        <a:p>
          <a:endParaRPr lang="en-US"/>
        </a:p>
      </dgm:t>
    </dgm:pt>
    <dgm:pt modelId="{56BD2F67-F37B-4A2B-8528-EF29CE15FE96}" type="pres">
      <dgm:prSet presAssocID="{483C2040-FE95-4553-9ED7-65C7F9541F9C}" presName="hierRoot2" presStyleCnt="0">
        <dgm:presLayoutVars>
          <dgm:hierBranch val="r"/>
        </dgm:presLayoutVars>
      </dgm:prSet>
      <dgm:spPr/>
    </dgm:pt>
    <dgm:pt modelId="{150505E2-0166-4DAB-B383-80E68BBFCAE3}" type="pres">
      <dgm:prSet presAssocID="{483C2040-FE95-4553-9ED7-65C7F9541F9C}" presName="rootComposite" presStyleCnt="0"/>
      <dgm:spPr/>
    </dgm:pt>
    <dgm:pt modelId="{DC834A20-8BEF-4F34-BACE-C452942A4286}" type="pres">
      <dgm:prSet presAssocID="{483C2040-FE95-4553-9ED7-65C7F9541F9C}" presName="rootText" presStyleLbl="node4" presStyleIdx="3" presStyleCnt="6" custScaleX="120736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05D7CC1E-A4DC-4D68-9413-0D76B17B6903}" type="pres">
      <dgm:prSet presAssocID="{483C2040-FE95-4553-9ED7-65C7F9541F9C}" presName="rootConnector" presStyleLbl="node4" presStyleIdx="3" presStyleCnt="6"/>
      <dgm:spPr/>
      <dgm:t>
        <a:bodyPr/>
        <a:lstStyle/>
        <a:p>
          <a:endParaRPr lang="en-US"/>
        </a:p>
      </dgm:t>
    </dgm:pt>
    <dgm:pt modelId="{48C89CCD-A310-402F-A39B-40B9BEF4DD1C}" type="pres">
      <dgm:prSet presAssocID="{483C2040-FE95-4553-9ED7-65C7F9541F9C}" presName="hierChild4" presStyleCnt="0"/>
      <dgm:spPr/>
    </dgm:pt>
    <dgm:pt modelId="{3D0E9ABC-5FCB-4A9C-B221-54DF9FE40E4B}" type="pres">
      <dgm:prSet presAssocID="{483C2040-FE95-4553-9ED7-65C7F9541F9C}" presName="hierChild5" presStyleCnt="0"/>
      <dgm:spPr/>
    </dgm:pt>
    <dgm:pt modelId="{DA25DD22-F4A0-4E9E-A8FA-61D48BBBA6D7}" type="pres">
      <dgm:prSet presAssocID="{749A4731-CA47-43F4-BA50-9058A7B91152}" presName="hierChild5" presStyleCnt="0"/>
      <dgm:spPr/>
    </dgm:pt>
    <dgm:pt modelId="{4691D03D-D528-4B63-BA8C-A67B3AEEBEA9}" type="pres">
      <dgm:prSet presAssocID="{31F072EC-DFBB-4563-A8D6-6D2A182BA03F}" presName="Name35" presStyleLbl="parChTrans1D4" presStyleIdx="4" presStyleCnt="6"/>
      <dgm:spPr/>
      <dgm:t>
        <a:bodyPr/>
        <a:lstStyle/>
        <a:p>
          <a:endParaRPr lang="en-US"/>
        </a:p>
      </dgm:t>
    </dgm:pt>
    <dgm:pt modelId="{37C10085-D543-4172-8382-F1FE1A810BEC}" type="pres">
      <dgm:prSet presAssocID="{2BD0D184-08F1-4810-81A2-E94862AA8C2F}" presName="hierRoot2" presStyleCnt="0">
        <dgm:presLayoutVars>
          <dgm:hierBranch/>
        </dgm:presLayoutVars>
      </dgm:prSet>
      <dgm:spPr/>
    </dgm:pt>
    <dgm:pt modelId="{6216081D-2D11-4FDD-8F4F-7921D5F5E2A8}" type="pres">
      <dgm:prSet presAssocID="{2BD0D184-08F1-4810-81A2-E94862AA8C2F}" presName="rootComposite" presStyleCnt="0"/>
      <dgm:spPr/>
    </dgm:pt>
    <dgm:pt modelId="{90138861-F5C8-483E-BD5D-82C6B4437F1B}" type="pres">
      <dgm:prSet presAssocID="{2BD0D184-08F1-4810-81A2-E94862AA8C2F}" presName="rootText" presStyleLbl="node4" presStyleIdx="4" presStyleCnt="6" custScaleX="12483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23520556-A9E2-4881-9CE3-88C1AC24CB8A}" type="pres">
      <dgm:prSet presAssocID="{2BD0D184-08F1-4810-81A2-E94862AA8C2F}" presName="rootConnector" presStyleLbl="node4" presStyleIdx="4" presStyleCnt="6"/>
      <dgm:spPr/>
      <dgm:t>
        <a:bodyPr/>
        <a:lstStyle/>
        <a:p>
          <a:endParaRPr lang="en-US"/>
        </a:p>
      </dgm:t>
    </dgm:pt>
    <dgm:pt modelId="{7FF217C9-534B-4B6D-9C7F-1A8BE2652F34}" type="pres">
      <dgm:prSet presAssocID="{2BD0D184-08F1-4810-81A2-E94862AA8C2F}" presName="hierChild4" presStyleCnt="0"/>
      <dgm:spPr/>
    </dgm:pt>
    <dgm:pt modelId="{CFFF61DC-78CD-431F-8D4C-FDD3D4881620}" type="pres">
      <dgm:prSet presAssocID="{CCD0616E-4FD1-4C09-8E7E-FB547ABBAB4F}" presName="Name35" presStyleLbl="parChTrans1D4" presStyleIdx="5" presStyleCnt="6"/>
      <dgm:spPr/>
      <dgm:t>
        <a:bodyPr/>
        <a:lstStyle/>
        <a:p>
          <a:endParaRPr lang="en-US"/>
        </a:p>
      </dgm:t>
    </dgm:pt>
    <dgm:pt modelId="{962BD34F-E8B3-4DBA-841E-CA1863BA9CE5}" type="pres">
      <dgm:prSet presAssocID="{B7DBDEFA-509F-4CF1-9DD2-71DCDEE15C6F}" presName="hierRoot2" presStyleCnt="0">
        <dgm:presLayoutVars>
          <dgm:hierBranch val="r"/>
        </dgm:presLayoutVars>
      </dgm:prSet>
      <dgm:spPr/>
    </dgm:pt>
    <dgm:pt modelId="{71C7A493-1DE8-4E1B-81C8-816248B76B10}" type="pres">
      <dgm:prSet presAssocID="{B7DBDEFA-509F-4CF1-9DD2-71DCDEE15C6F}" presName="rootComposite" presStyleCnt="0"/>
      <dgm:spPr/>
    </dgm:pt>
    <dgm:pt modelId="{E4F14888-3A62-4BC1-990F-51BC2837A3AE}" type="pres">
      <dgm:prSet presAssocID="{B7DBDEFA-509F-4CF1-9DD2-71DCDEE15C6F}" presName="rootText" presStyleLbl="node4" presStyleIdx="5" presStyleCnt="6" custScaleX="127258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D3BD24B6-84B3-48C5-BD4C-7DCBA0F0B7D8}" type="pres">
      <dgm:prSet presAssocID="{B7DBDEFA-509F-4CF1-9DD2-71DCDEE15C6F}" presName="rootConnector" presStyleLbl="node4" presStyleIdx="5" presStyleCnt="6"/>
      <dgm:spPr/>
      <dgm:t>
        <a:bodyPr/>
        <a:lstStyle/>
        <a:p>
          <a:endParaRPr lang="en-US"/>
        </a:p>
      </dgm:t>
    </dgm:pt>
    <dgm:pt modelId="{F9DFC2DA-64E7-4B0B-980A-23B3C1BEFB30}" type="pres">
      <dgm:prSet presAssocID="{B7DBDEFA-509F-4CF1-9DD2-71DCDEE15C6F}" presName="hierChild4" presStyleCnt="0"/>
      <dgm:spPr/>
    </dgm:pt>
    <dgm:pt modelId="{8A9532C3-D3E7-4778-8B23-4FFFCB657409}" type="pres">
      <dgm:prSet presAssocID="{B7DBDEFA-509F-4CF1-9DD2-71DCDEE15C6F}" presName="hierChild5" presStyleCnt="0"/>
      <dgm:spPr/>
    </dgm:pt>
    <dgm:pt modelId="{1F173C91-67EB-4875-A367-A7D4DC8585E9}" type="pres">
      <dgm:prSet presAssocID="{2BD0D184-08F1-4810-81A2-E94862AA8C2F}" presName="hierChild5" presStyleCnt="0"/>
      <dgm:spPr/>
    </dgm:pt>
    <dgm:pt modelId="{EFAC119A-CCDC-49CB-B251-A7DE99C68A89}" type="pres">
      <dgm:prSet presAssocID="{2655B47C-DA2A-493B-B952-280CFC4AD705}" presName="hierChild5" presStyleCnt="0"/>
      <dgm:spPr/>
    </dgm:pt>
    <dgm:pt modelId="{49E09A52-565A-48C0-94F5-73D280361124}" type="pres">
      <dgm:prSet presAssocID="{3AF2DA41-8423-41E9-A6DF-510E4B014DCF}" presName="hierChild5" presStyleCnt="0"/>
      <dgm:spPr/>
    </dgm:pt>
    <dgm:pt modelId="{2A867FEE-C9B0-4734-A665-12C4E6DD916D}" type="pres">
      <dgm:prSet presAssocID="{5B6C10C8-C111-4FDF-823C-7BFA2E7DBF6C}" presName="hierChild3" presStyleCnt="0"/>
      <dgm:spPr/>
    </dgm:pt>
  </dgm:ptLst>
  <dgm:cxnLst>
    <dgm:cxn modelId="{0B1D4D76-F26D-4299-B2C3-A82CB82B8647}" type="presOf" srcId="{483C2040-FE95-4553-9ED7-65C7F9541F9C}" destId="{05D7CC1E-A4DC-4D68-9413-0D76B17B6903}" srcOrd="1" destOrd="0" presId="urn:microsoft.com/office/officeart/2005/8/layout/orgChart1"/>
    <dgm:cxn modelId="{9635DC6F-B6A5-41DA-B2D3-7B57C79BE177}" type="presOf" srcId="{CCD0616E-4FD1-4C09-8E7E-FB547ABBAB4F}" destId="{CFFF61DC-78CD-431F-8D4C-FDD3D4881620}" srcOrd="0" destOrd="0" presId="urn:microsoft.com/office/officeart/2005/8/layout/orgChart1"/>
    <dgm:cxn modelId="{BA21251D-D0C2-4D5C-94E3-9F07B3AAB8C9}" type="presOf" srcId="{EAC946F4-8AB4-4758-A2EB-7C57BC3E7A1F}" destId="{6CE2A7EE-DA89-41EA-910B-73CA83C44B03}" srcOrd="0" destOrd="0" presId="urn:microsoft.com/office/officeart/2005/8/layout/orgChart1"/>
    <dgm:cxn modelId="{B867951A-1C0B-4DB5-98F4-E11F2AD1C65F}" type="presOf" srcId="{5B6C10C8-C111-4FDF-823C-7BFA2E7DBF6C}" destId="{18BDF0D4-57F1-47FA-8235-7BD7538D7231}" srcOrd="0" destOrd="0" presId="urn:microsoft.com/office/officeart/2005/8/layout/orgChart1"/>
    <dgm:cxn modelId="{D7BBFD5F-37B6-4E8E-93E3-4D4274FD2F8A}" srcId="{C12E6EF6-084E-46ED-9D7C-D9FD2124AC57}" destId="{DD511600-75E3-48D3-84E6-72C8363A9248}" srcOrd="0" destOrd="0" parTransId="{5C433B3E-437D-48BD-8334-6FB86E789EB1}" sibTransId="{7CCFF416-A5D9-4BB0-BF2B-652414670739}"/>
    <dgm:cxn modelId="{C5500002-2FF1-4E78-905B-6F9790626D7B}" srcId="{5B6C10C8-C111-4FDF-823C-7BFA2E7DBF6C}" destId="{C12E6EF6-084E-46ED-9D7C-D9FD2124AC57}" srcOrd="0" destOrd="0" parTransId="{4FFB6715-D472-4232-962B-3FAAE0A72174}" sibTransId="{317BB32A-F451-4537-B973-BDF4E2AA6BCB}"/>
    <dgm:cxn modelId="{C75F2827-4C98-4D01-8560-7571E6AA6930}" srcId="{194B1CF2-CE53-47F5-A1AC-53AB5E5C5593}" destId="{5B6C10C8-C111-4FDF-823C-7BFA2E7DBF6C}" srcOrd="0" destOrd="0" parTransId="{79CEFD72-7E8E-4139-B549-A973C767530A}" sibTransId="{9EFA3230-329F-4987-AE52-ED5B3E137654}"/>
    <dgm:cxn modelId="{75BBBE75-71DF-48D4-8025-9A03C92C3CFD}" srcId="{3AF2DA41-8423-41E9-A6DF-510E4B014DCF}" destId="{2655B47C-DA2A-493B-B952-280CFC4AD705}" srcOrd="0" destOrd="0" parTransId="{EAC946F4-8AB4-4758-A2EB-7C57BC3E7A1F}" sibTransId="{58CC5268-3708-4C9E-A087-B24CE1C567AA}"/>
    <dgm:cxn modelId="{9B5EAF5E-27B8-4FB8-A1B3-0A2346789CFB}" type="presOf" srcId="{BD5D94BF-A920-4EFD-9D76-556199EAF6A3}" destId="{50A09DE0-5A39-44DB-B309-18B64F177099}" srcOrd="0" destOrd="0" presId="urn:microsoft.com/office/officeart/2005/8/layout/orgChart1"/>
    <dgm:cxn modelId="{FF778962-EFC5-415D-A542-E1F91EF8025A}" type="presOf" srcId="{C12E6EF6-084E-46ED-9D7C-D9FD2124AC57}" destId="{D4B10090-8FF6-4C73-879A-27168FF4DF2B}" srcOrd="0" destOrd="0" presId="urn:microsoft.com/office/officeart/2005/8/layout/orgChart1"/>
    <dgm:cxn modelId="{CD684144-F56C-4504-94D5-8B729CB22662}" type="presOf" srcId="{825ACBE3-FD33-4C5B-AC44-B4E697C9959E}" destId="{D3692114-211F-42AF-AF7A-86F29CA57FE0}" srcOrd="0" destOrd="0" presId="urn:microsoft.com/office/officeart/2005/8/layout/orgChart1"/>
    <dgm:cxn modelId="{3795A203-548E-479C-B09D-70008A23488B}" srcId="{5B6C10C8-C111-4FDF-823C-7BFA2E7DBF6C}" destId="{3AF2DA41-8423-41E9-A6DF-510E4B014DCF}" srcOrd="1" destOrd="0" parTransId="{844EFB75-FEE9-4AD1-B1CB-07BDC46517DF}" sibTransId="{930CB01E-759A-435D-91AA-71DA07354725}"/>
    <dgm:cxn modelId="{06728908-C396-48A0-A563-5087B3353E9F}" type="presOf" srcId="{3AF2DA41-8423-41E9-A6DF-510E4B014DCF}" destId="{0E17BB38-2042-4046-95C7-76627045B2DB}" srcOrd="1" destOrd="0" presId="urn:microsoft.com/office/officeart/2005/8/layout/orgChart1"/>
    <dgm:cxn modelId="{D9335B45-90B7-4FBA-A023-C81AF8954E0C}" type="presOf" srcId="{2BD0D184-08F1-4810-81A2-E94862AA8C2F}" destId="{90138861-F5C8-483E-BD5D-82C6B4437F1B}" srcOrd="0" destOrd="0" presId="urn:microsoft.com/office/officeart/2005/8/layout/orgChart1"/>
    <dgm:cxn modelId="{EE150E1F-A89E-46F9-8EAA-9ABB2C9E026D}" type="presOf" srcId="{4FFB6715-D472-4232-962B-3FAAE0A72174}" destId="{A9D5B9CC-C3DC-4606-A626-16622083C5BD}" srcOrd="0" destOrd="0" presId="urn:microsoft.com/office/officeart/2005/8/layout/orgChart1"/>
    <dgm:cxn modelId="{8D040138-E9C2-4EE7-AA88-917F1A144060}" type="presOf" srcId="{B7DBDEFA-509F-4CF1-9DD2-71DCDEE15C6F}" destId="{D3BD24B6-84B3-48C5-BD4C-7DCBA0F0B7D8}" srcOrd="1" destOrd="0" presId="urn:microsoft.com/office/officeart/2005/8/layout/orgChart1"/>
    <dgm:cxn modelId="{E61BE151-ECD0-4F22-80CE-B346044B4B5B}" type="presOf" srcId="{DD511600-75E3-48D3-84E6-72C8363A9248}" destId="{32D2C039-4025-4C6A-863B-9B73A797DD97}" srcOrd="1" destOrd="0" presId="urn:microsoft.com/office/officeart/2005/8/layout/orgChart1"/>
    <dgm:cxn modelId="{F2368EC1-9A2A-48A6-9C15-1757FFC96C0A}" srcId="{2BD0D184-08F1-4810-81A2-E94862AA8C2F}" destId="{B7DBDEFA-509F-4CF1-9DD2-71DCDEE15C6F}" srcOrd="0" destOrd="0" parTransId="{CCD0616E-4FD1-4C09-8E7E-FB547ABBAB4F}" sibTransId="{240B2B07-BFF4-40D9-9E16-FB38D7654D8A}"/>
    <dgm:cxn modelId="{97BDB16B-34F1-424C-A384-515FFDF39B8B}" type="presOf" srcId="{5B6C10C8-C111-4FDF-823C-7BFA2E7DBF6C}" destId="{373A5E71-BBF7-4EED-AF2F-50EE58CD6654}" srcOrd="1" destOrd="0" presId="urn:microsoft.com/office/officeart/2005/8/layout/orgChart1"/>
    <dgm:cxn modelId="{27418C84-6454-4D34-9A1B-71DC9D634DE0}" type="presOf" srcId="{2BD0D184-08F1-4810-81A2-E94862AA8C2F}" destId="{23520556-A9E2-4881-9CE3-88C1AC24CB8A}" srcOrd="1" destOrd="0" presId="urn:microsoft.com/office/officeart/2005/8/layout/orgChart1"/>
    <dgm:cxn modelId="{6A82BB23-C545-4BC8-ACDE-A26BDE094D1A}" type="presOf" srcId="{844EFB75-FEE9-4AD1-B1CB-07BDC46517DF}" destId="{EF6FE7D2-D643-43EC-BDA6-AE03E6812338}" srcOrd="0" destOrd="0" presId="urn:microsoft.com/office/officeart/2005/8/layout/orgChart1"/>
    <dgm:cxn modelId="{C8EB7A3D-BA30-44FC-87DD-AE15F978E33F}" type="presOf" srcId="{B7DBDEFA-509F-4CF1-9DD2-71DCDEE15C6F}" destId="{E4F14888-3A62-4BC1-990F-51BC2837A3AE}" srcOrd="0" destOrd="0" presId="urn:microsoft.com/office/officeart/2005/8/layout/orgChart1"/>
    <dgm:cxn modelId="{B02994C2-4970-4C3A-AA6A-F39A76CFFEE1}" type="presOf" srcId="{483C2040-FE95-4553-9ED7-65C7F9541F9C}" destId="{DC834A20-8BEF-4F34-BACE-C452942A4286}" srcOrd="0" destOrd="0" presId="urn:microsoft.com/office/officeart/2005/8/layout/orgChart1"/>
    <dgm:cxn modelId="{1EE2C4E3-598D-4BC0-89DD-25C2513A0949}" type="presOf" srcId="{42FBF0CB-0EB7-430F-9CD9-ACE8ABA5CCBE}" destId="{F059B483-55DD-42D8-A88E-A9A31038F5DD}" srcOrd="1" destOrd="0" presId="urn:microsoft.com/office/officeart/2005/8/layout/orgChart1"/>
    <dgm:cxn modelId="{D492CA2B-DF03-429B-9CBA-F981CC4D38E2}" srcId="{2655B47C-DA2A-493B-B952-280CFC4AD705}" destId="{749A4731-CA47-43F4-BA50-9058A7B91152}" srcOrd="1" destOrd="0" parTransId="{9D23F503-EC56-4053-AFF8-B9A7ABFDB074}" sibTransId="{EB6BFF1C-1BDA-47FB-A0C0-F28060ABD07A}"/>
    <dgm:cxn modelId="{A272C021-5497-49F8-9EC1-935D4C2A3A14}" type="presOf" srcId="{C12E6EF6-084E-46ED-9D7C-D9FD2124AC57}" destId="{BE3AECF5-005F-4846-BB42-44100276961C}" srcOrd="1" destOrd="0" presId="urn:microsoft.com/office/officeart/2005/8/layout/orgChart1"/>
    <dgm:cxn modelId="{4516DC37-09AB-4D17-B51C-FD75E993DD8B}" srcId="{42FBF0CB-0EB7-430F-9CD9-ACE8ABA5CCBE}" destId="{BD5D94BF-A920-4EFD-9D76-556199EAF6A3}" srcOrd="0" destOrd="0" parTransId="{299F6DDD-3810-472D-93A0-136CAEFC4B83}" sibTransId="{07739A2D-2CD6-4AE0-8ED9-694CA39DED4C}"/>
    <dgm:cxn modelId="{48C3E727-FD94-4643-BB78-EAD0984B8434}" type="presOf" srcId="{A6F5B0A2-BAFA-4FE8-9A00-F600B09251E7}" destId="{70B30BC6-4865-4BD5-BD2B-3E4AFAA2A57A}" srcOrd="0" destOrd="0" presId="urn:microsoft.com/office/officeart/2005/8/layout/orgChart1"/>
    <dgm:cxn modelId="{363F9510-21FC-410C-BCFE-3374FF1D009A}" type="presOf" srcId="{31F072EC-DFBB-4563-A8D6-6D2A182BA03F}" destId="{4691D03D-D528-4B63-BA8C-A67B3AEEBEA9}" srcOrd="0" destOrd="0" presId="urn:microsoft.com/office/officeart/2005/8/layout/orgChart1"/>
    <dgm:cxn modelId="{8ADC3593-D01E-48FC-BB93-C7A30EAC5737}" type="presOf" srcId="{3AF2DA41-8423-41E9-A6DF-510E4B014DCF}" destId="{71B73BB5-3761-48C1-ABE9-24E6474ED65F}" srcOrd="0" destOrd="0" presId="urn:microsoft.com/office/officeart/2005/8/layout/orgChart1"/>
    <dgm:cxn modelId="{DAEECA85-3D27-4F62-8A14-B0603CF473F7}" srcId="{2655B47C-DA2A-493B-B952-280CFC4AD705}" destId="{42FBF0CB-0EB7-430F-9CD9-ACE8ABA5CCBE}" srcOrd="0" destOrd="0" parTransId="{A6F5B0A2-BAFA-4FE8-9A00-F600B09251E7}" sibTransId="{3680BD02-FCAA-4B3F-9B5C-2E50C7C7644C}"/>
    <dgm:cxn modelId="{23C6186A-4A98-417B-9C54-BA0BD13C067B}" type="presOf" srcId="{9D23F503-EC56-4053-AFF8-B9A7ABFDB074}" destId="{4BA08D68-79BD-48C3-9250-C31AD936D687}" srcOrd="0" destOrd="0" presId="urn:microsoft.com/office/officeart/2005/8/layout/orgChart1"/>
    <dgm:cxn modelId="{857D5CA7-2CF3-405B-AB21-7B4F4088AE50}" type="presOf" srcId="{2655B47C-DA2A-493B-B952-280CFC4AD705}" destId="{9E0F4127-F4C8-443A-A28C-108FF75459F3}" srcOrd="1" destOrd="0" presId="urn:microsoft.com/office/officeart/2005/8/layout/orgChart1"/>
    <dgm:cxn modelId="{4F83A40A-1532-4DA7-9D70-3EAC011BFD15}" type="presOf" srcId="{299F6DDD-3810-472D-93A0-136CAEFC4B83}" destId="{FA9149B8-ED05-4C1C-B9B0-E64E14612EFA}" srcOrd="0" destOrd="0" presId="urn:microsoft.com/office/officeart/2005/8/layout/orgChart1"/>
    <dgm:cxn modelId="{8329A8B2-39D0-4461-98DD-31A544412786}" type="presOf" srcId="{DD511600-75E3-48D3-84E6-72C8363A9248}" destId="{A8B25ACF-F1B6-4669-B1B6-C7E09C92265E}" srcOrd="0" destOrd="0" presId="urn:microsoft.com/office/officeart/2005/8/layout/orgChart1"/>
    <dgm:cxn modelId="{54033D45-AE7D-42EE-BD10-214CC72813F7}" type="presOf" srcId="{5C433B3E-437D-48BD-8334-6FB86E789EB1}" destId="{FDA55A88-B28E-4362-8D06-03D9422035F3}" srcOrd="0" destOrd="0" presId="urn:microsoft.com/office/officeart/2005/8/layout/orgChart1"/>
    <dgm:cxn modelId="{D2C3F69F-1E07-4C8E-B151-410194183DA9}" srcId="{749A4731-CA47-43F4-BA50-9058A7B91152}" destId="{483C2040-FE95-4553-9ED7-65C7F9541F9C}" srcOrd="0" destOrd="0" parTransId="{825ACBE3-FD33-4C5B-AC44-B4E697C9959E}" sibTransId="{E2662329-651D-4175-B78C-97A96F4BEED2}"/>
    <dgm:cxn modelId="{B53CB82D-696E-4920-8792-445407EFE340}" type="presOf" srcId="{2655B47C-DA2A-493B-B952-280CFC4AD705}" destId="{C5B9B4DC-1812-457A-8D7F-D0C001D00B55}" srcOrd="0" destOrd="0" presId="urn:microsoft.com/office/officeart/2005/8/layout/orgChart1"/>
    <dgm:cxn modelId="{4AE196ED-33AA-4820-9695-92C19799FEB0}" srcId="{2655B47C-DA2A-493B-B952-280CFC4AD705}" destId="{2BD0D184-08F1-4810-81A2-E94862AA8C2F}" srcOrd="2" destOrd="0" parTransId="{31F072EC-DFBB-4563-A8D6-6D2A182BA03F}" sibTransId="{744F4147-90BD-45FC-ACC2-653797ECBEAE}"/>
    <dgm:cxn modelId="{63B913DB-F8AE-4A93-9C4C-23C9DCE7227C}" type="presOf" srcId="{749A4731-CA47-43F4-BA50-9058A7B91152}" destId="{26A2697C-BC36-40EA-8199-62D26EF88BF9}" srcOrd="0" destOrd="0" presId="urn:microsoft.com/office/officeart/2005/8/layout/orgChart1"/>
    <dgm:cxn modelId="{ABBB5BBB-4EEF-46DA-B6B2-AFB2B0BFF05C}" type="presOf" srcId="{42FBF0CB-0EB7-430F-9CD9-ACE8ABA5CCBE}" destId="{317CB3E8-0F80-4C38-B5C4-FA8C5EA9C4B4}" srcOrd="0" destOrd="0" presId="urn:microsoft.com/office/officeart/2005/8/layout/orgChart1"/>
    <dgm:cxn modelId="{A84584E3-EBE6-4C85-8162-671CBB1DC318}" type="presOf" srcId="{BD5D94BF-A920-4EFD-9D76-556199EAF6A3}" destId="{A5716ECB-D0F1-47B4-88A3-F98EC6887679}" srcOrd="1" destOrd="0" presId="urn:microsoft.com/office/officeart/2005/8/layout/orgChart1"/>
    <dgm:cxn modelId="{7F3158DD-290E-4025-90B5-CFDFB95A9D4E}" type="presOf" srcId="{749A4731-CA47-43F4-BA50-9058A7B91152}" destId="{87502606-73A2-4302-976F-8613CCAD8DC4}" srcOrd="1" destOrd="0" presId="urn:microsoft.com/office/officeart/2005/8/layout/orgChart1"/>
    <dgm:cxn modelId="{2E71F221-0CA7-4852-A914-36EBA74A9504}" type="presOf" srcId="{194B1CF2-CE53-47F5-A1AC-53AB5E5C5593}" destId="{8381C866-C948-4806-90B1-8CE6FBF41B8B}" srcOrd="0" destOrd="0" presId="urn:microsoft.com/office/officeart/2005/8/layout/orgChart1"/>
    <dgm:cxn modelId="{ACE882EF-203A-4305-B319-59B25EEA00A1}" type="presParOf" srcId="{8381C866-C948-4806-90B1-8CE6FBF41B8B}" destId="{EBD62EED-6B95-4CE1-AA44-1D5BD811B03C}" srcOrd="0" destOrd="0" presId="urn:microsoft.com/office/officeart/2005/8/layout/orgChart1"/>
    <dgm:cxn modelId="{F39BDFDB-1576-44F2-B5E9-CF5C91C9D63B}" type="presParOf" srcId="{EBD62EED-6B95-4CE1-AA44-1D5BD811B03C}" destId="{B896135F-AB4E-48DC-A86E-56E4EDE57618}" srcOrd="0" destOrd="0" presId="urn:microsoft.com/office/officeart/2005/8/layout/orgChart1"/>
    <dgm:cxn modelId="{EDCFACDE-4BAB-4D4B-BC50-221665BCF90F}" type="presParOf" srcId="{B896135F-AB4E-48DC-A86E-56E4EDE57618}" destId="{18BDF0D4-57F1-47FA-8235-7BD7538D7231}" srcOrd="0" destOrd="0" presId="urn:microsoft.com/office/officeart/2005/8/layout/orgChart1"/>
    <dgm:cxn modelId="{628F5A5C-6DB4-4A8A-B124-32CDAC8DDD90}" type="presParOf" srcId="{B896135F-AB4E-48DC-A86E-56E4EDE57618}" destId="{373A5E71-BBF7-4EED-AF2F-50EE58CD6654}" srcOrd="1" destOrd="0" presId="urn:microsoft.com/office/officeart/2005/8/layout/orgChart1"/>
    <dgm:cxn modelId="{E5419724-89B5-4461-BFB0-77E67EA335DB}" type="presParOf" srcId="{EBD62EED-6B95-4CE1-AA44-1D5BD811B03C}" destId="{259A1CC5-4B22-449E-AEE9-9F2913CF93DD}" srcOrd="1" destOrd="0" presId="urn:microsoft.com/office/officeart/2005/8/layout/orgChart1"/>
    <dgm:cxn modelId="{98EE893E-D5DE-4023-B5FC-C49655A9EE5B}" type="presParOf" srcId="{259A1CC5-4B22-449E-AEE9-9F2913CF93DD}" destId="{A9D5B9CC-C3DC-4606-A626-16622083C5BD}" srcOrd="0" destOrd="0" presId="urn:microsoft.com/office/officeart/2005/8/layout/orgChart1"/>
    <dgm:cxn modelId="{D73FACD3-A38D-4283-98B3-4BBA1B414091}" type="presParOf" srcId="{259A1CC5-4B22-449E-AEE9-9F2913CF93DD}" destId="{771FB867-68B6-4956-9C66-F3B967DFCD76}" srcOrd="1" destOrd="0" presId="urn:microsoft.com/office/officeart/2005/8/layout/orgChart1"/>
    <dgm:cxn modelId="{9ABCF371-BFAA-478F-9357-C9C8472A64AA}" type="presParOf" srcId="{771FB867-68B6-4956-9C66-F3B967DFCD76}" destId="{54EF5645-236E-4D9D-BD1C-6A3F32B148F3}" srcOrd="0" destOrd="0" presId="urn:microsoft.com/office/officeart/2005/8/layout/orgChart1"/>
    <dgm:cxn modelId="{679A7BA1-AFE9-45C7-819B-086E15F4552B}" type="presParOf" srcId="{54EF5645-236E-4D9D-BD1C-6A3F32B148F3}" destId="{D4B10090-8FF6-4C73-879A-27168FF4DF2B}" srcOrd="0" destOrd="0" presId="urn:microsoft.com/office/officeart/2005/8/layout/orgChart1"/>
    <dgm:cxn modelId="{1F86CF3A-87AB-46BB-93C3-4585710243A9}" type="presParOf" srcId="{54EF5645-236E-4D9D-BD1C-6A3F32B148F3}" destId="{BE3AECF5-005F-4846-BB42-44100276961C}" srcOrd="1" destOrd="0" presId="urn:microsoft.com/office/officeart/2005/8/layout/orgChart1"/>
    <dgm:cxn modelId="{92EE085B-586F-4868-92EA-5235BDCAC9B5}" type="presParOf" srcId="{771FB867-68B6-4956-9C66-F3B967DFCD76}" destId="{DC7922F9-A727-450D-9518-0209270E4495}" srcOrd="1" destOrd="0" presId="urn:microsoft.com/office/officeart/2005/8/layout/orgChart1"/>
    <dgm:cxn modelId="{D5638D04-212E-447F-BD7F-A1456A8E1D26}" type="presParOf" srcId="{DC7922F9-A727-450D-9518-0209270E4495}" destId="{FDA55A88-B28E-4362-8D06-03D9422035F3}" srcOrd="0" destOrd="0" presId="urn:microsoft.com/office/officeart/2005/8/layout/orgChart1"/>
    <dgm:cxn modelId="{9F267E6E-9A3C-454D-8F1E-D53BD53F7A8D}" type="presParOf" srcId="{DC7922F9-A727-450D-9518-0209270E4495}" destId="{839B4996-FBEE-41AF-B442-FB1F6FE95ACF}" srcOrd="1" destOrd="0" presId="urn:microsoft.com/office/officeart/2005/8/layout/orgChart1"/>
    <dgm:cxn modelId="{AB607453-5182-4739-BD5B-5208587A9AAA}" type="presParOf" srcId="{839B4996-FBEE-41AF-B442-FB1F6FE95ACF}" destId="{EA9427D2-2319-4452-B568-039FB5944B71}" srcOrd="0" destOrd="0" presId="urn:microsoft.com/office/officeart/2005/8/layout/orgChart1"/>
    <dgm:cxn modelId="{DB856902-0E58-488A-A9A7-F239BB2C2BC8}" type="presParOf" srcId="{EA9427D2-2319-4452-B568-039FB5944B71}" destId="{A8B25ACF-F1B6-4669-B1B6-C7E09C92265E}" srcOrd="0" destOrd="0" presId="urn:microsoft.com/office/officeart/2005/8/layout/orgChart1"/>
    <dgm:cxn modelId="{D88E172D-C231-4E47-AD11-D584CD26B147}" type="presParOf" srcId="{EA9427D2-2319-4452-B568-039FB5944B71}" destId="{32D2C039-4025-4C6A-863B-9B73A797DD97}" srcOrd="1" destOrd="0" presId="urn:microsoft.com/office/officeart/2005/8/layout/orgChart1"/>
    <dgm:cxn modelId="{A6D9CF40-8F55-40C5-AA1D-D6E94F2C2359}" type="presParOf" srcId="{839B4996-FBEE-41AF-B442-FB1F6FE95ACF}" destId="{74B71E1B-127E-44DD-8BA4-2170FC03A4E9}" srcOrd="1" destOrd="0" presId="urn:microsoft.com/office/officeart/2005/8/layout/orgChart1"/>
    <dgm:cxn modelId="{F56B0562-8F91-45E1-A157-CAE8D9DAD09E}" type="presParOf" srcId="{839B4996-FBEE-41AF-B442-FB1F6FE95ACF}" destId="{490D9DA6-6E67-469E-A41F-EC68C24DAB91}" srcOrd="2" destOrd="0" presId="urn:microsoft.com/office/officeart/2005/8/layout/orgChart1"/>
    <dgm:cxn modelId="{1B25621F-D585-4FD5-B6B9-58CA66FBFB76}" type="presParOf" srcId="{771FB867-68B6-4956-9C66-F3B967DFCD76}" destId="{94FF193E-7C05-4362-8D06-72B45CD63DBF}" srcOrd="2" destOrd="0" presId="urn:microsoft.com/office/officeart/2005/8/layout/orgChart1"/>
    <dgm:cxn modelId="{7E572CBD-98E0-4435-B8A3-4F12CFDEA4B7}" type="presParOf" srcId="{259A1CC5-4B22-449E-AEE9-9F2913CF93DD}" destId="{EF6FE7D2-D643-43EC-BDA6-AE03E6812338}" srcOrd="2" destOrd="0" presId="urn:microsoft.com/office/officeart/2005/8/layout/orgChart1"/>
    <dgm:cxn modelId="{EC7B3067-9932-4B22-A62A-A71A690CF6ED}" type="presParOf" srcId="{259A1CC5-4B22-449E-AEE9-9F2913CF93DD}" destId="{8C2C7BCE-090F-408C-8C24-9E1158C95E84}" srcOrd="3" destOrd="0" presId="urn:microsoft.com/office/officeart/2005/8/layout/orgChart1"/>
    <dgm:cxn modelId="{E492EAB0-6534-4E0C-B04C-3BC092E45934}" type="presParOf" srcId="{8C2C7BCE-090F-408C-8C24-9E1158C95E84}" destId="{EE6D80CD-ACE6-4F98-968B-0E0223FDCA9C}" srcOrd="0" destOrd="0" presId="urn:microsoft.com/office/officeart/2005/8/layout/orgChart1"/>
    <dgm:cxn modelId="{6B7481C0-31E2-412B-A660-DBB7C417EFE8}" type="presParOf" srcId="{EE6D80CD-ACE6-4F98-968B-0E0223FDCA9C}" destId="{71B73BB5-3761-48C1-ABE9-24E6474ED65F}" srcOrd="0" destOrd="0" presId="urn:microsoft.com/office/officeart/2005/8/layout/orgChart1"/>
    <dgm:cxn modelId="{8FFC9579-FC2F-4137-BA70-2351D35DB854}" type="presParOf" srcId="{EE6D80CD-ACE6-4F98-968B-0E0223FDCA9C}" destId="{0E17BB38-2042-4046-95C7-76627045B2DB}" srcOrd="1" destOrd="0" presId="urn:microsoft.com/office/officeart/2005/8/layout/orgChart1"/>
    <dgm:cxn modelId="{6BB4CCEA-699F-4588-8E4D-2B04F8296370}" type="presParOf" srcId="{8C2C7BCE-090F-408C-8C24-9E1158C95E84}" destId="{BE9FFDEB-862C-4C58-9A4A-39E070BC039B}" srcOrd="1" destOrd="0" presId="urn:microsoft.com/office/officeart/2005/8/layout/orgChart1"/>
    <dgm:cxn modelId="{03C70EDA-6DBD-4958-A01B-6CC9935F4539}" type="presParOf" srcId="{BE9FFDEB-862C-4C58-9A4A-39E070BC039B}" destId="{6CE2A7EE-DA89-41EA-910B-73CA83C44B03}" srcOrd="0" destOrd="0" presId="urn:microsoft.com/office/officeart/2005/8/layout/orgChart1"/>
    <dgm:cxn modelId="{33E3419E-ECF9-43EF-979E-46224FAB9A29}" type="presParOf" srcId="{BE9FFDEB-862C-4C58-9A4A-39E070BC039B}" destId="{FDFB84A1-17A9-4642-B4E4-1487CBF2FDC1}" srcOrd="1" destOrd="0" presId="urn:microsoft.com/office/officeart/2005/8/layout/orgChart1"/>
    <dgm:cxn modelId="{6FCC5F97-3F55-49CB-9DBC-C7BDFC3D67EF}" type="presParOf" srcId="{FDFB84A1-17A9-4642-B4E4-1487CBF2FDC1}" destId="{A2F0C88E-92DB-46B6-B728-B7674B61C123}" srcOrd="0" destOrd="0" presId="urn:microsoft.com/office/officeart/2005/8/layout/orgChart1"/>
    <dgm:cxn modelId="{3DE40998-3D6E-4F15-9541-895FDDA8AD07}" type="presParOf" srcId="{A2F0C88E-92DB-46B6-B728-B7674B61C123}" destId="{C5B9B4DC-1812-457A-8D7F-D0C001D00B55}" srcOrd="0" destOrd="0" presId="urn:microsoft.com/office/officeart/2005/8/layout/orgChart1"/>
    <dgm:cxn modelId="{FA7D35CB-88CD-446A-9C89-8B2CECEDB49E}" type="presParOf" srcId="{A2F0C88E-92DB-46B6-B728-B7674B61C123}" destId="{9E0F4127-F4C8-443A-A28C-108FF75459F3}" srcOrd="1" destOrd="0" presId="urn:microsoft.com/office/officeart/2005/8/layout/orgChart1"/>
    <dgm:cxn modelId="{766A1673-D243-4680-8588-1E772FAF56A8}" type="presParOf" srcId="{FDFB84A1-17A9-4642-B4E4-1487CBF2FDC1}" destId="{DA93B4A5-75FF-4880-9101-F39C7485430A}" srcOrd="1" destOrd="0" presId="urn:microsoft.com/office/officeart/2005/8/layout/orgChart1"/>
    <dgm:cxn modelId="{23E8E99D-02B9-4069-9659-B70D3A1F0FB7}" type="presParOf" srcId="{DA93B4A5-75FF-4880-9101-F39C7485430A}" destId="{70B30BC6-4865-4BD5-BD2B-3E4AFAA2A57A}" srcOrd="0" destOrd="0" presId="urn:microsoft.com/office/officeart/2005/8/layout/orgChart1"/>
    <dgm:cxn modelId="{843ED786-4FF2-40E8-A143-3D733394B6E6}" type="presParOf" srcId="{DA93B4A5-75FF-4880-9101-F39C7485430A}" destId="{372AB1E0-9F76-4AD8-A1E7-B3428241098C}" srcOrd="1" destOrd="0" presId="urn:microsoft.com/office/officeart/2005/8/layout/orgChart1"/>
    <dgm:cxn modelId="{1E448DA5-A67A-494E-8A39-8BD62C655B28}" type="presParOf" srcId="{372AB1E0-9F76-4AD8-A1E7-B3428241098C}" destId="{44D4ECBD-BC74-44E3-948A-8919F08A861B}" srcOrd="0" destOrd="0" presId="urn:microsoft.com/office/officeart/2005/8/layout/orgChart1"/>
    <dgm:cxn modelId="{83F9D153-9093-49B2-8EE6-6131722E2849}" type="presParOf" srcId="{44D4ECBD-BC74-44E3-948A-8919F08A861B}" destId="{317CB3E8-0F80-4C38-B5C4-FA8C5EA9C4B4}" srcOrd="0" destOrd="0" presId="urn:microsoft.com/office/officeart/2005/8/layout/orgChart1"/>
    <dgm:cxn modelId="{24CA37DA-F08A-40F0-84D6-78EA3FAC328A}" type="presParOf" srcId="{44D4ECBD-BC74-44E3-948A-8919F08A861B}" destId="{F059B483-55DD-42D8-A88E-A9A31038F5DD}" srcOrd="1" destOrd="0" presId="urn:microsoft.com/office/officeart/2005/8/layout/orgChart1"/>
    <dgm:cxn modelId="{804E470B-46BF-48FB-92E8-8A8A4721FB6A}" type="presParOf" srcId="{372AB1E0-9F76-4AD8-A1E7-B3428241098C}" destId="{6EF70253-9B92-45AD-A3CF-502FCEC555E5}" srcOrd="1" destOrd="0" presId="urn:microsoft.com/office/officeart/2005/8/layout/orgChart1"/>
    <dgm:cxn modelId="{4F8C3787-E9BD-44CD-A976-8244D8A9F1DE}" type="presParOf" srcId="{6EF70253-9B92-45AD-A3CF-502FCEC555E5}" destId="{FA9149B8-ED05-4C1C-B9B0-E64E14612EFA}" srcOrd="0" destOrd="0" presId="urn:microsoft.com/office/officeart/2005/8/layout/orgChart1"/>
    <dgm:cxn modelId="{E7087A81-B262-4D89-8BFA-318DC125FA71}" type="presParOf" srcId="{6EF70253-9B92-45AD-A3CF-502FCEC555E5}" destId="{D199FAD6-8C93-4059-B43D-45C5352B9602}" srcOrd="1" destOrd="0" presId="urn:microsoft.com/office/officeart/2005/8/layout/orgChart1"/>
    <dgm:cxn modelId="{CD2E5CAB-7DCD-45CB-A83D-E9FD5D3D351A}" type="presParOf" srcId="{D199FAD6-8C93-4059-B43D-45C5352B9602}" destId="{2EAF21CF-077C-4BF4-9EA1-0E107E398155}" srcOrd="0" destOrd="0" presId="urn:microsoft.com/office/officeart/2005/8/layout/orgChart1"/>
    <dgm:cxn modelId="{001F1E98-68FB-4AD4-9768-C516CC0ACA09}" type="presParOf" srcId="{2EAF21CF-077C-4BF4-9EA1-0E107E398155}" destId="{50A09DE0-5A39-44DB-B309-18B64F177099}" srcOrd="0" destOrd="0" presId="urn:microsoft.com/office/officeart/2005/8/layout/orgChart1"/>
    <dgm:cxn modelId="{5DCA95FE-13E2-4B8F-B44A-6FED0D4DED48}" type="presParOf" srcId="{2EAF21CF-077C-4BF4-9EA1-0E107E398155}" destId="{A5716ECB-D0F1-47B4-88A3-F98EC6887679}" srcOrd="1" destOrd="0" presId="urn:microsoft.com/office/officeart/2005/8/layout/orgChart1"/>
    <dgm:cxn modelId="{0D2806B9-2662-4D5D-AD9A-244A4FC4BC1B}" type="presParOf" srcId="{D199FAD6-8C93-4059-B43D-45C5352B9602}" destId="{6415AE26-BAAE-434D-88EC-E8767F66966B}" srcOrd="1" destOrd="0" presId="urn:microsoft.com/office/officeart/2005/8/layout/orgChart1"/>
    <dgm:cxn modelId="{40B200C5-0317-4307-BC71-84C26BC9AF8F}" type="presParOf" srcId="{D199FAD6-8C93-4059-B43D-45C5352B9602}" destId="{F8DB2818-3FA8-4B67-BC2B-5FA98AAFEBF6}" srcOrd="2" destOrd="0" presId="urn:microsoft.com/office/officeart/2005/8/layout/orgChart1"/>
    <dgm:cxn modelId="{AF017779-A132-4C79-93C6-A158F30C0C2B}" type="presParOf" srcId="{372AB1E0-9F76-4AD8-A1E7-B3428241098C}" destId="{329F7DF6-2B13-48A7-8E1D-7F9ACF08E8CF}" srcOrd="2" destOrd="0" presId="urn:microsoft.com/office/officeart/2005/8/layout/orgChart1"/>
    <dgm:cxn modelId="{68722D00-0651-4005-B389-16217B652C7C}" type="presParOf" srcId="{DA93B4A5-75FF-4880-9101-F39C7485430A}" destId="{4BA08D68-79BD-48C3-9250-C31AD936D687}" srcOrd="2" destOrd="0" presId="urn:microsoft.com/office/officeart/2005/8/layout/orgChart1"/>
    <dgm:cxn modelId="{E27EF378-3E7D-4F96-AE94-26B1500F6C01}" type="presParOf" srcId="{DA93B4A5-75FF-4880-9101-F39C7485430A}" destId="{6D777FFC-1B5E-4BF5-8E90-9FED16ACA79A}" srcOrd="3" destOrd="0" presId="urn:microsoft.com/office/officeart/2005/8/layout/orgChart1"/>
    <dgm:cxn modelId="{249528DD-4A2B-418C-84E3-60BDB0B8DD9D}" type="presParOf" srcId="{6D777FFC-1B5E-4BF5-8E90-9FED16ACA79A}" destId="{3B7001FB-FC6D-467A-BEEF-2BEA871FABE0}" srcOrd="0" destOrd="0" presId="urn:microsoft.com/office/officeart/2005/8/layout/orgChart1"/>
    <dgm:cxn modelId="{3BB0CCAD-11E5-451B-94B8-5F9F9F08272F}" type="presParOf" srcId="{3B7001FB-FC6D-467A-BEEF-2BEA871FABE0}" destId="{26A2697C-BC36-40EA-8199-62D26EF88BF9}" srcOrd="0" destOrd="0" presId="urn:microsoft.com/office/officeart/2005/8/layout/orgChart1"/>
    <dgm:cxn modelId="{AD32DD1A-4CA9-4ADC-90FC-71807531B2EF}" type="presParOf" srcId="{3B7001FB-FC6D-467A-BEEF-2BEA871FABE0}" destId="{87502606-73A2-4302-976F-8613CCAD8DC4}" srcOrd="1" destOrd="0" presId="urn:microsoft.com/office/officeart/2005/8/layout/orgChart1"/>
    <dgm:cxn modelId="{D982DD49-69BB-4EE7-B980-5D7F13CB878D}" type="presParOf" srcId="{6D777FFC-1B5E-4BF5-8E90-9FED16ACA79A}" destId="{C9D255A5-287C-4C81-A83A-616440A32747}" srcOrd="1" destOrd="0" presId="urn:microsoft.com/office/officeart/2005/8/layout/orgChart1"/>
    <dgm:cxn modelId="{3F485FAB-2F3C-462D-8453-080A13564911}" type="presParOf" srcId="{C9D255A5-287C-4C81-A83A-616440A32747}" destId="{D3692114-211F-42AF-AF7A-86F29CA57FE0}" srcOrd="0" destOrd="0" presId="urn:microsoft.com/office/officeart/2005/8/layout/orgChart1"/>
    <dgm:cxn modelId="{55ECDEDA-6FBD-4BDF-8F13-5F9F667F5B83}" type="presParOf" srcId="{C9D255A5-287C-4C81-A83A-616440A32747}" destId="{56BD2F67-F37B-4A2B-8528-EF29CE15FE96}" srcOrd="1" destOrd="0" presId="urn:microsoft.com/office/officeart/2005/8/layout/orgChart1"/>
    <dgm:cxn modelId="{BFE3EE79-6762-4E86-9A39-12CC09A49D47}" type="presParOf" srcId="{56BD2F67-F37B-4A2B-8528-EF29CE15FE96}" destId="{150505E2-0166-4DAB-B383-80E68BBFCAE3}" srcOrd="0" destOrd="0" presId="urn:microsoft.com/office/officeart/2005/8/layout/orgChart1"/>
    <dgm:cxn modelId="{4CD9DFA5-28E4-4773-8073-8CF80C7303EF}" type="presParOf" srcId="{150505E2-0166-4DAB-B383-80E68BBFCAE3}" destId="{DC834A20-8BEF-4F34-BACE-C452942A4286}" srcOrd="0" destOrd="0" presId="urn:microsoft.com/office/officeart/2005/8/layout/orgChart1"/>
    <dgm:cxn modelId="{CA4966F4-7C7E-4459-8F0E-B36FEE124E6B}" type="presParOf" srcId="{150505E2-0166-4DAB-B383-80E68BBFCAE3}" destId="{05D7CC1E-A4DC-4D68-9413-0D76B17B6903}" srcOrd="1" destOrd="0" presId="urn:microsoft.com/office/officeart/2005/8/layout/orgChart1"/>
    <dgm:cxn modelId="{D02D5EB7-BE0F-4CBA-BF37-4C4463BD20AB}" type="presParOf" srcId="{56BD2F67-F37B-4A2B-8528-EF29CE15FE96}" destId="{48C89CCD-A310-402F-A39B-40B9BEF4DD1C}" srcOrd="1" destOrd="0" presId="urn:microsoft.com/office/officeart/2005/8/layout/orgChart1"/>
    <dgm:cxn modelId="{D729608E-162C-4DCC-B1B1-573EC41D224F}" type="presParOf" srcId="{56BD2F67-F37B-4A2B-8528-EF29CE15FE96}" destId="{3D0E9ABC-5FCB-4A9C-B221-54DF9FE40E4B}" srcOrd="2" destOrd="0" presId="urn:microsoft.com/office/officeart/2005/8/layout/orgChart1"/>
    <dgm:cxn modelId="{76CE3E36-99BB-47BA-81F8-36A66BD27AF3}" type="presParOf" srcId="{6D777FFC-1B5E-4BF5-8E90-9FED16ACA79A}" destId="{DA25DD22-F4A0-4E9E-A8FA-61D48BBBA6D7}" srcOrd="2" destOrd="0" presId="urn:microsoft.com/office/officeart/2005/8/layout/orgChart1"/>
    <dgm:cxn modelId="{5AE10030-B879-42E6-9C40-CB1D94F379DE}" type="presParOf" srcId="{DA93B4A5-75FF-4880-9101-F39C7485430A}" destId="{4691D03D-D528-4B63-BA8C-A67B3AEEBEA9}" srcOrd="4" destOrd="0" presId="urn:microsoft.com/office/officeart/2005/8/layout/orgChart1"/>
    <dgm:cxn modelId="{421BA23A-1823-4D6B-8AD0-477E04A1BF4F}" type="presParOf" srcId="{DA93B4A5-75FF-4880-9101-F39C7485430A}" destId="{37C10085-D543-4172-8382-F1FE1A810BEC}" srcOrd="5" destOrd="0" presId="urn:microsoft.com/office/officeart/2005/8/layout/orgChart1"/>
    <dgm:cxn modelId="{DEA5C311-38BC-4769-9438-331761BD9B8C}" type="presParOf" srcId="{37C10085-D543-4172-8382-F1FE1A810BEC}" destId="{6216081D-2D11-4FDD-8F4F-7921D5F5E2A8}" srcOrd="0" destOrd="0" presId="urn:microsoft.com/office/officeart/2005/8/layout/orgChart1"/>
    <dgm:cxn modelId="{8C2C9499-62F0-4F7B-9398-0C466F1D926B}" type="presParOf" srcId="{6216081D-2D11-4FDD-8F4F-7921D5F5E2A8}" destId="{90138861-F5C8-483E-BD5D-82C6B4437F1B}" srcOrd="0" destOrd="0" presId="urn:microsoft.com/office/officeart/2005/8/layout/orgChart1"/>
    <dgm:cxn modelId="{A057B29E-E396-44C9-8350-2B280B67ADFE}" type="presParOf" srcId="{6216081D-2D11-4FDD-8F4F-7921D5F5E2A8}" destId="{23520556-A9E2-4881-9CE3-88C1AC24CB8A}" srcOrd="1" destOrd="0" presId="urn:microsoft.com/office/officeart/2005/8/layout/orgChart1"/>
    <dgm:cxn modelId="{D4F112F4-2362-49E5-B5CD-E568B232B40C}" type="presParOf" srcId="{37C10085-D543-4172-8382-F1FE1A810BEC}" destId="{7FF217C9-534B-4B6D-9C7F-1A8BE2652F34}" srcOrd="1" destOrd="0" presId="urn:microsoft.com/office/officeart/2005/8/layout/orgChart1"/>
    <dgm:cxn modelId="{BA59F909-3C55-45AE-8D19-996527480DB5}" type="presParOf" srcId="{7FF217C9-534B-4B6D-9C7F-1A8BE2652F34}" destId="{CFFF61DC-78CD-431F-8D4C-FDD3D4881620}" srcOrd="0" destOrd="0" presId="urn:microsoft.com/office/officeart/2005/8/layout/orgChart1"/>
    <dgm:cxn modelId="{1EBC2D29-7E08-4B54-A97B-68561EF042FE}" type="presParOf" srcId="{7FF217C9-534B-4B6D-9C7F-1A8BE2652F34}" destId="{962BD34F-E8B3-4DBA-841E-CA1863BA9CE5}" srcOrd="1" destOrd="0" presId="urn:microsoft.com/office/officeart/2005/8/layout/orgChart1"/>
    <dgm:cxn modelId="{1D1A12B7-6908-4CCB-B3CF-5F8231DBF393}" type="presParOf" srcId="{962BD34F-E8B3-4DBA-841E-CA1863BA9CE5}" destId="{71C7A493-1DE8-4E1B-81C8-816248B76B10}" srcOrd="0" destOrd="0" presId="urn:microsoft.com/office/officeart/2005/8/layout/orgChart1"/>
    <dgm:cxn modelId="{4450A50A-0B66-463C-8A14-52E34A76D44D}" type="presParOf" srcId="{71C7A493-1DE8-4E1B-81C8-816248B76B10}" destId="{E4F14888-3A62-4BC1-990F-51BC2837A3AE}" srcOrd="0" destOrd="0" presId="urn:microsoft.com/office/officeart/2005/8/layout/orgChart1"/>
    <dgm:cxn modelId="{64750520-3384-4BF7-AD38-E248F2627525}" type="presParOf" srcId="{71C7A493-1DE8-4E1B-81C8-816248B76B10}" destId="{D3BD24B6-84B3-48C5-BD4C-7DCBA0F0B7D8}" srcOrd="1" destOrd="0" presId="urn:microsoft.com/office/officeart/2005/8/layout/orgChart1"/>
    <dgm:cxn modelId="{F528A4F9-DFA5-496C-9D3C-94D01B37B2E7}" type="presParOf" srcId="{962BD34F-E8B3-4DBA-841E-CA1863BA9CE5}" destId="{F9DFC2DA-64E7-4B0B-980A-23B3C1BEFB30}" srcOrd="1" destOrd="0" presId="urn:microsoft.com/office/officeart/2005/8/layout/orgChart1"/>
    <dgm:cxn modelId="{49173EAA-0C1D-451F-8297-00979E644EFC}" type="presParOf" srcId="{962BD34F-E8B3-4DBA-841E-CA1863BA9CE5}" destId="{8A9532C3-D3E7-4778-8B23-4FFFCB657409}" srcOrd="2" destOrd="0" presId="urn:microsoft.com/office/officeart/2005/8/layout/orgChart1"/>
    <dgm:cxn modelId="{DC261EE7-B488-47BB-8549-C11303BDE63E}" type="presParOf" srcId="{37C10085-D543-4172-8382-F1FE1A810BEC}" destId="{1F173C91-67EB-4875-A367-A7D4DC8585E9}" srcOrd="2" destOrd="0" presId="urn:microsoft.com/office/officeart/2005/8/layout/orgChart1"/>
    <dgm:cxn modelId="{63ABA9A4-04AB-486D-B7AF-6AE079990D45}" type="presParOf" srcId="{FDFB84A1-17A9-4642-B4E4-1487CBF2FDC1}" destId="{EFAC119A-CCDC-49CB-B251-A7DE99C68A89}" srcOrd="2" destOrd="0" presId="urn:microsoft.com/office/officeart/2005/8/layout/orgChart1"/>
    <dgm:cxn modelId="{EAE1A14F-8CDC-4E98-818F-8DC5CDEB9B74}" type="presParOf" srcId="{8C2C7BCE-090F-408C-8C24-9E1158C95E84}" destId="{49E09A52-565A-48C0-94F5-73D280361124}" srcOrd="2" destOrd="0" presId="urn:microsoft.com/office/officeart/2005/8/layout/orgChart1"/>
    <dgm:cxn modelId="{1A6A3CF9-6C32-4D70-9048-723CCD51F62A}" type="presParOf" srcId="{EBD62EED-6B95-4CE1-AA44-1D5BD811B03C}" destId="{2A867FEE-C9B0-4734-A665-12C4E6DD916D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A05B7622-CE9E-44BB-ADD4-46F9F02D17E5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x-none"/>
        </a:p>
      </dgm:t>
    </dgm:pt>
    <dgm:pt modelId="{B000B176-75A8-43FC-9AB5-B472E02DFF74}">
      <dgm:prSet phldrT="[Text]"/>
      <dgm:spPr/>
      <dgm:t>
        <a:bodyPr/>
        <a:lstStyle/>
        <a:p>
          <a:r>
            <a:rPr lang="en-US" dirty="0"/>
            <a:t>POP</a:t>
          </a:r>
          <a:endParaRPr lang="x-none" dirty="0"/>
        </a:p>
      </dgm:t>
    </dgm:pt>
    <dgm:pt modelId="{B5C194BC-CB8F-4350-98F7-4B9BC4C39E45}" type="parTrans" cxnId="{75597CFA-42C7-4E24-AF7A-C41459019A34}">
      <dgm:prSet/>
      <dgm:spPr/>
      <dgm:t>
        <a:bodyPr/>
        <a:lstStyle/>
        <a:p>
          <a:endParaRPr lang="x-none"/>
        </a:p>
      </dgm:t>
    </dgm:pt>
    <dgm:pt modelId="{2C47FD68-D36D-4A1B-A835-FA5044DF5FB5}" type="sibTrans" cxnId="{75597CFA-42C7-4E24-AF7A-C41459019A34}">
      <dgm:prSet/>
      <dgm:spPr/>
      <dgm:t>
        <a:bodyPr/>
        <a:lstStyle/>
        <a:p>
          <a:endParaRPr lang="x-none"/>
        </a:p>
      </dgm:t>
    </dgm:pt>
    <dgm:pt modelId="{60FEEF8D-4C2E-4C50-9297-34653FD9F0BE}">
      <dgm:prSet phldrT="[Text]"/>
      <dgm:spPr/>
      <dgm:t>
        <a:bodyPr/>
        <a:lstStyle/>
        <a:p>
          <a:r>
            <a:rPr lang="en-US" dirty="0"/>
            <a:t>Progesterone only injections </a:t>
          </a:r>
          <a:endParaRPr lang="x-none" dirty="0"/>
        </a:p>
      </dgm:t>
    </dgm:pt>
    <dgm:pt modelId="{F45D22B9-CAFB-409D-821C-69124C549F4C}" type="parTrans" cxnId="{565CAB87-89C3-42EE-8B4D-A18CF3B8758B}">
      <dgm:prSet/>
      <dgm:spPr/>
      <dgm:t>
        <a:bodyPr/>
        <a:lstStyle/>
        <a:p>
          <a:endParaRPr lang="x-none"/>
        </a:p>
      </dgm:t>
    </dgm:pt>
    <dgm:pt modelId="{11DAD8EF-DB01-4FC7-A58B-C989F5B7239A}" type="sibTrans" cxnId="{565CAB87-89C3-42EE-8B4D-A18CF3B8758B}">
      <dgm:prSet/>
      <dgm:spPr/>
      <dgm:t>
        <a:bodyPr/>
        <a:lstStyle/>
        <a:p>
          <a:endParaRPr lang="x-none"/>
        </a:p>
      </dgm:t>
    </dgm:pt>
    <dgm:pt modelId="{787F09FC-91AA-46F9-8369-00A18655D2D0}">
      <dgm:prSet phldrT="[Text]"/>
      <dgm:spPr/>
      <dgm:t>
        <a:bodyPr/>
        <a:lstStyle/>
        <a:p>
          <a:r>
            <a:rPr lang="en-US" dirty="0"/>
            <a:t>Subdermal implants </a:t>
          </a:r>
          <a:endParaRPr lang="x-none" dirty="0"/>
        </a:p>
      </dgm:t>
    </dgm:pt>
    <dgm:pt modelId="{4299EEDC-41ED-43FC-9FF6-7DEA6BF0B2BE}" type="parTrans" cxnId="{92E7DBD9-546F-4A7E-AF71-28BE2A43791D}">
      <dgm:prSet/>
      <dgm:spPr/>
      <dgm:t>
        <a:bodyPr/>
        <a:lstStyle/>
        <a:p>
          <a:endParaRPr lang="x-none"/>
        </a:p>
      </dgm:t>
    </dgm:pt>
    <dgm:pt modelId="{9DC3CBCE-4BF6-40B8-B2F9-F02B646DEEF2}" type="sibTrans" cxnId="{92E7DBD9-546F-4A7E-AF71-28BE2A43791D}">
      <dgm:prSet/>
      <dgm:spPr/>
      <dgm:t>
        <a:bodyPr/>
        <a:lstStyle/>
        <a:p>
          <a:endParaRPr lang="x-none"/>
        </a:p>
      </dgm:t>
    </dgm:pt>
    <dgm:pt modelId="{107CB9C3-6095-410B-8868-726FC5476EA0}" type="pres">
      <dgm:prSet presAssocID="{A05B7622-CE9E-44BB-ADD4-46F9F02D17E5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5FFB5480-9E1E-4FAD-952E-8571D6BFB6D9}" type="pres">
      <dgm:prSet presAssocID="{B000B176-75A8-43FC-9AB5-B472E02DFF74}" presName="parentLin" presStyleCnt="0"/>
      <dgm:spPr/>
    </dgm:pt>
    <dgm:pt modelId="{67475C37-BB46-438A-8B69-D21298705B60}" type="pres">
      <dgm:prSet presAssocID="{B000B176-75A8-43FC-9AB5-B472E02DFF74}" presName="parentLeftMargin" presStyleLbl="node1" presStyleIdx="0" presStyleCnt="3"/>
      <dgm:spPr/>
      <dgm:t>
        <a:bodyPr/>
        <a:lstStyle/>
        <a:p>
          <a:endParaRPr lang="en-US"/>
        </a:p>
      </dgm:t>
    </dgm:pt>
    <dgm:pt modelId="{7CEB496F-3715-4AA4-B5E3-3486A4B4FB01}" type="pres">
      <dgm:prSet presAssocID="{B000B176-75A8-43FC-9AB5-B472E02DFF74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B746C91-F97B-40D7-8A61-0FA302E2CBD4}" type="pres">
      <dgm:prSet presAssocID="{B000B176-75A8-43FC-9AB5-B472E02DFF74}" presName="negativeSpace" presStyleCnt="0"/>
      <dgm:spPr/>
    </dgm:pt>
    <dgm:pt modelId="{9234FDEF-85E4-4BE9-861D-4955A7DA2247}" type="pres">
      <dgm:prSet presAssocID="{B000B176-75A8-43FC-9AB5-B472E02DFF74}" presName="childText" presStyleLbl="conFgAcc1" presStyleIdx="0" presStyleCnt="3">
        <dgm:presLayoutVars>
          <dgm:bulletEnabled val="1"/>
        </dgm:presLayoutVars>
      </dgm:prSet>
      <dgm:spPr/>
    </dgm:pt>
    <dgm:pt modelId="{0C7EFCD5-303D-4CC2-928D-D88E46A0F7CF}" type="pres">
      <dgm:prSet presAssocID="{2C47FD68-D36D-4A1B-A835-FA5044DF5FB5}" presName="spaceBetweenRectangles" presStyleCnt="0"/>
      <dgm:spPr/>
    </dgm:pt>
    <dgm:pt modelId="{7234DF87-A960-49CA-A3E0-6479EE077E7A}" type="pres">
      <dgm:prSet presAssocID="{60FEEF8D-4C2E-4C50-9297-34653FD9F0BE}" presName="parentLin" presStyleCnt="0"/>
      <dgm:spPr/>
    </dgm:pt>
    <dgm:pt modelId="{22371B8C-0781-4A8F-AB2D-A3E131AB0CE9}" type="pres">
      <dgm:prSet presAssocID="{60FEEF8D-4C2E-4C50-9297-34653FD9F0BE}" presName="parentLeftMargin" presStyleLbl="node1" presStyleIdx="0" presStyleCnt="3"/>
      <dgm:spPr/>
      <dgm:t>
        <a:bodyPr/>
        <a:lstStyle/>
        <a:p>
          <a:endParaRPr lang="en-US"/>
        </a:p>
      </dgm:t>
    </dgm:pt>
    <dgm:pt modelId="{3060053B-31B0-49B9-96AC-64413F8B3EC1}" type="pres">
      <dgm:prSet presAssocID="{60FEEF8D-4C2E-4C50-9297-34653FD9F0BE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06127DE-3140-40CC-9C3F-CF29ECA5943D}" type="pres">
      <dgm:prSet presAssocID="{60FEEF8D-4C2E-4C50-9297-34653FD9F0BE}" presName="negativeSpace" presStyleCnt="0"/>
      <dgm:spPr/>
    </dgm:pt>
    <dgm:pt modelId="{D687279B-5B25-48E3-A4EF-93857F59C358}" type="pres">
      <dgm:prSet presAssocID="{60FEEF8D-4C2E-4C50-9297-34653FD9F0BE}" presName="childText" presStyleLbl="conFgAcc1" presStyleIdx="1" presStyleCnt="3">
        <dgm:presLayoutVars>
          <dgm:bulletEnabled val="1"/>
        </dgm:presLayoutVars>
      </dgm:prSet>
      <dgm:spPr/>
    </dgm:pt>
    <dgm:pt modelId="{EA38962E-2384-41A9-B61D-8CEAC9935094}" type="pres">
      <dgm:prSet presAssocID="{11DAD8EF-DB01-4FC7-A58B-C989F5B7239A}" presName="spaceBetweenRectangles" presStyleCnt="0"/>
      <dgm:spPr/>
    </dgm:pt>
    <dgm:pt modelId="{0EA90D4D-D8E7-4E46-BE3B-316F00BB498F}" type="pres">
      <dgm:prSet presAssocID="{787F09FC-91AA-46F9-8369-00A18655D2D0}" presName="parentLin" presStyleCnt="0"/>
      <dgm:spPr/>
    </dgm:pt>
    <dgm:pt modelId="{20DB0AB8-71B2-4F38-831E-28F33DADF14F}" type="pres">
      <dgm:prSet presAssocID="{787F09FC-91AA-46F9-8369-00A18655D2D0}" presName="parentLeftMargin" presStyleLbl="node1" presStyleIdx="1" presStyleCnt="3"/>
      <dgm:spPr/>
      <dgm:t>
        <a:bodyPr/>
        <a:lstStyle/>
        <a:p>
          <a:endParaRPr lang="en-US"/>
        </a:p>
      </dgm:t>
    </dgm:pt>
    <dgm:pt modelId="{987FCEC7-8F47-461F-9182-7DCBA0FD3587}" type="pres">
      <dgm:prSet presAssocID="{787F09FC-91AA-46F9-8369-00A18655D2D0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52F3C2D-2B2A-47AE-A8C7-6B3B0C7E8B2E}" type="pres">
      <dgm:prSet presAssocID="{787F09FC-91AA-46F9-8369-00A18655D2D0}" presName="negativeSpace" presStyleCnt="0"/>
      <dgm:spPr/>
    </dgm:pt>
    <dgm:pt modelId="{E2D741CF-B377-4159-8216-2356BDA194F8}" type="pres">
      <dgm:prSet presAssocID="{787F09FC-91AA-46F9-8369-00A18655D2D0}" presName="childText" presStyleLbl="conFgAcc1" presStyleIdx="2" presStyleCnt="3">
        <dgm:presLayoutVars>
          <dgm:bulletEnabled val="1"/>
        </dgm:presLayoutVars>
      </dgm:prSet>
      <dgm:spPr/>
    </dgm:pt>
  </dgm:ptLst>
  <dgm:cxnLst>
    <dgm:cxn modelId="{7D777E30-A012-4E07-BA6D-1AA5BFB55EE4}" type="presOf" srcId="{787F09FC-91AA-46F9-8369-00A18655D2D0}" destId="{987FCEC7-8F47-461F-9182-7DCBA0FD3587}" srcOrd="1" destOrd="0" presId="urn:microsoft.com/office/officeart/2005/8/layout/list1"/>
    <dgm:cxn modelId="{8723045D-14F7-47F1-97D1-A3F5E707CC4B}" type="presOf" srcId="{60FEEF8D-4C2E-4C50-9297-34653FD9F0BE}" destId="{3060053B-31B0-49B9-96AC-64413F8B3EC1}" srcOrd="1" destOrd="0" presId="urn:microsoft.com/office/officeart/2005/8/layout/list1"/>
    <dgm:cxn modelId="{92E7DBD9-546F-4A7E-AF71-28BE2A43791D}" srcId="{A05B7622-CE9E-44BB-ADD4-46F9F02D17E5}" destId="{787F09FC-91AA-46F9-8369-00A18655D2D0}" srcOrd="2" destOrd="0" parTransId="{4299EEDC-41ED-43FC-9FF6-7DEA6BF0B2BE}" sibTransId="{9DC3CBCE-4BF6-40B8-B2F9-F02B646DEEF2}"/>
    <dgm:cxn modelId="{20254FC8-C7C5-40AA-9FE9-08B1203614D9}" type="presOf" srcId="{B000B176-75A8-43FC-9AB5-B472E02DFF74}" destId="{67475C37-BB46-438A-8B69-D21298705B60}" srcOrd="0" destOrd="0" presId="urn:microsoft.com/office/officeart/2005/8/layout/list1"/>
    <dgm:cxn modelId="{652A036E-9248-421A-85B0-21DD0ADB0BF2}" type="presOf" srcId="{60FEEF8D-4C2E-4C50-9297-34653FD9F0BE}" destId="{22371B8C-0781-4A8F-AB2D-A3E131AB0CE9}" srcOrd="0" destOrd="0" presId="urn:microsoft.com/office/officeart/2005/8/layout/list1"/>
    <dgm:cxn modelId="{75597CFA-42C7-4E24-AF7A-C41459019A34}" srcId="{A05B7622-CE9E-44BB-ADD4-46F9F02D17E5}" destId="{B000B176-75A8-43FC-9AB5-B472E02DFF74}" srcOrd="0" destOrd="0" parTransId="{B5C194BC-CB8F-4350-98F7-4B9BC4C39E45}" sibTransId="{2C47FD68-D36D-4A1B-A835-FA5044DF5FB5}"/>
    <dgm:cxn modelId="{3343CC91-6EB6-4287-BD31-720A521392AF}" type="presOf" srcId="{A05B7622-CE9E-44BB-ADD4-46F9F02D17E5}" destId="{107CB9C3-6095-410B-8868-726FC5476EA0}" srcOrd="0" destOrd="0" presId="urn:microsoft.com/office/officeart/2005/8/layout/list1"/>
    <dgm:cxn modelId="{62336D33-1529-403D-8D64-3E23682EF737}" type="presOf" srcId="{B000B176-75A8-43FC-9AB5-B472E02DFF74}" destId="{7CEB496F-3715-4AA4-B5E3-3486A4B4FB01}" srcOrd="1" destOrd="0" presId="urn:microsoft.com/office/officeart/2005/8/layout/list1"/>
    <dgm:cxn modelId="{565CAB87-89C3-42EE-8B4D-A18CF3B8758B}" srcId="{A05B7622-CE9E-44BB-ADD4-46F9F02D17E5}" destId="{60FEEF8D-4C2E-4C50-9297-34653FD9F0BE}" srcOrd="1" destOrd="0" parTransId="{F45D22B9-CAFB-409D-821C-69124C549F4C}" sibTransId="{11DAD8EF-DB01-4FC7-A58B-C989F5B7239A}"/>
    <dgm:cxn modelId="{23D72B14-BCAD-4F97-A432-1DF767B97C77}" type="presOf" srcId="{787F09FC-91AA-46F9-8369-00A18655D2D0}" destId="{20DB0AB8-71B2-4F38-831E-28F33DADF14F}" srcOrd="0" destOrd="0" presId="urn:microsoft.com/office/officeart/2005/8/layout/list1"/>
    <dgm:cxn modelId="{AA8BC9FA-9500-4DCB-AF3E-FFB18235B25F}" type="presParOf" srcId="{107CB9C3-6095-410B-8868-726FC5476EA0}" destId="{5FFB5480-9E1E-4FAD-952E-8571D6BFB6D9}" srcOrd="0" destOrd="0" presId="urn:microsoft.com/office/officeart/2005/8/layout/list1"/>
    <dgm:cxn modelId="{3BF96866-3BAF-4765-BDE5-2ED14F03AD82}" type="presParOf" srcId="{5FFB5480-9E1E-4FAD-952E-8571D6BFB6D9}" destId="{67475C37-BB46-438A-8B69-D21298705B60}" srcOrd="0" destOrd="0" presId="urn:microsoft.com/office/officeart/2005/8/layout/list1"/>
    <dgm:cxn modelId="{6B2D237C-97E6-4106-A242-71A0E9AFF4E4}" type="presParOf" srcId="{5FFB5480-9E1E-4FAD-952E-8571D6BFB6D9}" destId="{7CEB496F-3715-4AA4-B5E3-3486A4B4FB01}" srcOrd="1" destOrd="0" presId="urn:microsoft.com/office/officeart/2005/8/layout/list1"/>
    <dgm:cxn modelId="{176E897C-37AB-49D5-B642-93238C639035}" type="presParOf" srcId="{107CB9C3-6095-410B-8868-726FC5476EA0}" destId="{0B746C91-F97B-40D7-8A61-0FA302E2CBD4}" srcOrd="1" destOrd="0" presId="urn:microsoft.com/office/officeart/2005/8/layout/list1"/>
    <dgm:cxn modelId="{831F747F-CF64-4B85-AF05-5059E5452973}" type="presParOf" srcId="{107CB9C3-6095-410B-8868-726FC5476EA0}" destId="{9234FDEF-85E4-4BE9-861D-4955A7DA2247}" srcOrd="2" destOrd="0" presId="urn:microsoft.com/office/officeart/2005/8/layout/list1"/>
    <dgm:cxn modelId="{3D6566E5-9848-4351-9389-FCE0279A28B1}" type="presParOf" srcId="{107CB9C3-6095-410B-8868-726FC5476EA0}" destId="{0C7EFCD5-303D-4CC2-928D-D88E46A0F7CF}" srcOrd="3" destOrd="0" presId="urn:microsoft.com/office/officeart/2005/8/layout/list1"/>
    <dgm:cxn modelId="{45EE55A9-F2C4-45C9-9BA7-6139A902C94A}" type="presParOf" srcId="{107CB9C3-6095-410B-8868-726FC5476EA0}" destId="{7234DF87-A960-49CA-A3E0-6479EE077E7A}" srcOrd="4" destOrd="0" presId="urn:microsoft.com/office/officeart/2005/8/layout/list1"/>
    <dgm:cxn modelId="{2C9467A6-D518-4E13-9987-836E95D08DD1}" type="presParOf" srcId="{7234DF87-A960-49CA-A3E0-6479EE077E7A}" destId="{22371B8C-0781-4A8F-AB2D-A3E131AB0CE9}" srcOrd="0" destOrd="0" presId="urn:microsoft.com/office/officeart/2005/8/layout/list1"/>
    <dgm:cxn modelId="{9CD2CFD8-8A76-4E36-A0FB-386B06EF5D64}" type="presParOf" srcId="{7234DF87-A960-49CA-A3E0-6479EE077E7A}" destId="{3060053B-31B0-49B9-96AC-64413F8B3EC1}" srcOrd="1" destOrd="0" presId="urn:microsoft.com/office/officeart/2005/8/layout/list1"/>
    <dgm:cxn modelId="{CED5E866-3070-467A-AC4C-1AAF9ED57601}" type="presParOf" srcId="{107CB9C3-6095-410B-8868-726FC5476EA0}" destId="{306127DE-3140-40CC-9C3F-CF29ECA5943D}" srcOrd="5" destOrd="0" presId="urn:microsoft.com/office/officeart/2005/8/layout/list1"/>
    <dgm:cxn modelId="{72E5091A-C8D8-40D2-A3AC-AF349ACAB938}" type="presParOf" srcId="{107CB9C3-6095-410B-8868-726FC5476EA0}" destId="{D687279B-5B25-48E3-A4EF-93857F59C358}" srcOrd="6" destOrd="0" presId="urn:microsoft.com/office/officeart/2005/8/layout/list1"/>
    <dgm:cxn modelId="{19B47052-1CF6-453F-9CE9-9F3286E2180F}" type="presParOf" srcId="{107CB9C3-6095-410B-8868-726FC5476EA0}" destId="{EA38962E-2384-41A9-B61D-8CEAC9935094}" srcOrd="7" destOrd="0" presId="urn:microsoft.com/office/officeart/2005/8/layout/list1"/>
    <dgm:cxn modelId="{9AF15926-C155-4DF1-9279-507739C4F9FD}" type="presParOf" srcId="{107CB9C3-6095-410B-8868-726FC5476EA0}" destId="{0EA90D4D-D8E7-4E46-BE3B-316F00BB498F}" srcOrd="8" destOrd="0" presId="urn:microsoft.com/office/officeart/2005/8/layout/list1"/>
    <dgm:cxn modelId="{E12BAD48-434D-49D5-9360-D0538A19498E}" type="presParOf" srcId="{0EA90D4D-D8E7-4E46-BE3B-316F00BB498F}" destId="{20DB0AB8-71B2-4F38-831E-28F33DADF14F}" srcOrd="0" destOrd="0" presId="urn:microsoft.com/office/officeart/2005/8/layout/list1"/>
    <dgm:cxn modelId="{05A47015-4690-4E67-B421-D723600A65E8}" type="presParOf" srcId="{0EA90D4D-D8E7-4E46-BE3B-316F00BB498F}" destId="{987FCEC7-8F47-461F-9182-7DCBA0FD3587}" srcOrd="1" destOrd="0" presId="urn:microsoft.com/office/officeart/2005/8/layout/list1"/>
    <dgm:cxn modelId="{C1E31254-694A-4BCA-8327-3AFBFBA4F570}" type="presParOf" srcId="{107CB9C3-6095-410B-8868-726FC5476EA0}" destId="{052F3C2D-2B2A-47AE-A8C7-6B3B0C7E8B2E}" srcOrd="9" destOrd="0" presId="urn:microsoft.com/office/officeart/2005/8/layout/list1"/>
    <dgm:cxn modelId="{D1692D2E-F92A-4309-BAE3-11809085AACC}" type="presParOf" srcId="{107CB9C3-6095-410B-8868-726FC5476EA0}" destId="{E2D741CF-B377-4159-8216-2356BDA194F8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D513F723-3BC9-41D4-9025-A6A2EF0C9B31}" type="doc">
      <dgm:prSet loTypeId="urn:microsoft.com/office/officeart/2005/8/layout/orgChart1" loCatId="hierarchy" qsTypeId="urn:microsoft.com/office/officeart/2005/8/quickstyle/simple5" qsCatId="simple" csTypeId="urn:microsoft.com/office/officeart/2005/8/colors/colorful5" csCatId="colorful" phldr="1"/>
      <dgm:spPr/>
      <dgm:t>
        <a:bodyPr/>
        <a:lstStyle/>
        <a:p>
          <a:endParaRPr lang="x-none"/>
        </a:p>
      </dgm:t>
    </dgm:pt>
    <dgm:pt modelId="{145ECFA2-5889-4805-8C3A-96CC2A664A56}">
      <dgm:prSet phldrT="[Text]" custT="1"/>
      <dgm:spPr>
        <a:solidFill>
          <a:schemeClr val="accent1">
            <a:lumMod val="75000"/>
          </a:schemeClr>
        </a:solidFill>
      </dgm:spPr>
      <dgm:t>
        <a:bodyPr/>
        <a:lstStyle/>
        <a:p>
          <a:r>
            <a:rPr lang="en-US" sz="2800" b="1" dirty="0"/>
            <a:t>BARRIER METHODS</a:t>
          </a:r>
          <a:endParaRPr lang="x-none" sz="2800" b="1" dirty="0"/>
        </a:p>
      </dgm:t>
    </dgm:pt>
    <dgm:pt modelId="{97F20B9E-349E-4037-979B-142FC8CAC9A0}" type="parTrans" cxnId="{718AC741-A41F-4F83-8289-03EFD4094984}">
      <dgm:prSet/>
      <dgm:spPr/>
      <dgm:t>
        <a:bodyPr/>
        <a:lstStyle/>
        <a:p>
          <a:endParaRPr lang="x-none"/>
        </a:p>
      </dgm:t>
    </dgm:pt>
    <dgm:pt modelId="{B4EB055A-1D37-4417-AFB4-71DFC54BAA5F}" type="sibTrans" cxnId="{718AC741-A41F-4F83-8289-03EFD4094984}">
      <dgm:prSet/>
      <dgm:spPr/>
      <dgm:t>
        <a:bodyPr/>
        <a:lstStyle/>
        <a:p>
          <a:endParaRPr lang="x-none"/>
        </a:p>
      </dgm:t>
    </dgm:pt>
    <dgm:pt modelId="{AF2038F0-9499-4D70-B03E-449DBA254D76}">
      <dgm:prSet phldrT="[Text]" custT="1"/>
      <dgm:spPr/>
      <dgm:t>
        <a:bodyPr/>
        <a:lstStyle/>
        <a:p>
          <a:r>
            <a:rPr lang="en-US" sz="2400" dirty="0"/>
            <a:t>Male</a:t>
          </a:r>
          <a:endParaRPr lang="x-none" sz="2400" dirty="0"/>
        </a:p>
      </dgm:t>
    </dgm:pt>
    <dgm:pt modelId="{171DE986-A709-4E8F-A690-B68D4D7B33EF}" type="parTrans" cxnId="{06041FFE-C98C-4D7C-8C9D-4DA842AB30F9}">
      <dgm:prSet/>
      <dgm:spPr/>
      <dgm:t>
        <a:bodyPr/>
        <a:lstStyle/>
        <a:p>
          <a:endParaRPr lang="x-none"/>
        </a:p>
      </dgm:t>
    </dgm:pt>
    <dgm:pt modelId="{8BF51E54-8CB3-4C23-A83E-7AA479C310D6}" type="sibTrans" cxnId="{06041FFE-C98C-4D7C-8C9D-4DA842AB30F9}">
      <dgm:prSet/>
      <dgm:spPr/>
      <dgm:t>
        <a:bodyPr/>
        <a:lstStyle/>
        <a:p>
          <a:endParaRPr lang="x-none"/>
        </a:p>
      </dgm:t>
    </dgm:pt>
    <dgm:pt modelId="{9487B07C-7632-4454-A1EF-C147BA561517}">
      <dgm:prSet phldrT="[Text]" custT="1"/>
      <dgm:spPr/>
      <dgm:t>
        <a:bodyPr/>
        <a:lstStyle/>
        <a:p>
          <a:r>
            <a:rPr lang="en-US" sz="2400" dirty="0"/>
            <a:t>Female</a:t>
          </a:r>
          <a:endParaRPr lang="x-none" sz="2400" dirty="0"/>
        </a:p>
      </dgm:t>
    </dgm:pt>
    <dgm:pt modelId="{0446AC42-EC1D-45D5-B12E-235FC1E91CA7}" type="parTrans" cxnId="{1629EB6F-AFD8-4885-B703-8AED749ED2AB}">
      <dgm:prSet/>
      <dgm:spPr/>
      <dgm:t>
        <a:bodyPr/>
        <a:lstStyle/>
        <a:p>
          <a:endParaRPr lang="x-none"/>
        </a:p>
      </dgm:t>
    </dgm:pt>
    <dgm:pt modelId="{74D75BED-672E-4F5F-84AA-75FFDA7C0048}" type="sibTrans" cxnId="{1629EB6F-AFD8-4885-B703-8AED749ED2AB}">
      <dgm:prSet/>
      <dgm:spPr/>
      <dgm:t>
        <a:bodyPr/>
        <a:lstStyle/>
        <a:p>
          <a:endParaRPr lang="x-none"/>
        </a:p>
      </dgm:t>
    </dgm:pt>
    <dgm:pt modelId="{85565EBE-7267-4442-8263-9EBF2970585F}">
      <dgm:prSet phldrT="[Text]" custT="1"/>
      <dgm:spPr/>
      <dgm:t>
        <a:bodyPr/>
        <a:lstStyle/>
        <a:p>
          <a:r>
            <a:rPr lang="en-US" sz="2400" dirty="0"/>
            <a:t>Condom</a:t>
          </a:r>
          <a:endParaRPr lang="x-none" sz="2400" dirty="0"/>
        </a:p>
      </dgm:t>
    </dgm:pt>
    <dgm:pt modelId="{CDAC099F-BA3C-476A-828A-DA46F8C73931}" type="parTrans" cxnId="{0BAF0F3F-EF59-4A39-A242-E59B51731FB1}">
      <dgm:prSet/>
      <dgm:spPr/>
      <dgm:t>
        <a:bodyPr/>
        <a:lstStyle/>
        <a:p>
          <a:endParaRPr lang="x-none"/>
        </a:p>
      </dgm:t>
    </dgm:pt>
    <dgm:pt modelId="{528BB6CD-A791-4446-BDB2-FB31648E86AB}" type="sibTrans" cxnId="{0BAF0F3F-EF59-4A39-A242-E59B51731FB1}">
      <dgm:prSet/>
      <dgm:spPr/>
      <dgm:t>
        <a:bodyPr/>
        <a:lstStyle/>
        <a:p>
          <a:endParaRPr lang="x-none"/>
        </a:p>
      </dgm:t>
    </dgm:pt>
    <dgm:pt modelId="{157E66FD-DA2B-4012-8B55-0E759EB19221}">
      <dgm:prSet phldrT="[Text]" custT="1"/>
      <dgm:spPr/>
      <dgm:t>
        <a:bodyPr/>
        <a:lstStyle/>
        <a:p>
          <a:r>
            <a:rPr lang="en-US" sz="2400" dirty="0"/>
            <a:t>Condom</a:t>
          </a:r>
          <a:endParaRPr lang="x-none" sz="2400" dirty="0"/>
        </a:p>
      </dgm:t>
    </dgm:pt>
    <dgm:pt modelId="{4422B54B-55A5-4546-AF66-CC1F16A68161}" type="parTrans" cxnId="{242CF7C0-C5FE-48F4-A615-7CBB1A20186A}">
      <dgm:prSet/>
      <dgm:spPr/>
      <dgm:t>
        <a:bodyPr/>
        <a:lstStyle/>
        <a:p>
          <a:endParaRPr lang="x-none"/>
        </a:p>
      </dgm:t>
    </dgm:pt>
    <dgm:pt modelId="{4C4F34B2-0A1A-4E9C-86ED-7217CB45C4FA}" type="sibTrans" cxnId="{242CF7C0-C5FE-48F4-A615-7CBB1A20186A}">
      <dgm:prSet/>
      <dgm:spPr/>
      <dgm:t>
        <a:bodyPr/>
        <a:lstStyle/>
        <a:p>
          <a:endParaRPr lang="x-none"/>
        </a:p>
      </dgm:t>
    </dgm:pt>
    <dgm:pt modelId="{A335B76C-F7CC-4B97-8C34-A172EF4C700A}">
      <dgm:prSet phldrT="[Text]" custT="1"/>
      <dgm:spPr/>
      <dgm:t>
        <a:bodyPr/>
        <a:lstStyle/>
        <a:p>
          <a:r>
            <a:rPr lang="en-US" sz="2400" dirty="0"/>
            <a:t>Cervical cap</a:t>
          </a:r>
          <a:endParaRPr lang="x-none" sz="2400" dirty="0"/>
        </a:p>
      </dgm:t>
    </dgm:pt>
    <dgm:pt modelId="{D20F341D-8BBF-4DBA-9DA9-352C870CB086}" type="parTrans" cxnId="{AEB4E2C8-5CB7-44A1-9BFE-630D80249567}">
      <dgm:prSet/>
      <dgm:spPr/>
      <dgm:t>
        <a:bodyPr/>
        <a:lstStyle/>
        <a:p>
          <a:endParaRPr lang="x-none"/>
        </a:p>
      </dgm:t>
    </dgm:pt>
    <dgm:pt modelId="{3BFCA27E-E51F-4435-BD58-0B4DA669911C}" type="sibTrans" cxnId="{AEB4E2C8-5CB7-44A1-9BFE-630D80249567}">
      <dgm:prSet/>
      <dgm:spPr/>
      <dgm:t>
        <a:bodyPr/>
        <a:lstStyle/>
        <a:p>
          <a:endParaRPr lang="x-none"/>
        </a:p>
      </dgm:t>
    </dgm:pt>
    <dgm:pt modelId="{70ACF593-90EC-4416-B75F-E037101C649A}">
      <dgm:prSet phldrT="[Text]" custT="1"/>
      <dgm:spPr/>
      <dgm:t>
        <a:bodyPr/>
        <a:lstStyle/>
        <a:p>
          <a:r>
            <a:rPr lang="en-US" sz="2400" dirty="0"/>
            <a:t>Diaphragm</a:t>
          </a:r>
          <a:endParaRPr lang="x-none" sz="2400" dirty="0"/>
        </a:p>
      </dgm:t>
    </dgm:pt>
    <dgm:pt modelId="{19A4D17B-8330-4074-9572-9BB486808FAD}" type="parTrans" cxnId="{527676D7-F30C-4F39-95D9-12F0D000A155}">
      <dgm:prSet/>
      <dgm:spPr/>
      <dgm:t>
        <a:bodyPr/>
        <a:lstStyle/>
        <a:p>
          <a:endParaRPr lang="x-none"/>
        </a:p>
      </dgm:t>
    </dgm:pt>
    <dgm:pt modelId="{166677BC-CBFD-424A-B2DE-6C20702DD8F5}" type="sibTrans" cxnId="{527676D7-F30C-4F39-95D9-12F0D000A155}">
      <dgm:prSet/>
      <dgm:spPr/>
      <dgm:t>
        <a:bodyPr/>
        <a:lstStyle/>
        <a:p>
          <a:endParaRPr lang="x-none"/>
        </a:p>
      </dgm:t>
    </dgm:pt>
    <dgm:pt modelId="{950B6DE5-6C84-45AF-AEC6-98FA4C43A720}">
      <dgm:prSet phldrT="[Text]" custT="1"/>
      <dgm:spPr/>
      <dgm:t>
        <a:bodyPr/>
        <a:lstStyle/>
        <a:p>
          <a:r>
            <a:rPr lang="en-US" sz="2400" dirty="0"/>
            <a:t>Sponge</a:t>
          </a:r>
          <a:endParaRPr lang="x-none" sz="2400" dirty="0"/>
        </a:p>
      </dgm:t>
    </dgm:pt>
    <dgm:pt modelId="{A66E7881-8478-4D17-ABA1-28179D6FD201}" type="parTrans" cxnId="{638D3EA3-F741-4910-90FD-9E5241A6565B}">
      <dgm:prSet/>
      <dgm:spPr/>
      <dgm:t>
        <a:bodyPr/>
        <a:lstStyle/>
        <a:p>
          <a:endParaRPr lang="x-none"/>
        </a:p>
      </dgm:t>
    </dgm:pt>
    <dgm:pt modelId="{4C9A9B9E-207F-41FA-B714-900ABBA0F1C9}" type="sibTrans" cxnId="{638D3EA3-F741-4910-90FD-9E5241A6565B}">
      <dgm:prSet/>
      <dgm:spPr/>
      <dgm:t>
        <a:bodyPr/>
        <a:lstStyle/>
        <a:p>
          <a:endParaRPr lang="x-none"/>
        </a:p>
      </dgm:t>
    </dgm:pt>
    <dgm:pt modelId="{8244584A-950E-4EF1-B807-00E5DC90D9CD}">
      <dgm:prSet phldrT="[Text]" custT="1"/>
      <dgm:spPr/>
      <dgm:t>
        <a:bodyPr/>
        <a:lstStyle/>
        <a:p>
          <a:r>
            <a:rPr lang="en-US" sz="2400" dirty="0"/>
            <a:t>Spermicide</a:t>
          </a:r>
          <a:endParaRPr lang="x-none" sz="2400" dirty="0"/>
        </a:p>
      </dgm:t>
    </dgm:pt>
    <dgm:pt modelId="{6246E661-9023-4304-84A8-8338BDEC24E8}" type="parTrans" cxnId="{6ABB63A1-8A2D-4667-B04D-CC1365174959}">
      <dgm:prSet/>
      <dgm:spPr/>
      <dgm:t>
        <a:bodyPr/>
        <a:lstStyle/>
        <a:p>
          <a:endParaRPr lang="x-none"/>
        </a:p>
      </dgm:t>
    </dgm:pt>
    <dgm:pt modelId="{3C091069-5786-48A5-849A-0630AEA11B19}" type="sibTrans" cxnId="{6ABB63A1-8A2D-4667-B04D-CC1365174959}">
      <dgm:prSet/>
      <dgm:spPr/>
      <dgm:t>
        <a:bodyPr/>
        <a:lstStyle/>
        <a:p>
          <a:endParaRPr lang="x-none"/>
        </a:p>
      </dgm:t>
    </dgm:pt>
    <dgm:pt modelId="{1F6C8B4C-BC12-4425-9A14-3552DDD45A7A}" type="pres">
      <dgm:prSet presAssocID="{D513F723-3BC9-41D4-9025-A6A2EF0C9B31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A4676CFC-D2C4-4616-AA53-DC3CC5B25E95}" type="pres">
      <dgm:prSet presAssocID="{145ECFA2-5889-4805-8C3A-96CC2A664A56}" presName="hierRoot1" presStyleCnt="0">
        <dgm:presLayoutVars>
          <dgm:hierBranch val="init"/>
        </dgm:presLayoutVars>
      </dgm:prSet>
      <dgm:spPr/>
    </dgm:pt>
    <dgm:pt modelId="{547F993B-8194-4725-8445-C75C13D8FD0F}" type="pres">
      <dgm:prSet presAssocID="{145ECFA2-5889-4805-8C3A-96CC2A664A56}" presName="rootComposite1" presStyleCnt="0"/>
      <dgm:spPr/>
    </dgm:pt>
    <dgm:pt modelId="{64DD41C2-4892-4FEA-A4C6-61CA2F9CD77E}" type="pres">
      <dgm:prSet presAssocID="{145ECFA2-5889-4805-8C3A-96CC2A664A56}" presName="rootText1" presStyleLbl="node0" presStyleIdx="0" presStyleCnt="1" custScaleX="290046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3B975726-DD7B-4333-A89F-3F34448588DC}" type="pres">
      <dgm:prSet presAssocID="{145ECFA2-5889-4805-8C3A-96CC2A664A56}" presName="rootConnector1" presStyleLbl="node1" presStyleIdx="0" presStyleCnt="0"/>
      <dgm:spPr/>
      <dgm:t>
        <a:bodyPr/>
        <a:lstStyle/>
        <a:p>
          <a:endParaRPr lang="en-US"/>
        </a:p>
      </dgm:t>
    </dgm:pt>
    <dgm:pt modelId="{863A5BA6-6479-4636-9DF1-BE859A328B8B}" type="pres">
      <dgm:prSet presAssocID="{145ECFA2-5889-4805-8C3A-96CC2A664A56}" presName="hierChild2" presStyleCnt="0"/>
      <dgm:spPr/>
    </dgm:pt>
    <dgm:pt modelId="{375A6049-8437-4562-8DCF-BEA1610C2152}" type="pres">
      <dgm:prSet presAssocID="{171DE986-A709-4E8F-A690-B68D4D7B33EF}" presName="Name37" presStyleLbl="parChTrans1D2" presStyleIdx="0" presStyleCnt="2"/>
      <dgm:spPr/>
      <dgm:t>
        <a:bodyPr/>
        <a:lstStyle/>
        <a:p>
          <a:endParaRPr lang="en-US"/>
        </a:p>
      </dgm:t>
    </dgm:pt>
    <dgm:pt modelId="{59BDC2E2-F78F-4C0F-879F-D671B24E6696}" type="pres">
      <dgm:prSet presAssocID="{AF2038F0-9499-4D70-B03E-449DBA254D76}" presName="hierRoot2" presStyleCnt="0">
        <dgm:presLayoutVars>
          <dgm:hierBranch val="init"/>
        </dgm:presLayoutVars>
      </dgm:prSet>
      <dgm:spPr/>
    </dgm:pt>
    <dgm:pt modelId="{9F7AA96F-8E04-4206-AA6B-8817FF129055}" type="pres">
      <dgm:prSet presAssocID="{AF2038F0-9499-4D70-B03E-449DBA254D76}" presName="rootComposite" presStyleCnt="0"/>
      <dgm:spPr/>
    </dgm:pt>
    <dgm:pt modelId="{68EA6AEC-F9E4-48D0-BA88-2C1D3ADE70F2}" type="pres">
      <dgm:prSet presAssocID="{AF2038F0-9499-4D70-B03E-449DBA254D76}" presName="rootText" presStyleLbl="node2" presStyleIdx="0" presStyleCnt="2" custScaleX="17755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C110A0A1-2A11-4F20-AC76-88BA86DEE7AE}" type="pres">
      <dgm:prSet presAssocID="{AF2038F0-9499-4D70-B03E-449DBA254D76}" presName="rootConnector" presStyleLbl="node2" presStyleIdx="0" presStyleCnt="2"/>
      <dgm:spPr/>
      <dgm:t>
        <a:bodyPr/>
        <a:lstStyle/>
        <a:p>
          <a:endParaRPr lang="en-US"/>
        </a:p>
      </dgm:t>
    </dgm:pt>
    <dgm:pt modelId="{82DFE80D-B026-43AB-B935-E984EA5840FB}" type="pres">
      <dgm:prSet presAssocID="{AF2038F0-9499-4D70-B03E-449DBA254D76}" presName="hierChild4" presStyleCnt="0"/>
      <dgm:spPr/>
    </dgm:pt>
    <dgm:pt modelId="{091A37C5-A191-4F5D-AE56-95DBAA04F71C}" type="pres">
      <dgm:prSet presAssocID="{CDAC099F-BA3C-476A-828A-DA46F8C73931}" presName="Name37" presStyleLbl="parChTrans1D3" presStyleIdx="0" presStyleCnt="6"/>
      <dgm:spPr/>
      <dgm:t>
        <a:bodyPr/>
        <a:lstStyle/>
        <a:p>
          <a:endParaRPr lang="en-US"/>
        </a:p>
      </dgm:t>
    </dgm:pt>
    <dgm:pt modelId="{3046A07A-A679-4DEF-83AD-7198A1C81670}" type="pres">
      <dgm:prSet presAssocID="{85565EBE-7267-4442-8263-9EBF2970585F}" presName="hierRoot2" presStyleCnt="0">
        <dgm:presLayoutVars>
          <dgm:hierBranch val="init"/>
        </dgm:presLayoutVars>
      </dgm:prSet>
      <dgm:spPr/>
    </dgm:pt>
    <dgm:pt modelId="{F3357C10-C76A-4FA1-810D-23A0525E9303}" type="pres">
      <dgm:prSet presAssocID="{85565EBE-7267-4442-8263-9EBF2970585F}" presName="rootComposite" presStyleCnt="0"/>
      <dgm:spPr/>
    </dgm:pt>
    <dgm:pt modelId="{51C0FA76-C4D5-4749-A83A-63A753813A1D}" type="pres">
      <dgm:prSet presAssocID="{85565EBE-7267-4442-8263-9EBF2970585F}" presName="rootText" presStyleLbl="node3" presStyleIdx="0" presStyleCnt="6" custScaleX="15974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C9ADDF89-A1C0-4AFD-B8D1-E743186C6FEB}" type="pres">
      <dgm:prSet presAssocID="{85565EBE-7267-4442-8263-9EBF2970585F}" presName="rootConnector" presStyleLbl="node3" presStyleIdx="0" presStyleCnt="6"/>
      <dgm:spPr/>
      <dgm:t>
        <a:bodyPr/>
        <a:lstStyle/>
        <a:p>
          <a:endParaRPr lang="en-US"/>
        </a:p>
      </dgm:t>
    </dgm:pt>
    <dgm:pt modelId="{387AE11C-90A3-4EC7-B2B6-63BCE3C132F9}" type="pres">
      <dgm:prSet presAssocID="{85565EBE-7267-4442-8263-9EBF2970585F}" presName="hierChild4" presStyleCnt="0"/>
      <dgm:spPr/>
    </dgm:pt>
    <dgm:pt modelId="{06949D35-E377-4A5A-81EB-9EA58C5EB73F}" type="pres">
      <dgm:prSet presAssocID="{85565EBE-7267-4442-8263-9EBF2970585F}" presName="hierChild5" presStyleCnt="0"/>
      <dgm:spPr/>
    </dgm:pt>
    <dgm:pt modelId="{E0F97D1C-5633-4A84-8EA1-14BAE3374033}" type="pres">
      <dgm:prSet presAssocID="{AF2038F0-9499-4D70-B03E-449DBA254D76}" presName="hierChild5" presStyleCnt="0"/>
      <dgm:spPr/>
    </dgm:pt>
    <dgm:pt modelId="{80340EDA-A55F-4FBD-8C0F-B03C18570756}" type="pres">
      <dgm:prSet presAssocID="{0446AC42-EC1D-45D5-B12E-235FC1E91CA7}" presName="Name37" presStyleLbl="parChTrans1D2" presStyleIdx="1" presStyleCnt="2"/>
      <dgm:spPr/>
      <dgm:t>
        <a:bodyPr/>
        <a:lstStyle/>
        <a:p>
          <a:endParaRPr lang="en-US"/>
        </a:p>
      </dgm:t>
    </dgm:pt>
    <dgm:pt modelId="{D79D3C99-36C6-43B2-B707-B8EAC45B9CDA}" type="pres">
      <dgm:prSet presAssocID="{9487B07C-7632-4454-A1EF-C147BA561517}" presName="hierRoot2" presStyleCnt="0">
        <dgm:presLayoutVars>
          <dgm:hierBranch val="init"/>
        </dgm:presLayoutVars>
      </dgm:prSet>
      <dgm:spPr/>
    </dgm:pt>
    <dgm:pt modelId="{C5268711-8872-44E6-92DE-FC0E71855B76}" type="pres">
      <dgm:prSet presAssocID="{9487B07C-7632-4454-A1EF-C147BA561517}" presName="rootComposite" presStyleCnt="0"/>
      <dgm:spPr/>
    </dgm:pt>
    <dgm:pt modelId="{8E5A221A-377C-4CDB-80E5-FF4F14A21539}" type="pres">
      <dgm:prSet presAssocID="{9487B07C-7632-4454-A1EF-C147BA561517}" presName="rootText" presStyleLbl="node2" presStyleIdx="1" presStyleCnt="2" custScaleX="17231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A5E71C1F-BB12-4B9A-BBDE-4D5021FEA705}" type="pres">
      <dgm:prSet presAssocID="{9487B07C-7632-4454-A1EF-C147BA561517}" presName="rootConnector" presStyleLbl="node2" presStyleIdx="1" presStyleCnt="2"/>
      <dgm:spPr/>
      <dgm:t>
        <a:bodyPr/>
        <a:lstStyle/>
        <a:p>
          <a:endParaRPr lang="en-US"/>
        </a:p>
      </dgm:t>
    </dgm:pt>
    <dgm:pt modelId="{7EF48691-E491-4774-8076-E27B63E53A37}" type="pres">
      <dgm:prSet presAssocID="{9487B07C-7632-4454-A1EF-C147BA561517}" presName="hierChild4" presStyleCnt="0"/>
      <dgm:spPr/>
    </dgm:pt>
    <dgm:pt modelId="{8BBDB66D-6E13-4126-B54A-AA6FB88D6177}" type="pres">
      <dgm:prSet presAssocID="{4422B54B-55A5-4546-AF66-CC1F16A68161}" presName="Name37" presStyleLbl="parChTrans1D3" presStyleIdx="1" presStyleCnt="6"/>
      <dgm:spPr/>
      <dgm:t>
        <a:bodyPr/>
        <a:lstStyle/>
        <a:p>
          <a:endParaRPr lang="en-US"/>
        </a:p>
      </dgm:t>
    </dgm:pt>
    <dgm:pt modelId="{7C1C0ADF-6B81-4863-97AE-7DA33F7ECECF}" type="pres">
      <dgm:prSet presAssocID="{157E66FD-DA2B-4012-8B55-0E759EB19221}" presName="hierRoot2" presStyleCnt="0">
        <dgm:presLayoutVars>
          <dgm:hierBranch val="init"/>
        </dgm:presLayoutVars>
      </dgm:prSet>
      <dgm:spPr/>
    </dgm:pt>
    <dgm:pt modelId="{0785D0C4-BD6D-4935-9294-D9591BA45B4A}" type="pres">
      <dgm:prSet presAssocID="{157E66FD-DA2B-4012-8B55-0E759EB19221}" presName="rootComposite" presStyleCnt="0"/>
      <dgm:spPr/>
    </dgm:pt>
    <dgm:pt modelId="{F8888A08-D1AC-43BB-BFE4-AAA1E4315BEE}" type="pres">
      <dgm:prSet presAssocID="{157E66FD-DA2B-4012-8B55-0E759EB19221}" presName="rootText" presStyleLbl="node3" presStyleIdx="1" presStyleCnt="6" custScaleX="169628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6D309CA5-8E1E-4B7C-B91C-8784BFF16462}" type="pres">
      <dgm:prSet presAssocID="{157E66FD-DA2B-4012-8B55-0E759EB19221}" presName="rootConnector" presStyleLbl="node3" presStyleIdx="1" presStyleCnt="6"/>
      <dgm:spPr/>
      <dgm:t>
        <a:bodyPr/>
        <a:lstStyle/>
        <a:p>
          <a:endParaRPr lang="en-US"/>
        </a:p>
      </dgm:t>
    </dgm:pt>
    <dgm:pt modelId="{CE5F8BD9-D2AA-4484-BD6B-974A480980EF}" type="pres">
      <dgm:prSet presAssocID="{157E66FD-DA2B-4012-8B55-0E759EB19221}" presName="hierChild4" presStyleCnt="0"/>
      <dgm:spPr/>
    </dgm:pt>
    <dgm:pt modelId="{49D7A530-B0B7-4CDA-A581-6C2789C05A35}" type="pres">
      <dgm:prSet presAssocID="{157E66FD-DA2B-4012-8B55-0E759EB19221}" presName="hierChild5" presStyleCnt="0"/>
      <dgm:spPr/>
    </dgm:pt>
    <dgm:pt modelId="{97D64CCD-40A6-4A3A-A761-3CC4CE6D0241}" type="pres">
      <dgm:prSet presAssocID="{D20F341D-8BBF-4DBA-9DA9-352C870CB086}" presName="Name37" presStyleLbl="parChTrans1D3" presStyleIdx="2" presStyleCnt="6"/>
      <dgm:spPr/>
      <dgm:t>
        <a:bodyPr/>
        <a:lstStyle/>
        <a:p>
          <a:endParaRPr lang="en-US"/>
        </a:p>
      </dgm:t>
    </dgm:pt>
    <dgm:pt modelId="{97DF6533-040A-45C9-9D94-E01B29A2BFAA}" type="pres">
      <dgm:prSet presAssocID="{A335B76C-F7CC-4B97-8C34-A172EF4C700A}" presName="hierRoot2" presStyleCnt="0">
        <dgm:presLayoutVars>
          <dgm:hierBranch val="init"/>
        </dgm:presLayoutVars>
      </dgm:prSet>
      <dgm:spPr/>
    </dgm:pt>
    <dgm:pt modelId="{677F8C7F-516F-4D6D-83FB-7ABF45B06C30}" type="pres">
      <dgm:prSet presAssocID="{A335B76C-F7CC-4B97-8C34-A172EF4C700A}" presName="rootComposite" presStyleCnt="0"/>
      <dgm:spPr/>
    </dgm:pt>
    <dgm:pt modelId="{F64A1E01-B5B9-491F-AC49-30FD281C8D48}" type="pres">
      <dgm:prSet presAssocID="{A335B76C-F7CC-4B97-8C34-A172EF4C700A}" presName="rootText" presStyleLbl="node3" presStyleIdx="2" presStyleCnt="6" custScaleX="169626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2CC76CC6-DAB4-4978-A333-EB56EF8D1B7C}" type="pres">
      <dgm:prSet presAssocID="{A335B76C-F7CC-4B97-8C34-A172EF4C700A}" presName="rootConnector" presStyleLbl="node3" presStyleIdx="2" presStyleCnt="6"/>
      <dgm:spPr/>
      <dgm:t>
        <a:bodyPr/>
        <a:lstStyle/>
        <a:p>
          <a:endParaRPr lang="en-US"/>
        </a:p>
      </dgm:t>
    </dgm:pt>
    <dgm:pt modelId="{8E626595-8CCD-46F6-9262-48AF22F17CF5}" type="pres">
      <dgm:prSet presAssocID="{A335B76C-F7CC-4B97-8C34-A172EF4C700A}" presName="hierChild4" presStyleCnt="0"/>
      <dgm:spPr/>
    </dgm:pt>
    <dgm:pt modelId="{674FC268-FF4F-4208-826F-BE29E90D7C54}" type="pres">
      <dgm:prSet presAssocID="{A335B76C-F7CC-4B97-8C34-A172EF4C700A}" presName="hierChild5" presStyleCnt="0"/>
      <dgm:spPr/>
    </dgm:pt>
    <dgm:pt modelId="{8C57B7CC-4301-4AF8-8BA3-BA836C2F2600}" type="pres">
      <dgm:prSet presAssocID="{19A4D17B-8330-4074-9572-9BB486808FAD}" presName="Name37" presStyleLbl="parChTrans1D3" presStyleIdx="3" presStyleCnt="6"/>
      <dgm:spPr/>
      <dgm:t>
        <a:bodyPr/>
        <a:lstStyle/>
        <a:p>
          <a:endParaRPr lang="en-US"/>
        </a:p>
      </dgm:t>
    </dgm:pt>
    <dgm:pt modelId="{2E1DB385-B99A-4AA0-81D8-4B9FCE241EAB}" type="pres">
      <dgm:prSet presAssocID="{70ACF593-90EC-4416-B75F-E037101C649A}" presName="hierRoot2" presStyleCnt="0">
        <dgm:presLayoutVars>
          <dgm:hierBranch val="init"/>
        </dgm:presLayoutVars>
      </dgm:prSet>
      <dgm:spPr/>
    </dgm:pt>
    <dgm:pt modelId="{D3024E46-F16F-4998-A85E-B598BA0FDEDA}" type="pres">
      <dgm:prSet presAssocID="{70ACF593-90EC-4416-B75F-E037101C649A}" presName="rootComposite" presStyleCnt="0"/>
      <dgm:spPr/>
    </dgm:pt>
    <dgm:pt modelId="{0D99CBA3-72E6-4393-8682-9648FFCE9B7F}" type="pres">
      <dgm:prSet presAssocID="{70ACF593-90EC-4416-B75F-E037101C649A}" presName="rootText" presStyleLbl="node3" presStyleIdx="3" presStyleCnt="6" custScaleX="171177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A3188378-D7DA-49D6-BC4D-BD4952D1C585}" type="pres">
      <dgm:prSet presAssocID="{70ACF593-90EC-4416-B75F-E037101C649A}" presName="rootConnector" presStyleLbl="node3" presStyleIdx="3" presStyleCnt="6"/>
      <dgm:spPr/>
      <dgm:t>
        <a:bodyPr/>
        <a:lstStyle/>
        <a:p>
          <a:endParaRPr lang="en-US"/>
        </a:p>
      </dgm:t>
    </dgm:pt>
    <dgm:pt modelId="{DC365F13-8FE7-42D8-8B01-DA58FBB708EF}" type="pres">
      <dgm:prSet presAssocID="{70ACF593-90EC-4416-B75F-E037101C649A}" presName="hierChild4" presStyleCnt="0"/>
      <dgm:spPr/>
    </dgm:pt>
    <dgm:pt modelId="{A7218E00-113B-4CD4-B0E4-B6BFD65C1B01}" type="pres">
      <dgm:prSet presAssocID="{70ACF593-90EC-4416-B75F-E037101C649A}" presName="hierChild5" presStyleCnt="0"/>
      <dgm:spPr/>
    </dgm:pt>
    <dgm:pt modelId="{9FBC85C8-CCB7-4E82-BC26-10C5B0669A5E}" type="pres">
      <dgm:prSet presAssocID="{A66E7881-8478-4D17-ABA1-28179D6FD201}" presName="Name37" presStyleLbl="parChTrans1D3" presStyleIdx="4" presStyleCnt="6"/>
      <dgm:spPr/>
      <dgm:t>
        <a:bodyPr/>
        <a:lstStyle/>
        <a:p>
          <a:endParaRPr lang="en-US"/>
        </a:p>
      </dgm:t>
    </dgm:pt>
    <dgm:pt modelId="{E7560FD1-B6F2-4D94-B051-4A4C392BE4E1}" type="pres">
      <dgm:prSet presAssocID="{950B6DE5-6C84-45AF-AEC6-98FA4C43A720}" presName="hierRoot2" presStyleCnt="0">
        <dgm:presLayoutVars>
          <dgm:hierBranch val="init"/>
        </dgm:presLayoutVars>
      </dgm:prSet>
      <dgm:spPr/>
    </dgm:pt>
    <dgm:pt modelId="{EEDD9DAA-7148-4E50-8A1C-F5B5359B533E}" type="pres">
      <dgm:prSet presAssocID="{950B6DE5-6C84-45AF-AEC6-98FA4C43A720}" presName="rootComposite" presStyleCnt="0"/>
      <dgm:spPr/>
    </dgm:pt>
    <dgm:pt modelId="{CCD56287-AE4A-4854-BA9D-7B90DE335B43}" type="pres">
      <dgm:prSet presAssocID="{950B6DE5-6C84-45AF-AEC6-98FA4C43A720}" presName="rootText" presStyleLbl="node3" presStyleIdx="4" presStyleCnt="6" custScaleX="173828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ABD797FA-2503-440A-B7D8-A0DD79B87907}" type="pres">
      <dgm:prSet presAssocID="{950B6DE5-6C84-45AF-AEC6-98FA4C43A720}" presName="rootConnector" presStyleLbl="node3" presStyleIdx="4" presStyleCnt="6"/>
      <dgm:spPr/>
      <dgm:t>
        <a:bodyPr/>
        <a:lstStyle/>
        <a:p>
          <a:endParaRPr lang="en-US"/>
        </a:p>
      </dgm:t>
    </dgm:pt>
    <dgm:pt modelId="{EFB167BB-DD40-4308-8439-4C4809F674F2}" type="pres">
      <dgm:prSet presAssocID="{950B6DE5-6C84-45AF-AEC6-98FA4C43A720}" presName="hierChild4" presStyleCnt="0"/>
      <dgm:spPr/>
    </dgm:pt>
    <dgm:pt modelId="{71DC766E-8B72-48BB-B285-FC14799250D6}" type="pres">
      <dgm:prSet presAssocID="{950B6DE5-6C84-45AF-AEC6-98FA4C43A720}" presName="hierChild5" presStyleCnt="0"/>
      <dgm:spPr/>
    </dgm:pt>
    <dgm:pt modelId="{EED63F28-5997-4E09-9672-9C256E2B6C99}" type="pres">
      <dgm:prSet presAssocID="{6246E661-9023-4304-84A8-8338BDEC24E8}" presName="Name37" presStyleLbl="parChTrans1D3" presStyleIdx="5" presStyleCnt="6"/>
      <dgm:spPr/>
      <dgm:t>
        <a:bodyPr/>
        <a:lstStyle/>
        <a:p>
          <a:endParaRPr lang="en-US"/>
        </a:p>
      </dgm:t>
    </dgm:pt>
    <dgm:pt modelId="{A0E954F4-C37B-4420-89B0-AD72D5AB3F4A}" type="pres">
      <dgm:prSet presAssocID="{8244584A-950E-4EF1-B807-00E5DC90D9CD}" presName="hierRoot2" presStyleCnt="0">
        <dgm:presLayoutVars>
          <dgm:hierBranch val="init"/>
        </dgm:presLayoutVars>
      </dgm:prSet>
      <dgm:spPr/>
    </dgm:pt>
    <dgm:pt modelId="{21569D46-21CD-4E52-8D18-BF0FBE0B88BA}" type="pres">
      <dgm:prSet presAssocID="{8244584A-950E-4EF1-B807-00E5DC90D9CD}" presName="rootComposite" presStyleCnt="0"/>
      <dgm:spPr/>
    </dgm:pt>
    <dgm:pt modelId="{45280244-533F-46C9-8C94-3A39F06F7CB4}" type="pres">
      <dgm:prSet presAssocID="{8244584A-950E-4EF1-B807-00E5DC90D9CD}" presName="rootText" presStyleLbl="node3" presStyleIdx="5" presStyleCnt="6" custScaleX="173828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DCF8D98C-241D-48D8-BD51-5AB98E0E3C2E}" type="pres">
      <dgm:prSet presAssocID="{8244584A-950E-4EF1-B807-00E5DC90D9CD}" presName="rootConnector" presStyleLbl="node3" presStyleIdx="5" presStyleCnt="6"/>
      <dgm:spPr/>
      <dgm:t>
        <a:bodyPr/>
        <a:lstStyle/>
        <a:p>
          <a:endParaRPr lang="en-US"/>
        </a:p>
      </dgm:t>
    </dgm:pt>
    <dgm:pt modelId="{95894B04-E6A3-4F30-933E-2CCBEA2BA623}" type="pres">
      <dgm:prSet presAssocID="{8244584A-950E-4EF1-B807-00E5DC90D9CD}" presName="hierChild4" presStyleCnt="0"/>
      <dgm:spPr/>
    </dgm:pt>
    <dgm:pt modelId="{A2E34921-F683-4C48-8CCA-1AD1ED46BBA2}" type="pres">
      <dgm:prSet presAssocID="{8244584A-950E-4EF1-B807-00E5DC90D9CD}" presName="hierChild5" presStyleCnt="0"/>
      <dgm:spPr/>
    </dgm:pt>
    <dgm:pt modelId="{5999F05B-19F4-4BC6-8EAB-EC395A0F03BE}" type="pres">
      <dgm:prSet presAssocID="{9487B07C-7632-4454-A1EF-C147BA561517}" presName="hierChild5" presStyleCnt="0"/>
      <dgm:spPr/>
    </dgm:pt>
    <dgm:pt modelId="{89B9174E-6582-455B-90AA-4CE14BF3B010}" type="pres">
      <dgm:prSet presAssocID="{145ECFA2-5889-4805-8C3A-96CC2A664A56}" presName="hierChild3" presStyleCnt="0"/>
      <dgm:spPr/>
    </dgm:pt>
  </dgm:ptLst>
  <dgm:cxnLst>
    <dgm:cxn modelId="{E3160CFD-4506-493F-B62D-2F453C047816}" type="presOf" srcId="{70ACF593-90EC-4416-B75F-E037101C649A}" destId="{A3188378-D7DA-49D6-BC4D-BD4952D1C585}" srcOrd="1" destOrd="0" presId="urn:microsoft.com/office/officeart/2005/8/layout/orgChart1"/>
    <dgm:cxn modelId="{88430096-2CF3-4683-8B82-1D949274C42E}" type="presOf" srcId="{AF2038F0-9499-4D70-B03E-449DBA254D76}" destId="{68EA6AEC-F9E4-48D0-BA88-2C1D3ADE70F2}" srcOrd="0" destOrd="0" presId="urn:microsoft.com/office/officeart/2005/8/layout/orgChart1"/>
    <dgm:cxn modelId="{7B81185A-F640-4703-A4C8-B745A9C09931}" type="presOf" srcId="{157E66FD-DA2B-4012-8B55-0E759EB19221}" destId="{F8888A08-D1AC-43BB-BFE4-AAA1E4315BEE}" srcOrd="0" destOrd="0" presId="urn:microsoft.com/office/officeart/2005/8/layout/orgChart1"/>
    <dgm:cxn modelId="{FB1627EE-0645-445D-A2D1-57DF5B099F4B}" type="presOf" srcId="{157E66FD-DA2B-4012-8B55-0E759EB19221}" destId="{6D309CA5-8E1E-4B7C-B91C-8784BFF16462}" srcOrd="1" destOrd="0" presId="urn:microsoft.com/office/officeart/2005/8/layout/orgChart1"/>
    <dgm:cxn modelId="{6382D2F8-8673-43B9-B76B-75CB37B3431D}" type="presOf" srcId="{85565EBE-7267-4442-8263-9EBF2970585F}" destId="{51C0FA76-C4D5-4749-A83A-63A753813A1D}" srcOrd="0" destOrd="0" presId="urn:microsoft.com/office/officeart/2005/8/layout/orgChart1"/>
    <dgm:cxn modelId="{527676D7-F30C-4F39-95D9-12F0D000A155}" srcId="{9487B07C-7632-4454-A1EF-C147BA561517}" destId="{70ACF593-90EC-4416-B75F-E037101C649A}" srcOrd="2" destOrd="0" parTransId="{19A4D17B-8330-4074-9572-9BB486808FAD}" sibTransId="{166677BC-CBFD-424A-B2DE-6C20702DD8F5}"/>
    <dgm:cxn modelId="{2F456A1E-674F-4672-9B30-4997710B9B52}" type="presOf" srcId="{19A4D17B-8330-4074-9572-9BB486808FAD}" destId="{8C57B7CC-4301-4AF8-8BA3-BA836C2F2600}" srcOrd="0" destOrd="0" presId="urn:microsoft.com/office/officeart/2005/8/layout/orgChart1"/>
    <dgm:cxn modelId="{C7FD7862-F07E-41DC-8CE2-A1E32F575EB1}" type="presOf" srcId="{70ACF593-90EC-4416-B75F-E037101C649A}" destId="{0D99CBA3-72E6-4393-8682-9648FFCE9B7F}" srcOrd="0" destOrd="0" presId="urn:microsoft.com/office/officeart/2005/8/layout/orgChart1"/>
    <dgm:cxn modelId="{F13D81E7-B411-4886-BC23-55936411E6E3}" type="presOf" srcId="{8244584A-950E-4EF1-B807-00E5DC90D9CD}" destId="{DCF8D98C-241D-48D8-BD51-5AB98E0E3C2E}" srcOrd="1" destOrd="0" presId="urn:microsoft.com/office/officeart/2005/8/layout/orgChart1"/>
    <dgm:cxn modelId="{F77A9B30-3E95-46F6-86D9-D7835E6855A8}" type="presOf" srcId="{AF2038F0-9499-4D70-B03E-449DBA254D76}" destId="{C110A0A1-2A11-4F20-AC76-88BA86DEE7AE}" srcOrd="1" destOrd="0" presId="urn:microsoft.com/office/officeart/2005/8/layout/orgChart1"/>
    <dgm:cxn modelId="{47CB8CDB-95C6-4F85-B931-8DC9604E5B9F}" type="presOf" srcId="{0446AC42-EC1D-45D5-B12E-235FC1E91CA7}" destId="{80340EDA-A55F-4FBD-8C0F-B03C18570756}" srcOrd="0" destOrd="0" presId="urn:microsoft.com/office/officeart/2005/8/layout/orgChart1"/>
    <dgm:cxn modelId="{E2C621CE-A4B0-44FA-B828-28E91653C81C}" type="presOf" srcId="{85565EBE-7267-4442-8263-9EBF2970585F}" destId="{C9ADDF89-A1C0-4AFD-B8D1-E743186C6FEB}" srcOrd="1" destOrd="0" presId="urn:microsoft.com/office/officeart/2005/8/layout/orgChart1"/>
    <dgm:cxn modelId="{03E822CD-09F0-4515-9452-E233160B04A4}" type="presOf" srcId="{8244584A-950E-4EF1-B807-00E5DC90D9CD}" destId="{45280244-533F-46C9-8C94-3A39F06F7CB4}" srcOrd="0" destOrd="0" presId="urn:microsoft.com/office/officeart/2005/8/layout/orgChart1"/>
    <dgm:cxn modelId="{75FC1FF9-17F1-484F-843F-C87B85E221F6}" type="presOf" srcId="{171DE986-A709-4E8F-A690-B68D4D7B33EF}" destId="{375A6049-8437-4562-8DCF-BEA1610C2152}" srcOrd="0" destOrd="0" presId="urn:microsoft.com/office/officeart/2005/8/layout/orgChart1"/>
    <dgm:cxn modelId="{1629EB6F-AFD8-4885-B703-8AED749ED2AB}" srcId="{145ECFA2-5889-4805-8C3A-96CC2A664A56}" destId="{9487B07C-7632-4454-A1EF-C147BA561517}" srcOrd="1" destOrd="0" parTransId="{0446AC42-EC1D-45D5-B12E-235FC1E91CA7}" sibTransId="{74D75BED-672E-4F5F-84AA-75FFDA7C0048}"/>
    <dgm:cxn modelId="{0BAF0F3F-EF59-4A39-A242-E59B51731FB1}" srcId="{AF2038F0-9499-4D70-B03E-449DBA254D76}" destId="{85565EBE-7267-4442-8263-9EBF2970585F}" srcOrd="0" destOrd="0" parTransId="{CDAC099F-BA3C-476A-828A-DA46F8C73931}" sibTransId="{528BB6CD-A791-4446-BDB2-FB31648E86AB}"/>
    <dgm:cxn modelId="{C135762D-0D38-4485-B624-0F590A8A3FE5}" type="presOf" srcId="{D20F341D-8BBF-4DBA-9DA9-352C870CB086}" destId="{97D64CCD-40A6-4A3A-A761-3CC4CE6D0241}" srcOrd="0" destOrd="0" presId="urn:microsoft.com/office/officeart/2005/8/layout/orgChart1"/>
    <dgm:cxn modelId="{6E9002B6-5C00-469B-8ED6-5D9C4F179A07}" type="presOf" srcId="{9487B07C-7632-4454-A1EF-C147BA561517}" destId="{A5E71C1F-BB12-4B9A-BBDE-4D5021FEA705}" srcOrd="1" destOrd="0" presId="urn:microsoft.com/office/officeart/2005/8/layout/orgChart1"/>
    <dgm:cxn modelId="{AFD7FC9D-2893-4AD8-830A-5877D89A61C9}" type="presOf" srcId="{9487B07C-7632-4454-A1EF-C147BA561517}" destId="{8E5A221A-377C-4CDB-80E5-FF4F14A21539}" srcOrd="0" destOrd="0" presId="urn:microsoft.com/office/officeart/2005/8/layout/orgChart1"/>
    <dgm:cxn modelId="{30F52996-7697-43C7-9177-8524E8596772}" type="presOf" srcId="{A66E7881-8478-4D17-ABA1-28179D6FD201}" destId="{9FBC85C8-CCB7-4E82-BC26-10C5B0669A5E}" srcOrd="0" destOrd="0" presId="urn:microsoft.com/office/officeart/2005/8/layout/orgChart1"/>
    <dgm:cxn modelId="{06041FFE-C98C-4D7C-8C9D-4DA842AB30F9}" srcId="{145ECFA2-5889-4805-8C3A-96CC2A664A56}" destId="{AF2038F0-9499-4D70-B03E-449DBA254D76}" srcOrd="0" destOrd="0" parTransId="{171DE986-A709-4E8F-A690-B68D4D7B33EF}" sibTransId="{8BF51E54-8CB3-4C23-A83E-7AA479C310D6}"/>
    <dgm:cxn modelId="{242CF7C0-C5FE-48F4-A615-7CBB1A20186A}" srcId="{9487B07C-7632-4454-A1EF-C147BA561517}" destId="{157E66FD-DA2B-4012-8B55-0E759EB19221}" srcOrd="0" destOrd="0" parTransId="{4422B54B-55A5-4546-AF66-CC1F16A68161}" sibTransId="{4C4F34B2-0A1A-4E9C-86ED-7217CB45C4FA}"/>
    <dgm:cxn modelId="{6CC7FCFA-3937-4FC7-A657-C193EF2939CC}" type="presOf" srcId="{950B6DE5-6C84-45AF-AEC6-98FA4C43A720}" destId="{ABD797FA-2503-440A-B7D8-A0DD79B87907}" srcOrd="1" destOrd="0" presId="urn:microsoft.com/office/officeart/2005/8/layout/orgChart1"/>
    <dgm:cxn modelId="{638D3EA3-F741-4910-90FD-9E5241A6565B}" srcId="{9487B07C-7632-4454-A1EF-C147BA561517}" destId="{950B6DE5-6C84-45AF-AEC6-98FA4C43A720}" srcOrd="3" destOrd="0" parTransId="{A66E7881-8478-4D17-ABA1-28179D6FD201}" sibTransId="{4C9A9B9E-207F-41FA-B714-900ABBA0F1C9}"/>
    <dgm:cxn modelId="{EFAAEC99-D0D3-4F25-862E-5F3A913BBD74}" type="presOf" srcId="{CDAC099F-BA3C-476A-828A-DA46F8C73931}" destId="{091A37C5-A191-4F5D-AE56-95DBAA04F71C}" srcOrd="0" destOrd="0" presId="urn:microsoft.com/office/officeart/2005/8/layout/orgChart1"/>
    <dgm:cxn modelId="{EE6289B9-3B8A-4823-9C79-A43F3001FB6B}" type="presOf" srcId="{950B6DE5-6C84-45AF-AEC6-98FA4C43A720}" destId="{CCD56287-AE4A-4854-BA9D-7B90DE335B43}" srcOrd="0" destOrd="0" presId="urn:microsoft.com/office/officeart/2005/8/layout/orgChart1"/>
    <dgm:cxn modelId="{718AC741-A41F-4F83-8289-03EFD4094984}" srcId="{D513F723-3BC9-41D4-9025-A6A2EF0C9B31}" destId="{145ECFA2-5889-4805-8C3A-96CC2A664A56}" srcOrd="0" destOrd="0" parTransId="{97F20B9E-349E-4037-979B-142FC8CAC9A0}" sibTransId="{B4EB055A-1D37-4417-AFB4-71DFC54BAA5F}"/>
    <dgm:cxn modelId="{E6C93E17-526F-458A-81FA-70F251411774}" type="presOf" srcId="{A335B76C-F7CC-4B97-8C34-A172EF4C700A}" destId="{2CC76CC6-DAB4-4978-A333-EB56EF8D1B7C}" srcOrd="1" destOrd="0" presId="urn:microsoft.com/office/officeart/2005/8/layout/orgChart1"/>
    <dgm:cxn modelId="{6ABB63A1-8A2D-4667-B04D-CC1365174959}" srcId="{9487B07C-7632-4454-A1EF-C147BA561517}" destId="{8244584A-950E-4EF1-B807-00E5DC90D9CD}" srcOrd="4" destOrd="0" parTransId="{6246E661-9023-4304-84A8-8338BDEC24E8}" sibTransId="{3C091069-5786-48A5-849A-0630AEA11B19}"/>
    <dgm:cxn modelId="{AEB4E2C8-5CB7-44A1-9BFE-630D80249567}" srcId="{9487B07C-7632-4454-A1EF-C147BA561517}" destId="{A335B76C-F7CC-4B97-8C34-A172EF4C700A}" srcOrd="1" destOrd="0" parTransId="{D20F341D-8BBF-4DBA-9DA9-352C870CB086}" sibTransId="{3BFCA27E-E51F-4435-BD58-0B4DA669911C}"/>
    <dgm:cxn modelId="{59635AB2-6F44-41AF-A3F1-66C7EF284CBB}" type="presOf" srcId="{4422B54B-55A5-4546-AF66-CC1F16A68161}" destId="{8BBDB66D-6E13-4126-B54A-AA6FB88D6177}" srcOrd="0" destOrd="0" presId="urn:microsoft.com/office/officeart/2005/8/layout/orgChart1"/>
    <dgm:cxn modelId="{DC7EB244-39DD-4E68-B277-C94F30EDAD08}" type="presOf" srcId="{145ECFA2-5889-4805-8C3A-96CC2A664A56}" destId="{3B975726-DD7B-4333-A89F-3F34448588DC}" srcOrd="1" destOrd="0" presId="urn:microsoft.com/office/officeart/2005/8/layout/orgChart1"/>
    <dgm:cxn modelId="{35EDC3D8-916E-46F8-B53A-D0CC529039A2}" type="presOf" srcId="{145ECFA2-5889-4805-8C3A-96CC2A664A56}" destId="{64DD41C2-4892-4FEA-A4C6-61CA2F9CD77E}" srcOrd="0" destOrd="0" presId="urn:microsoft.com/office/officeart/2005/8/layout/orgChart1"/>
    <dgm:cxn modelId="{817DFBCF-40C7-489A-9E5A-37ECD9B05612}" type="presOf" srcId="{D513F723-3BC9-41D4-9025-A6A2EF0C9B31}" destId="{1F6C8B4C-BC12-4425-9A14-3552DDD45A7A}" srcOrd="0" destOrd="0" presId="urn:microsoft.com/office/officeart/2005/8/layout/orgChart1"/>
    <dgm:cxn modelId="{F54279BA-CFDE-4E07-BC78-4438C80EAA52}" type="presOf" srcId="{6246E661-9023-4304-84A8-8338BDEC24E8}" destId="{EED63F28-5997-4E09-9672-9C256E2B6C99}" srcOrd="0" destOrd="0" presId="urn:microsoft.com/office/officeart/2005/8/layout/orgChart1"/>
    <dgm:cxn modelId="{AB2AF524-CECF-40B5-8AAC-50D816DBDBE2}" type="presOf" srcId="{A335B76C-F7CC-4B97-8C34-A172EF4C700A}" destId="{F64A1E01-B5B9-491F-AC49-30FD281C8D48}" srcOrd="0" destOrd="0" presId="urn:microsoft.com/office/officeart/2005/8/layout/orgChart1"/>
    <dgm:cxn modelId="{6DD797CA-8552-4DCD-B3BC-91CD9B69F70A}" type="presParOf" srcId="{1F6C8B4C-BC12-4425-9A14-3552DDD45A7A}" destId="{A4676CFC-D2C4-4616-AA53-DC3CC5B25E95}" srcOrd="0" destOrd="0" presId="urn:microsoft.com/office/officeart/2005/8/layout/orgChart1"/>
    <dgm:cxn modelId="{AEF129A1-AB8B-43CE-A1A9-BFBF8E8841CA}" type="presParOf" srcId="{A4676CFC-D2C4-4616-AA53-DC3CC5B25E95}" destId="{547F993B-8194-4725-8445-C75C13D8FD0F}" srcOrd="0" destOrd="0" presId="urn:microsoft.com/office/officeart/2005/8/layout/orgChart1"/>
    <dgm:cxn modelId="{4D30FD8B-9AC2-4F2D-A880-571009F33CD4}" type="presParOf" srcId="{547F993B-8194-4725-8445-C75C13D8FD0F}" destId="{64DD41C2-4892-4FEA-A4C6-61CA2F9CD77E}" srcOrd="0" destOrd="0" presId="urn:microsoft.com/office/officeart/2005/8/layout/orgChart1"/>
    <dgm:cxn modelId="{33681850-4BCA-4FEB-A040-4B44C3739F7E}" type="presParOf" srcId="{547F993B-8194-4725-8445-C75C13D8FD0F}" destId="{3B975726-DD7B-4333-A89F-3F34448588DC}" srcOrd="1" destOrd="0" presId="urn:microsoft.com/office/officeart/2005/8/layout/orgChart1"/>
    <dgm:cxn modelId="{EA673828-2E2F-4A91-90D2-E0AD53AF6D88}" type="presParOf" srcId="{A4676CFC-D2C4-4616-AA53-DC3CC5B25E95}" destId="{863A5BA6-6479-4636-9DF1-BE859A328B8B}" srcOrd="1" destOrd="0" presId="urn:microsoft.com/office/officeart/2005/8/layout/orgChart1"/>
    <dgm:cxn modelId="{A2CF4CF9-F0C4-4EE0-8AFD-75B6A0499CFB}" type="presParOf" srcId="{863A5BA6-6479-4636-9DF1-BE859A328B8B}" destId="{375A6049-8437-4562-8DCF-BEA1610C2152}" srcOrd="0" destOrd="0" presId="urn:microsoft.com/office/officeart/2005/8/layout/orgChart1"/>
    <dgm:cxn modelId="{F5969448-2A39-49BD-AC76-CE27304E84B4}" type="presParOf" srcId="{863A5BA6-6479-4636-9DF1-BE859A328B8B}" destId="{59BDC2E2-F78F-4C0F-879F-D671B24E6696}" srcOrd="1" destOrd="0" presId="urn:microsoft.com/office/officeart/2005/8/layout/orgChart1"/>
    <dgm:cxn modelId="{0A34C312-0751-4CF0-8804-B32E399C5AD7}" type="presParOf" srcId="{59BDC2E2-F78F-4C0F-879F-D671B24E6696}" destId="{9F7AA96F-8E04-4206-AA6B-8817FF129055}" srcOrd="0" destOrd="0" presId="urn:microsoft.com/office/officeart/2005/8/layout/orgChart1"/>
    <dgm:cxn modelId="{4F61CD94-CA2B-49FB-9604-1973BAC5045D}" type="presParOf" srcId="{9F7AA96F-8E04-4206-AA6B-8817FF129055}" destId="{68EA6AEC-F9E4-48D0-BA88-2C1D3ADE70F2}" srcOrd="0" destOrd="0" presId="urn:microsoft.com/office/officeart/2005/8/layout/orgChart1"/>
    <dgm:cxn modelId="{D68ACFA2-DBB9-4175-BF24-1CF45AEE5152}" type="presParOf" srcId="{9F7AA96F-8E04-4206-AA6B-8817FF129055}" destId="{C110A0A1-2A11-4F20-AC76-88BA86DEE7AE}" srcOrd="1" destOrd="0" presId="urn:microsoft.com/office/officeart/2005/8/layout/orgChart1"/>
    <dgm:cxn modelId="{16FBEECC-4E1B-462B-AB0B-DB723AE6515D}" type="presParOf" srcId="{59BDC2E2-F78F-4C0F-879F-D671B24E6696}" destId="{82DFE80D-B026-43AB-B935-E984EA5840FB}" srcOrd="1" destOrd="0" presId="urn:microsoft.com/office/officeart/2005/8/layout/orgChart1"/>
    <dgm:cxn modelId="{196C223F-C50E-4E5D-A377-3B335264B5DB}" type="presParOf" srcId="{82DFE80D-B026-43AB-B935-E984EA5840FB}" destId="{091A37C5-A191-4F5D-AE56-95DBAA04F71C}" srcOrd="0" destOrd="0" presId="urn:microsoft.com/office/officeart/2005/8/layout/orgChart1"/>
    <dgm:cxn modelId="{B11089E1-EAEF-46D8-99A8-AE5C77B3E6F8}" type="presParOf" srcId="{82DFE80D-B026-43AB-B935-E984EA5840FB}" destId="{3046A07A-A679-4DEF-83AD-7198A1C81670}" srcOrd="1" destOrd="0" presId="urn:microsoft.com/office/officeart/2005/8/layout/orgChart1"/>
    <dgm:cxn modelId="{2AA526EA-52B4-4478-99C3-BA83330A3E1B}" type="presParOf" srcId="{3046A07A-A679-4DEF-83AD-7198A1C81670}" destId="{F3357C10-C76A-4FA1-810D-23A0525E9303}" srcOrd="0" destOrd="0" presId="urn:microsoft.com/office/officeart/2005/8/layout/orgChart1"/>
    <dgm:cxn modelId="{0030639A-5BA1-4B40-A182-BAF58F55133E}" type="presParOf" srcId="{F3357C10-C76A-4FA1-810D-23A0525E9303}" destId="{51C0FA76-C4D5-4749-A83A-63A753813A1D}" srcOrd="0" destOrd="0" presId="urn:microsoft.com/office/officeart/2005/8/layout/orgChart1"/>
    <dgm:cxn modelId="{C2E1809A-66BA-46F5-A75A-107BBADD9AD4}" type="presParOf" srcId="{F3357C10-C76A-4FA1-810D-23A0525E9303}" destId="{C9ADDF89-A1C0-4AFD-B8D1-E743186C6FEB}" srcOrd="1" destOrd="0" presId="urn:microsoft.com/office/officeart/2005/8/layout/orgChart1"/>
    <dgm:cxn modelId="{6608B1BE-4CB0-4033-912D-CAFAA9386E07}" type="presParOf" srcId="{3046A07A-A679-4DEF-83AD-7198A1C81670}" destId="{387AE11C-90A3-4EC7-B2B6-63BCE3C132F9}" srcOrd="1" destOrd="0" presId="urn:microsoft.com/office/officeart/2005/8/layout/orgChart1"/>
    <dgm:cxn modelId="{03CD711F-A867-4853-9CB8-D54148EBF605}" type="presParOf" srcId="{3046A07A-A679-4DEF-83AD-7198A1C81670}" destId="{06949D35-E377-4A5A-81EB-9EA58C5EB73F}" srcOrd="2" destOrd="0" presId="urn:microsoft.com/office/officeart/2005/8/layout/orgChart1"/>
    <dgm:cxn modelId="{BD626732-AC51-47D1-A630-A46C8491E86D}" type="presParOf" srcId="{59BDC2E2-F78F-4C0F-879F-D671B24E6696}" destId="{E0F97D1C-5633-4A84-8EA1-14BAE3374033}" srcOrd="2" destOrd="0" presId="urn:microsoft.com/office/officeart/2005/8/layout/orgChart1"/>
    <dgm:cxn modelId="{DF7C3185-6C6C-4D6B-B27E-49A1F513A527}" type="presParOf" srcId="{863A5BA6-6479-4636-9DF1-BE859A328B8B}" destId="{80340EDA-A55F-4FBD-8C0F-B03C18570756}" srcOrd="2" destOrd="0" presId="urn:microsoft.com/office/officeart/2005/8/layout/orgChart1"/>
    <dgm:cxn modelId="{385E4B17-C238-450E-8ACB-C548295B716B}" type="presParOf" srcId="{863A5BA6-6479-4636-9DF1-BE859A328B8B}" destId="{D79D3C99-36C6-43B2-B707-B8EAC45B9CDA}" srcOrd="3" destOrd="0" presId="urn:microsoft.com/office/officeart/2005/8/layout/orgChart1"/>
    <dgm:cxn modelId="{7AFDAE93-FF59-4C08-B510-9618307CA4F8}" type="presParOf" srcId="{D79D3C99-36C6-43B2-B707-B8EAC45B9CDA}" destId="{C5268711-8872-44E6-92DE-FC0E71855B76}" srcOrd="0" destOrd="0" presId="urn:microsoft.com/office/officeart/2005/8/layout/orgChart1"/>
    <dgm:cxn modelId="{3CB009DA-355A-4E40-9485-8A526DC36CCA}" type="presParOf" srcId="{C5268711-8872-44E6-92DE-FC0E71855B76}" destId="{8E5A221A-377C-4CDB-80E5-FF4F14A21539}" srcOrd="0" destOrd="0" presId="urn:microsoft.com/office/officeart/2005/8/layout/orgChart1"/>
    <dgm:cxn modelId="{DEE347E1-A841-41FB-A3D3-06E6042D0503}" type="presParOf" srcId="{C5268711-8872-44E6-92DE-FC0E71855B76}" destId="{A5E71C1F-BB12-4B9A-BBDE-4D5021FEA705}" srcOrd="1" destOrd="0" presId="urn:microsoft.com/office/officeart/2005/8/layout/orgChart1"/>
    <dgm:cxn modelId="{C548D935-77CD-442E-BAC2-CF2DE4EF0426}" type="presParOf" srcId="{D79D3C99-36C6-43B2-B707-B8EAC45B9CDA}" destId="{7EF48691-E491-4774-8076-E27B63E53A37}" srcOrd="1" destOrd="0" presId="urn:microsoft.com/office/officeart/2005/8/layout/orgChart1"/>
    <dgm:cxn modelId="{8F7451BF-68F3-4DBF-8D8E-A0AF9A4EBE79}" type="presParOf" srcId="{7EF48691-E491-4774-8076-E27B63E53A37}" destId="{8BBDB66D-6E13-4126-B54A-AA6FB88D6177}" srcOrd="0" destOrd="0" presId="urn:microsoft.com/office/officeart/2005/8/layout/orgChart1"/>
    <dgm:cxn modelId="{A5BEAEE0-C625-43B8-986F-B4166AB9166E}" type="presParOf" srcId="{7EF48691-E491-4774-8076-E27B63E53A37}" destId="{7C1C0ADF-6B81-4863-97AE-7DA33F7ECECF}" srcOrd="1" destOrd="0" presId="urn:microsoft.com/office/officeart/2005/8/layout/orgChart1"/>
    <dgm:cxn modelId="{E695CE10-63AD-4B27-BE22-ED9550B13FEF}" type="presParOf" srcId="{7C1C0ADF-6B81-4863-97AE-7DA33F7ECECF}" destId="{0785D0C4-BD6D-4935-9294-D9591BA45B4A}" srcOrd="0" destOrd="0" presId="urn:microsoft.com/office/officeart/2005/8/layout/orgChart1"/>
    <dgm:cxn modelId="{10D31642-BCF0-4F7B-857C-4B67539BF3F6}" type="presParOf" srcId="{0785D0C4-BD6D-4935-9294-D9591BA45B4A}" destId="{F8888A08-D1AC-43BB-BFE4-AAA1E4315BEE}" srcOrd="0" destOrd="0" presId="urn:microsoft.com/office/officeart/2005/8/layout/orgChart1"/>
    <dgm:cxn modelId="{C777A0F4-098B-43D2-905E-6FD7EFB5D3CA}" type="presParOf" srcId="{0785D0C4-BD6D-4935-9294-D9591BA45B4A}" destId="{6D309CA5-8E1E-4B7C-B91C-8784BFF16462}" srcOrd="1" destOrd="0" presId="urn:microsoft.com/office/officeart/2005/8/layout/orgChart1"/>
    <dgm:cxn modelId="{3E360839-EB1C-4335-B71B-94335B8CFB53}" type="presParOf" srcId="{7C1C0ADF-6B81-4863-97AE-7DA33F7ECECF}" destId="{CE5F8BD9-D2AA-4484-BD6B-974A480980EF}" srcOrd="1" destOrd="0" presId="urn:microsoft.com/office/officeart/2005/8/layout/orgChart1"/>
    <dgm:cxn modelId="{1F692557-C52F-4C2C-8A52-6FD58FB9A200}" type="presParOf" srcId="{7C1C0ADF-6B81-4863-97AE-7DA33F7ECECF}" destId="{49D7A530-B0B7-4CDA-A581-6C2789C05A35}" srcOrd="2" destOrd="0" presId="urn:microsoft.com/office/officeart/2005/8/layout/orgChart1"/>
    <dgm:cxn modelId="{2D5F91AA-63CC-4C3C-A2EB-10A117AEF492}" type="presParOf" srcId="{7EF48691-E491-4774-8076-E27B63E53A37}" destId="{97D64CCD-40A6-4A3A-A761-3CC4CE6D0241}" srcOrd="2" destOrd="0" presId="urn:microsoft.com/office/officeart/2005/8/layout/orgChart1"/>
    <dgm:cxn modelId="{74130023-EAB0-4C1C-BBD5-9CC6A0BF1D67}" type="presParOf" srcId="{7EF48691-E491-4774-8076-E27B63E53A37}" destId="{97DF6533-040A-45C9-9D94-E01B29A2BFAA}" srcOrd="3" destOrd="0" presId="urn:microsoft.com/office/officeart/2005/8/layout/orgChart1"/>
    <dgm:cxn modelId="{07248147-6ECA-4C1D-8E06-7434C61C13EE}" type="presParOf" srcId="{97DF6533-040A-45C9-9D94-E01B29A2BFAA}" destId="{677F8C7F-516F-4D6D-83FB-7ABF45B06C30}" srcOrd="0" destOrd="0" presId="urn:microsoft.com/office/officeart/2005/8/layout/orgChart1"/>
    <dgm:cxn modelId="{7B0A04A0-8200-499D-84C2-4FDC936DC934}" type="presParOf" srcId="{677F8C7F-516F-4D6D-83FB-7ABF45B06C30}" destId="{F64A1E01-B5B9-491F-AC49-30FD281C8D48}" srcOrd="0" destOrd="0" presId="urn:microsoft.com/office/officeart/2005/8/layout/orgChart1"/>
    <dgm:cxn modelId="{DF4B4C96-E8B2-4735-B9E5-8C1B84F397CF}" type="presParOf" srcId="{677F8C7F-516F-4D6D-83FB-7ABF45B06C30}" destId="{2CC76CC6-DAB4-4978-A333-EB56EF8D1B7C}" srcOrd="1" destOrd="0" presId="urn:microsoft.com/office/officeart/2005/8/layout/orgChart1"/>
    <dgm:cxn modelId="{64BB5BE2-400D-4848-B449-FB9941961BF0}" type="presParOf" srcId="{97DF6533-040A-45C9-9D94-E01B29A2BFAA}" destId="{8E626595-8CCD-46F6-9262-48AF22F17CF5}" srcOrd="1" destOrd="0" presId="urn:microsoft.com/office/officeart/2005/8/layout/orgChart1"/>
    <dgm:cxn modelId="{E669D9B1-1803-47FD-9DE6-1E635DCFBE73}" type="presParOf" srcId="{97DF6533-040A-45C9-9D94-E01B29A2BFAA}" destId="{674FC268-FF4F-4208-826F-BE29E90D7C54}" srcOrd="2" destOrd="0" presId="urn:microsoft.com/office/officeart/2005/8/layout/orgChart1"/>
    <dgm:cxn modelId="{7182A0A2-F8AD-4E8A-8202-F21EEB73993C}" type="presParOf" srcId="{7EF48691-E491-4774-8076-E27B63E53A37}" destId="{8C57B7CC-4301-4AF8-8BA3-BA836C2F2600}" srcOrd="4" destOrd="0" presId="urn:microsoft.com/office/officeart/2005/8/layout/orgChart1"/>
    <dgm:cxn modelId="{65B4FF26-EC6A-4DF8-88B3-D622B45CCE8D}" type="presParOf" srcId="{7EF48691-E491-4774-8076-E27B63E53A37}" destId="{2E1DB385-B99A-4AA0-81D8-4B9FCE241EAB}" srcOrd="5" destOrd="0" presId="urn:microsoft.com/office/officeart/2005/8/layout/orgChart1"/>
    <dgm:cxn modelId="{7377BF51-C05D-4612-B889-563089D2E285}" type="presParOf" srcId="{2E1DB385-B99A-4AA0-81D8-4B9FCE241EAB}" destId="{D3024E46-F16F-4998-A85E-B598BA0FDEDA}" srcOrd="0" destOrd="0" presId="urn:microsoft.com/office/officeart/2005/8/layout/orgChart1"/>
    <dgm:cxn modelId="{1A49C0B4-C9D3-4105-80C1-ED627AA3EFAE}" type="presParOf" srcId="{D3024E46-F16F-4998-A85E-B598BA0FDEDA}" destId="{0D99CBA3-72E6-4393-8682-9648FFCE9B7F}" srcOrd="0" destOrd="0" presId="urn:microsoft.com/office/officeart/2005/8/layout/orgChart1"/>
    <dgm:cxn modelId="{71469ABF-F25B-4CCE-8570-F215CF8B1AAE}" type="presParOf" srcId="{D3024E46-F16F-4998-A85E-B598BA0FDEDA}" destId="{A3188378-D7DA-49D6-BC4D-BD4952D1C585}" srcOrd="1" destOrd="0" presId="urn:microsoft.com/office/officeart/2005/8/layout/orgChart1"/>
    <dgm:cxn modelId="{54949CDA-1B9F-4AF7-BA53-582985BB6F9C}" type="presParOf" srcId="{2E1DB385-B99A-4AA0-81D8-4B9FCE241EAB}" destId="{DC365F13-8FE7-42D8-8B01-DA58FBB708EF}" srcOrd="1" destOrd="0" presId="urn:microsoft.com/office/officeart/2005/8/layout/orgChart1"/>
    <dgm:cxn modelId="{DF74E17B-47AC-4B38-B0FE-E334D5E00FB9}" type="presParOf" srcId="{2E1DB385-B99A-4AA0-81D8-4B9FCE241EAB}" destId="{A7218E00-113B-4CD4-B0E4-B6BFD65C1B01}" srcOrd="2" destOrd="0" presId="urn:microsoft.com/office/officeart/2005/8/layout/orgChart1"/>
    <dgm:cxn modelId="{D6EE7DF9-2305-4484-9E98-FE694FE79F8C}" type="presParOf" srcId="{7EF48691-E491-4774-8076-E27B63E53A37}" destId="{9FBC85C8-CCB7-4E82-BC26-10C5B0669A5E}" srcOrd="6" destOrd="0" presId="urn:microsoft.com/office/officeart/2005/8/layout/orgChart1"/>
    <dgm:cxn modelId="{99CC0E71-89F4-4403-9D07-31CB28EA09B2}" type="presParOf" srcId="{7EF48691-E491-4774-8076-E27B63E53A37}" destId="{E7560FD1-B6F2-4D94-B051-4A4C392BE4E1}" srcOrd="7" destOrd="0" presId="urn:microsoft.com/office/officeart/2005/8/layout/orgChart1"/>
    <dgm:cxn modelId="{E39E5B11-8B71-4ED5-938B-48B9DB444767}" type="presParOf" srcId="{E7560FD1-B6F2-4D94-B051-4A4C392BE4E1}" destId="{EEDD9DAA-7148-4E50-8A1C-F5B5359B533E}" srcOrd="0" destOrd="0" presId="urn:microsoft.com/office/officeart/2005/8/layout/orgChart1"/>
    <dgm:cxn modelId="{4A01E8CF-1C34-4028-A025-AECBAC1078C5}" type="presParOf" srcId="{EEDD9DAA-7148-4E50-8A1C-F5B5359B533E}" destId="{CCD56287-AE4A-4854-BA9D-7B90DE335B43}" srcOrd="0" destOrd="0" presId="urn:microsoft.com/office/officeart/2005/8/layout/orgChart1"/>
    <dgm:cxn modelId="{95326AD7-87E2-4DAF-B075-E5215333AC77}" type="presParOf" srcId="{EEDD9DAA-7148-4E50-8A1C-F5B5359B533E}" destId="{ABD797FA-2503-440A-B7D8-A0DD79B87907}" srcOrd="1" destOrd="0" presId="urn:microsoft.com/office/officeart/2005/8/layout/orgChart1"/>
    <dgm:cxn modelId="{729C882A-F1F1-4B41-A7FC-767219697655}" type="presParOf" srcId="{E7560FD1-B6F2-4D94-B051-4A4C392BE4E1}" destId="{EFB167BB-DD40-4308-8439-4C4809F674F2}" srcOrd="1" destOrd="0" presId="urn:microsoft.com/office/officeart/2005/8/layout/orgChart1"/>
    <dgm:cxn modelId="{B00ABA1A-03BD-4998-B747-9B3D842E0BE0}" type="presParOf" srcId="{E7560FD1-B6F2-4D94-B051-4A4C392BE4E1}" destId="{71DC766E-8B72-48BB-B285-FC14799250D6}" srcOrd="2" destOrd="0" presId="urn:microsoft.com/office/officeart/2005/8/layout/orgChart1"/>
    <dgm:cxn modelId="{8BB51244-B70E-485A-9C68-69C2851F099E}" type="presParOf" srcId="{7EF48691-E491-4774-8076-E27B63E53A37}" destId="{EED63F28-5997-4E09-9672-9C256E2B6C99}" srcOrd="8" destOrd="0" presId="urn:microsoft.com/office/officeart/2005/8/layout/orgChart1"/>
    <dgm:cxn modelId="{F6AC33B8-112B-441E-ACF3-31617741B7D8}" type="presParOf" srcId="{7EF48691-E491-4774-8076-E27B63E53A37}" destId="{A0E954F4-C37B-4420-89B0-AD72D5AB3F4A}" srcOrd="9" destOrd="0" presId="urn:microsoft.com/office/officeart/2005/8/layout/orgChart1"/>
    <dgm:cxn modelId="{54C9D816-7B67-42AD-8BB7-24565BF19DB7}" type="presParOf" srcId="{A0E954F4-C37B-4420-89B0-AD72D5AB3F4A}" destId="{21569D46-21CD-4E52-8D18-BF0FBE0B88BA}" srcOrd="0" destOrd="0" presId="urn:microsoft.com/office/officeart/2005/8/layout/orgChart1"/>
    <dgm:cxn modelId="{DA2CA911-3845-45B4-BD05-1FC49177CC7E}" type="presParOf" srcId="{21569D46-21CD-4E52-8D18-BF0FBE0B88BA}" destId="{45280244-533F-46C9-8C94-3A39F06F7CB4}" srcOrd="0" destOrd="0" presId="urn:microsoft.com/office/officeart/2005/8/layout/orgChart1"/>
    <dgm:cxn modelId="{107141FE-DA78-4341-A6D4-F8E2E8E6E808}" type="presParOf" srcId="{21569D46-21CD-4E52-8D18-BF0FBE0B88BA}" destId="{DCF8D98C-241D-48D8-BD51-5AB98E0E3C2E}" srcOrd="1" destOrd="0" presId="urn:microsoft.com/office/officeart/2005/8/layout/orgChart1"/>
    <dgm:cxn modelId="{ADFD9FD9-4D92-4691-BD92-79255ADF9675}" type="presParOf" srcId="{A0E954F4-C37B-4420-89B0-AD72D5AB3F4A}" destId="{95894B04-E6A3-4F30-933E-2CCBEA2BA623}" srcOrd="1" destOrd="0" presId="urn:microsoft.com/office/officeart/2005/8/layout/orgChart1"/>
    <dgm:cxn modelId="{9C87EF63-9288-4D15-9E94-03BF4304124F}" type="presParOf" srcId="{A0E954F4-C37B-4420-89B0-AD72D5AB3F4A}" destId="{A2E34921-F683-4C48-8CCA-1AD1ED46BBA2}" srcOrd="2" destOrd="0" presId="urn:microsoft.com/office/officeart/2005/8/layout/orgChart1"/>
    <dgm:cxn modelId="{CA8DE6CA-274D-4427-9EF9-18F0F97CF017}" type="presParOf" srcId="{D79D3C99-36C6-43B2-B707-B8EAC45B9CDA}" destId="{5999F05B-19F4-4BC6-8EAB-EC395A0F03BE}" srcOrd="2" destOrd="0" presId="urn:microsoft.com/office/officeart/2005/8/layout/orgChart1"/>
    <dgm:cxn modelId="{AEF120D1-39B1-4A1C-8C8F-ECB4E8AD3968}" type="presParOf" srcId="{A4676CFC-D2C4-4616-AA53-DC3CC5B25E95}" destId="{89B9174E-6582-455B-90AA-4CE14BF3B010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8073613-FDE5-4715-B8F6-FEA9653C6587}">
      <dsp:nvSpPr>
        <dsp:cNvPr id="0" name=""/>
        <dsp:cNvSpPr/>
      </dsp:nvSpPr>
      <dsp:spPr>
        <a:xfrm>
          <a:off x="5595945" y="1885216"/>
          <a:ext cx="331646" cy="181978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819783"/>
              </a:lnTo>
              <a:lnTo>
                <a:pt x="331646" y="1819783"/>
              </a:lnTo>
            </a:path>
          </a:pathLst>
        </a:custGeom>
        <a:noFill/>
        <a:ln w="25400" cap="flat" cmpd="sng" algn="ctr">
          <a:solidFill>
            <a:schemeClr val="accent2">
              <a:tint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493087A-A7B0-4E0F-885D-B5CBC73632F3}">
      <dsp:nvSpPr>
        <dsp:cNvPr id="0" name=""/>
        <dsp:cNvSpPr/>
      </dsp:nvSpPr>
      <dsp:spPr>
        <a:xfrm>
          <a:off x="5595945" y="1885216"/>
          <a:ext cx="331646" cy="71547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715470"/>
              </a:lnTo>
              <a:lnTo>
                <a:pt x="331646" y="715470"/>
              </a:lnTo>
            </a:path>
          </a:pathLst>
        </a:custGeom>
        <a:noFill/>
        <a:ln w="25400" cap="flat" cmpd="sng" algn="ctr">
          <a:solidFill>
            <a:schemeClr val="accent2">
              <a:tint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CA3A172-D0A2-40CB-8A64-3C6C6603177D}">
      <dsp:nvSpPr>
        <dsp:cNvPr id="0" name=""/>
        <dsp:cNvSpPr/>
      </dsp:nvSpPr>
      <dsp:spPr>
        <a:xfrm>
          <a:off x="4000500" y="780903"/>
          <a:ext cx="2479835" cy="32662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63313"/>
              </a:lnTo>
              <a:lnTo>
                <a:pt x="2479835" y="163313"/>
              </a:lnTo>
              <a:lnTo>
                <a:pt x="2479835" y="326627"/>
              </a:lnTo>
            </a:path>
          </a:pathLst>
        </a:custGeom>
        <a:noFill/>
        <a:ln w="25400" cap="flat" cmpd="sng" algn="ctr">
          <a:solidFill>
            <a:schemeClr val="accent2">
              <a:tint val="99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7D64CCD-40A6-4A3A-A761-3CC4CE6D0241}">
      <dsp:nvSpPr>
        <dsp:cNvPr id="0" name=""/>
        <dsp:cNvSpPr/>
      </dsp:nvSpPr>
      <dsp:spPr>
        <a:xfrm>
          <a:off x="3058343" y="1885216"/>
          <a:ext cx="331646" cy="181978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819783"/>
              </a:lnTo>
              <a:lnTo>
                <a:pt x="331646" y="1819783"/>
              </a:lnTo>
            </a:path>
          </a:pathLst>
        </a:custGeom>
        <a:noFill/>
        <a:ln w="25400" cap="flat" cmpd="sng" algn="ctr">
          <a:solidFill>
            <a:schemeClr val="accent2">
              <a:tint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BBDB66D-6E13-4126-B54A-AA6FB88D6177}">
      <dsp:nvSpPr>
        <dsp:cNvPr id="0" name=""/>
        <dsp:cNvSpPr/>
      </dsp:nvSpPr>
      <dsp:spPr>
        <a:xfrm>
          <a:off x="3058343" y="1885216"/>
          <a:ext cx="331646" cy="71547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715470"/>
              </a:lnTo>
              <a:lnTo>
                <a:pt x="331646" y="715470"/>
              </a:lnTo>
            </a:path>
          </a:pathLst>
        </a:custGeom>
        <a:noFill/>
        <a:ln w="25400" cap="flat" cmpd="sng" algn="ctr">
          <a:solidFill>
            <a:schemeClr val="accent2">
              <a:tint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0340EDA-A55F-4FBD-8C0F-B03C18570756}">
      <dsp:nvSpPr>
        <dsp:cNvPr id="0" name=""/>
        <dsp:cNvSpPr/>
      </dsp:nvSpPr>
      <dsp:spPr>
        <a:xfrm>
          <a:off x="3897013" y="780903"/>
          <a:ext cx="91440" cy="326627"/>
        </a:xfrm>
        <a:custGeom>
          <a:avLst/>
          <a:gdLst/>
          <a:ahLst/>
          <a:cxnLst/>
          <a:rect l="0" t="0" r="0" b="0"/>
          <a:pathLst>
            <a:path>
              <a:moveTo>
                <a:pt x="103486" y="0"/>
              </a:moveTo>
              <a:lnTo>
                <a:pt x="103486" y="163313"/>
              </a:lnTo>
              <a:lnTo>
                <a:pt x="45720" y="163313"/>
              </a:lnTo>
              <a:lnTo>
                <a:pt x="45720" y="326627"/>
              </a:lnTo>
            </a:path>
          </a:pathLst>
        </a:custGeom>
        <a:noFill/>
        <a:ln w="25400" cap="flat" cmpd="sng" algn="ctr">
          <a:solidFill>
            <a:schemeClr val="accent2">
              <a:tint val="99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14B9DA1-F6AC-4B4F-AB00-60E303A4C201}">
      <dsp:nvSpPr>
        <dsp:cNvPr id="0" name=""/>
        <dsp:cNvSpPr/>
      </dsp:nvSpPr>
      <dsp:spPr>
        <a:xfrm>
          <a:off x="624721" y="1885216"/>
          <a:ext cx="314316" cy="402840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028408"/>
              </a:lnTo>
              <a:lnTo>
                <a:pt x="314316" y="4028408"/>
              </a:lnTo>
            </a:path>
          </a:pathLst>
        </a:custGeom>
        <a:noFill/>
        <a:ln w="25400" cap="flat" cmpd="sng" algn="ctr">
          <a:solidFill>
            <a:schemeClr val="accent2">
              <a:tint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ABEF67A-A085-47B8-BEC4-297E2E95A276}">
      <dsp:nvSpPr>
        <dsp:cNvPr id="0" name=""/>
        <dsp:cNvSpPr/>
      </dsp:nvSpPr>
      <dsp:spPr>
        <a:xfrm>
          <a:off x="624721" y="1885216"/>
          <a:ext cx="314316" cy="292409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924095"/>
              </a:lnTo>
              <a:lnTo>
                <a:pt x="314316" y="2924095"/>
              </a:lnTo>
            </a:path>
          </a:pathLst>
        </a:custGeom>
        <a:noFill/>
        <a:ln w="25400" cap="flat" cmpd="sng" algn="ctr">
          <a:solidFill>
            <a:schemeClr val="accent2">
              <a:tint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9204BB5-428C-45CC-BF55-702E6D6B35EC}">
      <dsp:nvSpPr>
        <dsp:cNvPr id="0" name=""/>
        <dsp:cNvSpPr/>
      </dsp:nvSpPr>
      <dsp:spPr>
        <a:xfrm>
          <a:off x="624721" y="1885216"/>
          <a:ext cx="314316" cy="181978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819783"/>
              </a:lnTo>
              <a:lnTo>
                <a:pt x="314316" y="1819783"/>
              </a:lnTo>
            </a:path>
          </a:pathLst>
        </a:custGeom>
        <a:noFill/>
        <a:ln w="25400" cap="flat" cmpd="sng" algn="ctr">
          <a:solidFill>
            <a:schemeClr val="accent2">
              <a:tint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91A37C5-A191-4F5D-AE56-95DBAA04F71C}">
      <dsp:nvSpPr>
        <dsp:cNvPr id="0" name=""/>
        <dsp:cNvSpPr/>
      </dsp:nvSpPr>
      <dsp:spPr>
        <a:xfrm>
          <a:off x="624721" y="1885216"/>
          <a:ext cx="314316" cy="71547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715470"/>
              </a:lnTo>
              <a:lnTo>
                <a:pt x="314316" y="715470"/>
              </a:lnTo>
            </a:path>
          </a:pathLst>
        </a:custGeom>
        <a:noFill/>
        <a:ln w="25400" cap="flat" cmpd="sng" algn="ctr">
          <a:solidFill>
            <a:schemeClr val="accent2">
              <a:tint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75A6049-8437-4562-8DCF-BEA1610C2152}">
      <dsp:nvSpPr>
        <dsp:cNvPr id="0" name=""/>
        <dsp:cNvSpPr/>
      </dsp:nvSpPr>
      <dsp:spPr>
        <a:xfrm>
          <a:off x="1462898" y="780903"/>
          <a:ext cx="2537601" cy="326627"/>
        </a:xfrm>
        <a:custGeom>
          <a:avLst/>
          <a:gdLst/>
          <a:ahLst/>
          <a:cxnLst/>
          <a:rect l="0" t="0" r="0" b="0"/>
          <a:pathLst>
            <a:path>
              <a:moveTo>
                <a:pt x="2537601" y="0"/>
              </a:moveTo>
              <a:lnTo>
                <a:pt x="2537601" y="163313"/>
              </a:lnTo>
              <a:lnTo>
                <a:pt x="0" y="163313"/>
              </a:lnTo>
              <a:lnTo>
                <a:pt x="0" y="326627"/>
              </a:lnTo>
            </a:path>
          </a:pathLst>
        </a:custGeom>
        <a:noFill/>
        <a:ln w="25400" cap="flat" cmpd="sng" algn="ctr">
          <a:solidFill>
            <a:schemeClr val="accent2">
              <a:tint val="99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4DD41C2-4892-4FEA-A4C6-61CA2F9CD77E}">
      <dsp:nvSpPr>
        <dsp:cNvPr id="0" name=""/>
        <dsp:cNvSpPr/>
      </dsp:nvSpPr>
      <dsp:spPr>
        <a:xfrm>
          <a:off x="2320179" y="3218"/>
          <a:ext cx="3360641" cy="777685"/>
        </a:xfrm>
        <a:prstGeom prst="rect">
          <a:avLst/>
        </a:prstGeom>
        <a:solidFill>
          <a:srgbClr val="FFC000"/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b="1" kern="1200" dirty="0"/>
            <a:t>TYPES OF CONTRACEPTION </a:t>
          </a:r>
          <a:endParaRPr lang="x-none" sz="1900" b="1" kern="1200" dirty="0"/>
        </a:p>
      </dsp:txBody>
      <dsp:txXfrm>
        <a:off x="2320179" y="3218"/>
        <a:ext cx="3360641" cy="777685"/>
      </dsp:txXfrm>
    </dsp:sp>
    <dsp:sp modelId="{68EA6AEC-F9E4-48D0-BA88-2C1D3ADE70F2}">
      <dsp:nvSpPr>
        <dsp:cNvPr id="0" name=""/>
        <dsp:cNvSpPr/>
      </dsp:nvSpPr>
      <dsp:spPr>
        <a:xfrm>
          <a:off x="415177" y="1107531"/>
          <a:ext cx="2095441" cy="777685"/>
        </a:xfrm>
        <a:prstGeom prst="rect">
          <a:avLst/>
        </a:prstGeom>
        <a:solidFill>
          <a:schemeClr val="accent2">
            <a:tint val="99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/>
            <a:t>Temporary methods</a:t>
          </a:r>
          <a:endParaRPr lang="x-none" sz="1900" kern="1200" dirty="0"/>
        </a:p>
      </dsp:txBody>
      <dsp:txXfrm>
        <a:off x="415177" y="1107531"/>
        <a:ext cx="2095441" cy="777685"/>
      </dsp:txXfrm>
    </dsp:sp>
    <dsp:sp modelId="{51C0FA76-C4D5-4749-A83A-63A753813A1D}">
      <dsp:nvSpPr>
        <dsp:cNvPr id="0" name=""/>
        <dsp:cNvSpPr/>
      </dsp:nvSpPr>
      <dsp:spPr>
        <a:xfrm>
          <a:off x="939037" y="2211844"/>
          <a:ext cx="1555370" cy="777685"/>
        </a:xfrm>
        <a:prstGeom prst="rect">
          <a:avLst/>
        </a:prstGeom>
        <a:solidFill>
          <a:srgbClr val="FF66FF"/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/>
            <a:t> Hormonal</a:t>
          </a:r>
          <a:endParaRPr lang="x-none" sz="1900" kern="1200" dirty="0"/>
        </a:p>
      </dsp:txBody>
      <dsp:txXfrm>
        <a:off x="939037" y="2211844"/>
        <a:ext cx="1555370" cy="777685"/>
      </dsp:txXfrm>
    </dsp:sp>
    <dsp:sp modelId="{12EDDC22-D108-4FD4-B8ED-6ADE7346248C}">
      <dsp:nvSpPr>
        <dsp:cNvPr id="0" name=""/>
        <dsp:cNvSpPr/>
      </dsp:nvSpPr>
      <dsp:spPr>
        <a:xfrm>
          <a:off x="939037" y="3316157"/>
          <a:ext cx="1555370" cy="777685"/>
        </a:xfrm>
        <a:prstGeom prst="rect">
          <a:avLst/>
        </a:prstGeom>
        <a:solidFill>
          <a:srgbClr val="FF66FF"/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/>
            <a:t>Intrauterine Contraception</a:t>
          </a:r>
          <a:endParaRPr lang="x-none" sz="1900" kern="1200" dirty="0"/>
        </a:p>
      </dsp:txBody>
      <dsp:txXfrm>
        <a:off x="939037" y="3316157"/>
        <a:ext cx="1555370" cy="777685"/>
      </dsp:txXfrm>
    </dsp:sp>
    <dsp:sp modelId="{A31E5F73-CD33-4CCE-A5C2-C23B34C45A39}">
      <dsp:nvSpPr>
        <dsp:cNvPr id="0" name=""/>
        <dsp:cNvSpPr/>
      </dsp:nvSpPr>
      <dsp:spPr>
        <a:xfrm>
          <a:off x="939037" y="4420470"/>
          <a:ext cx="1555370" cy="777685"/>
        </a:xfrm>
        <a:prstGeom prst="rect">
          <a:avLst/>
        </a:prstGeom>
        <a:solidFill>
          <a:srgbClr val="FF66FF"/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/>
            <a:t>Barrier Methods</a:t>
          </a:r>
          <a:endParaRPr lang="x-none" sz="1900" kern="1200" dirty="0"/>
        </a:p>
      </dsp:txBody>
      <dsp:txXfrm>
        <a:off x="939037" y="4420470"/>
        <a:ext cx="1555370" cy="777685"/>
      </dsp:txXfrm>
    </dsp:sp>
    <dsp:sp modelId="{BEC2C0CD-0B38-4325-9CDD-BFBFFDAF5170}">
      <dsp:nvSpPr>
        <dsp:cNvPr id="0" name=""/>
        <dsp:cNvSpPr/>
      </dsp:nvSpPr>
      <dsp:spPr>
        <a:xfrm>
          <a:off x="939037" y="5524783"/>
          <a:ext cx="1555370" cy="777685"/>
        </a:xfrm>
        <a:prstGeom prst="rect">
          <a:avLst/>
        </a:prstGeom>
        <a:solidFill>
          <a:srgbClr val="FF66FF"/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/>
            <a:t>Fertility Awareness methods</a:t>
          </a:r>
          <a:endParaRPr lang="x-none" sz="1900" kern="1200" dirty="0"/>
        </a:p>
      </dsp:txBody>
      <dsp:txXfrm>
        <a:off x="939037" y="5524783"/>
        <a:ext cx="1555370" cy="777685"/>
      </dsp:txXfrm>
    </dsp:sp>
    <dsp:sp modelId="{8E5A221A-377C-4CDB-80E5-FF4F14A21539}">
      <dsp:nvSpPr>
        <dsp:cNvPr id="0" name=""/>
        <dsp:cNvSpPr/>
      </dsp:nvSpPr>
      <dsp:spPr>
        <a:xfrm>
          <a:off x="2837246" y="1107531"/>
          <a:ext cx="2210974" cy="777685"/>
        </a:xfrm>
        <a:prstGeom prst="rect">
          <a:avLst/>
        </a:prstGeom>
        <a:solidFill>
          <a:schemeClr val="accent2">
            <a:tint val="99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/>
            <a:t>Permanent methods</a:t>
          </a:r>
          <a:endParaRPr lang="x-none" sz="1900" kern="1200" dirty="0"/>
        </a:p>
      </dsp:txBody>
      <dsp:txXfrm>
        <a:off x="2837246" y="1107531"/>
        <a:ext cx="2210974" cy="777685"/>
      </dsp:txXfrm>
    </dsp:sp>
    <dsp:sp modelId="{F8888A08-D1AC-43BB-BFE4-AAA1E4315BEE}">
      <dsp:nvSpPr>
        <dsp:cNvPr id="0" name=""/>
        <dsp:cNvSpPr/>
      </dsp:nvSpPr>
      <dsp:spPr>
        <a:xfrm>
          <a:off x="3389989" y="2211844"/>
          <a:ext cx="1555370" cy="777685"/>
        </a:xfrm>
        <a:prstGeom prst="rect">
          <a:avLst/>
        </a:prstGeom>
        <a:solidFill>
          <a:srgbClr val="00B050"/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/>
            <a:t>Female Sterilization</a:t>
          </a:r>
          <a:endParaRPr lang="x-none" sz="1900" kern="1200" dirty="0"/>
        </a:p>
      </dsp:txBody>
      <dsp:txXfrm>
        <a:off x="3389989" y="2211844"/>
        <a:ext cx="1555370" cy="777685"/>
      </dsp:txXfrm>
    </dsp:sp>
    <dsp:sp modelId="{F64A1E01-B5B9-491F-AC49-30FD281C8D48}">
      <dsp:nvSpPr>
        <dsp:cNvPr id="0" name=""/>
        <dsp:cNvSpPr/>
      </dsp:nvSpPr>
      <dsp:spPr>
        <a:xfrm>
          <a:off x="3389989" y="3316157"/>
          <a:ext cx="1555370" cy="777685"/>
        </a:xfrm>
        <a:prstGeom prst="rect">
          <a:avLst/>
        </a:prstGeom>
        <a:solidFill>
          <a:srgbClr val="00B050"/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/>
            <a:t>Male Sterilization</a:t>
          </a:r>
          <a:endParaRPr lang="x-none" sz="1900" kern="1200" dirty="0"/>
        </a:p>
      </dsp:txBody>
      <dsp:txXfrm>
        <a:off x="3389989" y="3316157"/>
        <a:ext cx="1555370" cy="777685"/>
      </dsp:txXfrm>
    </dsp:sp>
    <dsp:sp modelId="{7DC7286A-D230-43C9-894F-D61A199878B6}">
      <dsp:nvSpPr>
        <dsp:cNvPr id="0" name=""/>
        <dsp:cNvSpPr/>
      </dsp:nvSpPr>
      <dsp:spPr>
        <a:xfrm>
          <a:off x="5374848" y="1107531"/>
          <a:ext cx="2210974" cy="777685"/>
        </a:xfrm>
        <a:prstGeom prst="rect">
          <a:avLst/>
        </a:prstGeom>
        <a:solidFill>
          <a:schemeClr val="accent2">
            <a:tint val="99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/>
            <a:t>Emergency contraception</a:t>
          </a:r>
          <a:endParaRPr lang="x-none" sz="1900" kern="1200" dirty="0"/>
        </a:p>
      </dsp:txBody>
      <dsp:txXfrm>
        <a:off x="5374848" y="1107531"/>
        <a:ext cx="2210974" cy="777685"/>
      </dsp:txXfrm>
    </dsp:sp>
    <dsp:sp modelId="{657940E8-2900-4EDD-9B5D-B2DC5745ADBC}">
      <dsp:nvSpPr>
        <dsp:cNvPr id="0" name=""/>
        <dsp:cNvSpPr/>
      </dsp:nvSpPr>
      <dsp:spPr>
        <a:xfrm>
          <a:off x="5927591" y="2211844"/>
          <a:ext cx="1555370" cy="777685"/>
        </a:xfrm>
        <a:prstGeom prst="rect">
          <a:avLst/>
        </a:prstGeom>
        <a:solidFill>
          <a:srgbClr val="CC129B"/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/>
            <a:t> Within 72 hours</a:t>
          </a:r>
          <a:endParaRPr lang="x-none" sz="1900" kern="1200" dirty="0"/>
        </a:p>
      </dsp:txBody>
      <dsp:txXfrm>
        <a:off x="5927591" y="2211844"/>
        <a:ext cx="1555370" cy="777685"/>
      </dsp:txXfrm>
    </dsp:sp>
    <dsp:sp modelId="{D1BA594D-2FEB-413F-B6D1-CA2D634489A8}">
      <dsp:nvSpPr>
        <dsp:cNvPr id="0" name=""/>
        <dsp:cNvSpPr/>
      </dsp:nvSpPr>
      <dsp:spPr>
        <a:xfrm>
          <a:off x="5927591" y="3316157"/>
          <a:ext cx="1555370" cy="777685"/>
        </a:xfrm>
        <a:prstGeom prst="rect">
          <a:avLst/>
        </a:prstGeom>
        <a:solidFill>
          <a:srgbClr val="CC129B"/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/>
            <a:t>Within 5 days</a:t>
          </a:r>
          <a:endParaRPr lang="x-none" sz="1900" kern="1200" dirty="0"/>
        </a:p>
      </dsp:txBody>
      <dsp:txXfrm>
        <a:off x="5927591" y="3316157"/>
        <a:ext cx="1555370" cy="77768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C57B7CC-4301-4AF8-8BA3-BA836C2F2600}">
      <dsp:nvSpPr>
        <dsp:cNvPr id="0" name=""/>
        <dsp:cNvSpPr/>
      </dsp:nvSpPr>
      <dsp:spPr>
        <a:xfrm>
          <a:off x="4591191" y="1945111"/>
          <a:ext cx="366889" cy="301656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016560"/>
              </a:lnTo>
              <a:lnTo>
                <a:pt x="366889" y="3016560"/>
              </a:lnTo>
            </a:path>
          </a:pathLst>
        </a:custGeom>
        <a:noFill/>
        <a:ln w="25400" cap="flat" cmpd="sng" algn="ctr">
          <a:solidFill>
            <a:schemeClr val="accent2">
              <a:tint val="7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7D64CCD-40A6-4A3A-A761-3CC4CE6D0241}">
      <dsp:nvSpPr>
        <dsp:cNvPr id="0" name=""/>
        <dsp:cNvSpPr/>
      </dsp:nvSpPr>
      <dsp:spPr>
        <a:xfrm>
          <a:off x="4591191" y="1945111"/>
          <a:ext cx="366889" cy="187732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877327"/>
              </a:lnTo>
              <a:lnTo>
                <a:pt x="366889" y="1877327"/>
              </a:lnTo>
            </a:path>
          </a:pathLst>
        </a:custGeom>
        <a:noFill/>
        <a:ln w="25400" cap="flat" cmpd="sng" algn="ctr">
          <a:solidFill>
            <a:schemeClr val="accent2">
              <a:tint val="7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BBDB66D-6E13-4126-B54A-AA6FB88D6177}">
      <dsp:nvSpPr>
        <dsp:cNvPr id="0" name=""/>
        <dsp:cNvSpPr/>
      </dsp:nvSpPr>
      <dsp:spPr>
        <a:xfrm>
          <a:off x="4591191" y="1945111"/>
          <a:ext cx="366889" cy="73809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738094"/>
              </a:lnTo>
              <a:lnTo>
                <a:pt x="366889" y="738094"/>
              </a:lnTo>
            </a:path>
          </a:pathLst>
        </a:custGeom>
        <a:noFill/>
        <a:ln w="25400" cap="flat" cmpd="sng" algn="ctr">
          <a:solidFill>
            <a:schemeClr val="accent2">
              <a:tint val="7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0340EDA-A55F-4FBD-8C0F-B03C18570756}">
      <dsp:nvSpPr>
        <dsp:cNvPr id="0" name=""/>
        <dsp:cNvSpPr/>
      </dsp:nvSpPr>
      <dsp:spPr>
        <a:xfrm>
          <a:off x="4229762" y="805878"/>
          <a:ext cx="1339801" cy="33695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68478"/>
              </a:lnTo>
              <a:lnTo>
                <a:pt x="1339801" y="168478"/>
              </a:lnTo>
              <a:lnTo>
                <a:pt x="1339801" y="336956"/>
              </a:lnTo>
            </a:path>
          </a:pathLst>
        </a:custGeom>
        <a:noFill/>
        <a:ln w="25400" cap="flat" cmpd="sng" algn="ctr">
          <a:solidFill>
            <a:schemeClr val="accent2">
              <a:tint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14B9DA1-F6AC-4B4F-AB00-60E303A4C201}">
      <dsp:nvSpPr>
        <dsp:cNvPr id="0" name=""/>
        <dsp:cNvSpPr/>
      </dsp:nvSpPr>
      <dsp:spPr>
        <a:xfrm>
          <a:off x="1901259" y="1945111"/>
          <a:ext cx="351397" cy="415579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155792"/>
              </a:lnTo>
              <a:lnTo>
                <a:pt x="351397" y="4155792"/>
              </a:lnTo>
            </a:path>
          </a:pathLst>
        </a:custGeom>
        <a:noFill/>
        <a:ln w="25400" cap="flat" cmpd="sng" algn="ctr">
          <a:solidFill>
            <a:schemeClr val="accent2">
              <a:tint val="7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ABEF67A-A085-47B8-BEC4-297E2E95A276}">
      <dsp:nvSpPr>
        <dsp:cNvPr id="0" name=""/>
        <dsp:cNvSpPr/>
      </dsp:nvSpPr>
      <dsp:spPr>
        <a:xfrm>
          <a:off x="1901259" y="1945111"/>
          <a:ext cx="351397" cy="301656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016560"/>
              </a:lnTo>
              <a:lnTo>
                <a:pt x="351397" y="3016560"/>
              </a:lnTo>
            </a:path>
          </a:pathLst>
        </a:custGeom>
        <a:noFill/>
        <a:ln w="25400" cap="flat" cmpd="sng" algn="ctr">
          <a:solidFill>
            <a:schemeClr val="accent2">
              <a:tint val="7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9204BB5-428C-45CC-BF55-702E6D6B35EC}">
      <dsp:nvSpPr>
        <dsp:cNvPr id="0" name=""/>
        <dsp:cNvSpPr/>
      </dsp:nvSpPr>
      <dsp:spPr>
        <a:xfrm>
          <a:off x="1901259" y="1945111"/>
          <a:ext cx="351397" cy="187732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877327"/>
              </a:lnTo>
              <a:lnTo>
                <a:pt x="351397" y="1877327"/>
              </a:lnTo>
            </a:path>
          </a:pathLst>
        </a:custGeom>
        <a:noFill/>
        <a:ln w="25400" cap="flat" cmpd="sng" algn="ctr">
          <a:solidFill>
            <a:schemeClr val="accent2">
              <a:tint val="7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91A37C5-A191-4F5D-AE56-95DBAA04F71C}">
      <dsp:nvSpPr>
        <dsp:cNvPr id="0" name=""/>
        <dsp:cNvSpPr/>
      </dsp:nvSpPr>
      <dsp:spPr>
        <a:xfrm>
          <a:off x="1901259" y="1945111"/>
          <a:ext cx="351397" cy="73809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738094"/>
              </a:lnTo>
              <a:lnTo>
                <a:pt x="351397" y="738094"/>
              </a:lnTo>
            </a:path>
          </a:pathLst>
        </a:custGeom>
        <a:noFill/>
        <a:ln w="25400" cap="flat" cmpd="sng" algn="ctr">
          <a:solidFill>
            <a:schemeClr val="accent2">
              <a:tint val="7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75A6049-8437-4562-8DCF-BEA1610C2152}">
      <dsp:nvSpPr>
        <dsp:cNvPr id="0" name=""/>
        <dsp:cNvSpPr/>
      </dsp:nvSpPr>
      <dsp:spPr>
        <a:xfrm>
          <a:off x="2838318" y="805878"/>
          <a:ext cx="1391444" cy="336956"/>
        </a:xfrm>
        <a:custGeom>
          <a:avLst/>
          <a:gdLst/>
          <a:ahLst/>
          <a:cxnLst/>
          <a:rect l="0" t="0" r="0" b="0"/>
          <a:pathLst>
            <a:path>
              <a:moveTo>
                <a:pt x="1391444" y="0"/>
              </a:moveTo>
              <a:lnTo>
                <a:pt x="1391444" y="168478"/>
              </a:lnTo>
              <a:lnTo>
                <a:pt x="0" y="168478"/>
              </a:lnTo>
              <a:lnTo>
                <a:pt x="0" y="336956"/>
              </a:lnTo>
            </a:path>
          </a:pathLst>
        </a:custGeom>
        <a:noFill/>
        <a:ln w="25400" cap="flat" cmpd="sng" algn="ctr">
          <a:solidFill>
            <a:schemeClr val="accent2">
              <a:tint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4DD41C2-4892-4FEA-A4C6-61CA2F9CD77E}">
      <dsp:nvSpPr>
        <dsp:cNvPr id="0" name=""/>
        <dsp:cNvSpPr/>
      </dsp:nvSpPr>
      <dsp:spPr>
        <a:xfrm>
          <a:off x="2809989" y="3601"/>
          <a:ext cx="2839545" cy="802276"/>
        </a:xfrm>
        <a:prstGeom prst="rect">
          <a:avLst/>
        </a:prstGeom>
        <a:gradFill rotWithShape="0">
          <a:gsLst>
            <a:gs pos="0">
              <a:schemeClr val="accent2">
                <a:shade val="6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shade val="6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shade val="6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dirty="0"/>
            <a:t>HORMONAL</a:t>
          </a:r>
          <a:endParaRPr lang="x-none" sz="2400" b="1" kern="1200" dirty="0"/>
        </a:p>
      </dsp:txBody>
      <dsp:txXfrm>
        <a:off x="2809989" y="3601"/>
        <a:ext cx="2839545" cy="802276"/>
      </dsp:txXfrm>
    </dsp:sp>
    <dsp:sp modelId="{68EA6AEC-F9E4-48D0-BA88-2C1D3ADE70F2}">
      <dsp:nvSpPr>
        <dsp:cNvPr id="0" name=""/>
        <dsp:cNvSpPr/>
      </dsp:nvSpPr>
      <dsp:spPr>
        <a:xfrm>
          <a:off x="1666994" y="1142834"/>
          <a:ext cx="2342647" cy="802276"/>
        </a:xfrm>
        <a:prstGeom prst="rect">
          <a:avLst/>
        </a:prstGeom>
        <a:solidFill>
          <a:srgbClr val="92D05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b="1" kern="1200" dirty="0">
              <a:solidFill>
                <a:schemeClr val="tx2">
                  <a:lumMod val="10000"/>
                </a:schemeClr>
              </a:solidFill>
            </a:rPr>
            <a:t>Combined hormonal contraception</a:t>
          </a:r>
          <a:endParaRPr lang="x-none" sz="1900" b="1" kern="1200" dirty="0">
            <a:solidFill>
              <a:schemeClr val="tx2">
                <a:lumMod val="10000"/>
              </a:schemeClr>
            </a:solidFill>
          </a:endParaRPr>
        </a:p>
      </dsp:txBody>
      <dsp:txXfrm>
        <a:off x="1666994" y="1142834"/>
        <a:ext cx="2342647" cy="802276"/>
      </dsp:txXfrm>
    </dsp:sp>
    <dsp:sp modelId="{51C0FA76-C4D5-4749-A83A-63A753813A1D}">
      <dsp:nvSpPr>
        <dsp:cNvPr id="0" name=""/>
        <dsp:cNvSpPr/>
      </dsp:nvSpPr>
      <dsp:spPr>
        <a:xfrm>
          <a:off x="2252656" y="2282067"/>
          <a:ext cx="2270218" cy="802276"/>
        </a:xfrm>
        <a:prstGeom prst="rect">
          <a:avLst/>
        </a:prstGeom>
        <a:solidFill>
          <a:srgbClr val="7030A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3335" tIns="13335" rIns="13335" bIns="13335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/>
            <a:t> COCP</a:t>
          </a:r>
          <a:endParaRPr lang="x-none" sz="2100" kern="1200" dirty="0"/>
        </a:p>
      </dsp:txBody>
      <dsp:txXfrm>
        <a:off x="2252656" y="2282067"/>
        <a:ext cx="2270218" cy="802276"/>
      </dsp:txXfrm>
    </dsp:sp>
    <dsp:sp modelId="{12EDDC22-D108-4FD4-B8ED-6ADE7346248C}">
      <dsp:nvSpPr>
        <dsp:cNvPr id="0" name=""/>
        <dsp:cNvSpPr/>
      </dsp:nvSpPr>
      <dsp:spPr>
        <a:xfrm>
          <a:off x="2252656" y="3421300"/>
          <a:ext cx="2270218" cy="802276"/>
        </a:xfrm>
        <a:prstGeom prst="rect">
          <a:avLst/>
        </a:prstGeom>
        <a:solidFill>
          <a:srgbClr val="7030A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3335" tIns="13335" rIns="13335" bIns="13335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/>
            <a:t>Vaginal ring</a:t>
          </a:r>
          <a:endParaRPr lang="x-none" sz="2100" kern="1200" dirty="0"/>
        </a:p>
      </dsp:txBody>
      <dsp:txXfrm>
        <a:off x="2252656" y="3421300"/>
        <a:ext cx="2270218" cy="802276"/>
      </dsp:txXfrm>
    </dsp:sp>
    <dsp:sp modelId="{A31E5F73-CD33-4CCE-A5C2-C23B34C45A39}">
      <dsp:nvSpPr>
        <dsp:cNvPr id="0" name=""/>
        <dsp:cNvSpPr/>
      </dsp:nvSpPr>
      <dsp:spPr>
        <a:xfrm>
          <a:off x="2252656" y="4560532"/>
          <a:ext cx="2216064" cy="802276"/>
        </a:xfrm>
        <a:prstGeom prst="rect">
          <a:avLst/>
        </a:prstGeom>
        <a:solidFill>
          <a:srgbClr val="7030A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3335" tIns="13335" rIns="13335" bIns="13335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/>
            <a:t>Transdermal patch </a:t>
          </a:r>
          <a:endParaRPr lang="x-none" sz="2100" kern="1200" dirty="0"/>
        </a:p>
      </dsp:txBody>
      <dsp:txXfrm>
        <a:off x="2252656" y="4560532"/>
        <a:ext cx="2216064" cy="802276"/>
      </dsp:txXfrm>
    </dsp:sp>
    <dsp:sp modelId="{BEC2C0CD-0B38-4325-9CDD-BFBFFDAF5170}">
      <dsp:nvSpPr>
        <dsp:cNvPr id="0" name=""/>
        <dsp:cNvSpPr/>
      </dsp:nvSpPr>
      <dsp:spPr>
        <a:xfrm>
          <a:off x="2252656" y="5699765"/>
          <a:ext cx="2502060" cy="802276"/>
        </a:xfrm>
        <a:prstGeom prst="rect">
          <a:avLst/>
        </a:prstGeom>
        <a:solidFill>
          <a:srgbClr val="7030A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3335" tIns="13335" rIns="13335" bIns="13335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/>
            <a:t>Combined injectable contraceptive </a:t>
          </a:r>
          <a:endParaRPr lang="x-none" sz="2100" kern="1200" dirty="0"/>
        </a:p>
      </dsp:txBody>
      <dsp:txXfrm>
        <a:off x="2252656" y="5699765"/>
        <a:ext cx="2502060" cy="802276"/>
      </dsp:txXfrm>
    </dsp:sp>
    <dsp:sp modelId="{8E5A221A-377C-4CDB-80E5-FF4F14A21539}">
      <dsp:nvSpPr>
        <dsp:cNvPr id="0" name=""/>
        <dsp:cNvSpPr/>
      </dsp:nvSpPr>
      <dsp:spPr>
        <a:xfrm>
          <a:off x="4346598" y="1142834"/>
          <a:ext cx="2445932" cy="802276"/>
        </a:xfrm>
        <a:prstGeom prst="rect">
          <a:avLst/>
        </a:prstGeom>
        <a:solidFill>
          <a:srgbClr val="92D05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3335" tIns="13335" rIns="13335" bIns="13335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b="1" kern="1200" dirty="0">
              <a:solidFill>
                <a:schemeClr val="tx2">
                  <a:lumMod val="10000"/>
                </a:schemeClr>
              </a:solidFill>
            </a:rPr>
            <a:t>Progesterone-only contraception</a:t>
          </a:r>
          <a:endParaRPr lang="x-none" sz="2100" b="1" kern="1200" dirty="0">
            <a:solidFill>
              <a:schemeClr val="tx2">
                <a:lumMod val="10000"/>
              </a:schemeClr>
            </a:solidFill>
          </a:endParaRPr>
        </a:p>
      </dsp:txBody>
      <dsp:txXfrm>
        <a:off x="4346598" y="1142834"/>
        <a:ext cx="2445932" cy="802276"/>
      </dsp:txXfrm>
    </dsp:sp>
    <dsp:sp modelId="{F8888A08-D1AC-43BB-BFE4-AAA1E4315BEE}">
      <dsp:nvSpPr>
        <dsp:cNvPr id="0" name=""/>
        <dsp:cNvSpPr/>
      </dsp:nvSpPr>
      <dsp:spPr>
        <a:xfrm>
          <a:off x="4958081" y="2282067"/>
          <a:ext cx="2518923" cy="802276"/>
        </a:xfrm>
        <a:prstGeom prst="rect">
          <a:avLst/>
        </a:prstGeom>
        <a:gradFill rotWithShape="0">
          <a:gsLst>
            <a:gs pos="0">
              <a:schemeClr val="accent2">
                <a:tint val="99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tint val="99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tint val="99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3335" tIns="13335" rIns="13335" bIns="13335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/>
            <a:t>POP</a:t>
          </a:r>
          <a:endParaRPr lang="x-none" sz="2100" kern="1200" dirty="0"/>
        </a:p>
      </dsp:txBody>
      <dsp:txXfrm>
        <a:off x="4958081" y="2282067"/>
        <a:ext cx="2518923" cy="802276"/>
      </dsp:txXfrm>
    </dsp:sp>
    <dsp:sp modelId="{F64A1E01-B5B9-491F-AC49-30FD281C8D48}">
      <dsp:nvSpPr>
        <dsp:cNvPr id="0" name=""/>
        <dsp:cNvSpPr/>
      </dsp:nvSpPr>
      <dsp:spPr>
        <a:xfrm>
          <a:off x="4958081" y="3421300"/>
          <a:ext cx="2518923" cy="802276"/>
        </a:xfrm>
        <a:prstGeom prst="rect">
          <a:avLst/>
        </a:prstGeom>
        <a:gradFill rotWithShape="0">
          <a:gsLst>
            <a:gs pos="0">
              <a:schemeClr val="accent2">
                <a:tint val="99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tint val="99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tint val="99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3335" tIns="13335" rIns="13335" bIns="13335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/>
            <a:t>Progesterone only injections</a:t>
          </a:r>
          <a:endParaRPr lang="x-none" sz="2100" kern="1200" dirty="0"/>
        </a:p>
      </dsp:txBody>
      <dsp:txXfrm>
        <a:off x="4958081" y="3421300"/>
        <a:ext cx="2518923" cy="802276"/>
      </dsp:txXfrm>
    </dsp:sp>
    <dsp:sp modelId="{0D99CBA3-72E6-4393-8682-9648FFCE9B7F}">
      <dsp:nvSpPr>
        <dsp:cNvPr id="0" name=""/>
        <dsp:cNvSpPr/>
      </dsp:nvSpPr>
      <dsp:spPr>
        <a:xfrm>
          <a:off x="4958081" y="4560532"/>
          <a:ext cx="2518923" cy="802276"/>
        </a:xfrm>
        <a:prstGeom prst="rect">
          <a:avLst/>
        </a:prstGeom>
        <a:gradFill rotWithShape="0">
          <a:gsLst>
            <a:gs pos="0">
              <a:schemeClr val="accent2">
                <a:tint val="99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tint val="99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tint val="99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3335" tIns="13335" rIns="13335" bIns="13335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/>
            <a:t>Subdermal implants </a:t>
          </a:r>
          <a:endParaRPr lang="x-none" sz="2100" kern="1200" dirty="0"/>
        </a:p>
      </dsp:txBody>
      <dsp:txXfrm>
        <a:off x="4958081" y="4560532"/>
        <a:ext cx="2518923" cy="802276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FFF61DC-78CD-431F-8D4C-FDD3D4881620}">
      <dsp:nvSpPr>
        <dsp:cNvPr id="0" name=""/>
        <dsp:cNvSpPr/>
      </dsp:nvSpPr>
      <dsp:spPr>
        <a:xfrm>
          <a:off x="6519489" y="4372934"/>
          <a:ext cx="91440" cy="348984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48984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691D03D-D528-4B63-BA8C-A67B3AEEBEA9}">
      <dsp:nvSpPr>
        <dsp:cNvPr id="0" name=""/>
        <dsp:cNvSpPr/>
      </dsp:nvSpPr>
      <dsp:spPr>
        <a:xfrm>
          <a:off x="4140435" y="3193036"/>
          <a:ext cx="2424774" cy="34898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74492"/>
              </a:lnTo>
              <a:lnTo>
                <a:pt x="2424774" y="174492"/>
              </a:lnTo>
              <a:lnTo>
                <a:pt x="2424774" y="348984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3692114-211F-42AF-AF7A-86F29CA57FE0}">
      <dsp:nvSpPr>
        <dsp:cNvPr id="0" name=""/>
        <dsp:cNvSpPr/>
      </dsp:nvSpPr>
      <dsp:spPr>
        <a:xfrm>
          <a:off x="4109887" y="4372934"/>
          <a:ext cx="91440" cy="348984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48984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BA08D68-79BD-48C3-9250-C31AD936D687}">
      <dsp:nvSpPr>
        <dsp:cNvPr id="0" name=""/>
        <dsp:cNvSpPr/>
      </dsp:nvSpPr>
      <dsp:spPr>
        <a:xfrm>
          <a:off x="4094715" y="3193036"/>
          <a:ext cx="91440" cy="348984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74492"/>
              </a:lnTo>
              <a:lnTo>
                <a:pt x="60892" y="174492"/>
              </a:lnTo>
              <a:lnTo>
                <a:pt x="60892" y="348984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A9149B8-ED05-4C1C-B9B0-E64E14612EFA}">
      <dsp:nvSpPr>
        <dsp:cNvPr id="0" name=""/>
        <dsp:cNvSpPr/>
      </dsp:nvSpPr>
      <dsp:spPr>
        <a:xfrm>
          <a:off x="1697809" y="4372934"/>
          <a:ext cx="91440" cy="348984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48984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0B30BC6-4865-4BD5-BD2B-3E4AFAA2A57A}">
      <dsp:nvSpPr>
        <dsp:cNvPr id="0" name=""/>
        <dsp:cNvSpPr/>
      </dsp:nvSpPr>
      <dsp:spPr>
        <a:xfrm>
          <a:off x="1743529" y="3193036"/>
          <a:ext cx="2396905" cy="348984"/>
        </a:xfrm>
        <a:custGeom>
          <a:avLst/>
          <a:gdLst/>
          <a:ahLst/>
          <a:cxnLst/>
          <a:rect l="0" t="0" r="0" b="0"/>
          <a:pathLst>
            <a:path>
              <a:moveTo>
                <a:pt x="2396905" y="0"/>
              </a:moveTo>
              <a:lnTo>
                <a:pt x="2396905" y="174492"/>
              </a:lnTo>
              <a:lnTo>
                <a:pt x="0" y="174492"/>
              </a:lnTo>
              <a:lnTo>
                <a:pt x="0" y="348984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CE2A7EE-DA89-41EA-910B-73CA83C44B03}">
      <dsp:nvSpPr>
        <dsp:cNvPr id="0" name=""/>
        <dsp:cNvSpPr/>
      </dsp:nvSpPr>
      <dsp:spPr>
        <a:xfrm>
          <a:off x="4094715" y="2013137"/>
          <a:ext cx="91440" cy="348984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48984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F6FE7D2-D643-43EC-BDA6-AE03E6812338}">
      <dsp:nvSpPr>
        <dsp:cNvPr id="0" name=""/>
        <dsp:cNvSpPr/>
      </dsp:nvSpPr>
      <dsp:spPr>
        <a:xfrm>
          <a:off x="2949170" y="833239"/>
          <a:ext cx="1191265" cy="34898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74492"/>
              </a:lnTo>
              <a:lnTo>
                <a:pt x="1191265" y="174492"/>
              </a:lnTo>
              <a:lnTo>
                <a:pt x="1191265" y="348984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DA55A88-B28E-4362-8D06-03D9422035F3}">
      <dsp:nvSpPr>
        <dsp:cNvPr id="0" name=""/>
        <dsp:cNvSpPr/>
      </dsp:nvSpPr>
      <dsp:spPr>
        <a:xfrm>
          <a:off x="1666775" y="2013137"/>
          <a:ext cx="91440" cy="348984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48984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9D5B9CC-C3DC-4606-A626-16622083C5BD}">
      <dsp:nvSpPr>
        <dsp:cNvPr id="0" name=""/>
        <dsp:cNvSpPr/>
      </dsp:nvSpPr>
      <dsp:spPr>
        <a:xfrm>
          <a:off x="1712495" y="833239"/>
          <a:ext cx="1236674" cy="348984"/>
        </a:xfrm>
        <a:custGeom>
          <a:avLst/>
          <a:gdLst/>
          <a:ahLst/>
          <a:cxnLst/>
          <a:rect l="0" t="0" r="0" b="0"/>
          <a:pathLst>
            <a:path>
              <a:moveTo>
                <a:pt x="1236674" y="0"/>
              </a:moveTo>
              <a:lnTo>
                <a:pt x="1236674" y="174492"/>
              </a:lnTo>
              <a:lnTo>
                <a:pt x="0" y="174492"/>
              </a:lnTo>
              <a:lnTo>
                <a:pt x="0" y="348984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8BDF0D4-57F1-47FA-8235-7BD7538D7231}">
      <dsp:nvSpPr>
        <dsp:cNvPr id="0" name=""/>
        <dsp:cNvSpPr/>
      </dsp:nvSpPr>
      <dsp:spPr>
        <a:xfrm>
          <a:off x="1750883" y="2325"/>
          <a:ext cx="2396573" cy="83091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GB" altLang="x-none" sz="1600" b="1" i="0" u="sng" strike="noStrike" kern="1200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rPr>
            <a:t>Missed COC pill</a:t>
          </a:r>
        </a:p>
      </dsp:txBody>
      <dsp:txXfrm>
        <a:off x="1750883" y="2325"/>
        <a:ext cx="2396573" cy="830914"/>
      </dsp:txXfrm>
    </dsp:sp>
    <dsp:sp modelId="{D4B10090-8FF6-4C73-879A-27168FF4DF2B}">
      <dsp:nvSpPr>
        <dsp:cNvPr id="0" name=""/>
        <dsp:cNvSpPr/>
      </dsp:nvSpPr>
      <dsp:spPr>
        <a:xfrm>
          <a:off x="728003" y="1182223"/>
          <a:ext cx="1968984" cy="83091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GB" altLang="x-none" sz="1400" b="1" i="0" u="sng" strike="noStrike" kern="1200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rPr>
            <a:t>Less</a:t>
          </a:r>
          <a:r>
            <a:rPr kumimoji="0" lang="en-GB" altLang="x-none" sz="1400" b="0" i="0" u="none" strike="noStrike" kern="1200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rPr>
            <a:t> than 12 hours </a:t>
          </a:r>
          <a:r>
            <a:rPr kumimoji="0" lang="en-GB" altLang="x-none" sz="1400" b="0" i="0" u="none" strike="noStrike" kern="1200" cap="none" normalizeH="0" baseline="0" dirty="0">
              <a:ln>
                <a:noFill/>
              </a:ln>
              <a:solidFill>
                <a:srgbClr val="000099"/>
              </a:solidFill>
              <a:effectLst/>
              <a:latin typeface="Arial" panose="020B0604020202020204" pitchFamily="34" charset="0"/>
            </a:rPr>
            <a:t>elapsed</a:t>
          </a:r>
        </a:p>
      </dsp:txBody>
      <dsp:txXfrm>
        <a:off x="728003" y="1182223"/>
        <a:ext cx="1968984" cy="830914"/>
      </dsp:txXfrm>
    </dsp:sp>
    <dsp:sp modelId="{A8B25ACF-F1B6-4669-B1B6-C7E09C92265E}">
      <dsp:nvSpPr>
        <dsp:cNvPr id="0" name=""/>
        <dsp:cNvSpPr/>
      </dsp:nvSpPr>
      <dsp:spPr>
        <a:xfrm>
          <a:off x="704704" y="2362121"/>
          <a:ext cx="2015582" cy="83091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GB" altLang="x-none" sz="1300" b="0" i="0" u="none" strike="noStrike" kern="1200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rPr>
            <a:t>Take missed pill and continue regime as normal. No extra precautions required</a:t>
          </a:r>
        </a:p>
      </dsp:txBody>
      <dsp:txXfrm>
        <a:off x="704704" y="2362121"/>
        <a:ext cx="2015582" cy="830914"/>
      </dsp:txXfrm>
    </dsp:sp>
    <dsp:sp modelId="{71B73BB5-3761-48C1-ABE9-24E6474ED65F}">
      <dsp:nvSpPr>
        <dsp:cNvPr id="0" name=""/>
        <dsp:cNvSpPr/>
      </dsp:nvSpPr>
      <dsp:spPr>
        <a:xfrm>
          <a:off x="3110533" y="1182223"/>
          <a:ext cx="2059803" cy="83091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GB" altLang="x-none" sz="1400" b="1" i="0" u="sng" strike="noStrike" kern="1200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rPr>
            <a:t>More</a:t>
          </a:r>
          <a:r>
            <a:rPr kumimoji="0" lang="en-GB" altLang="x-none" sz="1400" b="0" i="0" u="none" strike="noStrike" kern="1200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rPr>
            <a:t> than 12 hours elapsed</a:t>
          </a:r>
        </a:p>
      </dsp:txBody>
      <dsp:txXfrm>
        <a:off x="3110533" y="1182223"/>
        <a:ext cx="2059803" cy="830914"/>
      </dsp:txXfrm>
    </dsp:sp>
    <dsp:sp modelId="{C5B9B4DC-1812-457A-8D7F-D0C001D00B55}">
      <dsp:nvSpPr>
        <dsp:cNvPr id="0" name=""/>
        <dsp:cNvSpPr/>
      </dsp:nvSpPr>
      <dsp:spPr>
        <a:xfrm>
          <a:off x="3069270" y="2362121"/>
          <a:ext cx="2142329" cy="83091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GB" altLang="x-none" sz="1300" b="0" i="0" u="none" strike="noStrike" kern="1200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rPr>
            <a:t>Where in pill cycle?</a:t>
          </a:r>
        </a:p>
      </dsp:txBody>
      <dsp:txXfrm>
        <a:off x="3069270" y="2362121"/>
        <a:ext cx="2142329" cy="830914"/>
      </dsp:txXfrm>
    </dsp:sp>
    <dsp:sp modelId="{317CB3E8-0F80-4C38-B5C4-FA8C5EA9C4B4}">
      <dsp:nvSpPr>
        <dsp:cNvPr id="0" name=""/>
        <dsp:cNvSpPr/>
      </dsp:nvSpPr>
      <dsp:spPr>
        <a:xfrm>
          <a:off x="678422" y="3542020"/>
          <a:ext cx="2130215" cy="83091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GB" altLang="x-none" sz="1300" b="0" i="0" u="none" strike="noStrike" kern="1200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rPr>
            <a:t>1 pill missed from a pack in the cycle</a:t>
          </a:r>
        </a:p>
      </dsp:txBody>
      <dsp:txXfrm>
        <a:off x="678422" y="3542020"/>
        <a:ext cx="2130215" cy="830914"/>
      </dsp:txXfrm>
    </dsp:sp>
    <dsp:sp modelId="{50A09DE0-5A39-44DB-B309-18B64F177099}">
      <dsp:nvSpPr>
        <dsp:cNvPr id="0" name=""/>
        <dsp:cNvSpPr/>
      </dsp:nvSpPr>
      <dsp:spPr>
        <a:xfrm>
          <a:off x="690437" y="4721918"/>
          <a:ext cx="2106185" cy="83091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GB" altLang="x-none" sz="1300" b="0" i="0" u="none" strike="noStrike" kern="1200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rPr>
            <a:t>Continue COC</a:t>
          </a:r>
        </a:p>
      </dsp:txBody>
      <dsp:txXfrm>
        <a:off x="690437" y="4721918"/>
        <a:ext cx="2106185" cy="830914"/>
      </dsp:txXfrm>
    </dsp:sp>
    <dsp:sp modelId="{26A2697C-BC36-40EA-8199-62D26EF88BF9}">
      <dsp:nvSpPr>
        <dsp:cNvPr id="0" name=""/>
        <dsp:cNvSpPr/>
      </dsp:nvSpPr>
      <dsp:spPr>
        <a:xfrm>
          <a:off x="3157621" y="3542020"/>
          <a:ext cx="1995972" cy="83091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GB" altLang="x-none" sz="1300" b="0" i="0" u="none" strike="noStrike" kern="1200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rPr>
            <a:t>2 or more pills missed at any time in the cycle</a:t>
          </a:r>
        </a:p>
      </dsp:txBody>
      <dsp:txXfrm>
        <a:off x="3157621" y="3542020"/>
        <a:ext cx="1995972" cy="830914"/>
      </dsp:txXfrm>
    </dsp:sp>
    <dsp:sp modelId="{DC834A20-8BEF-4F34-BACE-C452942A4286}">
      <dsp:nvSpPr>
        <dsp:cNvPr id="0" name=""/>
        <dsp:cNvSpPr/>
      </dsp:nvSpPr>
      <dsp:spPr>
        <a:xfrm>
          <a:off x="3152395" y="4721918"/>
          <a:ext cx="2006425" cy="83091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GB" altLang="x-none" sz="1300" b="0" i="0" u="none" strike="noStrike" kern="1200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rPr>
            <a:t>Continue COC to end of pack use extra precautions for 7 days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endParaRPr kumimoji="0" lang="en-GB" altLang="x-none" sz="1300" b="0" i="0" u="none" strike="noStrike" kern="1200" cap="none" normalizeH="0" baseline="0" dirty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</a:endParaRPr>
        </a:p>
      </dsp:txBody>
      <dsp:txXfrm>
        <a:off x="3152395" y="4721918"/>
        <a:ext cx="2006425" cy="830914"/>
      </dsp:txXfrm>
    </dsp:sp>
    <dsp:sp modelId="{90138861-F5C8-483E-BD5D-82C6B4437F1B}">
      <dsp:nvSpPr>
        <dsp:cNvPr id="0" name=""/>
        <dsp:cNvSpPr/>
      </dsp:nvSpPr>
      <dsp:spPr>
        <a:xfrm>
          <a:off x="5527970" y="3542020"/>
          <a:ext cx="2074477" cy="83091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GB" altLang="x-none" sz="1300" b="0" i="0" u="none" strike="noStrike" kern="1200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rPr>
            <a:t>2 or more pills missed from days 15-21</a:t>
          </a:r>
        </a:p>
      </dsp:txBody>
      <dsp:txXfrm>
        <a:off x="5527970" y="3542020"/>
        <a:ext cx="2074477" cy="830914"/>
      </dsp:txXfrm>
    </dsp:sp>
    <dsp:sp modelId="{E4F14888-3A62-4BC1-990F-51BC2837A3AE}">
      <dsp:nvSpPr>
        <dsp:cNvPr id="0" name=""/>
        <dsp:cNvSpPr/>
      </dsp:nvSpPr>
      <dsp:spPr>
        <a:xfrm>
          <a:off x="5507804" y="4721918"/>
          <a:ext cx="2114809" cy="83091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GB" altLang="x-none" sz="1300" b="0" i="0" u="none" strike="noStrike" kern="1200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rPr>
            <a:t>Continue COC and use extra precautions for 7 days. GO straight on to next pack without a break</a:t>
          </a:r>
        </a:p>
      </dsp:txBody>
      <dsp:txXfrm>
        <a:off x="5507804" y="4721918"/>
        <a:ext cx="2114809" cy="830914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234FDEF-85E4-4BE9-861D-4955A7DA2247}">
      <dsp:nvSpPr>
        <dsp:cNvPr id="0" name=""/>
        <dsp:cNvSpPr/>
      </dsp:nvSpPr>
      <dsp:spPr>
        <a:xfrm>
          <a:off x="0" y="592913"/>
          <a:ext cx="7772400" cy="907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CEB496F-3715-4AA4-B5E3-3486A4B4FB01}">
      <dsp:nvSpPr>
        <dsp:cNvPr id="0" name=""/>
        <dsp:cNvSpPr/>
      </dsp:nvSpPr>
      <dsp:spPr>
        <a:xfrm>
          <a:off x="388620" y="61553"/>
          <a:ext cx="5440680" cy="106272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5645" tIns="0" rIns="205645" bIns="0" numCol="1" spcCol="1270" anchor="ctr" anchorCtr="0">
          <a:noAutofit/>
        </a:bodyPr>
        <a:lstStyle/>
        <a:p>
          <a:pPr lvl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kern="1200" dirty="0"/>
            <a:t>POP</a:t>
          </a:r>
          <a:endParaRPr lang="x-none" sz="3600" kern="1200" dirty="0"/>
        </a:p>
      </dsp:txBody>
      <dsp:txXfrm>
        <a:off x="440498" y="113431"/>
        <a:ext cx="5336924" cy="958964"/>
      </dsp:txXfrm>
    </dsp:sp>
    <dsp:sp modelId="{D687279B-5B25-48E3-A4EF-93857F59C358}">
      <dsp:nvSpPr>
        <dsp:cNvPr id="0" name=""/>
        <dsp:cNvSpPr/>
      </dsp:nvSpPr>
      <dsp:spPr>
        <a:xfrm>
          <a:off x="0" y="2225873"/>
          <a:ext cx="7772400" cy="907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060053B-31B0-49B9-96AC-64413F8B3EC1}">
      <dsp:nvSpPr>
        <dsp:cNvPr id="0" name=""/>
        <dsp:cNvSpPr/>
      </dsp:nvSpPr>
      <dsp:spPr>
        <a:xfrm>
          <a:off x="388620" y="1694513"/>
          <a:ext cx="5440680" cy="106272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5645" tIns="0" rIns="205645" bIns="0" numCol="1" spcCol="1270" anchor="ctr" anchorCtr="0">
          <a:noAutofit/>
        </a:bodyPr>
        <a:lstStyle/>
        <a:p>
          <a:pPr lvl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kern="1200" dirty="0"/>
            <a:t>Progesterone only injections </a:t>
          </a:r>
          <a:endParaRPr lang="x-none" sz="3600" kern="1200" dirty="0"/>
        </a:p>
      </dsp:txBody>
      <dsp:txXfrm>
        <a:off x="440498" y="1746391"/>
        <a:ext cx="5336924" cy="958964"/>
      </dsp:txXfrm>
    </dsp:sp>
    <dsp:sp modelId="{E2D741CF-B377-4159-8216-2356BDA194F8}">
      <dsp:nvSpPr>
        <dsp:cNvPr id="0" name=""/>
        <dsp:cNvSpPr/>
      </dsp:nvSpPr>
      <dsp:spPr>
        <a:xfrm>
          <a:off x="0" y="3858833"/>
          <a:ext cx="7772400" cy="907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87FCEC7-8F47-461F-9182-7DCBA0FD3587}">
      <dsp:nvSpPr>
        <dsp:cNvPr id="0" name=""/>
        <dsp:cNvSpPr/>
      </dsp:nvSpPr>
      <dsp:spPr>
        <a:xfrm>
          <a:off x="388620" y="3327473"/>
          <a:ext cx="5440680" cy="106272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5645" tIns="0" rIns="205645" bIns="0" numCol="1" spcCol="1270" anchor="ctr" anchorCtr="0">
          <a:noAutofit/>
        </a:bodyPr>
        <a:lstStyle/>
        <a:p>
          <a:pPr lvl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kern="1200" dirty="0"/>
            <a:t>Subdermal implants </a:t>
          </a:r>
          <a:endParaRPr lang="x-none" sz="3600" kern="1200" dirty="0"/>
        </a:p>
      </dsp:txBody>
      <dsp:txXfrm>
        <a:off x="440498" y="3379351"/>
        <a:ext cx="5336924" cy="958964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ED63F28-5997-4E09-9672-9C256E2B6C99}">
      <dsp:nvSpPr>
        <dsp:cNvPr id="0" name=""/>
        <dsp:cNvSpPr/>
      </dsp:nvSpPr>
      <dsp:spPr>
        <a:xfrm>
          <a:off x="4682016" y="1654645"/>
          <a:ext cx="353061" cy="450767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507678"/>
              </a:lnTo>
              <a:lnTo>
                <a:pt x="353061" y="4507678"/>
              </a:lnTo>
            </a:path>
          </a:pathLst>
        </a:custGeom>
        <a:noFill/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FBC85C8-CCB7-4E82-BC26-10C5B0669A5E}">
      <dsp:nvSpPr>
        <dsp:cNvPr id="0" name=""/>
        <dsp:cNvSpPr/>
      </dsp:nvSpPr>
      <dsp:spPr>
        <a:xfrm>
          <a:off x="4682016" y="1654645"/>
          <a:ext cx="353061" cy="353784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537844"/>
              </a:lnTo>
              <a:lnTo>
                <a:pt x="353061" y="3537844"/>
              </a:lnTo>
            </a:path>
          </a:pathLst>
        </a:custGeom>
        <a:noFill/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C57B7CC-4301-4AF8-8BA3-BA836C2F2600}">
      <dsp:nvSpPr>
        <dsp:cNvPr id="0" name=""/>
        <dsp:cNvSpPr/>
      </dsp:nvSpPr>
      <dsp:spPr>
        <a:xfrm>
          <a:off x="4682016" y="1654645"/>
          <a:ext cx="353061" cy="256801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568010"/>
              </a:lnTo>
              <a:lnTo>
                <a:pt x="353061" y="2568010"/>
              </a:lnTo>
            </a:path>
          </a:pathLst>
        </a:custGeom>
        <a:noFill/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7D64CCD-40A6-4A3A-A761-3CC4CE6D0241}">
      <dsp:nvSpPr>
        <dsp:cNvPr id="0" name=""/>
        <dsp:cNvSpPr/>
      </dsp:nvSpPr>
      <dsp:spPr>
        <a:xfrm>
          <a:off x="4682016" y="1654645"/>
          <a:ext cx="353061" cy="159817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598176"/>
              </a:lnTo>
              <a:lnTo>
                <a:pt x="353061" y="1598176"/>
              </a:lnTo>
            </a:path>
          </a:pathLst>
        </a:custGeom>
        <a:noFill/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BBDB66D-6E13-4126-B54A-AA6FB88D6177}">
      <dsp:nvSpPr>
        <dsp:cNvPr id="0" name=""/>
        <dsp:cNvSpPr/>
      </dsp:nvSpPr>
      <dsp:spPr>
        <a:xfrm>
          <a:off x="4682016" y="1654645"/>
          <a:ext cx="353061" cy="62834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28343"/>
              </a:lnTo>
              <a:lnTo>
                <a:pt x="353061" y="628343"/>
              </a:lnTo>
            </a:path>
          </a:pathLst>
        </a:custGeom>
        <a:noFill/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0340EDA-A55F-4FBD-8C0F-B03C18570756}">
      <dsp:nvSpPr>
        <dsp:cNvPr id="0" name=""/>
        <dsp:cNvSpPr/>
      </dsp:nvSpPr>
      <dsp:spPr>
        <a:xfrm>
          <a:off x="4267441" y="684811"/>
          <a:ext cx="1356073" cy="28685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43426"/>
              </a:lnTo>
              <a:lnTo>
                <a:pt x="1356073" y="143426"/>
              </a:lnTo>
              <a:lnTo>
                <a:pt x="1356073" y="286852"/>
              </a:lnTo>
            </a:path>
          </a:pathLst>
        </a:custGeom>
        <a:noFill/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91A37C5-A191-4F5D-AE56-95DBAA04F71C}">
      <dsp:nvSpPr>
        <dsp:cNvPr id="0" name=""/>
        <dsp:cNvSpPr/>
      </dsp:nvSpPr>
      <dsp:spPr>
        <a:xfrm>
          <a:off x="1977024" y="1654645"/>
          <a:ext cx="363794" cy="62834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28343"/>
              </a:lnTo>
              <a:lnTo>
                <a:pt x="363794" y="628343"/>
              </a:lnTo>
            </a:path>
          </a:pathLst>
        </a:custGeom>
        <a:noFill/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75A6049-8437-4562-8DCF-BEA1610C2152}">
      <dsp:nvSpPr>
        <dsp:cNvPr id="0" name=""/>
        <dsp:cNvSpPr/>
      </dsp:nvSpPr>
      <dsp:spPr>
        <a:xfrm>
          <a:off x="2947142" y="684811"/>
          <a:ext cx="1320298" cy="286852"/>
        </a:xfrm>
        <a:custGeom>
          <a:avLst/>
          <a:gdLst/>
          <a:ahLst/>
          <a:cxnLst/>
          <a:rect l="0" t="0" r="0" b="0"/>
          <a:pathLst>
            <a:path>
              <a:moveTo>
                <a:pt x="1320298" y="0"/>
              </a:moveTo>
              <a:lnTo>
                <a:pt x="1320298" y="143426"/>
              </a:lnTo>
              <a:lnTo>
                <a:pt x="0" y="143426"/>
              </a:lnTo>
              <a:lnTo>
                <a:pt x="0" y="286852"/>
              </a:lnTo>
            </a:path>
          </a:pathLst>
        </a:custGeom>
        <a:noFill/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4DD41C2-4892-4FEA-A4C6-61CA2F9CD77E}">
      <dsp:nvSpPr>
        <dsp:cNvPr id="0" name=""/>
        <dsp:cNvSpPr/>
      </dsp:nvSpPr>
      <dsp:spPr>
        <a:xfrm>
          <a:off x="2286480" y="1829"/>
          <a:ext cx="3961921" cy="682981"/>
        </a:xfrm>
        <a:prstGeom prst="rect">
          <a:avLst/>
        </a:prstGeom>
        <a:solidFill>
          <a:schemeClr val="accent1">
            <a:lumMod val="75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b="1" kern="1200" dirty="0"/>
            <a:t>BARRIER METHODS</a:t>
          </a:r>
          <a:endParaRPr lang="x-none" sz="2800" b="1" kern="1200" dirty="0"/>
        </a:p>
      </dsp:txBody>
      <dsp:txXfrm>
        <a:off x="2286480" y="1829"/>
        <a:ext cx="3961921" cy="682981"/>
      </dsp:txXfrm>
    </dsp:sp>
    <dsp:sp modelId="{68EA6AEC-F9E4-48D0-BA88-2C1D3ADE70F2}">
      <dsp:nvSpPr>
        <dsp:cNvPr id="0" name=""/>
        <dsp:cNvSpPr/>
      </dsp:nvSpPr>
      <dsp:spPr>
        <a:xfrm>
          <a:off x="1734495" y="971663"/>
          <a:ext cx="2425294" cy="682981"/>
        </a:xfrm>
        <a:prstGeom prst="rect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6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/>
            <a:t>Male</a:t>
          </a:r>
          <a:endParaRPr lang="x-none" sz="2400" kern="1200" dirty="0"/>
        </a:p>
      </dsp:txBody>
      <dsp:txXfrm>
        <a:off x="1734495" y="971663"/>
        <a:ext cx="2425294" cy="682981"/>
      </dsp:txXfrm>
    </dsp:sp>
    <dsp:sp modelId="{51C0FA76-C4D5-4749-A83A-63A753813A1D}">
      <dsp:nvSpPr>
        <dsp:cNvPr id="0" name=""/>
        <dsp:cNvSpPr/>
      </dsp:nvSpPr>
      <dsp:spPr>
        <a:xfrm>
          <a:off x="2340818" y="1941497"/>
          <a:ext cx="2182003" cy="682981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/>
            <a:t>Condom</a:t>
          </a:r>
          <a:endParaRPr lang="x-none" sz="2400" kern="1200" dirty="0"/>
        </a:p>
      </dsp:txBody>
      <dsp:txXfrm>
        <a:off x="2340818" y="1941497"/>
        <a:ext cx="2182003" cy="682981"/>
      </dsp:txXfrm>
    </dsp:sp>
    <dsp:sp modelId="{8E5A221A-377C-4CDB-80E5-FF4F14A21539}">
      <dsp:nvSpPr>
        <dsp:cNvPr id="0" name=""/>
        <dsp:cNvSpPr/>
      </dsp:nvSpPr>
      <dsp:spPr>
        <a:xfrm>
          <a:off x="4446642" y="971663"/>
          <a:ext cx="2353745" cy="682981"/>
        </a:xfrm>
        <a:prstGeom prst="rect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6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/>
            <a:t>Female</a:t>
          </a:r>
          <a:endParaRPr lang="x-none" sz="2400" kern="1200" dirty="0"/>
        </a:p>
      </dsp:txBody>
      <dsp:txXfrm>
        <a:off x="4446642" y="971663"/>
        <a:ext cx="2353745" cy="682981"/>
      </dsp:txXfrm>
    </dsp:sp>
    <dsp:sp modelId="{F8888A08-D1AC-43BB-BFE4-AAA1E4315BEE}">
      <dsp:nvSpPr>
        <dsp:cNvPr id="0" name=""/>
        <dsp:cNvSpPr/>
      </dsp:nvSpPr>
      <dsp:spPr>
        <a:xfrm>
          <a:off x="5035078" y="1941497"/>
          <a:ext cx="2317055" cy="682981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/>
            <a:t>Condom</a:t>
          </a:r>
          <a:endParaRPr lang="x-none" sz="2400" kern="1200" dirty="0"/>
        </a:p>
      </dsp:txBody>
      <dsp:txXfrm>
        <a:off x="5035078" y="1941497"/>
        <a:ext cx="2317055" cy="682981"/>
      </dsp:txXfrm>
    </dsp:sp>
    <dsp:sp modelId="{F64A1E01-B5B9-491F-AC49-30FD281C8D48}">
      <dsp:nvSpPr>
        <dsp:cNvPr id="0" name=""/>
        <dsp:cNvSpPr/>
      </dsp:nvSpPr>
      <dsp:spPr>
        <a:xfrm>
          <a:off x="5035078" y="2911331"/>
          <a:ext cx="2317028" cy="682981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/>
            <a:t>Cervical cap</a:t>
          </a:r>
          <a:endParaRPr lang="x-none" sz="2400" kern="1200" dirty="0"/>
        </a:p>
      </dsp:txBody>
      <dsp:txXfrm>
        <a:off x="5035078" y="2911331"/>
        <a:ext cx="2317028" cy="682981"/>
      </dsp:txXfrm>
    </dsp:sp>
    <dsp:sp modelId="{0D99CBA3-72E6-4393-8682-9648FFCE9B7F}">
      <dsp:nvSpPr>
        <dsp:cNvPr id="0" name=""/>
        <dsp:cNvSpPr/>
      </dsp:nvSpPr>
      <dsp:spPr>
        <a:xfrm>
          <a:off x="5035078" y="3881165"/>
          <a:ext cx="2338214" cy="682981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/>
            <a:t>Diaphragm</a:t>
          </a:r>
          <a:endParaRPr lang="x-none" sz="2400" kern="1200" dirty="0"/>
        </a:p>
      </dsp:txBody>
      <dsp:txXfrm>
        <a:off x="5035078" y="3881165"/>
        <a:ext cx="2338214" cy="682981"/>
      </dsp:txXfrm>
    </dsp:sp>
    <dsp:sp modelId="{CCD56287-AE4A-4854-BA9D-7B90DE335B43}">
      <dsp:nvSpPr>
        <dsp:cNvPr id="0" name=""/>
        <dsp:cNvSpPr/>
      </dsp:nvSpPr>
      <dsp:spPr>
        <a:xfrm>
          <a:off x="5035078" y="4850998"/>
          <a:ext cx="2374426" cy="682981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/>
            <a:t>Sponge</a:t>
          </a:r>
          <a:endParaRPr lang="x-none" sz="2400" kern="1200" dirty="0"/>
        </a:p>
      </dsp:txBody>
      <dsp:txXfrm>
        <a:off x="5035078" y="4850998"/>
        <a:ext cx="2374426" cy="682981"/>
      </dsp:txXfrm>
    </dsp:sp>
    <dsp:sp modelId="{45280244-533F-46C9-8C94-3A39F06F7CB4}">
      <dsp:nvSpPr>
        <dsp:cNvPr id="0" name=""/>
        <dsp:cNvSpPr/>
      </dsp:nvSpPr>
      <dsp:spPr>
        <a:xfrm>
          <a:off x="5035078" y="5820832"/>
          <a:ext cx="2374426" cy="682981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/>
            <a:t>Spermicide</a:t>
          </a:r>
          <a:endParaRPr lang="x-none" sz="2400" kern="1200" dirty="0"/>
        </a:p>
      </dsp:txBody>
      <dsp:txXfrm>
        <a:off x="5035078" y="5820832"/>
        <a:ext cx="2374426" cy="68298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62275" cy="498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1" hangingPunct="1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71913" y="0"/>
            <a:ext cx="2960687" cy="498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915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22338" y="747713"/>
            <a:ext cx="4991100" cy="374332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38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4213" y="4740275"/>
            <a:ext cx="5467350" cy="4491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639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78963"/>
            <a:ext cx="2962275" cy="498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eaLnBrk="1" hangingPunct="1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639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71913" y="9478963"/>
            <a:ext cx="2960687" cy="498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B8481268-1AD9-4A21-B5CD-643210F70AD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023511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3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73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944901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4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84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400295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5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55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429327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48D4C78-FD48-49EA-A506-E32CD01FEB11}" type="slidenum">
              <a:rPr lang="en-GB"/>
              <a:pPr/>
              <a:t>18</a:t>
            </a:fld>
            <a:endParaRPr lang="en-GB"/>
          </a:p>
        </p:txBody>
      </p:sp>
      <p:sp>
        <p:nvSpPr>
          <p:cNvPr id="337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VTE in a first-degree relative under the age of 45 years who, having considered other contraceptive methods, still wish to use COC, then a thrombophilia screen should</a:t>
            </a:r>
          </a:p>
        </p:txBody>
      </p:sp>
    </p:spTree>
    <p:extLst>
      <p:ext uri="{BB962C8B-B14F-4D97-AF65-F5344CB8AC3E}">
        <p14:creationId xmlns:p14="http://schemas.microsoft.com/office/powerpoint/2010/main" val="14050915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3175" y="4267200"/>
            <a:ext cx="9140825" cy="2590800"/>
            <a:chOff x="2" y="2688"/>
            <a:chExt cx="5758" cy="1632"/>
          </a:xfrm>
        </p:grpSpPr>
        <p:sp>
          <p:nvSpPr>
            <p:cNvPr id="5" name="Freeform 3"/>
            <p:cNvSpPr>
              <a:spLocks/>
            </p:cNvSpPr>
            <p:nvPr/>
          </p:nvSpPr>
          <p:spPr bwMode="hidden">
            <a:xfrm>
              <a:off x="2" y="2688"/>
              <a:ext cx="5758" cy="1632"/>
            </a:xfrm>
            <a:custGeom>
              <a:avLst/>
              <a:gdLst/>
              <a:ahLst/>
              <a:cxnLst>
                <a:cxn ang="0">
                  <a:pos x="5740" y="4316"/>
                </a:cxn>
                <a:cxn ang="0">
                  <a:pos x="0" y="4316"/>
                </a:cxn>
                <a:cxn ang="0">
                  <a:pos x="0" y="0"/>
                </a:cxn>
                <a:cxn ang="0">
                  <a:pos x="5740" y="0"/>
                </a:cxn>
                <a:cxn ang="0">
                  <a:pos x="5740" y="4316"/>
                </a:cxn>
                <a:cxn ang="0">
                  <a:pos x="5740" y="4316"/>
                </a:cxn>
              </a:cxnLst>
              <a:rect l="0" t="0" r="r" b="b"/>
              <a:pathLst>
                <a:path w="5740" h="4316">
                  <a:moveTo>
                    <a:pt x="5740" y="4316"/>
                  </a:moveTo>
                  <a:lnTo>
                    <a:pt x="0" y="4316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4316"/>
                  </a:lnTo>
                  <a:lnTo>
                    <a:pt x="5740" y="431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accent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grpSp>
          <p:nvGrpSpPr>
            <p:cNvPr id="6" name="Group 4"/>
            <p:cNvGrpSpPr>
              <a:grpSpLocks/>
            </p:cNvGrpSpPr>
            <p:nvPr userDrawn="1"/>
          </p:nvGrpSpPr>
          <p:grpSpPr bwMode="auto">
            <a:xfrm>
              <a:off x="3528" y="3715"/>
              <a:ext cx="792" cy="521"/>
              <a:chOff x="3527" y="3715"/>
              <a:chExt cx="792" cy="521"/>
            </a:xfrm>
          </p:grpSpPr>
          <p:sp>
            <p:nvSpPr>
              <p:cNvPr id="57" name="Oval 5"/>
              <p:cNvSpPr>
                <a:spLocks noChangeArrowheads="1"/>
              </p:cNvSpPr>
              <p:nvPr/>
            </p:nvSpPr>
            <p:spPr bwMode="hidden">
              <a:xfrm>
                <a:off x="3686" y="3810"/>
                <a:ext cx="532" cy="327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58" name="Oval 6"/>
              <p:cNvSpPr>
                <a:spLocks noChangeArrowheads="1"/>
              </p:cNvSpPr>
              <p:nvPr/>
            </p:nvSpPr>
            <p:spPr bwMode="hidden">
              <a:xfrm>
                <a:off x="3726" y="3840"/>
                <a:ext cx="452" cy="275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0980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59" name="Oval 7"/>
              <p:cNvSpPr>
                <a:spLocks noChangeArrowheads="1"/>
              </p:cNvSpPr>
              <p:nvPr/>
            </p:nvSpPr>
            <p:spPr bwMode="hidden">
              <a:xfrm>
                <a:off x="3782" y="3872"/>
                <a:ext cx="344" cy="207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60" name="Oval 8"/>
              <p:cNvSpPr>
                <a:spLocks noChangeArrowheads="1"/>
              </p:cNvSpPr>
              <p:nvPr/>
            </p:nvSpPr>
            <p:spPr bwMode="hidden">
              <a:xfrm>
                <a:off x="3822" y="3896"/>
                <a:ext cx="262" cy="159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61" name="Oval 9"/>
              <p:cNvSpPr>
                <a:spLocks noChangeArrowheads="1"/>
              </p:cNvSpPr>
              <p:nvPr/>
            </p:nvSpPr>
            <p:spPr bwMode="hidden">
              <a:xfrm>
                <a:off x="3856" y="3922"/>
                <a:ext cx="192" cy="107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62" name="Freeform 10"/>
              <p:cNvSpPr>
                <a:spLocks/>
              </p:cNvSpPr>
              <p:nvPr/>
            </p:nvSpPr>
            <p:spPr bwMode="hidden">
              <a:xfrm>
                <a:off x="3575" y="3715"/>
                <a:ext cx="383" cy="161"/>
              </a:xfrm>
              <a:custGeom>
                <a:avLst/>
                <a:gdLst/>
                <a:ahLst/>
                <a:cxnLst>
                  <a:cxn ang="0">
                    <a:pos x="376" y="12"/>
                  </a:cxn>
                  <a:cxn ang="0">
                    <a:pos x="257" y="24"/>
                  </a:cxn>
                  <a:cxn ang="0">
                    <a:pos x="149" y="54"/>
                  </a:cxn>
                  <a:cxn ang="0">
                    <a:pos x="101" y="77"/>
                  </a:cxn>
                  <a:cxn ang="0">
                    <a:pos x="59" y="101"/>
                  </a:cxn>
                  <a:cxn ang="0">
                    <a:pos x="24" y="131"/>
                  </a:cxn>
                  <a:cxn ang="0">
                    <a:pos x="0" y="161"/>
                  </a:cxn>
                  <a:cxn ang="0">
                    <a:pos x="0" y="137"/>
                  </a:cxn>
                  <a:cxn ang="0">
                    <a:pos x="29" y="107"/>
                  </a:cxn>
                  <a:cxn ang="0">
                    <a:pos x="65" y="83"/>
                  </a:cxn>
                  <a:cxn ang="0">
                    <a:pos x="155" y="36"/>
                  </a:cxn>
                  <a:cxn ang="0">
                    <a:pos x="257" y="12"/>
                  </a:cxn>
                  <a:cxn ang="0">
                    <a:pos x="376" y="0"/>
                  </a:cxn>
                  <a:cxn ang="0">
                    <a:pos x="376" y="0"/>
                  </a:cxn>
                  <a:cxn ang="0">
                    <a:pos x="382" y="0"/>
                  </a:cxn>
                  <a:cxn ang="0">
                    <a:pos x="382" y="12"/>
                  </a:cxn>
                  <a:cxn ang="0">
                    <a:pos x="376" y="12"/>
                  </a:cxn>
                  <a:cxn ang="0">
                    <a:pos x="376" y="12"/>
                  </a:cxn>
                  <a:cxn ang="0">
                    <a:pos x="376" y="12"/>
                  </a:cxn>
                </a:cxnLst>
                <a:rect l="0" t="0" r="r" b="b"/>
                <a:pathLst>
                  <a:path w="382" h="161">
                    <a:moveTo>
                      <a:pt x="376" y="12"/>
                    </a:moveTo>
                    <a:lnTo>
                      <a:pt x="257" y="24"/>
                    </a:lnTo>
                    <a:lnTo>
                      <a:pt x="149" y="54"/>
                    </a:lnTo>
                    <a:lnTo>
                      <a:pt x="101" y="77"/>
                    </a:lnTo>
                    <a:lnTo>
                      <a:pt x="59" y="101"/>
                    </a:lnTo>
                    <a:lnTo>
                      <a:pt x="24" y="131"/>
                    </a:lnTo>
                    <a:lnTo>
                      <a:pt x="0" y="161"/>
                    </a:lnTo>
                    <a:lnTo>
                      <a:pt x="0" y="137"/>
                    </a:lnTo>
                    <a:lnTo>
                      <a:pt x="29" y="107"/>
                    </a:lnTo>
                    <a:lnTo>
                      <a:pt x="65" y="83"/>
                    </a:lnTo>
                    <a:lnTo>
                      <a:pt x="155" y="36"/>
                    </a:lnTo>
                    <a:lnTo>
                      <a:pt x="257" y="12"/>
                    </a:lnTo>
                    <a:lnTo>
                      <a:pt x="376" y="0"/>
                    </a:lnTo>
                    <a:lnTo>
                      <a:pt x="376" y="0"/>
                    </a:lnTo>
                    <a:lnTo>
                      <a:pt x="382" y="0"/>
                    </a:lnTo>
                    <a:lnTo>
                      <a:pt x="382" y="12"/>
                    </a:lnTo>
                    <a:lnTo>
                      <a:pt x="376" y="12"/>
                    </a:lnTo>
                    <a:lnTo>
                      <a:pt x="376" y="12"/>
                    </a:lnTo>
                    <a:lnTo>
                      <a:pt x="376" y="1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63" name="Freeform 11"/>
              <p:cNvSpPr>
                <a:spLocks/>
              </p:cNvSpPr>
              <p:nvPr/>
            </p:nvSpPr>
            <p:spPr bwMode="hidden">
              <a:xfrm>
                <a:off x="3695" y="4170"/>
                <a:ext cx="444" cy="66"/>
              </a:xfrm>
              <a:custGeom>
                <a:avLst/>
                <a:gdLst/>
                <a:ahLst/>
                <a:cxnLst>
                  <a:cxn ang="0">
                    <a:pos x="257" y="54"/>
                  </a:cxn>
                  <a:cxn ang="0">
                    <a:pos x="353" y="48"/>
                  </a:cxn>
                  <a:cxn ang="0">
                    <a:pos x="443" y="24"/>
                  </a:cxn>
                  <a:cxn ang="0">
                    <a:pos x="443" y="36"/>
                  </a:cxn>
                  <a:cxn ang="0">
                    <a:pos x="353" y="60"/>
                  </a:cxn>
                  <a:cxn ang="0">
                    <a:pos x="257" y="66"/>
                  </a:cxn>
                  <a:cxn ang="0">
                    <a:pos x="186" y="60"/>
                  </a:cxn>
                  <a:cxn ang="0">
                    <a:pos x="120" y="48"/>
                  </a:cxn>
                  <a:cxn ang="0">
                    <a:pos x="60" y="36"/>
                  </a:cxn>
                  <a:cxn ang="0">
                    <a:pos x="0" y="12"/>
                  </a:cxn>
                  <a:cxn ang="0">
                    <a:pos x="0" y="0"/>
                  </a:cxn>
                  <a:cxn ang="0">
                    <a:pos x="54" y="24"/>
                  </a:cxn>
                  <a:cxn ang="0">
                    <a:pos x="120" y="36"/>
                  </a:cxn>
                  <a:cxn ang="0">
                    <a:pos x="186" y="48"/>
                  </a:cxn>
                  <a:cxn ang="0">
                    <a:pos x="257" y="54"/>
                  </a:cxn>
                  <a:cxn ang="0">
                    <a:pos x="257" y="54"/>
                  </a:cxn>
                </a:cxnLst>
                <a:rect l="0" t="0" r="r" b="b"/>
                <a:pathLst>
                  <a:path w="443" h="66">
                    <a:moveTo>
                      <a:pt x="257" y="54"/>
                    </a:moveTo>
                    <a:lnTo>
                      <a:pt x="353" y="48"/>
                    </a:lnTo>
                    <a:lnTo>
                      <a:pt x="443" y="24"/>
                    </a:lnTo>
                    <a:lnTo>
                      <a:pt x="443" y="36"/>
                    </a:lnTo>
                    <a:lnTo>
                      <a:pt x="353" y="60"/>
                    </a:lnTo>
                    <a:lnTo>
                      <a:pt x="257" y="66"/>
                    </a:lnTo>
                    <a:lnTo>
                      <a:pt x="186" y="60"/>
                    </a:lnTo>
                    <a:lnTo>
                      <a:pt x="120" y="48"/>
                    </a:lnTo>
                    <a:lnTo>
                      <a:pt x="60" y="36"/>
                    </a:lnTo>
                    <a:lnTo>
                      <a:pt x="0" y="12"/>
                    </a:lnTo>
                    <a:lnTo>
                      <a:pt x="0" y="0"/>
                    </a:lnTo>
                    <a:lnTo>
                      <a:pt x="54" y="24"/>
                    </a:lnTo>
                    <a:lnTo>
                      <a:pt x="120" y="36"/>
                    </a:lnTo>
                    <a:lnTo>
                      <a:pt x="186" y="48"/>
                    </a:lnTo>
                    <a:lnTo>
                      <a:pt x="257" y="54"/>
                    </a:lnTo>
                    <a:lnTo>
                      <a:pt x="257" y="5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shade val="84706"/>
                      <a:invGamma/>
                    </a:schemeClr>
                  </a:gs>
                  <a:gs pos="100000">
                    <a:schemeClr val="accent2"/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64" name="Freeform 12"/>
              <p:cNvSpPr>
                <a:spLocks/>
              </p:cNvSpPr>
              <p:nvPr/>
            </p:nvSpPr>
            <p:spPr bwMode="hidden">
              <a:xfrm>
                <a:off x="3527" y="3906"/>
                <a:ext cx="89" cy="216"/>
              </a:xfrm>
              <a:custGeom>
                <a:avLst/>
                <a:gdLst/>
                <a:ahLst/>
                <a:cxnLst>
                  <a:cxn ang="0">
                    <a:pos x="12" y="66"/>
                  </a:cxn>
                  <a:cxn ang="0">
                    <a:pos x="18" y="108"/>
                  </a:cxn>
                  <a:cxn ang="0">
                    <a:pos x="36" y="144"/>
                  </a:cxn>
                  <a:cxn ang="0">
                    <a:pos x="60" y="180"/>
                  </a:cxn>
                  <a:cxn ang="0">
                    <a:pos x="89" y="216"/>
                  </a:cxn>
                  <a:cxn ang="0">
                    <a:pos x="72" y="216"/>
                  </a:cxn>
                  <a:cxn ang="0">
                    <a:pos x="42" y="180"/>
                  </a:cxn>
                  <a:cxn ang="0">
                    <a:pos x="18" y="144"/>
                  </a:cxn>
                  <a:cxn ang="0">
                    <a:pos x="6" y="108"/>
                  </a:cxn>
                  <a:cxn ang="0">
                    <a:pos x="0" y="66"/>
                  </a:cxn>
                  <a:cxn ang="0">
                    <a:pos x="0" y="30"/>
                  </a:cxn>
                  <a:cxn ang="0">
                    <a:pos x="12" y="0"/>
                  </a:cxn>
                  <a:cxn ang="0">
                    <a:pos x="30" y="0"/>
                  </a:cxn>
                  <a:cxn ang="0">
                    <a:pos x="18" y="30"/>
                  </a:cxn>
                  <a:cxn ang="0">
                    <a:pos x="12" y="66"/>
                  </a:cxn>
                  <a:cxn ang="0">
                    <a:pos x="12" y="66"/>
                  </a:cxn>
                </a:cxnLst>
                <a:rect l="0" t="0" r="r" b="b"/>
                <a:pathLst>
                  <a:path w="89" h="216">
                    <a:moveTo>
                      <a:pt x="12" y="66"/>
                    </a:moveTo>
                    <a:lnTo>
                      <a:pt x="18" y="108"/>
                    </a:lnTo>
                    <a:lnTo>
                      <a:pt x="36" y="144"/>
                    </a:lnTo>
                    <a:lnTo>
                      <a:pt x="60" y="180"/>
                    </a:lnTo>
                    <a:lnTo>
                      <a:pt x="89" y="216"/>
                    </a:lnTo>
                    <a:lnTo>
                      <a:pt x="72" y="216"/>
                    </a:lnTo>
                    <a:lnTo>
                      <a:pt x="42" y="180"/>
                    </a:lnTo>
                    <a:lnTo>
                      <a:pt x="18" y="144"/>
                    </a:lnTo>
                    <a:lnTo>
                      <a:pt x="6" y="108"/>
                    </a:lnTo>
                    <a:lnTo>
                      <a:pt x="0" y="66"/>
                    </a:lnTo>
                    <a:lnTo>
                      <a:pt x="0" y="30"/>
                    </a:lnTo>
                    <a:lnTo>
                      <a:pt x="12" y="0"/>
                    </a:lnTo>
                    <a:lnTo>
                      <a:pt x="30" y="0"/>
                    </a:lnTo>
                    <a:lnTo>
                      <a:pt x="18" y="30"/>
                    </a:lnTo>
                    <a:lnTo>
                      <a:pt x="12" y="66"/>
                    </a:lnTo>
                    <a:lnTo>
                      <a:pt x="12" y="6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65" name="Freeform 13"/>
              <p:cNvSpPr>
                <a:spLocks/>
              </p:cNvSpPr>
              <p:nvPr/>
            </p:nvSpPr>
            <p:spPr bwMode="hidden">
              <a:xfrm>
                <a:off x="3569" y="3745"/>
                <a:ext cx="750" cy="461"/>
              </a:xfrm>
              <a:custGeom>
                <a:avLst/>
                <a:gdLst/>
                <a:ahLst/>
                <a:cxnLst>
                  <a:cxn ang="0">
                    <a:pos x="382" y="443"/>
                  </a:cxn>
                  <a:cxn ang="0">
                    <a:pos x="311" y="437"/>
                  </a:cxn>
                  <a:cxn ang="0">
                    <a:pos x="245" y="425"/>
                  </a:cxn>
                  <a:cxn ang="0">
                    <a:pos x="185" y="407"/>
                  </a:cxn>
                  <a:cxn ang="0">
                    <a:pos x="131" y="383"/>
                  </a:cxn>
                  <a:cxn ang="0">
                    <a:pos x="83" y="347"/>
                  </a:cxn>
                  <a:cxn ang="0">
                    <a:pos x="53" y="311"/>
                  </a:cxn>
                  <a:cxn ang="0">
                    <a:pos x="30" y="269"/>
                  </a:cxn>
                  <a:cxn ang="0">
                    <a:pos x="24" y="227"/>
                  </a:cxn>
                  <a:cxn ang="0">
                    <a:pos x="30" y="185"/>
                  </a:cxn>
                  <a:cxn ang="0">
                    <a:pos x="53" y="143"/>
                  </a:cxn>
                  <a:cxn ang="0">
                    <a:pos x="83" y="107"/>
                  </a:cxn>
                  <a:cxn ang="0">
                    <a:pos x="131" y="77"/>
                  </a:cxn>
                  <a:cxn ang="0">
                    <a:pos x="185" y="47"/>
                  </a:cxn>
                  <a:cxn ang="0">
                    <a:pos x="245" y="30"/>
                  </a:cxn>
                  <a:cxn ang="0">
                    <a:pos x="311" y="18"/>
                  </a:cxn>
                  <a:cxn ang="0">
                    <a:pos x="382" y="12"/>
                  </a:cxn>
                  <a:cxn ang="0">
                    <a:pos x="478" y="18"/>
                  </a:cxn>
                  <a:cxn ang="0">
                    <a:pos x="562" y="41"/>
                  </a:cxn>
                  <a:cxn ang="0">
                    <a:pos x="562" y="36"/>
                  </a:cxn>
                  <a:cxn ang="0">
                    <a:pos x="562" y="30"/>
                  </a:cxn>
                  <a:cxn ang="0">
                    <a:pos x="478" y="6"/>
                  </a:cxn>
                  <a:cxn ang="0">
                    <a:pos x="382" y="0"/>
                  </a:cxn>
                  <a:cxn ang="0">
                    <a:pos x="305" y="6"/>
                  </a:cxn>
                  <a:cxn ang="0">
                    <a:pos x="233" y="18"/>
                  </a:cxn>
                  <a:cxn ang="0">
                    <a:pos x="167" y="41"/>
                  </a:cxn>
                  <a:cxn ang="0">
                    <a:pos x="113" y="65"/>
                  </a:cxn>
                  <a:cxn ang="0">
                    <a:pos x="65" y="101"/>
                  </a:cxn>
                  <a:cxn ang="0">
                    <a:pos x="30" y="137"/>
                  </a:cxn>
                  <a:cxn ang="0">
                    <a:pos x="6" y="179"/>
                  </a:cxn>
                  <a:cxn ang="0">
                    <a:pos x="0" y="227"/>
                  </a:cxn>
                  <a:cxn ang="0">
                    <a:pos x="6" y="275"/>
                  </a:cxn>
                  <a:cxn ang="0">
                    <a:pos x="30" y="317"/>
                  </a:cxn>
                  <a:cxn ang="0">
                    <a:pos x="65" y="359"/>
                  </a:cxn>
                  <a:cxn ang="0">
                    <a:pos x="113" y="395"/>
                  </a:cxn>
                  <a:cxn ang="0">
                    <a:pos x="167" y="419"/>
                  </a:cxn>
                  <a:cxn ang="0">
                    <a:pos x="233" y="443"/>
                  </a:cxn>
                  <a:cxn ang="0">
                    <a:pos x="305" y="455"/>
                  </a:cxn>
                  <a:cxn ang="0">
                    <a:pos x="382" y="461"/>
                  </a:cxn>
                  <a:cxn ang="0">
                    <a:pos x="448" y="455"/>
                  </a:cxn>
                  <a:cxn ang="0">
                    <a:pos x="508" y="449"/>
                  </a:cxn>
                  <a:cxn ang="0">
                    <a:pos x="609" y="413"/>
                  </a:cxn>
                  <a:cxn ang="0">
                    <a:pos x="657" y="389"/>
                  </a:cxn>
                  <a:cxn ang="0">
                    <a:pos x="693" y="359"/>
                  </a:cxn>
                  <a:cxn ang="0">
                    <a:pos x="723" y="329"/>
                  </a:cxn>
                  <a:cxn ang="0">
                    <a:pos x="747" y="293"/>
                  </a:cxn>
                  <a:cxn ang="0">
                    <a:pos x="741" y="287"/>
                  </a:cxn>
                  <a:cxn ang="0">
                    <a:pos x="729" y="281"/>
                  </a:cxn>
                  <a:cxn ang="0">
                    <a:pos x="711" y="317"/>
                  </a:cxn>
                  <a:cxn ang="0">
                    <a:pos x="681" y="347"/>
                  </a:cxn>
                  <a:cxn ang="0">
                    <a:pos x="645" y="377"/>
                  </a:cxn>
                  <a:cxn ang="0">
                    <a:pos x="604" y="401"/>
                  </a:cxn>
                  <a:cxn ang="0">
                    <a:pos x="502" y="431"/>
                  </a:cxn>
                  <a:cxn ang="0">
                    <a:pos x="442" y="443"/>
                  </a:cxn>
                  <a:cxn ang="0">
                    <a:pos x="382" y="443"/>
                  </a:cxn>
                  <a:cxn ang="0">
                    <a:pos x="382" y="443"/>
                  </a:cxn>
                </a:cxnLst>
                <a:rect l="0" t="0" r="r" b="b"/>
                <a:pathLst>
                  <a:path w="747" h="461">
                    <a:moveTo>
                      <a:pt x="382" y="443"/>
                    </a:moveTo>
                    <a:lnTo>
                      <a:pt x="311" y="437"/>
                    </a:lnTo>
                    <a:lnTo>
                      <a:pt x="245" y="425"/>
                    </a:lnTo>
                    <a:lnTo>
                      <a:pt x="185" y="407"/>
                    </a:lnTo>
                    <a:lnTo>
                      <a:pt x="131" y="383"/>
                    </a:lnTo>
                    <a:lnTo>
                      <a:pt x="83" y="347"/>
                    </a:lnTo>
                    <a:lnTo>
                      <a:pt x="53" y="311"/>
                    </a:lnTo>
                    <a:lnTo>
                      <a:pt x="30" y="269"/>
                    </a:lnTo>
                    <a:lnTo>
                      <a:pt x="24" y="227"/>
                    </a:lnTo>
                    <a:lnTo>
                      <a:pt x="30" y="185"/>
                    </a:lnTo>
                    <a:lnTo>
                      <a:pt x="53" y="143"/>
                    </a:lnTo>
                    <a:lnTo>
                      <a:pt x="83" y="107"/>
                    </a:lnTo>
                    <a:lnTo>
                      <a:pt x="131" y="77"/>
                    </a:lnTo>
                    <a:lnTo>
                      <a:pt x="185" y="47"/>
                    </a:lnTo>
                    <a:lnTo>
                      <a:pt x="245" y="30"/>
                    </a:lnTo>
                    <a:lnTo>
                      <a:pt x="311" y="18"/>
                    </a:lnTo>
                    <a:lnTo>
                      <a:pt x="382" y="12"/>
                    </a:lnTo>
                    <a:lnTo>
                      <a:pt x="478" y="18"/>
                    </a:lnTo>
                    <a:lnTo>
                      <a:pt x="562" y="41"/>
                    </a:lnTo>
                    <a:lnTo>
                      <a:pt x="562" y="36"/>
                    </a:lnTo>
                    <a:lnTo>
                      <a:pt x="562" y="30"/>
                    </a:lnTo>
                    <a:lnTo>
                      <a:pt x="478" y="6"/>
                    </a:lnTo>
                    <a:lnTo>
                      <a:pt x="382" y="0"/>
                    </a:lnTo>
                    <a:lnTo>
                      <a:pt x="305" y="6"/>
                    </a:lnTo>
                    <a:lnTo>
                      <a:pt x="233" y="18"/>
                    </a:lnTo>
                    <a:lnTo>
                      <a:pt x="167" y="41"/>
                    </a:lnTo>
                    <a:lnTo>
                      <a:pt x="113" y="65"/>
                    </a:lnTo>
                    <a:lnTo>
                      <a:pt x="65" y="101"/>
                    </a:lnTo>
                    <a:lnTo>
                      <a:pt x="30" y="137"/>
                    </a:lnTo>
                    <a:lnTo>
                      <a:pt x="6" y="179"/>
                    </a:lnTo>
                    <a:lnTo>
                      <a:pt x="0" y="227"/>
                    </a:lnTo>
                    <a:lnTo>
                      <a:pt x="6" y="275"/>
                    </a:lnTo>
                    <a:lnTo>
                      <a:pt x="30" y="317"/>
                    </a:lnTo>
                    <a:lnTo>
                      <a:pt x="65" y="359"/>
                    </a:lnTo>
                    <a:lnTo>
                      <a:pt x="113" y="395"/>
                    </a:lnTo>
                    <a:lnTo>
                      <a:pt x="167" y="419"/>
                    </a:lnTo>
                    <a:lnTo>
                      <a:pt x="233" y="443"/>
                    </a:lnTo>
                    <a:lnTo>
                      <a:pt x="305" y="455"/>
                    </a:lnTo>
                    <a:lnTo>
                      <a:pt x="382" y="461"/>
                    </a:lnTo>
                    <a:lnTo>
                      <a:pt x="448" y="455"/>
                    </a:lnTo>
                    <a:lnTo>
                      <a:pt x="508" y="449"/>
                    </a:lnTo>
                    <a:lnTo>
                      <a:pt x="609" y="413"/>
                    </a:lnTo>
                    <a:lnTo>
                      <a:pt x="657" y="389"/>
                    </a:lnTo>
                    <a:lnTo>
                      <a:pt x="693" y="359"/>
                    </a:lnTo>
                    <a:lnTo>
                      <a:pt x="723" y="329"/>
                    </a:lnTo>
                    <a:lnTo>
                      <a:pt x="747" y="293"/>
                    </a:lnTo>
                    <a:lnTo>
                      <a:pt x="741" y="287"/>
                    </a:lnTo>
                    <a:lnTo>
                      <a:pt x="729" y="281"/>
                    </a:lnTo>
                    <a:lnTo>
                      <a:pt x="711" y="317"/>
                    </a:lnTo>
                    <a:lnTo>
                      <a:pt x="681" y="347"/>
                    </a:lnTo>
                    <a:lnTo>
                      <a:pt x="645" y="377"/>
                    </a:lnTo>
                    <a:lnTo>
                      <a:pt x="604" y="401"/>
                    </a:lnTo>
                    <a:lnTo>
                      <a:pt x="502" y="431"/>
                    </a:lnTo>
                    <a:lnTo>
                      <a:pt x="442" y="443"/>
                    </a:lnTo>
                    <a:lnTo>
                      <a:pt x="382" y="443"/>
                    </a:lnTo>
                    <a:lnTo>
                      <a:pt x="382" y="443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path path="rect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66" name="Freeform 14"/>
              <p:cNvSpPr>
                <a:spLocks/>
              </p:cNvSpPr>
              <p:nvPr/>
            </p:nvSpPr>
            <p:spPr bwMode="hidden">
              <a:xfrm>
                <a:off x="4037" y="3721"/>
                <a:ext cx="96" cy="3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12"/>
                  </a:cxn>
                  <a:cxn ang="0">
                    <a:pos x="48" y="18"/>
                  </a:cxn>
                  <a:cxn ang="0">
                    <a:pos x="96" y="30"/>
                  </a:cxn>
                  <a:cxn ang="0">
                    <a:pos x="96" y="24"/>
                  </a:cxn>
                  <a:cxn ang="0">
                    <a:pos x="96" y="18"/>
                  </a:cxn>
                  <a:cxn ang="0">
                    <a:pos x="48" y="12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96" h="30">
                    <a:moveTo>
                      <a:pt x="0" y="0"/>
                    </a:moveTo>
                    <a:lnTo>
                      <a:pt x="0" y="12"/>
                    </a:lnTo>
                    <a:lnTo>
                      <a:pt x="48" y="18"/>
                    </a:lnTo>
                    <a:lnTo>
                      <a:pt x="96" y="30"/>
                    </a:lnTo>
                    <a:lnTo>
                      <a:pt x="96" y="24"/>
                    </a:lnTo>
                    <a:lnTo>
                      <a:pt x="96" y="18"/>
                    </a:lnTo>
                    <a:lnTo>
                      <a:pt x="48" y="12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67" name="Oval 15"/>
              <p:cNvSpPr>
                <a:spLocks noChangeArrowheads="1"/>
              </p:cNvSpPr>
              <p:nvPr/>
            </p:nvSpPr>
            <p:spPr bwMode="hidden">
              <a:xfrm>
                <a:off x="3910" y="3948"/>
                <a:ext cx="84" cy="53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</p:grpSp>
        <p:grpSp>
          <p:nvGrpSpPr>
            <p:cNvPr id="7" name="Group 16"/>
            <p:cNvGrpSpPr>
              <a:grpSpLocks/>
            </p:cNvGrpSpPr>
            <p:nvPr userDrawn="1"/>
          </p:nvGrpSpPr>
          <p:grpSpPr bwMode="auto">
            <a:xfrm>
              <a:off x="1776" y="3631"/>
              <a:ext cx="1626" cy="683"/>
              <a:chOff x="1776" y="3631"/>
              <a:chExt cx="1626" cy="683"/>
            </a:xfrm>
          </p:grpSpPr>
          <p:sp>
            <p:nvSpPr>
              <p:cNvPr id="39" name="Oval 17"/>
              <p:cNvSpPr>
                <a:spLocks noChangeArrowheads="1"/>
              </p:cNvSpPr>
              <p:nvPr/>
            </p:nvSpPr>
            <p:spPr bwMode="hidden">
              <a:xfrm>
                <a:off x="2268" y="3934"/>
                <a:ext cx="638" cy="377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87843"/>
                      <a:invGamma/>
                    </a:schemeClr>
                  </a:gs>
                  <a:gs pos="100000">
                    <a:schemeClr val="accent2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40" name="Oval 18"/>
              <p:cNvSpPr>
                <a:spLocks noChangeArrowheads="1"/>
              </p:cNvSpPr>
              <p:nvPr/>
            </p:nvSpPr>
            <p:spPr bwMode="hidden">
              <a:xfrm>
                <a:off x="2314" y="3958"/>
                <a:ext cx="543" cy="332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41" name="Oval 19"/>
              <p:cNvSpPr>
                <a:spLocks noChangeArrowheads="1"/>
              </p:cNvSpPr>
              <p:nvPr/>
            </p:nvSpPr>
            <p:spPr bwMode="hidden">
              <a:xfrm>
                <a:off x="2341" y="3979"/>
                <a:ext cx="501" cy="299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0980"/>
                      <a:invGamma/>
                    </a:schemeClr>
                  </a:gs>
                  <a:gs pos="100000">
                    <a:schemeClr val="accent2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42" name="Oval 20"/>
              <p:cNvSpPr>
                <a:spLocks noChangeArrowheads="1"/>
              </p:cNvSpPr>
              <p:nvPr/>
            </p:nvSpPr>
            <p:spPr bwMode="hidden">
              <a:xfrm>
                <a:off x="2368" y="3997"/>
                <a:ext cx="444" cy="258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8784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43" name="Oval 21"/>
              <p:cNvSpPr>
                <a:spLocks noChangeArrowheads="1"/>
              </p:cNvSpPr>
              <p:nvPr/>
            </p:nvSpPr>
            <p:spPr bwMode="hidden">
              <a:xfrm>
                <a:off x="2385" y="4005"/>
                <a:ext cx="413" cy="240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44" name="Oval 22"/>
              <p:cNvSpPr>
                <a:spLocks noChangeArrowheads="1"/>
              </p:cNvSpPr>
              <p:nvPr/>
            </p:nvSpPr>
            <p:spPr bwMode="hidden">
              <a:xfrm>
                <a:off x="2437" y="4026"/>
                <a:ext cx="306" cy="192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8784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45" name="Oval 23"/>
              <p:cNvSpPr>
                <a:spLocks noChangeArrowheads="1"/>
              </p:cNvSpPr>
              <p:nvPr/>
            </p:nvSpPr>
            <p:spPr bwMode="hidden">
              <a:xfrm>
                <a:off x="2476" y="4056"/>
                <a:ext cx="227" cy="135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46" name="Oval 24"/>
              <p:cNvSpPr>
                <a:spLocks noChangeArrowheads="1"/>
              </p:cNvSpPr>
              <p:nvPr/>
            </p:nvSpPr>
            <p:spPr bwMode="hidden">
              <a:xfrm>
                <a:off x="2542" y="4097"/>
                <a:ext cx="90" cy="60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47" name="Freeform 25"/>
              <p:cNvSpPr>
                <a:spLocks/>
              </p:cNvSpPr>
              <p:nvPr/>
            </p:nvSpPr>
            <p:spPr bwMode="hidden">
              <a:xfrm>
                <a:off x="2585" y="3822"/>
                <a:ext cx="449" cy="186"/>
              </a:xfrm>
              <a:custGeom>
                <a:avLst/>
                <a:gdLst/>
                <a:ahLst/>
                <a:cxnLst>
                  <a:cxn ang="0">
                    <a:pos x="6" y="6"/>
                  </a:cxn>
                  <a:cxn ang="0">
                    <a:pos x="78" y="12"/>
                  </a:cxn>
                  <a:cxn ang="0">
                    <a:pos x="150" y="18"/>
                  </a:cxn>
                  <a:cxn ang="0">
                    <a:pos x="215" y="36"/>
                  </a:cxn>
                  <a:cxn ang="0">
                    <a:pos x="275" y="60"/>
                  </a:cxn>
                  <a:cxn ang="0">
                    <a:pos x="329" y="84"/>
                  </a:cxn>
                  <a:cxn ang="0">
                    <a:pos x="377" y="114"/>
                  </a:cxn>
                  <a:cxn ang="0">
                    <a:pos x="419" y="150"/>
                  </a:cxn>
                  <a:cxn ang="0">
                    <a:pos x="448" y="186"/>
                  </a:cxn>
                  <a:cxn ang="0">
                    <a:pos x="448" y="162"/>
                  </a:cxn>
                  <a:cxn ang="0">
                    <a:pos x="413" y="126"/>
                  </a:cxn>
                  <a:cxn ang="0">
                    <a:pos x="371" y="96"/>
                  </a:cxn>
                  <a:cxn ang="0">
                    <a:pos x="323" y="66"/>
                  </a:cxn>
                  <a:cxn ang="0">
                    <a:pos x="269" y="48"/>
                  </a:cxn>
                  <a:cxn ang="0">
                    <a:pos x="144" y="12"/>
                  </a:cxn>
                  <a:cxn ang="0">
                    <a:pos x="78" y="6"/>
                  </a:cxn>
                  <a:cxn ang="0">
                    <a:pos x="6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6" y="6"/>
                  </a:cxn>
                  <a:cxn ang="0">
                    <a:pos x="6" y="6"/>
                  </a:cxn>
                </a:cxnLst>
                <a:rect l="0" t="0" r="r" b="b"/>
                <a:pathLst>
                  <a:path w="448" h="186">
                    <a:moveTo>
                      <a:pt x="6" y="6"/>
                    </a:moveTo>
                    <a:lnTo>
                      <a:pt x="78" y="12"/>
                    </a:lnTo>
                    <a:lnTo>
                      <a:pt x="150" y="18"/>
                    </a:lnTo>
                    <a:lnTo>
                      <a:pt x="215" y="36"/>
                    </a:lnTo>
                    <a:lnTo>
                      <a:pt x="275" y="60"/>
                    </a:lnTo>
                    <a:lnTo>
                      <a:pt x="329" y="84"/>
                    </a:lnTo>
                    <a:lnTo>
                      <a:pt x="377" y="114"/>
                    </a:lnTo>
                    <a:lnTo>
                      <a:pt x="419" y="150"/>
                    </a:lnTo>
                    <a:lnTo>
                      <a:pt x="448" y="186"/>
                    </a:lnTo>
                    <a:lnTo>
                      <a:pt x="448" y="162"/>
                    </a:lnTo>
                    <a:lnTo>
                      <a:pt x="413" y="126"/>
                    </a:lnTo>
                    <a:lnTo>
                      <a:pt x="371" y="96"/>
                    </a:lnTo>
                    <a:lnTo>
                      <a:pt x="323" y="66"/>
                    </a:lnTo>
                    <a:lnTo>
                      <a:pt x="269" y="48"/>
                    </a:lnTo>
                    <a:lnTo>
                      <a:pt x="144" y="12"/>
                    </a:lnTo>
                    <a:lnTo>
                      <a:pt x="78" y="6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6" y="6"/>
                    </a:lnTo>
                    <a:lnTo>
                      <a:pt x="6" y="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shade val="90980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48" name="Freeform 26"/>
              <p:cNvSpPr>
                <a:spLocks/>
              </p:cNvSpPr>
              <p:nvPr/>
            </p:nvSpPr>
            <p:spPr bwMode="hidden">
              <a:xfrm>
                <a:off x="2142" y="3852"/>
                <a:ext cx="892" cy="462"/>
              </a:xfrm>
              <a:custGeom>
                <a:avLst/>
                <a:gdLst/>
                <a:ahLst/>
                <a:cxnLst>
                  <a:cxn ang="0">
                    <a:pos x="23" y="276"/>
                  </a:cxn>
                  <a:cxn ang="0">
                    <a:pos x="29" y="222"/>
                  </a:cxn>
                  <a:cxn ang="0">
                    <a:pos x="59" y="174"/>
                  </a:cxn>
                  <a:cxn ang="0">
                    <a:pos x="95" y="132"/>
                  </a:cxn>
                  <a:cxn ang="0">
                    <a:pos x="149" y="96"/>
                  </a:cxn>
                  <a:cxn ang="0">
                    <a:pos x="209" y="60"/>
                  </a:cxn>
                  <a:cxn ang="0">
                    <a:pos x="281" y="36"/>
                  </a:cxn>
                  <a:cxn ang="0">
                    <a:pos x="364" y="24"/>
                  </a:cxn>
                  <a:cxn ang="0">
                    <a:pos x="448" y="18"/>
                  </a:cxn>
                  <a:cxn ang="0">
                    <a:pos x="532" y="24"/>
                  </a:cxn>
                  <a:cxn ang="0">
                    <a:pos x="609" y="36"/>
                  </a:cxn>
                  <a:cxn ang="0">
                    <a:pos x="681" y="60"/>
                  </a:cxn>
                  <a:cxn ang="0">
                    <a:pos x="741" y="96"/>
                  </a:cxn>
                  <a:cxn ang="0">
                    <a:pos x="795" y="132"/>
                  </a:cxn>
                  <a:cxn ang="0">
                    <a:pos x="831" y="174"/>
                  </a:cxn>
                  <a:cxn ang="0">
                    <a:pos x="861" y="222"/>
                  </a:cxn>
                  <a:cxn ang="0">
                    <a:pos x="867" y="276"/>
                  </a:cxn>
                  <a:cxn ang="0">
                    <a:pos x="855" y="330"/>
                  </a:cxn>
                  <a:cxn ang="0">
                    <a:pos x="831" y="378"/>
                  </a:cxn>
                  <a:cxn ang="0">
                    <a:pos x="783" y="426"/>
                  </a:cxn>
                  <a:cxn ang="0">
                    <a:pos x="723" y="462"/>
                  </a:cxn>
                  <a:cxn ang="0">
                    <a:pos x="765" y="462"/>
                  </a:cxn>
                  <a:cxn ang="0">
                    <a:pos x="819" y="426"/>
                  </a:cxn>
                  <a:cxn ang="0">
                    <a:pos x="855" y="378"/>
                  </a:cxn>
                  <a:cxn ang="0">
                    <a:pos x="884" y="330"/>
                  </a:cxn>
                  <a:cxn ang="0">
                    <a:pos x="890" y="276"/>
                  </a:cxn>
                  <a:cxn ang="0">
                    <a:pos x="884" y="222"/>
                  </a:cxn>
                  <a:cxn ang="0">
                    <a:pos x="855" y="168"/>
                  </a:cxn>
                  <a:cxn ang="0">
                    <a:pos x="813" y="120"/>
                  </a:cxn>
                  <a:cxn ang="0">
                    <a:pos x="759" y="84"/>
                  </a:cxn>
                  <a:cxn ang="0">
                    <a:pos x="693" y="48"/>
                  </a:cxn>
                  <a:cxn ang="0">
                    <a:pos x="621" y="24"/>
                  </a:cxn>
                  <a:cxn ang="0">
                    <a:pos x="538" y="6"/>
                  </a:cxn>
                  <a:cxn ang="0">
                    <a:pos x="448" y="0"/>
                  </a:cxn>
                  <a:cxn ang="0">
                    <a:pos x="358" y="6"/>
                  </a:cxn>
                  <a:cxn ang="0">
                    <a:pos x="275" y="24"/>
                  </a:cxn>
                  <a:cxn ang="0">
                    <a:pos x="197" y="48"/>
                  </a:cxn>
                  <a:cxn ang="0">
                    <a:pos x="131" y="84"/>
                  </a:cxn>
                  <a:cxn ang="0">
                    <a:pos x="77" y="120"/>
                  </a:cxn>
                  <a:cxn ang="0">
                    <a:pos x="35" y="168"/>
                  </a:cxn>
                  <a:cxn ang="0">
                    <a:pos x="12" y="222"/>
                  </a:cxn>
                  <a:cxn ang="0">
                    <a:pos x="0" y="276"/>
                  </a:cxn>
                  <a:cxn ang="0">
                    <a:pos x="6" y="330"/>
                  </a:cxn>
                  <a:cxn ang="0">
                    <a:pos x="35" y="378"/>
                  </a:cxn>
                  <a:cxn ang="0">
                    <a:pos x="71" y="426"/>
                  </a:cxn>
                  <a:cxn ang="0">
                    <a:pos x="125" y="462"/>
                  </a:cxn>
                  <a:cxn ang="0">
                    <a:pos x="167" y="462"/>
                  </a:cxn>
                  <a:cxn ang="0">
                    <a:pos x="107" y="426"/>
                  </a:cxn>
                  <a:cxn ang="0">
                    <a:pos x="59" y="378"/>
                  </a:cxn>
                  <a:cxn ang="0">
                    <a:pos x="35" y="330"/>
                  </a:cxn>
                  <a:cxn ang="0">
                    <a:pos x="23" y="276"/>
                  </a:cxn>
                  <a:cxn ang="0">
                    <a:pos x="23" y="276"/>
                  </a:cxn>
                </a:cxnLst>
                <a:rect l="0" t="0" r="r" b="b"/>
                <a:pathLst>
                  <a:path w="890" h="462">
                    <a:moveTo>
                      <a:pt x="23" y="276"/>
                    </a:moveTo>
                    <a:lnTo>
                      <a:pt x="29" y="222"/>
                    </a:lnTo>
                    <a:lnTo>
                      <a:pt x="59" y="174"/>
                    </a:lnTo>
                    <a:lnTo>
                      <a:pt x="95" y="132"/>
                    </a:lnTo>
                    <a:lnTo>
                      <a:pt x="149" y="96"/>
                    </a:lnTo>
                    <a:lnTo>
                      <a:pt x="209" y="60"/>
                    </a:lnTo>
                    <a:lnTo>
                      <a:pt x="281" y="36"/>
                    </a:lnTo>
                    <a:lnTo>
                      <a:pt x="364" y="24"/>
                    </a:lnTo>
                    <a:lnTo>
                      <a:pt x="448" y="18"/>
                    </a:lnTo>
                    <a:lnTo>
                      <a:pt x="532" y="24"/>
                    </a:lnTo>
                    <a:lnTo>
                      <a:pt x="609" y="36"/>
                    </a:lnTo>
                    <a:lnTo>
                      <a:pt x="681" y="60"/>
                    </a:lnTo>
                    <a:lnTo>
                      <a:pt x="741" y="96"/>
                    </a:lnTo>
                    <a:lnTo>
                      <a:pt x="795" y="132"/>
                    </a:lnTo>
                    <a:lnTo>
                      <a:pt x="831" y="174"/>
                    </a:lnTo>
                    <a:lnTo>
                      <a:pt x="861" y="222"/>
                    </a:lnTo>
                    <a:lnTo>
                      <a:pt x="867" y="276"/>
                    </a:lnTo>
                    <a:lnTo>
                      <a:pt x="855" y="330"/>
                    </a:lnTo>
                    <a:lnTo>
                      <a:pt x="831" y="378"/>
                    </a:lnTo>
                    <a:lnTo>
                      <a:pt x="783" y="426"/>
                    </a:lnTo>
                    <a:lnTo>
                      <a:pt x="723" y="462"/>
                    </a:lnTo>
                    <a:lnTo>
                      <a:pt x="765" y="462"/>
                    </a:lnTo>
                    <a:lnTo>
                      <a:pt x="819" y="426"/>
                    </a:lnTo>
                    <a:lnTo>
                      <a:pt x="855" y="378"/>
                    </a:lnTo>
                    <a:lnTo>
                      <a:pt x="884" y="330"/>
                    </a:lnTo>
                    <a:lnTo>
                      <a:pt x="890" y="276"/>
                    </a:lnTo>
                    <a:lnTo>
                      <a:pt x="884" y="222"/>
                    </a:lnTo>
                    <a:lnTo>
                      <a:pt x="855" y="168"/>
                    </a:lnTo>
                    <a:lnTo>
                      <a:pt x="813" y="120"/>
                    </a:lnTo>
                    <a:lnTo>
                      <a:pt x="759" y="84"/>
                    </a:lnTo>
                    <a:lnTo>
                      <a:pt x="693" y="48"/>
                    </a:lnTo>
                    <a:lnTo>
                      <a:pt x="621" y="24"/>
                    </a:lnTo>
                    <a:lnTo>
                      <a:pt x="538" y="6"/>
                    </a:lnTo>
                    <a:lnTo>
                      <a:pt x="448" y="0"/>
                    </a:lnTo>
                    <a:lnTo>
                      <a:pt x="358" y="6"/>
                    </a:lnTo>
                    <a:lnTo>
                      <a:pt x="275" y="24"/>
                    </a:lnTo>
                    <a:lnTo>
                      <a:pt x="197" y="48"/>
                    </a:lnTo>
                    <a:lnTo>
                      <a:pt x="131" y="84"/>
                    </a:lnTo>
                    <a:lnTo>
                      <a:pt x="77" y="120"/>
                    </a:lnTo>
                    <a:lnTo>
                      <a:pt x="35" y="168"/>
                    </a:lnTo>
                    <a:lnTo>
                      <a:pt x="12" y="222"/>
                    </a:lnTo>
                    <a:lnTo>
                      <a:pt x="0" y="276"/>
                    </a:lnTo>
                    <a:lnTo>
                      <a:pt x="6" y="330"/>
                    </a:lnTo>
                    <a:lnTo>
                      <a:pt x="35" y="378"/>
                    </a:lnTo>
                    <a:lnTo>
                      <a:pt x="71" y="426"/>
                    </a:lnTo>
                    <a:lnTo>
                      <a:pt x="125" y="462"/>
                    </a:lnTo>
                    <a:lnTo>
                      <a:pt x="167" y="462"/>
                    </a:lnTo>
                    <a:lnTo>
                      <a:pt x="107" y="426"/>
                    </a:lnTo>
                    <a:lnTo>
                      <a:pt x="59" y="378"/>
                    </a:lnTo>
                    <a:lnTo>
                      <a:pt x="35" y="330"/>
                    </a:lnTo>
                    <a:lnTo>
                      <a:pt x="23" y="276"/>
                    </a:lnTo>
                    <a:lnTo>
                      <a:pt x="23" y="27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4706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49" name="Freeform 27"/>
              <p:cNvSpPr>
                <a:spLocks/>
              </p:cNvSpPr>
              <p:nvPr/>
            </p:nvSpPr>
            <p:spPr bwMode="hidden">
              <a:xfrm>
                <a:off x="2082" y="3828"/>
                <a:ext cx="407" cy="486"/>
              </a:xfrm>
              <a:custGeom>
                <a:avLst/>
                <a:gdLst/>
                <a:ahLst/>
                <a:cxnLst>
                  <a:cxn ang="0">
                    <a:pos x="18" y="300"/>
                  </a:cxn>
                  <a:cxn ang="0">
                    <a:pos x="24" y="246"/>
                  </a:cxn>
                  <a:cxn ang="0">
                    <a:pos x="48" y="198"/>
                  </a:cxn>
                  <a:cxn ang="0">
                    <a:pos x="83" y="150"/>
                  </a:cxn>
                  <a:cxn ang="0">
                    <a:pos x="131" y="108"/>
                  </a:cxn>
                  <a:cxn ang="0">
                    <a:pos x="185" y="72"/>
                  </a:cxn>
                  <a:cxn ang="0">
                    <a:pos x="251" y="42"/>
                  </a:cxn>
                  <a:cxn ang="0">
                    <a:pos x="329" y="24"/>
                  </a:cxn>
                  <a:cxn ang="0">
                    <a:pos x="406" y="6"/>
                  </a:cxn>
                  <a:cxn ang="0">
                    <a:pos x="406" y="0"/>
                  </a:cxn>
                  <a:cxn ang="0">
                    <a:pos x="323" y="12"/>
                  </a:cxn>
                  <a:cxn ang="0">
                    <a:pos x="245" y="36"/>
                  </a:cxn>
                  <a:cxn ang="0">
                    <a:pos x="179" y="66"/>
                  </a:cxn>
                  <a:cxn ang="0">
                    <a:pos x="119" y="102"/>
                  </a:cxn>
                  <a:cxn ang="0">
                    <a:pos x="72" y="144"/>
                  </a:cxn>
                  <a:cxn ang="0">
                    <a:pos x="30" y="192"/>
                  </a:cxn>
                  <a:cxn ang="0">
                    <a:pos x="6" y="246"/>
                  </a:cxn>
                  <a:cxn ang="0">
                    <a:pos x="0" y="300"/>
                  </a:cxn>
                  <a:cxn ang="0">
                    <a:pos x="6" y="348"/>
                  </a:cxn>
                  <a:cxn ang="0">
                    <a:pos x="30" y="396"/>
                  </a:cxn>
                  <a:cxn ang="0">
                    <a:pos x="66" y="444"/>
                  </a:cxn>
                  <a:cxn ang="0">
                    <a:pos x="107" y="486"/>
                  </a:cxn>
                  <a:cxn ang="0">
                    <a:pos x="131" y="486"/>
                  </a:cxn>
                  <a:cxn ang="0">
                    <a:pos x="83" y="450"/>
                  </a:cxn>
                  <a:cxn ang="0">
                    <a:pos x="48" y="402"/>
                  </a:cxn>
                  <a:cxn ang="0">
                    <a:pos x="24" y="354"/>
                  </a:cxn>
                  <a:cxn ang="0">
                    <a:pos x="18" y="300"/>
                  </a:cxn>
                  <a:cxn ang="0">
                    <a:pos x="18" y="300"/>
                  </a:cxn>
                </a:cxnLst>
                <a:rect l="0" t="0" r="r" b="b"/>
                <a:pathLst>
                  <a:path w="406" h="486">
                    <a:moveTo>
                      <a:pt x="18" y="300"/>
                    </a:moveTo>
                    <a:lnTo>
                      <a:pt x="24" y="246"/>
                    </a:lnTo>
                    <a:lnTo>
                      <a:pt x="48" y="198"/>
                    </a:lnTo>
                    <a:lnTo>
                      <a:pt x="83" y="150"/>
                    </a:lnTo>
                    <a:lnTo>
                      <a:pt x="131" y="108"/>
                    </a:lnTo>
                    <a:lnTo>
                      <a:pt x="185" y="72"/>
                    </a:lnTo>
                    <a:lnTo>
                      <a:pt x="251" y="42"/>
                    </a:lnTo>
                    <a:lnTo>
                      <a:pt x="329" y="24"/>
                    </a:lnTo>
                    <a:lnTo>
                      <a:pt x="406" y="6"/>
                    </a:lnTo>
                    <a:lnTo>
                      <a:pt x="406" y="0"/>
                    </a:lnTo>
                    <a:lnTo>
                      <a:pt x="323" y="12"/>
                    </a:lnTo>
                    <a:lnTo>
                      <a:pt x="245" y="36"/>
                    </a:lnTo>
                    <a:lnTo>
                      <a:pt x="179" y="66"/>
                    </a:lnTo>
                    <a:lnTo>
                      <a:pt x="119" y="102"/>
                    </a:lnTo>
                    <a:lnTo>
                      <a:pt x="72" y="144"/>
                    </a:lnTo>
                    <a:lnTo>
                      <a:pt x="30" y="192"/>
                    </a:lnTo>
                    <a:lnTo>
                      <a:pt x="6" y="246"/>
                    </a:lnTo>
                    <a:lnTo>
                      <a:pt x="0" y="300"/>
                    </a:lnTo>
                    <a:lnTo>
                      <a:pt x="6" y="348"/>
                    </a:lnTo>
                    <a:lnTo>
                      <a:pt x="30" y="396"/>
                    </a:lnTo>
                    <a:lnTo>
                      <a:pt x="66" y="444"/>
                    </a:lnTo>
                    <a:lnTo>
                      <a:pt x="107" y="486"/>
                    </a:lnTo>
                    <a:lnTo>
                      <a:pt x="131" y="486"/>
                    </a:lnTo>
                    <a:lnTo>
                      <a:pt x="83" y="450"/>
                    </a:lnTo>
                    <a:lnTo>
                      <a:pt x="48" y="402"/>
                    </a:lnTo>
                    <a:lnTo>
                      <a:pt x="24" y="354"/>
                    </a:lnTo>
                    <a:lnTo>
                      <a:pt x="18" y="300"/>
                    </a:lnTo>
                    <a:lnTo>
                      <a:pt x="18" y="30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50" name="Freeform 28"/>
              <p:cNvSpPr>
                <a:spLocks/>
              </p:cNvSpPr>
              <p:nvPr/>
            </p:nvSpPr>
            <p:spPr bwMode="hidden">
              <a:xfrm>
                <a:off x="2987" y="4044"/>
                <a:ext cx="108" cy="252"/>
              </a:xfrm>
              <a:custGeom>
                <a:avLst/>
                <a:gdLst/>
                <a:ahLst/>
                <a:cxnLst>
                  <a:cxn ang="0">
                    <a:pos x="89" y="84"/>
                  </a:cxn>
                  <a:cxn ang="0">
                    <a:pos x="83" y="132"/>
                  </a:cxn>
                  <a:cxn ang="0">
                    <a:pos x="65" y="174"/>
                  </a:cxn>
                  <a:cxn ang="0">
                    <a:pos x="36" y="216"/>
                  </a:cxn>
                  <a:cxn ang="0">
                    <a:pos x="0" y="252"/>
                  </a:cxn>
                  <a:cxn ang="0">
                    <a:pos x="18" y="252"/>
                  </a:cxn>
                  <a:cxn ang="0">
                    <a:pos x="53" y="216"/>
                  </a:cxn>
                  <a:cxn ang="0">
                    <a:pos x="83" y="174"/>
                  </a:cxn>
                  <a:cxn ang="0">
                    <a:pos x="101" y="132"/>
                  </a:cxn>
                  <a:cxn ang="0">
                    <a:pos x="107" y="84"/>
                  </a:cxn>
                  <a:cxn ang="0">
                    <a:pos x="101" y="42"/>
                  </a:cxn>
                  <a:cxn ang="0">
                    <a:pos x="89" y="0"/>
                  </a:cxn>
                  <a:cxn ang="0">
                    <a:pos x="65" y="0"/>
                  </a:cxn>
                  <a:cxn ang="0">
                    <a:pos x="83" y="42"/>
                  </a:cxn>
                  <a:cxn ang="0">
                    <a:pos x="89" y="84"/>
                  </a:cxn>
                  <a:cxn ang="0">
                    <a:pos x="89" y="84"/>
                  </a:cxn>
                </a:cxnLst>
                <a:rect l="0" t="0" r="r" b="b"/>
                <a:pathLst>
                  <a:path w="107" h="252">
                    <a:moveTo>
                      <a:pt x="89" y="84"/>
                    </a:moveTo>
                    <a:lnTo>
                      <a:pt x="83" y="132"/>
                    </a:lnTo>
                    <a:lnTo>
                      <a:pt x="65" y="174"/>
                    </a:lnTo>
                    <a:lnTo>
                      <a:pt x="36" y="216"/>
                    </a:lnTo>
                    <a:lnTo>
                      <a:pt x="0" y="252"/>
                    </a:lnTo>
                    <a:lnTo>
                      <a:pt x="18" y="252"/>
                    </a:lnTo>
                    <a:lnTo>
                      <a:pt x="53" y="216"/>
                    </a:lnTo>
                    <a:lnTo>
                      <a:pt x="83" y="174"/>
                    </a:lnTo>
                    <a:lnTo>
                      <a:pt x="101" y="132"/>
                    </a:lnTo>
                    <a:lnTo>
                      <a:pt x="107" y="84"/>
                    </a:lnTo>
                    <a:lnTo>
                      <a:pt x="101" y="42"/>
                    </a:lnTo>
                    <a:lnTo>
                      <a:pt x="89" y="0"/>
                    </a:lnTo>
                    <a:lnTo>
                      <a:pt x="65" y="0"/>
                    </a:lnTo>
                    <a:lnTo>
                      <a:pt x="83" y="42"/>
                    </a:lnTo>
                    <a:lnTo>
                      <a:pt x="89" y="84"/>
                    </a:lnTo>
                    <a:lnTo>
                      <a:pt x="89" y="8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1961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51" name="Freeform 29"/>
              <p:cNvSpPr>
                <a:spLocks/>
              </p:cNvSpPr>
              <p:nvPr/>
            </p:nvSpPr>
            <p:spPr bwMode="hidden">
              <a:xfrm>
                <a:off x="2068" y="3685"/>
                <a:ext cx="835" cy="150"/>
              </a:xfrm>
              <a:custGeom>
                <a:avLst/>
                <a:gdLst/>
                <a:ahLst/>
                <a:cxnLst>
                  <a:cxn ang="0">
                    <a:pos x="518" y="18"/>
                  </a:cxn>
                  <a:cxn ang="0">
                    <a:pos x="597" y="24"/>
                  </a:cxn>
                  <a:cxn ang="0">
                    <a:pos x="682" y="30"/>
                  </a:cxn>
                  <a:cxn ang="0">
                    <a:pos x="755" y="42"/>
                  </a:cxn>
                  <a:cxn ang="0">
                    <a:pos x="828" y="60"/>
                  </a:cxn>
                  <a:cxn ang="0">
                    <a:pos x="835" y="42"/>
                  </a:cxn>
                  <a:cxn ang="0">
                    <a:pos x="761" y="24"/>
                  </a:cxn>
                  <a:cxn ang="0">
                    <a:pos x="688" y="12"/>
                  </a:cxn>
                  <a:cxn ang="0">
                    <a:pos x="603" y="6"/>
                  </a:cxn>
                  <a:cxn ang="0">
                    <a:pos x="518" y="0"/>
                  </a:cxn>
                  <a:cxn ang="0">
                    <a:pos x="372" y="12"/>
                  </a:cxn>
                  <a:cxn ang="0">
                    <a:pos x="232" y="36"/>
                  </a:cxn>
                  <a:cxn ang="0">
                    <a:pos x="110" y="78"/>
                  </a:cxn>
                  <a:cxn ang="0">
                    <a:pos x="0" y="132"/>
                  </a:cxn>
                  <a:cxn ang="0">
                    <a:pos x="19" y="150"/>
                  </a:cxn>
                  <a:cxn ang="0">
                    <a:pos x="122" y="96"/>
                  </a:cxn>
                  <a:cxn ang="0">
                    <a:pos x="244" y="54"/>
                  </a:cxn>
                  <a:cxn ang="0">
                    <a:pos x="378" y="30"/>
                  </a:cxn>
                  <a:cxn ang="0">
                    <a:pos x="518" y="18"/>
                  </a:cxn>
                  <a:cxn ang="0">
                    <a:pos x="518" y="18"/>
                  </a:cxn>
                </a:cxnLst>
                <a:rect l="0" t="0" r="r" b="b"/>
                <a:pathLst>
                  <a:path w="835" h="150">
                    <a:moveTo>
                      <a:pt x="518" y="18"/>
                    </a:moveTo>
                    <a:lnTo>
                      <a:pt x="597" y="24"/>
                    </a:lnTo>
                    <a:lnTo>
                      <a:pt x="682" y="30"/>
                    </a:lnTo>
                    <a:lnTo>
                      <a:pt x="755" y="42"/>
                    </a:lnTo>
                    <a:lnTo>
                      <a:pt x="828" y="60"/>
                    </a:lnTo>
                    <a:lnTo>
                      <a:pt x="835" y="42"/>
                    </a:lnTo>
                    <a:lnTo>
                      <a:pt x="761" y="24"/>
                    </a:lnTo>
                    <a:lnTo>
                      <a:pt x="688" y="12"/>
                    </a:lnTo>
                    <a:lnTo>
                      <a:pt x="603" y="6"/>
                    </a:lnTo>
                    <a:lnTo>
                      <a:pt x="518" y="0"/>
                    </a:lnTo>
                    <a:lnTo>
                      <a:pt x="372" y="12"/>
                    </a:lnTo>
                    <a:lnTo>
                      <a:pt x="232" y="36"/>
                    </a:lnTo>
                    <a:lnTo>
                      <a:pt x="110" y="78"/>
                    </a:lnTo>
                    <a:lnTo>
                      <a:pt x="0" y="132"/>
                    </a:lnTo>
                    <a:lnTo>
                      <a:pt x="19" y="150"/>
                    </a:lnTo>
                    <a:lnTo>
                      <a:pt x="122" y="96"/>
                    </a:lnTo>
                    <a:lnTo>
                      <a:pt x="244" y="54"/>
                    </a:lnTo>
                    <a:lnTo>
                      <a:pt x="378" y="30"/>
                    </a:lnTo>
                    <a:lnTo>
                      <a:pt x="518" y="18"/>
                    </a:lnTo>
                    <a:lnTo>
                      <a:pt x="518" y="18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52" name="Freeform 30"/>
              <p:cNvSpPr>
                <a:spLocks/>
              </p:cNvSpPr>
              <p:nvPr/>
            </p:nvSpPr>
            <p:spPr bwMode="hidden">
              <a:xfrm>
                <a:off x="1867" y="3853"/>
                <a:ext cx="171" cy="461"/>
              </a:xfrm>
              <a:custGeom>
                <a:avLst/>
                <a:gdLst/>
                <a:ahLst/>
                <a:cxnLst>
                  <a:cxn ang="0">
                    <a:pos x="31" y="263"/>
                  </a:cxn>
                  <a:cxn ang="0">
                    <a:pos x="43" y="191"/>
                  </a:cxn>
                  <a:cxn ang="0">
                    <a:pos x="67" y="131"/>
                  </a:cxn>
                  <a:cxn ang="0">
                    <a:pos x="116" y="72"/>
                  </a:cxn>
                  <a:cxn ang="0">
                    <a:pos x="171" y="18"/>
                  </a:cxn>
                  <a:cxn ang="0">
                    <a:pos x="153" y="0"/>
                  </a:cxn>
                  <a:cxn ang="0">
                    <a:pos x="86" y="60"/>
                  </a:cxn>
                  <a:cxn ang="0">
                    <a:pos x="43" y="120"/>
                  </a:cxn>
                  <a:cxn ang="0">
                    <a:pos x="13" y="191"/>
                  </a:cxn>
                  <a:cxn ang="0">
                    <a:pos x="0" y="263"/>
                  </a:cxn>
                  <a:cxn ang="0">
                    <a:pos x="6" y="317"/>
                  </a:cxn>
                  <a:cxn ang="0">
                    <a:pos x="25" y="365"/>
                  </a:cxn>
                  <a:cxn ang="0">
                    <a:pos x="49" y="413"/>
                  </a:cxn>
                  <a:cxn ang="0">
                    <a:pos x="86" y="461"/>
                  </a:cxn>
                  <a:cxn ang="0">
                    <a:pos x="122" y="461"/>
                  </a:cxn>
                  <a:cxn ang="0">
                    <a:pos x="86" y="413"/>
                  </a:cxn>
                  <a:cxn ang="0">
                    <a:pos x="55" y="365"/>
                  </a:cxn>
                  <a:cxn ang="0">
                    <a:pos x="37" y="317"/>
                  </a:cxn>
                  <a:cxn ang="0">
                    <a:pos x="31" y="263"/>
                  </a:cxn>
                  <a:cxn ang="0">
                    <a:pos x="31" y="263"/>
                  </a:cxn>
                </a:cxnLst>
                <a:rect l="0" t="0" r="r" b="b"/>
                <a:pathLst>
                  <a:path w="171" h="461">
                    <a:moveTo>
                      <a:pt x="31" y="263"/>
                    </a:moveTo>
                    <a:lnTo>
                      <a:pt x="43" y="191"/>
                    </a:lnTo>
                    <a:lnTo>
                      <a:pt x="67" y="131"/>
                    </a:lnTo>
                    <a:lnTo>
                      <a:pt x="116" y="72"/>
                    </a:lnTo>
                    <a:lnTo>
                      <a:pt x="171" y="18"/>
                    </a:lnTo>
                    <a:lnTo>
                      <a:pt x="153" y="0"/>
                    </a:lnTo>
                    <a:lnTo>
                      <a:pt x="86" y="60"/>
                    </a:lnTo>
                    <a:lnTo>
                      <a:pt x="43" y="120"/>
                    </a:lnTo>
                    <a:lnTo>
                      <a:pt x="13" y="191"/>
                    </a:lnTo>
                    <a:lnTo>
                      <a:pt x="0" y="263"/>
                    </a:lnTo>
                    <a:lnTo>
                      <a:pt x="6" y="317"/>
                    </a:lnTo>
                    <a:lnTo>
                      <a:pt x="25" y="365"/>
                    </a:lnTo>
                    <a:lnTo>
                      <a:pt x="49" y="413"/>
                    </a:lnTo>
                    <a:lnTo>
                      <a:pt x="86" y="461"/>
                    </a:lnTo>
                    <a:lnTo>
                      <a:pt x="122" y="461"/>
                    </a:lnTo>
                    <a:lnTo>
                      <a:pt x="86" y="413"/>
                    </a:lnTo>
                    <a:lnTo>
                      <a:pt x="55" y="365"/>
                    </a:lnTo>
                    <a:lnTo>
                      <a:pt x="37" y="317"/>
                    </a:lnTo>
                    <a:lnTo>
                      <a:pt x="31" y="263"/>
                    </a:lnTo>
                    <a:lnTo>
                      <a:pt x="31" y="263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53" name="Freeform 31"/>
              <p:cNvSpPr>
                <a:spLocks/>
              </p:cNvSpPr>
              <p:nvPr/>
            </p:nvSpPr>
            <p:spPr bwMode="hidden">
              <a:xfrm>
                <a:off x="2951" y="3751"/>
                <a:ext cx="360" cy="563"/>
              </a:xfrm>
              <a:custGeom>
                <a:avLst/>
                <a:gdLst/>
                <a:ahLst/>
                <a:cxnLst>
                  <a:cxn ang="0">
                    <a:pos x="360" y="365"/>
                  </a:cxn>
                  <a:cxn ang="0">
                    <a:pos x="353" y="305"/>
                  </a:cxn>
                  <a:cxn ang="0">
                    <a:pos x="335" y="251"/>
                  </a:cxn>
                  <a:cxn ang="0">
                    <a:pos x="305" y="204"/>
                  </a:cxn>
                  <a:cxn ang="0">
                    <a:pos x="262" y="156"/>
                  </a:cxn>
                  <a:cxn ang="0">
                    <a:pos x="213" y="108"/>
                  </a:cxn>
                  <a:cxn ang="0">
                    <a:pos x="159" y="66"/>
                  </a:cxn>
                  <a:cxn ang="0">
                    <a:pos x="92" y="30"/>
                  </a:cxn>
                  <a:cxn ang="0">
                    <a:pos x="19" y="0"/>
                  </a:cxn>
                  <a:cxn ang="0">
                    <a:pos x="0" y="12"/>
                  </a:cxn>
                  <a:cxn ang="0">
                    <a:pos x="67" y="42"/>
                  </a:cxn>
                  <a:cxn ang="0">
                    <a:pos x="134" y="78"/>
                  </a:cxn>
                  <a:cxn ang="0">
                    <a:pos x="189" y="114"/>
                  </a:cxn>
                  <a:cxn ang="0">
                    <a:pos x="238" y="162"/>
                  </a:cxn>
                  <a:cxn ang="0">
                    <a:pos x="274" y="210"/>
                  </a:cxn>
                  <a:cxn ang="0">
                    <a:pos x="299" y="257"/>
                  </a:cxn>
                  <a:cxn ang="0">
                    <a:pos x="317" y="311"/>
                  </a:cxn>
                  <a:cxn ang="0">
                    <a:pos x="323" y="365"/>
                  </a:cxn>
                  <a:cxn ang="0">
                    <a:pos x="317" y="419"/>
                  </a:cxn>
                  <a:cxn ang="0">
                    <a:pos x="299" y="467"/>
                  </a:cxn>
                  <a:cxn ang="0">
                    <a:pos x="274" y="515"/>
                  </a:cxn>
                  <a:cxn ang="0">
                    <a:pos x="238" y="563"/>
                  </a:cxn>
                  <a:cxn ang="0">
                    <a:pos x="268" y="563"/>
                  </a:cxn>
                  <a:cxn ang="0">
                    <a:pos x="311" y="515"/>
                  </a:cxn>
                  <a:cxn ang="0">
                    <a:pos x="335" y="467"/>
                  </a:cxn>
                  <a:cxn ang="0">
                    <a:pos x="353" y="419"/>
                  </a:cxn>
                  <a:cxn ang="0">
                    <a:pos x="360" y="365"/>
                  </a:cxn>
                  <a:cxn ang="0">
                    <a:pos x="360" y="365"/>
                  </a:cxn>
                </a:cxnLst>
                <a:rect l="0" t="0" r="r" b="b"/>
                <a:pathLst>
                  <a:path w="360" h="563">
                    <a:moveTo>
                      <a:pt x="360" y="365"/>
                    </a:moveTo>
                    <a:lnTo>
                      <a:pt x="353" y="305"/>
                    </a:lnTo>
                    <a:lnTo>
                      <a:pt x="335" y="251"/>
                    </a:lnTo>
                    <a:lnTo>
                      <a:pt x="305" y="204"/>
                    </a:lnTo>
                    <a:lnTo>
                      <a:pt x="262" y="156"/>
                    </a:lnTo>
                    <a:lnTo>
                      <a:pt x="213" y="108"/>
                    </a:lnTo>
                    <a:lnTo>
                      <a:pt x="159" y="66"/>
                    </a:lnTo>
                    <a:lnTo>
                      <a:pt x="92" y="30"/>
                    </a:lnTo>
                    <a:lnTo>
                      <a:pt x="19" y="0"/>
                    </a:lnTo>
                    <a:lnTo>
                      <a:pt x="0" y="12"/>
                    </a:lnTo>
                    <a:lnTo>
                      <a:pt x="67" y="42"/>
                    </a:lnTo>
                    <a:lnTo>
                      <a:pt x="134" y="78"/>
                    </a:lnTo>
                    <a:lnTo>
                      <a:pt x="189" y="114"/>
                    </a:lnTo>
                    <a:lnTo>
                      <a:pt x="238" y="162"/>
                    </a:lnTo>
                    <a:lnTo>
                      <a:pt x="274" y="210"/>
                    </a:lnTo>
                    <a:lnTo>
                      <a:pt x="299" y="257"/>
                    </a:lnTo>
                    <a:lnTo>
                      <a:pt x="317" y="311"/>
                    </a:lnTo>
                    <a:lnTo>
                      <a:pt x="323" y="365"/>
                    </a:lnTo>
                    <a:lnTo>
                      <a:pt x="317" y="419"/>
                    </a:lnTo>
                    <a:lnTo>
                      <a:pt x="299" y="467"/>
                    </a:lnTo>
                    <a:lnTo>
                      <a:pt x="274" y="515"/>
                    </a:lnTo>
                    <a:lnTo>
                      <a:pt x="238" y="563"/>
                    </a:lnTo>
                    <a:lnTo>
                      <a:pt x="268" y="563"/>
                    </a:lnTo>
                    <a:lnTo>
                      <a:pt x="311" y="515"/>
                    </a:lnTo>
                    <a:lnTo>
                      <a:pt x="335" y="467"/>
                    </a:lnTo>
                    <a:lnTo>
                      <a:pt x="353" y="419"/>
                    </a:lnTo>
                    <a:lnTo>
                      <a:pt x="360" y="365"/>
                    </a:lnTo>
                    <a:lnTo>
                      <a:pt x="360" y="36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54" name="Freeform 32"/>
              <p:cNvSpPr>
                <a:spLocks/>
              </p:cNvSpPr>
              <p:nvPr/>
            </p:nvSpPr>
            <p:spPr bwMode="hidden">
              <a:xfrm>
                <a:off x="2318" y="3631"/>
                <a:ext cx="1078" cy="425"/>
              </a:xfrm>
              <a:custGeom>
                <a:avLst/>
                <a:gdLst/>
                <a:ahLst/>
                <a:cxnLst>
                  <a:cxn ang="0">
                    <a:pos x="1053" y="425"/>
                  </a:cxn>
                  <a:cxn ang="0">
                    <a:pos x="1078" y="419"/>
                  </a:cxn>
                  <a:cxn ang="0">
                    <a:pos x="1066" y="377"/>
                  </a:cxn>
                  <a:cxn ang="0">
                    <a:pos x="1047" y="336"/>
                  </a:cxn>
                  <a:cxn ang="0">
                    <a:pos x="986" y="252"/>
                  </a:cxn>
                  <a:cxn ang="0">
                    <a:pos x="907" y="180"/>
                  </a:cxn>
                  <a:cxn ang="0">
                    <a:pos x="810" y="120"/>
                  </a:cxn>
                  <a:cxn ang="0">
                    <a:pos x="694" y="72"/>
                  </a:cxn>
                  <a:cxn ang="0">
                    <a:pos x="560" y="30"/>
                  </a:cxn>
                  <a:cxn ang="0">
                    <a:pos x="420" y="6"/>
                  </a:cxn>
                  <a:cxn ang="0">
                    <a:pos x="268" y="0"/>
                  </a:cxn>
                  <a:cxn ang="0">
                    <a:pos x="134" y="6"/>
                  </a:cxn>
                  <a:cxn ang="0">
                    <a:pos x="0" y="24"/>
                  </a:cxn>
                  <a:cxn ang="0">
                    <a:pos x="12" y="36"/>
                  </a:cxn>
                  <a:cxn ang="0">
                    <a:pos x="134" y="18"/>
                  </a:cxn>
                  <a:cxn ang="0">
                    <a:pos x="268" y="12"/>
                  </a:cxn>
                  <a:cxn ang="0">
                    <a:pos x="420" y="18"/>
                  </a:cxn>
                  <a:cxn ang="0">
                    <a:pos x="554" y="42"/>
                  </a:cxn>
                  <a:cxn ang="0">
                    <a:pos x="682" y="84"/>
                  </a:cxn>
                  <a:cxn ang="0">
                    <a:pos x="798" y="132"/>
                  </a:cxn>
                  <a:cxn ang="0">
                    <a:pos x="895" y="192"/>
                  </a:cxn>
                  <a:cxn ang="0">
                    <a:pos x="968" y="264"/>
                  </a:cxn>
                  <a:cxn ang="0">
                    <a:pos x="999" y="300"/>
                  </a:cxn>
                  <a:cxn ang="0">
                    <a:pos x="1023" y="342"/>
                  </a:cxn>
                  <a:cxn ang="0">
                    <a:pos x="1041" y="383"/>
                  </a:cxn>
                  <a:cxn ang="0">
                    <a:pos x="1053" y="425"/>
                  </a:cxn>
                  <a:cxn ang="0">
                    <a:pos x="1053" y="425"/>
                  </a:cxn>
                </a:cxnLst>
                <a:rect l="0" t="0" r="r" b="b"/>
                <a:pathLst>
                  <a:path w="1078" h="425">
                    <a:moveTo>
                      <a:pt x="1053" y="425"/>
                    </a:moveTo>
                    <a:lnTo>
                      <a:pt x="1078" y="419"/>
                    </a:lnTo>
                    <a:lnTo>
                      <a:pt x="1066" y="377"/>
                    </a:lnTo>
                    <a:lnTo>
                      <a:pt x="1047" y="336"/>
                    </a:lnTo>
                    <a:lnTo>
                      <a:pt x="986" y="252"/>
                    </a:lnTo>
                    <a:lnTo>
                      <a:pt x="907" y="180"/>
                    </a:lnTo>
                    <a:lnTo>
                      <a:pt x="810" y="120"/>
                    </a:lnTo>
                    <a:lnTo>
                      <a:pt x="694" y="72"/>
                    </a:lnTo>
                    <a:lnTo>
                      <a:pt x="560" y="30"/>
                    </a:lnTo>
                    <a:lnTo>
                      <a:pt x="420" y="6"/>
                    </a:lnTo>
                    <a:lnTo>
                      <a:pt x="268" y="0"/>
                    </a:lnTo>
                    <a:lnTo>
                      <a:pt x="134" y="6"/>
                    </a:lnTo>
                    <a:lnTo>
                      <a:pt x="0" y="24"/>
                    </a:lnTo>
                    <a:lnTo>
                      <a:pt x="12" y="36"/>
                    </a:lnTo>
                    <a:lnTo>
                      <a:pt x="134" y="18"/>
                    </a:lnTo>
                    <a:lnTo>
                      <a:pt x="268" y="12"/>
                    </a:lnTo>
                    <a:lnTo>
                      <a:pt x="420" y="18"/>
                    </a:lnTo>
                    <a:lnTo>
                      <a:pt x="554" y="42"/>
                    </a:lnTo>
                    <a:lnTo>
                      <a:pt x="682" y="84"/>
                    </a:lnTo>
                    <a:lnTo>
                      <a:pt x="798" y="132"/>
                    </a:lnTo>
                    <a:lnTo>
                      <a:pt x="895" y="192"/>
                    </a:lnTo>
                    <a:lnTo>
                      <a:pt x="968" y="264"/>
                    </a:lnTo>
                    <a:lnTo>
                      <a:pt x="999" y="300"/>
                    </a:lnTo>
                    <a:lnTo>
                      <a:pt x="1023" y="342"/>
                    </a:lnTo>
                    <a:lnTo>
                      <a:pt x="1041" y="383"/>
                    </a:lnTo>
                    <a:lnTo>
                      <a:pt x="1053" y="425"/>
                    </a:lnTo>
                    <a:lnTo>
                      <a:pt x="1053" y="42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55" name="Freeform 33"/>
              <p:cNvSpPr>
                <a:spLocks/>
              </p:cNvSpPr>
              <p:nvPr/>
            </p:nvSpPr>
            <p:spPr bwMode="hidden">
              <a:xfrm>
                <a:off x="3304" y="4080"/>
                <a:ext cx="98" cy="234"/>
              </a:xfrm>
              <a:custGeom>
                <a:avLst/>
                <a:gdLst/>
                <a:ahLst/>
                <a:cxnLst>
                  <a:cxn ang="0">
                    <a:pos x="0" y="234"/>
                  </a:cxn>
                  <a:cxn ang="0">
                    <a:pos x="25" y="234"/>
                  </a:cxn>
                  <a:cxn ang="0">
                    <a:pos x="55" y="186"/>
                  </a:cxn>
                  <a:cxn ang="0">
                    <a:pos x="80" y="138"/>
                  </a:cxn>
                  <a:cxn ang="0">
                    <a:pos x="92" y="90"/>
                  </a:cxn>
                  <a:cxn ang="0">
                    <a:pos x="98" y="36"/>
                  </a:cxn>
                  <a:cxn ang="0">
                    <a:pos x="98" y="0"/>
                  </a:cxn>
                  <a:cxn ang="0">
                    <a:pos x="74" y="0"/>
                  </a:cxn>
                  <a:cxn ang="0">
                    <a:pos x="74" y="36"/>
                  </a:cxn>
                  <a:cxn ang="0">
                    <a:pos x="67" y="90"/>
                  </a:cxn>
                  <a:cxn ang="0">
                    <a:pos x="55" y="138"/>
                  </a:cxn>
                  <a:cxn ang="0">
                    <a:pos x="31" y="186"/>
                  </a:cxn>
                  <a:cxn ang="0">
                    <a:pos x="0" y="234"/>
                  </a:cxn>
                  <a:cxn ang="0">
                    <a:pos x="0" y="234"/>
                  </a:cxn>
                </a:cxnLst>
                <a:rect l="0" t="0" r="r" b="b"/>
                <a:pathLst>
                  <a:path w="98" h="234">
                    <a:moveTo>
                      <a:pt x="0" y="234"/>
                    </a:moveTo>
                    <a:lnTo>
                      <a:pt x="25" y="234"/>
                    </a:lnTo>
                    <a:lnTo>
                      <a:pt x="55" y="186"/>
                    </a:lnTo>
                    <a:lnTo>
                      <a:pt x="80" y="138"/>
                    </a:lnTo>
                    <a:lnTo>
                      <a:pt x="92" y="90"/>
                    </a:lnTo>
                    <a:lnTo>
                      <a:pt x="98" y="36"/>
                    </a:lnTo>
                    <a:lnTo>
                      <a:pt x="98" y="0"/>
                    </a:lnTo>
                    <a:lnTo>
                      <a:pt x="74" y="0"/>
                    </a:lnTo>
                    <a:lnTo>
                      <a:pt x="74" y="36"/>
                    </a:lnTo>
                    <a:lnTo>
                      <a:pt x="67" y="90"/>
                    </a:lnTo>
                    <a:lnTo>
                      <a:pt x="55" y="138"/>
                    </a:lnTo>
                    <a:lnTo>
                      <a:pt x="31" y="186"/>
                    </a:lnTo>
                    <a:lnTo>
                      <a:pt x="0" y="234"/>
                    </a:lnTo>
                    <a:lnTo>
                      <a:pt x="0" y="23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56" name="Freeform 34"/>
              <p:cNvSpPr>
                <a:spLocks/>
              </p:cNvSpPr>
              <p:nvPr/>
            </p:nvSpPr>
            <p:spPr bwMode="hidden">
              <a:xfrm>
                <a:off x="1776" y="3673"/>
                <a:ext cx="481" cy="641"/>
              </a:xfrm>
              <a:custGeom>
                <a:avLst/>
                <a:gdLst/>
                <a:ahLst/>
                <a:cxnLst>
                  <a:cxn ang="0">
                    <a:pos x="18" y="443"/>
                  </a:cxn>
                  <a:cxn ang="0">
                    <a:pos x="24" y="371"/>
                  </a:cxn>
                  <a:cxn ang="0">
                    <a:pos x="55" y="305"/>
                  </a:cxn>
                  <a:cxn ang="0">
                    <a:pos x="91" y="246"/>
                  </a:cxn>
                  <a:cxn ang="0">
                    <a:pos x="146" y="186"/>
                  </a:cxn>
                  <a:cxn ang="0">
                    <a:pos x="213" y="132"/>
                  </a:cxn>
                  <a:cxn ang="0">
                    <a:pos x="292" y="84"/>
                  </a:cxn>
                  <a:cxn ang="0">
                    <a:pos x="384" y="48"/>
                  </a:cxn>
                  <a:cxn ang="0">
                    <a:pos x="481" y="12"/>
                  </a:cxn>
                  <a:cxn ang="0">
                    <a:pos x="457" y="0"/>
                  </a:cxn>
                  <a:cxn ang="0">
                    <a:pos x="359" y="36"/>
                  </a:cxn>
                  <a:cxn ang="0">
                    <a:pos x="274" y="78"/>
                  </a:cxn>
                  <a:cxn ang="0">
                    <a:pos x="195" y="126"/>
                  </a:cxn>
                  <a:cxn ang="0">
                    <a:pos x="128" y="180"/>
                  </a:cxn>
                  <a:cxn ang="0">
                    <a:pos x="73" y="240"/>
                  </a:cxn>
                  <a:cxn ang="0">
                    <a:pos x="37" y="305"/>
                  </a:cxn>
                  <a:cxn ang="0">
                    <a:pos x="6" y="371"/>
                  </a:cxn>
                  <a:cxn ang="0">
                    <a:pos x="0" y="443"/>
                  </a:cxn>
                  <a:cxn ang="0">
                    <a:pos x="6" y="497"/>
                  </a:cxn>
                  <a:cxn ang="0">
                    <a:pos x="18" y="545"/>
                  </a:cxn>
                  <a:cxn ang="0">
                    <a:pos x="43" y="593"/>
                  </a:cxn>
                  <a:cxn ang="0">
                    <a:pos x="73" y="641"/>
                  </a:cxn>
                  <a:cxn ang="0">
                    <a:pos x="97" y="641"/>
                  </a:cxn>
                  <a:cxn ang="0">
                    <a:pos x="67" y="593"/>
                  </a:cxn>
                  <a:cxn ang="0">
                    <a:pos x="43" y="545"/>
                  </a:cxn>
                  <a:cxn ang="0">
                    <a:pos x="24" y="497"/>
                  </a:cxn>
                  <a:cxn ang="0">
                    <a:pos x="18" y="443"/>
                  </a:cxn>
                  <a:cxn ang="0">
                    <a:pos x="18" y="443"/>
                  </a:cxn>
                </a:cxnLst>
                <a:rect l="0" t="0" r="r" b="b"/>
                <a:pathLst>
                  <a:path w="481" h="641">
                    <a:moveTo>
                      <a:pt x="18" y="443"/>
                    </a:moveTo>
                    <a:lnTo>
                      <a:pt x="24" y="371"/>
                    </a:lnTo>
                    <a:lnTo>
                      <a:pt x="55" y="305"/>
                    </a:lnTo>
                    <a:lnTo>
                      <a:pt x="91" y="246"/>
                    </a:lnTo>
                    <a:lnTo>
                      <a:pt x="146" y="186"/>
                    </a:lnTo>
                    <a:lnTo>
                      <a:pt x="213" y="132"/>
                    </a:lnTo>
                    <a:lnTo>
                      <a:pt x="292" y="84"/>
                    </a:lnTo>
                    <a:lnTo>
                      <a:pt x="384" y="48"/>
                    </a:lnTo>
                    <a:lnTo>
                      <a:pt x="481" y="12"/>
                    </a:lnTo>
                    <a:lnTo>
                      <a:pt x="457" y="0"/>
                    </a:lnTo>
                    <a:lnTo>
                      <a:pt x="359" y="36"/>
                    </a:lnTo>
                    <a:lnTo>
                      <a:pt x="274" y="78"/>
                    </a:lnTo>
                    <a:lnTo>
                      <a:pt x="195" y="126"/>
                    </a:lnTo>
                    <a:lnTo>
                      <a:pt x="128" y="180"/>
                    </a:lnTo>
                    <a:lnTo>
                      <a:pt x="73" y="240"/>
                    </a:lnTo>
                    <a:lnTo>
                      <a:pt x="37" y="305"/>
                    </a:lnTo>
                    <a:lnTo>
                      <a:pt x="6" y="371"/>
                    </a:lnTo>
                    <a:lnTo>
                      <a:pt x="0" y="443"/>
                    </a:lnTo>
                    <a:lnTo>
                      <a:pt x="6" y="497"/>
                    </a:lnTo>
                    <a:lnTo>
                      <a:pt x="18" y="545"/>
                    </a:lnTo>
                    <a:lnTo>
                      <a:pt x="43" y="593"/>
                    </a:lnTo>
                    <a:lnTo>
                      <a:pt x="73" y="641"/>
                    </a:lnTo>
                    <a:lnTo>
                      <a:pt x="97" y="641"/>
                    </a:lnTo>
                    <a:lnTo>
                      <a:pt x="67" y="593"/>
                    </a:lnTo>
                    <a:lnTo>
                      <a:pt x="43" y="545"/>
                    </a:lnTo>
                    <a:lnTo>
                      <a:pt x="24" y="497"/>
                    </a:lnTo>
                    <a:lnTo>
                      <a:pt x="18" y="443"/>
                    </a:lnTo>
                    <a:lnTo>
                      <a:pt x="18" y="443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</p:grpSp>
        <p:grpSp>
          <p:nvGrpSpPr>
            <p:cNvPr id="8" name="Group 35"/>
            <p:cNvGrpSpPr>
              <a:grpSpLocks/>
            </p:cNvGrpSpPr>
            <p:nvPr userDrawn="1"/>
          </p:nvGrpSpPr>
          <p:grpSpPr bwMode="auto">
            <a:xfrm>
              <a:off x="4128" y="3360"/>
              <a:ext cx="1351" cy="821"/>
              <a:chOff x="4128" y="3360"/>
              <a:chExt cx="1351" cy="821"/>
            </a:xfrm>
          </p:grpSpPr>
          <p:sp>
            <p:nvSpPr>
              <p:cNvPr id="22" name="Freeform 36"/>
              <p:cNvSpPr>
                <a:spLocks noEditPoints="1"/>
              </p:cNvSpPr>
              <p:nvPr/>
            </p:nvSpPr>
            <p:spPr bwMode="hidden">
              <a:xfrm>
                <a:off x="4200" y="3402"/>
                <a:ext cx="1201" cy="731"/>
              </a:xfrm>
              <a:custGeom>
                <a:avLst/>
                <a:gdLst/>
                <a:ahLst/>
                <a:cxnLst>
                  <a:cxn ang="0">
                    <a:pos x="484" y="6"/>
                  </a:cxn>
                  <a:cxn ang="0">
                    <a:pos x="263" y="60"/>
                  </a:cxn>
                  <a:cxn ang="0">
                    <a:pos x="101" y="162"/>
                  </a:cxn>
                  <a:cxn ang="0">
                    <a:pos x="12" y="294"/>
                  </a:cxn>
                  <a:cxn ang="0">
                    <a:pos x="0" y="366"/>
                  </a:cxn>
                  <a:cxn ang="0">
                    <a:pos x="12" y="437"/>
                  </a:cxn>
                  <a:cxn ang="0">
                    <a:pos x="101" y="569"/>
                  </a:cxn>
                  <a:cxn ang="0">
                    <a:pos x="263" y="671"/>
                  </a:cxn>
                  <a:cxn ang="0">
                    <a:pos x="484" y="725"/>
                  </a:cxn>
                  <a:cxn ang="0">
                    <a:pos x="723" y="725"/>
                  </a:cxn>
                  <a:cxn ang="0">
                    <a:pos x="938" y="671"/>
                  </a:cxn>
                  <a:cxn ang="0">
                    <a:pos x="1100" y="569"/>
                  </a:cxn>
                  <a:cxn ang="0">
                    <a:pos x="1189" y="437"/>
                  </a:cxn>
                  <a:cxn ang="0">
                    <a:pos x="1201" y="366"/>
                  </a:cxn>
                  <a:cxn ang="0">
                    <a:pos x="1189" y="294"/>
                  </a:cxn>
                  <a:cxn ang="0">
                    <a:pos x="1100" y="162"/>
                  </a:cxn>
                  <a:cxn ang="0">
                    <a:pos x="938" y="60"/>
                  </a:cxn>
                  <a:cxn ang="0">
                    <a:pos x="723" y="6"/>
                  </a:cxn>
                  <a:cxn ang="0">
                    <a:pos x="604" y="0"/>
                  </a:cxn>
                  <a:cxn ang="0">
                    <a:pos x="490" y="701"/>
                  </a:cxn>
                  <a:cxn ang="0">
                    <a:pos x="287" y="647"/>
                  </a:cxn>
                  <a:cxn ang="0">
                    <a:pos x="131" y="557"/>
                  </a:cxn>
                  <a:cxn ang="0">
                    <a:pos x="48" y="437"/>
                  </a:cxn>
                  <a:cxn ang="0">
                    <a:pos x="36" y="366"/>
                  </a:cxn>
                  <a:cxn ang="0">
                    <a:pos x="48" y="300"/>
                  </a:cxn>
                  <a:cxn ang="0">
                    <a:pos x="131" y="174"/>
                  </a:cxn>
                  <a:cxn ang="0">
                    <a:pos x="287" y="84"/>
                  </a:cxn>
                  <a:cxn ang="0">
                    <a:pos x="490" y="30"/>
                  </a:cxn>
                  <a:cxn ang="0">
                    <a:pos x="717" y="30"/>
                  </a:cxn>
                  <a:cxn ang="0">
                    <a:pos x="920" y="84"/>
                  </a:cxn>
                  <a:cxn ang="0">
                    <a:pos x="1070" y="174"/>
                  </a:cxn>
                  <a:cxn ang="0">
                    <a:pos x="1153" y="300"/>
                  </a:cxn>
                  <a:cxn ang="0">
                    <a:pos x="1153" y="437"/>
                  </a:cxn>
                  <a:cxn ang="0">
                    <a:pos x="1070" y="557"/>
                  </a:cxn>
                  <a:cxn ang="0">
                    <a:pos x="920" y="647"/>
                  </a:cxn>
                  <a:cxn ang="0">
                    <a:pos x="717" y="701"/>
                  </a:cxn>
                  <a:cxn ang="0">
                    <a:pos x="604" y="707"/>
                  </a:cxn>
                </a:cxnLst>
                <a:rect l="0" t="0" r="r" b="b"/>
                <a:pathLst>
                  <a:path w="1201" h="731">
                    <a:moveTo>
                      <a:pt x="604" y="0"/>
                    </a:moveTo>
                    <a:lnTo>
                      <a:pt x="484" y="6"/>
                    </a:lnTo>
                    <a:lnTo>
                      <a:pt x="370" y="30"/>
                    </a:lnTo>
                    <a:lnTo>
                      <a:pt x="263" y="60"/>
                    </a:lnTo>
                    <a:lnTo>
                      <a:pt x="179" y="108"/>
                    </a:lnTo>
                    <a:lnTo>
                      <a:pt x="101" y="162"/>
                    </a:lnTo>
                    <a:lnTo>
                      <a:pt x="48" y="222"/>
                    </a:lnTo>
                    <a:lnTo>
                      <a:pt x="12" y="294"/>
                    </a:lnTo>
                    <a:lnTo>
                      <a:pt x="6" y="330"/>
                    </a:lnTo>
                    <a:lnTo>
                      <a:pt x="0" y="366"/>
                    </a:lnTo>
                    <a:lnTo>
                      <a:pt x="6" y="401"/>
                    </a:lnTo>
                    <a:lnTo>
                      <a:pt x="12" y="437"/>
                    </a:lnTo>
                    <a:lnTo>
                      <a:pt x="48" y="509"/>
                    </a:lnTo>
                    <a:lnTo>
                      <a:pt x="101" y="569"/>
                    </a:lnTo>
                    <a:lnTo>
                      <a:pt x="179" y="623"/>
                    </a:lnTo>
                    <a:lnTo>
                      <a:pt x="263" y="671"/>
                    </a:lnTo>
                    <a:lnTo>
                      <a:pt x="370" y="701"/>
                    </a:lnTo>
                    <a:lnTo>
                      <a:pt x="484" y="725"/>
                    </a:lnTo>
                    <a:lnTo>
                      <a:pt x="604" y="731"/>
                    </a:lnTo>
                    <a:lnTo>
                      <a:pt x="723" y="725"/>
                    </a:lnTo>
                    <a:lnTo>
                      <a:pt x="837" y="701"/>
                    </a:lnTo>
                    <a:lnTo>
                      <a:pt x="938" y="671"/>
                    </a:lnTo>
                    <a:lnTo>
                      <a:pt x="1028" y="623"/>
                    </a:lnTo>
                    <a:lnTo>
                      <a:pt x="1100" y="569"/>
                    </a:lnTo>
                    <a:lnTo>
                      <a:pt x="1153" y="509"/>
                    </a:lnTo>
                    <a:lnTo>
                      <a:pt x="1189" y="437"/>
                    </a:lnTo>
                    <a:lnTo>
                      <a:pt x="1201" y="401"/>
                    </a:lnTo>
                    <a:lnTo>
                      <a:pt x="1201" y="366"/>
                    </a:lnTo>
                    <a:lnTo>
                      <a:pt x="1201" y="330"/>
                    </a:lnTo>
                    <a:lnTo>
                      <a:pt x="1189" y="294"/>
                    </a:lnTo>
                    <a:lnTo>
                      <a:pt x="1153" y="222"/>
                    </a:lnTo>
                    <a:lnTo>
                      <a:pt x="1100" y="162"/>
                    </a:lnTo>
                    <a:lnTo>
                      <a:pt x="1028" y="108"/>
                    </a:lnTo>
                    <a:lnTo>
                      <a:pt x="938" y="60"/>
                    </a:lnTo>
                    <a:lnTo>
                      <a:pt x="837" y="30"/>
                    </a:lnTo>
                    <a:lnTo>
                      <a:pt x="723" y="6"/>
                    </a:lnTo>
                    <a:lnTo>
                      <a:pt x="604" y="0"/>
                    </a:lnTo>
                    <a:lnTo>
                      <a:pt x="604" y="0"/>
                    </a:lnTo>
                    <a:close/>
                    <a:moveTo>
                      <a:pt x="604" y="707"/>
                    </a:moveTo>
                    <a:lnTo>
                      <a:pt x="490" y="701"/>
                    </a:lnTo>
                    <a:lnTo>
                      <a:pt x="382" y="683"/>
                    </a:lnTo>
                    <a:lnTo>
                      <a:pt x="287" y="647"/>
                    </a:lnTo>
                    <a:lnTo>
                      <a:pt x="203" y="611"/>
                    </a:lnTo>
                    <a:lnTo>
                      <a:pt x="131" y="557"/>
                    </a:lnTo>
                    <a:lnTo>
                      <a:pt x="83" y="497"/>
                    </a:lnTo>
                    <a:lnTo>
                      <a:pt x="48" y="437"/>
                    </a:lnTo>
                    <a:lnTo>
                      <a:pt x="42" y="401"/>
                    </a:lnTo>
                    <a:lnTo>
                      <a:pt x="36" y="366"/>
                    </a:lnTo>
                    <a:lnTo>
                      <a:pt x="42" y="330"/>
                    </a:lnTo>
                    <a:lnTo>
                      <a:pt x="48" y="300"/>
                    </a:lnTo>
                    <a:lnTo>
                      <a:pt x="83" y="234"/>
                    </a:lnTo>
                    <a:lnTo>
                      <a:pt x="131" y="174"/>
                    </a:lnTo>
                    <a:lnTo>
                      <a:pt x="203" y="126"/>
                    </a:lnTo>
                    <a:lnTo>
                      <a:pt x="287" y="84"/>
                    </a:lnTo>
                    <a:lnTo>
                      <a:pt x="382" y="54"/>
                    </a:lnTo>
                    <a:lnTo>
                      <a:pt x="490" y="30"/>
                    </a:lnTo>
                    <a:lnTo>
                      <a:pt x="604" y="24"/>
                    </a:lnTo>
                    <a:lnTo>
                      <a:pt x="717" y="30"/>
                    </a:lnTo>
                    <a:lnTo>
                      <a:pt x="825" y="54"/>
                    </a:lnTo>
                    <a:lnTo>
                      <a:pt x="920" y="84"/>
                    </a:lnTo>
                    <a:lnTo>
                      <a:pt x="1004" y="126"/>
                    </a:lnTo>
                    <a:lnTo>
                      <a:pt x="1070" y="174"/>
                    </a:lnTo>
                    <a:lnTo>
                      <a:pt x="1124" y="234"/>
                    </a:lnTo>
                    <a:lnTo>
                      <a:pt x="1153" y="300"/>
                    </a:lnTo>
                    <a:lnTo>
                      <a:pt x="1165" y="366"/>
                    </a:lnTo>
                    <a:lnTo>
                      <a:pt x="1153" y="437"/>
                    </a:lnTo>
                    <a:lnTo>
                      <a:pt x="1124" y="497"/>
                    </a:lnTo>
                    <a:lnTo>
                      <a:pt x="1070" y="557"/>
                    </a:lnTo>
                    <a:lnTo>
                      <a:pt x="1004" y="611"/>
                    </a:lnTo>
                    <a:lnTo>
                      <a:pt x="920" y="647"/>
                    </a:lnTo>
                    <a:lnTo>
                      <a:pt x="825" y="683"/>
                    </a:lnTo>
                    <a:lnTo>
                      <a:pt x="717" y="701"/>
                    </a:lnTo>
                    <a:lnTo>
                      <a:pt x="604" y="707"/>
                    </a:lnTo>
                    <a:lnTo>
                      <a:pt x="604" y="707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23" name="Freeform 37"/>
              <p:cNvSpPr>
                <a:spLocks/>
              </p:cNvSpPr>
              <p:nvPr/>
            </p:nvSpPr>
            <p:spPr bwMode="hidden">
              <a:xfrm>
                <a:off x="4128" y="3366"/>
                <a:ext cx="544" cy="737"/>
              </a:xfrm>
              <a:custGeom>
                <a:avLst/>
                <a:gdLst/>
                <a:ahLst/>
                <a:cxnLst>
                  <a:cxn ang="0">
                    <a:pos x="24" y="402"/>
                  </a:cxn>
                  <a:cxn ang="0">
                    <a:pos x="36" y="330"/>
                  </a:cxn>
                  <a:cxn ang="0">
                    <a:pos x="66" y="264"/>
                  </a:cxn>
                  <a:cxn ang="0">
                    <a:pos x="108" y="204"/>
                  </a:cxn>
                  <a:cxn ang="0">
                    <a:pos x="173" y="150"/>
                  </a:cxn>
                  <a:cxn ang="0">
                    <a:pos x="251" y="102"/>
                  </a:cxn>
                  <a:cxn ang="0">
                    <a:pos x="335" y="60"/>
                  </a:cxn>
                  <a:cxn ang="0">
                    <a:pos x="436" y="30"/>
                  </a:cxn>
                  <a:cxn ang="0">
                    <a:pos x="544" y="12"/>
                  </a:cxn>
                  <a:cxn ang="0">
                    <a:pos x="544" y="0"/>
                  </a:cxn>
                  <a:cxn ang="0">
                    <a:pos x="430" y="18"/>
                  </a:cxn>
                  <a:cxn ang="0">
                    <a:pos x="329" y="48"/>
                  </a:cxn>
                  <a:cxn ang="0">
                    <a:pos x="233" y="90"/>
                  </a:cxn>
                  <a:cxn ang="0">
                    <a:pos x="155" y="138"/>
                  </a:cxn>
                  <a:cxn ang="0">
                    <a:pos x="90" y="198"/>
                  </a:cxn>
                  <a:cxn ang="0">
                    <a:pos x="42" y="258"/>
                  </a:cxn>
                  <a:cxn ang="0">
                    <a:pos x="12" y="330"/>
                  </a:cxn>
                  <a:cxn ang="0">
                    <a:pos x="0" y="402"/>
                  </a:cxn>
                  <a:cxn ang="0">
                    <a:pos x="6" y="455"/>
                  </a:cxn>
                  <a:cxn ang="0">
                    <a:pos x="18" y="503"/>
                  </a:cxn>
                  <a:cxn ang="0">
                    <a:pos x="42" y="545"/>
                  </a:cxn>
                  <a:cxn ang="0">
                    <a:pos x="78" y="593"/>
                  </a:cxn>
                  <a:cxn ang="0">
                    <a:pos x="114" y="635"/>
                  </a:cxn>
                  <a:cxn ang="0">
                    <a:pos x="161" y="671"/>
                  </a:cxn>
                  <a:cxn ang="0">
                    <a:pos x="221" y="707"/>
                  </a:cxn>
                  <a:cxn ang="0">
                    <a:pos x="281" y="737"/>
                  </a:cxn>
                  <a:cxn ang="0">
                    <a:pos x="323" y="737"/>
                  </a:cxn>
                  <a:cxn ang="0">
                    <a:pos x="257" y="707"/>
                  </a:cxn>
                  <a:cxn ang="0">
                    <a:pos x="203" y="671"/>
                  </a:cxn>
                  <a:cxn ang="0">
                    <a:pos x="149" y="635"/>
                  </a:cxn>
                  <a:cxn ang="0">
                    <a:pos x="108" y="593"/>
                  </a:cxn>
                  <a:cxn ang="0">
                    <a:pos x="72" y="551"/>
                  </a:cxn>
                  <a:cxn ang="0">
                    <a:pos x="48" y="503"/>
                  </a:cxn>
                  <a:cxn ang="0">
                    <a:pos x="30" y="455"/>
                  </a:cxn>
                  <a:cxn ang="0">
                    <a:pos x="24" y="402"/>
                  </a:cxn>
                  <a:cxn ang="0">
                    <a:pos x="24" y="402"/>
                  </a:cxn>
                </a:cxnLst>
                <a:rect l="0" t="0" r="r" b="b"/>
                <a:pathLst>
                  <a:path w="544" h="737">
                    <a:moveTo>
                      <a:pt x="24" y="402"/>
                    </a:moveTo>
                    <a:lnTo>
                      <a:pt x="36" y="330"/>
                    </a:lnTo>
                    <a:lnTo>
                      <a:pt x="66" y="264"/>
                    </a:lnTo>
                    <a:lnTo>
                      <a:pt x="108" y="204"/>
                    </a:lnTo>
                    <a:lnTo>
                      <a:pt x="173" y="150"/>
                    </a:lnTo>
                    <a:lnTo>
                      <a:pt x="251" y="102"/>
                    </a:lnTo>
                    <a:lnTo>
                      <a:pt x="335" y="60"/>
                    </a:lnTo>
                    <a:lnTo>
                      <a:pt x="436" y="30"/>
                    </a:lnTo>
                    <a:lnTo>
                      <a:pt x="544" y="12"/>
                    </a:lnTo>
                    <a:lnTo>
                      <a:pt x="544" y="0"/>
                    </a:lnTo>
                    <a:lnTo>
                      <a:pt x="430" y="18"/>
                    </a:lnTo>
                    <a:lnTo>
                      <a:pt x="329" y="48"/>
                    </a:lnTo>
                    <a:lnTo>
                      <a:pt x="233" y="90"/>
                    </a:lnTo>
                    <a:lnTo>
                      <a:pt x="155" y="138"/>
                    </a:lnTo>
                    <a:lnTo>
                      <a:pt x="90" y="198"/>
                    </a:lnTo>
                    <a:lnTo>
                      <a:pt x="42" y="258"/>
                    </a:lnTo>
                    <a:lnTo>
                      <a:pt x="12" y="330"/>
                    </a:lnTo>
                    <a:lnTo>
                      <a:pt x="0" y="402"/>
                    </a:lnTo>
                    <a:lnTo>
                      <a:pt x="6" y="455"/>
                    </a:lnTo>
                    <a:lnTo>
                      <a:pt x="18" y="503"/>
                    </a:lnTo>
                    <a:lnTo>
                      <a:pt x="42" y="545"/>
                    </a:lnTo>
                    <a:lnTo>
                      <a:pt x="78" y="593"/>
                    </a:lnTo>
                    <a:lnTo>
                      <a:pt x="114" y="635"/>
                    </a:lnTo>
                    <a:lnTo>
                      <a:pt x="161" y="671"/>
                    </a:lnTo>
                    <a:lnTo>
                      <a:pt x="221" y="707"/>
                    </a:lnTo>
                    <a:lnTo>
                      <a:pt x="281" y="737"/>
                    </a:lnTo>
                    <a:lnTo>
                      <a:pt x="323" y="737"/>
                    </a:lnTo>
                    <a:lnTo>
                      <a:pt x="257" y="707"/>
                    </a:lnTo>
                    <a:lnTo>
                      <a:pt x="203" y="671"/>
                    </a:lnTo>
                    <a:lnTo>
                      <a:pt x="149" y="635"/>
                    </a:lnTo>
                    <a:lnTo>
                      <a:pt x="108" y="593"/>
                    </a:lnTo>
                    <a:lnTo>
                      <a:pt x="72" y="551"/>
                    </a:lnTo>
                    <a:lnTo>
                      <a:pt x="48" y="503"/>
                    </a:lnTo>
                    <a:lnTo>
                      <a:pt x="30" y="455"/>
                    </a:lnTo>
                    <a:lnTo>
                      <a:pt x="24" y="402"/>
                    </a:lnTo>
                    <a:lnTo>
                      <a:pt x="24" y="40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24" name="Freeform 38"/>
              <p:cNvSpPr>
                <a:spLocks/>
              </p:cNvSpPr>
              <p:nvPr/>
            </p:nvSpPr>
            <p:spPr bwMode="hidden">
              <a:xfrm>
                <a:off x="4792" y="3360"/>
                <a:ext cx="609" cy="252"/>
              </a:xfrm>
              <a:custGeom>
                <a:avLst/>
                <a:gdLst/>
                <a:ahLst/>
                <a:cxnLst>
                  <a:cxn ang="0">
                    <a:pos x="12" y="12"/>
                  </a:cxn>
                  <a:cxn ang="0">
                    <a:pos x="113" y="18"/>
                  </a:cxn>
                  <a:cxn ang="0">
                    <a:pos x="203" y="30"/>
                  </a:cxn>
                  <a:cxn ang="0">
                    <a:pos x="292" y="48"/>
                  </a:cxn>
                  <a:cxn ang="0">
                    <a:pos x="376" y="78"/>
                  </a:cxn>
                  <a:cxn ang="0">
                    <a:pos x="448" y="114"/>
                  </a:cxn>
                  <a:cxn ang="0">
                    <a:pos x="514" y="156"/>
                  </a:cxn>
                  <a:cxn ang="0">
                    <a:pos x="567" y="198"/>
                  </a:cxn>
                  <a:cxn ang="0">
                    <a:pos x="609" y="252"/>
                  </a:cxn>
                  <a:cxn ang="0">
                    <a:pos x="609" y="216"/>
                  </a:cxn>
                  <a:cxn ang="0">
                    <a:pos x="561" y="168"/>
                  </a:cxn>
                  <a:cxn ang="0">
                    <a:pos x="502" y="126"/>
                  </a:cxn>
                  <a:cxn ang="0">
                    <a:pos x="436" y="90"/>
                  </a:cxn>
                  <a:cxn ang="0">
                    <a:pos x="364" y="60"/>
                  </a:cxn>
                  <a:cxn ang="0">
                    <a:pos x="286" y="36"/>
                  </a:cxn>
                  <a:cxn ang="0">
                    <a:pos x="197" y="18"/>
                  </a:cxn>
                  <a:cxn ang="0">
                    <a:pos x="107" y="6"/>
                  </a:cxn>
                  <a:cxn ang="0">
                    <a:pos x="12" y="0"/>
                  </a:cxn>
                  <a:cxn ang="0">
                    <a:pos x="6" y="0"/>
                  </a:cxn>
                  <a:cxn ang="0">
                    <a:pos x="0" y="0"/>
                  </a:cxn>
                  <a:cxn ang="0">
                    <a:pos x="0" y="12"/>
                  </a:cxn>
                  <a:cxn ang="0">
                    <a:pos x="6" y="12"/>
                  </a:cxn>
                  <a:cxn ang="0">
                    <a:pos x="12" y="12"/>
                  </a:cxn>
                  <a:cxn ang="0">
                    <a:pos x="12" y="12"/>
                  </a:cxn>
                </a:cxnLst>
                <a:rect l="0" t="0" r="r" b="b"/>
                <a:pathLst>
                  <a:path w="609" h="252">
                    <a:moveTo>
                      <a:pt x="12" y="12"/>
                    </a:moveTo>
                    <a:lnTo>
                      <a:pt x="113" y="18"/>
                    </a:lnTo>
                    <a:lnTo>
                      <a:pt x="203" y="30"/>
                    </a:lnTo>
                    <a:lnTo>
                      <a:pt x="292" y="48"/>
                    </a:lnTo>
                    <a:lnTo>
                      <a:pt x="376" y="78"/>
                    </a:lnTo>
                    <a:lnTo>
                      <a:pt x="448" y="114"/>
                    </a:lnTo>
                    <a:lnTo>
                      <a:pt x="514" y="156"/>
                    </a:lnTo>
                    <a:lnTo>
                      <a:pt x="567" y="198"/>
                    </a:lnTo>
                    <a:lnTo>
                      <a:pt x="609" y="252"/>
                    </a:lnTo>
                    <a:lnTo>
                      <a:pt x="609" y="216"/>
                    </a:lnTo>
                    <a:lnTo>
                      <a:pt x="561" y="168"/>
                    </a:lnTo>
                    <a:lnTo>
                      <a:pt x="502" y="126"/>
                    </a:lnTo>
                    <a:lnTo>
                      <a:pt x="436" y="90"/>
                    </a:lnTo>
                    <a:lnTo>
                      <a:pt x="364" y="60"/>
                    </a:lnTo>
                    <a:lnTo>
                      <a:pt x="286" y="36"/>
                    </a:lnTo>
                    <a:lnTo>
                      <a:pt x="197" y="18"/>
                    </a:lnTo>
                    <a:lnTo>
                      <a:pt x="107" y="6"/>
                    </a:lnTo>
                    <a:lnTo>
                      <a:pt x="12" y="0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0" y="12"/>
                    </a:lnTo>
                    <a:lnTo>
                      <a:pt x="6" y="12"/>
                    </a:lnTo>
                    <a:lnTo>
                      <a:pt x="12" y="12"/>
                    </a:lnTo>
                    <a:lnTo>
                      <a:pt x="12" y="1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25" name="Freeform 39"/>
              <p:cNvSpPr>
                <a:spLocks/>
              </p:cNvSpPr>
              <p:nvPr/>
            </p:nvSpPr>
            <p:spPr bwMode="hidden">
              <a:xfrm>
                <a:off x="5246" y="4007"/>
                <a:ext cx="72" cy="54"/>
              </a:xfrm>
              <a:custGeom>
                <a:avLst/>
                <a:gdLst/>
                <a:ahLst/>
                <a:cxnLst>
                  <a:cxn ang="0">
                    <a:pos x="72" y="0"/>
                  </a:cxn>
                  <a:cxn ang="0">
                    <a:pos x="36" y="30"/>
                  </a:cxn>
                  <a:cxn ang="0">
                    <a:pos x="0" y="54"/>
                  </a:cxn>
                  <a:cxn ang="0">
                    <a:pos x="36" y="54"/>
                  </a:cxn>
                  <a:cxn ang="0">
                    <a:pos x="54" y="42"/>
                  </a:cxn>
                  <a:cxn ang="0">
                    <a:pos x="72" y="24"/>
                  </a:cxn>
                  <a:cxn ang="0">
                    <a:pos x="72" y="24"/>
                  </a:cxn>
                  <a:cxn ang="0">
                    <a:pos x="72" y="0"/>
                  </a:cxn>
                  <a:cxn ang="0">
                    <a:pos x="72" y="0"/>
                  </a:cxn>
                </a:cxnLst>
                <a:rect l="0" t="0" r="r" b="b"/>
                <a:pathLst>
                  <a:path w="72" h="54">
                    <a:moveTo>
                      <a:pt x="72" y="0"/>
                    </a:moveTo>
                    <a:lnTo>
                      <a:pt x="36" y="30"/>
                    </a:lnTo>
                    <a:lnTo>
                      <a:pt x="0" y="54"/>
                    </a:lnTo>
                    <a:lnTo>
                      <a:pt x="36" y="54"/>
                    </a:lnTo>
                    <a:lnTo>
                      <a:pt x="54" y="42"/>
                    </a:lnTo>
                    <a:lnTo>
                      <a:pt x="72" y="24"/>
                    </a:lnTo>
                    <a:lnTo>
                      <a:pt x="72" y="24"/>
                    </a:lnTo>
                    <a:lnTo>
                      <a:pt x="72" y="0"/>
                    </a:lnTo>
                    <a:lnTo>
                      <a:pt x="7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26" name="Freeform 40"/>
              <p:cNvSpPr>
                <a:spLocks/>
              </p:cNvSpPr>
              <p:nvPr/>
            </p:nvSpPr>
            <p:spPr bwMode="hidden">
              <a:xfrm>
                <a:off x="4505" y="4073"/>
                <a:ext cx="705" cy="108"/>
              </a:xfrm>
              <a:custGeom>
                <a:avLst/>
                <a:gdLst/>
                <a:ahLst/>
                <a:cxnLst>
                  <a:cxn ang="0">
                    <a:pos x="299" y="90"/>
                  </a:cxn>
                  <a:cxn ang="0">
                    <a:pos x="221" y="90"/>
                  </a:cxn>
                  <a:cxn ang="0">
                    <a:pos x="143" y="78"/>
                  </a:cxn>
                  <a:cxn ang="0">
                    <a:pos x="0" y="48"/>
                  </a:cxn>
                  <a:cxn ang="0">
                    <a:pos x="0" y="66"/>
                  </a:cxn>
                  <a:cxn ang="0">
                    <a:pos x="143" y="96"/>
                  </a:cxn>
                  <a:cxn ang="0">
                    <a:pos x="221" y="108"/>
                  </a:cxn>
                  <a:cxn ang="0">
                    <a:pos x="299" y="108"/>
                  </a:cxn>
                  <a:cxn ang="0">
                    <a:pos x="412" y="102"/>
                  </a:cxn>
                  <a:cxn ang="0">
                    <a:pos x="520" y="84"/>
                  </a:cxn>
                  <a:cxn ang="0">
                    <a:pos x="615" y="60"/>
                  </a:cxn>
                  <a:cxn ang="0">
                    <a:pos x="705" y="24"/>
                  </a:cxn>
                  <a:cxn ang="0">
                    <a:pos x="705" y="0"/>
                  </a:cxn>
                  <a:cxn ang="0">
                    <a:pos x="615" y="42"/>
                  </a:cxn>
                  <a:cxn ang="0">
                    <a:pos x="520" y="66"/>
                  </a:cxn>
                  <a:cxn ang="0">
                    <a:pos x="412" y="84"/>
                  </a:cxn>
                  <a:cxn ang="0">
                    <a:pos x="299" y="90"/>
                  </a:cxn>
                  <a:cxn ang="0">
                    <a:pos x="299" y="90"/>
                  </a:cxn>
                </a:cxnLst>
                <a:rect l="0" t="0" r="r" b="b"/>
                <a:pathLst>
                  <a:path w="705" h="108">
                    <a:moveTo>
                      <a:pt x="299" y="90"/>
                    </a:moveTo>
                    <a:lnTo>
                      <a:pt x="221" y="90"/>
                    </a:lnTo>
                    <a:lnTo>
                      <a:pt x="143" y="78"/>
                    </a:lnTo>
                    <a:lnTo>
                      <a:pt x="0" y="48"/>
                    </a:lnTo>
                    <a:lnTo>
                      <a:pt x="0" y="66"/>
                    </a:lnTo>
                    <a:lnTo>
                      <a:pt x="143" y="96"/>
                    </a:lnTo>
                    <a:lnTo>
                      <a:pt x="221" y="108"/>
                    </a:lnTo>
                    <a:lnTo>
                      <a:pt x="299" y="108"/>
                    </a:lnTo>
                    <a:lnTo>
                      <a:pt x="412" y="102"/>
                    </a:lnTo>
                    <a:lnTo>
                      <a:pt x="520" y="84"/>
                    </a:lnTo>
                    <a:lnTo>
                      <a:pt x="615" y="60"/>
                    </a:lnTo>
                    <a:lnTo>
                      <a:pt x="705" y="24"/>
                    </a:lnTo>
                    <a:lnTo>
                      <a:pt x="705" y="0"/>
                    </a:lnTo>
                    <a:lnTo>
                      <a:pt x="615" y="42"/>
                    </a:lnTo>
                    <a:lnTo>
                      <a:pt x="520" y="66"/>
                    </a:lnTo>
                    <a:lnTo>
                      <a:pt x="412" y="84"/>
                    </a:lnTo>
                    <a:lnTo>
                      <a:pt x="299" y="90"/>
                    </a:lnTo>
                    <a:lnTo>
                      <a:pt x="299" y="9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27" name="Freeform 41"/>
              <p:cNvSpPr>
                <a:spLocks/>
              </p:cNvSpPr>
              <p:nvPr/>
            </p:nvSpPr>
            <p:spPr bwMode="hidden">
              <a:xfrm>
                <a:off x="5336" y="3654"/>
                <a:ext cx="143" cy="341"/>
              </a:xfrm>
              <a:custGeom>
                <a:avLst/>
                <a:gdLst/>
                <a:ahLst/>
                <a:cxnLst>
                  <a:cxn ang="0">
                    <a:pos x="119" y="114"/>
                  </a:cxn>
                  <a:cxn ang="0">
                    <a:pos x="113" y="173"/>
                  </a:cxn>
                  <a:cxn ang="0">
                    <a:pos x="89" y="239"/>
                  </a:cxn>
                  <a:cxn ang="0">
                    <a:pos x="47" y="293"/>
                  </a:cxn>
                  <a:cxn ang="0">
                    <a:pos x="0" y="341"/>
                  </a:cxn>
                  <a:cxn ang="0">
                    <a:pos x="29" y="341"/>
                  </a:cxn>
                  <a:cxn ang="0">
                    <a:pos x="77" y="287"/>
                  </a:cxn>
                  <a:cxn ang="0">
                    <a:pos x="113" y="233"/>
                  </a:cxn>
                  <a:cxn ang="0">
                    <a:pos x="137" y="173"/>
                  </a:cxn>
                  <a:cxn ang="0">
                    <a:pos x="143" y="114"/>
                  </a:cxn>
                  <a:cxn ang="0">
                    <a:pos x="137" y="60"/>
                  </a:cxn>
                  <a:cxn ang="0">
                    <a:pos x="119" y="0"/>
                  </a:cxn>
                  <a:cxn ang="0">
                    <a:pos x="89" y="0"/>
                  </a:cxn>
                  <a:cxn ang="0">
                    <a:pos x="113" y="60"/>
                  </a:cxn>
                  <a:cxn ang="0">
                    <a:pos x="119" y="114"/>
                  </a:cxn>
                  <a:cxn ang="0">
                    <a:pos x="119" y="114"/>
                  </a:cxn>
                </a:cxnLst>
                <a:rect l="0" t="0" r="r" b="b"/>
                <a:pathLst>
                  <a:path w="143" h="341">
                    <a:moveTo>
                      <a:pt x="119" y="114"/>
                    </a:moveTo>
                    <a:lnTo>
                      <a:pt x="113" y="173"/>
                    </a:lnTo>
                    <a:lnTo>
                      <a:pt x="89" y="239"/>
                    </a:lnTo>
                    <a:lnTo>
                      <a:pt x="47" y="293"/>
                    </a:lnTo>
                    <a:lnTo>
                      <a:pt x="0" y="341"/>
                    </a:lnTo>
                    <a:lnTo>
                      <a:pt x="29" y="341"/>
                    </a:lnTo>
                    <a:lnTo>
                      <a:pt x="77" y="287"/>
                    </a:lnTo>
                    <a:lnTo>
                      <a:pt x="113" y="233"/>
                    </a:lnTo>
                    <a:lnTo>
                      <a:pt x="137" y="173"/>
                    </a:lnTo>
                    <a:lnTo>
                      <a:pt x="143" y="114"/>
                    </a:lnTo>
                    <a:lnTo>
                      <a:pt x="137" y="60"/>
                    </a:lnTo>
                    <a:lnTo>
                      <a:pt x="119" y="0"/>
                    </a:lnTo>
                    <a:lnTo>
                      <a:pt x="89" y="0"/>
                    </a:lnTo>
                    <a:lnTo>
                      <a:pt x="113" y="60"/>
                    </a:lnTo>
                    <a:lnTo>
                      <a:pt x="119" y="114"/>
                    </a:lnTo>
                    <a:lnTo>
                      <a:pt x="119" y="11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28" name="Freeform 42"/>
              <p:cNvSpPr>
                <a:spLocks/>
              </p:cNvSpPr>
              <p:nvPr/>
            </p:nvSpPr>
            <p:spPr bwMode="hidden">
              <a:xfrm>
                <a:off x="5061" y="3624"/>
                <a:ext cx="83" cy="90"/>
              </a:xfrm>
              <a:custGeom>
                <a:avLst/>
                <a:gdLst/>
                <a:ahLst/>
                <a:cxnLst>
                  <a:cxn ang="0">
                    <a:pos x="59" y="90"/>
                  </a:cxn>
                  <a:cxn ang="0">
                    <a:pos x="83" y="84"/>
                  </a:cxn>
                  <a:cxn ang="0">
                    <a:pos x="71" y="60"/>
                  </a:cxn>
                  <a:cxn ang="0">
                    <a:pos x="53" y="42"/>
                  </a:cxn>
                  <a:cxn ang="0">
                    <a:pos x="6" y="0"/>
                  </a:cxn>
                  <a:cxn ang="0">
                    <a:pos x="0" y="18"/>
                  </a:cxn>
                  <a:cxn ang="0">
                    <a:pos x="35" y="48"/>
                  </a:cxn>
                  <a:cxn ang="0">
                    <a:pos x="59" y="90"/>
                  </a:cxn>
                  <a:cxn ang="0">
                    <a:pos x="59" y="90"/>
                  </a:cxn>
                </a:cxnLst>
                <a:rect l="0" t="0" r="r" b="b"/>
                <a:pathLst>
                  <a:path w="83" h="90">
                    <a:moveTo>
                      <a:pt x="59" y="90"/>
                    </a:moveTo>
                    <a:lnTo>
                      <a:pt x="83" y="84"/>
                    </a:lnTo>
                    <a:lnTo>
                      <a:pt x="71" y="60"/>
                    </a:lnTo>
                    <a:lnTo>
                      <a:pt x="53" y="42"/>
                    </a:lnTo>
                    <a:lnTo>
                      <a:pt x="6" y="0"/>
                    </a:lnTo>
                    <a:lnTo>
                      <a:pt x="0" y="18"/>
                    </a:lnTo>
                    <a:lnTo>
                      <a:pt x="35" y="48"/>
                    </a:lnTo>
                    <a:lnTo>
                      <a:pt x="59" y="90"/>
                    </a:lnTo>
                    <a:lnTo>
                      <a:pt x="59" y="9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29" name="Freeform 43"/>
              <p:cNvSpPr>
                <a:spLocks/>
              </p:cNvSpPr>
              <p:nvPr/>
            </p:nvSpPr>
            <p:spPr bwMode="hidden">
              <a:xfrm>
                <a:off x="4445" y="3552"/>
                <a:ext cx="717" cy="431"/>
              </a:xfrm>
              <a:custGeom>
                <a:avLst/>
                <a:gdLst/>
                <a:ahLst/>
                <a:cxnLst>
                  <a:cxn ang="0">
                    <a:pos x="693" y="216"/>
                  </a:cxn>
                  <a:cxn ang="0">
                    <a:pos x="687" y="257"/>
                  </a:cxn>
                  <a:cxn ang="0">
                    <a:pos x="669" y="293"/>
                  </a:cxn>
                  <a:cxn ang="0">
                    <a:pos x="633" y="329"/>
                  </a:cxn>
                  <a:cxn ang="0">
                    <a:pos x="598" y="359"/>
                  </a:cxn>
                  <a:cxn ang="0">
                    <a:pos x="544" y="383"/>
                  </a:cxn>
                  <a:cxn ang="0">
                    <a:pos x="490" y="401"/>
                  </a:cxn>
                  <a:cxn ang="0">
                    <a:pos x="424" y="413"/>
                  </a:cxn>
                  <a:cxn ang="0">
                    <a:pos x="359" y="419"/>
                  </a:cxn>
                  <a:cxn ang="0">
                    <a:pos x="293" y="413"/>
                  </a:cxn>
                  <a:cxn ang="0">
                    <a:pos x="227" y="401"/>
                  </a:cxn>
                  <a:cxn ang="0">
                    <a:pos x="173" y="383"/>
                  </a:cxn>
                  <a:cxn ang="0">
                    <a:pos x="119" y="359"/>
                  </a:cxn>
                  <a:cxn ang="0">
                    <a:pos x="84" y="329"/>
                  </a:cxn>
                  <a:cxn ang="0">
                    <a:pos x="48" y="293"/>
                  </a:cxn>
                  <a:cxn ang="0">
                    <a:pos x="30" y="257"/>
                  </a:cxn>
                  <a:cxn ang="0">
                    <a:pos x="24" y="216"/>
                  </a:cxn>
                  <a:cxn ang="0">
                    <a:pos x="30" y="174"/>
                  </a:cxn>
                  <a:cxn ang="0">
                    <a:pos x="48" y="138"/>
                  </a:cxn>
                  <a:cxn ang="0">
                    <a:pos x="84" y="102"/>
                  </a:cxn>
                  <a:cxn ang="0">
                    <a:pos x="119" y="72"/>
                  </a:cxn>
                  <a:cxn ang="0">
                    <a:pos x="173" y="48"/>
                  </a:cxn>
                  <a:cxn ang="0">
                    <a:pos x="227" y="30"/>
                  </a:cxn>
                  <a:cxn ang="0">
                    <a:pos x="293" y="18"/>
                  </a:cxn>
                  <a:cxn ang="0">
                    <a:pos x="359" y="12"/>
                  </a:cxn>
                  <a:cxn ang="0">
                    <a:pos x="418" y="18"/>
                  </a:cxn>
                  <a:cxn ang="0">
                    <a:pos x="478" y="30"/>
                  </a:cxn>
                  <a:cxn ang="0">
                    <a:pos x="532" y="48"/>
                  </a:cxn>
                  <a:cxn ang="0">
                    <a:pos x="580" y="66"/>
                  </a:cxn>
                  <a:cxn ang="0">
                    <a:pos x="586" y="48"/>
                  </a:cxn>
                  <a:cxn ang="0">
                    <a:pos x="478" y="12"/>
                  </a:cxn>
                  <a:cxn ang="0">
                    <a:pos x="418" y="6"/>
                  </a:cxn>
                  <a:cxn ang="0">
                    <a:pos x="359" y="0"/>
                  </a:cxn>
                  <a:cxn ang="0">
                    <a:pos x="287" y="6"/>
                  </a:cxn>
                  <a:cxn ang="0">
                    <a:pos x="221" y="18"/>
                  </a:cxn>
                  <a:cxn ang="0">
                    <a:pos x="161" y="36"/>
                  </a:cxn>
                  <a:cxn ang="0">
                    <a:pos x="107" y="66"/>
                  </a:cxn>
                  <a:cxn ang="0">
                    <a:pos x="60" y="96"/>
                  </a:cxn>
                  <a:cxn ang="0">
                    <a:pos x="30" y="132"/>
                  </a:cxn>
                  <a:cxn ang="0">
                    <a:pos x="6" y="174"/>
                  </a:cxn>
                  <a:cxn ang="0">
                    <a:pos x="0" y="216"/>
                  </a:cxn>
                  <a:cxn ang="0">
                    <a:pos x="6" y="257"/>
                  </a:cxn>
                  <a:cxn ang="0">
                    <a:pos x="30" y="299"/>
                  </a:cxn>
                  <a:cxn ang="0">
                    <a:pos x="60" y="335"/>
                  </a:cxn>
                  <a:cxn ang="0">
                    <a:pos x="107" y="371"/>
                  </a:cxn>
                  <a:cxn ang="0">
                    <a:pos x="161" y="395"/>
                  </a:cxn>
                  <a:cxn ang="0">
                    <a:pos x="221" y="413"/>
                  </a:cxn>
                  <a:cxn ang="0">
                    <a:pos x="287" y="425"/>
                  </a:cxn>
                  <a:cxn ang="0">
                    <a:pos x="359" y="431"/>
                  </a:cxn>
                  <a:cxn ang="0">
                    <a:pos x="430" y="425"/>
                  </a:cxn>
                  <a:cxn ang="0">
                    <a:pos x="496" y="413"/>
                  </a:cxn>
                  <a:cxn ang="0">
                    <a:pos x="562" y="395"/>
                  </a:cxn>
                  <a:cxn ang="0">
                    <a:pos x="610" y="371"/>
                  </a:cxn>
                  <a:cxn ang="0">
                    <a:pos x="657" y="335"/>
                  </a:cxn>
                  <a:cxn ang="0">
                    <a:pos x="687" y="299"/>
                  </a:cxn>
                  <a:cxn ang="0">
                    <a:pos x="711" y="257"/>
                  </a:cxn>
                  <a:cxn ang="0">
                    <a:pos x="717" y="216"/>
                  </a:cxn>
                  <a:cxn ang="0">
                    <a:pos x="717" y="204"/>
                  </a:cxn>
                  <a:cxn ang="0">
                    <a:pos x="711" y="192"/>
                  </a:cxn>
                  <a:cxn ang="0">
                    <a:pos x="687" y="198"/>
                  </a:cxn>
                  <a:cxn ang="0">
                    <a:pos x="693" y="210"/>
                  </a:cxn>
                  <a:cxn ang="0">
                    <a:pos x="693" y="216"/>
                  </a:cxn>
                  <a:cxn ang="0">
                    <a:pos x="693" y="216"/>
                  </a:cxn>
                </a:cxnLst>
                <a:rect l="0" t="0" r="r" b="b"/>
                <a:pathLst>
                  <a:path w="717" h="431">
                    <a:moveTo>
                      <a:pt x="693" y="216"/>
                    </a:moveTo>
                    <a:lnTo>
                      <a:pt x="687" y="257"/>
                    </a:lnTo>
                    <a:lnTo>
                      <a:pt x="669" y="293"/>
                    </a:lnTo>
                    <a:lnTo>
                      <a:pt x="633" y="329"/>
                    </a:lnTo>
                    <a:lnTo>
                      <a:pt x="598" y="359"/>
                    </a:lnTo>
                    <a:lnTo>
                      <a:pt x="544" y="383"/>
                    </a:lnTo>
                    <a:lnTo>
                      <a:pt x="490" y="401"/>
                    </a:lnTo>
                    <a:lnTo>
                      <a:pt x="424" y="413"/>
                    </a:lnTo>
                    <a:lnTo>
                      <a:pt x="359" y="419"/>
                    </a:lnTo>
                    <a:lnTo>
                      <a:pt x="293" y="413"/>
                    </a:lnTo>
                    <a:lnTo>
                      <a:pt x="227" y="401"/>
                    </a:lnTo>
                    <a:lnTo>
                      <a:pt x="173" y="383"/>
                    </a:lnTo>
                    <a:lnTo>
                      <a:pt x="119" y="359"/>
                    </a:lnTo>
                    <a:lnTo>
                      <a:pt x="84" y="329"/>
                    </a:lnTo>
                    <a:lnTo>
                      <a:pt x="48" y="293"/>
                    </a:lnTo>
                    <a:lnTo>
                      <a:pt x="30" y="257"/>
                    </a:lnTo>
                    <a:lnTo>
                      <a:pt x="24" y="216"/>
                    </a:lnTo>
                    <a:lnTo>
                      <a:pt x="30" y="174"/>
                    </a:lnTo>
                    <a:lnTo>
                      <a:pt x="48" y="138"/>
                    </a:lnTo>
                    <a:lnTo>
                      <a:pt x="84" y="102"/>
                    </a:lnTo>
                    <a:lnTo>
                      <a:pt x="119" y="72"/>
                    </a:lnTo>
                    <a:lnTo>
                      <a:pt x="173" y="48"/>
                    </a:lnTo>
                    <a:lnTo>
                      <a:pt x="227" y="30"/>
                    </a:lnTo>
                    <a:lnTo>
                      <a:pt x="293" y="18"/>
                    </a:lnTo>
                    <a:lnTo>
                      <a:pt x="359" y="12"/>
                    </a:lnTo>
                    <a:lnTo>
                      <a:pt x="418" y="18"/>
                    </a:lnTo>
                    <a:lnTo>
                      <a:pt x="478" y="30"/>
                    </a:lnTo>
                    <a:lnTo>
                      <a:pt x="532" y="48"/>
                    </a:lnTo>
                    <a:lnTo>
                      <a:pt x="580" y="66"/>
                    </a:lnTo>
                    <a:lnTo>
                      <a:pt x="586" y="48"/>
                    </a:lnTo>
                    <a:lnTo>
                      <a:pt x="478" y="12"/>
                    </a:lnTo>
                    <a:lnTo>
                      <a:pt x="418" y="6"/>
                    </a:lnTo>
                    <a:lnTo>
                      <a:pt x="359" y="0"/>
                    </a:lnTo>
                    <a:lnTo>
                      <a:pt x="287" y="6"/>
                    </a:lnTo>
                    <a:lnTo>
                      <a:pt x="221" y="18"/>
                    </a:lnTo>
                    <a:lnTo>
                      <a:pt x="161" y="36"/>
                    </a:lnTo>
                    <a:lnTo>
                      <a:pt x="107" y="66"/>
                    </a:lnTo>
                    <a:lnTo>
                      <a:pt x="60" y="96"/>
                    </a:lnTo>
                    <a:lnTo>
                      <a:pt x="30" y="132"/>
                    </a:lnTo>
                    <a:lnTo>
                      <a:pt x="6" y="174"/>
                    </a:lnTo>
                    <a:lnTo>
                      <a:pt x="0" y="216"/>
                    </a:lnTo>
                    <a:lnTo>
                      <a:pt x="6" y="257"/>
                    </a:lnTo>
                    <a:lnTo>
                      <a:pt x="30" y="299"/>
                    </a:lnTo>
                    <a:lnTo>
                      <a:pt x="60" y="335"/>
                    </a:lnTo>
                    <a:lnTo>
                      <a:pt x="107" y="371"/>
                    </a:lnTo>
                    <a:lnTo>
                      <a:pt x="161" y="395"/>
                    </a:lnTo>
                    <a:lnTo>
                      <a:pt x="221" y="413"/>
                    </a:lnTo>
                    <a:lnTo>
                      <a:pt x="287" y="425"/>
                    </a:lnTo>
                    <a:lnTo>
                      <a:pt x="359" y="431"/>
                    </a:lnTo>
                    <a:lnTo>
                      <a:pt x="430" y="425"/>
                    </a:lnTo>
                    <a:lnTo>
                      <a:pt x="496" y="413"/>
                    </a:lnTo>
                    <a:lnTo>
                      <a:pt x="562" y="395"/>
                    </a:lnTo>
                    <a:lnTo>
                      <a:pt x="610" y="371"/>
                    </a:lnTo>
                    <a:lnTo>
                      <a:pt x="657" y="335"/>
                    </a:lnTo>
                    <a:lnTo>
                      <a:pt x="687" y="299"/>
                    </a:lnTo>
                    <a:lnTo>
                      <a:pt x="711" y="257"/>
                    </a:lnTo>
                    <a:lnTo>
                      <a:pt x="717" y="216"/>
                    </a:lnTo>
                    <a:lnTo>
                      <a:pt x="717" y="204"/>
                    </a:lnTo>
                    <a:lnTo>
                      <a:pt x="711" y="192"/>
                    </a:lnTo>
                    <a:lnTo>
                      <a:pt x="687" y="198"/>
                    </a:lnTo>
                    <a:lnTo>
                      <a:pt x="693" y="210"/>
                    </a:lnTo>
                    <a:lnTo>
                      <a:pt x="693" y="216"/>
                    </a:lnTo>
                    <a:lnTo>
                      <a:pt x="693" y="216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30" name="Freeform 44"/>
              <p:cNvSpPr>
                <a:spLocks/>
              </p:cNvSpPr>
              <p:nvPr/>
            </p:nvSpPr>
            <p:spPr bwMode="hidden">
              <a:xfrm>
                <a:off x="4349" y="3510"/>
                <a:ext cx="909" cy="533"/>
              </a:xfrm>
              <a:custGeom>
                <a:avLst/>
                <a:gdLst/>
                <a:ahLst/>
                <a:cxnLst>
                  <a:cxn ang="0">
                    <a:pos x="616" y="0"/>
                  </a:cxn>
                  <a:cxn ang="0">
                    <a:pos x="616" y="18"/>
                  </a:cxn>
                  <a:cxn ang="0">
                    <a:pos x="724" y="60"/>
                  </a:cxn>
                  <a:cxn ang="0">
                    <a:pos x="765" y="84"/>
                  </a:cxn>
                  <a:cxn ang="0">
                    <a:pos x="807" y="114"/>
                  </a:cxn>
                  <a:cxn ang="0">
                    <a:pos x="837" y="144"/>
                  </a:cxn>
                  <a:cxn ang="0">
                    <a:pos x="861" y="180"/>
                  </a:cxn>
                  <a:cxn ang="0">
                    <a:pos x="873" y="216"/>
                  </a:cxn>
                  <a:cxn ang="0">
                    <a:pos x="879" y="258"/>
                  </a:cxn>
                  <a:cxn ang="0">
                    <a:pos x="873" y="311"/>
                  </a:cxn>
                  <a:cxn ang="0">
                    <a:pos x="843" y="359"/>
                  </a:cxn>
                  <a:cxn ang="0">
                    <a:pos x="807" y="401"/>
                  </a:cxn>
                  <a:cxn ang="0">
                    <a:pos x="753" y="443"/>
                  </a:cxn>
                  <a:cxn ang="0">
                    <a:pos x="694" y="473"/>
                  </a:cxn>
                  <a:cxn ang="0">
                    <a:pos x="622" y="497"/>
                  </a:cxn>
                  <a:cxn ang="0">
                    <a:pos x="538" y="509"/>
                  </a:cxn>
                  <a:cxn ang="0">
                    <a:pos x="455" y="515"/>
                  </a:cxn>
                  <a:cxn ang="0">
                    <a:pos x="371" y="509"/>
                  </a:cxn>
                  <a:cxn ang="0">
                    <a:pos x="287" y="497"/>
                  </a:cxn>
                  <a:cxn ang="0">
                    <a:pos x="215" y="473"/>
                  </a:cxn>
                  <a:cxn ang="0">
                    <a:pos x="156" y="443"/>
                  </a:cxn>
                  <a:cxn ang="0">
                    <a:pos x="102" y="401"/>
                  </a:cxn>
                  <a:cxn ang="0">
                    <a:pos x="66" y="359"/>
                  </a:cxn>
                  <a:cxn ang="0">
                    <a:pos x="36" y="311"/>
                  </a:cxn>
                  <a:cxn ang="0">
                    <a:pos x="30" y="258"/>
                  </a:cxn>
                  <a:cxn ang="0">
                    <a:pos x="36" y="222"/>
                  </a:cxn>
                  <a:cxn ang="0">
                    <a:pos x="48" y="186"/>
                  </a:cxn>
                  <a:cxn ang="0">
                    <a:pos x="66" y="156"/>
                  </a:cxn>
                  <a:cxn ang="0">
                    <a:pos x="90" y="126"/>
                  </a:cxn>
                  <a:cxn ang="0">
                    <a:pos x="66" y="114"/>
                  </a:cxn>
                  <a:cxn ang="0">
                    <a:pos x="36" y="144"/>
                  </a:cxn>
                  <a:cxn ang="0">
                    <a:pos x="18" y="180"/>
                  </a:cxn>
                  <a:cxn ang="0">
                    <a:pos x="6" y="216"/>
                  </a:cxn>
                  <a:cxn ang="0">
                    <a:pos x="0" y="258"/>
                  </a:cxn>
                  <a:cxn ang="0">
                    <a:pos x="12" y="311"/>
                  </a:cxn>
                  <a:cxn ang="0">
                    <a:pos x="36" y="365"/>
                  </a:cxn>
                  <a:cxn ang="0">
                    <a:pos x="78" y="413"/>
                  </a:cxn>
                  <a:cxn ang="0">
                    <a:pos x="132" y="449"/>
                  </a:cxn>
                  <a:cxn ang="0">
                    <a:pos x="203" y="485"/>
                  </a:cxn>
                  <a:cxn ang="0">
                    <a:pos x="275" y="509"/>
                  </a:cxn>
                  <a:cxn ang="0">
                    <a:pos x="365" y="527"/>
                  </a:cxn>
                  <a:cxn ang="0">
                    <a:pos x="455" y="533"/>
                  </a:cxn>
                  <a:cxn ang="0">
                    <a:pos x="544" y="527"/>
                  </a:cxn>
                  <a:cxn ang="0">
                    <a:pos x="634" y="509"/>
                  </a:cxn>
                  <a:cxn ang="0">
                    <a:pos x="712" y="485"/>
                  </a:cxn>
                  <a:cxn ang="0">
                    <a:pos x="777" y="449"/>
                  </a:cxn>
                  <a:cxn ang="0">
                    <a:pos x="831" y="413"/>
                  </a:cxn>
                  <a:cxn ang="0">
                    <a:pos x="873" y="365"/>
                  </a:cxn>
                  <a:cxn ang="0">
                    <a:pos x="897" y="311"/>
                  </a:cxn>
                  <a:cxn ang="0">
                    <a:pos x="909" y="258"/>
                  </a:cxn>
                  <a:cxn ang="0">
                    <a:pos x="903" y="216"/>
                  </a:cxn>
                  <a:cxn ang="0">
                    <a:pos x="885" y="174"/>
                  </a:cxn>
                  <a:cxn ang="0">
                    <a:pos x="861" y="132"/>
                  </a:cxn>
                  <a:cxn ang="0">
                    <a:pos x="825" y="102"/>
                  </a:cxn>
                  <a:cxn ang="0">
                    <a:pos x="783" y="66"/>
                  </a:cxn>
                  <a:cxn ang="0">
                    <a:pos x="735" y="42"/>
                  </a:cxn>
                  <a:cxn ang="0">
                    <a:pos x="616" y="0"/>
                  </a:cxn>
                  <a:cxn ang="0">
                    <a:pos x="616" y="0"/>
                  </a:cxn>
                </a:cxnLst>
                <a:rect l="0" t="0" r="r" b="b"/>
                <a:pathLst>
                  <a:path w="909" h="533">
                    <a:moveTo>
                      <a:pt x="616" y="0"/>
                    </a:moveTo>
                    <a:lnTo>
                      <a:pt x="616" y="18"/>
                    </a:lnTo>
                    <a:lnTo>
                      <a:pt x="724" y="60"/>
                    </a:lnTo>
                    <a:lnTo>
                      <a:pt x="765" y="84"/>
                    </a:lnTo>
                    <a:lnTo>
                      <a:pt x="807" y="114"/>
                    </a:lnTo>
                    <a:lnTo>
                      <a:pt x="837" y="144"/>
                    </a:lnTo>
                    <a:lnTo>
                      <a:pt x="861" y="180"/>
                    </a:lnTo>
                    <a:lnTo>
                      <a:pt x="873" y="216"/>
                    </a:lnTo>
                    <a:lnTo>
                      <a:pt x="879" y="258"/>
                    </a:lnTo>
                    <a:lnTo>
                      <a:pt x="873" y="311"/>
                    </a:lnTo>
                    <a:lnTo>
                      <a:pt x="843" y="359"/>
                    </a:lnTo>
                    <a:lnTo>
                      <a:pt x="807" y="401"/>
                    </a:lnTo>
                    <a:lnTo>
                      <a:pt x="753" y="443"/>
                    </a:lnTo>
                    <a:lnTo>
                      <a:pt x="694" y="473"/>
                    </a:lnTo>
                    <a:lnTo>
                      <a:pt x="622" y="497"/>
                    </a:lnTo>
                    <a:lnTo>
                      <a:pt x="538" y="509"/>
                    </a:lnTo>
                    <a:lnTo>
                      <a:pt x="455" y="515"/>
                    </a:lnTo>
                    <a:lnTo>
                      <a:pt x="371" y="509"/>
                    </a:lnTo>
                    <a:lnTo>
                      <a:pt x="287" y="497"/>
                    </a:lnTo>
                    <a:lnTo>
                      <a:pt x="215" y="473"/>
                    </a:lnTo>
                    <a:lnTo>
                      <a:pt x="156" y="443"/>
                    </a:lnTo>
                    <a:lnTo>
                      <a:pt x="102" y="401"/>
                    </a:lnTo>
                    <a:lnTo>
                      <a:pt x="66" y="359"/>
                    </a:lnTo>
                    <a:lnTo>
                      <a:pt x="36" y="311"/>
                    </a:lnTo>
                    <a:lnTo>
                      <a:pt x="30" y="258"/>
                    </a:lnTo>
                    <a:lnTo>
                      <a:pt x="36" y="222"/>
                    </a:lnTo>
                    <a:lnTo>
                      <a:pt x="48" y="186"/>
                    </a:lnTo>
                    <a:lnTo>
                      <a:pt x="66" y="156"/>
                    </a:lnTo>
                    <a:lnTo>
                      <a:pt x="90" y="126"/>
                    </a:lnTo>
                    <a:lnTo>
                      <a:pt x="66" y="114"/>
                    </a:lnTo>
                    <a:lnTo>
                      <a:pt x="36" y="144"/>
                    </a:lnTo>
                    <a:lnTo>
                      <a:pt x="18" y="180"/>
                    </a:lnTo>
                    <a:lnTo>
                      <a:pt x="6" y="216"/>
                    </a:lnTo>
                    <a:lnTo>
                      <a:pt x="0" y="258"/>
                    </a:lnTo>
                    <a:lnTo>
                      <a:pt x="12" y="311"/>
                    </a:lnTo>
                    <a:lnTo>
                      <a:pt x="36" y="365"/>
                    </a:lnTo>
                    <a:lnTo>
                      <a:pt x="78" y="413"/>
                    </a:lnTo>
                    <a:lnTo>
                      <a:pt x="132" y="449"/>
                    </a:lnTo>
                    <a:lnTo>
                      <a:pt x="203" y="485"/>
                    </a:lnTo>
                    <a:lnTo>
                      <a:pt x="275" y="509"/>
                    </a:lnTo>
                    <a:lnTo>
                      <a:pt x="365" y="527"/>
                    </a:lnTo>
                    <a:lnTo>
                      <a:pt x="455" y="533"/>
                    </a:lnTo>
                    <a:lnTo>
                      <a:pt x="544" y="527"/>
                    </a:lnTo>
                    <a:lnTo>
                      <a:pt x="634" y="509"/>
                    </a:lnTo>
                    <a:lnTo>
                      <a:pt x="712" y="485"/>
                    </a:lnTo>
                    <a:lnTo>
                      <a:pt x="777" y="449"/>
                    </a:lnTo>
                    <a:lnTo>
                      <a:pt x="831" y="413"/>
                    </a:lnTo>
                    <a:lnTo>
                      <a:pt x="873" y="365"/>
                    </a:lnTo>
                    <a:lnTo>
                      <a:pt x="897" y="311"/>
                    </a:lnTo>
                    <a:lnTo>
                      <a:pt x="909" y="258"/>
                    </a:lnTo>
                    <a:lnTo>
                      <a:pt x="903" y="216"/>
                    </a:lnTo>
                    <a:lnTo>
                      <a:pt x="885" y="174"/>
                    </a:lnTo>
                    <a:lnTo>
                      <a:pt x="861" y="132"/>
                    </a:lnTo>
                    <a:lnTo>
                      <a:pt x="825" y="102"/>
                    </a:lnTo>
                    <a:lnTo>
                      <a:pt x="783" y="66"/>
                    </a:lnTo>
                    <a:lnTo>
                      <a:pt x="735" y="42"/>
                    </a:lnTo>
                    <a:lnTo>
                      <a:pt x="616" y="0"/>
                    </a:lnTo>
                    <a:lnTo>
                      <a:pt x="616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31" name="Freeform 45"/>
              <p:cNvSpPr>
                <a:spLocks/>
              </p:cNvSpPr>
              <p:nvPr/>
            </p:nvSpPr>
            <p:spPr bwMode="hidden">
              <a:xfrm>
                <a:off x="4564" y="3492"/>
                <a:ext cx="365" cy="66"/>
              </a:xfrm>
              <a:custGeom>
                <a:avLst/>
                <a:gdLst/>
                <a:ahLst/>
                <a:cxnLst>
                  <a:cxn ang="0">
                    <a:pos x="240" y="18"/>
                  </a:cxn>
                  <a:cxn ang="0">
                    <a:pos x="299" y="24"/>
                  </a:cxn>
                  <a:cxn ang="0">
                    <a:pos x="359" y="30"/>
                  </a:cxn>
                  <a:cxn ang="0">
                    <a:pos x="365" y="12"/>
                  </a:cxn>
                  <a:cxn ang="0">
                    <a:pos x="305" y="6"/>
                  </a:cxn>
                  <a:cxn ang="0">
                    <a:pos x="240" y="0"/>
                  </a:cxn>
                  <a:cxn ang="0">
                    <a:pos x="174" y="6"/>
                  </a:cxn>
                  <a:cxn ang="0">
                    <a:pos x="114" y="12"/>
                  </a:cxn>
                  <a:cxn ang="0">
                    <a:pos x="0" y="42"/>
                  </a:cxn>
                  <a:cxn ang="0">
                    <a:pos x="0" y="66"/>
                  </a:cxn>
                  <a:cxn ang="0">
                    <a:pos x="54" y="48"/>
                  </a:cxn>
                  <a:cxn ang="0">
                    <a:pos x="114" y="30"/>
                  </a:cxn>
                  <a:cxn ang="0">
                    <a:pos x="174" y="24"/>
                  </a:cxn>
                  <a:cxn ang="0">
                    <a:pos x="240" y="18"/>
                  </a:cxn>
                  <a:cxn ang="0">
                    <a:pos x="240" y="18"/>
                  </a:cxn>
                </a:cxnLst>
                <a:rect l="0" t="0" r="r" b="b"/>
                <a:pathLst>
                  <a:path w="365" h="66">
                    <a:moveTo>
                      <a:pt x="240" y="18"/>
                    </a:moveTo>
                    <a:lnTo>
                      <a:pt x="299" y="24"/>
                    </a:lnTo>
                    <a:lnTo>
                      <a:pt x="359" y="30"/>
                    </a:lnTo>
                    <a:lnTo>
                      <a:pt x="365" y="12"/>
                    </a:lnTo>
                    <a:lnTo>
                      <a:pt x="305" y="6"/>
                    </a:lnTo>
                    <a:lnTo>
                      <a:pt x="240" y="0"/>
                    </a:lnTo>
                    <a:lnTo>
                      <a:pt x="174" y="6"/>
                    </a:lnTo>
                    <a:lnTo>
                      <a:pt x="114" y="12"/>
                    </a:lnTo>
                    <a:lnTo>
                      <a:pt x="0" y="42"/>
                    </a:lnTo>
                    <a:lnTo>
                      <a:pt x="0" y="66"/>
                    </a:lnTo>
                    <a:lnTo>
                      <a:pt x="54" y="48"/>
                    </a:lnTo>
                    <a:lnTo>
                      <a:pt x="114" y="30"/>
                    </a:lnTo>
                    <a:lnTo>
                      <a:pt x="174" y="24"/>
                    </a:lnTo>
                    <a:lnTo>
                      <a:pt x="240" y="18"/>
                    </a:lnTo>
                    <a:lnTo>
                      <a:pt x="240" y="1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32" name="Freeform 46"/>
              <p:cNvSpPr>
                <a:spLocks/>
              </p:cNvSpPr>
              <p:nvPr/>
            </p:nvSpPr>
            <p:spPr bwMode="hidden">
              <a:xfrm>
                <a:off x="4463" y="3558"/>
                <a:ext cx="66" cy="48"/>
              </a:xfrm>
              <a:custGeom>
                <a:avLst/>
                <a:gdLst/>
                <a:ahLst/>
                <a:cxnLst>
                  <a:cxn ang="0">
                    <a:pos x="66" y="18"/>
                  </a:cxn>
                  <a:cxn ang="0">
                    <a:pos x="48" y="0"/>
                  </a:cxn>
                  <a:cxn ang="0">
                    <a:pos x="24" y="12"/>
                  </a:cxn>
                  <a:cxn ang="0">
                    <a:pos x="0" y="30"/>
                  </a:cxn>
                  <a:cxn ang="0">
                    <a:pos x="12" y="48"/>
                  </a:cxn>
                  <a:cxn ang="0">
                    <a:pos x="42" y="30"/>
                  </a:cxn>
                  <a:cxn ang="0">
                    <a:pos x="66" y="18"/>
                  </a:cxn>
                  <a:cxn ang="0">
                    <a:pos x="66" y="18"/>
                  </a:cxn>
                </a:cxnLst>
                <a:rect l="0" t="0" r="r" b="b"/>
                <a:pathLst>
                  <a:path w="66" h="48">
                    <a:moveTo>
                      <a:pt x="66" y="18"/>
                    </a:moveTo>
                    <a:lnTo>
                      <a:pt x="48" y="0"/>
                    </a:lnTo>
                    <a:lnTo>
                      <a:pt x="24" y="12"/>
                    </a:lnTo>
                    <a:lnTo>
                      <a:pt x="0" y="30"/>
                    </a:lnTo>
                    <a:lnTo>
                      <a:pt x="12" y="48"/>
                    </a:lnTo>
                    <a:lnTo>
                      <a:pt x="42" y="30"/>
                    </a:lnTo>
                    <a:lnTo>
                      <a:pt x="66" y="18"/>
                    </a:lnTo>
                    <a:lnTo>
                      <a:pt x="66" y="1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33" name="Oval 47"/>
              <p:cNvSpPr>
                <a:spLocks noChangeArrowheads="1"/>
              </p:cNvSpPr>
              <p:nvPr/>
            </p:nvSpPr>
            <p:spPr bwMode="hidden">
              <a:xfrm>
                <a:off x="4546" y="3608"/>
                <a:ext cx="518" cy="319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34" name="Oval 48"/>
              <p:cNvSpPr>
                <a:spLocks noChangeArrowheads="1"/>
              </p:cNvSpPr>
              <p:nvPr/>
            </p:nvSpPr>
            <p:spPr bwMode="hidden">
              <a:xfrm>
                <a:off x="4578" y="3630"/>
                <a:ext cx="446" cy="271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35" name="Oval 49"/>
              <p:cNvSpPr>
                <a:spLocks noChangeArrowheads="1"/>
              </p:cNvSpPr>
              <p:nvPr/>
            </p:nvSpPr>
            <p:spPr bwMode="hidden">
              <a:xfrm>
                <a:off x="4610" y="3650"/>
                <a:ext cx="386" cy="233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36" name="Oval 50"/>
              <p:cNvSpPr>
                <a:spLocks noChangeArrowheads="1"/>
              </p:cNvSpPr>
              <p:nvPr/>
            </p:nvSpPr>
            <p:spPr bwMode="hidden">
              <a:xfrm>
                <a:off x="4654" y="3678"/>
                <a:ext cx="298" cy="177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37" name="Oval 51"/>
              <p:cNvSpPr>
                <a:spLocks noChangeArrowheads="1"/>
              </p:cNvSpPr>
              <p:nvPr/>
            </p:nvSpPr>
            <p:spPr bwMode="hidden">
              <a:xfrm>
                <a:off x="4690" y="3698"/>
                <a:ext cx="222" cy="139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38" name="Oval 52"/>
              <p:cNvSpPr>
                <a:spLocks noChangeArrowheads="1"/>
              </p:cNvSpPr>
              <p:nvPr/>
            </p:nvSpPr>
            <p:spPr bwMode="hidden">
              <a:xfrm>
                <a:off x="4738" y="3728"/>
                <a:ext cx="126" cy="81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</p:grpSp>
        <p:grpSp>
          <p:nvGrpSpPr>
            <p:cNvPr id="9" name="Group 53"/>
            <p:cNvGrpSpPr>
              <a:grpSpLocks/>
            </p:cNvGrpSpPr>
            <p:nvPr userDrawn="1"/>
          </p:nvGrpSpPr>
          <p:grpSpPr bwMode="auto">
            <a:xfrm>
              <a:off x="5280" y="3024"/>
              <a:ext cx="425" cy="258"/>
              <a:chOff x="5280" y="3024"/>
              <a:chExt cx="425" cy="258"/>
            </a:xfrm>
          </p:grpSpPr>
          <p:sp>
            <p:nvSpPr>
              <p:cNvPr id="10" name="Freeform 54"/>
              <p:cNvSpPr>
                <a:spLocks/>
              </p:cNvSpPr>
              <p:nvPr/>
            </p:nvSpPr>
            <p:spPr bwMode="hidden">
              <a:xfrm>
                <a:off x="5280" y="3186"/>
                <a:ext cx="383" cy="96"/>
              </a:xfrm>
              <a:custGeom>
                <a:avLst/>
                <a:gdLst/>
                <a:ahLst/>
                <a:cxnLst>
                  <a:cxn ang="0">
                    <a:pos x="209" y="96"/>
                  </a:cxn>
                  <a:cxn ang="0">
                    <a:pos x="143" y="90"/>
                  </a:cxn>
                  <a:cxn ang="0">
                    <a:pos x="83" y="66"/>
                  </a:cxn>
                  <a:cxn ang="0">
                    <a:pos x="35" y="36"/>
                  </a:cxn>
                  <a:cxn ang="0">
                    <a:pos x="6" y="0"/>
                  </a:cxn>
                  <a:cxn ang="0">
                    <a:pos x="0" y="6"/>
                  </a:cxn>
                  <a:cxn ang="0">
                    <a:pos x="29" y="42"/>
                  </a:cxn>
                  <a:cxn ang="0">
                    <a:pos x="77" y="72"/>
                  </a:cxn>
                  <a:cxn ang="0">
                    <a:pos x="137" y="90"/>
                  </a:cxn>
                  <a:cxn ang="0">
                    <a:pos x="209" y="96"/>
                  </a:cxn>
                  <a:cxn ang="0">
                    <a:pos x="263" y="90"/>
                  </a:cxn>
                  <a:cxn ang="0">
                    <a:pos x="311" y="84"/>
                  </a:cxn>
                  <a:cxn ang="0">
                    <a:pos x="352" y="66"/>
                  </a:cxn>
                  <a:cxn ang="0">
                    <a:pos x="382" y="42"/>
                  </a:cxn>
                  <a:cxn ang="0">
                    <a:pos x="376" y="42"/>
                  </a:cxn>
                  <a:cxn ang="0">
                    <a:pos x="346" y="66"/>
                  </a:cxn>
                  <a:cxn ang="0">
                    <a:pos x="305" y="78"/>
                  </a:cxn>
                  <a:cxn ang="0">
                    <a:pos x="263" y="90"/>
                  </a:cxn>
                  <a:cxn ang="0">
                    <a:pos x="209" y="96"/>
                  </a:cxn>
                  <a:cxn ang="0">
                    <a:pos x="209" y="96"/>
                  </a:cxn>
                </a:cxnLst>
                <a:rect l="0" t="0" r="r" b="b"/>
                <a:pathLst>
                  <a:path w="382" h="96">
                    <a:moveTo>
                      <a:pt x="209" y="96"/>
                    </a:moveTo>
                    <a:lnTo>
                      <a:pt x="143" y="90"/>
                    </a:lnTo>
                    <a:lnTo>
                      <a:pt x="83" y="66"/>
                    </a:lnTo>
                    <a:lnTo>
                      <a:pt x="35" y="36"/>
                    </a:lnTo>
                    <a:lnTo>
                      <a:pt x="6" y="0"/>
                    </a:lnTo>
                    <a:lnTo>
                      <a:pt x="0" y="6"/>
                    </a:lnTo>
                    <a:lnTo>
                      <a:pt x="29" y="42"/>
                    </a:lnTo>
                    <a:lnTo>
                      <a:pt x="77" y="72"/>
                    </a:lnTo>
                    <a:lnTo>
                      <a:pt x="137" y="90"/>
                    </a:lnTo>
                    <a:lnTo>
                      <a:pt x="209" y="96"/>
                    </a:lnTo>
                    <a:lnTo>
                      <a:pt x="263" y="90"/>
                    </a:lnTo>
                    <a:lnTo>
                      <a:pt x="311" y="84"/>
                    </a:lnTo>
                    <a:lnTo>
                      <a:pt x="352" y="66"/>
                    </a:lnTo>
                    <a:lnTo>
                      <a:pt x="382" y="42"/>
                    </a:lnTo>
                    <a:lnTo>
                      <a:pt x="376" y="42"/>
                    </a:lnTo>
                    <a:lnTo>
                      <a:pt x="346" y="66"/>
                    </a:lnTo>
                    <a:lnTo>
                      <a:pt x="305" y="78"/>
                    </a:lnTo>
                    <a:lnTo>
                      <a:pt x="263" y="90"/>
                    </a:lnTo>
                    <a:lnTo>
                      <a:pt x="209" y="96"/>
                    </a:lnTo>
                    <a:lnTo>
                      <a:pt x="209" y="9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1" name="Freeform 55"/>
              <p:cNvSpPr>
                <a:spLocks/>
              </p:cNvSpPr>
              <p:nvPr/>
            </p:nvSpPr>
            <p:spPr bwMode="hidden">
              <a:xfrm>
                <a:off x="5315" y="3024"/>
                <a:ext cx="258" cy="54"/>
              </a:xfrm>
              <a:custGeom>
                <a:avLst/>
                <a:gdLst/>
                <a:ahLst/>
                <a:cxnLst>
                  <a:cxn ang="0">
                    <a:pos x="174" y="0"/>
                  </a:cxn>
                  <a:cxn ang="0">
                    <a:pos x="216" y="6"/>
                  </a:cxn>
                  <a:cxn ang="0">
                    <a:pos x="258" y="12"/>
                  </a:cxn>
                  <a:cxn ang="0">
                    <a:pos x="252" y="6"/>
                  </a:cxn>
                  <a:cxn ang="0">
                    <a:pos x="216" y="0"/>
                  </a:cxn>
                  <a:cxn ang="0">
                    <a:pos x="174" y="0"/>
                  </a:cxn>
                  <a:cxn ang="0">
                    <a:pos x="120" y="6"/>
                  </a:cxn>
                  <a:cxn ang="0">
                    <a:pos x="78" y="12"/>
                  </a:cxn>
                  <a:cxn ang="0">
                    <a:pos x="36" y="30"/>
                  </a:cxn>
                  <a:cxn ang="0">
                    <a:pos x="0" y="48"/>
                  </a:cxn>
                  <a:cxn ang="0">
                    <a:pos x="6" y="54"/>
                  </a:cxn>
                  <a:cxn ang="0">
                    <a:pos x="36" y="36"/>
                  </a:cxn>
                  <a:cxn ang="0">
                    <a:pos x="78" y="18"/>
                  </a:cxn>
                  <a:cxn ang="0">
                    <a:pos x="120" y="6"/>
                  </a:cxn>
                  <a:cxn ang="0">
                    <a:pos x="174" y="0"/>
                  </a:cxn>
                  <a:cxn ang="0">
                    <a:pos x="174" y="0"/>
                  </a:cxn>
                </a:cxnLst>
                <a:rect l="0" t="0" r="r" b="b"/>
                <a:pathLst>
                  <a:path w="258" h="54">
                    <a:moveTo>
                      <a:pt x="174" y="0"/>
                    </a:moveTo>
                    <a:lnTo>
                      <a:pt x="216" y="6"/>
                    </a:lnTo>
                    <a:lnTo>
                      <a:pt x="258" y="12"/>
                    </a:lnTo>
                    <a:lnTo>
                      <a:pt x="252" y="6"/>
                    </a:lnTo>
                    <a:lnTo>
                      <a:pt x="216" y="0"/>
                    </a:lnTo>
                    <a:lnTo>
                      <a:pt x="174" y="0"/>
                    </a:lnTo>
                    <a:lnTo>
                      <a:pt x="120" y="6"/>
                    </a:lnTo>
                    <a:lnTo>
                      <a:pt x="78" y="12"/>
                    </a:lnTo>
                    <a:lnTo>
                      <a:pt x="36" y="30"/>
                    </a:lnTo>
                    <a:lnTo>
                      <a:pt x="0" y="48"/>
                    </a:lnTo>
                    <a:lnTo>
                      <a:pt x="6" y="54"/>
                    </a:lnTo>
                    <a:lnTo>
                      <a:pt x="36" y="36"/>
                    </a:lnTo>
                    <a:lnTo>
                      <a:pt x="78" y="18"/>
                    </a:lnTo>
                    <a:lnTo>
                      <a:pt x="120" y="6"/>
                    </a:lnTo>
                    <a:lnTo>
                      <a:pt x="174" y="0"/>
                    </a:lnTo>
                    <a:lnTo>
                      <a:pt x="17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2" name="Freeform 56"/>
              <p:cNvSpPr>
                <a:spLocks/>
              </p:cNvSpPr>
              <p:nvPr/>
            </p:nvSpPr>
            <p:spPr bwMode="hidden">
              <a:xfrm>
                <a:off x="5645" y="3066"/>
                <a:ext cx="60" cy="156"/>
              </a:xfrm>
              <a:custGeom>
                <a:avLst/>
                <a:gdLst/>
                <a:ahLst/>
                <a:cxnLst>
                  <a:cxn ang="0">
                    <a:pos x="54" y="90"/>
                  </a:cxn>
                  <a:cxn ang="0">
                    <a:pos x="48" y="126"/>
                  </a:cxn>
                  <a:cxn ang="0">
                    <a:pos x="24" y="156"/>
                  </a:cxn>
                  <a:cxn ang="0">
                    <a:pos x="30" y="156"/>
                  </a:cxn>
                  <a:cxn ang="0">
                    <a:pos x="54" y="126"/>
                  </a:cxn>
                  <a:cxn ang="0">
                    <a:pos x="60" y="90"/>
                  </a:cxn>
                  <a:cxn ang="0">
                    <a:pos x="54" y="66"/>
                  </a:cxn>
                  <a:cxn ang="0">
                    <a:pos x="48" y="42"/>
                  </a:cxn>
                  <a:cxn ang="0">
                    <a:pos x="30" y="18"/>
                  </a:cxn>
                  <a:cxn ang="0">
                    <a:pos x="6" y="0"/>
                  </a:cxn>
                  <a:cxn ang="0">
                    <a:pos x="0" y="6"/>
                  </a:cxn>
                  <a:cxn ang="0">
                    <a:pos x="24" y="24"/>
                  </a:cxn>
                  <a:cxn ang="0">
                    <a:pos x="42" y="42"/>
                  </a:cxn>
                  <a:cxn ang="0">
                    <a:pos x="48" y="66"/>
                  </a:cxn>
                  <a:cxn ang="0">
                    <a:pos x="54" y="90"/>
                  </a:cxn>
                  <a:cxn ang="0">
                    <a:pos x="54" y="90"/>
                  </a:cxn>
                </a:cxnLst>
                <a:rect l="0" t="0" r="r" b="b"/>
                <a:pathLst>
                  <a:path w="60" h="156">
                    <a:moveTo>
                      <a:pt x="54" y="90"/>
                    </a:moveTo>
                    <a:lnTo>
                      <a:pt x="48" y="126"/>
                    </a:lnTo>
                    <a:lnTo>
                      <a:pt x="24" y="156"/>
                    </a:lnTo>
                    <a:lnTo>
                      <a:pt x="30" y="156"/>
                    </a:lnTo>
                    <a:lnTo>
                      <a:pt x="54" y="126"/>
                    </a:lnTo>
                    <a:lnTo>
                      <a:pt x="60" y="90"/>
                    </a:lnTo>
                    <a:lnTo>
                      <a:pt x="54" y="66"/>
                    </a:lnTo>
                    <a:lnTo>
                      <a:pt x="48" y="42"/>
                    </a:lnTo>
                    <a:lnTo>
                      <a:pt x="30" y="18"/>
                    </a:lnTo>
                    <a:lnTo>
                      <a:pt x="6" y="0"/>
                    </a:lnTo>
                    <a:lnTo>
                      <a:pt x="0" y="6"/>
                    </a:lnTo>
                    <a:lnTo>
                      <a:pt x="24" y="24"/>
                    </a:lnTo>
                    <a:lnTo>
                      <a:pt x="42" y="42"/>
                    </a:lnTo>
                    <a:lnTo>
                      <a:pt x="48" y="66"/>
                    </a:lnTo>
                    <a:lnTo>
                      <a:pt x="54" y="90"/>
                    </a:lnTo>
                    <a:lnTo>
                      <a:pt x="54" y="9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3" name="Freeform 57"/>
              <p:cNvSpPr>
                <a:spLocks/>
              </p:cNvSpPr>
              <p:nvPr/>
            </p:nvSpPr>
            <p:spPr bwMode="hidden">
              <a:xfrm>
                <a:off x="5375" y="3246"/>
                <a:ext cx="192" cy="18"/>
              </a:xfrm>
              <a:custGeom>
                <a:avLst/>
                <a:gdLst/>
                <a:ahLst/>
                <a:cxnLst>
                  <a:cxn ang="0">
                    <a:pos x="114" y="12"/>
                  </a:cxn>
                  <a:cxn ang="0">
                    <a:pos x="72" y="6"/>
                  </a:cxn>
                  <a:cxn ang="0">
                    <a:pos x="30" y="0"/>
                  </a:cxn>
                  <a:cxn ang="0">
                    <a:pos x="0" y="0"/>
                  </a:cxn>
                  <a:cxn ang="0">
                    <a:pos x="54" y="12"/>
                  </a:cxn>
                  <a:cxn ang="0">
                    <a:pos x="114" y="18"/>
                  </a:cxn>
                  <a:cxn ang="0">
                    <a:pos x="156" y="18"/>
                  </a:cxn>
                  <a:cxn ang="0">
                    <a:pos x="192" y="12"/>
                  </a:cxn>
                  <a:cxn ang="0">
                    <a:pos x="186" y="0"/>
                  </a:cxn>
                  <a:cxn ang="0">
                    <a:pos x="150" y="6"/>
                  </a:cxn>
                  <a:cxn ang="0">
                    <a:pos x="114" y="12"/>
                  </a:cxn>
                  <a:cxn ang="0">
                    <a:pos x="114" y="12"/>
                  </a:cxn>
                </a:cxnLst>
                <a:rect l="0" t="0" r="r" b="b"/>
                <a:pathLst>
                  <a:path w="192" h="18">
                    <a:moveTo>
                      <a:pt x="114" y="12"/>
                    </a:moveTo>
                    <a:lnTo>
                      <a:pt x="72" y="6"/>
                    </a:lnTo>
                    <a:lnTo>
                      <a:pt x="30" y="0"/>
                    </a:lnTo>
                    <a:lnTo>
                      <a:pt x="0" y="0"/>
                    </a:lnTo>
                    <a:lnTo>
                      <a:pt x="54" y="12"/>
                    </a:lnTo>
                    <a:lnTo>
                      <a:pt x="114" y="18"/>
                    </a:lnTo>
                    <a:lnTo>
                      <a:pt x="156" y="18"/>
                    </a:lnTo>
                    <a:lnTo>
                      <a:pt x="192" y="12"/>
                    </a:lnTo>
                    <a:lnTo>
                      <a:pt x="186" y="0"/>
                    </a:lnTo>
                    <a:lnTo>
                      <a:pt x="150" y="6"/>
                    </a:lnTo>
                    <a:lnTo>
                      <a:pt x="114" y="12"/>
                    </a:lnTo>
                    <a:lnTo>
                      <a:pt x="114" y="1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4" name="Freeform 58"/>
              <p:cNvSpPr>
                <a:spLocks/>
              </p:cNvSpPr>
              <p:nvPr/>
            </p:nvSpPr>
            <p:spPr bwMode="hidden">
              <a:xfrm>
                <a:off x="5304" y="3042"/>
                <a:ext cx="161" cy="186"/>
              </a:xfrm>
              <a:custGeom>
                <a:avLst/>
                <a:gdLst/>
                <a:ahLst/>
                <a:cxnLst>
                  <a:cxn ang="0">
                    <a:pos x="11" y="114"/>
                  </a:cxn>
                  <a:cxn ang="0">
                    <a:pos x="17" y="96"/>
                  </a:cxn>
                  <a:cxn ang="0">
                    <a:pos x="23" y="78"/>
                  </a:cxn>
                  <a:cxn ang="0">
                    <a:pos x="53" y="42"/>
                  </a:cxn>
                  <a:cxn ang="0">
                    <a:pos x="101" y="18"/>
                  </a:cxn>
                  <a:cxn ang="0">
                    <a:pos x="155" y="6"/>
                  </a:cxn>
                  <a:cxn ang="0">
                    <a:pos x="161" y="0"/>
                  </a:cxn>
                  <a:cxn ang="0">
                    <a:pos x="95" y="12"/>
                  </a:cxn>
                  <a:cxn ang="0">
                    <a:pos x="47" y="36"/>
                  </a:cxn>
                  <a:cxn ang="0">
                    <a:pos x="11" y="72"/>
                  </a:cxn>
                  <a:cxn ang="0">
                    <a:pos x="5" y="90"/>
                  </a:cxn>
                  <a:cxn ang="0">
                    <a:pos x="0" y="114"/>
                  </a:cxn>
                  <a:cxn ang="0">
                    <a:pos x="11" y="150"/>
                  </a:cxn>
                  <a:cxn ang="0">
                    <a:pos x="23" y="168"/>
                  </a:cxn>
                  <a:cxn ang="0">
                    <a:pos x="41" y="186"/>
                  </a:cxn>
                  <a:cxn ang="0">
                    <a:pos x="65" y="186"/>
                  </a:cxn>
                  <a:cxn ang="0">
                    <a:pos x="41" y="168"/>
                  </a:cxn>
                  <a:cxn ang="0">
                    <a:pos x="23" y="150"/>
                  </a:cxn>
                  <a:cxn ang="0">
                    <a:pos x="17" y="132"/>
                  </a:cxn>
                  <a:cxn ang="0">
                    <a:pos x="11" y="114"/>
                  </a:cxn>
                  <a:cxn ang="0">
                    <a:pos x="11" y="114"/>
                  </a:cxn>
                </a:cxnLst>
                <a:rect l="0" t="0" r="r" b="b"/>
                <a:pathLst>
                  <a:path w="161" h="186">
                    <a:moveTo>
                      <a:pt x="11" y="114"/>
                    </a:moveTo>
                    <a:lnTo>
                      <a:pt x="17" y="96"/>
                    </a:lnTo>
                    <a:lnTo>
                      <a:pt x="23" y="78"/>
                    </a:lnTo>
                    <a:lnTo>
                      <a:pt x="53" y="42"/>
                    </a:lnTo>
                    <a:lnTo>
                      <a:pt x="101" y="18"/>
                    </a:lnTo>
                    <a:lnTo>
                      <a:pt x="155" y="6"/>
                    </a:lnTo>
                    <a:lnTo>
                      <a:pt x="161" y="0"/>
                    </a:lnTo>
                    <a:lnTo>
                      <a:pt x="95" y="12"/>
                    </a:lnTo>
                    <a:lnTo>
                      <a:pt x="47" y="36"/>
                    </a:lnTo>
                    <a:lnTo>
                      <a:pt x="11" y="72"/>
                    </a:lnTo>
                    <a:lnTo>
                      <a:pt x="5" y="90"/>
                    </a:lnTo>
                    <a:lnTo>
                      <a:pt x="0" y="114"/>
                    </a:lnTo>
                    <a:lnTo>
                      <a:pt x="11" y="150"/>
                    </a:lnTo>
                    <a:lnTo>
                      <a:pt x="23" y="168"/>
                    </a:lnTo>
                    <a:lnTo>
                      <a:pt x="41" y="186"/>
                    </a:lnTo>
                    <a:lnTo>
                      <a:pt x="65" y="186"/>
                    </a:lnTo>
                    <a:lnTo>
                      <a:pt x="41" y="168"/>
                    </a:lnTo>
                    <a:lnTo>
                      <a:pt x="23" y="150"/>
                    </a:lnTo>
                    <a:lnTo>
                      <a:pt x="17" y="132"/>
                    </a:lnTo>
                    <a:lnTo>
                      <a:pt x="11" y="114"/>
                    </a:lnTo>
                    <a:lnTo>
                      <a:pt x="11" y="11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5" name="Freeform 59"/>
              <p:cNvSpPr>
                <a:spLocks/>
              </p:cNvSpPr>
              <p:nvPr/>
            </p:nvSpPr>
            <p:spPr bwMode="hidden">
              <a:xfrm>
                <a:off x="5489" y="3042"/>
                <a:ext cx="186" cy="210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66" y="12"/>
                  </a:cxn>
                  <a:cxn ang="0">
                    <a:pos x="119" y="36"/>
                  </a:cxn>
                  <a:cxn ang="0">
                    <a:pos x="155" y="72"/>
                  </a:cxn>
                  <a:cxn ang="0">
                    <a:pos x="161" y="90"/>
                  </a:cxn>
                  <a:cxn ang="0">
                    <a:pos x="167" y="114"/>
                  </a:cxn>
                  <a:cxn ang="0">
                    <a:pos x="161" y="138"/>
                  </a:cxn>
                  <a:cxn ang="0">
                    <a:pos x="149" y="162"/>
                  </a:cxn>
                  <a:cxn ang="0">
                    <a:pos x="119" y="180"/>
                  </a:cxn>
                  <a:cxn ang="0">
                    <a:pos x="90" y="198"/>
                  </a:cxn>
                  <a:cxn ang="0">
                    <a:pos x="96" y="210"/>
                  </a:cxn>
                  <a:cxn ang="0">
                    <a:pos x="131" y="192"/>
                  </a:cxn>
                  <a:cxn ang="0">
                    <a:pos x="161" y="168"/>
                  </a:cxn>
                  <a:cxn ang="0">
                    <a:pos x="179" y="144"/>
                  </a:cxn>
                  <a:cxn ang="0">
                    <a:pos x="185" y="114"/>
                  </a:cxn>
                  <a:cxn ang="0">
                    <a:pos x="179" y="90"/>
                  </a:cxn>
                  <a:cxn ang="0">
                    <a:pos x="173" y="66"/>
                  </a:cxn>
                  <a:cxn ang="0">
                    <a:pos x="155" y="48"/>
                  </a:cxn>
                  <a:cxn ang="0">
                    <a:pos x="131" y="30"/>
                  </a:cxn>
                  <a:cxn ang="0">
                    <a:pos x="72" y="6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0" y="6"/>
                  </a:cxn>
                </a:cxnLst>
                <a:rect l="0" t="0" r="r" b="b"/>
                <a:pathLst>
                  <a:path w="185" h="210">
                    <a:moveTo>
                      <a:pt x="0" y="6"/>
                    </a:moveTo>
                    <a:lnTo>
                      <a:pt x="66" y="12"/>
                    </a:lnTo>
                    <a:lnTo>
                      <a:pt x="119" y="36"/>
                    </a:lnTo>
                    <a:lnTo>
                      <a:pt x="155" y="72"/>
                    </a:lnTo>
                    <a:lnTo>
                      <a:pt x="161" y="90"/>
                    </a:lnTo>
                    <a:lnTo>
                      <a:pt x="167" y="114"/>
                    </a:lnTo>
                    <a:lnTo>
                      <a:pt x="161" y="138"/>
                    </a:lnTo>
                    <a:lnTo>
                      <a:pt x="149" y="162"/>
                    </a:lnTo>
                    <a:lnTo>
                      <a:pt x="119" y="180"/>
                    </a:lnTo>
                    <a:lnTo>
                      <a:pt x="90" y="198"/>
                    </a:lnTo>
                    <a:lnTo>
                      <a:pt x="96" y="210"/>
                    </a:lnTo>
                    <a:lnTo>
                      <a:pt x="131" y="192"/>
                    </a:lnTo>
                    <a:lnTo>
                      <a:pt x="161" y="168"/>
                    </a:lnTo>
                    <a:lnTo>
                      <a:pt x="179" y="144"/>
                    </a:lnTo>
                    <a:lnTo>
                      <a:pt x="185" y="114"/>
                    </a:lnTo>
                    <a:lnTo>
                      <a:pt x="179" y="90"/>
                    </a:lnTo>
                    <a:lnTo>
                      <a:pt x="173" y="66"/>
                    </a:lnTo>
                    <a:lnTo>
                      <a:pt x="155" y="48"/>
                    </a:lnTo>
                    <a:lnTo>
                      <a:pt x="131" y="30"/>
                    </a:lnTo>
                    <a:lnTo>
                      <a:pt x="72" y="6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6" name="Freeform 60"/>
              <p:cNvSpPr>
                <a:spLocks noEditPoints="1"/>
              </p:cNvSpPr>
              <p:nvPr/>
            </p:nvSpPr>
            <p:spPr bwMode="hidden">
              <a:xfrm>
                <a:off x="5345" y="3058"/>
                <a:ext cx="299" cy="186"/>
              </a:xfrm>
              <a:custGeom>
                <a:avLst/>
                <a:gdLst/>
                <a:ahLst/>
                <a:cxnLst>
                  <a:cxn ang="0">
                    <a:pos x="150" y="0"/>
                  </a:cxn>
                  <a:cxn ang="0">
                    <a:pos x="90" y="6"/>
                  </a:cxn>
                  <a:cxn ang="0">
                    <a:pos x="42" y="30"/>
                  </a:cxn>
                  <a:cxn ang="0">
                    <a:pos x="12" y="54"/>
                  </a:cxn>
                  <a:cxn ang="0">
                    <a:pos x="6" y="72"/>
                  </a:cxn>
                  <a:cxn ang="0">
                    <a:pos x="0" y="90"/>
                  </a:cxn>
                  <a:cxn ang="0">
                    <a:pos x="6" y="108"/>
                  </a:cxn>
                  <a:cxn ang="0">
                    <a:pos x="12" y="126"/>
                  </a:cxn>
                  <a:cxn ang="0">
                    <a:pos x="42" y="156"/>
                  </a:cxn>
                  <a:cxn ang="0">
                    <a:pos x="90" y="180"/>
                  </a:cxn>
                  <a:cxn ang="0">
                    <a:pos x="150" y="186"/>
                  </a:cxn>
                  <a:cxn ang="0">
                    <a:pos x="209" y="180"/>
                  </a:cxn>
                  <a:cxn ang="0">
                    <a:pos x="257" y="156"/>
                  </a:cxn>
                  <a:cxn ang="0">
                    <a:pos x="287" y="126"/>
                  </a:cxn>
                  <a:cxn ang="0">
                    <a:pos x="299" y="108"/>
                  </a:cxn>
                  <a:cxn ang="0">
                    <a:pos x="299" y="90"/>
                  </a:cxn>
                  <a:cxn ang="0">
                    <a:pos x="299" y="72"/>
                  </a:cxn>
                  <a:cxn ang="0">
                    <a:pos x="287" y="54"/>
                  </a:cxn>
                  <a:cxn ang="0">
                    <a:pos x="257" y="30"/>
                  </a:cxn>
                  <a:cxn ang="0">
                    <a:pos x="209" y="6"/>
                  </a:cxn>
                  <a:cxn ang="0">
                    <a:pos x="150" y="0"/>
                  </a:cxn>
                  <a:cxn ang="0">
                    <a:pos x="150" y="0"/>
                  </a:cxn>
                  <a:cxn ang="0">
                    <a:pos x="150" y="180"/>
                  </a:cxn>
                  <a:cxn ang="0">
                    <a:pos x="96" y="174"/>
                  </a:cxn>
                  <a:cxn ang="0">
                    <a:pos x="48" y="156"/>
                  </a:cxn>
                  <a:cxn ang="0">
                    <a:pos x="18" y="126"/>
                  </a:cxn>
                  <a:cxn ang="0">
                    <a:pos x="12" y="108"/>
                  </a:cxn>
                  <a:cxn ang="0">
                    <a:pos x="6" y="90"/>
                  </a:cxn>
                  <a:cxn ang="0">
                    <a:pos x="12" y="72"/>
                  </a:cxn>
                  <a:cxn ang="0">
                    <a:pos x="18" y="54"/>
                  </a:cxn>
                  <a:cxn ang="0">
                    <a:pos x="48" y="30"/>
                  </a:cxn>
                  <a:cxn ang="0">
                    <a:pos x="96" y="12"/>
                  </a:cxn>
                  <a:cxn ang="0">
                    <a:pos x="150" y="6"/>
                  </a:cxn>
                  <a:cxn ang="0">
                    <a:pos x="203" y="12"/>
                  </a:cxn>
                  <a:cxn ang="0">
                    <a:pos x="251" y="30"/>
                  </a:cxn>
                  <a:cxn ang="0">
                    <a:pos x="281" y="54"/>
                  </a:cxn>
                  <a:cxn ang="0">
                    <a:pos x="293" y="72"/>
                  </a:cxn>
                  <a:cxn ang="0">
                    <a:pos x="293" y="90"/>
                  </a:cxn>
                  <a:cxn ang="0">
                    <a:pos x="293" y="108"/>
                  </a:cxn>
                  <a:cxn ang="0">
                    <a:pos x="281" y="126"/>
                  </a:cxn>
                  <a:cxn ang="0">
                    <a:pos x="251" y="156"/>
                  </a:cxn>
                  <a:cxn ang="0">
                    <a:pos x="203" y="174"/>
                  </a:cxn>
                  <a:cxn ang="0">
                    <a:pos x="150" y="180"/>
                  </a:cxn>
                  <a:cxn ang="0">
                    <a:pos x="150" y="180"/>
                  </a:cxn>
                </a:cxnLst>
                <a:rect l="0" t="0" r="r" b="b"/>
                <a:pathLst>
                  <a:path w="299" h="186">
                    <a:moveTo>
                      <a:pt x="150" y="0"/>
                    </a:moveTo>
                    <a:lnTo>
                      <a:pt x="90" y="6"/>
                    </a:lnTo>
                    <a:lnTo>
                      <a:pt x="42" y="30"/>
                    </a:lnTo>
                    <a:lnTo>
                      <a:pt x="12" y="54"/>
                    </a:lnTo>
                    <a:lnTo>
                      <a:pt x="6" y="72"/>
                    </a:lnTo>
                    <a:lnTo>
                      <a:pt x="0" y="90"/>
                    </a:lnTo>
                    <a:lnTo>
                      <a:pt x="6" y="108"/>
                    </a:lnTo>
                    <a:lnTo>
                      <a:pt x="12" y="126"/>
                    </a:lnTo>
                    <a:lnTo>
                      <a:pt x="42" y="156"/>
                    </a:lnTo>
                    <a:lnTo>
                      <a:pt x="90" y="180"/>
                    </a:lnTo>
                    <a:lnTo>
                      <a:pt x="150" y="186"/>
                    </a:lnTo>
                    <a:lnTo>
                      <a:pt x="209" y="180"/>
                    </a:lnTo>
                    <a:lnTo>
                      <a:pt x="257" y="156"/>
                    </a:lnTo>
                    <a:lnTo>
                      <a:pt x="287" y="126"/>
                    </a:lnTo>
                    <a:lnTo>
                      <a:pt x="299" y="108"/>
                    </a:lnTo>
                    <a:lnTo>
                      <a:pt x="299" y="90"/>
                    </a:lnTo>
                    <a:lnTo>
                      <a:pt x="299" y="72"/>
                    </a:lnTo>
                    <a:lnTo>
                      <a:pt x="287" y="54"/>
                    </a:lnTo>
                    <a:lnTo>
                      <a:pt x="257" y="30"/>
                    </a:lnTo>
                    <a:lnTo>
                      <a:pt x="209" y="6"/>
                    </a:lnTo>
                    <a:lnTo>
                      <a:pt x="150" y="0"/>
                    </a:lnTo>
                    <a:lnTo>
                      <a:pt x="150" y="0"/>
                    </a:lnTo>
                    <a:close/>
                    <a:moveTo>
                      <a:pt x="150" y="180"/>
                    </a:moveTo>
                    <a:lnTo>
                      <a:pt x="96" y="174"/>
                    </a:lnTo>
                    <a:lnTo>
                      <a:pt x="48" y="156"/>
                    </a:lnTo>
                    <a:lnTo>
                      <a:pt x="18" y="126"/>
                    </a:lnTo>
                    <a:lnTo>
                      <a:pt x="12" y="108"/>
                    </a:lnTo>
                    <a:lnTo>
                      <a:pt x="6" y="90"/>
                    </a:lnTo>
                    <a:lnTo>
                      <a:pt x="12" y="72"/>
                    </a:lnTo>
                    <a:lnTo>
                      <a:pt x="18" y="54"/>
                    </a:lnTo>
                    <a:lnTo>
                      <a:pt x="48" y="30"/>
                    </a:lnTo>
                    <a:lnTo>
                      <a:pt x="96" y="12"/>
                    </a:lnTo>
                    <a:lnTo>
                      <a:pt x="150" y="6"/>
                    </a:lnTo>
                    <a:lnTo>
                      <a:pt x="203" y="12"/>
                    </a:lnTo>
                    <a:lnTo>
                      <a:pt x="251" y="30"/>
                    </a:lnTo>
                    <a:lnTo>
                      <a:pt x="281" y="54"/>
                    </a:lnTo>
                    <a:lnTo>
                      <a:pt x="293" y="72"/>
                    </a:lnTo>
                    <a:lnTo>
                      <a:pt x="293" y="90"/>
                    </a:lnTo>
                    <a:lnTo>
                      <a:pt x="293" y="108"/>
                    </a:lnTo>
                    <a:lnTo>
                      <a:pt x="281" y="126"/>
                    </a:lnTo>
                    <a:lnTo>
                      <a:pt x="251" y="156"/>
                    </a:lnTo>
                    <a:lnTo>
                      <a:pt x="203" y="174"/>
                    </a:lnTo>
                    <a:lnTo>
                      <a:pt x="150" y="180"/>
                    </a:lnTo>
                    <a:lnTo>
                      <a:pt x="150" y="18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grpSp>
            <p:nvGrpSpPr>
              <p:cNvPr id="17" name="Group 61"/>
              <p:cNvGrpSpPr>
                <a:grpSpLocks/>
              </p:cNvGrpSpPr>
              <p:nvPr/>
            </p:nvGrpSpPr>
            <p:grpSpPr bwMode="auto">
              <a:xfrm>
                <a:off x="5381" y="3085"/>
                <a:ext cx="227" cy="132"/>
                <a:chOff x="5381" y="3085"/>
                <a:chExt cx="227" cy="132"/>
              </a:xfrm>
            </p:grpSpPr>
            <p:sp>
              <p:nvSpPr>
                <p:cNvPr id="18" name="Oval 62"/>
                <p:cNvSpPr>
                  <a:spLocks noChangeArrowheads="1"/>
                </p:cNvSpPr>
                <p:nvPr userDrawn="1"/>
              </p:nvSpPr>
              <p:spPr bwMode="hidden">
                <a:xfrm>
                  <a:off x="5381" y="3085"/>
                  <a:ext cx="227" cy="132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chemeClr val="accent2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19" name="Oval 63"/>
                <p:cNvSpPr>
                  <a:spLocks noChangeArrowheads="1"/>
                </p:cNvSpPr>
                <p:nvPr userDrawn="1"/>
              </p:nvSpPr>
              <p:spPr bwMode="hidden">
                <a:xfrm>
                  <a:off x="5403" y="3099"/>
                  <a:ext cx="182" cy="102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2"/>
                    </a:gs>
                    <a:gs pos="100000">
                      <a:schemeClr val="bg1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20" name="Oval 64"/>
                <p:cNvSpPr>
                  <a:spLocks noChangeArrowheads="1"/>
                </p:cNvSpPr>
                <p:nvPr userDrawn="1"/>
              </p:nvSpPr>
              <p:spPr bwMode="hidden">
                <a:xfrm>
                  <a:off x="5431" y="3109"/>
                  <a:ext cx="125" cy="82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chemeClr val="accent2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21" name="Oval 65"/>
                <p:cNvSpPr>
                  <a:spLocks noChangeArrowheads="1"/>
                </p:cNvSpPr>
                <p:nvPr userDrawn="1"/>
              </p:nvSpPr>
              <p:spPr bwMode="hidden">
                <a:xfrm>
                  <a:off x="5458" y="3125"/>
                  <a:ext cx="73" cy="47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2"/>
                    </a:gs>
                    <a:gs pos="100000">
                      <a:schemeClr val="bg1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</p:grpSp>
        </p:grpSp>
      </p:grpSp>
      <p:sp>
        <p:nvSpPr>
          <p:cNvPr id="78914" name="Rectangle 66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692275"/>
            <a:ext cx="7772400" cy="1736725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78915" name="Rectangle 67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68" name="Rectangle 68"/>
          <p:cNvSpPr>
            <a:spLocks noGrp="1" noChangeArrowheads="1"/>
          </p:cNvSpPr>
          <p:nvPr>
            <p:ph type="dt" sz="quarter" idx="10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9" name="Rectangle 69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0" name="Rectangle 70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7673908-210A-4952-A59A-F21B10CC5F9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0D536E0-89D3-469B-9F95-505370C132B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4835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483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79978B8-8D20-41A5-ACC5-B0F9EBA9431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85800" y="304800"/>
            <a:ext cx="8153400" cy="579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8216900" y="6248400"/>
            <a:ext cx="533400" cy="609600"/>
          </a:xfrm>
        </p:spPr>
        <p:txBody>
          <a:bodyPr/>
          <a:lstStyle>
            <a:lvl1pPr>
              <a:defRPr/>
            </a:lvl1pPr>
          </a:lstStyle>
          <a:p>
            <a:fld id="{0CDCDD3A-565A-4C3F-B6DD-373DC15281B2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84C97C5-26BA-49D9-BA2A-ED0CA92FFAD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FB07BE8-78CF-44E9-8A80-FEBAABFB3AC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BBE9BF7-4798-43AC-BD5B-3C90957D861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216F37C-4222-43C3-9863-A7B53285F66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CAAA4C5-5DC6-4C2E-B565-0EDF3AF975E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8677CB1-276B-4F4C-85F3-DCED2EC37B8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8AE29AE-E5A7-4002-90C5-1F5240F1381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5315449-E601-45BB-BDA1-EB44FC6C754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Freeform 2"/>
          <p:cNvSpPr>
            <a:spLocks/>
          </p:cNvSpPr>
          <p:nvPr/>
        </p:nvSpPr>
        <p:spPr bwMode="hidden">
          <a:xfrm>
            <a:off x="6627813" y="6429375"/>
            <a:ext cx="285750" cy="209550"/>
          </a:xfrm>
          <a:custGeom>
            <a:avLst/>
            <a:gdLst/>
            <a:ahLst/>
            <a:cxnLst>
              <a:cxn ang="0">
                <a:pos x="0" y="132"/>
              </a:cxn>
              <a:cxn ang="0">
                <a:pos x="29" y="132"/>
              </a:cxn>
              <a:cxn ang="0">
                <a:pos x="77" y="108"/>
              </a:cxn>
              <a:cxn ang="0">
                <a:pos x="119" y="78"/>
              </a:cxn>
              <a:cxn ang="0">
                <a:pos x="155" y="48"/>
              </a:cxn>
              <a:cxn ang="0">
                <a:pos x="179" y="12"/>
              </a:cxn>
              <a:cxn ang="0">
                <a:pos x="173" y="6"/>
              </a:cxn>
              <a:cxn ang="0">
                <a:pos x="167" y="0"/>
              </a:cxn>
              <a:cxn ang="0">
                <a:pos x="137" y="42"/>
              </a:cxn>
              <a:cxn ang="0">
                <a:pos x="101" y="78"/>
              </a:cxn>
              <a:cxn ang="0">
                <a:pos x="53" y="108"/>
              </a:cxn>
              <a:cxn ang="0">
                <a:pos x="0" y="132"/>
              </a:cxn>
              <a:cxn ang="0">
                <a:pos x="0" y="132"/>
              </a:cxn>
            </a:cxnLst>
            <a:rect l="0" t="0" r="r" b="b"/>
            <a:pathLst>
              <a:path w="179" h="132">
                <a:moveTo>
                  <a:pt x="0" y="132"/>
                </a:moveTo>
                <a:lnTo>
                  <a:pt x="29" y="132"/>
                </a:lnTo>
                <a:lnTo>
                  <a:pt x="77" y="108"/>
                </a:lnTo>
                <a:lnTo>
                  <a:pt x="119" y="78"/>
                </a:lnTo>
                <a:lnTo>
                  <a:pt x="155" y="48"/>
                </a:lnTo>
                <a:lnTo>
                  <a:pt x="179" y="12"/>
                </a:lnTo>
                <a:lnTo>
                  <a:pt x="173" y="6"/>
                </a:lnTo>
                <a:lnTo>
                  <a:pt x="167" y="0"/>
                </a:lnTo>
                <a:lnTo>
                  <a:pt x="137" y="42"/>
                </a:lnTo>
                <a:lnTo>
                  <a:pt x="101" y="78"/>
                </a:lnTo>
                <a:lnTo>
                  <a:pt x="53" y="108"/>
                </a:lnTo>
                <a:lnTo>
                  <a:pt x="0" y="132"/>
                </a:lnTo>
                <a:lnTo>
                  <a:pt x="0" y="132"/>
                </a:lnTo>
                <a:close/>
              </a:path>
            </a:pathLst>
          </a:custGeom>
          <a:gradFill rotWithShape="0">
            <a:gsLst>
              <a:gs pos="0">
                <a:schemeClr val="accent2"/>
              </a:gs>
              <a:gs pos="100000">
                <a:schemeClr val="accent2">
                  <a:gamma/>
                  <a:shade val="87843"/>
                  <a:invGamma/>
                </a:schemeClr>
              </a:gs>
            </a:gsLst>
            <a:lin ang="18900000" scaled="1"/>
          </a:gra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grpSp>
        <p:nvGrpSpPr>
          <p:cNvPr id="2051" name="Group 3"/>
          <p:cNvGrpSpPr>
            <a:grpSpLocks/>
          </p:cNvGrpSpPr>
          <p:nvPr/>
        </p:nvGrpSpPr>
        <p:grpSpPr bwMode="auto">
          <a:xfrm>
            <a:off x="3175" y="4267200"/>
            <a:ext cx="9140825" cy="2590800"/>
            <a:chOff x="2" y="2688"/>
            <a:chExt cx="5758" cy="1632"/>
          </a:xfrm>
        </p:grpSpPr>
        <p:sp>
          <p:nvSpPr>
            <p:cNvPr id="77828" name="Freeform 4"/>
            <p:cNvSpPr>
              <a:spLocks/>
            </p:cNvSpPr>
            <p:nvPr/>
          </p:nvSpPr>
          <p:spPr bwMode="hidden">
            <a:xfrm>
              <a:off x="2" y="2688"/>
              <a:ext cx="5758" cy="1632"/>
            </a:xfrm>
            <a:custGeom>
              <a:avLst/>
              <a:gdLst/>
              <a:ahLst/>
              <a:cxnLst>
                <a:cxn ang="0">
                  <a:pos x="5740" y="4316"/>
                </a:cxn>
                <a:cxn ang="0">
                  <a:pos x="0" y="4316"/>
                </a:cxn>
                <a:cxn ang="0">
                  <a:pos x="0" y="0"/>
                </a:cxn>
                <a:cxn ang="0">
                  <a:pos x="5740" y="0"/>
                </a:cxn>
                <a:cxn ang="0">
                  <a:pos x="5740" y="4316"/>
                </a:cxn>
                <a:cxn ang="0">
                  <a:pos x="5740" y="4316"/>
                </a:cxn>
              </a:cxnLst>
              <a:rect l="0" t="0" r="r" b="b"/>
              <a:pathLst>
                <a:path w="5740" h="4316">
                  <a:moveTo>
                    <a:pt x="5740" y="4316"/>
                  </a:moveTo>
                  <a:lnTo>
                    <a:pt x="0" y="4316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4316"/>
                  </a:lnTo>
                  <a:lnTo>
                    <a:pt x="5740" y="431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accent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grpSp>
          <p:nvGrpSpPr>
            <p:cNvPr id="2058" name="Group 5"/>
            <p:cNvGrpSpPr>
              <a:grpSpLocks/>
            </p:cNvGrpSpPr>
            <p:nvPr userDrawn="1"/>
          </p:nvGrpSpPr>
          <p:grpSpPr bwMode="auto">
            <a:xfrm>
              <a:off x="3528" y="3715"/>
              <a:ext cx="792" cy="521"/>
              <a:chOff x="3527" y="3715"/>
              <a:chExt cx="792" cy="521"/>
            </a:xfrm>
          </p:grpSpPr>
          <p:sp>
            <p:nvSpPr>
              <p:cNvPr id="77830" name="Oval 6"/>
              <p:cNvSpPr>
                <a:spLocks noChangeArrowheads="1"/>
              </p:cNvSpPr>
              <p:nvPr/>
            </p:nvSpPr>
            <p:spPr bwMode="hidden">
              <a:xfrm>
                <a:off x="3686" y="3810"/>
                <a:ext cx="532" cy="327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77831" name="Oval 7"/>
              <p:cNvSpPr>
                <a:spLocks noChangeArrowheads="1"/>
              </p:cNvSpPr>
              <p:nvPr/>
            </p:nvSpPr>
            <p:spPr bwMode="hidden">
              <a:xfrm>
                <a:off x="3726" y="3840"/>
                <a:ext cx="452" cy="275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0980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77832" name="Oval 8"/>
              <p:cNvSpPr>
                <a:spLocks noChangeArrowheads="1"/>
              </p:cNvSpPr>
              <p:nvPr/>
            </p:nvSpPr>
            <p:spPr bwMode="hidden">
              <a:xfrm>
                <a:off x="3782" y="3872"/>
                <a:ext cx="344" cy="207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77833" name="Oval 9"/>
              <p:cNvSpPr>
                <a:spLocks noChangeArrowheads="1"/>
              </p:cNvSpPr>
              <p:nvPr/>
            </p:nvSpPr>
            <p:spPr bwMode="hidden">
              <a:xfrm>
                <a:off x="3822" y="3896"/>
                <a:ext cx="262" cy="159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77834" name="Oval 10"/>
              <p:cNvSpPr>
                <a:spLocks noChangeArrowheads="1"/>
              </p:cNvSpPr>
              <p:nvPr/>
            </p:nvSpPr>
            <p:spPr bwMode="hidden">
              <a:xfrm>
                <a:off x="3856" y="3922"/>
                <a:ext cx="192" cy="107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77835" name="Freeform 11"/>
              <p:cNvSpPr>
                <a:spLocks/>
              </p:cNvSpPr>
              <p:nvPr/>
            </p:nvSpPr>
            <p:spPr bwMode="hidden">
              <a:xfrm>
                <a:off x="3575" y="3715"/>
                <a:ext cx="383" cy="161"/>
              </a:xfrm>
              <a:custGeom>
                <a:avLst/>
                <a:gdLst/>
                <a:ahLst/>
                <a:cxnLst>
                  <a:cxn ang="0">
                    <a:pos x="376" y="12"/>
                  </a:cxn>
                  <a:cxn ang="0">
                    <a:pos x="257" y="24"/>
                  </a:cxn>
                  <a:cxn ang="0">
                    <a:pos x="149" y="54"/>
                  </a:cxn>
                  <a:cxn ang="0">
                    <a:pos x="101" y="77"/>
                  </a:cxn>
                  <a:cxn ang="0">
                    <a:pos x="59" y="101"/>
                  </a:cxn>
                  <a:cxn ang="0">
                    <a:pos x="24" y="131"/>
                  </a:cxn>
                  <a:cxn ang="0">
                    <a:pos x="0" y="161"/>
                  </a:cxn>
                  <a:cxn ang="0">
                    <a:pos x="0" y="137"/>
                  </a:cxn>
                  <a:cxn ang="0">
                    <a:pos x="29" y="107"/>
                  </a:cxn>
                  <a:cxn ang="0">
                    <a:pos x="65" y="83"/>
                  </a:cxn>
                  <a:cxn ang="0">
                    <a:pos x="155" y="36"/>
                  </a:cxn>
                  <a:cxn ang="0">
                    <a:pos x="257" y="12"/>
                  </a:cxn>
                  <a:cxn ang="0">
                    <a:pos x="376" y="0"/>
                  </a:cxn>
                  <a:cxn ang="0">
                    <a:pos x="376" y="0"/>
                  </a:cxn>
                  <a:cxn ang="0">
                    <a:pos x="382" y="0"/>
                  </a:cxn>
                  <a:cxn ang="0">
                    <a:pos x="382" y="12"/>
                  </a:cxn>
                  <a:cxn ang="0">
                    <a:pos x="376" y="12"/>
                  </a:cxn>
                  <a:cxn ang="0">
                    <a:pos x="376" y="12"/>
                  </a:cxn>
                  <a:cxn ang="0">
                    <a:pos x="376" y="12"/>
                  </a:cxn>
                </a:cxnLst>
                <a:rect l="0" t="0" r="r" b="b"/>
                <a:pathLst>
                  <a:path w="382" h="161">
                    <a:moveTo>
                      <a:pt x="376" y="12"/>
                    </a:moveTo>
                    <a:lnTo>
                      <a:pt x="257" y="24"/>
                    </a:lnTo>
                    <a:lnTo>
                      <a:pt x="149" y="54"/>
                    </a:lnTo>
                    <a:lnTo>
                      <a:pt x="101" y="77"/>
                    </a:lnTo>
                    <a:lnTo>
                      <a:pt x="59" y="101"/>
                    </a:lnTo>
                    <a:lnTo>
                      <a:pt x="24" y="131"/>
                    </a:lnTo>
                    <a:lnTo>
                      <a:pt x="0" y="161"/>
                    </a:lnTo>
                    <a:lnTo>
                      <a:pt x="0" y="137"/>
                    </a:lnTo>
                    <a:lnTo>
                      <a:pt x="29" y="107"/>
                    </a:lnTo>
                    <a:lnTo>
                      <a:pt x="65" y="83"/>
                    </a:lnTo>
                    <a:lnTo>
                      <a:pt x="155" y="36"/>
                    </a:lnTo>
                    <a:lnTo>
                      <a:pt x="257" y="12"/>
                    </a:lnTo>
                    <a:lnTo>
                      <a:pt x="376" y="0"/>
                    </a:lnTo>
                    <a:lnTo>
                      <a:pt x="376" y="0"/>
                    </a:lnTo>
                    <a:lnTo>
                      <a:pt x="382" y="0"/>
                    </a:lnTo>
                    <a:lnTo>
                      <a:pt x="382" y="12"/>
                    </a:lnTo>
                    <a:lnTo>
                      <a:pt x="376" y="12"/>
                    </a:lnTo>
                    <a:lnTo>
                      <a:pt x="376" y="12"/>
                    </a:lnTo>
                    <a:lnTo>
                      <a:pt x="376" y="1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77836" name="Freeform 12"/>
              <p:cNvSpPr>
                <a:spLocks/>
              </p:cNvSpPr>
              <p:nvPr/>
            </p:nvSpPr>
            <p:spPr bwMode="hidden">
              <a:xfrm>
                <a:off x="3695" y="4170"/>
                <a:ext cx="444" cy="66"/>
              </a:xfrm>
              <a:custGeom>
                <a:avLst/>
                <a:gdLst/>
                <a:ahLst/>
                <a:cxnLst>
                  <a:cxn ang="0">
                    <a:pos x="257" y="54"/>
                  </a:cxn>
                  <a:cxn ang="0">
                    <a:pos x="353" y="48"/>
                  </a:cxn>
                  <a:cxn ang="0">
                    <a:pos x="443" y="24"/>
                  </a:cxn>
                  <a:cxn ang="0">
                    <a:pos x="443" y="36"/>
                  </a:cxn>
                  <a:cxn ang="0">
                    <a:pos x="353" y="60"/>
                  </a:cxn>
                  <a:cxn ang="0">
                    <a:pos x="257" y="66"/>
                  </a:cxn>
                  <a:cxn ang="0">
                    <a:pos x="186" y="60"/>
                  </a:cxn>
                  <a:cxn ang="0">
                    <a:pos x="120" y="48"/>
                  </a:cxn>
                  <a:cxn ang="0">
                    <a:pos x="60" y="36"/>
                  </a:cxn>
                  <a:cxn ang="0">
                    <a:pos x="0" y="12"/>
                  </a:cxn>
                  <a:cxn ang="0">
                    <a:pos x="0" y="0"/>
                  </a:cxn>
                  <a:cxn ang="0">
                    <a:pos x="54" y="24"/>
                  </a:cxn>
                  <a:cxn ang="0">
                    <a:pos x="120" y="36"/>
                  </a:cxn>
                  <a:cxn ang="0">
                    <a:pos x="186" y="48"/>
                  </a:cxn>
                  <a:cxn ang="0">
                    <a:pos x="257" y="54"/>
                  </a:cxn>
                  <a:cxn ang="0">
                    <a:pos x="257" y="54"/>
                  </a:cxn>
                </a:cxnLst>
                <a:rect l="0" t="0" r="r" b="b"/>
                <a:pathLst>
                  <a:path w="443" h="66">
                    <a:moveTo>
                      <a:pt x="257" y="54"/>
                    </a:moveTo>
                    <a:lnTo>
                      <a:pt x="353" y="48"/>
                    </a:lnTo>
                    <a:lnTo>
                      <a:pt x="443" y="24"/>
                    </a:lnTo>
                    <a:lnTo>
                      <a:pt x="443" y="36"/>
                    </a:lnTo>
                    <a:lnTo>
                      <a:pt x="353" y="60"/>
                    </a:lnTo>
                    <a:lnTo>
                      <a:pt x="257" y="66"/>
                    </a:lnTo>
                    <a:lnTo>
                      <a:pt x="186" y="60"/>
                    </a:lnTo>
                    <a:lnTo>
                      <a:pt x="120" y="48"/>
                    </a:lnTo>
                    <a:lnTo>
                      <a:pt x="60" y="36"/>
                    </a:lnTo>
                    <a:lnTo>
                      <a:pt x="0" y="12"/>
                    </a:lnTo>
                    <a:lnTo>
                      <a:pt x="0" y="0"/>
                    </a:lnTo>
                    <a:lnTo>
                      <a:pt x="54" y="24"/>
                    </a:lnTo>
                    <a:lnTo>
                      <a:pt x="120" y="36"/>
                    </a:lnTo>
                    <a:lnTo>
                      <a:pt x="186" y="48"/>
                    </a:lnTo>
                    <a:lnTo>
                      <a:pt x="257" y="54"/>
                    </a:lnTo>
                    <a:lnTo>
                      <a:pt x="257" y="5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shade val="84706"/>
                      <a:invGamma/>
                    </a:schemeClr>
                  </a:gs>
                  <a:gs pos="100000">
                    <a:schemeClr val="accent2"/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77837" name="Freeform 13"/>
              <p:cNvSpPr>
                <a:spLocks/>
              </p:cNvSpPr>
              <p:nvPr/>
            </p:nvSpPr>
            <p:spPr bwMode="hidden">
              <a:xfrm>
                <a:off x="3527" y="3906"/>
                <a:ext cx="89" cy="216"/>
              </a:xfrm>
              <a:custGeom>
                <a:avLst/>
                <a:gdLst/>
                <a:ahLst/>
                <a:cxnLst>
                  <a:cxn ang="0">
                    <a:pos x="12" y="66"/>
                  </a:cxn>
                  <a:cxn ang="0">
                    <a:pos x="18" y="108"/>
                  </a:cxn>
                  <a:cxn ang="0">
                    <a:pos x="36" y="144"/>
                  </a:cxn>
                  <a:cxn ang="0">
                    <a:pos x="60" y="180"/>
                  </a:cxn>
                  <a:cxn ang="0">
                    <a:pos x="89" y="216"/>
                  </a:cxn>
                  <a:cxn ang="0">
                    <a:pos x="72" y="216"/>
                  </a:cxn>
                  <a:cxn ang="0">
                    <a:pos x="42" y="180"/>
                  </a:cxn>
                  <a:cxn ang="0">
                    <a:pos x="18" y="144"/>
                  </a:cxn>
                  <a:cxn ang="0">
                    <a:pos x="6" y="108"/>
                  </a:cxn>
                  <a:cxn ang="0">
                    <a:pos x="0" y="66"/>
                  </a:cxn>
                  <a:cxn ang="0">
                    <a:pos x="0" y="30"/>
                  </a:cxn>
                  <a:cxn ang="0">
                    <a:pos x="12" y="0"/>
                  </a:cxn>
                  <a:cxn ang="0">
                    <a:pos x="30" y="0"/>
                  </a:cxn>
                  <a:cxn ang="0">
                    <a:pos x="18" y="30"/>
                  </a:cxn>
                  <a:cxn ang="0">
                    <a:pos x="12" y="66"/>
                  </a:cxn>
                  <a:cxn ang="0">
                    <a:pos x="12" y="66"/>
                  </a:cxn>
                </a:cxnLst>
                <a:rect l="0" t="0" r="r" b="b"/>
                <a:pathLst>
                  <a:path w="89" h="216">
                    <a:moveTo>
                      <a:pt x="12" y="66"/>
                    </a:moveTo>
                    <a:lnTo>
                      <a:pt x="18" y="108"/>
                    </a:lnTo>
                    <a:lnTo>
                      <a:pt x="36" y="144"/>
                    </a:lnTo>
                    <a:lnTo>
                      <a:pt x="60" y="180"/>
                    </a:lnTo>
                    <a:lnTo>
                      <a:pt x="89" y="216"/>
                    </a:lnTo>
                    <a:lnTo>
                      <a:pt x="72" y="216"/>
                    </a:lnTo>
                    <a:lnTo>
                      <a:pt x="42" y="180"/>
                    </a:lnTo>
                    <a:lnTo>
                      <a:pt x="18" y="144"/>
                    </a:lnTo>
                    <a:lnTo>
                      <a:pt x="6" y="108"/>
                    </a:lnTo>
                    <a:lnTo>
                      <a:pt x="0" y="66"/>
                    </a:lnTo>
                    <a:lnTo>
                      <a:pt x="0" y="30"/>
                    </a:lnTo>
                    <a:lnTo>
                      <a:pt x="12" y="0"/>
                    </a:lnTo>
                    <a:lnTo>
                      <a:pt x="30" y="0"/>
                    </a:lnTo>
                    <a:lnTo>
                      <a:pt x="18" y="30"/>
                    </a:lnTo>
                    <a:lnTo>
                      <a:pt x="12" y="66"/>
                    </a:lnTo>
                    <a:lnTo>
                      <a:pt x="12" y="6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77838" name="Freeform 14"/>
              <p:cNvSpPr>
                <a:spLocks/>
              </p:cNvSpPr>
              <p:nvPr/>
            </p:nvSpPr>
            <p:spPr bwMode="hidden">
              <a:xfrm>
                <a:off x="3569" y="3745"/>
                <a:ext cx="750" cy="461"/>
              </a:xfrm>
              <a:custGeom>
                <a:avLst/>
                <a:gdLst/>
                <a:ahLst/>
                <a:cxnLst>
                  <a:cxn ang="0">
                    <a:pos x="382" y="443"/>
                  </a:cxn>
                  <a:cxn ang="0">
                    <a:pos x="311" y="437"/>
                  </a:cxn>
                  <a:cxn ang="0">
                    <a:pos x="245" y="425"/>
                  </a:cxn>
                  <a:cxn ang="0">
                    <a:pos x="185" y="407"/>
                  </a:cxn>
                  <a:cxn ang="0">
                    <a:pos x="131" y="383"/>
                  </a:cxn>
                  <a:cxn ang="0">
                    <a:pos x="83" y="347"/>
                  </a:cxn>
                  <a:cxn ang="0">
                    <a:pos x="53" y="311"/>
                  </a:cxn>
                  <a:cxn ang="0">
                    <a:pos x="30" y="269"/>
                  </a:cxn>
                  <a:cxn ang="0">
                    <a:pos x="24" y="227"/>
                  </a:cxn>
                  <a:cxn ang="0">
                    <a:pos x="30" y="185"/>
                  </a:cxn>
                  <a:cxn ang="0">
                    <a:pos x="53" y="143"/>
                  </a:cxn>
                  <a:cxn ang="0">
                    <a:pos x="83" y="107"/>
                  </a:cxn>
                  <a:cxn ang="0">
                    <a:pos x="131" y="77"/>
                  </a:cxn>
                  <a:cxn ang="0">
                    <a:pos x="185" y="47"/>
                  </a:cxn>
                  <a:cxn ang="0">
                    <a:pos x="245" y="30"/>
                  </a:cxn>
                  <a:cxn ang="0">
                    <a:pos x="311" y="18"/>
                  </a:cxn>
                  <a:cxn ang="0">
                    <a:pos x="382" y="12"/>
                  </a:cxn>
                  <a:cxn ang="0">
                    <a:pos x="478" y="18"/>
                  </a:cxn>
                  <a:cxn ang="0">
                    <a:pos x="562" y="41"/>
                  </a:cxn>
                  <a:cxn ang="0">
                    <a:pos x="562" y="36"/>
                  </a:cxn>
                  <a:cxn ang="0">
                    <a:pos x="562" y="30"/>
                  </a:cxn>
                  <a:cxn ang="0">
                    <a:pos x="478" y="6"/>
                  </a:cxn>
                  <a:cxn ang="0">
                    <a:pos x="382" y="0"/>
                  </a:cxn>
                  <a:cxn ang="0">
                    <a:pos x="305" y="6"/>
                  </a:cxn>
                  <a:cxn ang="0">
                    <a:pos x="233" y="18"/>
                  </a:cxn>
                  <a:cxn ang="0">
                    <a:pos x="167" y="41"/>
                  </a:cxn>
                  <a:cxn ang="0">
                    <a:pos x="113" y="65"/>
                  </a:cxn>
                  <a:cxn ang="0">
                    <a:pos x="65" y="101"/>
                  </a:cxn>
                  <a:cxn ang="0">
                    <a:pos x="30" y="137"/>
                  </a:cxn>
                  <a:cxn ang="0">
                    <a:pos x="6" y="179"/>
                  </a:cxn>
                  <a:cxn ang="0">
                    <a:pos x="0" y="227"/>
                  </a:cxn>
                  <a:cxn ang="0">
                    <a:pos x="6" y="275"/>
                  </a:cxn>
                  <a:cxn ang="0">
                    <a:pos x="30" y="317"/>
                  </a:cxn>
                  <a:cxn ang="0">
                    <a:pos x="65" y="359"/>
                  </a:cxn>
                  <a:cxn ang="0">
                    <a:pos x="113" y="395"/>
                  </a:cxn>
                  <a:cxn ang="0">
                    <a:pos x="167" y="419"/>
                  </a:cxn>
                  <a:cxn ang="0">
                    <a:pos x="233" y="443"/>
                  </a:cxn>
                  <a:cxn ang="0">
                    <a:pos x="305" y="455"/>
                  </a:cxn>
                  <a:cxn ang="0">
                    <a:pos x="382" y="461"/>
                  </a:cxn>
                  <a:cxn ang="0">
                    <a:pos x="448" y="455"/>
                  </a:cxn>
                  <a:cxn ang="0">
                    <a:pos x="508" y="449"/>
                  </a:cxn>
                  <a:cxn ang="0">
                    <a:pos x="609" y="413"/>
                  </a:cxn>
                  <a:cxn ang="0">
                    <a:pos x="657" y="389"/>
                  </a:cxn>
                  <a:cxn ang="0">
                    <a:pos x="693" y="359"/>
                  </a:cxn>
                  <a:cxn ang="0">
                    <a:pos x="723" y="329"/>
                  </a:cxn>
                  <a:cxn ang="0">
                    <a:pos x="747" y="293"/>
                  </a:cxn>
                  <a:cxn ang="0">
                    <a:pos x="741" y="287"/>
                  </a:cxn>
                  <a:cxn ang="0">
                    <a:pos x="729" y="281"/>
                  </a:cxn>
                  <a:cxn ang="0">
                    <a:pos x="711" y="317"/>
                  </a:cxn>
                  <a:cxn ang="0">
                    <a:pos x="681" y="347"/>
                  </a:cxn>
                  <a:cxn ang="0">
                    <a:pos x="645" y="377"/>
                  </a:cxn>
                  <a:cxn ang="0">
                    <a:pos x="604" y="401"/>
                  </a:cxn>
                  <a:cxn ang="0">
                    <a:pos x="502" y="431"/>
                  </a:cxn>
                  <a:cxn ang="0">
                    <a:pos x="442" y="443"/>
                  </a:cxn>
                  <a:cxn ang="0">
                    <a:pos x="382" y="443"/>
                  </a:cxn>
                  <a:cxn ang="0">
                    <a:pos x="382" y="443"/>
                  </a:cxn>
                </a:cxnLst>
                <a:rect l="0" t="0" r="r" b="b"/>
                <a:pathLst>
                  <a:path w="747" h="461">
                    <a:moveTo>
                      <a:pt x="382" y="443"/>
                    </a:moveTo>
                    <a:lnTo>
                      <a:pt x="311" y="437"/>
                    </a:lnTo>
                    <a:lnTo>
                      <a:pt x="245" y="425"/>
                    </a:lnTo>
                    <a:lnTo>
                      <a:pt x="185" y="407"/>
                    </a:lnTo>
                    <a:lnTo>
                      <a:pt x="131" y="383"/>
                    </a:lnTo>
                    <a:lnTo>
                      <a:pt x="83" y="347"/>
                    </a:lnTo>
                    <a:lnTo>
                      <a:pt x="53" y="311"/>
                    </a:lnTo>
                    <a:lnTo>
                      <a:pt x="30" y="269"/>
                    </a:lnTo>
                    <a:lnTo>
                      <a:pt x="24" y="227"/>
                    </a:lnTo>
                    <a:lnTo>
                      <a:pt x="30" y="185"/>
                    </a:lnTo>
                    <a:lnTo>
                      <a:pt x="53" y="143"/>
                    </a:lnTo>
                    <a:lnTo>
                      <a:pt x="83" y="107"/>
                    </a:lnTo>
                    <a:lnTo>
                      <a:pt x="131" y="77"/>
                    </a:lnTo>
                    <a:lnTo>
                      <a:pt x="185" y="47"/>
                    </a:lnTo>
                    <a:lnTo>
                      <a:pt x="245" y="30"/>
                    </a:lnTo>
                    <a:lnTo>
                      <a:pt x="311" y="18"/>
                    </a:lnTo>
                    <a:lnTo>
                      <a:pt x="382" y="12"/>
                    </a:lnTo>
                    <a:lnTo>
                      <a:pt x="478" y="18"/>
                    </a:lnTo>
                    <a:lnTo>
                      <a:pt x="562" y="41"/>
                    </a:lnTo>
                    <a:lnTo>
                      <a:pt x="562" y="36"/>
                    </a:lnTo>
                    <a:lnTo>
                      <a:pt x="562" y="30"/>
                    </a:lnTo>
                    <a:lnTo>
                      <a:pt x="478" y="6"/>
                    </a:lnTo>
                    <a:lnTo>
                      <a:pt x="382" y="0"/>
                    </a:lnTo>
                    <a:lnTo>
                      <a:pt x="305" y="6"/>
                    </a:lnTo>
                    <a:lnTo>
                      <a:pt x="233" y="18"/>
                    </a:lnTo>
                    <a:lnTo>
                      <a:pt x="167" y="41"/>
                    </a:lnTo>
                    <a:lnTo>
                      <a:pt x="113" y="65"/>
                    </a:lnTo>
                    <a:lnTo>
                      <a:pt x="65" y="101"/>
                    </a:lnTo>
                    <a:lnTo>
                      <a:pt x="30" y="137"/>
                    </a:lnTo>
                    <a:lnTo>
                      <a:pt x="6" y="179"/>
                    </a:lnTo>
                    <a:lnTo>
                      <a:pt x="0" y="227"/>
                    </a:lnTo>
                    <a:lnTo>
                      <a:pt x="6" y="275"/>
                    </a:lnTo>
                    <a:lnTo>
                      <a:pt x="30" y="317"/>
                    </a:lnTo>
                    <a:lnTo>
                      <a:pt x="65" y="359"/>
                    </a:lnTo>
                    <a:lnTo>
                      <a:pt x="113" y="395"/>
                    </a:lnTo>
                    <a:lnTo>
                      <a:pt x="167" y="419"/>
                    </a:lnTo>
                    <a:lnTo>
                      <a:pt x="233" y="443"/>
                    </a:lnTo>
                    <a:lnTo>
                      <a:pt x="305" y="455"/>
                    </a:lnTo>
                    <a:lnTo>
                      <a:pt x="382" y="461"/>
                    </a:lnTo>
                    <a:lnTo>
                      <a:pt x="448" y="455"/>
                    </a:lnTo>
                    <a:lnTo>
                      <a:pt x="508" y="449"/>
                    </a:lnTo>
                    <a:lnTo>
                      <a:pt x="609" y="413"/>
                    </a:lnTo>
                    <a:lnTo>
                      <a:pt x="657" y="389"/>
                    </a:lnTo>
                    <a:lnTo>
                      <a:pt x="693" y="359"/>
                    </a:lnTo>
                    <a:lnTo>
                      <a:pt x="723" y="329"/>
                    </a:lnTo>
                    <a:lnTo>
                      <a:pt x="747" y="293"/>
                    </a:lnTo>
                    <a:lnTo>
                      <a:pt x="741" y="287"/>
                    </a:lnTo>
                    <a:lnTo>
                      <a:pt x="729" y="281"/>
                    </a:lnTo>
                    <a:lnTo>
                      <a:pt x="711" y="317"/>
                    </a:lnTo>
                    <a:lnTo>
                      <a:pt x="681" y="347"/>
                    </a:lnTo>
                    <a:lnTo>
                      <a:pt x="645" y="377"/>
                    </a:lnTo>
                    <a:lnTo>
                      <a:pt x="604" y="401"/>
                    </a:lnTo>
                    <a:lnTo>
                      <a:pt x="502" y="431"/>
                    </a:lnTo>
                    <a:lnTo>
                      <a:pt x="442" y="443"/>
                    </a:lnTo>
                    <a:lnTo>
                      <a:pt x="382" y="443"/>
                    </a:lnTo>
                    <a:lnTo>
                      <a:pt x="382" y="443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path path="rect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77839" name="Freeform 15"/>
              <p:cNvSpPr>
                <a:spLocks/>
              </p:cNvSpPr>
              <p:nvPr/>
            </p:nvSpPr>
            <p:spPr bwMode="hidden">
              <a:xfrm>
                <a:off x="4037" y="3721"/>
                <a:ext cx="96" cy="3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12"/>
                  </a:cxn>
                  <a:cxn ang="0">
                    <a:pos x="48" y="18"/>
                  </a:cxn>
                  <a:cxn ang="0">
                    <a:pos x="96" y="30"/>
                  </a:cxn>
                  <a:cxn ang="0">
                    <a:pos x="96" y="24"/>
                  </a:cxn>
                  <a:cxn ang="0">
                    <a:pos x="96" y="18"/>
                  </a:cxn>
                  <a:cxn ang="0">
                    <a:pos x="48" y="12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96" h="30">
                    <a:moveTo>
                      <a:pt x="0" y="0"/>
                    </a:moveTo>
                    <a:lnTo>
                      <a:pt x="0" y="12"/>
                    </a:lnTo>
                    <a:lnTo>
                      <a:pt x="48" y="18"/>
                    </a:lnTo>
                    <a:lnTo>
                      <a:pt x="96" y="30"/>
                    </a:lnTo>
                    <a:lnTo>
                      <a:pt x="96" y="24"/>
                    </a:lnTo>
                    <a:lnTo>
                      <a:pt x="96" y="18"/>
                    </a:lnTo>
                    <a:lnTo>
                      <a:pt x="48" y="12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77840" name="Oval 16"/>
              <p:cNvSpPr>
                <a:spLocks noChangeArrowheads="1"/>
              </p:cNvSpPr>
              <p:nvPr/>
            </p:nvSpPr>
            <p:spPr bwMode="hidden">
              <a:xfrm>
                <a:off x="3910" y="3948"/>
                <a:ext cx="84" cy="53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</p:grpSp>
        <p:grpSp>
          <p:nvGrpSpPr>
            <p:cNvPr id="2059" name="Group 17"/>
            <p:cNvGrpSpPr>
              <a:grpSpLocks/>
            </p:cNvGrpSpPr>
            <p:nvPr userDrawn="1"/>
          </p:nvGrpSpPr>
          <p:grpSpPr bwMode="auto">
            <a:xfrm>
              <a:off x="1776" y="3631"/>
              <a:ext cx="1626" cy="683"/>
              <a:chOff x="1776" y="3631"/>
              <a:chExt cx="1626" cy="683"/>
            </a:xfrm>
          </p:grpSpPr>
          <p:sp>
            <p:nvSpPr>
              <p:cNvPr id="77842" name="Oval 18"/>
              <p:cNvSpPr>
                <a:spLocks noChangeArrowheads="1"/>
              </p:cNvSpPr>
              <p:nvPr/>
            </p:nvSpPr>
            <p:spPr bwMode="hidden">
              <a:xfrm>
                <a:off x="2268" y="3934"/>
                <a:ext cx="638" cy="377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87843"/>
                      <a:invGamma/>
                    </a:schemeClr>
                  </a:gs>
                  <a:gs pos="100000">
                    <a:schemeClr val="accent2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77843" name="Oval 19"/>
              <p:cNvSpPr>
                <a:spLocks noChangeArrowheads="1"/>
              </p:cNvSpPr>
              <p:nvPr/>
            </p:nvSpPr>
            <p:spPr bwMode="hidden">
              <a:xfrm>
                <a:off x="2314" y="3958"/>
                <a:ext cx="543" cy="332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77844" name="Oval 20"/>
              <p:cNvSpPr>
                <a:spLocks noChangeArrowheads="1"/>
              </p:cNvSpPr>
              <p:nvPr/>
            </p:nvSpPr>
            <p:spPr bwMode="hidden">
              <a:xfrm>
                <a:off x="2341" y="3979"/>
                <a:ext cx="501" cy="299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0980"/>
                      <a:invGamma/>
                    </a:schemeClr>
                  </a:gs>
                  <a:gs pos="100000">
                    <a:schemeClr val="accent2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77845" name="Oval 21"/>
              <p:cNvSpPr>
                <a:spLocks noChangeArrowheads="1"/>
              </p:cNvSpPr>
              <p:nvPr/>
            </p:nvSpPr>
            <p:spPr bwMode="hidden">
              <a:xfrm>
                <a:off x="2368" y="3997"/>
                <a:ext cx="444" cy="258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8784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77846" name="Oval 22"/>
              <p:cNvSpPr>
                <a:spLocks noChangeArrowheads="1"/>
              </p:cNvSpPr>
              <p:nvPr/>
            </p:nvSpPr>
            <p:spPr bwMode="hidden">
              <a:xfrm>
                <a:off x="2385" y="4005"/>
                <a:ext cx="413" cy="240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77847" name="Oval 23"/>
              <p:cNvSpPr>
                <a:spLocks noChangeArrowheads="1"/>
              </p:cNvSpPr>
              <p:nvPr/>
            </p:nvSpPr>
            <p:spPr bwMode="hidden">
              <a:xfrm>
                <a:off x="2437" y="4026"/>
                <a:ext cx="306" cy="192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8784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77848" name="Oval 24"/>
              <p:cNvSpPr>
                <a:spLocks noChangeArrowheads="1"/>
              </p:cNvSpPr>
              <p:nvPr/>
            </p:nvSpPr>
            <p:spPr bwMode="hidden">
              <a:xfrm>
                <a:off x="2476" y="4056"/>
                <a:ext cx="227" cy="135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77849" name="Oval 25"/>
              <p:cNvSpPr>
                <a:spLocks noChangeArrowheads="1"/>
              </p:cNvSpPr>
              <p:nvPr/>
            </p:nvSpPr>
            <p:spPr bwMode="hidden">
              <a:xfrm>
                <a:off x="2542" y="4097"/>
                <a:ext cx="90" cy="60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77850" name="Freeform 26"/>
              <p:cNvSpPr>
                <a:spLocks/>
              </p:cNvSpPr>
              <p:nvPr/>
            </p:nvSpPr>
            <p:spPr bwMode="hidden">
              <a:xfrm>
                <a:off x="2585" y="3822"/>
                <a:ext cx="449" cy="186"/>
              </a:xfrm>
              <a:custGeom>
                <a:avLst/>
                <a:gdLst/>
                <a:ahLst/>
                <a:cxnLst>
                  <a:cxn ang="0">
                    <a:pos x="6" y="6"/>
                  </a:cxn>
                  <a:cxn ang="0">
                    <a:pos x="78" y="12"/>
                  </a:cxn>
                  <a:cxn ang="0">
                    <a:pos x="150" y="18"/>
                  </a:cxn>
                  <a:cxn ang="0">
                    <a:pos x="215" y="36"/>
                  </a:cxn>
                  <a:cxn ang="0">
                    <a:pos x="275" y="60"/>
                  </a:cxn>
                  <a:cxn ang="0">
                    <a:pos x="329" y="84"/>
                  </a:cxn>
                  <a:cxn ang="0">
                    <a:pos x="377" y="114"/>
                  </a:cxn>
                  <a:cxn ang="0">
                    <a:pos x="419" y="150"/>
                  </a:cxn>
                  <a:cxn ang="0">
                    <a:pos x="448" y="186"/>
                  </a:cxn>
                  <a:cxn ang="0">
                    <a:pos x="448" y="162"/>
                  </a:cxn>
                  <a:cxn ang="0">
                    <a:pos x="413" y="126"/>
                  </a:cxn>
                  <a:cxn ang="0">
                    <a:pos x="371" y="96"/>
                  </a:cxn>
                  <a:cxn ang="0">
                    <a:pos x="323" y="66"/>
                  </a:cxn>
                  <a:cxn ang="0">
                    <a:pos x="269" y="48"/>
                  </a:cxn>
                  <a:cxn ang="0">
                    <a:pos x="144" y="12"/>
                  </a:cxn>
                  <a:cxn ang="0">
                    <a:pos x="78" y="6"/>
                  </a:cxn>
                  <a:cxn ang="0">
                    <a:pos x="6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6" y="6"/>
                  </a:cxn>
                  <a:cxn ang="0">
                    <a:pos x="6" y="6"/>
                  </a:cxn>
                </a:cxnLst>
                <a:rect l="0" t="0" r="r" b="b"/>
                <a:pathLst>
                  <a:path w="448" h="186">
                    <a:moveTo>
                      <a:pt x="6" y="6"/>
                    </a:moveTo>
                    <a:lnTo>
                      <a:pt x="78" y="12"/>
                    </a:lnTo>
                    <a:lnTo>
                      <a:pt x="150" y="18"/>
                    </a:lnTo>
                    <a:lnTo>
                      <a:pt x="215" y="36"/>
                    </a:lnTo>
                    <a:lnTo>
                      <a:pt x="275" y="60"/>
                    </a:lnTo>
                    <a:lnTo>
                      <a:pt x="329" y="84"/>
                    </a:lnTo>
                    <a:lnTo>
                      <a:pt x="377" y="114"/>
                    </a:lnTo>
                    <a:lnTo>
                      <a:pt x="419" y="150"/>
                    </a:lnTo>
                    <a:lnTo>
                      <a:pt x="448" y="186"/>
                    </a:lnTo>
                    <a:lnTo>
                      <a:pt x="448" y="162"/>
                    </a:lnTo>
                    <a:lnTo>
                      <a:pt x="413" y="126"/>
                    </a:lnTo>
                    <a:lnTo>
                      <a:pt x="371" y="96"/>
                    </a:lnTo>
                    <a:lnTo>
                      <a:pt x="323" y="66"/>
                    </a:lnTo>
                    <a:lnTo>
                      <a:pt x="269" y="48"/>
                    </a:lnTo>
                    <a:lnTo>
                      <a:pt x="144" y="12"/>
                    </a:lnTo>
                    <a:lnTo>
                      <a:pt x="78" y="6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6" y="6"/>
                    </a:lnTo>
                    <a:lnTo>
                      <a:pt x="6" y="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shade val="90980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77851" name="Freeform 27"/>
              <p:cNvSpPr>
                <a:spLocks/>
              </p:cNvSpPr>
              <p:nvPr/>
            </p:nvSpPr>
            <p:spPr bwMode="hidden">
              <a:xfrm>
                <a:off x="2142" y="3852"/>
                <a:ext cx="892" cy="462"/>
              </a:xfrm>
              <a:custGeom>
                <a:avLst/>
                <a:gdLst/>
                <a:ahLst/>
                <a:cxnLst>
                  <a:cxn ang="0">
                    <a:pos x="23" y="276"/>
                  </a:cxn>
                  <a:cxn ang="0">
                    <a:pos x="29" y="222"/>
                  </a:cxn>
                  <a:cxn ang="0">
                    <a:pos x="59" y="174"/>
                  </a:cxn>
                  <a:cxn ang="0">
                    <a:pos x="95" y="132"/>
                  </a:cxn>
                  <a:cxn ang="0">
                    <a:pos x="149" y="96"/>
                  </a:cxn>
                  <a:cxn ang="0">
                    <a:pos x="209" y="60"/>
                  </a:cxn>
                  <a:cxn ang="0">
                    <a:pos x="281" y="36"/>
                  </a:cxn>
                  <a:cxn ang="0">
                    <a:pos x="364" y="24"/>
                  </a:cxn>
                  <a:cxn ang="0">
                    <a:pos x="448" y="18"/>
                  </a:cxn>
                  <a:cxn ang="0">
                    <a:pos x="532" y="24"/>
                  </a:cxn>
                  <a:cxn ang="0">
                    <a:pos x="609" y="36"/>
                  </a:cxn>
                  <a:cxn ang="0">
                    <a:pos x="681" y="60"/>
                  </a:cxn>
                  <a:cxn ang="0">
                    <a:pos x="741" y="96"/>
                  </a:cxn>
                  <a:cxn ang="0">
                    <a:pos x="795" y="132"/>
                  </a:cxn>
                  <a:cxn ang="0">
                    <a:pos x="831" y="174"/>
                  </a:cxn>
                  <a:cxn ang="0">
                    <a:pos x="861" y="222"/>
                  </a:cxn>
                  <a:cxn ang="0">
                    <a:pos x="867" y="276"/>
                  </a:cxn>
                  <a:cxn ang="0">
                    <a:pos x="855" y="330"/>
                  </a:cxn>
                  <a:cxn ang="0">
                    <a:pos x="831" y="378"/>
                  </a:cxn>
                  <a:cxn ang="0">
                    <a:pos x="783" y="426"/>
                  </a:cxn>
                  <a:cxn ang="0">
                    <a:pos x="723" y="462"/>
                  </a:cxn>
                  <a:cxn ang="0">
                    <a:pos x="765" y="462"/>
                  </a:cxn>
                  <a:cxn ang="0">
                    <a:pos x="819" y="426"/>
                  </a:cxn>
                  <a:cxn ang="0">
                    <a:pos x="855" y="378"/>
                  </a:cxn>
                  <a:cxn ang="0">
                    <a:pos x="884" y="330"/>
                  </a:cxn>
                  <a:cxn ang="0">
                    <a:pos x="890" y="276"/>
                  </a:cxn>
                  <a:cxn ang="0">
                    <a:pos x="884" y="222"/>
                  </a:cxn>
                  <a:cxn ang="0">
                    <a:pos x="855" y="168"/>
                  </a:cxn>
                  <a:cxn ang="0">
                    <a:pos x="813" y="120"/>
                  </a:cxn>
                  <a:cxn ang="0">
                    <a:pos x="759" y="84"/>
                  </a:cxn>
                  <a:cxn ang="0">
                    <a:pos x="693" y="48"/>
                  </a:cxn>
                  <a:cxn ang="0">
                    <a:pos x="621" y="24"/>
                  </a:cxn>
                  <a:cxn ang="0">
                    <a:pos x="538" y="6"/>
                  </a:cxn>
                  <a:cxn ang="0">
                    <a:pos x="448" y="0"/>
                  </a:cxn>
                  <a:cxn ang="0">
                    <a:pos x="358" y="6"/>
                  </a:cxn>
                  <a:cxn ang="0">
                    <a:pos x="275" y="24"/>
                  </a:cxn>
                  <a:cxn ang="0">
                    <a:pos x="197" y="48"/>
                  </a:cxn>
                  <a:cxn ang="0">
                    <a:pos x="131" y="84"/>
                  </a:cxn>
                  <a:cxn ang="0">
                    <a:pos x="77" y="120"/>
                  </a:cxn>
                  <a:cxn ang="0">
                    <a:pos x="35" y="168"/>
                  </a:cxn>
                  <a:cxn ang="0">
                    <a:pos x="12" y="222"/>
                  </a:cxn>
                  <a:cxn ang="0">
                    <a:pos x="0" y="276"/>
                  </a:cxn>
                  <a:cxn ang="0">
                    <a:pos x="6" y="330"/>
                  </a:cxn>
                  <a:cxn ang="0">
                    <a:pos x="35" y="378"/>
                  </a:cxn>
                  <a:cxn ang="0">
                    <a:pos x="71" y="426"/>
                  </a:cxn>
                  <a:cxn ang="0">
                    <a:pos x="125" y="462"/>
                  </a:cxn>
                  <a:cxn ang="0">
                    <a:pos x="167" y="462"/>
                  </a:cxn>
                  <a:cxn ang="0">
                    <a:pos x="107" y="426"/>
                  </a:cxn>
                  <a:cxn ang="0">
                    <a:pos x="59" y="378"/>
                  </a:cxn>
                  <a:cxn ang="0">
                    <a:pos x="35" y="330"/>
                  </a:cxn>
                  <a:cxn ang="0">
                    <a:pos x="23" y="276"/>
                  </a:cxn>
                  <a:cxn ang="0">
                    <a:pos x="23" y="276"/>
                  </a:cxn>
                </a:cxnLst>
                <a:rect l="0" t="0" r="r" b="b"/>
                <a:pathLst>
                  <a:path w="890" h="462">
                    <a:moveTo>
                      <a:pt x="23" y="276"/>
                    </a:moveTo>
                    <a:lnTo>
                      <a:pt x="29" y="222"/>
                    </a:lnTo>
                    <a:lnTo>
                      <a:pt x="59" y="174"/>
                    </a:lnTo>
                    <a:lnTo>
                      <a:pt x="95" y="132"/>
                    </a:lnTo>
                    <a:lnTo>
                      <a:pt x="149" y="96"/>
                    </a:lnTo>
                    <a:lnTo>
                      <a:pt x="209" y="60"/>
                    </a:lnTo>
                    <a:lnTo>
                      <a:pt x="281" y="36"/>
                    </a:lnTo>
                    <a:lnTo>
                      <a:pt x="364" y="24"/>
                    </a:lnTo>
                    <a:lnTo>
                      <a:pt x="448" y="18"/>
                    </a:lnTo>
                    <a:lnTo>
                      <a:pt x="532" y="24"/>
                    </a:lnTo>
                    <a:lnTo>
                      <a:pt x="609" y="36"/>
                    </a:lnTo>
                    <a:lnTo>
                      <a:pt x="681" y="60"/>
                    </a:lnTo>
                    <a:lnTo>
                      <a:pt x="741" y="96"/>
                    </a:lnTo>
                    <a:lnTo>
                      <a:pt x="795" y="132"/>
                    </a:lnTo>
                    <a:lnTo>
                      <a:pt x="831" y="174"/>
                    </a:lnTo>
                    <a:lnTo>
                      <a:pt x="861" y="222"/>
                    </a:lnTo>
                    <a:lnTo>
                      <a:pt x="867" y="276"/>
                    </a:lnTo>
                    <a:lnTo>
                      <a:pt x="855" y="330"/>
                    </a:lnTo>
                    <a:lnTo>
                      <a:pt x="831" y="378"/>
                    </a:lnTo>
                    <a:lnTo>
                      <a:pt x="783" y="426"/>
                    </a:lnTo>
                    <a:lnTo>
                      <a:pt x="723" y="462"/>
                    </a:lnTo>
                    <a:lnTo>
                      <a:pt x="765" y="462"/>
                    </a:lnTo>
                    <a:lnTo>
                      <a:pt x="819" y="426"/>
                    </a:lnTo>
                    <a:lnTo>
                      <a:pt x="855" y="378"/>
                    </a:lnTo>
                    <a:lnTo>
                      <a:pt x="884" y="330"/>
                    </a:lnTo>
                    <a:lnTo>
                      <a:pt x="890" y="276"/>
                    </a:lnTo>
                    <a:lnTo>
                      <a:pt x="884" y="222"/>
                    </a:lnTo>
                    <a:lnTo>
                      <a:pt x="855" y="168"/>
                    </a:lnTo>
                    <a:lnTo>
                      <a:pt x="813" y="120"/>
                    </a:lnTo>
                    <a:lnTo>
                      <a:pt x="759" y="84"/>
                    </a:lnTo>
                    <a:lnTo>
                      <a:pt x="693" y="48"/>
                    </a:lnTo>
                    <a:lnTo>
                      <a:pt x="621" y="24"/>
                    </a:lnTo>
                    <a:lnTo>
                      <a:pt x="538" y="6"/>
                    </a:lnTo>
                    <a:lnTo>
                      <a:pt x="448" y="0"/>
                    </a:lnTo>
                    <a:lnTo>
                      <a:pt x="358" y="6"/>
                    </a:lnTo>
                    <a:lnTo>
                      <a:pt x="275" y="24"/>
                    </a:lnTo>
                    <a:lnTo>
                      <a:pt x="197" y="48"/>
                    </a:lnTo>
                    <a:lnTo>
                      <a:pt x="131" y="84"/>
                    </a:lnTo>
                    <a:lnTo>
                      <a:pt x="77" y="120"/>
                    </a:lnTo>
                    <a:lnTo>
                      <a:pt x="35" y="168"/>
                    </a:lnTo>
                    <a:lnTo>
                      <a:pt x="12" y="222"/>
                    </a:lnTo>
                    <a:lnTo>
                      <a:pt x="0" y="276"/>
                    </a:lnTo>
                    <a:lnTo>
                      <a:pt x="6" y="330"/>
                    </a:lnTo>
                    <a:lnTo>
                      <a:pt x="35" y="378"/>
                    </a:lnTo>
                    <a:lnTo>
                      <a:pt x="71" y="426"/>
                    </a:lnTo>
                    <a:lnTo>
                      <a:pt x="125" y="462"/>
                    </a:lnTo>
                    <a:lnTo>
                      <a:pt x="167" y="462"/>
                    </a:lnTo>
                    <a:lnTo>
                      <a:pt x="107" y="426"/>
                    </a:lnTo>
                    <a:lnTo>
                      <a:pt x="59" y="378"/>
                    </a:lnTo>
                    <a:lnTo>
                      <a:pt x="35" y="330"/>
                    </a:lnTo>
                    <a:lnTo>
                      <a:pt x="23" y="276"/>
                    </a:lnTo>
                    <a:lnTo>
                      <a:pt x="23" y="27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4706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77852" name="Freeform 28"/>
              <p:cNvSpPr>
                <a:spLocks/>
              </p:cNvSpPr>
              <p:nvPr/>
            </p:nvSpPr>
            <p:spPr bwMode="hidden">
              <a:xfrm>
                <a:off x="2082" y="3828"/>
                <a:ext cx="407" cy="486"/>
              </a:xfrm>
              <a:custGeom>
                <a:avLst/>
                <a:gdLst/>
                <a:ahLst/>
                <a:cxnLst>
                  <a:cxn ang="0">
                    <a:pos x="18" y="300"/>
                  </a:cxn>
                  <a:cxn ang="0">
                    <a:pos x="24" y="246"/>
                  </a:cxn>
                  <a:cxn ang="0">
                    <a:pos x="48" y="198"/>
                  </a:cxn>
                  <a:cxn ang="0">
                    <a:pos x="83" y="150"/>
                  </a:cxn>
                  <a:cxn ang="0">
                    <a:pos x="131" y="108"/>
                  </a:cxn>
                  <a:cxn ang="0">
                    <a:pos x="185" y="72"/>
                  </a:cxn>
                  <a:cxn ang="0">
                    <a:pos x="251" y="42"/>
                  </a:cxn>
                  <a:cxn ang="0">
                    <a:pos x="329" y="24"/>
                  </a:cxn>
                  <a:cxn ang="0">
                    <a:pos x="406" y="6"/>
                  </a:cxn>
                  <a:cxn ang="0">
                    <a:pos x="406" y="0"/>
                  </a:cxn>
                  <a:cxn ang="0">
                    <a:pos x="323" y="12"/>
                  </a:cxn>
                  <a:cxn ang="0">
                    <a:pos x="245" y="36"/>
                  </a:cxn>
                  <a:cxn ang="0">
                    <a:pos x="179" y="66"/>
                  </a:cxn>
                  <a:cxn ang="0">
                    <a:pos x="119" y="102"/>
                  </a:cxn>
                  <a:cxn ang="0">
                    <a:pos x="72" y="144"/>
                  </a:cxn>
                  <a:cxn ang="0">
                    <a:pos x="30" y="192"/>
                  </a:cxn>
                  <a:cxn ang="0">
                    <a:pos x="6" y="246"/>
                  </a:cxn>
                  <a:cxn ang="0">
                    <a:pos x="0" y="300"/>
                  </a:cxn>
                  <a:cxn ang="0">
                    <a:pos x="6" y="348"/>
                  </a:cxn>
                  <a:cxn ang="0">
                    <a:pos x="30" y="396"/>
                  </a:cxn>
                  <a:cxn ang="0">
                    <a:pos x="66" y="444"/>
                  </a:cxn>
                  <a:cxn ang="0">
                    <a:pos x="107" y="486"/>
                  </a:cxn>
                  <a:cxn ang="0">
                    <a:pos x="131" y="486"/>
                  </a:cxn>
                  <a:cxn ang="0">
                    <a:pos x="83" y="450"/>
                  </a:cxn>
                  <a:cxn ang="0">
                    <a:pos x="48" y="402"/>
                  </a:cxn>
                  <a:cxn ang="0">
                    <a:pos x="24" y="354"/>
                  </a:cxn>
                  <a:cxn ang="0">
                    <a:pos x="18" y="300"/>
                  </a:cxn>
                  <a:cxn ang="0">
                    <a:pos x="18" y="300"/>
                  </a:cxn>
                </a:cxnLst>
                <a:rect l="0" t="0" r="r" b="b"/>
                <a:pathLst>
                  <a:path w="406" h="486">
                    <a:moveTo>
                      <a:pt x="18" y="300"/>
                    </a:moveTo>
                    <a:lnTo>
                      <a:pt x="24" y="246"/>
                    </a:lnTo>
                    <a:lnTo>
                      <a:pt x="48" y="198"/>
                    </a:lnTo>
                    <a:lnTo>
                      <a:pt x="83" y="150"/>
                    </a:lnTo>
                    <a:lnTo>
                      <a:pt x="131" y="108"/>
                    </a:lnTo>
                    <a:lnTo>
                      <a:pt x="185" y="72"/>
                    </a:lnTo>
                    <a:lnTo>
                      <a:pt x="251" y="42"/>
                    </a:lnTo>
                    <a:lnTo>
                      <a:pt x="329" y="24"/>
                    </a:lnTo>
                    <a:lnTo>
                      <a:pt x="406" y="6"/>
                    </a:lnTo>
                    <a:lnTo>
                      <a:pt x="406" y="0"/>
                    </a:lnTo>
                    <a:lnTo>
                      <a:pt x="323" y="12"/>
                    </a:lnTo>
                    <a:lnTo>
                      <a:pt x="245" y="36"/>
                    </a:lnTo>
                    <a:lnTo>
                      <a:pt x="179" y="66"/>
                    </a:lnTo>
                    <a:lnTo>
                      <a:pt x="119" y="102"/>
                    </a:lnTo>
                    <a:lnTo>
                      <a:pt x="72" y="144"/>
                    </a:lnTo>
                    <a:lnTo>
                      <a:pt x="30" y="192"/>
                    </a:lnTo>
                    <a:lnTo>
                      <a:pt x="6" y="246"/>
                    </a:lnTo>
                    <a:lnTo>
                      <a:pt x="0" y="300"/>
                    </a:lnTo>
                    <a:lnTo>
                      <a:pt x="6" y="348"/>
                    </a:lnTo>
                    <a:lnTo>
                      <a:pt x="30" y="396"/>
                    </a:lnTo>
                    <a:lnTo>
                      <a:pt x="66" y="444"/>
                    </a:lnTo>
                    <a:lnTo>
                      <a:pt x="107" y="486"/>
                    </a:lnTo>
                    <a:lnTo>
                      <a:pt x="131" y="486"/>
                    </a:lnTo>
                    <a:lnTo>
                      <a:pt x="83" y="450"/>
                    </a:lnTo>
                    <a:lnTo>
                      <a:pt x="48" y="402"/>
                    </a:lnTo>
                    <a:lnTo>
                      <a:pt x="24" y="354"/>
                    </a:lnTo>
                    <a:lnTo>
                      <a:pt x="18" y="300"/>
                    </a:lnTo>
                    <a:lnTo>
                      <a:pt x="18" y="30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77853" name="Freeform 29"/>
              <p:cNvSpPr>
                <a:spLocks/>
              </p:cNvSpPr>
              <p:nvPr/>
            </p:nvSpPr>
            <p:spPr bwMode="hidden">
              <a:xfrm>
                <a:off x="2987" y="4044"/>
                <a:ext cx="108" cy="252"/>
              </a:xfrm>
              <a:custGeom>
                <a:avLst/>
                <a:gdLst/>
                <a:ahLst/>
                <a:cxnLst>
                  <a:cxn ang="0">
                    <a:pos x="89" y="84"/>
                  </a:cxn>
                  <a:cxn ang="0">
                    <a:pos x="83" y="132"/>
                  </a:cxn>
                  <a:cxn ang="0">
                    <a:pos x="65" y="174"/>
                  </a:cxn>
                  <a:cxn ang="0">
                    <a:pos x="36" y="216"/>
                  </a:cxn>
                  <a:cxn ang="0">
                    <a:pos x="0" y="252"/>
                  </a:cxn>
                  <a:cxn ang="0">
                    <a:pos x="18" y="252"/>
                  </a:cxn>
                  <a:cxn ang="0">
                    <a:pos x="53" y="216"/>
                  </a:cxn>
                  <a:cxn ang="0">
                    <a:pos x="83" y="174"/>
                  </a:cxn>
                  <a:cxn ang="0">
                    <a:pos x="101" y="132"/>
                  </a:cxn>
                  <a:cxn ang="0">
                    <a:pos x="107" y="84"/>
                  </a:cxn>
                  <a:cxn ang="0">
                    <a:pos x="101" y="42"/>
                  </a:cxn>
                  <a:cxn ang="0">
                    <a:pos x="89" y="0"/>
                  </a:cxn>
                  <a:cxn ang="0">
                    <a:pos x="65" y="0"/>
                  </a:cxn>
                  <a:cxn ang="0">
                    <a:pos x="83" y="42"/>
                  </a:cxn>
                  <a:cxn ang="0">
                    <a:pos x="89" y="84"/>
                  </a:cxn>
                  <a:cxn ang="0">
                    <a:pos x="89" y="84"/>
                  </a:cxn>
                </a:cxnLst>
                <a:rect l="0" t="0" r="r" b="b"/>
                <a:pathLst>
                  <a:path w="107" h="252">
                    <a:moveTo>
                      <a:pt x="89" y="84"/>
                    </a:moveTo>
                    <a:lnTo>
                      <a:pt x="83" y="132"/>
                    </a:lnTo>
                    <a:lnTo>
                      <a:pt x="65" y="174"/>
                    </a:lnTo>
                    <a:lnTo>
                      <a:pt x="36" y="216"/>
                    </a:lnTo>
                    <a:lnTo>
                      <a:pt x="0" y="252"/>
                    </a:lnTo>
                    <a:lnTo>
                      <a:pt x="18" y="252"/>
                    </a:lnTo>
                    <a:lnTo>
                      <a:pt x="53" y="216"/>
                    </a:lnTo>
                    <a:lnTo>
                      <a:pt x="83" y="174"/>
                    </a:lnTo>
                    <a:lnTo>
                      <a:pt x="101" y="132"/>
                    </a:lnTo>
                    <a:lnTo>
                      <a:pt x="107" y="84"/>
                    </a:lnTo>
                    <a:lnTo>
                      <a:pt x="101" y="42"/>
                    </a:lnTo>
                    <a:lnTo>
                      <a:pt x="89" y="0"/>
                    </a:lnTo>
                    <a:lnTo>
                      <a:pt x="65" y="0"/>
                    </a:lnTo>
                    <a:lnTo>
                      <a:pt x="83" y="42"/>
                    </a:lnTo>
                    <a:lnTo>
                      <a:pt x="89" y="84"/>
                    </a:lnTo>
                    <a:lnTo>
                      <a:pt x="89" y="8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1961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77854" name="Freeform 30"/>
              <p:cNvSpPr>
                <a:spLocks/>
              </p:cNvSpPr>
              <p:nvPr/>
            </p:nvSpPr>
            <p:spPr bwMode="hidden">
              <a:xfrm>
                <a:off x="2068" y="3685"/>
                <a:ext cx="835" cy="150"/>
              </a:xfrm>
              <a:custGeom>
                <a:avLst/>
                <a:gdLst/>
                <a:ahLst/>
                <a:cxnLst>
                  <a:cxn ang="0">
                    <a:pos x="518" y="18"/>
                  </a:cxn>
                  <a:cxn ang="0">
                    <a:pos x="597" y="24"/>
                  </a:cxn>
                  <a:cxn ang="0">
                    <a:pos x="682" y="30"/>
                  </a:cxn>
                  <a:cxn ang="0">
                    <a:pos x="755" y="42"/>
                  </a:cxn>
                  <a:cxn ang="0">
                    <a:pos x="828" y="60"/>
                  </a:cxn>
                  <a:cxn ang="0">
                    <a:pos x="835" y="42"/>
                  </a:cxn>
                  <a:cxn ang="0">
                    <a:pos x="761" y="24"/>
                  </a:cxn>
                  <a:cxn ang="0">
                    <a:pos x="688" y="12"/>
                  </a:cxn>
                  <a:cxn ang="0">
                    <a:pos x="603" y="6"/>
                  </a:cxn>
                  <a:cxn ang="0">
                    <a:pos x="518" y="0"/>
                  </a:cxn>
                  <a:cxn ang="0">
                    <a:pos x="372" y="12"/>
                  </a:cxn>
                  <a:cxn ang="0">
                    <a:pos x="232" y="36"/>
                  </a:cxn>
                  <a:cxn ang="0">
                    <a:pos x="110" y="78"/>
                  </a:cxn>
                  <a:cxn ang="0">
                    <a:pos x="0" y="132"/>
                  </a:cxn>
                  <a:cxn ang="0">
                    <a:pos x="19" y="150"/>
                  </a:cxn>
                  <a:cxn ang="0">
                    <a:pos x="122" y="96"/>
                  </a:cxn>
                  <a:cxn ang="0">
                    <a:pos x="244" y="54"/>
                  </a:cxn>
                  <a:cxn ang="0">
                    <a:pos x="378" y="30"/>
                  </a:cxn>
                  <a:cxn ang="0">
                    <a:pos x="518" y="18"/>
                  </a:cxn>
                  <a:cxn ang="0">
                    <a:pos x="518" y="18"/>
                  </a:cxn>
                </a:cxnLst>
                <a:rect l="0" t="0" r="r" b="b"/>
                <a:pathLst>
                  <a:path w="835" h="150">
                    <a:moveTo>
                      <a:pt x="518" y="18"/>
                    </a:moveTo>
                    <a:lnTo>
                      <a:pt x="597" y="24"/>
                    </a:lnTo>
                    <a:lnTo>
                      <a:pt x="682" y="30"/>
                    </a:lnTo>
                    <a:lnTo>
                      <a:pt x="755" y="42"/>
                    </a:lnTo>
                    <a:lnTo>
                      <a:pt x="828" y="60"/>
                    </a:lnTo>
                    <a:lnTo>
                      <a:pt x="835" y="42"/>
                    </a:lnTo>
                    <a:lnTo>
                      <a:pt x="761" y="24"/>
                    </a:lnTo>
                    <a:lnTo>
                      <a:pt x="688" y="12"/>
                    </a:lnTo>
                    <a:lnTo>
                      <a:pt x="603" y="6"/>
                    </a:lnTo>
                    <a:lnTo>
                      <a:pt x="518" y="0"/>
                    </a:lnTo>
                    <a:lnTo>
                      <a:pt x="372" y="12"/>
                    </a:lnTo>
                    <a:lnTo>
                      <a:pt x="232" y="36"/>
                    </a:lnTo>
                    <a:lnTo>
                      <a:pt x="110" y="78"/>
                    </a:lnTo>
                    <a:lnTo>
                      <a:pt x="0" y="132"/>
                    </a:lnTo>
                    <a:lnTo>
                      <a:pt x="19" y="150"/>
                    </a:lnTo>
                    <a:lnTo>
                      <a:pt x="122" y="96"/>
                    </a:lnTo>
                    <a:lnTo>
                      <a:pt x="244" y="54"/>
                    </a:lnTo>
                    <a:lnTo>
                      <a:pt x="378" y="30"/>
                    </a:lnTo>
                    <a:lnTo>
                      <a:pt x="518" y="18"/>
                    </a:lnTo>
                    <a:lnTo>
                      <a:pt x="518" y="18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77855" name="Freeform 31"/>
              <p:cNvSpPr>
                <a:spLocks/>
              </p:cNvSpPr>
              <p:nvPr/>
            </p:nvSpPr>
            <p:spPr bwMode="hidden">
              <a:xfrm>
                <a:off x="1867" y="3853"/>
                <a:ext cx="171" cy="461"/>
              </a:xfrm>
              <a:custGeom>
                <a:avLst/>
                <a:gdLst/>
                <a:ahLst/>
                <a:cxnLst>
                  <a:cxn ang="0">
                    <a:pos x="31" y="263"/>
                  </a:cxn>
                  <a:cxn ang="0">
                    <a:pos x="43" y="191"/>
                  </a:cxn>
                  <a:cxn ang="0">
                    <a:pos x="67" y="131"/>
                  </a:cxn>
                  <a:cxn ang="0">
                    <a:pos x="116" y="72"/>
                  </a:cxn>
                  <a:cxn ang="0">
                    <a:pos x="171" y="18"/>
                  </a:cxn>
                  <a:cxn ang="0">
                    <a:pos x="153" y="0"/>
                  </a:cxn>
                  <a:cxn ang="0">
                    <a:pos x="86" y="60"/>
                  </a:cxn>
                  <a:cxn ang="0">
                    <a:pos x="43" y="120"/>
                  </a:cxn>
                  <a:cxn ang="0">
                    <a:pos x="13" y="191"/>
                  </a:cxn>
                  <a:cxn ang="0">
                    <a:pos x="0" y="263"/>
                  </a:cxn>
                  <a:cxn ang="0">
                    <a:pos x="6" y="317"/>
                  </a:cxn>
                  <a:cxn ang="0">
                    <a:pos x="25" y="365"/>
                  </a:cxn>
                  <a:cxn ang="0">
                    <a:pos x="49" y="413"/>
                  </a:cxn>
                  <a:cxn ang="0">
                    <a:pos x="86" y="461"/>
                  </a:cxn>
                  <a:cxn ang="0">
                    <a:pos x="122" y="461"/>
                  </a:cxn>
                  <a:cxn ang="0">
                    <a:pos x="86" y="413"/>
                  </a:cxn>
                  <a:cxn ang="0">
                    <a:pos x="55" y="365"/>
                  </a:cxn>
                  <a:cxn ang="0">
                    <a:pos x="37" y="317"/>
                  </a:cxn>
                  <a:cxn ang="0">
                    <a:pos x="31" y="263"/>
                  </a:cxn>
                  <a:cxn ang="0">
                    <a:pos x="31" y="263"/>
                  </a:cxn>
                </a:cxnLst>
                <a:rect l="0" t="0" r="r" b="b"/>
                <a:pathLst>
                  <a:path w="171" h="461">
                    <a:moveTo>
                      <a:pt x="31" y="263"/>
                    </a:moveTo>
                    <a:lnTo>
                      <a:pt x="43" y="191"/>
                    </a:lnTo>
                    <a:lnTo>
                      <a:pt x="67" y="131"/>
                    </a:lnTo>
                    <a:lnTo>
                      <a:pt x="116" y="72"/>
                    </a:lnTo>
                    <a:lnTo>
                      <a:pt x="171" y="18"/>
                    </a:lnTo>
                    <a:lnTo>
                      <a:pt x="153" y="0"/>
                    </a:lnTo>
                    <a:lnTo>
                      <a:pt x="86" y="60"/>
                    </a:lnTo>
                    <a:lnTo>
                      <a:pt x="43" y="120"/>
                    </a:lnTo>
                    <a:lnTo>
                      <a:pt x="13" y="191"/>
                    </a:lnTo>
                    <a:lnTo>
                      <a:pt x="0" y="263"/>
                    </a:lnTo>
                    <a:lnTo>
                      <a:pt x="6" y="317"/>
                    </a:lnTo>
                    <a:lnTo>
                      <a:pt x="25" y="365"/>
                    </a:lnTo>
                    <a:lnTo>
                      <a:pt x="49" y="413"/>
                    </a:lnTo>
                    <a:lnTo>
                      <a:pt x="86" y="461"/>
                    </a:lnTo>
                    <a:lnTo>
                      <a:pt x="122" y="461"/>
                    </a:lnTo>
                    <a:lnTo>
                      <a:pt x="86" y="413"/>
                    </a:lnTo>
                    <a:lnTo>
                      <a:pt x="55" y="365"/>
                    </a:lnTo>
                    <a:lnTo>
                      <a:pt x="37" y="317"/>
                    </a:lnTo>
                    <a:lnTo>
                      <a:pt x="31" y="263"/>
                    </a:lnTo>
                    <a:lnTo>
                      <a:pt x="31" y="263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77856" name="Freeform 32"/>
              <p:cNvSpPr>
                <a:spLocks/>
              </p:cNvSpPr>
              <p:nvPr/>
            </p:nvSpPr>
            <p:spPr bwMode="hidden">
              <a:xfrm>
                <a:off x="2951" y="3751"/>
                <a:ext cx="360" cy="563"/>
              </a:xfrm>
              <a:custGeom>
                <a:avLst/>
                <a:gdLst/>
                <a:ahLst/>
                <a:cxnLst>
                  <a:cxn ang="0">
                    <a:pos x="360" y="365"/>
                  </a:cxn>
                  <a:cxn ang="0">
                    <a:pos x="353" y="305"/>
                  </a:cxn>
                  <a:cxn ang="0">
                    <a:pos x="335" y="251"/>
                  </a:cxn>
                  <a:cxn ang="0">
                    <a:pos x="305" y="204"/>
                  </a:cxn>
                  <a:cxn ang="0">
                    <a:pos x="262" y="156"/>
                  </a:cxn>
                  <a:cxn ang="0">
                    <a:pos x="213" y="108"/>
                  </a:cxn>
                  <a:cxn ang="0">
                    <a:pos x="159" y="66"/>
                  </a:cxn>
                  <a:cxn ang="0">
                    <a:pos x="92" y="30"/>
                  </a:cxn>
                  <a:cxn ang="0">
                    <a:pos x="19" y="0"/>
                  </a:cxn>
                  <a:cxn ang="0">
                    <a:pos x="0" y="12"/>
                  </a:cxn>
                  <a:cxn ang="0">
                    <a:pos x="67" y="42"/>
                  </a:cxn>
                  <a:cxn ang="0">
                    <a:pos x="134" y="78"/>
                  </a:cxn>
                  <a:cxn ang="0">
                    <a:pos x="189" y="114"/>
                  </a:cxn>
                  <a:cxn ang="0">
                    <a:pos x="238" y="162"/>
                  </a:cxn>
                  <a:cxn ang="0">
                    <a:pos x="274" y="210"/>
                  </a:cxn>
                  <a:cxn ang="0">
                    <a:pos x="299" y="257"/>
                  </a:cxn>
                  <a:cxn ang="0">
                    <a:pos x="317" y="311"/>
                  </a:cxn>
                  <a:cxn ang="0">
                    <a:pos x="323" y="365"/>
                  </a:cxn>
                  <a:cxn ang="0">
                    <a:pos x="317" y="419"/>
                  </a:cxn>
                  <a:cxn ang="0">
                    <a:pos x="299" y="467"/>
                  </a:cxn>
                  <a:cxn ang="0">
                    <a:pos x="274" y="515"/>
                  </a:cxn>
                  <a:cxn ang="0">
                    <a:pos x="238" y="563"/>
                  </a:cxn>
                  <a:cxn ang="0">
                    <a:pos x="268" y="563"/>
                  </a:cxn>
                  <a:cxn ang="0">
                    <a:pos x="311" y="515"/>
                  </a:cxn>
                  <a:cxn ang="0">
                    <a:pos x="335" y="467"/>
                  </a:cxn>
                  <a:cxn ang="0">
                    <a:pos x="353" y="419"/>
                  </a:cxn>
                  <a:cxn ang="0">
                    <a:pos x="360" y="365"/>
                  </a:cxn>
                  <a:cxn ang="0">
                    <a:pos x="360" y="365"/>
                  </a:cxn>
                </a:cxnLst>
                <a:rect l="0" t="0" r="r" b="b"/>
                <a:pathLst>
                  <a:path w="360" h="563">
                    <a:moveTo>
                      <a:pt x="360" y="365"/>
                    </a:moveTo>
                    <a:lnTo>
                      <a:pt x="353" y="305"/>
                    </a:lnTo>
                    <a:lnTo>
                      <a:pt x="335" y="251"/>
                    </a:lnTo>
                    <a:lnTo>
                      <a:pt x="305" y="204"/>
                    </a:lnTo>
                    <a:lnTo>
                      <a:pt x="262" y="156"/>
                    </a:lnTo>
                    <a:lnTo>
                      <a:pt x="213" y="108"/>
                    </a:lnTo>
                    <a:lnTo>
                      <a:pt x="159" y="66"/>
                    </a:lnTo>
                    <a:lnTo>
                      <a:pt x="92" y="30"/>
                    </a:lnTo>
                    <a:lnTo>
                      <a:pt x="19" y="0"/>
                    </a:lnTo>
                    <a:lnTo>
                      <a:pt x="0" y="12"/>
                    </a:lnTo>
                    <a:lnTo>
                      <a:pt x="67" y="42"/>
                    </a:lnTo>
                    <a:lnTo>
                      <a:pt x="134" y="78"/>
                    </a:lnTo>
                    <a:lnTo>
                      <a:pt x="189" y="114"/>
                    </a:lnTo>
                    <a:lnTo>
                      <a:pt x="238" y="162"/>
                    </a:lnTo>
                    <a:lnTo>
                      <a:pt x="274" y="210"/>
                    </a:lnTo>
                    <a:lnTo>
                      <a:pt x="299" y="257"/>
                    </a:lnTo>
                    <a:lnTo>
                      <a:pt x="317" y="311"/>
                    </a:lnTo>
                    <a:lnTo>
                      <a:pt x="323" y="365"/>
                    </a:lnTo>
                    <a:lnTo>
                      <a:pt x="317" y="419"/>
                    </a:lnTo>
                    <a:lnTo>
                      <a:pt x="299" y="467"/>
                    </a:lnTo>
                    <a:lnTo>
                      <a:pt x="274" y="515"/>
                    </a:lnTo>
                    <a:lnTo>
                      <a:pt x="238" y="563"/>
                    </a:lnTo>
                    <a:lnTo>
                      <a:pt x="268" y="563"/>
                    </a:lnTo>
                    <a:lnTo>
                      <a:pt x="311" y="515"/>
                    </a:lnTo>
                    <a:lnTo>
                      <a:pt x="335" y="467"/>
                    </a:lnTo>
                    <a:lnTo>
                      <a:pt x="353" y="419"/>
                    </a:lnTo>
                    <a:lnTo>
                      <a:pt x="360" y="365"/>
                    </a:lnTo>
                    <a:lnTo>
                      <a:pt x="360" y="36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77857" name="Freeform 33"/>
              <p:cNvSpPr>
                <a:spLocks/>
              </p:cNvSpPr>
              <p:nvPr/>
            </p:nvSpPr>
            <p:spPr bwMode="hidden">
              <a:xfrm>
                <a:off x="2318" y="3631"/>
                <a:ext cx="1078" cy="425"/>
              </a:xfrm>
              <a:custGeom>
                <a:avLst/>
                <a:gdLst/>
                <a:ahLst/>
                <a:cxnLst>
                  <a:cxn ang="0">
                    <a:pos x="1053" y="425"/>
                  </a:cxn>
                  <a:cxn ang="0">
                    <a:pos x="1078" y="419"/>
                  </a:cxn>
                  <a:cxn ang="0">
                    <a:pos x="1066" y="377"/>
                  </a:cxn>
                  <a:cxn ang="0">
                    <a:pos x="1047" y="336"/>
                  </a:cxn>
                  <a:cxn ang="0">
                    <a:pos x="986" y="252"/>
                  </a:cxn>
                  <a:cxn ang="0">
                    <a:pos x="907" y="180"/>
                  </a:cxn>
                  <a:cxn ang="0">
                    <a:pos x="810" y="120"/>
                  </a:cxn>
                  <a:cxn ang="0">
                    <a:pos x="694" y="72"/>
                  </a:cxn>
                  <a:cxn ang="0">
                    <a:pos x="560" y="30"/>
                  </a:cxn>
                  <a:cxn ang="0">
                    <a:pos x="420" y="6"/>
                  </a:cxn>
                  <a:cxn ang="0">
                    <a:pos x="268" y="0"/>
                  </a:cxn>
                  <a:cxn ang="0">
                    <a:pos x="134" y="6"/>
                  </a:cxn>
                  <a:cxn ang="0">
                    <a:pos x="0" y="24"/>
                  </a:cxn>
                  <a:cxn ang="0">
                    <a:pos x="12" y="36"/>
                  </a:cxn>
                  <a:cxn ang="0">
                    <a:pos x="134" y="18"/>
                  </a:cxn>
                  <a:cxn ang="0">
                    <a:pos x="268" y="12"/>
                  </a:cxn>
                  <a:cxn ang="0">
                    <a:pos x="420" y="18"/>
                  </a:cxn>
                  <a:cxn ang="0">
                    <a:pos x="554" y="42"/>
                  </a:cxn>
                  <a:cxn ang="0">
                    <a:pos x="682" y="84"/>
                  </a:cxn>
                  <a:cxn ang="0">
                    <a:pos x="798" y="132"/>
                  </a:cxn>
                  <a:cxn ang="0">
                    <a:pos x="895" y="192"/>
                  </a:cxn>
                  <a:cxn ang="0">
                    <a:pos x="968" y="264"/>
                  </a:cxn>
                  <a:cxn ang="0">
                    <a:pos x="999" y="300"/>
                  </a:cxn>
                  <a:cxn ang="0">
                    <a:pos x="1023" y="342"/>
                  </a:cxn>
                  <a:cxn ang="0">
                    <a:pos x="1041" y="383"/>
                  </a:cxn>
                  <a:cxn ang="0">
                    <a:pos x="1053" y="425"/>
                  </a:cxn>
                  <a:cxn ang="0">
                    <a:pos x="1053" y="425"/>
                  </a:cxn>
                </a:cxnLst>
                <a:rect l="0" t="0" r="r" b="b"/>
                <a:pathLst>
                  <a:path w="1078" h="425">
                    <a:moveTo>
                      <a:pt x="1053" y="425"/>
                    </a:moveTo>
                    <a:lnTo>
                      <a:pt x="1078" y="419"/>
                    </a:lnTo>
                    <a:lnTo>
                      <a:pt x="1066" y="377"/>
                    </a:lnTo>
                    <a:lnTo>
                      <a:pt x="1047" y="336"/>
                    </a:lnTo>
                    <a:lnTo>
                      <a:pt x="986" y="252"/>
                    </a:lnTo>
                    <a:lnTo>
                      <a:pt x="907" y="180"/>
                    </a:lnTo>
                    <a:lnTo>
                      <a:pt x="810" y="120"/>
                    </a:lnTo>
                    <a:lnTo>
                      <a:pt x="694" y="72"/>
                    </a:lnTo>
                    <a:lnTo>
                      <a:pt x="560" y="30"/>
                    </a:lnTo>
                    <a:lnTo>
                      <a:pt x="420" y="6"/>
                    </a:lnTo>
                    <a:lnTo>
                      <a:pt x="268" y="0"/>
                    </a:lnTo>
                    <a:lnTo>
                      <a:pt x="134" y="6"/>
                    </a:lnTo>
                    <a:lnTo>
                      <a:pt x="0" y="24"/>
                    </a:lnTo>
                    <a:lnTo>
                      <a:pt x="12" y="36"/>
                    </a:lnTo>
                    <a:lnTo>
                      <a:pt x="134" y="18"/>
                    </a:lnTo>
                    <a:lnTo>
                      <a:pt x="268" y="12"/>
                    </a:lnTo>
                    <a:lnTo>
                      <a:pt x="420" y="18"/>
                    </a:lnTo>
                    <a:lnTo>
                      <a:pt x="554" y="42"/>
                    </a:lnTo>
                    <a:lnTo>
                      <a:pt x="682" y="84"/>
                    </a:lnTo>
                    <a:lnTo>
                      <a:pt x="798" y="132"/>
                    </a:lnTo>
                    <a:lnTo>
                      <a:pt x="895" y="192"/>
                    </a:lnTo>
                    <a:lnTo>
                      <a:pt x="968" y="264"/>
                    </a:lnTo>
                    <a:lnTo>
                      <a:pt x="999" y="300"/>
                    </a:lnTo>
                    <a:lnTo>
                      <a:pt x="1023" y="342"/>
                    </a:lnTo>
                    <a:lnTo>
                      <a:pt x="1041" y="383"/>
                    </a:lnTo>
                    <a:lnTo>
                      <a:pt x="1053" y="425"/>
                    </a:lnTo>
                    <a:lnTo>
                      <a:pt x="1053" y="42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77858" name="Freeform 34"/>
              <p:cNvSpPr>
                <a:spLocks/>
              </p:cNvSpPr>
              <p:nvPr/>
            </p:nvSpPr>
            <p:spPr bwMode="hidden">
              <a:xfrm>
                <a:off x="3304" y="4080"/>
                <a:ext cx="98" cy="234"/>
              </a:xfrm>
              <a:custGeom>
                <a:avLst/>
                <a:gdLst/>
                <a:ahLst/>
                <a:cxnLst>
                  <a:cxn ang="0">
                    <a:pos x="0" y="234"/>
                  </a:cxn>
                  <a:cxn ang="0">
                    <a:pos x="25" y="234"/>
                  </a:cxn>
                  <a:cxn ang="0">
                    <a:pos x="55" y="186"/>
                  </a:cxn>
                  <a:cxn ang="0">
                    <a:pos x="80" y="138"/>
                  </a:cxn>
                  <a:cxn ang="0">
                    <a:pos x="92" y="90"/>
                  </a:cxn>
                  <a:cxn ang="0">
                    <a:pos x="98" y="36"/>
                  </a:cxn>
                  <a:cxn ang="0">
                    <a:pos x="98" y="0"/>
                  </a:cxn>
                  <a:cxn ang="0">
                    <a:pos x="74" y="0"/>
                  </a:cxn>
                  <a:cxn ang="0">
                    <a:pos x="74" y="36"/>
                  </a:cxn>
                  <a:cxn ang="0">
                    <a:pos x="67" y="90"/>
                  </a:cxn>
                  <a:cxn ang="0">
                    <a:pos x="55" y="138"/>
                  </a:cxn>
                  <a:cxn ang="0">
                    <a:pos x="31" y="186"/>
                  </a:cxn>
                  <a:cxn ang="0">
                    <a:pos x="0" y="234"/>
                  </a:cxn>
                  <a:cxn ang="0">
                    <a:pos x="0" y="234"/>
                  </a:cxn>
                </a:cxnLst>
                <a:rect l="0" t="0" r="r" b="b"/>
                <a:pathLst>
                  <a:path w="98" h="234">
                    <a:moveTo>
                      <a:pt x="0" y="234"/>
                    </a:moveTo>
                    <a:lnTo>
                      <a:pt x="25" y="234"/>
                    </a:lnTo>
                    <a:lnTo>
                      <a:pt x="55" y="186"/>
                    </a:lnTo>
                    <a:lnTo>
                      <a:pt x="80" y="138"/>
                    </a:lnTo>
                    <a:lnTo>
                      <a:pt x="92" y="90"/>
                    </a:lnTo>
                    <a:lnTo>
                      <a:pt x="98" y="36"/>
                    </a:lnTo>
                    <a:lnTo>
                      <a:pt x="98" y="0"/>
                    </a:lnTo>
                    <a:lnTo>
                      <a:pt x="74" y="0"/>
                    </a:lnTo>
                    <a:lnTo>
                      <a:pt x="74" y="36"/>
                    </a:lnTo>
                    <a:lnTo>
                      <a:pt x="67" y="90"/>
                    </a:lnTo>
                    <a:lnTo>
                      <a:pt x="55" y="138"/>
                    </a:lnTo>
                    <a:lnTo>
                      <a:pt x="31" y="186"/>
                    </a:lnTo>
                    <a:lnTo>
                      <a:pt x="0" y="234"/>
                    </a:lnTo>
                    <a:lnTo>
                      <a:pt x="0" y="23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77859" name="Freeform 35"/>
              <p:cNvSpPr>
                <a:spLocks/>
              </p:cNvSpPr>
              <p:nvPr/>
            </p:nvSpPr>
            <p:spPr bwMode="hidden">
              <a:xfrm>
                <a:off x="1776" y="3673"/>
                <a:ext cx="481" cy="641"/>
              </a:xfrm>
              <a:custGeom>
                <a:avLst/>
                <a:gdLst/>
                <a:ahLst/>
                <a:cxnLst>
                  <a:cxn ang="0">
                    <a:pos x="18" y="443"/>
                  </a:cxn>
                  <a:cxn ang="0">
                    <a:pos x="24" y="371"/>
                  </a:cxn>
                  <a:cxn ang="0">
                    <a:pos x="55" y="305"/>
                  </a:cxn>
                  <a:cxn ang="0">
                    <a:pos x="91" y="246"/>
                  </a:cxn>
                  <a:cxn ang="0">
                    <a:pos x="146" y="186"/>
                  </a:cxn>
                  <a:cxn ang="0">
                    <a:pos x="213" y="132"/>
                  </a:cxn>
                  <a:cxn ang="0">
                    <a:pos x="292" y="84"/>
                  </a:cxn>
                  <a:cxn ang="0">
                    <a:pos x="384" y="48"/>
                  </a:cxn>
                  <a:cxn ang="0">
                    <a:pos x="481" y="12"/>
                  </a:cxn>
                  <a:cxn ang="0">
                    <a:pos x="457" y="0"/>
                  </a:cxn>
                  <a:cxn ang="0">
                    <a:pos x="359" y="36"/>
                  </a:cxn>
                  <a:cxn ang="0">
                    <a:pos x="274" y="78"/>
                  </a:cxn>
                  <a:cxn ang="0">
                    <a:pos x="195" y="126"/>
                  </a:cxn>
                  <a:cxn ang="0">
                    <a:pos x="128" y="180"/>
                  </a:cxn>
                  <a:cxn ang="0">
                    <a:pos x="73" y="240"/>
                  </a:cxn>
                  <a:cxn ang="0">
                    <a:pos x="37" y="305"/>
                  </a:cxn>
                  <a:cxn ang="0">
                    <a:pos x="6" y="371"/>
                  </a:cxn>
                  <a:cxn ang="0">
                    <a:pos x="0" y="443"/>
                  </a:cxn>
                  <a:cxn ang="0">
                    <a:pos x="6" y="497"/>
                  </a:cxn>
                  <a:cxn ang="0">
                    <a:pos x="18" y="545"/>
                  </a:cxn>
                  <a:cxn ang="0">
                    <a:pos x="43" y="593"/>
                  </a:cxn>
                  <a:cxn ang="0">
                    <a:pos x="73" y="641"/>
                  </a:cxn>
                  <a:cxn ang="0">
                    <a:pos x="97" y="641"/>
                  </a:cxn>
                  <a:cxn ang="0">
                    <a:pos x="67" y="593"/>
                  </a:cxn>
                  <a:cxn ang="0">
                    <a:pos x="43" y="545"/>
                  </a:cxn>
                  <a:cxn ang="0">
                    <a:pos x="24" y="497"/>
                  </a:cxn>
                  <a:cxn ang="0">
                    <a:pos x="18" y="443"/>
                  </a:cxn>
                  <a:cxn ang="0">
                    <a:pos x="18" y="443"/>
                  </a:cxn>
                </a:cxnLst>
                <a:rect l="0" t="0" r="r" b="b"/>
                <a:pathLst>
                  <a:path w="481" h="641">
                    <a:moveTo>
                      <a:pt x="18" y="443"/>
                    </a:moveTo>
                    <a:lnTo>
                      <a:pt x="24" y="371"/>
                    </a:lnTo>
                    <a:lnTo>
                      <a:pt x="55" y="305"/>
                    </a:lnTo>
                    <a:lnTo>
                      <a:pt x="91" y="246"/>
                    </a:lnTo>
                    <a:lnTo>
                      <a:pt x="146" y="186"/>
                    </a:lnTo>
                    <a:lnTo>
                      <a:pt x="213" y="132"/>
                    </a:lnTo>
                    <a:lnTo>
                      <a:pt x="292" y="84"/>
                    </a:lnTo>
                    <a:lnTo>
                      <a:pt x="384" y="48"/>
                    </a:lnTo>
                    <a:lnTo>
                      <a:pt x="481" y="12"/>
                    </a:lnTo>
                    <a:lnTo>
                      <a:pt x="457" y="0"/>
                    </a:lnTo>
                    <a:lnTo>
                      <a:pt x="359" y="36"/>
                    </a:lnTo>
                    <a:lnTo>
                      <a:pt x="274" y="78"/>
                    </a:lnTo>
                    <a:lnTo>
                      <a:pt x="195" y="126"/>
                    </a:lnTo>
                    <a:lnTo>
                      <a:pt x="128" y="180"/>
                    </a:lnTo>
                    <a:lnTo>
                      <a:pt x="73" y="240"/>
                    </a:lnTo>
                    <a:lnTo>
                      <a:pt x="37" y="305"/>
                    </a:lnTo>
                    <a:lnTo>
                      <a:pt x="6" y="371"/>
                    </a:lnTo>
                    <a:lnTo>
                      <a:pt x="0" y="443"/>
                    </a:lnTo>
                    <a:lnTo>
                      <a:pt x="6" y="497"/>
                    </a:lnTo>
                    <a:lnTo>
                      <a:pt x="18" y="545"/>
                    </a:lnTo>
                    <a:lnTo>
                      <a:pt x="43" y="593"/>
                    </a:lnTo>
                    <a:lnTo>
                      <a:pt x="73" y="641"/>
                    </a:lnTo>
                    <a:lnTo>
                      <a:pt x="97" y="641"/>
                    </a:lnTo>
                    <a:lnTo>
                      <a:pt x="67" y="593"/>
                    </a:lnTo>
                    <a:lnTo>
                      <a:pt x="43" y="545"/>
                    </a:lnTo>
                    <a:lnTo>
                      <a:pt x="24" y="497"/>
                    </a:lnTo>
                    <a:lnTo>
                      <a:pt x="18" y="443"/>
                    </a:lnTo>
                    <a:lnTo>
                      <a:pt x="18" y="443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</p:grpSp>
        <p:grpSp>
          <p:nvGrpSpPr>
            <p:cNvPr id="2060" name="Group 36"/>
            <p:cNvGrpSpPr>
              <a:grpSpLocks/>
            </p:cNvGrpSpPr>
            <p:nvPr userDrawn="1"/>
          </p:nvGrpSpPr>
          <p:grpSpPr bwMode="auto">
            <a:xfrm>
              <a:off x="4128" y="3360"/>
              <a:ext cx="1351" cy="821"/>
              <a:chOff x="4128" y="3360"/>
              <a:chExt cx="1351" cy="821"/>
            </a:xfrm>
          </p:grpSpPr>
          <p:sp>
            <p:nvSpPr>
              <p:cNvPr id="77861" name="Freeform 37"/>
              <p:cNvSpPr>
                <a:spLocks noEditPoints="1"/>
              </p:cNvSpPr>
              <p:nvPr/>
            </p:nvSpPr>
            <p:spPr bwMode="hidden">
              <a:xfrm>
                <a:off x="4200" y="3402"/>
                <a:ext cx="1201" cy="731"/>
              </a:xfrm>
              <a:custGeom>
                <a:avLst/>
                <a:gdLst/>
                <a:ahLst/>
                <a:cxnLst>
                  <a:cxn ang="0">
                    <a:pos x="484" y="6"/>
                  </a:cxn>
                  <a:cxn ang="0">
                    <a:pos x="263" y="60"/>
                  </a:cxn>
                  <a:cxn ang="0">
                    <a:pos x="101" y="162"/>
                  </a:cxn>
                  <a:cxn ang="0">
                    <a:pos x="12" y="294"/>
                  </a:cxn>
                  <a:cxn ang="0">
                    <a:pos x="0" y="366"/>
                  </a:cxn>
                  <a:cxn ang="0">
                    <a:pos x="12" y="437"/>
                  </a:cxn>
                  <a:cxn ang="0">
                    <a:pos x="101" y="569"/>
                  </a:cxn>
                  <a:cxn ang="0">
                    <a:pos x="263" y="671"/>
                  </a:cxn>
                  <a:cxn ang="0">
                    <a:pos x="484" y="725"/>
                  </a:cxn>
                  <a:cxn ang="0">
                    <a:pos x="723" y="725"/>
                  </a:cxn>
                  <a:cxn ang="0">
                    <a:pos x="938" y="671"/>
                  </a:cxn>
                  <a:cxn ang="0">
                    <a:pos x="1100" y="569"/>
                  </a:cxn>
                  <a:cxn ang="0">
                    <a:pos x="1189" y="437"/>
                  </a:cxn>
                  <a:cxn ang="0">
                    <a:pos x="1201" y="366"/>
                  </a:cxn>
                  <a:cxn ang="0">
                    <a:pos x="1189" y="294"/>
                  </a:cxn>
                  <a:cxn ang="0">
                    <a:pos x="1100" y="162"/>
                  </a:cxn>
                  <a:cxn ang="0">
                    <a:pos x="938" y="60"/>
                  </a:cxn>
                  <a:cxn ang="0">
                    <a:pos x="723" y="6"/>
                  </a:cxn>
                  <a:cxn ang="0">
                    <a:pos x="604" y="0"/>
                  </a:cxn>
                  <a:cxn ang="0">
                    <a:pos x="490" y="701"/>
                  </a:cxn>
                  <a:cxn ang="0">
                    <a:pos x="287" y="647"/>
                  </a:cxn>
                  <a:cxn ang="0">
                    <a:pos x="131" y="557"/>
                  </a:cxn>
                  <a:cxn ang="0">
                    <a:pos x="48" y="437"/>
                  </a:cxn>
                  <a:cxn ang="0">
                    <a:pos x="36" y="366"/>
                  </a:cxn>
                  <a:cxn ang="0">
                    <a:pos x="48" y="300"/>
                  </a:cxn>
                  <a:cxn ang="0">
                    <a:pos x="131" y="174"/>
                  </a:cxn>
                  <a:cxn ang="0">
                    <a:pos x="287" y="84"/>
                  </a:cxn>
                  <a:cxn ang="0">
                    <a:pos x="490" y="30"/>
                  </a:cxn>
                  <a:cxn ang="0">
                    <a:pos x="717" y="30"/>
                  </a:cxn>
                  <a:cxn ang="0">
                    <a:pos x="920" y="84"/>
                  </a:cxn>
                  <a:cxn ang="0">
                    <a:pos x="1070" y="174"/>
                  </a:cxn>
                  <a:cxn ang="0">
                    <a:pos x="1153" y="300"/>
                  </a:cxn>
                  <a:cxn ang="0">
                    <a:pos x="1153" y="437"/>
                  </a:cxn>
                  <a:cxn ang="0">
                    <a:pos x="1070" y="557"/>
                  </a:cxn>
                  <a:cxn ang="0">
                    <a:pos x="920" y="647"/>
                  </a:cxn>
                  <a:cxn ang="0">
                    <a:pos x="717" y="701"/>
                  </a:cxn>
                  <a:cxn ang="0">
                    <a:pos x="604" y="707"/>
                  </a:cxn>
                </a:cxnLst>
                <a:rect l="0" t="0" r="r" b="b"/>
                <a:pathLst>
                  <a:path w="1201" h="731">
                    <a:moveTo>
                      <a:pt x="604" y="0"/>
                    </a:moveTo>
                    <a:lnTo>
                      <a:pt x="484" y="6"/>
                    </a:lnTo>
                    <a:lnTo>
                      <a:pt x="370" y="30"/>
                    </a:lnTo>
                    <a:lnTo>
                      <a:pt x="263" y="60"/>
                    </a:lnTo>
                    <a:lnTo>
                      <a:pt x="179" y="108"/>
                    </a:lnTo>
                    <a:lnTo>
                      <a:pt x="101" y="162"/>
                    </a:lnTo>
                    <a:lnTo>
                      <a:pt x="48" y="222"/>
                    </a:lnTo>
                    <a:lnTo>
                      <a:pt x="12" y="294"/>
                    </a:lnTo>
                    <a:lnTo>
                      <a:pt x="6" y="330"/>
                    </a:lnTo>
                    <a:lnTo>
                      <a:pt x="0" y="366"/>
                    </a:lnTo>
                    <a:lnTo>
                      <a:pt x="6" y="401"/>
                    </a:lnTo>
                    <a:lnTo>
                      <a:pt x="12" y="437"/>
                    </a:lnTo>
                    <a:lnTo>
                      <a:pt x="48" y="509"/>
                    </a:lnTo>
                    <a:lnTo>
                      <a:pt x="101" y="569"/>
                    </a:lnTo>
                    <a:lnTo>
                      <a:pt x="179" y="623"/>
                    </a:lnTo>
                    <a:lnTo>
                      <a:pt x="263" y="671"/>
                    </a:lnTo>
                    <a:lnTo>
                      <a:pt x="370" y="701"/>
                    </a:lnTo>
                    <a:lnTo>
                      <a:pt x="484" y="725"/>
                    </a:lnTo>
                    <a:lnTo>
                      <a:pt x="604" y="731"/>
                    </a:lnTo>
                    <a:lnTo>
                      <a:pt x="723" y="725"/>
                    </a:lnTo>
                    <a:lnTo>
                      <a:pt x="837" y="701"/>
                    </a:lnTo>
                    <a:lnTo>
                      <a:pt x="938" y="671"/>
                    </a:lnTo>
                    <a:lnTo>
                      <a:pt x="1028" y="623"/>
                    </a:lnTo>
                    <a:lnTo>
                      <a:pt x="1100" y="569"/>
                    </a:lnTo>
                    <a:lnTo>
                      <a:pt x="1153" y="509"/>
                    </a:lnTo>
                    <a:lnTo>
                      <a:pt x="1189" y="437"/>
                    </a:lnTo>
                    <a:lnTo>
                      <a:pt x="1201" y="401"/>
                    </a:lnTo>
                    <a:lnTo>
                      <a:pt x="1201" y="366"/>
                    </a:lnTo>
                    <a:lnTo>
                      <a:pt x="1201" y="330"/>
                    </a:lnTo>
                    <a:lnTo>
                      <a:pt x="1189" y="294"/>
                    </a:lnTo>
                    <a:lnTo>
                      <a:pt x="1153" y="222"/>
                    </a:lnTo>
                    <a:lnTo>
                      <a:pt x="1100" y="162"/>
                    </a:lnTo>
                    <a:lnTo>
                      <a:pt x="1028" y="108"/>
                    </a:lnTo>
                    <a:lnTo>
                      <a:pt x="938" y="60"/>
                    </a:lnTo>
                    <a:lnTo>
                      <a:pt x="837" y="30"/>
                    </a:lnTo>
                    <a:lnTo>
                      <a:pt x="723" y="6"/>
                    </a:lnTo>
                    <a:lnTo>
                      <a:pt x="604" y="0"/>
                    </a:lnTo>
                    <a:lnTo>
                      <a:pt x="604" y="0"/>
                    </a:lnTo>
                    <a:close/>
                    <a:moveTo>
                      <a:pt x="604" y="707"/>
                    </a:moveTo>
                    <a:lnTo>
                      <a:pt x="490" y="701"/>
                    </a:lnTo>
                    <a:lnTo>
                      <a:pt x="382" y="683"/>
                    </a:lnTo>
                    <a:lnTo>
                      <a:pt x="287" y="647"/>
                    </a:lnTo>
                    <a:lnTo>
                      <a:pt x="203" y="611"/>
                    </a:lnTo>
                    <a:lnTo>
                      <a:pt x="131" y="557"/>
                    </a:lnTo>
                    <a:lnTo>
                      <a:pt x="83" y="497"/>
                    </a:lnTo>
                    <a:lnTo>
                      <a:pt x="48" y="437"/>
                    </a:lnTo>
                    <a:lnTo>
                      <a:pt x="42" y="401"/>
                    </a:lnTo>
                    <a:lnTo>
                      <a:pt x="36" y="366"/>
                    </a:lnTo>
                    <a:lnTo>
                      <a:pt x="42" y="330"/>
                    </a:lnTo>
                    <a:lnTo>
                      <a:pt x="48" y="300"/>
                    </a:lnTo>
                    <a:lnTo>
                      <a:pt x="83" y="234"/>
                    </a:lnTo>
                    <a:lnTo>
                      <a:pt x="131" y="174"/>
                    </a:lnTo>
                    <a:lnTo>
                      <a:pt x="203" y="126"/>
                    </a:lnTo>
                    <a:lnTo>
                      <a:pt x="287" y="84"/>
                    </a:lnTo>
                    <a:lnTo>
                      <a:pt x="382" y="54"/>
                    </a:lnTo>
                    <a:lnTo>
                      <a:pt x="490" y="30"/>
                    </a:lnTo>
                    <a:lnTo>
                      <a:pt x="604" y="24"/>
                    </a:lnTo>
                    <a:lnTo>
                      <a:pt x="717" y="30"/>
                    </a:lnTo>
                    <a:lnTo>
                      <a:pt x="825" y="54"/>
                    </a:lnTo>
                    <a:lnTo>
                      <a:pt x="920" y="84"/>
                    </a:lnTo>
                    <a:lnTo>
                      <a:pt x="1004" y="126"/>
                    </a:lnTo>
                    <a:lnTo>
                      <a:pt x="1070" y="174"/>
                    </a:lnTo>
                    <a:lnTo>
                      <a:pt x="1124" y="234"/>
                    </a:lnTo>
                    <a:lnTo>
                      <a:pt x="1153" y="300"/>
                    </a:lnTo>
                    <a:lnTo>
                      <a:pt x="1165" y="366"/>
                    </a:lnTo>
                    <a:lnTo>
                      <a:pt x="1153" y="437"/>
                    </a:lnTo>
                    <a:lnTo>
                      <a:pt x="1124" y="497"/>
                    </a:lnTo>
                    <a:lnTo>
                      <a:pt x="1070" y="557"/>
                    </a:lnTo>
                    <a:lnTo>
                      <a:pt x="1004" y="611"/>
                    </a:lnTo>
                    <a:lnTo>
                      <a:pt x="920" y="647"/>
                    </a:lnTo>
                    <a:lnTo>
                      <a:pt x="825" y="683"/>
                    </a:lnTo>
                    <a:lnTo>
                      <a:pt x="717" y="701"/>
                    </a:lnTo>
                    <a:lnTo>
                      <a:pt x="604" y="707"/>
                    </a:lnTo>
                    <a:lnTo>
                      <a:pt x="604" y="707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77862" name="Freeform 38"/>
              <p:cNvSpPr>
                <a:spLocks/>
              </p:cNvSpPr>
              <p:nvPr/>
            </p:nvSpPr>
            <p:spPr bwMode="hidden">
              <a:xfrm>
                <a:off x="4128" y="3366"/>
                <a:ext cx="544" cy="737"/>
              </a:xfrm>
              <a:custGeom>
                <a:avLst/>
                <a:gdLst/>
                <a:ahLst/>
                <a:cxnLst>
                  <a:cxn ang="0">
                    <a:pos x="24" y="402"/>
                  </a:cxn>
                  <a:cxn ang="0">
                    <a:pos x="36" y="330"/>
                  </a:cxn>
                  <a:cxn ang="0">
                    <a:pos x="66" y="264"/>
                  </a:cxn>
                  <a:cxn ang="0">
                    <a:pos x="108" y="204"/>
                  </a:cxn>
                  <a:cxn ang="0">
                    <a:pos x="173" y="150"/>
                  </a:cxn>
                  <a:cxn ang="0">
                    <a:pos x="251" y="102"/>
                  </a:cxn>
                  <a:cxn ang="0">
                    <a:pos x="335" y="60"/>
                  </a:cxn>
                  <a:cxn ang="0">
                    <a:pos x="436" y="30"/>
                  </a:cxn>
                  <a:cxn ang="0">
                    <a:pos x="544" y="12"/>
                  </a:cxn>
                  <a:cxn ang="0">
                    <a:pos x="544" y="0"/>
                  </a:cxn>
                  <a:cxn ang="0">
                    <a:pos x="430" y="18"/>
                  </a:cxn>
                  <a:cxn ang="0">
                    <a:pos x="329" y="48"/>
                  </a:cxn>
                  <a:cxn ang="0">
                    <a:pos x="233" y="90"/>
                  </a:cxn>
                  <a:cxn ang="0">
                    <a:pos x="155" y="138"/>
                  </a:cxn>
                  <a:cxn ang="0">
                    <a:pos x="90" y="198"/>
                  </a:cxn>
                  <a:cxn ang="0">
                    <a:pos x="42" y="258"/>
                  </a:cxn>
                  <a:cxn ang="0">
                    <a:pos x="12" y="330"/>
                  </a:cxn>
                  <a:cxn ang="0">
                    <a:pos x="0" y="402"/>
                  </a:cxn>
                  <a:cxn ang="0">
                    <a:pos x="6" y="455"/>
                  </a:cxn>
                  <a:cxn ang="0">
                    <a:pos x="18" y="503"/>
                  </a:cxn>
                  <a:cxn ang="0">
                    <a:pos x="42" y="545"/>
                  </a:cxn>
                  <a:cxn ang="0">
                    <a:pos x="78" y="593"/>
                  </a:cxn>
                  <a:cxn ang="0">
                    <a:pos x="114" y="635"/>
                  </a:cxn>
                  <a:cxn ang="0">
                    <a:pos x="161" y="671"/>
                  </a:cxn>
                  <a:cxn ang="0">
                    <a:pos x="221" y="707"/>
                  </a:cxn>
                  <a:cxn ang="0">
                    <a:pos x="281" y="737"/>
                  </a:cxn>
                  <a:cxn ang="0">
                    <a:pos x="323" y="737"/>
                  </a:cxn>
                  <a:cxn ang="0">
                    <a:pos x="257" y="707"/>
                  </a:cxn>
                  <a:cxn ang="0">
                    <a:pos x="203" y="671"/>
                  </a:cxn>
                  <a:cxn ang="0">
                    <a:pos x="149" y="635"/>
                  </a:cxn>
                  <a:cxn ang="0">
                    <a:pos x="108" y="593"/>
                  </a:cxn>
                  <a:cxn ang="0">
                    <a:pos x="72" y="551"/>
                  </a:cxn>
                  <a:cxn ang="0">
                    <a:pos x="48" y="503"/>
                  </a:cxn>
                  <a:cxn ang="0">
                    <a:pos x="30" y="455"/>
                  </a:cxn>
                  <a:cxn ang="0">
                    <a:pos x="24" y="402"/>
                  </a:cxn>
                  <a:cxn ang="0">
                    <a:pos x="24" y="402"/>
                  </a:cxn>
                </a:cxnLst>
                <a:rect l="0" t="0" r="r" b="b"/>
                <a:pathLst>
                  <a:path w="544" h="737">
                    <a:moveTo>
                      <a:pt x="24" y="402"/>
                    </a:moveTo>
                    <a:lnTo>
                      <a:pt x="36" y="330"/>
                    </a:lnTo>
                    <a:lnTo>
                      <a:pt x="66" y="264"/>
                    </a:lnTo>
                    <a:lnTo>
                      <a:pt x="108" y="204"/>
                    </a:lnTo>
                    <a:lnTo>
                      <a:pt x="173" y="150"/>
                    </a:lnTo>
                    <a:lnTo>
                      <a:pt x="251" y="102"/>
                    </a:lnTo>
                    <a:lnTo>
                      <a:pt x="335" y="60"/>
                    </a:lnTo>
                    <a:lnTo>
                      <a:pt x="436" y="30"/>
                    </a:lnTo>
                    <a:lnTo>
                      <a:pt x="544" y="12"/>
                    </a:lnTo>
                    <a:lnTo>
                      <a:pt x="544" y="0"/>
                    </a:lnTo>
                    <a:lnTo>
                      <a:pt x="430" y="18"/>
                    </a:lnTo>
                    <a:lnTo>
                      <a:pt x="329" y="48"/>
                    </a:lnTo>
                    <a:lnTo>
                      <a:pt x="233" y="90"/>
                    </a:lnTo>
                    <a:lnTo>
                      <a:pt x="155" y="138"/>
                    </a:lnTo>
                    <a:lnTo>
                      <a:pt x="90" y="198"/>
                    </a:lnTo>
                    <a:lnTo>
                      <a:pt x="42" y="258"/>
                    </a:lnTo>
                    <a:lnTo>
                      <a:pt x="12" y="330"/>
                    </a:lnTo>
                    <a:lnTo>
                      <a:pt x="0" y="402"/>
                    </a:lnTo>
                    <a:lnTo>
                      <a:pt x="6" y="455"/>
                    </a:lnTo>
                    <a:lnTo>
                      <a:pt x="18" y="503"/>
                    </a:lnTo>
                    <a:lnTo>
                      <a:pt x="42" y="545"/>
                    </a:lnTo>
                    <a:lnTo>
                      <a:pt x="78" y="593"/>
                    </a:lnTo>
                    <a:lnTo>
                      <a:pt x="114" y="635"/>
                    </a:lnTo>
                    <a:lnTo>
                      <a:pt x="161" y="671"/>
                    </a:lnTo>
                    <a:lnTo>
                      <a:pt x="221" y="707"/>
                    </a:lnTo>
                    <a:lnTo>
                      <a:pt x="281" y="737"/>
                    </a:lnTo>
                    <a:lnTo>
                      <a:pt x="323" y="737"/>
                    </a:lnTo>
                    <a:lnTo>
                      <a:pt x="257" y="707"/>
                    </a:lnTo>
                    <a:lnTo>
                      <a:pt x="203" y="671"/>
                    </a:lnTo>
                    <a:lnTo>
                      <a:pt x="149" y="635"/>
                    </a:lnTo>
                    <a:lnTo>
                      <a:pt x="108" y="593"/>
                    </a:lnTo>
                    <a:lnTo>
                      <a:pt x="72" y="551"/>
                    </a:lnTo>
                    <a:lnTo>
                      <a:pt x="48" y="503"/>
                    </a:lnTo>
                    <a:lnTo>
                      <a:pt x="30" y="455"/>
                    </a:lnTo>
                    <a:lnTo>
                      <a:pt x="24" y="402"/>
                    </a:lnTo>
                    <a:lnTo>
                      <a:pt x="24" y="40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77863" name="Freeform 39"/>
              <p:cNvSpPr>
                <a:spLocks/>
              </p:cNvSpPr>
              <p:nvPr/>
            </p:nvSpPr>
            <p:spPr bwMode="hidden">
              <a:xfrm>
                <a:off x="4792" y="3360"/>
                <a:ext cx="609" cy="252"/>
              </a:xfrm>
              <a:custGeom>
                <a:avLst/>
                <a:gdLst/>
                <a:ahLst/>
                <a:cxnLst>
                  <a:cxn ang="0">
                    <a:pos x="12" y="12"/>
                  </a:cxn>
                  <a:cxn ang="0">
                    <a:pos x="113" y="18"/>
                  </a:cxn>
                  <a:cxn ang="0">
                    <a:pos x="203" y="30"/>
                  </a:cxn>
                  <a:cxn ang="0">
                    <a:pos x="292" y="48"/>
                  </a:cxn>
                  <a:cxn ang="0">
                    <a:pos x="376" y="78"/>
                  </a:cxn>
                  <a:cxn ang="0">
                    <a:pos x="448" y="114"/>
                  </a:cxn>
                  <a:cxn ang="0">
                    <a:pos x="514" y="156"/>
                  </a:cxn>
                  <a:cxn ang="0">
                    <a:pos x="567" y="198"/>
                  </a:cxn>
                  <a:cxn ang="0">
                    <a:pos x="609" y="252"/>
                  </a:cxn>
                  <a:cxn ang="0">
                    <a:pos x="609" y="216"/>
                  </a:cxn>
                  <a:cxn ang="0">
                    <a:pos x="561" y="168"/>
                  </a:cxn>
                  <a:cxn ang="0">
                    <a:pos x="502" y="126"/>
                  </a:cxn>
                  <a:cxn ang="0">
                    <a:pos x="436" y="90"/>
                  </a:cxn>
                  <a:cxn ang="0">
                    <a:pos x="364" y="60"/>
                  </a:cxn>
                  <a:cxn ang="0">
                    <a:pos x="286" y="36"/>
                  </a:cxn>
                  <a:cxn ang="0">
                    <a:pos x="197" y="18"/>
                  </a:cxn>
                  <a:cxn ang="0">
                    <a:pos x="107" y="6"/>
                  </a:cxn>
                  <a:cxn ang="0">
                    <a:pos x="12" y="0"/>
                  </a:cxn>
                  <a:cxn ang="0">
                    <a:pos x="6" y="0"/>
                  </a:cxn>
                  <a:cxn ang="0">
                    <a:pos x="0" y="0"/>
                  </a:cxn>
                  <a:cxn ang="0">
                    <a:pos x="0" y="12"/>
                  </a:cxn>
                  <a:cxn ang="0">
                    <a:pos x="6" y="12"/>
                  </a:cxn>
                  <a:cxn ang="0">
                    <a:pos x="12" y="12"/>
                  </a:cxn>
                  <a:cxn ang="0">
                    <a:pos x="12" y="12"/>
                  </a:cxn>
                </a:cxnLst>
                <a:rect l="0" t="0" r="r" b="b"/>
                <a:pathLst>
                  <a:path w="609" h="252">
                    <a:moveTo>
                      <a:pt x="12" y="12"/>
                    </a:moveTo>
                    <a:lnTo>
                      <a:pt x="113" y="18"/>
                    </a:lnTo>
                    <a:lnTo>
                      <a:pt x="203" y="30"/>
                    </a:lnTo>
                    <a:lnTo>
                      <a:pt x="292" y="48"/>
                    </a:lnTo>
                    <a:lnTo>
                      <a:pt x="376" y="78"/>
                    </a:lnTo>
                    <a:lnTo>
                      <a:pt x="448" y="114"/>
                    </a:lnTo>
                    <a:lnTo>
                      <a:pt x="514" y="156"/>
                    </a:lnTo>
                    <a:lnTo>
                      <a:pt x="567" y="198"/>
                    </a:lnTo>
                    <a:lnTo>
                      <a:pt x="609" y="252"/>
                    </a:lnTo>
                    <a:lnTo>
                      <a:pt x="609" y="216"/>
                    </a:lnTo>
                    <a:lnTo>
                      <a:pt x="561" y="168"/>
                    </a:lnTo>
                    <a:lnTo>
                      <a:pt x="502" y="126"/>
                    </a:lnTo>
                    <a:lnTo>
                      <a:pt x="436" y="90"/>
                    </a:lnTo>
                    <a:lnTo>
                      <a:pt x="364" y="60"/>
                    </a:lnTo>
                    <a:lnTo>
                      <a:pt x="286" y="36"/>
                    </a:lnTo>
                    <a:lnTo>
                      <a:pt x="197" y="18"/>
                    </a:lnTo>
                    <a:lnTo>
                      <a:pt x="107" y="6"/>
                    </a:lnTo>
                    <a:lnTo>
                      <a:pt x="12" y="0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0" y="12"/>
                    </a:lnTo>
                    <a:lnTo>
                      <a:pt x="6" y="12"/>
                    </a:lnTo>
                    <a:lnTo>
                      <a:pt x="12" y="12"/>
                    </a:lnTo>
                    <a:lnTo>
                      <a:pt x="12" y="1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77864" name="Freeform 40"/>
              <p:cNvSpPr>
                <a:spLocks/>
              </p:cNvSpPr>
              <p:nvPr/>
            </p:nvSpPr>
            <p:spPr bwMode="hidden">
              <a:xfrm>
                <a:off x="5246" y="4007"/>
                <a:ext cx="72" cy="54"/>
              </a:xfrm>
              <a:custGeom>
                <a:avLst/>
                <a:gdLst/>
                <a:ahLst/>
                <a:cxnLst>
                  <a:cxn ang="0">
                    <a:pos x="72" y="0"/>
                  </a:cxn>
                  <a:cxn ang="0">
                    <a:pos x="36" y="30"/>
                  </a:cxn>
                  <a:cxn ang="0">
                    <a:pos x="0" y="54"/>
                  </a:cxn>
                  <a:cxn ang="0">
                    <a:pos x="36" y="54"/>
                  </a:cxn>
                  <a:cxn ang="0">
                    <a:pos x="54" y="42"/>
                  </a:cxn>
                  <a:cxn ang="0">
                    <a:pos x="72" y="24"/>
                  </a:cxn>
                  <a:cxn ang="0">
                    <a:pos x="72" y="24"/>
                  </a:cxn>
                  <a:cxn ang="0">
                    <a:pos x="72" y="0"/>
                  </a:cxn>
                  <a:cxn ang="0">
                    <a:pos x="72" y="0"/>
                  </a:cxn>
                </a:cxnLst>
                <a:rect l="0" t="0" r="r" b="b"/>
                <a:pathLst>
                  <a:path w="72" h="54">
                    <a:moveTo>
                      <a:pt x="72" y="0"/>
                    </a:moveTo>
                    <a:lnTo>
                      <a:pt x="36" y="30"/>
                    </a:lnTo>
                    <a:lnTo>
                      <a:pt x="0" y="54"/>
                    </a:lnTo>
                    <a:lnTo>
                      <a:pt x="36" y="54"/>
                    </a:lnTo>
                    <a:lnTo>
                      <a:pt x="54" y="42"/>
                    </a:lnTo>
                    <a:lnTo>
                      <a:pt x="72" y="24"/>
                    </a:lnTo>
                    <a:lnTo>
                      <a:pt x="72" y="24"/>
                    </a:lnTo>
                    <a:lnTo>
                      <a:pt x="72" y="0"/>
                    </a:lnTo>
                    <a:lnTo>
                      <a:pt x="7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77865" name="Freeform 41"/>
              <p:cNvSpPr>
                <a:spLocks/>
              </p:cNvSpPr>
              <p:nvPr/>
            </p:nvSpPr>
            <p:spPr bwMode="hidden">
              <a:xfrm>
                <a:off x="4505" y="4073"/>
                <a:ext cx="705" cy="108"/>
              </a:xfrm>
              <a:custGeom>
                <a:avLst/>
                <a:gdLst/>
                <a:ahLst/>
                <a:cxnLst>
                  <a:cxn ang="0">
                    <a:pos x="299" y="90"/>
                  </a:cxn>
                  <a:cxn ang="0">
                    <a:pos x="221" y="90"/>
                  </a:cxn>
                  <a:cxn ang="0">
                    <a:pos x="143" y="78"/>
                  </a:cxn>
                  <a:cxn ang="0">
                    <a:pos x="0" y="48"/>
                  </a:cxn>
                  <a:cxn ang="0">
                    <a:pos x="0" y="66"/>
                  </a:cxn>
                  <a:cxn ang="0">
                    <a:pos x="143" y="96"/>
                  </a:cxn>
                  <a:cxn ang="0">
                    <a:pos x="221" y="108"/>
                  </a:cxn>
                  <a:cxn ang="0">
                    <a:pos x="299" y="108"/>
                  </a:cxn>
                  <a:cxn ang="0">
                    <a:pos x="412" y="102"/>
                  </a:cxn>
                  <a:cxn ang="0">
                    <a:pos x="520" y="84"/>
                  </a:cxn>
                  <a:cxn ang="0">
                    <a:pos x="615" y="60"/>
                  </a:cxn>
                  <a:cxn ang="0">
                    <a:pos x="705" y="24"/>
                  </a:cxn>
                  <a:cxn ang="0">
                    <a:pos x="705" y="0"/>
                  </a:cxn>
                  <a:cxn ang="0">
                    <a:pos x="615" y="42"/>
                  </a:cxn>
                  <a:cxn ang="0">
                    <a:pos x="520" y="66"/>
                  </a:cxn>
                  <a:cxn ang="0">
                    <a:pos x="412" y="84"/>
                  </a:cxn>
                  <a:cxn ang="0">
                    <a:pos x="299" y="90"/>
                  </a:cxn>
                  <a:cxn ang="0">
                    <a:pos x="299" y="90"/>
                  </a:cxn>
                </a:cxnLst>
                <a:rect l="0" t="0" r="r" b="b"/>
                <a:pathLst>
                  <a:path w="705" h="108">
                    <a:moveTo>
                      <a:pt x="299" y="90"/>
                    </a:moveTo>
                    <a:lnTo>
                      <a:pt x="221" y="90"/>
                    </a:lnTo>
                    <a:lnTo>
                      <a:pt x="143" y="78"/>
                    </a:lnTo>
                    <a:lnTo>
                      <a:pt x="0" y="48"/>
                    </a:lnTo>
                    <a:lnTo>
                      <a:pt x="0" y="66"/>
                    </a:lnTo>
                    <a:lnTo>
                      <a:pt x="143" y="96"/>
                    </a:lnTo>
                    <a:lnTo>
                      <a:pt x="221" y="108"/>
                    </a:lnTo>
                    <a:lnTo>
                      <a:pt x="299" y="108"/>
                    </a:lnTo>
                    <a:lnTo>
                      <a:pt x="412" y="102"/>
                    </a:lnTo>
                    <a:lnTo>
                      <a:pt x="520" y="84"/>
                    </a:lnTo>
                    <a:lnTo>
                      <a:pt x="615" y="60"/>
                    </a:lnTo>
                    <a:lnTo>
                      <a:pt x="705" y="24"/>
                    </a:lnTo>
                    <a:lnTo>
                      <a:pt x="705" y="0"/>
                    </a:lnTo>
                    <a:lnTo>
                      <a:pt x="615" y="42"/>
                    </a:lnTo>
                    <a:lnTo>
                      <a:pt x="520" y="66"/>
                    </a:lnTo>
                    <a:lnTo>
                      <a:pt x="412" y="84"/>
                    </a:lnTo>
                    <a:lnTo>
                      <a:pt x="299" y="90"/>
                    </a:lnTo>
                    <a:lnTo>
                      <a:pt x="299" y="9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77866" name="Freeform 42"/>
              <p:cNvSpPr>
                <a:spLocks/>
              </p:cNvSpPr>
              <p:nvPr/>
            </p:nvSpPr>
            <p:spPr bwMode="hidden">
              <a:xfrm>
                <a:off x="5336" y="3654"/>
                <a:ext cx="143" cy="341"/>
              </a:xfrm>
              <a:custGeom>
                <a:avLst/>
                <a:gdLst/>
                <a:ahLst/>
                <a:cxnLst>
                  <a:cxn ang="0">
                    <a:pos x="119" y="114"/>
                  </a:cxn>
                  <a:cxn ang="0">
                    <a:pos x="113" y="173"/>
                  </a:cxn>
                  <a:cxn ang="0">
                    <a:pos x="89" y="239"/>
                  </a:cxn>
                  <a:cxn ang="0">
                    <a:pos x="47" y="293"/>
                  </a:cxn>
                  <a:cxn ang="0">
                    <a:pos x="0" y="341"/>
                  </a:cxn>
                  <a:cxn ang="0">
                    <a:pos x="29" y="341"/>
                  </a:cxn>
                  <a:cxn ang="0">
                    <a:pos x="77" y="287"/>
                  </a:cxn>
                  <a:cxn ang="0">
                    <a:pos x="113" y="233"/>
                  </a:cxn>
                  <a:cxn ang="0">
                    <a:pos x="137" y="173"/>
                  </a:cxn>
                  <a:cxn ang="0">
                    <a:pos x="143" y="114"/>
                  </a:cxn>
                  <a:cxn ang="0">
                    <a:pos x="137" y="60"/>
                  </a:cxn>
                  <a:cxn ang="0">
                    <a:pos x="119" y="0"/>
                  </a:cxn>
                  <a:cxn ang="0">
                    <a:pos x="89" y="0"/>
                  </a:cxn>
                  <a:cxn ang="0">
                    <a:pos x="113" y="60"/>
                  </a:cxn>
                  <a:cxn ang="0">
                    <a:pos x="119" y="114"/>
                  </a:cxn>
                  <a:cxn ang="0">
                    <a:pos x="119" y="114"/>
                  </a:cxn>
                </a:cxnLst>
                <a:rect l="0" t="0" r="r" b="b"/>
                <a:pathLst>
                  <a:path w="143" h="341">
                    <a:moveTo>
                      <a:pt x="119" y="114"/>
                    </a:moveTo>
                    <a:lnTo>
                      <a:pt x="113" y="173"/>
                    </a:lnTo>
                    <a:lnTo>
                      <a:pt x="89" y="239"/>
                    </a:lnTo>
                    <a:lnTo>
                      <a:pt x="47" y="293"/>
                    </a:lnTo>
                    <a:lnTo>
                      <a:pt x="0" y="341"/>
                    </a:lnTo>
                    <a:lnTo>
                      <a:pt x="29" y="341"/>
                    </a:lnTo>
                    <a:lnTo>
                      <a:pt x="77" y="287"/>
                    </a:lnTo>
                    <a:lnTo>
                      <a:pt x="113" y="233"/>
                    </a:lnTo>
                    <a:lnTo>
                      <a:pt x="137" y="173"/>
                    </a:lnTo>
                    <a:lnTo>
                      <a:pt x="143" y="114"/>
                    </a:lnTo>
                    <a:lnTo>
                      <a:pt x="137" y="60"/>
                    </a:lnTo>
                    <a:lnTo>
                      <a:pt x="119" y="0"/>
                    </a:lnTo>
                    <a:lnTo>
                      <a:pt x="89" y="0"/>
                    </a:lnTo>
                    <a:lnTo>
                      <a:pt x="113" y="60"/>
                    </a:lnTo>
                    <a:lnTo>
                      <a:pt x="119" y="114"/>
                    </a:lnTo>
                    <a:lnTo>
                      <a:pt x="119" y="11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77867" name="Freeform 43"/>
              <p:cNvSpPr>
                <a:spLocks/>
              </p:cNvSpPr>
              <p:nvPr/>
            </p:nvSpPr>
            <p:spPr bwMode="hidden">
              <a:xfrm>
                <a:off x="5061" y="3624"/>
                <a:ext cx="83" cy="90"/>
              </a:xfrm>
              <a:custGeom>
                <a:avLst/>
                <a:gdLst/>
                <a:ahLst/>
                <a:cxnLst>
                  <a:cxn ang="0">
                    <a:pos x="59" y="90"/>
                  </a:cxn>
                  <a:cxn ang="0">
                    <a:pos x="83" y="84"/>
                  </a:cxn>
                  <a:cxn ang="0">
                    <a:pos x="71" y="60"/>
                  </a:cxn>
                  <a:cxn ang="0">
                    <a:pos x="53" y="42"/>
                  </a:cxn>
                  <a:cxn ang="0">
                    <a:pos x="6" y="0"/>
                  </a:cxn>
                  <a:cxn ang="0">
                    <a:pos x="0" y="18"/>
                  </a:cxn>
                  <a:cxn ang="0">
                    <a:pos x="35" y="48"/>
                  </a:cxn>
                  <a:cxn ang="0">
                    <a:pos x="59" y="90"/>
                  </a:cxn>
                  <a:cxn ang="0">
                    <a:pos x="59" y="90"/>
                  </a:cxn>
                </a:cxnLst>
                <a:rect l="0" t="0" r="r" b="b"/>
                <a:pathLst>
                  <a:path w="83" h="90">
                    <a:moveTo>
                      <a:pt x="59" y="90"/>
                    </a:moveTo>
                    <a:lnTo>
                      <a:pt x="83" y="84"/>
                    </a:lnTo>
                    <a:lnTo>
                      <a:pt x="71" y="60"/>
                    </a:lnTo>
                    <a:lnTo>
                      <a:pt x="53" y="42"/>
                    </a:lnTo>
                    <a:lnTo>
                      <a:pt x="6" y="0"/>
                    </a:lnTo>
                    <a:lnTo>
                      <a:pt x="0" y="18"/>
                    </a:lnTo>
                    <a:lnTo>
                      <a:pt x="35" y="48"/>
                    </a:lnTo>
                    <a:lnTo>
                      <a:pt x="59" y="90"/>
                    </a:lnTo>
                    <a:lnTo>
                      <a:pt x="59" y="9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77868" name="Freeform 44"/>
              <p:cNvSpPr>
                <a:spLocks/>
              </p:cNvSpPr>
              <p:nvPr/>
            </p:nvSpPr>
            <p:spPr bwMode="hidden">
              <a:xfrm>
                <a:off x="4445" y="3552"/>
                <a:ext cx="717" cy="431"/>
              </a:xfrm>
              <a:custGeom>
                <a:avLst/>
                <a:gdLst/>
                <a:ahLst/>
                <a:cxnLst>
                  <a:cxn ang="0">
                    <a:pos x="693" y="216"/>
                  </a:cxn>
                  <a:cxn ang="0">
                    <a:pos x="687" y="257"/>
                  </a:cxn>
                  <a:cxn ang="0">
                    <a:pos x="669" y="293"/>
                  </a:cxn>
                  <a:cxn ang="0">
                    <a:pos x="633" y="329"/>
                  </a:cxn>
                  <a:cxn ang="0">
                    <a:pos x="598" y="359"/>
                  </a:cxn>
                  <a:cxn ang="0">
                    <a:pos x="544" y="383"/>
                  </a:cxn>
                  <a:cxn ang="0">
                    <a:pos x="490" y="401"/>
                  </a:cxn>
                  <a:cxn ang="0">
                    <a:pos x="424" y="413"/>
                  </a:cxn>
                  <a:cxn ang="0">
                    <a:pos x="359" y="419"/>
                  </a:cxn>
                  <a:cxn ang="0">
                    <a:pos x="293" y="413"/>
                  </a:cxn>
                  <a:cxn ang="0">
                    <a:pos x="227" y="401"/>
                  </a:cxn>
                  <a:cxn ang="0">
                    <a:pos x="173" y="383"/>
                  </a:cxn>
                  <a:cxn ang="0">
                    <a:pos x="119" y="359"/>
                  </a:cxn>
                  <a:cxn ang="0">
                    <a:pos x="84" y="329"/>
                  </a:cxn>
                  <a:cxn ang="0">
                    <a:pos x="48" y="293"/>
                  </a:cxn>
                  <a:cxn ang="0">
                    <a:pos x="30" y="257"/>
                  </a:cxn>
                  <a:cxn ang="0">
                    <a:pos x="24" y="216"/>
                  </a:cxn>
                  <a:cxn ang="0">
                    <a:pos x="30" y="174"/>
                  </a:cxn>
                  <a:cxn ang="0">
                    <a:pos x="48" y="138"/>
                  </a:cxn>
                  <a:cxn ang="0">
                    <a:pos x="84" y="102"/>
                  </a:cxn>
                  <a:cxn ang="0">
                    <a:pos x="119" y="72"/>
                  </a:cxn>
                  <a:cxn ang="0">
                    <a:pos x="173" y="48"/>
                  </a:cxn>
                  <a:cxn ang="0">
                    <a:pos x="227" y="30"/>
                  </a:cxn>
                  <a:cxn ang="0">
                    <a:pos x="293" y="18"/>
                  </a:cxn>
                  <a:cxn ang="0">
                    <a:pos x="359" y="12"/>
                  </a:cxn>
                  <a:cxn ang="0">
                    <a:pos x="418" y="18"/>
                  </a:cxn>
                  <a:cxn ang="0">
                    <a:pos x="478" y="30"/>
                  </a:cxn>
                  <a:cxn ang="0">
                    <a:pos x="532" y="48"/>
                  </a:cxn>
                  <a:cxn ang="0">
                    <a:pos x="580" y="66"/>
                  </a:cxn>
                  <a:cxn ang="0">
                    <a:pos x="586" y="48"/>
                  </a:cxn>
                  <a:cxn ang="0">
                    <a:pos x="478" y="12"/>
                  </a:cxn>
                  <a:cxn ang="0">
                    <a:pos x="418" y="6"/>
                  </a:cxn>
                  <a:cxn ang="0">
                    <a:pos x="359" y="0"/>
                  </a:cxn>
                  <a:cxn ang="0">
                    <a:pos x="287" y="6"/>
                  </a:cxn>
                  <a:cxn ang="0">
                    <a:pos x="221" y="18"/>
                  </a:cxn>
                  <a:cxn ang="0">
                    <a:pos x="161" y="36"/>
                  </a:cxn>
                  <a:cxn ang="0">
                    <a:pos x="107" y="66"/>
                  </a:cxn>
                  <a:cxn ang="0">
                    <a:pos x="60" y="96"/>
                  </a:cxn>
                  <a:cxn ang="0">
                    <a:pos x="30" y="132"/>
                  </a:cxn>
                  <a:cxn ang="0">
                    <a:pos x="6" y="174"/>
                  </a:cxn>
                  <a:cxn ang="0">
                    <a:pos x="0" y="216"/>
                  </a:cxn>
                  <a:cxn ang="0">
                    <a:pos x="6" y="257"/>
                  </a:cxn>
                  <a:cxn ang="0">
                    <a:pos x="30" y="299"/>
                  </a:cxn>
                  <a:cxn ang="0">
                    <a:pos x="60" y="335"/>
                  </a:cxn>
                  <a:cxn ang="0">
                    <a:pos x="107" y="371"/>
                  </a:cxn>
                  <a:cxn ang="0">
                    <a:pos x="161" y="395"/>
                  </a:cxn>
                  <a:cxn ang="0">
                    <a:pos x="221" y="413"/>
                  </a:cxn>
                  <a:cxn ang="0">
                    <a:pos x="287" y="425"/>
                  </a:cxn>
                  <a:cxn ang="0">
                    <a:pos x="359" y="431"/>
                  </a:cxn>
                  <a:cxn ang="0">
                    <a:pos x="430" y="425"/>
                  </a:cxn>
                  <a:cxn ang="0">
                    <a:pos x="496" y="413"/>
                  </a:cxn>
                  <a:cxn ang="0">
                    <a:pos x="562" y="395"/>
                  </a:cxn>
                  <a:cxn ang="0">
                    <a:pos x="610" y="371"/>
                  </a:cxn>
                  <a:cxn ang="0">
                    <a:pos x="657" y="335"/>
                  </a:cxn>
                  <a:cxn ang="0">
                    <a:pos x="687" y="299"/>
                  </a:cxn>
                  <a:cxn ang="0">
                    <a:pos x="711" y="257"/>
                  </a:cxn>
                  <a:cxn ang="0">
                    <a:pos x="717" y="216"/>
                  </a:cxn>
                  <a:cxn ang="0">
                    <a:pos x="717" y="204"/>
                  </a:cxn>
                  <a:cxn ang="0">
                    <a:pos x="711" y="192"/>
                  </a:cxn>
                  <a:cxn ang="0">
                    <a:pos x="687" y="198"/>
                  </a:cxn>
                  <a:cxn ang="0">
                    <a:pos x="693" y="210"/>
                  </a:cxn>
                  <a:cxn ang="0">
                    <a:pos x="693" y="216"/>
                  </a:cxn>
                  <a:cxn ang="0">
                    <a:pos x="693" y="216"/>
                  </a:cxn>
                </a:cxnLst>
                <a:rect l="0" t="0" r="r" b="b"/>
                <a:pathLst>
                  <a:path w="717" h="431">
                    <a:moveTo>
                      <a:pt x="693" y="216"/>
                    </a:moveTo>
                    <a:lnTo>
                      <a:pt x="687" y="257"/>
                    </a:lnTo>
                    <a:lnTo>
                      <a:pt x="669" y="293"/>
                    </a:lnTo>
                    <a:lnTo>
                      <a:pt x="633" y="329"/>
                    </a:lnTo>
                    <a:lnTo>
                      <a:pt x="598" y="359"/>
                    </a:lnTo>
                    <a:lnTo>
                      <a:pt x="544" y="383"/>
                    </a:lnTo>
                    <a:lnTo>
                      <a:pt x="490" y="401"/>
                    </a:lnTo>
                    <a:lnTo>
                      <a:pt x="424" y="413"/>
                    </a:lnTo>
                    <a:lnTo>
                      <a:pt x="359" y="419"/>
                    </a:lnTo>
                    <a:lnTo>
                      <a:pt x="293" y="413"/>
                    </a:lnTo>
                    <a:lnTo>
                      <a:pt x="227" y="401"/>
                    </a:lnTo>
                    <a:lnTo>
                      <a:pt x="173" y="383"/>
                    </a:lnTo>
                    <a:lnTo>
                      <a:pt x="119" y="359"/>
                    </a:lnTo>
                    <a:lnTo>
                      <a:pt x="84" y="329"/>
                    </a:lnTo>
                    <a:lnTo>
                      <a:pt x="48" y="293"/>
                    </a:lnTo>
                    <a:lnTo>
                      <a:pt x="30" y="257"/>
                    </a:lnTo>
                    <a:lnTo>
                      <a:pt x="24" y="216"/>
                    </a:lnTo>
                    <a:lnTo>
                      <a:pt x="30" y="174"/>
                    </a:lnTo>
                    <a:lnTo>
                      <a:pt x="48" y="138"/>
                    </a:lnTo>
                    <a:lnTo>
                      <a:pt x="84" y="102"/>
                    </a:lnTo>
                    <a:lnTo>
                      <a:pt x="119" y="72"/>
                    </a:lnTo>
                    <a:lnTo>
                      <a:pt x="173" y="48"/>
                    </a:lnTo>
                    <a:lnTo>
                      <a:pt x="227" y="30"/>
                    </a:lnTo>
                    <a:lnTo>
                      <a:pt x="293" y="18"/>
                    </a:lnTo>
                    <a:lnTo>
                      <a:pt x="359" y="12"/>
                    </a:lnTo>
                    <a:lnTo>
                      <a:pt x="418" y="18"/>
                    </a:lnTo>
                    <a:lnTo>
                      <a:pt x="478" y="30"/>
                    </a:lnTo>
                    <a:lnTo>
                      <a:pt x="532" y="48"/>
                    </a:lnTo>
                    <a:lnTo>
                      <a:pt x="580" y="66"/>
                    </a:lnTo>
                    <a:lnTo>
                      <a:pt x="586" y="48"/>
                    </a:lnTo>
                    <a:lnTo>
                      <a:pt x="478" y="12"/>
                    </a:lnTo>
                    <a:lnTo>
                      <a:pt x="418" y="6"/>
                    </a:lnTo>
                    <a:lnTo>
                      <a:pt x="359" y="0"/>
                    </a:lnTo>
                    <a:lnTo>
                      <a:pt x="287" y="6"/>
                    </a:lnTo>
                    <a:lnTo>
                      <a:pt x="221" y="18"/>
                    </a:lnTo>
                    <a:lnTo>
                      <a:pt x="161" y="36"/>
                    </a:lnTo>
                    <a:lnTo>
                      <a:pt x="107" y="66"/>
                    </a:lnTo>
                    <a:lnTo>
                      <a:pt x="60" y="96"/>
                    </a:lnTo>
                    <a:lnTo>
                      <a:pt x="30" y="132"/>
                    </a:lnTo>
                    <a:lnTo>
                      <a:pt x="6" y="174"/>
                    </a:lnTo>
                    <a:lnTo>
                      <a:pt x="0" y="216"/>
                    </a:lnTo>
                    <a:lnTo>
                      <a:pt x="6" y="257"/>
                    </a:lnTo>
                    <a:lnTo>
                      <a:pt x="30" y="299"/>
                    </a:lnTo>
                    <a:lnTo>
                      <a:pt x="60" y="335"/>
                    </a:lnTo>
                    <a:lnTo>
                      <a:pt x="107" y="371"/>
                    </a:lnTo>
                    <a:lnTo>
                      <a:pt x="161" y="395"/>
                    </a:lnTo>
                    <a:lnTo>
                      <a:pt x="221" y="413"/>
                    </a:lnTo>
                    <a:lnTo>
                      <a:pt x="287" y="425"/>
                    </a:lnTo>
                    <a:lnTo>
                      <a:pt x="359" y="431"/>
                    </a:lnTo>
                    <a:lnTo>
                      <a:pt x="430" y="425"/>
                    </a:lnTo>
                    <a:lnTo>
                      <a:pt x="496" y="413"/>
                    </a:lnTo>
                    <a:lnTo>
                      <a:pt x="562" y="395"/>
                    </a:lnTo>
                    <a:lnTo>
                      <a:pt x="610" y="371"/>
                    </a:lnTo>
                    <a:lnTo>
                      <a:pt x="657" y="335"/>
                    </a:lnTo>
                    <a:lnTo>
                      <a:pt x="687" y="299"/>
                    </a:lnTo>
                    <a:lnTo>
                      <a:pt x="711" y="257"/>
                    </a:lnTo>
                    <a:lnTo>
                      <a:pt x="717" y="216"/>
                    </a:lnTo>
                    <a:lnTo>
                      <a:pt x="717" y="204"/>
                    </a:lnTo>
                    <a:lnTo>
                      <a:pt x="711" y="192"/>
                    </a:lnTo>
                    <a:lnTo>
                      <a:pt x="687" y="198"/>
                    </a:lnTo>
                    <a:lnTo>
                      <a:pt x="693" y="210"/>
                    </a:lnTo>
                    <a:lnTo>
                      <a:pt x="693" y="216"/>
                    </a:lnTo>
                    <a:lnTo>
                      <a:pt x="693" y="216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77869" name="Freeform 45"/>
              <p:cNvSpPr>
                <a:spLocks/>
              </p:cNvSpPr>
              <p:nvPr/>
            </p:nvSpPr>
            <p:spPr bwMode="hidden">
              <a:xfrm>
                <a:off x="4349" y="3510"/>
                <a:ext cx="909" cy="533"/>
              </a:xfrm>
              <a:custGeom>
                <a:avLst/>
                <a:gdLst/>
                <a:ahLst/>
                <a:cxnLst>
                  <a:cxn ang="0">
                    <a:pos x="616" y="0"/>
                  </a:cxn>
                  <a:cxn ang="0">
                    <a:pos x="616" y="18"/>
                  </a:cxn>
                  <a:cxn ang="0">
                    <a:pos x="724" y="60"/>
                  </a:cxn>
                  <a:cxn ang="0">
                    <a:pos x="765" y="84"/>
                  </a:cxn>
                  <a:cxn ang="0">
                    <a:pos x="807" y="114"/>
                  </a:cxn>
                  <a:cxn ang="0">
                    <a:pos x="837" y="144"/>
                  </a:cxn>
                  <a:cxn ang="0">
                    <a:pos x="861" y="180"/>
                  </a:cxn>
                  <a:cxn ang="0">
                    <a:pos x="873" y="216"/>
                  </a:cxn>
                  <a:cxn ang="0">
                    <a:pos x="879" y="258"/>
                  </a:cxn>
                  <a:cxn ang="0">
                    <a:pos x="873" y="311"/>
                  </a:cxn>
                  <a:cxn ang="0">
                    <a:pos x="843" y="359"/>
                  </a:cxn>
                  <a:cxn ang="0">
                    <a:pos x="807" y="401"/>
                  </a:cxn>
                  <a:cxn ang="0">
                    <a:pos x="753" y="443"/>
                  </a:cxn>
                  <a:cxn ang="0">
                    <a:pos x="694" y="473"/>
                  </a:cxn>
                  <a:cxn ang="0">
                    <a:pos x="622" y="497"/>
                  </a:cxn>
                  <a:cxn ang="0">
                    <a:pos x="538" y="509"/>
                  </a:cxn>
                  <a:cxn ang="0">
                    <a:pos x="455" y="515"/>
                  </a:cxn>
                  <a:cxn ang="0">
                    <a:pos x="371" y="509"/>
                  </a:cxn>
                  <a:cxn ang="0">
                    <a:pos x="287" y="497"/>
                  </a:cxn>
                  <a:cxn ang="0">
                    <a:pos x="215" y="473"/>
                  </a:cxn>
                  <a:cxn ang="0">
                    <a:pos x="156" y="443"/>
                  </a:cxn>
                  <a:cxn ang="0">
                    <a:pos x="102" y="401"/>
                  </a:cxn>
                  <a:cxn ang="0">
                    <a:pos x="66" y="359"/>
                  </a:cxn>
                  <a:cxn ang="0">
                    <a:pos x="36" y="311"/>
                  </a:cxn>
                  <a:cxn ang="0">
                    <a:pos x="30" y="258"/>
                  </a:cxn>
                  <a:cxn ang="0">
                    <a:pos x="36" y="222"/>
                  </a:cxn>
                  <a:cxn ang="0">
                    <a:pos x="48" y="186"/>
                  </a:cxn>
                  <a:cxn ang="0">
                    <a:pos x="66" y="156"/>
                  </a:cxn>
                  <a:cxn ang="0">
                    <a:pos x="90" y="126"/>
                  </a:cxn>
                  <a:cxn ang="0">
                    <a:pos x="66" y="114"/>
                  </a:cxn>
                  <a:cxn ang="0">
                    <a:pos x="36" y="144"/>
                  </a:cxn>
                  <a:cxn ang="0">
                    <a:pos x="18" y="180"/>
                  </a:cxn>
                  <a:cxn ang="0">
                    <a:pos x="6" y="216"/>
                  </a:cxn>
                  <a:cxn ang="0">
                    <a:pos x="0" y="258"/>
                  </a:cxn>
                  <a:cxn ang="0">
                    <a:pos x="12" y="311"/>
                  </a:cxn>
                  <a:cxn ang="0">
                    <a:pos x="36" y="365"/>
                  </a:cxn>
                  <a:cxn ang="0">
                    <a:pos x="78" y="413"/>
                  </a:cxn>
                  <a:cxn ang="0">
                    <a:pos x="132" y="449"/>
                  </a:cxn>
                  <a:cxn ang="0">
                    <a:pos x="203" y="485"/>
                  </a:cxn>
                  <a:cxn ang="0">
                    <a:pos x="275" y="509"/>
                  </a:cxn>
                  <a:cxn ang="0">
                    <a:pos x="365" y="527"/>
                  </a:cxn>
                  <a:cxn ang="0">
                    <a:pos x="455" y="533"/>
                  </a:cxn>
                  <a:cxn ang="0">
                    <a:pos x="544" y="527"/>
                  </a:cxn>
                  <a:cxn ang="0">
                    <a:pos x="634" y="509"/>
                  </a:cxn>
                  <a:cxn ang="0">
                    <a:pos x="712" y="485"/>
                  </a:cxn>
                  <a:cxn ang="0">
                    <a:pos x="777" y="449"/>
                  </a:cxn>
                  <a:cxn ang="0">
                    <a:pos x="831" y="413"/>
                  </a:cxn>
                  <a:cxn ang="0">
                    <a:pos x="873" y="365"/>
                  </a:cxn>
                  <a:cxn ang="0">
                    <a:pos x="897" y="311"/>
                  </a:cxn>
                  <a:cxn ang="0">
                    <a:pos x="909" y="258"/>
                  </a:cxn>
                  <a:cxn ang="0">
                    <a:pos x="903" y="216"/>
                  </a:cxn>
                  <a:cxn ang="0">
                    <a:pos x="885" y="174"/>
                  </a:cxn>
                  <a:cxn ang="0">
                    <a:pos x="861" y="132"/>
                  </a:cxn>
                  <a:cxn ang="0">
                    <a:pos x="825" y="102"/>
                  </a:cxn>
                  <a:cxn ang="0">
                    <a:pos x="783" y="66"/>
                  </a:cxn>
                  <a:cxn ang="0">
                    <a:pos x="735" y="42"/>
                  </a:cxn>
                  <a:cxn ang="0">
                    <a:pos x="616" y="0"/>
                  </a:cxn>
                  <a:cxn ang="0">
                    <a:pos x="616" y="0"/>
                  </a:cxn>
                </a:cxnLst>
                <a:rect l="0" t="0" r="r" b="b"/>
                <a:pathLst>
                  <a:path w="909" h="533">
                    <a:moveTo>
                      <a:pt x="616" y="0"/>
                    </a:moveTo>
                    <a:lnTo>
                      <a:pt x="616" y="18"/>
                    </a:lnTo>
                    <a:lnTo>
                      <a:pt x="724" y="60"/>
                    </a:lnTo>
                    <a:lnTo>
                      <a:pt x="765" y="84"/>
                    </a:lnTo>
                    <a:lnTo>
                      <a:pt x="807" y="114"/>
                    </a:lnTo>
                    <a:lnTo>
                      <a:pt x="837" y="144"/>
                    </a:lnTo>
                    <a:lnTo>
                      <a:pt x="861" y="180"/>
                    </a:lnTo>
                    <a:lnTo>
                      <a:pt x="873" y="216"/>
                    </a:lnTo>
                    <a:lnTo>
                      <a:pt x="879" y="258"/>
                    </a:lnTo>
                    <a:lnTo>
                      <a:pt x="873" y="311"/>
                    </a:lnTo>
                    <a:lnTo>
                      <a:pt x="843" y="359"/>
                    </a:lnTo>
                    <a:lnTo>
                      <a:pt x="807" y="401"/>
                    </a:lnTo>
                    <a:lnTo>
                      <a:pt x="753" y="443"/>
                    </a:lnTo>
                    <a:lnTo>
                      <a:pt x="694" y="473"/>
                    </a:lnTo>
                    <a:lnTo>
                      <a:pt x="622" y="497"/>
                    </a:lnTo>
                    <a:lnTo>
                      <a:pt x="538" y="509"/>
                    </a:lnTo>
                    <a:lnTo>
                      <a:pt x="455" y="515"/>
                    </a:lnTo>
                    <a:lnTo>
                      <a:pt x="371" y="509"/>
                    </a:lnTo>
                    <a:lnTo>
                      <a:pt x="287" y="497"/>
                    </a:lnTo>
                    <a:lnTo>
                      <a:pt x="215" y="473"/>
                    </a:lnTo>
                    <a:lnTo>
                      <a:pt x="156" y="443"/>
                    </a:lnTo>
                    <a:lnTo>
                      <a:pt x="102" y="401"/>
                    </a:lnTo>
                    <a:lnTo>
                      <a:pt x="66" y="359"/>
                    </a:lnTo>
                    <a:lnTo>
                      <a:pt x="36" y="311"/>
                    </a:lnTo>
                    <a:lnTo>
                      <a:pt x="30" y="258"/>
                    </a:lnTo>
                    <a:lnTo>
                      <a:pt x="36" y="222"/>
                    </a:lnTo>
                    <a:lnTo>
                      <a:pt x="48" y="186"/>
                    </a:lnTo>
                    <a:lnTo>
                      <a:pt x="66" y="156"/>
                    </a:lnTo>
                    <a:lnTo>
                      <a:pt x="90" y="126"/>
                    </a:lnTo>
                    <a:lnTo>
                      <a:pt x="66" y="114"/>
                    </a:lnTo>
                    <a:lnTo>
                      <a:pt x="36" y="144"/>
                    </a:lnTo>
                    <a:lnTo>
                      <a:pt x="18" y="180"/>
                    </a:lnTo>
                    <a:lnTo>
                      <a:pt x="6" y="216"/>
                    </a:lnTo>
                    <a:lnTo>
                      <a:pt x="0" y="258"/>
                    </a:lnTo>
                    <a:lnTo>
                      <a:pt x="12" y="311"/>
                    </a:lnTo>
                    <a:lnTo>
                      <a:pt x="36" y="365"/>
                    </a:lnTo>
                    <a:lnTo>
                      <a:pt x="78" y="413"/>
                    </a:lnTo>
                    <a:lnTo>
                      <a:pt x="132" y="449"/>
                    </a:lnTo>
                    <a:lnTo>
                      <a:pt x="203" y="485"/>
                    </a:lnTo>
                    <a:lnTo>
                      <a:pt x="275" y="509"/>
                    </a:lnTo>
                    <a:lnTo>
                      <a:pt x="365" y="527"/>
                    </a:lnTo>
                    <a:lnTo>
                      <a:pt x="455" y="533"/>
                    </a:lnTo>
                    <a:lnTo>
                      <a:pt x="544" y="527"/>
                    </a:lnTo>
                    <a:lnTo>
                      <a:pt x="634" y="509"/>
                    </a:lnTo>
                    <a:lnTo>
                      <a:pt x="712" y="485"/>
                    </a:lnTo>
                    <a:lnTo>
                      <a:pt x="777" y="449"/>
                    </a:lnTo>
                    <a:lnTo>
                      <a:pt x="831" y="413"/>
                    </a:lnTo>
                    <a:lnTo>
                      <a:pt x="873" y="365"/>
                    </a:lnTo>
                    <a:lnTo>
                      <a:pt x="897" y="311"/>
                    </a:lnTo>
                    <a:lnTo>
                      <a:pt x="909" y="258"/>
                    </a:lnTo>
                    <a:lnTo>
                      <a:pt x="903" y="216"/>
                    </a:lnTo>
                    <a:lnTo>
                      <a:pt x="885" y="174"/>
                    </a:lnTo>
                    <a:lnTo>
                      <a:pt x="861" y="132"/>
                    </a:lnTo>
                    <a:lnTo>
                      <a:pt x="825" y="102"/>
                    </a:lnTo>
                    <a:lnTo>
                      <a:pt x="783" y="66"/>
                    </a:lnTo>
                    <a:lnTo>
                      <a:pt x="735" y="42"/>
                    </a:lnTo>
                    <a:lnTo>
                      <a:pt x="616" y="0"/>
                    </a:lnTo>
                    <a:lnTo>
                      <a:pt x="616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77870" name="Freeform 46"/>
              <p:cNvSpPr>
                <a:spLocks/>
              </p:cNvSpPr>
              <p:nvPr/>
            </p:nvSpPr>
            <p:spPr bwMode="hidden">
              <a:xfrm>
                <a:off x="4564" y="3492"/>
                <a:ext cx="365" cy="66"/>
              </a:xfrm>
              <a:custGeom>
                <a:avLst/>
                <a:gdLst/>
                <a:ahLst/>
                <a:cxnLst>
                  <a:cxn ang="0">
                    <a:pos x="240" y="18"/>
                  </a:cxn>
                  <a:cxn ang="0">
                    <a:pos x="299" y="24"/>
                  </a:cxn>
                  <a:cxn ang="0">
                    <a:pos x="359" y="30"/>
                  </a:cxn>
                  <a:cxn ang="0">
                    <a:pos x="365" y="12"/>
                  </a:cxn>
                  <a:cxn ang="0">
                    <a:pos x="305" y="6"/>
                  </a:cxn>
                  <a:cxn ang="0">
                    <a:pos x="240" y="0"/>
                  </a:cxn>
                  <a:cxn ang="0">
                    <a:pos x="174" y="6"/>
                  </a:cxn>
                  <a:cxn ang="0">
                    <a:pos x="114" y="12"/>
                  </a:cxn>
                  <a:cxn ang="0">
                    <a:pos x="0" y="42"/>
                  </a:cxn>
                  <a:cxn ang="0">
                    <a:pos x="0" y="66"/>
                  </a:cxn>
                  <a:cxn ang="0">
                    <a:pos x="54" y="48"/>
                  </a:cxn>
                  <a:cxn ang="0">
                    <a:pos x="114" y="30"/>
                  </a:cxn>
                  <a:cxn ang="0">
                    <a:pos x="174" y="24"/>
                  </a:cxn>
                  <a:cxn ang="0">
                    <a:pos x="240" y="18"/>
                  </a:cxn>
                  <a:cxn ang="0">
                    <a:pos x="240" y="18"/>
                  </a:cxn>
                </a:cxnLst>
                <a:rect l="0" t="0" r="r" b="b"/>
                <a:pathLst>
                  <a:path w="365" h="66">
                    <a:moveTo>
                      <a:pt x="240" y="18"/>
                    </a:moveTo>
                    <a:lnTo>
                      <a:pt x="299" y="24"/>
                    </a:lnTo>
                    <a:lnTo>
                      <a:pt x="359" y="30"/>
                    </a:lnTo>
                    <a:lnTo>
                      <a:pt x="365" y="12"/>
                    </a:lnTo>
                    <a:lnTo>
                      <a:pt x="305" y="6"/>
                    </a:lnTo>
                    <a:lnTo>
                      <a:pt x="240" y="0"/>
                    </a:lnTo>
                    <a:lnTo>
                      <a:pt x="174" y="6"/>
                    </a:lnTo>
                    <a:lnTo>
                      <a:pt x="114" y="12"/>
                    </a:lnTo>
                    <a:lnTo>
                      <a:pt x="0" y="42"/>
                    </a:lnTo>
                    <a:lnTo>
                      <a:pt x="0" y="66"/>
                    </a:lnTo>
                    <a:lnTo>
                      <a:pt x="54" y="48"/>
                    </a:lnTo>
                    <a:lnTo>
                      <a:pt x="114" y="30"/>
                    </a:lnTo>
                    <a:lnTo>
                      <a:pt x="174" y="24"/>
                    </a:lnTo>
                    <a:lnTo>
                      <a:pt x="240" y="18"/>
                    </a:lnTo>
                    <a:lnTo>
                      <a:pt x="240" y="1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77871" name="Freeform 47"/>
              <p:cNvSpPr>
                <a:spLocks/>
              </p:cNvSpPr>
              <p:nvPr/>
            </p:nvSpPr>
            <p:spPr bwMode="hidden">
              <a:xfrm>
                <a:off x="4463" y="3558"/>
                <a:ext cx="66" cy="48"/>
              </a:xfrm>
              <a:custGeom>
                <a:avLst/>
                <a:gdLst/>
                <a:ahLst/>
                <a:cxnLst>
                  <a:cxn ang="0">
                    <a:pos x="66" y="18"/>
                  </a:cxn>
                  <a:cxn ang="0">
                    <a:pos x="48" y="0"/>
                  </a:cxn>
                  <a:cxn ang="0">
                    <a:pos x="24" y="12"/>
                  </a:cxn>
                  <a:cxn ang="0">
                    <a:pos x="0" y="30"/>
                  </a:cxn>
                  <a:cxn ang="0">
                    <a:pos x="12" y="48"/>
                  </a:cxn>
                  <a:cxn ang="0">
                    <a:pos x="42" y="30"/>
                  </a:cxn>
                  <a:cxn ang="0">
                    <a:pos x="66" y="18"/>
                  </a:cxn>
                  <a:cxn ang="0">
                    <a:pos x="66" y="18"/>
                  </a:cxn>
                </a:cxnLst>
                <a:rect l="0" t="0" r="r" b="b"/>
                <a:pathLst>
                  <a:path w="66" h="48">
                    <a:moveTo>
                      <a:pt x="66" y="18"/>
                    </a:moveTo>
                    <a:lnTo>
                      <a:pt x="48" y="0"/>
                    </a:lnTo>
                    <a:lnTo>
                      <a:pt x="24" y="12"/>
                    </a:lnTo>
                    <a:lnTo>
                      <a:pt x="0" y="30"/>
                    </a:lnTo>
                    <a:lnTo>
                      <a:pt x="12" y="48"/>
                    </a:lnTo>
                    <a:lnTo>
                      <a:pt x="42" y="30"/>
                    </a:lnTo>
                    <a:lnTo>
                      <a:pt x="66" y="18"/>
                    </a:lnTo>
                    <a:lnTo>
                      <a:pt x="66" y="1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77872" name="Oval 48"/>
              <p:cNvSpPr>
                <a:spLocks noChangeArrowheads="1"/>
              </p:cNvSpPr>
              <p:nvPr/>
            </p:nvSpPr>
            <p:spPr bwMode="hidden">
              <a:xfrm>
                <a:off x="4546" y="3608"/>
                <a:ext cx="518" cy="319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77873" name="Oval 49"/>
              <p:cNvSpPr>
                <a:spLocks noChangeArrowheads="1"/>
              </p:cNvSpPr>
              <p:nvPr/>
            </p:nvSpPr>
            <p:spPr bwMode="hidden">
              <a:xfrm>
                <a:off x="4578" y="3630"/>
                <a:ext cx="446" cy="271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77874" name="Oval 50"/>
              <p:cNvSpPr>
                <a:spLocks noChangeArrowheads="1"/>
              </p:cNvSpPr>
              <p:nvPr/>
            </p:nvSpPr>
            <p:spPr bwMode="hidden">
              <a:xfrm>
                <a:off x="4610" y="3650"/>
                <a:ext cx="386" cy="233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77875" name="Oval 51"/>
              <p:cNvSpPr>
                <a:spLocks noChangeArrowheads="1"/>
              </p:cNvSpPr>
              <p:nvPr/>
            </p:nvSpPr>
            <p:spPr bwMode="hidden">
              <a:xfrm>
                <a:off x="4654" y="3678"/>
                <a:ext cx="298" cy="177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77876" name="Oval 52"/>
              <p:cNvSpPr>
                <a:spLocks noChangeArrowheads="1"/>
              </p:cNvSpPr>
              <p:nvPr/>
            </p:nvSpPr>
            <p:spPr bwMode="hidden">
              <a:xfrm>
                <a:off x="4690" y="3698"/>
                <a:ext cx="222" cy="139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77877" name="Oval 53"/>
              <p:cNvSpPr>
                <a:spLocks noChangeArrowheads="1"/>
              </p:cNvSpPr>
              <p:nvPr/>
            </p:nvSpPr>
            <p:spPr bwMode="hidden">
              <a:xfrm>
                <a:off x="4738" y="3728"/>
                <a:ext cx="126" cy="81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</p:grpSp>
        <p:grpSp>
          <p:nvGrpSpPr>
            <p:cNvPr id="2061" name="Group 54"/>
            <p:cNvGrpSpPr>
              <a:grpSpLocks/>
            </p:cNvGrpSpPr>
            <p:nvPr userDrawn="1"/>
          </p:nvGrpSpPr>
          <p:grpSpPr bwMode="auto">
            <a:xfrm>
              <a:off x="5280" y="3024"/>
              <a:ext cx="425" cy="258"/>
              <a:chOff x="5280" y="3024"/>
              <a:chExt cx="425" cy="258"/>
            </a:xfrm>
          </p:grpSpPr>
          <p:sp>
            <p:nvSpPr>
              <p:cNvPr id="77879" name="Freeform 55"/>
              <p:cNvSpPr>
                <a:spLocks/>
              </p:cNvSpPr>
              <p:nvPr/>
            </p:nvSpPr>
            <p:spPr bwMode="hidden">
              <a:xfrm>
                <a:off x="5280" y="3186"/>
                <a:ext cx="383" cy="96"/>
              </a:xfrm>
              <a:custGeom>
                <a:avLst/>
                <a:gdLst/>
                <a:ahLst/>
                <a:cxnLst>
                  <a:cxn ang="0">
                    <a:pos x="209" y="96"/>
                  </a:cxn>
                  <a:cxn ang="0">
                    <a:pos x="143" y="90"/>
                  </a:cxn>
                  <a:cxn ang="0">
                    <a:pos x="83" y="66"/>
                  </a:cxn>
                  <a:cxn ang="0">
                    <a:pos x="35" y="36"/>
                  </a:cxn>
                  <a:cxn ang="0">
                    <a:pos x="6" y="0"/>
                  </a:cxn>
                  <a:cxn ang="0">
                    <a:pos x="0" y="6"/>
                  </a:cxn>
                  <a:cxn ang="0">
                    <a:pos x="29" y="42"/>
                  </a:cxn>
                  <a:cxn ang="0">
                    <a:pos x="77" y="72"/>
                  </a:cxn>
                  <a:cxn ang="0">
                    <a:pos x="137" y="90"/>
                  </a:cxn>
                  <a:cxn ang="0">
                    <a:pos x="209" y="96"/>
                  </a:cxn>
                  <a:cxn ang="0">
                    <a:pos x="263" y="90"/>
                  </a:cxn>
                  <a:cxn ang="0">
                    <a:pos x="311" y="84"/>
                  </a:cxn>
                  <a:cxn ang="0">
                    <a:pos x="352" y="66"/>
                  </a:cxn>
                  <a:cxn ang="0">
                    <a:pos x="382" y="42"/>
                  </a:cxn>
                  <a:cxn ang="0">
                    <a:pos x="376" y="42"/>
                  </a:cxn>
                  <a:cxn ang="0">
                    <a:pos x="346" y="66"/>
                  </a:cxn>
                  <a:cxn ang="0">
                    <a:pos x="305" y="78"/>
                  </a:cxn>
                  <a:cxn ang="0">
                    <a:pos x="263" y="90"/>
                  </a:cxn>
                  <a:cxn ang="0">
                    <a:pos x="209" y="96"/>
                  </a:cxn>
                  <a:cxn ang="0">
                    <a:pos x="209" y="96"/>
                  </a:cxn>
                </a:cxnLst>
                <a:rect l="0" t="0" r="r" b="b"/>
                <a:pathLst>
                  <a:path w="382" h="96">
                    <a:moveTo>
                      <a:pt x="209" y="96"/>
                    </a:moveTo>
                    <a:lnTo>
                      <a:pt x="143" y="90"/>
                    </a:lnTo>
                    <a:lnTo>
                      <a:pt x="83" y="66"/>
                    </a:lnTo>
                    <a:lnTo>
                      <a:pt x="35" y="36"/>
                    </a:lnTo>
                    <a:lnTo>
                      <a:pt x="6" y="0"/>
                    </a:lnTo>
                    <a:lnTo>
                      <a:pt x="0" y="6"/>
                    </a:lnTo>
                    <a:lnTo>
                      <a:pt x="29" y="42"/>
                    </a:lnTo>
                    <a:lnTo>
                      <a:pt x="77" y="72"/>
                    </a:lnTo>
                    <a:lnTo>
                      <a:pt x="137" y="90"/>
                    </a:lnTo>
                    <a:lnTo>
                      <a:pt x="209" y="96"/>
                    </a:lnTo>
                    <a:lnTo>
                      <a:pt x="263" y="90"/>
                    </a:lnTo>
                    <a:lnTo>
                      <a:pt x="311" y="84"/>
                    </a:lnTo>
                    <a:lnTo>
                      <a:pt x="352" y="66"/>
                    </a:lnTo>
                    <a:lnTo>
                      <a:pt x="382" y="42"/>
                    </a:lnTo>
                    <a:lnTo>
                      <a:pt x="376" y="42"/>
                    </a:lnTo>
                    <a:lnTo>
                      <a:pt x="346" y="66"/>
                    </a:lnTo>
                    <a:lnTo>
                      <a:pt x="305" y="78"/>
                    </a:lnTo>
                    <a:lnTo>
                      <a:pt x="263" y="90"/>
                    </a:lnTo>
                    <a:lnTo>
                      <a:pt x="209" y="96"/>
                    </a:lnTo>
                    <a:lnTo>
                      <a:pt x="209" y="9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77880" name="Freeform 56"/>
              <p:cNvSpPr>
                <a:spLocks/>
              </p:cNvSpPr>
              <p:nvPr/>
            </p:nvSpPr>
            <p:spPr bwMode="hidden">
              <a:xfrm>
                <a:off x="5315" y="3024"/>
                <a:ext cx="258" cy="54"/>
              </a:xfrm>
              <a:custGeom>
                <a:avLst/>
                <a:gdLst/>
                <a:ahLst/>
                <a:cxnLst>
                  <a:cxn ang="0">
                    <a:pos x="174" y="0"/>
                  </a:cxn>
                  <a:cxn ang="0">
                    <a:pos x="216" y="6"/>
                  </a:cxn>
                  <a:cxn ang="0">
                    <a:pos x="258" y="12"/>
                  </a:cxn>
                  <a:cxn ang="0">
                    <a:pos x="252" y="6"/>
                  </a:cxn>
                  <a:cxn ang="0">
                    <a:pos x="216" y="0"/>
                  </a:cxn>
                  <a:cxn ang="0">
                    <a:pos x="174" y="0"/>
                  </a:cxn>
                  <a:cxn ang="0">
                    <a:pos x="120" y="6"/>
                  </a:cxn>
                  <a:cxn ang="0">
                    <a:pos x="78" y="12"/>
                  </a:cxn>
                  <a:cxn ang="0">
                    <a:pos x="36" y="30"/>
                  </a:cxn>
                  <a:cxn ang="0">
                    <a:pos x="0" y="48"/>
                  </a:cxn>
                  <a:cxn ang="0">
                    <a:pos x="6" y="54"/>
                  </a:cxn>
                  <a:cxn ang="0">
                    <a:pos x="36" y="36"/>
                  </a:cxn>
                  <a:cxn ang="0">
                    <a:pos x="78" y="18"/>
                  </a:cxn>
                  <a:cxn ang="0">
                    <a:pos x="120" y="6"/>
                  </a:cxn>
                  <a:cxn ang="0">
                    <a:pos x="174" y="0"/>
                  </a:cxn>
                  <a:cxn ang="0">
                    <a:pos x="174" y="0"/>
                  </a:cxn>
                </a:cxnLst>
                <a:rect l="0" t="0" r="r" b="b"/>
                <a:pathLst>
                  <a:path w="258" h="54">
                    <a:moveTo>
                      <a:pt x="174" y="0"/>
                    </a:moveTo>
                    <a:lnTo>
                      <a:pt x="216" y="6"/>
                    </a:lnTo>
                    <a:lnTo>
                      <a:pt x="258" y="12"/>
                    </a:lnTo>
                    <a:lnTo>
                      <a:pt x="252" y="6"/>
                    </a:lnTo>
                    <a:lnTo>
                      <a:pt x="216" y="0"/>
                    </a:lnTo>
                    <a:lnTo>
                      <a:pt x="174" y="0"/>
                    </a:lnTo>
                    <a:lnTo>
                      <a:pt x="120" y="6"/>
                    </a:lnTo>
                    <a:lnTo>
                      <a:pt x="78" y="12"/>
                    </a:lnTo>
                    <a:lnTo>
                      <a:pt x="36" y="30"/>
                    </a:lnTo>
                    <a:lnTo>
                      <a:pt x="0" y="48"/>
                    </a:lnTo>
                    <a:lnTo>
                      <a:pt x="6" y="54"/>
                    </a:lnTo>
                    <a:lnTo>
                      <a:pt x="36" y="36"/>
                    </a:lnTo>
                    <a:lnTo>
                      <a:pt x="78" y="18"/>
                    </a:lnTo>
                    <a:lnTo>
                      <a:pt x="120" y="6"/>
                    </a:lnTo>
                    <a:lnTo>
                      <a:pt x="174" y="0"/>
                    </a:lnTo>
                    <a:lnTo>
                      <a:pt x="17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77881" name="Freeform 57"/>
              <p:cNvSpPr>
                <a:spLocks/>
              </p:cNvSpPr>
              <p:nvPr/>
            </p:nvSpPr>
            <p:spPr bwMode="hidden">
              <a:xfrm>
                <a:off x="5645" y="3066"/>
                <a:ext cx="60" cy="156"/>
              </a:xfrm>
              <a:custGeom>
                <a:avLst/>
                <a:gdLst/>
                <a:ahLst/>
                <a:cxnLst>
                  <a:cxn ang="0">
                    <a:pos x="54" y="90"/>
                  </a:cxn>
                  <a:cxn ang="0">
                    <a:pos x="48" y="126"/>
                  </a:cxn>
                  <a:cxn ang="0">
                    <a:pos x="24" y="156"/>
                  </a:cxn>
                  <a:cxn ang="0">
                    <a:pos x="30" y="156"/>
                  </a:cxn>
                  <a:cxn ang="0">
                    <a:pos x="54" y="126"/>
                  </a:cxn>
                  <a:cxn ang="0">
                    <a:pos x="60" y="90"/>
                  </a:cxn>
                  <a:cxn ang="0">
                    <a:pos x="54" y="66"/>
                  </a:cxn>
                  <a:cxn ang="0">
                    <a:pos x="48" y="42"/>
                  </a:cxn>
                  <a:cxn ang="0">
                    <a:pos x="30" y="18"/>
                  </a:cxn>
                  <a:cxn ang="0">
                    <a:pos x="6" y="0"/>
                  </a:cxn>
                  <a:cxn ang="0">
                    <a:pos x="0" y="6"/>
                  </a:cxn>
                  <a:cxn ang="0">
                    <a:pos x="24" y="24"/>
                  </a:cxn>
                  <a:cxn ang="0">
                    <a:pos x="42" y="42"/>
                  </a:cxn>
                  <a:cxn ang="0">
                    <a:pos x="48" y="66"/>
                  </a:cxn>
                  <a:cxn ang="0">
                    <a:pos x="54" y="90"/>
                  </a:cxn>
                  <a:cxn ang="0">
                    <a:pos x="54" y="90"/>
                  </a:cxn>
                </a:cxnLst>
                <a:rect l="0" t="0" r="r" b="b"/>
                <a:pathLst>
                  <a:path w="60" h="156">
                    <a:moveTo>
                      <a:pt x="54" y="90"/>
                    </a:moveTo>
                    <a:lnTo>
                      <a:pt x="48" y="126"/>
                    </a:lnTo>
                    <a:lnTo>
                      <a:pt x="24" y="156"/>
                    </a:lnTo>
                    <a:lnTo>
                      <a:pt x="30" y="156"/>
                    </a:lnTo>
                    <a:lnTo>
                      <a:pt x="54" y="126"/>
                    </a:lnTo>
                    <a:lnTo>
                      <a:pt x="60" y="90"/>
                    </a:lnTo>
                    <a:lnTo>
                      <a:pt x="54" y="66"/>
                    </a:lnTo>
                    <a:lnTo>
                      <a:pt x="48" y="42"/>
                    </a:lnTo>
                    <a:lnTo>
                      <a:pt x="30" y="18"/>
                    </a:lnTo>
                    <a:lnTo>
                      <a:pt x="6" y="0"/>
                    </a:lnTo>
                    <a:lnTo>
                      <a:pt x="0" y="6"/>
                    </a:lnTo>
                    <a:lnTo>
                      <a:pt x="24" y="24"/>
                    </a:lnTo>
                    <a:lnTo>
                      <a:pt x="42" y="42"/>
                    </a:lnTo>
                    <a:lnTo>
                      <a:pt x="48" y="66"/>
                    </a:lnTo>
                    <a:lnTo>
                      <a:pt x="54" y="90"/>
                    </a:lnTo>
                    <a:lnTo>
                      <a:pt x="54" y="9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77882" name="Freeform 58"/>
              <p:cNvSpPr>
                <a:spLocks/>
              </p:cNvSpPr>
              <p:nvPr/>
            </p:nvSpPr>
            <p:spPr bwMode="hidden">
              <a:xfrm>
                <a:off x="5375" y="3246"/>
                <a:ext cx="192" cy="18"/>
              </a:xfrm>
              <a:custGeom>
                <a:avLst/>
                <a:gdLst/>
                <a:ahLst/>
                <a:cxnLst>
                  <a:cxn ang="0">
                    <a:pos x="114" y="12"/>
                  </a:cxn>
                  <a:cxn ang="0">
                    <a:pos x="72" y="6"/>
                  </a:cxn>
                  <a:cxn ang="0">
                    <a:pos x="30" y="0"/>
                  </a:cxn>
                  <a:cxn ang="0">
                    <a:pos x="0" y="0"/>
                  </a:cxn>
                  <a:cxn ang="0">
                    <a:pos x="54" y="12"/>
                  </a:cxn>
                  <a:cxn ang="0">
                    <a:pos x="114" y="18"/>
                  </a:cxn>
                  <a:cxn ang="0">
                    <a:pos x="156" y="18"/>
                  </a:cxn>
                  <a:cxn ang="0">
                    <a:pos x="192" y="12"/>
                  </a:cxn>
                  <a:cxn ang="0">
                    <a:pos x="186" y="0"/>
                  </a:cxn>
                  <a:cxn ang="0">
                    <a:pos x="150" y="6"/>
                  </a:cxn>
                  <a:cxn ang="0">
                    <a:pos x="114" y="12"/>
                  </a:cxn>
                  <a:cxn ang="0">
                    <a:pos x="114" y="12"/>
                  </a:cxn>
                </a:cxnLst>
                <a:rect l="0" t="0" r="r" b="b"/>
                <a:pathLst>
                  <a:path w="192" h="18">
                    <a:moveTo>
                      <a:pt x="114" y="12"/>
                    </a:moveTo>
                    <a:lnTo>
                      <a:pt x="72" y="6"/>
                    </a:lnTo>
                    <a:lnTo>
                      <a:pt x="30" y="0"/>
                    </a:lnTo>
                    <a:lnTo>
                      <a:pt x="0" y="0"/>
                    </a:lnTo>
                    <a:lnTo>
                      <a:pt x="54" y="12"/>
                    </a:lnTo>
                    <a:lnTo>
                      <a:pt x="114" y="18"/>
                    </a:lnTo>
                    <a:lnTo>
                      <a:pt x="156" y="18"/>
                    </a:lnTo>
                    <a:lnTo>
                      <a:pt x="192" y="12"/>
                    </a:lnTo>
                    <a:lnTo>
                      <a:pt x="186" y="0"/>
                    </a:lnTo>
                    <a:lnTo>
                      <a:pt x="150" y="6"/>
                    </a:lnTo>
                    <a:lnTo>
                      <a:pt x="114" y="12"/>
                    </a:lnTo>
                    <a:lnTo>
                      <a:pt x="114" y="1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77883" name="Freeform 59"/>
              <p:cNvSpPr>
                <a:spLocks/>
              </p:cNvSpPr>
              <p:nvPr/>
            </p:nvSpPr>
            <p:spPr bwMode="hidden">
              <a:xfrm>
                <a:off x="5304" y="3042"/>
                <a:ext cx="161" cy="186"/>
              </a:xfrm>
              <a:custGeom>
                <a:avLst/>
                <a:gdLst/>
                <a:ahLst/>
                <a:cxnLst>
                  <a:cxn ang="0">
                    <a:pos x="11" y="114"/>
                  </a:cxn>
                  <a:cxn ang="0">
                    <a:pos x="17" y="96"/>
                  </a:cxn>
                  <a:cxn ang="0">
                    <a:pos x="23" y="78"/>
                  </a:cxn>
                  <a:cxn ang="0">
                    <a:pos x="53" y="42"/>
                  </a:cxn>
                  <a:cxn ang="0">
                    <a:pos x="101" y="18"/>
                  </a:cxn>
                  <a:cxn ang="0">
                    <a:pos x="155" y="6"/>
                  </a:cxn>
                  <a:cxn ang="0">
                    <a:pos x="161" y="0"/>
                  </a:cxn>
                  <a:cxn ang="0">
                    <a:pos x="95" y="12"/>
                  </a:cxn>
                  <a:cxn ang="0">
                    <a:pos x="47" y="36"/>
                  </a:cxn>
                  <a:cxn ang="0">
                    <a:pos x="11" y="72"/>
                  </a:cxn>
                  <a:cxn ang="0">
                    <a:pos x="5" y="90"/>
                  </a:cxn>
                  <a:cxn ang="0">
                    <a:pos x="0" y="114"/>
                  </a:cxn>
                  <a:cxn ang="0">
                    <a:pos x="11" y="150"/>
                  </a:cxn>
                  <a:cxn ang="0">
                    <a:pos x="23" y="168"/>
                  </a:cxn>
                  <a:cxn ang="0">
                    <a:pos x="41" y="186"/>
                  </a:cxn>
                  <a:cxn ang="0">
                    <a:pos x="65" y="186"/>
                  </a:cxn>
                  <a:cxn ang="0">
                    <a:pos x="41" y="168"/>
                  </a:cxn>
                  <a:cxn ang="0">
                    <a:pos x="23" y="150"/>
                  </a:cxn>
                  <a:cxn ang="0">
                    <a:pos x="17" y="132"/>
                  </a:cxn>
                  <a:cxn ang="0">
                    <a:pos x="11" y="114"/>
                  </a:cxn>
                  <a:cxn ang="0">
                    <a:pos x="11" y="114"/>
                  </a:cxn>
                </a:cxnLst>
                <a:rect l="0" t="0" r="r" b="b"/>
                <a:pathLst>
                  <a:path w="161" h="186">
                    <a:moveTo>
                      <a:pt x="11" y="114"/>
                    </a:moveTo>
                    <a:lnTo>
                      <a:pt x="17" y="96"/>
                    </a:lnTo>
                    <a:lnTo>
                      <a:pt x="23" y="78"/>
                    </a:lnTo>
                    <a:lnTo>
                      <a:pt x="53" y="42"/>
                    </a:lnTo>
                    <a:lnTo>
                      <a:pt x="101" y="18"/>
                    </a:lnTo>
                    <a:lnTo>
                      <a:pt x="155" y="6"/>
                    </a:lnTo>
                    <a:lnTo>
                      <a:pt x="161" y="0"/>
                    </a:lnTo>
                    <a:lnTo>
                      <a:pt x="95" y="12"/>
                    </a:lnTo>
                    <a:lnTo>
                      <a:pt x="47" y="36"/>
                    </a:lnTo>
                    <a:lnTo>
                      <a:pt x="11" y="72"/>
                    </a:lnTo>
                    <a:lnTo>
                      <a:pt x="5" y="90"/>
                    </a:lnTo>
                    <a:lnTo>
                      <a:pt x="0" y="114"/>
                    </a:lnTo>
                    <a:lnTo>
                      <a:pt x="11" y="150"/>
                    </a:lnTo>
                    <a:lnTo>
                      <a:pt x="23" y="168"/>
                    </a:lnTo>
                    <a:lnTo>
                      <a:pt x="41" y="186"/>
                    </a:lnTo>
                    <a:lnTo>
                      <a:pt x="65" y="186"/>
                    </a:lnTo>
                    <a:lnTo>
                      <a:pt x="41" y="168"/>
                    </a:lnTo>
                    <a:lnTo>
                      <a:pt x="23" y="150"/>
                    </a:lnTo>
                    <a:lnTo>
                      <a:pt x="17" y="132"/>
                    </a:lnTo>
                    <a:lnTo>
                      <a:pt x="11" y="114"/>
                    </a:lnTo>
                    <a:lnTo>
                      <a:pt x="11" y="11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77884" name="Freeform 60"/>
              <p:cNvSpPr>
                <a:spLocks/>
              </p:cNvSpPr>
              <p:nvPr/>
            </p:nvSpPr>
            <p:spPr bwMode="hidden">
              <a:xfrm>
                <a:off x="5489" y="3042"/>
                <a:ext cx="186" cy="210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66" y="12"/>
                  </a:cxn>
                  <a:cxn ang="0">
                    <a:pos x="119" y="36"/>
                  </a:cxn>
                  <a:cxn ang="0">
                    <a:pos x="155" y="72"/>
                  </a:cxn>
                  <a:cxn ang="0">
                    <a:pos x="161" y="90"/>
                  </a:cxn>
                  <a:cxn ang="0">
                    <a:pos x="167" y="114"/>
                  </a:cxn>
                  <a:cxn ang="0">
                    <a:pos x="161" y="138"/>
                  </a:cxn>
                  <a:cxn ang="0">
                    <a:pos x="149" y="162"/>
                  </a:cxn>
                  <a:cxn ang="0">
                    <a:pos x="119" y="180"/>
                  </a:cxn>
                  <a:cxn ang="0">
                    <a:pos x="90" y="198"/>
                  </a:cxn>
                  <a:cxn ang="0">
                    <a:pos x="96" y="210"/>
                  </a:cxn>
                  <a:cxn ang="0">
                    <a:pos x="131" y="192"/>
                  </a:cxn>
                  <a:cxn ang="0">
                    <a:pos x="161" y="168"/>
                  </a:cxn>
                  <a:cxn ang="0">
                    <a:pos x="179" y="144"/>
                  </a:cxn>
                  <a:cxn ang="0">
                    <a:pos x="185" y="114"/>
                  </a:cxn>
                  <a:cxn ang="0">
                    <a:pos x="179" y="90"/>
                  </a:cxn>
                  <a:cxn ang="0">
                    <a:pos x="173" y="66"/>
                  </a:cxn>
                  <a:cxn ang="0">
                    <a:pos x="155" y="48"/>
                  </a:cxn>
                  <a:cxn ang="0">
                    <a:pos x="131" y="30"/>
                  </a:cxn>
                  <a:cxn ang="0">
                    <a:pos x="72" y="6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0" y="6"/>
                  </a:cxn>
                </a:cxnLst>
                <a:rect l="0" t="0" r="r" b="b"/>
                <a:pathLst>
                  <a:path w="185" h="210">
                    <a:moveTo>
                      <a:pt x="0" y="6"/>
                    </a:moveTo>
                    <a:lnTo>
                      <a:pt x="66" y="12"/>
                    </a:lnTo>
                    <a:lnTo>
                      <a:pt x="119" y="36"/>
                    </a:lnTo>
                    <a:lnTo>
                      <a:pt x="155" y="72"/>
                    </a:lnTo>
                    <a:lnTo>
                      <a:pt x="161" y="90"/>
                    </a:lnTo>
                    <a:lnTo>
                      <a:pt x="167" y="114"/>
                    </a:lnTo>
                    <a:lnTo>
                      <a:pt x="161" y="138"/>
                    </a:lnTo>
                    <a:lnTo>
                      <a:pt x="149" y="162"/>
                    </a:lnTo>
                    <a:lnTo>
                      <a:pt x="119" y="180"/>
                    </a:lnTo>
                    <a:lnTo>
                      <a:pt x="90" y="198"/>
                    </a:lnTo>
                    <a:lnTo>
                      <a:pt x="96" y="210"/>
                    </a:lnTo>
                    <a:lnTo>
                      <a:pt x="131" y="192"/>
                    </a:lnTo>
                    <a:lnTo>
                      <a:pt x="161" y="168"/>
                    </a:lnTo>
                    <a:lnTo>
                      <a:pt x="179" y="144"/>
                    </a:lnTo>
                    <a:lnTo>
                      <a:pt x="185" y="114"/>
                    </a:lnTo>
                    <a:lnTo>
                      <a:pt x="179" y="90"/>
                    </a:lnTo>
                    <a:lnTo>
                      <a:pt x="173" y="66"/>
                    </a:lnTo>
                    <a:lnTo>
                      <a:pt x="155" y="48"/>
                    </a:lnTo>
                    <a:lnTo>
                      <a:pt x="131" y="30"/>
                    </a:lnTo>
                    <a:lnTo>
                      <a:pt x="72" y="6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77885" name="Freeform 61"/>
              <p:cNvSpPr>
                <a:spLocks noEditPoints="1"/>
              </p:cNvSpPr>
              <p:nvPr/>
            </p:nvSpPr>
            <p:spPr bwMode="hidden">
              <a:xfrm>
                <a:off x="5345" y="3058"/>
                <a:ext cx="299" cy="186"/>
              </a:xfrm>
              <a:custGeom>
                <a:avLst/>
                <a:gdLst/>
                <a:ahLst/>
                <a:cxnLst>
                  <a:cxn ang="0">
                    <a:pos x="150" y="0"/>
                  </a:cxn>
                  <a:cxn ang="0">
                    <a:pos x="90" y="6"/>
                  </a:cxn>
                  <a:cxn ang="0">
                    <a:pos x="42" y="30"/>
                  </a:cxn>
                  <a:cxn ang="0">
                    <a:pos x="12" y="54"/>
                  </a:cxn>
                  <a:cxn ang="0">
                    <a:pos x="6" y="72"/>
                  </a:cxn>
                  <a:cxn ang="0">
                    <a:pos x="0" y="90"/>
                  </a:cxn>
                  <a:cxn ang="0">
                    <a:pos x="6" y="108"/>
                  </a:cxn>
                  <a:cxn ang="0">
                    <a:pos x="12" y="126"/>
                  </a:cxn>
                  <a:cxn ang="0">
                    <a:pos x="42" y="156"/>
                  </a:cxn>
                  <a:cxn ang="0">
                    <a:pos x="90" y="180"/>
                  </a:cxn>
                  <a:cxn ang="0">
                    <a:pos x="150" y="186"/>
                  </a:cxn>
                  <a:cxn ang="0">
                    <a:pos x="209" y="180"/>
                  </a:cxn>
                  <a:cxn ang="0">
                    <a:pos x="257" y="156"/>
                  </a:cxn>
                  <a:cxn ang="0">
                    <a:pos x="287" y="126"/>
                  </a:cxn>
                  <a:cxn ang="0">
                    <a:pos x="299" y="108"/>
                  </a:cxn>
                  <a:cxn ang="0">
                    <a:pos x="299" y="90"/>
                  </a:cxn>
                  <a:cxn ang="0">
                    <a:pos x="299" y="72"/>
                  </a:cxn>
                  <a:cxn ang="0">
                    <a:pos x="287" y="54"/>
                  </a:cxn>
                  <a:cxn ang="0">
                    <a:pos x="257" y="30"/>
                  </a:cxn>
                  <a:cxn ang="0">
                    <a:pos x="209" y="6"/>
                  </a:cxn>
                  <a:cxn ang="0">
                    <a:pos x="150" y="0"/>
                  </a:cxn>
                  <a:cxn ang="0">
                    <a:pos x="150" y="0"/>
                  </a:cxn>
                  <a:cxn ang="0">
                    <a:pos x="150" y="180"/>
                  </a:cxn>
                  <a:cxn ang="0">
                    <a:pos x="96" y="174"/>
                  </a:cxn>
                  <a:cxn ang="0">
                    <a:pos x="48" y="156"/>
                  </a:cxn>
                  <a:cxn ang="0">
                    <a:pos x="18" y="126"/>
                  </a:cxn>
                  <a:cxn ang="0">
                    <a:pos x="12" y="108"/>
                  </a:cxn>
                  <a:cxn ang="0">
                    <a:pos x="6" y="90"/>
                  </a:cxn>
                  <a:cxn ang="0">
                    <a:pos x="12" y="72"/>
                  </a:cxn>
                  <a:cxn ang="0">
                    <a:pos x="18" y="54"/>
                  </a:cxn>
                  <a:cxn ang="0">
                    <a:pos x="48" y="30"/>
                  </a:cxn>
                  <a:cxn ang="0">
                    <a:pos x="96" y="12"/>
                  </a:cxn>
                  <a:cxn ang="0">
                    <a:pos x="150" y="6"/>
                  </a:cxn>
                  <a:cxn ang="0">
                    <a:pos x="203" y="12"/>
                  </a:cxn>
                  <a:cxn ang="0">
                    <a:pos x="251" y="30"/>
                  </a:cxn>
                  <a:cxn ang="0">
                    <a:pos x="281" y="54"/>
                  </a:cxn>
                  <a:cxn ang="0">
                    <a:pos x="293" y="72"/>
                  </a:cxn>
                  <a:cxn ang="0">
                    <a:pos x="293" y="90"/>
                  </a:cxn>
                  <a:cxn ang="0">
                    <a:pos x="293" y="108"/>
                  </a:cxn>
                  <a:cxn ang="0">
                    <a:pos x="281" y="126"/>
                  </a:cxn>
                  <a:cxn ang="0">
                    <a:pos x="251" y="156"/>
                  </a:cxn>
                  <a:cxn ang="0">
                    <a:pos x="203" y="174"/>
                  </a:cxn>
                  <a:cxn ang="0">
                    <a:pos x="150" y="180"/>
                  </a:cxn>
                  <a:cxn ang="0">
                    <a:pos x="150" y="180"/>
                  </a:cxn>
                </a:cxnLst>
                <a:rect l="0" t="0" r="r" b="b"/>
                <a:pathLst>
                  <a:path w="299" h="186">
                    <a:moveTo>
                      <a:pt x="150" y="0"/>
                    </a:moveTo>
                    <a:lnTo>
                      <a:pt x="90" y="6"/>
                    </a:lnTo>
                    <a:lnTo>
                      <a:pt x="42" y="30"/>
                    </a:lnTo>
                    <a:lnTo>
                      <a:pt x="12" y="54"/>
                    </a:lnTo>
                    <a:lnTo>
                      <a:pt x="6" y="72"/>
                    </a:lnTo>
                    <a:lnTo>
                      <a:pt x="0" y="90"/>
                    </a:lnTo>
                    <a:lnTo>
                      <a:pt x="6" y="108"/>
                    </a:lnTo>
                    <a:lnTo>
                      <a:pt x="12" y="126"/>
                    </a:lnTo>
                    <a:lnTo>
                      <a:pt x="42" y="156"/>
                    </a:lnTo>
                    <a:lnTo>
                      <a:pt x="90" y="180"/>
                    </a:lnTo>
                    <a:lnTo>
                      <a:pt x="150" y="186"/>
                    </a:lnTo>
                    <a:lnTo>
                      <a:pt x="209" y="180"/>
                    </a:lnTo>
                    <a:lnTo>
                      <a:pt x="257" y="156"/>
                    </a:lnTo>
                    <a:lnTo>
                      <a:pt x="287" y="126"/>
                    </a:lnTo>
                    <a:lnTo>
                      <a:pt x="299" y="108"/>
                    </a:lnTo>
                    <a:lnTo>
                      <a:pt x="299" y="90"/>
                    </a:lnTo>
                    <a:lnTo>
                      <a:pt x="299" y="72"/>
                    </a:lnTo>
                    <a:lnTo>
                      <a:pt x="287" y="54"/>
                    </a:lnTo>
                    <a:lnTo>
                      <a:pt x="257" y="30"/>
                    </a:lnTo>
                    <a:lnTo>
                      <a:pt x="209" y="6"/>
                    </a:lnTo>
                    <a:lnTo>
                      <a:pt x="150" y="0"/>
                    </a:lnTo>
                    <a:lnTo>
                      <a:pt x="150" y="0"/>
                    </a:lnTo>
                    <a:close/>
                    <a:moveTo>
                      <a:pt x="150" y="180"/>
                    </a:moveTo>
                    <a:lnTo>
                      <a:pt x="96" y="174"/>
                    </a:lnTo>
                    <a:lnTo>
                      <a:pt x="48" y="156"/>
                    </a:lnTo>
                    <a:lnTo>
                      <a:pt x="18" y="126"/>
                    </a:lnTo>
                    <a:lnTo>
                      <a:pt x="12" y="108"/>
                    </a:lnTo>
                    <a:lnTo>
                      <a:pt x="6" y="90"/>
                    </a:lnTo>
                    <a:lnTo>
                      <a:pt x="12" y="72"/>
                    </a:lnTo>
                    <a:lnTo>
                      <a:pt x="18" y="54"/>
                    </a:lnTo>
                    <a:lnTo>
                      <a:pt x="48" y="30"/>
                    </a:lnTo>
                    <a:lnTo>
                      <a:pt x="96" y="12"/>
                    </a:lnTo>
                    <a:lnTo>
                      <a:pt x="150" y="6"/>
                    </a:lnTo>
                    <a:lnTo>
                      <a:pt x="203" y="12"/>
                    </a:lnTo>
                    <a:lnTo>
                      <a:pt x="251" y="30"/>
                    </a:lnTo>
                    <a:lnTo>
                      <a:pt x="281" y="54"/>
                    </a:lnTo>
                    <a:lnTo>
                      <a:pt x="293" y="72"/>
                    </a:lnTo>
                    <a:lnTo>
                      <a:pt x="293" y="90"/>
                    </a:lnTo>
                    <a:lnTo>
                      <a:pt x="293" y="108"/>
                    </a:lnTo>
                    <a:lnTo>
                      <a:pt x="281" y="126"/>
                    </a:lnTo>
                    <a:lnTo>
                      <a:pt x="251" y="156"/>
                    </a:lnTo>
                    <a:lnTo>
                      <a:pt x="203" y="174"/>
                    </a:lnTo>
                    <a:lnTo>
                      <a:pt x="150" y="180"/>
                    </a:lnTo>
                    <a:lnTo>
                      <a:pt x="150" y="18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grpSp>
            <p:nvGrpSpPr>
              <p:cNvPr id="2069" name="Group 62"/>
              <p:cNvGrpSpPr>
                <a:grpSpLocks/>
              </p:cNvGrpSpPr>
              <p:nvPr/>
            </p:nvGrpSpPr>
            <p:grpSpPr bwMode="auto">
              <a:xfrm>
                <a:off x="5381" y="3085"/>
                <a:ext cx="227" cy="132"/>
                <a:chOff x="5381" y="3085"/>
                <a:chExt cx="227" cy="132"/>
              </a:xfrm>
            </p:grpSpPr>
            <p:sp>
              <p:nvSpPr>
                <p:cNvPr id="77887" name="Oval 63"/>
                <p:cNvSpPr>
                  <a:spLocks noChangeArrowheads="1"/>
                </p:cNvSpPr>
                <p:nvPr userDrawn="1"/>
              </p:nvSpPr>
              <p:spPr bwMode="hidden">
                <a:xfrm>
                  <a:off x="5381" y="3085"/>
                  <a:ext cx="227" cy="132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chemeClr val="accent2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77888" name="Oval 64"/>
                <p:cNvSpPr>
                  <a:spLocks noChangeArrowheads="1"/>
                </p:cNvSpPr>
                <p:nvPr userDrawn="1"/>
              </p:nvSpPr>
              <p:spPr bwMode="hidden">
                <a:xfrm>
                  <a:off x="5403" y="3099"/>
                  <a:ext cx="182" cy="102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2"/>
                    </a:gs>
                    <a:gs pos="100000">
                      <a:schemeClr val="bg1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77889" name="Oval 65"/>
                <p:cNvSpPr>
                  <a:spLocks noChangeArrowheads="1"/>
                </p:cNvSpPr>
                <p:nvPr userDrawn="1"/>
              </p:nvSpPr>
              <p:spPr bwMode="hidden">
                <a:xfrm>
                  <a:off x="5431" y="3109"/>
                  <a:ext cx="125" cy="82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chemeClr val="accent2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77890" name="Oval 66"/>
                <p:cNvSpPr>
                  <a:spLocks noChangeArrowheads="1"/>
                </p:cNvSpPr>
                <p:nvPr userDrawn="1"/>
              </p:nvSpPr>
              <p:spPr bwMode="hidden">
                <a:xfrm>
                  <a:off x="5458" y="3125"/>
                  <a:ext cx="73" cy="47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2"/>
                    </a:gs>
                    <a:gs pos="100000">
                      <a:schemeClr val="bg1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</p:grpSp>
        </p:grpSp>
      </p:grpSp>
      <p:sp>
        <p:nvSpPr>
          <p:cNvPr id="77891" name="Rectangle 67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3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77892" name="Rectangle 68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7893" name="Rectangle 69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eaLnBrk="1" hangingPunct="1">
              <a:defRPr sz="14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7894" name="Rectangle 7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7895" name="Rectangle 7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fld id="{B20C3997-FB09-4F7B-B030-F14024AA2E1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84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6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Ø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50000"/>
        <a:buFont typeface="Wingdings" pitchFamily="2" charset="2"/>
        <a:buChar char="l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Char char="•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50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1.bin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eg"/><Relationship Id="rId3" Type="http://schemas.openxmlformats.org/officeDocument/2006/relationships/image" Target="../media/image12.jpeg"/><Relationship Id="rId7" Type="http://schemas.openxmlformats.org/officeDocument/2006/relationships/image" Target="../media/image1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gif"/><Relationship Id="rId5" Type="http://schemas.openxmlformats.org/officeDocument/2006/relationships/image" Target="../media/image14.jpeg"/><Relationship Id="rId4" Type="http://schemas.openxmlformats.org/officeDocument/2006/relationships/image" Target="../media/image13.jpeg"/><Relationship Id="rId9" Type="http://schemas.openxmlformats.org/officeDocument/2006/relationships/image" Target="../media/image18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jpe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hyperlink" Target="https://jamanetwork.com/searchresults?author=Stephanie+Teal&amp;q=Stephanie+Teal" TargetMode="External"/><Relationship Id="rId2" Type="http://schemas.openxmlformats.org/officeDocument/2006/relationships/hyperlink" Target="https://www.ncbi.nlm.nih.gov/pmc/articles/PMC3498669/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jamanetwork.com/journals/jama/fullarticle/2787541" TargetMode="External"/><Relationship Id="rId4" Type="http://schemas.openxmlformats.org/officeDocument/2006/relationships/hyperlink" Target="https://jamanetwork.com/searchresults?author=Alison+Edelman&amp;q=Alison+Edelman" TargetMode="Externa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http://t1.gstatic.com/images?q=tbn:ANd9GcQ7vzaSUKdhWcIQzyRr_tpyOVhgChQ2MUcyZfkq0LNIxvnua_9d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1095"/>
            <a:ext cx="9144000" cy="679581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graphicFrame>
        <p:nvGraphicFramePr>
          <p:cNvPr id="1026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23345931"/>
              </p:ext>
            </p:extLst>
          </p:nvPr>
        </p:nvGraphicFramePr>
        <p:xfrm>
          <a:off x="0" y="0"/>
          <a:ext cx="9144000" cy="685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4" name="Slide" r:id="rId4" imgW="4570388" imgH="3427437" progId="PowerPoint.Slide.8">
                  <p:embed/>
                </p:oleObj>
              </mc:Choice>
              <mc:Fallback>
                <p:oleObj name="Slide" r:id="rId4" imgW="4570388" imgH="3427437" progId="PowerPoint.Slide.8">
                  <p:embed/>
                  <p:pic>
                    <p:nvPicPr>
                      <p:cNvPr id="0" name="Picture 2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0" cy="6858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spd="slow">
    <p:split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18" name="Rectangle 2" descr="Large confetti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sz="3600" b="1" dirty="0">
                <a:solidFill>
                  <a:srgbClr val="FFFF00"/>
                </a:solidFill>
                <a:latin typeface="Trebuchet MS" pitchFamily="34" charset="0"/>
              </a:rPr>
              <a:t>COMBINED ORAL CONTRACEPTION </a:t>
            </a:r>
            <a:br>
              <a:rPr lang="en-GB" sz="3600" b="1" dirty="0">
                <a:solidFill>
                  <a:srgbClr val="FFFF00"/>
                </a:solidFill>
                <a:latin typeface="Trebuchet MS" pitchFamily="34" charset="0"/>
              </a:rPr>
            </a:br>
            <a:r>
              <a:rPr lang="en-GB" sz="3600" b="1" dirty="0">
                <a:solidFill>
                  <a:srgbClr val="FFFF00"/>
                </a:solidFill>
                <a:latin typeface="Trebuchet MS" pitchFamily="34" charset="0"/>
              </a:rPr>
              <a:t>MODE OF ACTION </a:t>
            </a:r>
          </a:p>
        </p:txBody>
      </p:sp>
      <p:pic>
        <p:nvPicPr>
          <p:cNvPr id="137220" name="Picture 4" descr="coc working"/>
          <p:cNvPicPr preferRelativeResize="0">
            <a:picLocks noGrp="1" noChangeAspect="1" noChangeArrowheads="1"/>
          </p:cNvPicPr>
          <p:nvPr>
            <p:ph type="body" idx="1"/>
          </p:nvPr>
        </p:nvPicPr>
        <p:blipFill>
          <a:blip r:embed="rId3"/>
          <a:srcRect r="36960"/>
          <a:stretch>
            <a:fillRect/>
          </a:stretch>
        </p:blipFill>
        <p:spPr>
          <a:xfrm>
            <a:off x="827088" y="1844675"/>
            <a:ext cx="4811712" cy="4392613"/>
          </a:xfrm>
          <a:noFill/>
          <a:ln/>
        </p:spPr>
      </p:pic>
      <p:sp>
        <p:nvSpPr>
          <p:cNvPr id="5" name="TextBox 4"/>
          <p:cNvSpPr txBox="1"/>
          <p:nvPr/>
        </p:nvSpPr>
        <p:spPr>
          <a:xfrm>
            <a:off x="5715000" y="3011269"/>
            <a:ext cx="2895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GB" dirty="0"/>
              <a:t>Ovulation suppression</a:t>
            </a:r>
          </a:p>
          <a:p>
            <a:pPr algn="l"/>
            <a:endParaRPr lang="en-US" dirty="0"/>
          </a:p>
        </p:txBody>
      </p:sp>
      <p:grpSp>
        <p:nvGrpSpPr>
          <p:cNvPr id="9" name="Group 8"/>
          <p:cNvGrpSpPr/>
          <p:nvPr/>
        </p:nvGrpSpPr>
        <p:grpSpPr>
          <a:xfrm>
            <a:off x="5410200" y="2057400"/>
            <a:ext cx="3200400" cy="3264932"/>
            <a:chOff x="5410200" y="2057400"/>
            <a:chExt cx="3200400" cy="3264932"/>
          </a:xfrm>
        </p:grpSpPr>
        <p:sp>
          <p:nvSpPr>
            <p:cNvPr id="6" name="TextBox 5"/>
            <p:cNvSpPr txBox="1"/>
            <p:nvPr/>
          </p:nvSpPr>
          <p:spPr>
            <a:xfrm>
              <a:off x="5715000" y="3886200"/>
              <a:ext cx="28956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GB" dirty="0"/>
                <a:t>Endometrial atrophy</a:t>
              </a: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5715000" y="4953000"/>
              <a:ext cx="28956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GB" dirty="0"/>
                <a:t>Thickens cervical mucus</a:t>
              </a: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5410200" y="2057400"/>
              <a:ext cx="228600" cy="369332"/>
            </a:xfrm>
            <a:prstGeom prst="rect">
              <a:avLst/>
            </a:prstGeom>
            <a:solidFill>
              <a:srgbClr val="FFFFFF"/>
            </a:solidFill>
          </p:spPr>
          <p:txBody>
            <a:bodyPr wrap="square" rtlCol="0">
              <a:spAutoFit/>
            </a:bodyPr>
            <a:lstStyle/>
            <a:p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1588388731"/>
      </p:ext>
    </p:extLst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6528AF63-CC65-4733-98FF-AA5026A9F6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600" y="76201"/>
            <a:ext cx="8229600" cy="914400"/>
          </a:xfrm>
        </p:spPr>
        <p:txBody>
          <a:bodyPr/>
          <a:lstStyle/>
          <a:p>
            <a:r>
              <a:rPr lang="en-US" b="1" dirty="0">
                <a:solidFill>
                  <a:srgbClr val="FFFF00"/>
                </a:solidFill>
              </a:rPr>
              <a:t>COCP</a:t>
            </a:r>
            <a:endParaRPr lang="x-none" b="1" dirty="0">
              <a:solidFill>
                <a:srgbClr val="FFFF00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599959A1-C18F-4738-9DF4-640A233139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953087"/>
            <a:ext cx="8229600" cy="5828712"/>
          </a:xfrm>
        </p:spPr>
        <p:txBody>
          <a:bodyPr/>
          <a:lstStyle/>
          <a:p>
            <a:r>
              <a:rPr lang="en-US" sz="2800" dirty="0"/>
              <a:t>Mode of action      </a:t>
            </a:r>
          </a:p>
          <a:p>
            <a:pPr marL="0" indent="0">
              <a:buNone/>
            </a:pPr>
            <a:r>
              <a:rPr lang="en-US" sz="2800" dirty="0"/>
              <a:t>                            </a:t>
            </a:r>
            <a:r>
              <a:rPr lang="en-US" sz="2800" dirty="0">
                <a:solidFill>
                  <a:schemeClr val="accent4">
                    <a:lumMod val="10000"/>
                  </a:schemeClr>
                </a:solidFill>
              </a:rPr>
              <a:t>inhibit evolution </a:t>
            </a:r>
          </a:p>
          <a:p>
            <a:r>
              <a:rPr lang="en-US" sz="2800" dirty="0"/>
              <a:t>How to start     </a:t>
            </a:r>
          </a:p>
          <a:p>
            <a:pPr marL="0" indent="0">
              <a:buNone/>
            </a:pPr>
            <a:r>
              <a:rPr lang="en-US" sz="2800" dirty="0"/>
              <a:t>                       </a:t>
            </a:r>
            <a:r>
              <a:rPr lang="en-US" sz="2800" dirty="0">
                <a:solidFill>
                  <a:schemeClr val="accent4">
                    <a:lumMod val="10000"/>
                  </a:schemeClr>
                </a:solidFill>
              </a:rPr>
              <a:t>first day of menstrual cycle</a:t>
            </a:r>
          </a:p>
          <a:p>
            <a:r>
              <a:rPr lang="en-US" sz="2800" dirty="0"/>
              <a:t>Duration of use    </a:t>
            </a:r>
          </a:p>
          <a:p>
            <a:pPr marL="0" indent="0">
              <a:buNone/>
            </a:pPr>
            <a:r>
              <a:rPr lang="en-US" sz="2800" dirty="0"/>
              <a:t>                       </a:t>
            </a:r>
            <a:r>
              <a:rPr lang="en-US" sz="2800" dirty="0">
                <a:solidFill>
                  <a:schemeClr val="accent4">
                    <a:lumMod val="10000"/>
                  </a:schemeClr>
                </a:solidFill>
              </a:rPr>
              <a:t>no bar in its duration</a:t>
            </a:r>
            <a:r>
              <a:rPr lang="en-US" sz="2800" dirty="0"/>
              <a:t> </a:t>
            </a:r>
          </a:p>
          <a:p>
            <a:r>
              <a:rPr lang="en-US" sz="2800" dirty="0"/>
              <a:t>Follow up      </a:t>
            </a:r>
          </a:p>
          <a:p>
            <a:pPr marL="0" indent="0">
              <a:buNone/>
            </a:pPr>
            <a:r>
              <a:rPr lang="en-US" sz="2800" dirty="0">
                <a:solidFill>
                  <a:schemeClr val="accent4">
                    <a:lumMod val="10000"/>
                  </a:schemeClr>
                </a:solidFill>
              </a:rPr>
              <a:t>                       6 weeks ,6 monthly</a:t>
            </a:r>
          </a:p>
          <a:p>
            <a:r>
              <a:rPr lang="en-US" sz="2800" dirty="0"/>
              <a:t>Return of fertility  </a:t>
            </a:r>
          </a:p>
          <a:p>
            <a:pPr marL="0" indent="0">
              <a:buNone/>
            </a:pPr>
            <a:r>
              <a:rPr lang="en-US" sz="2800" dirty="0"/>
              <a:t>                         </a:t>
            </a:r>
            <a:r>
              <a:rPr lang="en-US" sz="2800" dirty="0">
                <a:solidFill>
                  <a:schemeClr val="accent4">
                    <a:lumMod val="10000"/>
                  </a:schemeClr>
                </a:solidFill>
              </a:rPr>
              <a:t>within 3 months </a:t>
            </a:r>
            <a:r>
              <a:rPr lang="en-US" sz="2800" dirty="0"/>
              <a:t> </a:t>
            </a:r>
          </a:p>
          <a:p>
            <a:pPr marL="0" indent="0">
              <a:buNone/>
            </a:pPr>
            <a:r>
              <a:rPr lang="en-US" sz="2800" dirty="0"/>
              <a:t> </a:t>
            </a:r>
            <a:endParaRPr lang="x-none" sz="2800" dirty="0"/>
          </a:p>
        </p:txBody>
      </p:sp>
    </p:spTree>
    <p:extLst>
      <p:ext uri="{BB962C8B-B14F-4D97-AF65-F5344CB8AC3E}">
        <p14:creationId xmlns:p14="http://schemas.microsoft.com/office/powerpoint/2010/main" val="309388481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>
            <a:extLst>
              <a:ext uri="{FF2B5EF4-FFF2-40B4-BE49-F238E27FC236}">
                <a16:creationId xmlns="" xmlns:a16="http://schemas.microsoft.com/office/drawing/2014/main" id="{D4797E5D-E7AC-4286-9CBC-5776C9D82CF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970829162"/>
              </p:ext>
            </p:extLst>
          </p:nvPr>
        </p:nvGraphicFramePr>
        <p:xfrm>
          <a:off x="533400" y="1150442"/>
          <a:ext cx="8301037" cy="555515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80249" name="Rectangle 25"/>
          <p:cNvSpPr>
            <a:spLocks noChangeArrowheads="1"/>
          </p:cNvSpPr>
          <p:nvPr/>
        </p:nvSpPr>
        <p:spPr bwMode="auto">
          <a:xfrm>
            <a:off x="1104900" y="381000"/>
            <a:ext cx="6934200" cy="76944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457200"/>
            <a:r>
              <a:rPr lang="en-GB" sz="4400" b="1" dirty="0">
                <a:solidFill>
                  <a:srgbClr val="FFFF00"/>
                </a:solidFill>
              </a:rPr>
              <a:t>MISSED COC PILLS</a:t>
            </a:r>
          </a:p>
        </p:txBody>
      </p:sp>
    </p:spTree>
    <p:extLst>
      <p:ext uri="{BB962C8B-B14F-4D97-AF65-F5344CB8AC3E}">
        <p14:creationId xmlns:p14="http://schemas.microsoft.com/office/powerpoint/2010/main" val="47268378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60EE0766-3003-470B-88E6-429F19F0FC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FFFF00"/>
                </a:solidFill>
              </a:rPr>
              <a:t>ADVERSE EFFECTS OF COCP </a:t>
            </a:r>
            <a:endParaRPr lang="x-none" b="1" dirty="0">
              <a:solidFill>
                <a:srgbClr val="FFFF00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4E4CCA91-5598-4875-BF61-9AE178CEFA2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>
                <a:solidFill>
                  <a:schemeClr val="tx2">
                    <a:lumMod val="10000"/>
                  </a:schemeClr>
                </a:solidFill>
              </a:rPr>
              <a:t>MINOR</a:t>
            </a:r>
          </a:p>
          <a:p>
            <a:pPr marL="0" indent="0">
              <a:buNone/>
            </a:pPr>
            <a:r>
              <a:rPr lang="en-US" dirty="0"/>
              <a:t> (nausea, vomiting weight gain, mastalgia, breast enlargement ,mood swings and chloasma)</a:t>
            </a:r>
          </a:p>
          <a:p>
            <a:pPr marL="0" indent="0">
              <a:buNone/>
            </a:pPr>
            <a:r>
              <a:rPr lang="en-US" dirty="0">
                <a:solidFill>
                  <a:schemeClr val="tx2">
                    <a:lumMod val="10000"/>
                  </a:schemeClr>
                </a:solidFill>
              </a:rPr>
              <a:t>MAJOR </a:t>
            </a:r>
          </a:p>
          <a:p>
            <a:pPr marL="0" indent="0">
              <a:buNone/>
            </a:pPr>
            <a:r>
              <a:rPr lang="en-US" dirty="0"/>
              <a:t> thromboembolism ,myocardial infarction ,stroke, gallstones, cancers  </a:t>
            </a:r>
            <a:endParaRPr lang="x-none" dirty="0"/>
          </a:p>
        </p:txBody>
      </p:sp>
    </p:spTree>
    <p:extLst>
      <p:ext uri="{BB962C8B-B14F-4D97-AF65-F5344CB8AC3E}">
        <p14:creationId xmlns:p14="http://schemas.microsoft.com/office/powerpoint/2010/main" val="369427538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2AEFFE5E-1E90-4AB1-8FEE-74DDA9051A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b="1" dirty="0">
                <a:solidFill>
                  <a:srgbClr val="FFFF00"/>
                </a:solidFill>
              </a:rPr>
              <a:t>ABSOLUTE AND RELATIVE  CONTRAINDICATION </a:t>
            </a:r>
            <a:endParaRPr lang="x-none" sz="4000" b="1" dirty="0">
              <a:solidFill>
                <a:srgbClr val="FFFF00"/>
              </a:solidFill>
            </a:endParaRPr>
          </a:p>
        </p:txBody>
      </p:sp>
      <p:pic>
        <p:nvPicPr>
          <p:cNvPr id="44034" name="Picture 2" descr="Seminar ocp 1">
            <a:extLst>
              <a:ext uri="{FF2B5EF4-FFF2-40B4-BE49-F238E27FC236}">
                <a16:creationId xmlns="" xmlns:a16="http://schemas.microsoft.com/office/drawing/2014/main" id="{9560892D-FB23-4F13-AC1A-8EB3B8DCFBE9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1417638"/>
            <a:ext cx="6895491" cy="53595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8283846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598EDECA-6EF6-480E-9B19-4DA9EAEB82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FFFF00"/>
                </a:solidFill>
              </a:rPr>
              <a:t>PROGESTERONE-ONLY CONTRACEPTION </a:t>
            </a:r>
            <a:endParaRPr lang="x-none" b="1" dirty="0">
              <a:solidFill>
                <a:srgbClr val="FFFF00"/>
              </a:solidFill>
            </a:endParaRPr>
          </a:p>
        </p:txBody>
      </p:sp>
      <p:graphicFrame>
        <p:nvGraphicFramePr>
          <p:cNvPr id="4" name="Diagram 3">
            <a:extLst>
              <a:ext uri="{FF2B5EF4-FFF2-40B4-BE49-F238E27FC236}">
                <a16:creationId xmlns="" xmlns:a16="http://schemas.microsoft.com/office/drawing/2014/main" id="{9B52D339-9904-4D19-B7CA-878B5E95899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71534552"/>
              </p:ext>
            </p:extLst>
          </p:nvPr>
        </p:nvGraphicFramePr>
        <p:xfrm>
          <a:off x="457200" y="1752599"/>
          <a:ext cx="7772400" cy="482758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62603871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3FB8EF0F-0569-4609-A79F-2B59717F3E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" y="26193"/>
            <a:ext cx="8229600" cy="1139825"/>
          </a:xfrm>
        </p:spPr>
        <p:txBody>
          <a:bodyPr/>
          <a:lstStyle/>
          <a:p>
            <a:r>
              <a:rPr lang="en-US" b="1" dirty="0">
                <a:solidFill>
                  <a:srgbClr val="FFFF00"/>
                </a:solidFill>
              </a:rPr>
              <a:t>POP </a:t>
            </a:r>
            <a:endParaRPr lang="x-none" b="1" dirty="0">
              <a:solidFill>
                <a:srgbClr val="FFFF00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8B9665B0-A073-4283-A023-7407C69F150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914400"/>
            <a:ext cx="8229600" cy="5414169"/>
          </a:xfrm>
        </p:spPr>
        <p:txBody>
          <a:bodyPr/>
          <a:lstStyle/>
          <a:p>
            <a:r>
              <a:rPr lang="en-US" dirty="0"/>
              <a:t>Mini pills </a:t>
            </a:r>
          </a:p>
          <a:p>
            <a:r>
              <a:rPr lang="en-US" dirty="0"/>
              <a:t>Levonorgestrel pills 30ug </a:t>
            </a:r>
          </a:p>
          <a:p>
            <a:r>
              <a:rPr lang="en-US" dirty="0">
                <a:solidFill>
                  <a:schemeClr val="tx2">
                    <a:lumMod val="10000"/>
                  </a:schemeClr>
                </a:solidFill>
              </a:rPr>
              <a:t>Mode of action  </a:t>
            </a:r>
            <a:r>
              <a:rPr lang="en-US" dirty="0"/>
              <a:t>ovulation inhibition cervical mucus changes, endometrial atrophy </a:t>
            </a:r>
          </a:p>
          <a:p>
            <a:r>
              <a:rPr lang="en-US" dirty="0">
                <a:solidFill>
                  <a:schemeClr val="tx2">
                    <a:lumMod val="10000"/>
                  </a:schemeClr>
                </a:solidFill>
              </a:rPr>
              <a:t>Return of fertility  </a:t>
            </a:r>
            <a:r>
              <a:rPr lang="en-US" dirty="0"/>
              <a:t>rapidly after stopping </a:t>
            </a:r>
          </a:p>
          <a:p>
            <a:r>
              <a:rPr lang="en-US" dirty="0"/>
              <a:t>One pill every day preferably same time without break </a:t>
            </a:r>
            <a:endParaRPr lang="x-none" dirty="0"/>
          </a:p>
        </p:txBody>
      </p:sp>
      <p:pic>
        <p:nvPicPr>
          <p:cNvPr id="4" name="Picture 2" descr="idare edilebilir konuşma dolgu mini pill yeri doldurulamaz birinci sınıf  yatak takımı">
            <a:extLst>
              <a:ext uri="{FF2B5EF4-FFF2-40B4-BE49-F238E27FC236}">
                <a16:creationId xmlns="" xmlns:a16="http://schemas.microsoft.com/office/drawing/2014/main" id="{4AFA65F1-EED6-4852-B8C6-5C01C226CE7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0" y="4876800"/>
            <a:ext cx="2305878" cy="1743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6803109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D1EE4B67-184D-4806-B66C-D9AC8DF23E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FFFF00"/>
                </a:solidFill>
              </a:rPr>
              <a:t>ADVERSE EFFECTS </a:t>
            </a:r>
            <a:endParaRPr lang="x-none" b="1" dirty="0">
              <a:solidFill>
                <a:srgbClr val="FFFF00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C3F9C7D-B5AB-43AE-A6E0-F8BABB237DD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Menstrual irregularities </a:t>
            </a:r>
          </a:p>
          <a:p>
            <a:r>
              <a:rPr lang="en-US" dirty="0"/>
              <a:t>Weight gain </a:t>
            </a:r>
          </a:p>
          <a:p>
            <a:r>
              <a:rPr lang="en-US" dirty="0"/>
              <a:t>Follicular cyst </a:t>
            </a:r>
          </a:p>
          <a:p>
            <a:r>
              <a:rPr lang="en-US" dirty="0"/>
              <a:t>GIT symptoms</a:t>
            </a:r>
          </a:p>
          <a:p>
            <a:r>
              <a:rPr lang="en-US" dirty="0"/>
              <a:t>Skin changes </a:t>
            </a:r>
          </a:p>
          <a:p>
            <a:r>
              <a:rPr lang="en-US" dirty="0"/>
              <a:t>Depression ,irritability ,mood swings </a:t>
            </a:r>
            <a:endParaRPr lang="x-none" dirty="0"/>
          </a:p>
        </p:txBody>
      </p:sp>
    </p:spTree>
    <p:extLst>
      <p:ext uri="{BB962C8B-B14F-4D97-AF65-F5344CB8AC3E}">
        <p14:creationId xmlns:p14="http://schemas.microsoft.com/office/powerpoint/2010/main" val="190126413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-152400"/>
            <a:ext cx="8229600" cy="1139825"/>
          </a:xfrm>
        </p:spPr>
        <p:txBody>
          <a:bodyPr/>
          <a:lstStyle/>
          <a:p>
            <a:r>
              <a:rPr lang="en-GB" b="1" dirty="0">
                <a:solidFill>
                  <a:srgbClr val="FFFF00"/>
                </a:solidFill>
              </a:rPr>
              <a:t>CONTRAINDICATIONS</a:t>
            </a:r>
            <a:r>
              <a:rPr lang="en-GB" b="1" dirty="0"/>
              <a:t> 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960437"/>
            <a:ext cx="8229600" cy="5897563"/>
          </a:xfrm>
        </p:spPr>
        <p:txBody>
          <a:bodyPr/>
          <a:lstStyle/>
          <a:p>
            <a:pPr>
              <a:lnSpc>
                <a:spcPct val="80000"/>
              </a:lnSpc>
              <a:buFontTx/>
              <a:buNone/>
            </a:pPr>
            <a:endParaRPr lang="en-US" sz="1600" b="1" dirty="0"/>
          </a:p>
          <a:p>
            <a:pPr>
              <a:lnSpc>
                <a:spcPct val="80000"/>
              </a:lnSpc>
              <a:buNone/>
            </a:pPr>
            <a:r>
              <a:rPr lang="en-GB" sz="2000" dirty="0"/>
              <a:t>   Smoking                                  Headaches/migraines</a:t>
            </a:r>
          </a:p>
          <a:p>
            <a:pPr>
              <a:lnSpc>
                <a:spcPct val="80000"/>
              </a:lnSpc>
              <a:buNone/>
            </a:pPr>
            <a:r>
              <a:rPr lang="en-GB" sz="2000" dirty="0"/>
              <a:t>      </a:t>
            </a:r>
            <a:r>
              <a:rPr lang="en-GB" sz="500" dirty="0"/>
              <a:t>  </a:t>
            </a:r>
            <a:r>
              <a:rPr lang="en-GB" sz="2000" dirty="0"/>
              <a:t>                                         </a:t>
            </a:r>
          </a:p>
          <a:p>
            <a:pPr>
              <a:lnSpc>
                <a:spcPct val="80000"/>
              </a:lnSpc>
            </a:pPr>
            <a:endParaRPr lang="en-GB" sz="100" dirty="0"/>
          </a:p>
          <a:p>
            <a:pPr>
              <a:lnSpc>
                <a:spcPct val="80000"/>
              </a:lnSpc>
            </a:pPr>
            <a:endParaRPr lang="en-GB" sz="2000" dirty="0"/>
          </a:p>
          <a:p>
            <a:pPr>
              <a:lnSpc>
                <a:spcPct val="80000"/>
              </a:lnSpc>
            </a:pPr>
            <a:endParaRPr lang="en-GB" sz="2000" dirty="0"/>
          </a:p>
          <a:p>
            <a:pPr>
              <a:lnSpc>
                <a:spcPct val="80000"/>
              </a:lnSpc>
              <a:buNone/>
            </a:pPr>
            <a:endParaRPr lang="en-GB" sz="2000" dirty="0"/>
          </a:p>
          <a:p>
            <a:pPr>
              <a:lnSpc>
                <a:spcPct val="80000"/>
              </a:lnSpc>
              <a:buNone/>
            </a:pPr>
            <a:r>
              <a:rPr lang="en-GB" sz="2000" dirty="0"/>
              <a:t>                                         Liver / Gallbladder disease</a:t>
            </a:r>
          </a:p>
          <a:p>
            <a:pPr>
              <a:lnSpc>
                <a:spcPct val="80000"/>
              </a:lnSpc>
              <a:buNone/>
            </a:pPr>
            <a:r>
              <a:rPr lang="en-GB" sz="2000" dirty="0"/>
              <a:t>Breast disease </a:t>
            </a:r>
          </a:p>
          <a:p>
            <a:pPr>
              <a:lnSpc>
                <a:spcPct val="80000"/>
              </a:lnSpc>
            </a:pPr>
            <a:endParaRPr lang="en-GB" sz="2000" dirty="0"/>
          </a:p>
          <a:p>
            <a:pPr>
              <a:lnSpc>
                <a:spcPct val="80000"/>
              </a:lnSpc>
            </a:pPr>
            <a:endParaRPr lang="en-GB" sz="2000" dirty="0"/>
          </a:p>
          <a:p>
            <a:pPr>
              <a:lnSpc>
                <a:spcPct val="80000"/>
              </a:lnSpc>
              <a:buNone/>
            </a:pPr>
            <a:r>
              <a:rPr lang="en-US" sz="2000" dirty="0"/>
              <a:t>                                                       </a:t>
            </a:r>
          </a:p>
          <a:p>
            <a:pPr>
              <a:lnSpc>
                <a:spcPct val="80000"/>
              </a:lnSpc>
              <a:buNone/>
            </a:pPr>
            <a:endParaRPr lang="en-US" sz="2000" dirty="0"/>
          </a:p>
          <a:p>
            <a:pPr>
              <a:lnSpc>
                <a:spcPct val="80000"/>
              </a:lnSpc>
              <a:buNone/>
            </a:pPr>
            <a:r>
              <a:rPr lang="en-US" sz="2000" dirty="0"/>
              <a:t>	</a:t>
            </a:r>
            <a:r>
              <a:rPr lang="en-US" sz="1400" dirty="0"/>
              <a:t>	</a:t>
            </a:r>
            <a:r>
              <a:rPr lang="en-US" sz="2000" dirty="0"/>
              <a:t>			       </a:t>
            </a:r>
          </a:p>
          <a:p>
            <a:pPr>
              <a:lnSpc>
                <a:spcPct val="80000"/>
              </a:lnSpc>
              <a:buNone/>
            </a:pPr>
            <a:r>
              <a:rPr lang="en-US" sz="2000" dirty="0"/>
              <a:t>				 Obesity         Hypertension </a:t>
            </a:r>
          </a:p>
          <a:p>
            <a:pPr>
              <a:lnSpc>
                <a:spcPct val="80000"/>
              </a:lnSpc>
              <a:buNone/>
            </a:pPr>
            <a:r>
              <a:rPr lang="en-US" sz="2000" dirty="0"/>
              <a:t>  </a:t>
            </a:r>
          </a:p>
          <a:p>
            <a:pPr>
              <a:lnSpc>
                <a:spcPct val="80000"/>
              </a:lnSpc>
              <a:buNone/>
            </a:pPr>
            <a:r>
              <a:rPr lang="en-US" sz="2000" dirty="0"/>
              <a:t>DVT</a:t>
            </a:r>
          </a:p>
          <a:p>
            <a:pPr>
              <a:lnSpc>
                <a:spcPct val="80000"/>
              </a:lnSpc>
              <a:buNone/>
            </a:pPr>
            <a:endParaRPr lang="en-US" sz="2000" dirty="0"/>
          </a:p>
          <a:p>
            <a:pPr fontAlgn="ctr">
              <a:lnSpc>
                <a:spcPct val="80000"/>
              </a:lnSpc>
            </a:pPr>
            <a:endParaRPr lang="en-US" sz="2800" dirty="0"/>
          </a:p>
        </p:txBody>
      </p:sp>
      <p:pic>
        <p:nvPicPr>
          <p:cNvPr id="71682" name="Picture 2" descr="Image result for headache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858000" y="914400"/>
            <a:ext cx="1943100" cy="1943101"/>
          </a:xfrm>
          <a:prstGeom prst="rect">
            <a:avLst/>
          </a:prstGeom>
          <a:noFill/>
        </p:spPr>
      </p:pic>
      <p:pic>
        <p:nvPicPr>
          <p:cNvPr id="71684" name="Picture 4" descr="Image result for obesity in women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667000" y="5257800"/>
            <a:ext cx="2194560" cy="1371600"/>
          </a:xfrm>
          <a:prstGeom prst="rect">
            <a:avLst/>
          </a:prstGeom>
          <a:noFill/>
        </p:spPr>
      </p:pic>
      <p:pic>
        <p:nvPicPr>
          <p:cNvPr id="71686" name="Picture 6" descr="Image result for smoking women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33400" y="1600200"/>
            <a:ext cx="1828800" cy="1132114"/>
          </a:xfrm>
          <a:prstGeom prst="rect">
            <a:avLst/>
          </a:prstGeom>
          <a:noFill/>
        </p:spPr>
      </p:pic>
      <p:pic>
        <p:nvPicPr>
          <p:cNvPr id="71690" name="Picture 10" descr="Image result for breast cancer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09600" y="3505200"/>
            <a:ext cx="1319705" cy="1066800"/>
          </a:xfrm>
          <a:prstGeom prst="rect">
            <a:avLst/>
          </a:prstGeom>
          <a:noFill/>
        </p:spPr>
      </p:pic>
      <p:pic>
        <p:nvPicPr>
          <p:cNvPr id="9" name="Picture 8" descr="Image result for liver"/>
          <p:cNvPicPr>
            <a:picLocks noChangeAspect="1" noChangeArrowheads="1"/>
          </p:cNvPicPr>
          <p:nvPr/>
        </p:nvPicPr>
        <p:blipFill>
          <a:blip r:embed="rId7"/>
          <a:srcRect l="21951" r="9756"/>
          <a:stretch>
            <a:fillRect/>
          </a:stretch>
        </p:blipFill>
        <p:spPr bwMode="auto">
          <a:xfrm>
            <a:off x="6629400" y="2971800"/>
            <a:ext cx="2133600" cy="1757363"/>
          </a:xfrm>
          <a:prstGeom prst="rect">
            <a:avLst/>
          </a:prstGeom>
          <a:noFill/>
        </p:spPr>
      </p:pic>
      <p:pic>
        <p:nvPicPr>
          <p:cNvPr id="10" name="Picture 9" descr="Image result for liver"/>
          <p:cNvPicPr>
            <a:picLocks noChangeAspect="1" noChangeArrowheads="1"/>
          </p:cNvPicPr>
          <p:nvPr/>
        </p:nvPicPr>
        <p:blipFill>
          <a:blip r:embed="rId7"/>
          <a:srcRect l="77507" t="26016" r="813" b="56639"/>
          <a:stretch>
            <a:fillRect/>
          </a:stretch>
        </p:blipFill>
        <p:spPr bwMode="auto">
          <a:xfrm>
            <a:off x="8001000" y="4343400"/>
            <a:ext cx="609600" cy="381000"/>
          </a:xfrm>
          <a:prstGeom prst="rect">
            <a:avLst/>
          </a:prstGeom>
          <a:noFill/>
        </p:spPr>
      </p:pic>
      <p:pic>
        <p:nvPicPr>
          <p:cNvPr id="71692" name="Picture 12" descr="Image result for blood pressure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400800" y="4953000"/>
            <a:ext cx="2389482" cy="1599570"/>
          </a:xfrm>
          <a:prstGeom prst="rect">
            <a:avLst/>
          </a:prstGeom>
          <a:noFill/>
        </p:spPr>
      </p:pic>
      <p:pic>
        <p:nvPicPr>
          <p:cNvPr id="71694" name="Picture 14" descr="Image result for DVT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1219200" y="4953000"/>
            <a:ext cx="990600" cy="158165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118326978"/>
      </p:ext>
    </p:extLst>
  </p:cSld>
  <p:clrMapOvr>
    <a:masterClrMapping/>
  </p:clrMapOvr>
  <p:transition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014E411B-FAD6-482F-AACD-C932FF7843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FFFF00"/>
                </a:solidFill>
              </a:rPr>
              <a:t>PROGERSTERONE ONLY INJECTIONS </a:t>
            </a:r>
            <a:endParaRPr lang="x-none" b="1" dirty="0">
              <a:solidFill>
                <a:srgbClr val="FFFF00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CA29A000-1160-415B-A747-F6DCB90BEAA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Intramuscular DMPA</a:t>
            </a:r>
          </a:p>
          <a:p>
            <a:r>
              <a:rPr lang="en-US" dirty="0"/>
              <a:t> subcutaneous DMPA (SAYANA press)</a:t>
            </a:r>
          </a:p>
          <a:p>
            <a:r>
              <a:rPr lang="en-US" dirty="0"/>
              <a:t>Noresterat (norethisterone oenanthate NET-EN) </a:t>
            </a:r>
          </a:p>
          <a:p>
            <a:endParaRPr lang="x-none" dirty="0"/>
          </a:p>
        </p:txBody>
      </p:sp>
      <p:pic>
        <p:nvPicPr>
          <p:cNvPr id="5" name="Picture 4" descr="Pros and Cons of the Depo Shot">
            <a:extLst>
              <a:ext uri="{FF2B5EF4-FFF2-40B4-BE49-F238E27FC236}">
                <a16:creationId xmlns="" xmlns:a16="http://schemas.microsoft.com/office/drawing/2014/main" id="{C12DA627-4D8F-4DEC-B99E-734879A5FBE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1821" y="4114800"/>
            <a:ext cx="2619375" cy="1743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6" descr="Noristerat injection Reviews - The Lowdown™">
            <a:extLst>
              <a:ext uri="{FF2B5EF4-FFF2-40B4-BE49-F238E27FC236}">
                <a16:creationId xmlns="" xmlns:a16="http://schemas.microsoft.com/office/drawing/2014/main" id="{C0C2CC29-8E1C-42D7-8B9A-B6A54A5060E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216" t="14071" r="13538" b="11612"/>
          <a:stretch/>
        </p:blipFill>
        <p:spPr bwMode="auto">
          <a:xfrm>
            <a:off x="5029200" y="4114800"/>
            <a:ext cx="2619374" cy="182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8641247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8B6C6F3B-99E7-4B6D-A27F-7EE4E30BEE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2693987"/>
          </a:xfrm>
        </p:spPr>
        <p:txBody>
          <a:bodyPr/>
          <a:lstStyle/>
          <a:p>
            <a:r>
              <a:rPr lang="en-US" sz="48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CONTRACEPTION</a:t>
            </a:r>
            <a:endParaRPr lang="x-none" sz="4800" b="1" dirty="0"/>
          </a:p>
        </p:txBody>
      </p:sp>
      <p:sp>
        <p:nvSpPr>
          <p:cNvPr id="4" name="Subtitle 2">
            <a:extLst>
              <a:ext uri="{FF2B5EF4-FFF2-40B4-BE49-F238E27FC236}">
                <a16:creationId xmlns="" xmlns:a16="http://schemas.microsoft.com/office/drawing/2014/main" id="{7C3A0B51-2826-44F0-B7B5-6099BE7464D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6000" y="4495800"/>
            <a:ext cx="4630615" cy="1447800"/>
          </a:xfrm>
        </p:spPr>
        <p:txBody>
          <a:bodyPr>
            <a:normAutofit fontScale="32500" lnSpcReduction="20000"/>
          </a:bodyPr>
          <a:lstStyle/>
          <a:p>
            <a:endParaRPr lang="en-US" sz="45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r>
              <a:rPr lang="en-US" sz="6000" dirty="0" smtClean="0">
                <a:solidFill>
                  <a:schemeClr val="tx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Prof </a:t>
            </a:r>
            <a:r>
              <a:rPr lang="en-US" sz="6000" dirty="0" err="1" smtClean="0">
                <a:solidFill>
                  <a:schemeClr val="tx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Tallat</a:t>
            </a:r>
            <a:r>
              <a:rPr lang="en-US" sz="6000" dirty="0" smtClean="0">
                <a:solidFill>
                  <a:schemeClr val="tx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6000" dirty="0" err="1" smtClean="0">
                <a:solidFill>
                  <a:schemeClr val="tx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Farkhanda</a:t>
            </a:r>
            <a:r>
              <a:rPr lang="en-US" sz="6000" smtClean="0">
                <a:solidFill>
                  <a:schemeClr val="tx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sz="6000" dirty="0" smtClean="0">
              <a:solidFill>
                <a:schemeClr val="tx2">
                  <a:lumMod val="1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r>
              <a:rPr lang="en-US" sz="4500" b="1" dirty="0" smtClean="0">
                <a:solidFill>
                  <a:schemeClr val="tx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Dean &amp; Head of Department Obs/Gynae</a:t>
            </a:r>
          </a:p>
          <a:p>
            <a:pPr marL="0" indent="0" algn="ctr">
              <a:buNone/>
            </a:pPr>
            <a:r>
              <a:rPr lang="en-US" sz="4500" b="1" dirty="0" smtClean="0">
                <a:solidFill>
                  <a:schemeClr val="tx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Rawalpindi Medical University </a:t>
            </a:r>
          </a:p>
          <a:p>
            <a:pPr marL="0" indent="0" algn="ctr">
              <a:buNone/>
            </a:pPr>
            <a:r>
              <a:rPr lang="en-US" sz="4500" b="1" dirty="0" smtClean="0">
                <a:solidFill>
                  <a:schemeClr val="tx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Rawalpindi </a:t>
            </a:r>
            <a:endParaRPr lang="en-US" sz="4500" b="1" dirty="0">
              <a:solidFill>
                <a:schemeClr val="tx2">
                  <a:lumMod val="1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0722" name="Picture 2" descr="How Effective are Different Types of Contraception?">
            <a:extLst>
              <a:ext uri="{FF2B5EF4-FFF2-40B4-BE49-F238E27FC236}">
                <a16:creationId xmlns="" xmlns:a16="http://schemas.microsoft.com/office/drawing/2014/main" id="{270907B8-CFAC-4239-8AAE-5ABB3F5DD4A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00" y="2055090"/>
            <a:ext cx="2500312" cy="1904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9512194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9F5AB43E-0599-49A3-899D-185EBA9E5A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FFFF00"/>
                </a:solidFill>
              </a:rPr>
              <a:t>SUBDERMAL IMPLANTS (LARC)</a:t>
            </a:r>
            <a:endParaRPr lang="x-none" b="1" dirty="0">
              <a:solidFill>
                <a:srgbClr val="FFFF00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3BFE3302-0B2D-4754-8A76-CE87562EC0B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2438400"/>
          </a:xfrm>
        </p:spPr>
        <p:txBody>
          <a:bodyPr/>
          <a:lstStyle/>
          <a:p>
            <a:r>
              <a:rPr lang="en-US" dirty="0"/>
              <a:t>Nexplanon </a:t>
            </a:r>
          </a:p>
          <a:p>
            <a:r>
              <a:rPr lang="en-US" dirty="0"/>
              <a:t>Norplant 6 rods </a:t>
            </a:r>
          </a:p>
          <a:p>
            <a:r>
              <a:rPr lang="en-US" dirty="0"/>
              <a:t>Jadelle 2 rods </a:t>
            </a:r>
          </a:p>
          <a:p>
            <a:r>
              <a:rPr lang="en-US" dirty="0"/>
              <a:t>Implanon single rod</a:t>
            </a:r>
            <a:endParaRPr lang="x-none" dirty="0"/>
          </a:p>
        </p:txBody>
      </p:sp>
      <p:pic>
        <p:nvPicPr>
          <p:cNvPr id="5" name="Picture 8" descr="Progestin implants for female contraception - ScienceDirect">
            <a:extLst>
              <a:ext uri="{FF2B5EF4-FFF2-40B4-BE49-F238E27FC236}">
                <a16:creationId xmlns="" xmlns:a16="http://schemas.microsoft.com/office/drawing/2014/main" id="{05DF0BC7-F153-4089-939F-510704A2AD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4193029"/>
            <a:ext cx="4648200" cy="2438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3101769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E09D7B7F-5B1E-4F43-8074-99B32C8F30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FFFF00"/>
                </a:solidFill>
              </a:rPr>
              <a:t>SUBDERMAL IMPLANTS (LARC)</a:t>
            </a:r>
            <a:endParaRPr lang="x-none" dirty="0"/>
          </a:p>
        </p:txBody>
      </p:sp>
      <p:pic>
        <p:nvPicPr>
          <p:cNvPr id="4" name="Picture 2" descr="Characteristics of different contraceptive implants | Download Table">
            <a:extLst>
              <a:ext uri="{FF2B5EF4-FFF2-40B4-BE49-F238E27FC236}">
                <a16:creationId xmlns="" xmlns:a16="http://schemas.microsoft.com/office/drawing/2014/main" id="{3646B21D-0330-4E81-B1E7-DCE2DBF8B59A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8053" b="28981"/>
          <a:stretch/>
        </p:blipFill>
        <p:spPr bwMode="auto">
          <a:xfrm>
            <a:off x="457200" y="1600199"/>
            <a:ext cx="8229599" cy="49799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4323772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FB9CFA68-8EE2-457C-8BC2-26FD717494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Implanon and </a:t>
            </a:r>
            <a:r>
              <a:rPr lang="en-US" dirty="0" err="1"/>
              <a:t>jadelle</a:t>
            </a:r>
            <a:r>
              <a:rPr lang="en-US" dirty="0"/>
              <a:t> </a:t>
            </a:r>
            <a:endParaRPr lang="x-none" dirty="0"/>
          </a:p>
        </p:txBody>
      </p:sp>
      <p:pic>
        <p:nvPicPr>
          <p:cNvPr id="2050" name="Picture 2" descr="Image result for implanon and jadelle">
            <a:extLst>
              <a:ext uri="{FF2B5EF4-FFF2-40B4-BE49-F238E27FC236}">
                <a16:creationId xmlns="" xmlns:a16="http://schemas.microsoft.com/office/drawing/2014/main" id="{222EA168-7A9F-49E6-8075-27A9848435FA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68" t="10257" r="7766" b="11111"/>
          <a:stretch/>
        </p:blipFill>
        <p:spPr bwMode="auto">
          <a:xfrm>
            <a:off x="1219199" y="1600200"/>
            <a:ext cx="2714623" cy="2133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Image result for implanon and jadelle">
            <a:extLst>
              <a:ext uri="{FF2B5EF4-FFF2-40B4-BE49-F238E27FC236}">
                <a16:creationId xmlns="" xmlns:a16="http://schemas.microsoft.com/office/drawing/2014/main" id="{D4E63E67-DDEA-4AAB-A33D-2658CC0FA5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0176" y="1600200"/>
            <a:ext cx="2943224" cy="2133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Image result for implanon and jadelle">
            <a:extLst>
              <a:ext uri="{FF2B5EF4-FFF2-40B4-BE49-F238E27FC236}">
                <a16:creationId xmlns="" xmlns:a16="http://schemas.microsoft.com/office/drawing/2014/main" id="{7B3CED6D-1C06-4340-871E-C36AB02B025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112" t="16738" r="17380" b="14103"/>
          <a:stretch/>
        </p:blipFill>
        <p:spPr bwMode="auto">
          <a:xfrm>
            <a:off x="1219200" y="4508499"/>
            <a:ext cx="2714625" cy="1914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Image result for implanon and jadelle">
            <a:extLst>
              <a:ext uri="{FF2B5EF4-FFF2-40B4-BE49-F238E27FC236}">
                <a16:creationId xmlns="" xmlns:a16="http://schemas.microsoft.com/office/drawing/2014/main" id="{3C24EC50-3127-4EEA-B927-CCCB83CB43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0175" y="4508499"/>
            <a:ext cx="2943225" cy="1914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4015609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8205A37C-0930-48D4-ACDB-22F47028E9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3400" y="277813"/>
            <a:ext cx="8077200" cy="1139825"/>
          </a:xfrm>
        </p:spPr>
        <p:txBody>
          <a:bodyPr/>
          <a:lstStyle/>
          <a:p>
            <a:r>
              <a:rPr lang="en-US" b="1" dirty="0">
                <a:solidFill>
                  <a:srgbClr val="FFFF00"/>
                </a:solidFill>
              </a:rPr>
              <a:t>INTRAUTERINE CONTRACEPTION (LARC)</a:t>
            </a:r>
            <a:endParaRPr lang="x-none" b="1" dirty="0">
              <a:solidFill>
                <a:srgbClr val="FFFF00"/>
              </a:solidFill>
            </a:endParaRPr>
          </a:p>
        </p:txBody>
      </p:sp>
      <p:pic>
        <p:nvPicPr>
          <p:cNvPr id="36866" name="Picture 2" descr="IUD contraceptive device, types, insertion, removal, risks &amp; side effects">
            <a:extLst>
              <a:ext uri="{FF2B5EF4-FFF2-40B4-BE49-F238E27FC236}">
                <a16:creationId xmlns="" xmlns:a16="http://schemas.microsoft.com/office/drawing/2014/main" id="{811E47D6-E373-45B2-AFD4-C541ACEA8F64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1905001"/>
            <a:ext cx="6781800" cy="2209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868" name="Picture 4" descr="Intrauterine Device: IUD for Birth Control &amp; Family Planning | Meril Life">
            <a:extLst>
              <a:ext uri="{FF2B5EF4-FFF2-40B4-BE49-F238E27FC236}">
                <a16:creationId xmlns="" xmlns:a16="http://schemas.microsoft.com/office/drawing/2014/main" id="{2F6BCA74-FBDA-4BEB-8711-A8872FF904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4602163"/>
            <a:ext cx="2152650" cy="1657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870" name="Picture 6" descr="Intrauterine contraceptive device (IUD) | healthdirect">
            <a:extLst>
              <a:ext uri="{FF2B5EF4-FFF2-40B4-BE49-F238E27FC236}">
                <a16:creationId xmlns="" xmlns:a16="http://schemas.microsoft.com/office/drawing/2014/main" id="{38FDE004-14A3-46FE-A941-2B7E857929C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9752" y="4448175"/>
            <a:ext cx="1933575" cy="19653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773502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034BFACD-770F-478D-A092-F67457B804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>
                <a:solidFill>
                  <a:srgbClr val="FFFF00"/>
                </a:solidFill>
              </a:rPr>
              <a:t>Contraindication to IUD,IUS</a:t>
            </a:r>
            <a:endParaRPr lang="x-none" b="1" dirty="0">
              <a:solidFill>
                <a:srgbClr val="FFFF00"/>
              </a:solidFill>
            </a:endParaRPr>
          </a:p>
        </p:txBody>
      </p:sp>
      <p:pic>
        <p:nvPicPr>
          <p:cNvPr id="46082" name="Picture 2" descr="Iucd seminar">
            <a:extLst>
              <a:ext uri="{FF2B5EF4-FFF2-40B4-BE49-F238E27FC236}">
                <a16:creationId xmlns="" xmlns:a16="http://schemas.microsoft.com/office/drawing/2014/main" id="{C0554283-4AF9-4D8F-9FB6-87357923E8C2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1219200"/>
            <a:ext cx="7162799" cy="548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6455423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>
            <a:extLst>
              <a:ext uri="{FF2B5EF4-FFF2-40B4-BE49-F238E27FC236}">
                <a16:creationId xmlns="" xmlns:a16="http://schemas.microsoft.com/office/drawing/2014/main" id="{D22D4F5F-B150-44D6-A16E-64AB0B997A1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182589497"/>
              </p:ext>
            </p:extLst>
          </p:nvPr>
        </p:nvGraphicFramePr>
        <p:xfrm>
          <a:off x="0" y="352356"/>
          <a:ext cx="9144000" cy="65056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62604641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2842C60F-E456-44AB-B7B9-8E2E74E99A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FFFF00"/>
                </a:solidFill>
              </a:rPr>
              <a:t>BARRIER METHODS </a:t>
            </a:r>
            <a:br>
              <a:rPr lang="en-US" b="1" dirty="0">
                <a:solidFill>
                  <a:srgbClr val="FFFF00"/>
                </a:solidFill>
              </a:rPr>
            </a:br>
            <a:endParaRPr lang="x-none" b="1" dirty="0">
              <a:solidFill>
                <a:srgbClr val="FFFF00"/>
              </a:solidFill>
            </a:endParaRPr>
          </a:p>
        </p:txBody>
      </p:sp>
      <p:pic>
        <p:nvPicPr>
          <p:cNvPr id="37890" name="Picture 2" descr="Image result for barrier methods">
            <a:extLst>
              <a:ext uri="{FF2B5EF4-FFF2-40B4-BE49-F238E27FC236}">
                <a16:creationId xmlns="" xmlns:a16="http://schemas.microsoft.com/office/drawing/2014/main" id="{BFC8658D-A34F-4D78-BBEA-49063152F4A6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1417638"/>
            <a:ext cx="7010400" cy="44497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4094716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05C3CDC9-106C-4771-A69D-062F95BC11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FFFF00"/>
                </a:solidFill>
              </a:rPr>
              <a:t>FERTILITY AWARENESS METHODS </a:t>
            </a:r>
            <a:endParaRPr lang="x-none" b="1" dirty="0">
              <a:solidFill>
                <a:srgbClr val="FFFF00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364CBBB3-092A-42EB-A7CD-9D418014552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1"/>
            <a:ext cx="5562600" cy="2819400"/>
          </a:xfrm>
        </p:spPr>
        <p:txBody>
          <a:bodyPr/>
          <a:lstStyle/>
          <a:p>
            <a:r>
              <a:rPr lang="en-US" dirty="0"/>
              <a:t>Cycle or rhythm methods</a:t>
            </a:r>
          </a:p>
          <a:p>
            <a:r>
              <a:rPr lang="en-US" dirty="0"/>
              <a:t>Coitus interruptus</a:t>
            </a:r>
          </a:p>
          <a:p>
            <a:r>
              <a:rPr lang="en-US" dirty="0"/>
              <a:t>Temperature method</a:t>
            </a:r>
          </a:p>
          <a:p>
            <a:r>
              <a:rPr lang="en-US" dirty="0"/>
              <a:t>Billing methods</a:t>
            </a:r>
          </a:p>
          <a:p>
            <a:r>
              <a:rPr lang="en-US" dirty="0"/>
              <a:t>Lactational amenorrhea </a:t>
            </a:r>
          </a:p>
        </p:txBody>
      </p:sp>
      <p:pic>
        <p:nvPicPr>
          <p:cNvPr id="38914" name="Picture 2" descr="An Introduction to Different Fertility Awareness Methods">
            <a:extLst>
              <a:ext uri="{FF2B5EF4-FFF2-40B4-BE49-F238E27FC236}">
                <a16:creationId xmlns="" xmlns:a16="http://schemas.microsoft.com/office/drawing/2014/main" id="{CCCBD814-A793-40E3-9D4B-721E836D90F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599" y="1731961"/>
            <a:ext cx="2143125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8916" name="Picture 4" descr="Natural Birth Control &amp; Fertility Awareness Methods (FAMs)">
            <a:extLst>
              <a:ext uri="{FF2B5EF4-FFF2-40B4-BE49-F238E27FC236}">
                <a16:creationId xmlns="" xmlns:a16="http://schemas.microsoft.com/office/drawing/2014/main" id="{A24EAF7D-DCC2-482E-AAB7-5EB69C45BC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5362" y="4733924"/>
            <a:ext cx="6400800" cy="1932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068952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55A4E77A-45E1-4DE9-99C6-E5E8BA15C2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FFFF00"/>
                </a:solidFill>
              </a:rPr>
              <a:t>PERMANENT METHODS </a:t>
            </a:r>
            <a:endParaRPr lang="x-none" b="1" dirty="0">
              <a:solidFill>
                <a:srgbClr val="FFFF00"/>
              </a:solidFill>
            </a:endParaRPr>
          </a:p>
        </p:txBody>
      </p:sp>
      <p:pic>
        <p:nvPicPr>
          <p:cNvPr id="39938" name="Picture 2" descr="How to Find the Best Birth Control Method for Your Lifestyle">
            <a:extLst>
              <a:ext uri="{FF2B5EF4-FFF2-40B4-BE49-F238E27FC236}">
                <a16:creationId xmlns="" xmlns:a16="http://schemas.microsoft.com/office/drawing/2014/main" id="{EEF9B7DD-7B0F-4511-971F-0523622BB62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9348" y="1524000"/>
            <a:ext cx="4876800" cy="2438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9940" name="Picture 4" descr="Family Planning Module: 9. Permanent Family Planning Methods or Voluntary  Surgical Contraception (VSC): View as single page">
            <a:extLst>
              <a:ext uri="{FF2B5EF4-FFF2-40B4-BE49-F238E27FC236}">
                <a16:creationId xmlns="" xmlns:a16="http://schemas.microsoft.com/office/drawing/2014/main" id="{47265E2B-2EA6-4AC2-8048-0F8A162120F5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9348" y="4410144"/>
            <a:ext cx="4876800" cy="2133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1816012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C8045F15-E4C6-44D0-BDB9-C1EBC21274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FFFF00"/>
                </a:solidFill>
              </a:rPr>
              <a:t>DIFFERENT METHODS OF TUBAL LIGATION</a:t>
            </a:r>
            <a:endParaRPr lang="x-none" b="1" dirty="0">
              <a:solidFill>
                <a:srgbClr val="FFFF00"/>
              </a:solidFill>
            </a:endParaRPr>
          </a:p>
        </p:txBody>
      </p:sp>
      <p:pic>
        <p:nvPicPr>
          <p:cNvPr id="40962" name="Picture 2" descr="Permanent Contraception - Women's Health Issues - MSD Manual Consumer  Version">
            <a:extLst>
              <a:ext uri="{FF2B5EF4-FFF2-40B4-BE49-F238E27FC236}">
                <a16:creationId xmlns="" xmlns:a16="http://schemas.microsoft.com/office/drawing/2014/main" id="{30BAE174-76E7-40E4-922E-A490264F72AE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2177256"/>
            <a:ext cx="6553200" cy="38425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8385688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518049B2-88A0-477C-B4AB-6DF9199207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FFFF00"/>
                </a:solidFill>
              </a:rPr>
              <a:t>LEARNING OBJECTIVES </a:t>
            </a:r>
            <a:endParaRPr lang="x-none" b="1" dirty="0">
              <a:solidFill>
                <a:srgbClr val="FFFF00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0BF1363-BEB5-4838-B9F3-55CA24741DA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5284787"/>
          </a:xfrm>
        </p:spPr>
        <p:txBody>
          <a:bodyPr/>
          <a:lstStyle/>
          <a:p>
            <a:pPr marL="0" indent="0">
              <a:buNone/>
            </a:pPr>
            <a:r>
              <a:rPr lang="en-US" sz="2400" dirty="0"/>
              <a:t>At the end of this lecture learner will be able to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sz="2400" dirty="0"/>
              <a:t>Define contraception 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sz="2400" dirty="0"/>
              <a:t>Enlist different types on contraceptive methods 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sz="2400" dirty="0"/>
              <a:t>Describe how to start hormonal contraceptives 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sz="2400" dirty="0"/>
              <a:t>Enlist contraindications for different hormonal contraceptive 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sz="2400" dirty="0"/>
              <a:t>Understand the approach for missed pills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sz="2400" dirty="0"/>
              <a:t>Understand male and female sterilization 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sz="2400" dirty="0"/>
              <a:t>Describe new development in contraception</a:t>
            </a:r>
          </a:p>
          <a:p>
            <a:pPr>
              <a:buFont typeface="Wingdings" panose="05000000000000000000" pitchFamily="2" charset="2"/>
              <a:buChar char="v"/>
            </a:pPr>
            <a:endParaRPr lang="en-US" sz="2400" dirty="0"/>
          </a:p>
          <a:p>
            <a:pPr>
              <a:buFont typeface="Wingdings" panose="05000000000000000000" pitchFamily="2" charset="2"/>
              <a:buChar char="v"/>
            </a:pPr>
            <a:endParaRPr lang="x-none" sz="2400" dirty="0"/>
          </a:p>
        </p:txBody>
      </p:sp>
    </p:spTree>
    <p:extLst>
      <p:ext uri="{BB962C8B-B14F-4D97-AF65-F5344CB8AC3E}">
        <p14:creationId xmlns:p14="http://schemas.microsoft.com/office/powerpoint/2010/main" val="407181623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3141EF65-84D4-423A-9EBB-ACC1C34FAA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FFFF00"/>
                </a:solidFill>
              </a:rPr>
              <a:t>COMPLICATION </a:t>
            </a:r>
            <a:endParaRPr lang="x-none" b="1" dirty="0">
              <a:solidFill>
                <a:srgbClr val="FFFF00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3F64623F-F32F-445C-AD44-89274B9B956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Anesthesia related </a:t>
            </a:r>
          </a:p>
          <a:p>
            <a:r>
              <a:rPr lang="en-US" dirty="0"/>
              <a:t>Surgery related </a:t>
            </a:r>
          </a:p>
          <a:p>
            <a:r>
              <a:rPr lang="en-US" dirty="0">
                <a:solidFill>
                  <a:schemeClr val="tx2">
                    <a:lumMod val="10000"/>
                  </a:schemeClr>
                </a:solidFill>
              </a:rPr>
              <a:t>Long term morbidity   </a:t>
            </a:r>
            <a:r>
              <a:rPr lang="en-US" dirty="0"/>
              <a:t>abdominal pain, dyspareunia, failure rate 1 in 200,ectopic pregnancy </a:t>
            </a:r>
          </a:p>
          <a:p>
            <a:r>
              <a:rPr lang="en-US" dirty="0">
                <a:solidFill>
                  <a:schemeClr val="tx2">
                    <a:lumMod val="10000"/>
                  </a:schemeClr>
                </a:solidFill>
              </a:rPr>
              <a:t>Request for reversal  </a:t>
            </a:r>
            <a:r>
              <a:rPr lang="en-US" dirty="0"/>
              <a:t>reversal is technically difficult but possible ,increase risk of ectopic pregnancy </a:t>
            </a:r>
            <a:endParaRPr lang="x-none" dirty="0"/>
          </a:p>
        </p:txBody>
      </p:sp>
    </p:spTree>
    <p:extLst>
      <p:ext uri="{BB962C8B-B14F-4D97-AF65-F5344CB8AC3E}">
        <p14:creationId xmlns:p14="http://schemas.microsoft.com/office/powerpoint/2010/main" val="250018414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2029C63A-5E77-460A-81FF-DE6560F267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7813"/>
            <a:ext cx="8534400" cy="1139825"/>
          </a:xfrm>
        </p:spPr>
        <p:txBody>
          <a:bodyPr/>
          <a:lstStyle/>
          <a:p>
            <a:r>
              <a:rPr lang="en-US" b="1" dirty="0">
                <a:solidFill>
                  <a:srgbClr val="FFFF00"/>
                </a:solidFill>
              </a:rPr>
              <a:t>EMERGENCY CONTRACETION </a:t>
            </a:r>
            <a:endParaRPr lang="x-none" b="1" dirty="0">
              <a:solidFill>
                <a:srgbClr val="FFFF00"/>
              </a:solidFill>
            </a:endParaRPr>
          </a:p>
        </p:txBody>
      </p:sp>
      <p:pic>
        <p:nvPicPr>
          <p:cNvPr id="41986" name="Picture 2" descr="Emergency Contraception - RCEMLearning">
            <a:extLst>
              <a:ext uri="{FF2B5EF4-FFF2-40B4-BE49-F238E27FC236}">
                <a16:creationId xmlns="" xmlns:a16="http://schemas.microsoft.com/office/drawing/2014/main" id="{0337ACD0-2113-4F0C-A108-97F33045AC3C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1417638"/>
            <a:ext cx="5943600" cy="5249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3993060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2116DD80-64A5-4D34-B1DB-5B9CFC9A2B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Effectiveness of ECP</a:t>
            </a:r>
            <a:endParaRPr lang="x-none" dirty="0"/>
          </a:p>
        </p:txBody>
      </p:sp>
      <p:pic>
        <p:nvPicPr>
          <p:cNvPr id="43010" name="Picture 2" descr="CHAPTER 3 - Emergency Contraceptive Pills | Family Planning">
            <a:extLst>
              <a:ext uri="{FF2B5EF4-FFF2-40B4-BE49-F238E27FC236}">
                <a16:creationId xmlns="" xmlns:a16="http://schemas.microsoft.com/office/drawing/2014/main" id="{2F39D708-A231-41A9-81CA-C8BA1334812D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2531" y="1646917"/>
            <a:ext cx="6578938" cy="44325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3012" name="Picture 4" descr="CHAPTER 3 - Emergency Contraceptive Pills | Family Planning">
            <a:extLst>
              <a:ext uri="{FF2B5EF4-FFF2-40B4-BE49-F238E27FC236}">
                <a16:creationId xmlns="" xmlns:a16="http://schemas.microsoft.com/office/drawing/2014/main" id="{185B8DB2-4E5F-44D0-B3C0-E2E657F65AE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47663"/>
            <a:ext cx="9144000" cy="61610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9826153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110C3448-60DB-43D3-BC70-4A2DCFBA58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307975"/>
            <a:ext cx="8229600" cy="1139825"/>
          </a:xfrm>
        </p:spPr>
        <p:txBody>
          <a:bodyPr/>
          <a:lstStyle/>
          <a:p>
            <a:r>
              <a:rPr lang="en-US" b="1" dirty="0">
                <a:solidFill>
                  <a:srgbClr val="FFFF00"/>
                </a:solidFill>
              </a:rPr>
              <a:t>NEW DEVELOPMENT </a:t>
            </a:r>
            <a:endParaRPr lang="x-none" b="1" dirty="0">
              <a:solidFill>
                <a:srgbClr val="FFFF00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39B9FF40-4032-44F8-984A-F1057436FE3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chemeClr val="tx2">
                    <a:lumMod val="10000"/>
                  </a:schemeClr>
                </a:solidFill>
              </a:rPr>
              <a:t>Vaccine</a:t>
            </a:r>
            <a:r>
              <a:rPr lang="en-US" dirty="0"/>
              <a:t> against b </a:t>
            </a:r>
            <a:r>
              <a:rPr lang="en-US" dirty="0" err="1"/>
              <a:t>hcg</a:t>
            </a:r>
            <a:r>
              <a:rPr lang="en-US" dirty="0"/>
              <a:t> ,zona pellucida and sperm </a:t>
            </a:r>
          </a:p>
          <a:p>
            <a:r>
              <a:rPr lang="en-US" dirty="0">
                <a:solidFill>
                  <a:schemeClr val="tx2">
                    <a:lumMod val="10000"/>
                  </a:schemeClr>
                </a:solidFill>
              </a:rPr>
              <a:t>GnRH analogues </a:t>
            </a:r>
          </a:p>
          <a:p>
            <a:r>
              <a:rPr lang="en-US" dirty="0">
                <a:solidFill>
                  <a:schemeClr val="tx2">
                    <a:lumMod val="10000"/>
                  </a:schemeClr>
                </a:solidFill>
              </a:rPr>
              <a:t>Testosterone</a:t>
            </a:r>
            <a:r>
              <a:rPr lang="en-US" dirty="0"/>
              <a:t> in combination with </a:t>
            </a:r>
            <a:r>
              <a:rPr lang="en-US" dirty="0">
                <a:solidFill>
                  <a:schemeClr val="tx2">
                    <a:lumMod val="10000"/>
                  </a:schemeClr>
                </a:solidFill>
              </a:rPr>
              <a:t>GnRH</a:t>
            </a:r>
            <a:r>
              <a:rPr lang="en-US" dirty="0"/>
              <a:t> analogues </a:t>
            </a:r>
            <a:endParaRPr lang="x-none" dirty="0"/>
          </a:p>
        </p:txBody>
      </p:sp>
    </p:spTree>
    <p:extLst>
      <p:ext uri="{BB962C8B-B14F-4D97-AF65-F5344CB8AC3E}">
        <p14:creationId xmlns:p14="http://schemas.microsoft.com/office/powerpoint/2010/main" val="425479483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66700" y="735449"/>
            <a:ext cx="8610600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500" b="1" dirty="0">
                <a:solidFill>
                  <a:srgbClr val="FFFF00"/>
                </a:solidFill>
                <a:latin typeface="Cambria" pitchFamily="18" charset="0"/>
              </a:rPr>
              <a:t>CONTRACEPTIVE PREVALENCE RATE (CPR)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990600" y="2438400"/>
            <a:ext cx="7620000" cy="26161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3200" dirty="0">
                <a:latin typeface="Cambria" pitchFamily="18" charset="0"/>
              </a:rPr>
              <a:t>Modern Method	  	26.1 %</a:t>
            </a:r>
          </a:p>
          <a:p>
            <a:pPr algn="l"/>
            <a:endParaRPr lang="en-US" sz="3200" dirty="0">
              <a:latin typeface="Cambria" pitchFamily="18" charset="0"/>
            </a:endParaRPr>
          </a:p>
          <a:p>
            <a:pPr algn="l"/>
            <a:r>
              <a:rPr lang="en-US" sz="3200" dirty="0">
                <a:latin typeface="Cambria" pitchFamily="18" charset="0"/>
              </a:rPr>
              <a:t>Traditional Method 	  	   9.3% </a:t>
            </a:r>
          </a:p>
          <a:p>
            <a:pPr algn="l"/>
            <a:endParaRPr lang="en-US" sz="3200" dirty="0">
              <a:latin typeface="Cambria" pitchFamily="18" charset="0"/>
            </a:endParaRPr>
          </a:p>
          <a:p>
            <a:pPr algn="l"/>
            <a:r>
              <a:rPr lang="en-US" sz="3200" b="1" dirty="0">
                <a:solidFill>
                  <a:schemeClr val="accent4">
                    <a:lumMod val="10000"/>
                  </a:schemeClr>
                </a:solidFill>
                <a:latin typeface="Cambria" pitchFamily="18" charset="0"/>
              </a:rPr>
              <a:t>Total				35.4%</a:t>
            </a:r>
          </a:p>
        </p:txBody>
      </p:sp>
      <p:sp>
        <p:nvSpPr>
          <p:cNvPr id="27650" name="AutoShape 2" descr="data:image/jpeg;base64,/9j/4AAQSkZJRgABAQAAAQABAAD/2wCEAAkGBhQSEBUUEhQVFBUVFxgVGBgXFhcVFxYYFxYVFxcYGBwYGyYeGBojGRgVHy8gJScpLCwtFR4xNTAqNSYrLCoBCQoKDgwOGg8PGiwkHyQ1LC8pLCwsLSosLCosLCwpLCosKSwsLCwpLCwpKSksLCksLCwsLCksLCwsLCksKSwsLP/AABEIAJgBTQMBIgACEQEDEQH/xAAcAAACAgMBAQAAAAAAAAAAAAAABQQGAQIDBwj/xABOEAACAQMCAgYFBA4IBQQDAAABAgMABBESIQUxBhMiQVFhFFRxgZEWIzLTNEJSYnOCkpOho7G00dIHFSQzU3KywWSDlKLwF2Oz4UOkwv/EABkBAAMBAQEAAAAAAAAAAAAAAAABAgMEBf/EAC0RAAICAQMEAAQGAwEAAAAAAAABAhEDEiExBBNBUSIyYfBxgaGx0eEFM5Ej/9oADAMBAAIRAxEAPwD2PjPFBbwtKVZsFQFXGWZ3VFGSQBlmAyTgZzSYdMn77OYf8y3+tqT04H9ib8Jb/vMNKjW2PGpcibonjpg3qk35dv8AW1n5YN6rN+XB9bS6lBup3W6kjIC2zMoTqi/WmNFdu3nYkkrhR2SN88qMqx4lqmwjcuC0fK8+qzflwfW0fK8+qzflQfW0nt7+NzhHUnGrAIJx/vvtXetezFk6hj8sD6rN+VB9bWflefVZvyoPrapnG78xmZmeVCgT0dU7KOSBqZyRpftHSUJ2AyBkg06s+IRzLqicOM4OOYPPBB3BxjY1lCMJScd9vvYp2lY0uOnaRgGSGRATgFpLdcn3y13+V3/DTflQfW1X76zYt1kbASKjoAwDRur6SVcHuJRdxy8+VR+AXeYxC6tHLCqqyNjJUZVJAQSGVgvMHYgjuqli+Jp8eH9oV7Fo+V3/AA035UH1tc26ZHutLg/jW/11L6KvsRFqGQ6Yf8LP8YPraz8sP+Gn+MH1tLKh8QnbVFGhCtM+nWdJCKoLyN2jgtoDYG+T3YBqZYoRTk2NNssHyv8A+Gn+MH1tHyuHq0/xg+tpFayHXKhcSCN1CuABqDRpJg6eyWGobjYgjzqLfcc6syaY2kWBQ8zKQBGCM4GfpuF7RUbgEeIBiselTbpMe90Wf5Xj1af9R9bR8rx6vcfqfraVqc7jfNZxWvZiTqGg6XD1ef8AU/W0fK8er3H6n62lek+FZ0HwNHZiGoZ/K8er3H6n62sfK8er3H6n62knELgxJq0FiWRFXIGWkcIoJP0RkjJ7h48qjX9xcQRNLIkBRBqYJK4bSNzp1xhWbGdjpzWGR4cbUZS3ZaUpK0iyfK8er3H6n62j5YD1a4/UfXUu6o+FY6s+FbdmPsjUMflgPVrj9R9dQOmI9WuP1H11LurPhR1Z8DR2Y+w1DL5YD1a4/U/W1kdL19XuP1P1tLOrPgaNB8DR2Y+w1DP5Xr6vcfCL62j5Xr6vcfCL6ylmg+BrBWjsx9hqGfywX1e4/Ji+so+V6+r3H5MX1lIbbisMjaI5Y3bnpV1Y4HM4BqWFPgfhR2YvyGpjT5Xr6vcfCL6yj5Xr6vcfCL6yqtd9IY1EgjDSumoBUjlcGRQcJlFIzq7Pt251ykuHjVHNwspEsccyBI16rXgEYVi4ZWZBgknflXPOWGElFvd/e5aUmrLd8r1/wLj8mP6yj5Xr6vcfCL6ylVFdPYiRqGvyvX/AuPyY/rKPlev+Bcfkx/WUhueIKjBMO7katEaNI2nONRCjsrnbJxms2d+kurTnKHSysrI6HGQGVgCMjcdx7qjt4703v6Hb5Hh6YL6vcH3RfW1g9MV9XufhF9bSyir7ERaiZcdPEQZa1utIxk6YcDJA3+dzzPdVnRsjljyNefccOLd/xf8A5Er0IVhkgoukUnYj6aDNm34SD95hpYYD5U06YfYp/C2/7zDUI1phdWKRw9HPiKhzdHoXYu0UbMcEkr9IjYFhybbHMHlTOitW75JEd30Z1aeqnlg08tOHUd2wkzpyMAgYBAXI7IImL82qiVyxA7UnV6VJ8TpJCfsphRSW3AzgIcjnkH3gj/cUmg6MtDO0kEoCSHMkTrlfpM2Y2UgoQWbAORvjww9WIDkMezYH3cq2B3/8/wDM0PcDkIhkjO45jvGeVHoq5zjfGM7Zxzxnwrd4wcZ7uR5Eew0ZwNznu5b7nG+P207YivX3FZI5eo7PWFesL6WYLGZBEmmNTqlldzgIMBdsk9/OQRDJ6+9MiBzL1lxFbJH1fV6tSlerH95HsAfpDJqfxOzjkvIBMnZCShG3GqRtPzWQQV7Klx4lQRgruzThywHDR2q2qlmClXklZyutmOrOpywJ21Mcd5ry82eUcrjbN4x+GyDwKcyI+o69LAKxAVyrRRSgOF7Ides0nGAdOcDNTbixjkXTIiOvPSyhht5Gq1F0nWTidy8cJSCOKBLiRl6po5CZGDyLjJXBCFjywDnTVisuKwzZ6qVJNPPQwbHMd3dkHfltXfjnqirMmqZWr20ksXjlRy0GpI5FC/akpGjSEkgaE26xQuerUPnORP6Q9Hy6uYmmHWECWNHGiRSOrkbq27Jfq/MZ0jmQKfkZ571Fa6ZJNLgaHIEbjOzY+g/gSc6TyPLY41KWKLjpfH7ApO7IXR7jHXLoK4aNE1EZ0nd0+2AZG1RvlGGRtuRvTdmwMnYDc+ylP9RpHci5R2jGGEqavmnDZIYg7Kwc6sjH0m8TmVxoP6PKIyQ+g4KjUw8dIPNtOcDxxVxtLcTq9jMAuZYhLGkaIwDIJNTSMp3BKqQEyMHGSd98HaudrxB+uMMqqGAYhkLaTp0ZBDqCNpEII1A77gjFNOG8btgscMMqOBF82ocMSsagY57NjGzYPPwNVyfjHpNxF1MU6vDMVmZ4zGiRlfnY2LbOSerIC53VWzjn5mPqMssqXh8qjZwjpZK6SMViWRAC8ciNGp+i0jExor5I0rmT6WezgHfGDC0z30e8ghhKNE4RA/XNnTKy9ZuiAhkXUCTuSo2plx6bRbSHC/RwdYDIAxCszKdmVVJYg7YXfal3RURwWEUjSZ61UkZjvlmRVCqFHabAC7AliCe+uvJghPKpSXCIjNqNIfwxBVVR9FQBuc4AAG5Pl3mknRnh4u0Z5rmRpc5McM7RiHtMukCMjbIYZbOdPjmol9xXr5o1jjSUDUBFKVKl2KgSyxqSVjiUSHt4JZ1AGdwxj4PL6yYxlWC20SQJleWQdeoeXI9+ajK55dsXHuxqo8hZs8d5JB1kjxrErr12nrCxYg6GUDXGBgEsMhiBmm9LFtEgZp5ZZJXKiPU+GIBYEJGkaAZZ9OwUliBRdca0YBidHbl1w6qMDvZ5MkBQNyBlu7G9bQl24JZHuS1b+EYyyhVLMQqgZJJAAA5kk7AVB/r2LGR1hU/brBOyEeIdYypHnnFJ7viQke3EktuI1nilYss8IdVJwoEqaXJZlI7XMA1cOPT3DQN6IQJNSZBIB0ah1mkt2Q+nOC22axy9Woul+pSxtqyFa3KyKHjYOrcipyD8KRdLOJovVxnSwLdZIpy+UjxhCibuXkZFVSQGIwfCl9rwyW66+J5HjQz6pSoKO2FCGEkBVL4VWd1DI2pcd+XvDOitrblTDBGrLjDYy2QMaiTzbn2ue5rd3khXFk/KzS+keXqQltIjRypIC/VBFUZDZKSE50M2Ao5gZ2zTC+sEmTRICy5zjUy5x46SMjyO1bXF0qAFth442Hmx5AcviAM10jkDAEciMjYj9B3FGHBHDHTEJScnbFsvRi1YKOojXT9EovVsPY0eGx5Z3reLg0akaYoxp+iQiAr7DjIqe7gDJIA8ScD4mlNz0xsozh7uAHw6xWPwXNbWoknXiMkkajq4mmZjgBSAF8WYnko8sk8gKUvNdySaURo9I7XY6tQe7LTRsJCeQVMAYJLchUj/ANQLHun1f5Y5X/0oa6fLW1xktIq97Nb3CqPaxjwB5ms5S1P5hpV4NeF2N2jyO/U6pNAyxbZYw2kaYxjmzHOs8+7YBhZcNKs0kr9ZIyopIXQoVNWkAZOd3ckk757gMVKtrpJEDxsroeTKwZT7CNjXWpjghGfcS39jcm1RyMArU2/nXeiui2QJ+PQn0d/xP/kSvQBVH4+M20nsX/WlXgVz5XbKiJOmP2Ifwlv+8w1CNTemX2Ifwlv+8w1CNPF5BkefiMSEh5EUqAzamVdIY4UnJ2BOw8akf7Uj42sVqkt241CJHkCHfMrYGrJ+2I0Rj7kZxzqCejF7MAzrbySbEm7eRodRAJWG2i7CopOkNJlmwTjlU5c6xcjUbHB6SW2oqJldhzEeqYj29UGxW39bk/Qt7t/Zbug+MugVC4DxHisF1Hb3NpbG3bI622LIkYCk5K+7GCBknY1a+NQTSxFIJvR3JHzgjWQhQe0ArbZI2z3VyvrWvX7l9sQS8SmUZaxu9PiohkP5CTFv0VjhnSOC4YpHJ84OcbBo5F9qOA36KxN0Yvsdji84b76C3ZfgFFLbiwuhNFHxSOC8hd1jS6jUwzW8jHEZbTgqC2F1Ljdhv3Fw6y34YPGWWill5by2JBkkaa1JCl5MdbbkkBS7DAkiJIBYjUuQSSMkM67ceRTVoyao43NmkiGN1DI3MH259oIO4I3BG1QJOjEDYDrJIFIYCSeeRQRuCA0hGQaa0VTjF7tBbFcfAVhcyWmm2kbAYrGGSQDOBJHkBiMnDAgjJ3IOKg3lvNHIjPK7lNTRzCDrMawetgljgwerJ0upXcMuCTgZsVFZywxe62ftDUmJeFcYJfRI5YsWClohCwkjPzkLKGYBtJV13yVJ56TTh0BGCAR4HcVEu+CwSnMsMUh23ZFY7ctyO7u8KmAVcE0qbsT+hqCTkMBj4gjlv7d9vDFEa4AXfYfo7t63xWMVQhXfSolxG0rpAiqzpIy4QzlXjAlfbChHLAEjUSd+zgxuGXhgUichyzB3uI3SSJjJhVY6cGJMKFGRpAX6R3NPSKrtnwoekzxshWNmEx0qFjmGdMaEgY0oB2kGNTOS2Qd+aeOSmpw5439GiaqmWMilN50ZhkEKaQsUTtJ1SgBHLKwwwGOzlmbHI9+1Nq1dwASSAAMkk4AA5kk8hXS1ZBrDbqgwiqg8FUKPgBW0hOk6Rk4OATgE42BPdk99Lm4iSVYZCHIRAvzs5xzAb6EY55ODyJKjYzrfXjt6cnuXOAO4ZP0vbgewUWBXme+mZdUCwFdWkrMkqq7KUEjHY5RWcqoU5YjJAFM4+jVsNPzMZ0YwSoJOO9vuznfJzvvTOioWNJtjs1ljDKVYBlYYKsMhgeYIOxFLRwQqNMNxcQp9wrI4A8FMqOyjyBwO7FNKKJ44z+ZWCbXBHsbFYk0pnmWJYlmZmOWZidyxPfUiiirSrZCMMgOMjOCCPIjkR50gtL25v3YWhEFsjFDdMod5SpIYW6Hs4BBHWNkeANSulEzC1dYziSYpbofBp3WIN7gxb8Wm17KtpbxQwJk9iCGMHTqOMKCcdkYDMzY2Csd64erzyx1GHLNMcb5IS/0dWROq4V7lhvruZWk/7chAPYtNeGWdjEdNvHbKfCNYgf8At3rFr0PR8NeH0p+eGz1C+SRZ04Hi2pvOpkvRW0ZdJtYCPwSDHswNvdXPHFOrb3/6W5Ildb4DFceoUl+04LjB7bYXbGUBOEPsFJui8rCB1dmZY7ieKNmJZjHHKyoCTuxABXJ3OkVOl4zChw8iIfvmVf2muSWaUZU3ZajaK9xLoW8bNLbs6sdy8IRZCd/76HaK5HnhZPAsai8P6RsrJHdqqM5KxzJnqJmBxo7XahlyMdW++dgTVvt+kFu2As0THwEiE/oNb8WshPH1bKjo5AdHGVdDsw9oG4Piorsx9Qo8P8jNx9iysaqqvBIZrm1jAupE6mSaByoDNN1MrIhZyQ47CjOkgnPOpD9EzJITMykaNOU1s53yv2Q0vVhcucKe0WGeWK9HU38qMqXkxxm5kmSfQ2mGFurYgKWkkRoy43BwgLadsHKtuNgfTBXmfEuEvDaukc56oaToaKPP01LAMgUKCd/o5GTgju9MFcqWTU3k/L8C3VKhH0z+xD+Ft/3mGoZqZ0z+xD+Et/3mGoZrpxeSGVvp839kVe57i2U+YM6HB+FP+lHSGGzRpbl9KBgowCxJbkABuTgE+41Xv6QFLWqIgLyNPA0ca7vIUkVmCDvwuSTyHeRU/px0RfilnGjf2eXWsmCRIEPaBViv0uyx5d47683/ACEVKcb4NsTos/DrpZYUkQ6kdQykd6tuD8Ki8buXwkUJCyTOI1YjUEGGd3x36URiByJ0g7Gu3BuFrbW8UCklYkWME8zpAGT7edL+N3ywTwTSBuqjZ9bKrPoDRMFYhAWxnbONs71wwS1JPg19s3HRK2L6OvmNyF1azcsZlBOz6NWgLnu0aTyxRws+kWzRz4Y5kicrlQxjkaMsveuSurHdnypRDxng0V1NxIXkTSyIEb50MQAFGEj+kGIRdvLu3pr0PDG1V3Uq0haYqea9dI8uk+YDge6urqlGKjS3Ihbux1xC0WaJ45BqSRWRh4qwIYfAmqn0YlY2ypI2qSFnt3b7poHMer3gK341WueTCnJwP2eJ+GapXQks1qZW29ImnuAPvJZWZP8AtwffW/RScpv8CMipD+iuN3eJFG0kjKiIMszHAA86gwcd6wAx2926ncMLdkU+zrCp/RXpuSjyzGhpSPinGrZm6r0g9YjDVHDqkkyPtSsYY58jy8OWM8V4nKYJVjtb0SNG6oepAw5UhTkPtg43p1w50s+Gq/UejLHEXaIYZl0qWOor9JyBk+Z3PfXNn6hQVrcuMbZXbvi10mhFijEsg1JGzvJcJHnHWTrgIndzk5nHaO1TOEWl0jkzzK6EbJhWZWzz1qkYxjbTpPtrfgtowMs0ihZLiTrMZDMiaEVEZx9LAUnA2GogeJaVrjUtKc+SXXg4NZKeeo/jv/NtXRIgCSO/Gd88gAP0Ct6W9MbxreyZ0JV2KoG+41E5YZ21aQQM/bFa0bS3ET+tXVpyNXPTkaseOOeK3qo2vRmxaBP7XEJjh9azRn5zvI7WsjORq1azz1Zrv8oJ4UEcsReXkrZJDjuOI0LSnzjBB5nq9wsKfsdFmY4GfClk8TyBWIWTJBRAcxL3iSQj+8I57bA40jPaqPwvjU7s0cls6uultlZQUJ3OGJ0t4DUQ3iMMA2trjWOWCNiN8A94BwNQB2yNtqFkjN0mFNGltZhMuza3I7TnbYb4A5Ig5495JO9doZldQyMGU7hlIYH2EbGtiM7HeqtwTgXot3LBasiCQdekUhbq3U5WQJp3V42AORnKygEdkMHOagrfAJWWqot5xWGEgSzRRluQeREJ9gYjNKrTjFzM8kMcPziPpM7Ryx2yrgdrEmHdwSRoXZsZ1AGncXRS2SGQudTOjCWeRhqckDtuT2RpwNIxpUbADJrCfVQTSW7KUGbo4IBBBB3BByCPEEcxUTiHFo4dPWMdTZ0oqtJI2OelEBYgd5AwKrnRCSQrLbWQSREmOLjf0SMNHGz9XggynrTLiNcAd5UYzeuC8BittTZaWZ8dZM+DI+OQ22RB3IoCjwzk059RFL6iURJY9ILeZikcqFxzjOUkHtRwHHwphU7jHCbW47FwkUhxnDhSwHiv2y7jmMcqol5xe3sb5IVvB1PVu8qTzCQQns9V1btlyzHPzZLbDO22VDqLlpktwcdrQ247vJZrkZa8hIHewQSO2B5AZPhTPjM4iu7ORvoda0RPcrTRMkbH2sAn/MFL+hgiuZJr4EyZdoISQQEij0htAIBBd9TE8yNI7qsXFeAR3KaJgWTvTUyq24I1aSM4IBrgz5Nea4rg1gqjuL7GC/TiU8tzcRCx04hjGkHJ04LEgEEYbJ1HOoYFTeM9MLeGF3WaF3GyIJUyzkhUXnsNRGT3DJPKsR9FrUHPUQk/dMiu3vZ8k/Gp6WkajAVQPAKB+wVfffr9RaSjcTv4Us1t47uLU3VwmRZVyDNKomlGG2PbkbPd7q68CaI8Sa2g4ZbC0RM+lL1bajpBG4B1EnK4yW2JNOeMdMrK1k6qeUI+AdOljseRzjSPjUKHjPDLyQIsccztyxEjkeZK5Kjz7qzw/wDmm653sqW5Zpejlq30raBvbFGf2rVVvpbayuS8HzMVujNdBCeqOpfmYgn0TOWKsNI1Y2P0xThejMI2QzRfg7iZB8Nen9FVjjPB0tLmzLl5LfVIqmRtQiupCGjlc4GssNah2ywLc9617kctR9k01ubdBeFyQWYE40ySSSTsvPQZW1aT5gYz51YKwRt4f7fGkk3R+Utq9Klc/cydlPd6OYyvt399em7itkY8krpC4FtJy5DHuZc+3HOr0K8s4nwaXqHaZonIAbOh5JBpcEIjzO2hBucqAzHnivUsVhNtvdUUhH00+w2/CW/7zDUU86mdMR/ZD+Eg/eIahGtMXkTI3RC2VlkuW3mklmjJPNI4pnjSJfuVwgY45sxJztVjVc1XOiUumS7h+4uDIv8AlnjSXb8cyVK4xwaSZwy3E0SgY0RsEVjn6TEAOT3fSxtyrw8zrJLV7OiK22HZiIoEOaQ8P6OmORXM0zFe5ppWB/zBpCpHup3moUoXxsU0yJN0dty+swQl+eoxJqz45xmpQXFbaj40FqJaXwLcgcZtushePJXWrJqHNdSlcjzGc0qsOgNvHDGiPPEyoqlop5Y1YhQC2gsUGTvsO+nd42wFUjhfSJ7fjM1lIxaOdRcQaiTpZlJkQHuUlXIHdp86WLLKEpaSnG0h/cdBlk0h7u7YI6yAFoCNSHKk5h3wd8HPIU3tYOoXSZJZSWJLSMHbfGwwAAPICuM/F0QZdkQeLOFH6TVP6Rf0gRyqYbDF1ct2FEYMkUZJ3kkfGjC88Z3wO6tHnnl2hyLQo8l6HEQcgbkYzsds7il3FLnrB1bIWEg0EBTp0t2WLNjAwpJweePOkidFIMDrA8j4GqRpZtbN3tkOMZOTgYA7q6Ho5HgrruNB2KG5nKsO8HLk4I2xmumXQ5pKnNELLFeDbo3OXs7dm5mJMnxwoGffjPvplWqIAAAAAAAANgANgAO4YravYRznW2jy3sry3ptxo8SmCwqDBbu6rlivXtjS75wQqhgApxk9rcZr1mBOxtzOfjyrxToz2Yox97pPjqBOrPnqBrKb8DRM4H0cLMwMUOXxhFUMq6QclncZZj3k7bDvO7dEnsXIh7GNzFn5iYeGkbKT3OuCDjORtW1heGJw4GeY8OdbcRv+tfURpA88+0k+72DFRQy28B4n8wJYkaSKYdamcawXK5WTACqQzEYAOBGxJNdoo+0zkAFyDgAbY5ZOMk4xnJO4ONqjdAoCvDYM57YeQZ+5lkeRf+1hU8jFTi6eMXqHKTexqKWdI+EG4gKxkJMpWSGQ7GORWDAggZXOCpx3Hv5U0orqatUyBc/pc7fOSJbr4Q/PSH/mSIFQexCfOpnRr+0WCrcaZtYZXEiq2sK7KC6405IUE7c661Xhx0WGuOWOZlLu8DRRNKGWRi5jOn6Dq7MO1gEFSDzryuq6ZY4J4o/ybwnqdSZd4olRQqgKqjAAAVQPAAbCsQ3AJOO79P8A4a8x43xbi1zG7QRrYxKrOWlcGdgqknYA6OXcM+dXLonAIbS3TuWGME88koGJ88sSa8/JGeOpS2s1jTtIYcT6O2tw4kntoZXA0hnjVmxknGT3ZJ28zRadHrWL+6treP8AyQxqfiBU0TL4isekL40PM3yxafoEFuqZ0KF1MXOBjLN9Jj4knma6VBhvAG06h2skDIzgEAkDwBIB9oqdWcZahtUau4AJJAA3JJwAPEk8hSiXpXAATHqmAzlolzGMc8ysViH5deSf0odPLh+IvbW+8cHY06BIGl2LSFSCCVPZXIOME8zVG4vHeygyXPXyYHORiwUeQJ7I8gK7IYY7a3yT8T4R7hxD+kaLODNYQj/3JnunH4luujPskNQP/U61TOOIwj/Jw6bH6ZN68U/qG5ZQy28+CNj1UhGPIhcEVAaIgkEYI5gjBHxrpWHGuEQ2z2G8/pzaK5UIY7u3wNTCF7aTJJyF1OwOBg7jfONq9C6QXEF7weaQHVDJbPKrHYjCF0Pkyuo9hFfLQO9e4cMtWbhnD+GEnNwhubjuMdqZDLo8tbMiD2NUTwrUtPIX7LX0Xu3lsreSUYkeJGbzJUb+/n76aVhVAAAGANgByAHICs166MBd0iP9ll/y/wC4q81RukX2JN/k/wBxV5rDLyUhL0vP9kb8JB+8RVBNTemP2IfwkH7xDUI1WLyJlf4jxAWd+k8h0QTxiCRz9GOVHLQlz9qGDyLnlyq6QXAYZHhnxBHiPEUomhV1KsAysMFSAQQeYIOxFVyLgFxZtq4fIGizk2szHQPwMm7Rew5WuHquklKXch+aNYZFVMsPTrpA1lw+a4jUM6BQoP0QzuqAt4gas478V5Z0M/pqufSVS+KvC7BS4QI0JJwG7OxTPMHfG+dsH0afjsF3G9pdo0LSoVMUuELDvMT5KSEHBBUkjA2FLOGf0WW0MGhJZ9WSdZCYPtXThttufwrg1xhFxkt/rsbRjb3e303L6WAri92O7eqt0g6TxcPgjDlpWGiKONcNK+AAWwN9lBJOPAd4pcOO8QuTi2tltI/8W63cjxWFT+01nDHly/61t7H8MfmLfPMMFmIAG5JOAB5k7AVSjwS24ldyXMsZkiRI4YGJdFk09Y0rrgjUmpwobkdJxTS36MAkNdSyXbjf53AiU+KwrhB7SGPnTqvT6ToXilrm7Zhky6lSE0XQ2yXlaW+3eYlY/FgTTaGFUGEUKPBQFHwG1b0V6dUYhRRRQIKKKKAJFpJviqD0q6GyxzvNbRmSKQmRkTGuKQ7uVXI1ox7WBuCTsQdrtXSO5I8/KplGxpnjjceCNhhIG5aWhlDHHkVzmn/Aej9xfEdZG0Fqd2ZxolmX7hFJ1Irci5xtnHPNenJdg95Fcxd9vBwQd8g8uWARnJJOrcDG1Z6R2d1UAYAAA2AGwAHIDyqFcDtGpD3IxscmoZNapCCiitVcHkQcHG2+45j20xG1ANFFAGGUEYIyDsQeRB5g1W/TLqxGgQNeW6jEbRECeNBsEdD/AHmkYAZdyAMjNWWisc2CGZVNFxm48FUi/pELsNNjf9+V9H5k4x2y4C437jz7sVzuZeJ3X0beK1U/487S+/q4gAT5MSPKrfmiuaH+PwxdlvNJlGt+iN9DIt0bw3EsIOmAII4mRsCSNdwqalGx08wuavPBuksM4wj5Yc0bsyp5PG3aUj2Y9tFRb/hUM4AmjSTHIsoJX/K3NfcRRm6KM6cNmEcrXIg4t0AlkvJZLd4FjmbrGL69aOQAw0qO2CRqHaGNRFP+BdBoLfDuOvlG+uQDCn/20+int3b76oLcBkT7Hup4sclci5j+EuXA9jiu8XEb+P6SW9wPvHeBj+K4df8AuFcMujyxdpJ/Vf2dD6jVFRb29Dl+HMz6i8vPIHXOoG+QMRkAj25881w6Q9ErW+TTcxK5xs47Mi+auNx7Nx5Uquul8yj7BuyfBOoZfyllqDHd8SuD9CGxTxY+kz/AYjX35rOGDO3sn+exLlH2U24/oaWzuPSLm4jaxhPWPqBWRlXcR6QNLFsAbHfw3xV26PWzKs15cjRNcfOuP8GFFPVQ/iJufvia7x9GYy6yTs91Iu6tO2sKfFIwBGh8wufOpt9ZmXClsR5y643kwQQpOdk8RjJ5ZAzn18OGUfinuznlJPgkI4IBHIgEd2xGRz5VtXG3hI1FjlmOSRsBgYUDyA+JJPfiu1dRAv6QD+yzf5D/ALVeKpHHvsWb/I37Ku9YZeSkJemH2Ifwtv8AvMNQTU7pcP7Kfwtv+8w1yFp4mni8iZGoreVhyA2/bWmK2JOVzaJIpSRFdTzV1DKfcRilknQ+0POBceALqPgrAU4opNJ8jsTWvBY7aQG2t4kDYDMiZkxnfUTjC+ZY+w05ooppUAUUUUCCiishT4UAYoroLdvA1sLRvKixnMRHGcbVrU6CMqMZ86isTNsu0Xe45v5RnuXxfv8AtfuqnUFEVbnLaVGoA4ZvtVPh983iBy78cq1tbMJnBJJ2yTk6QSVXzxkgE74xuaZCxUABRpA2AHIewVo1me4g07A4VFvIeTbjIKMRsQrcj+K2D7zU1oGHdVYuLqSK/mBVpYngidkUEyKqmRHkRf8A8gBIDKO12lIzypSkkrYJFggkJXfYjZh4MOf8fYRXSo8EqvpkjIZJFByDkEYyrD3bfDwqXHCW5d1UBpXN4+WDjBzgbZxvjyBPP/7qX6IfKseiHyosCC1wEVetYAnm2CEB8CeSjuBPPFbTO4wVUOO8Z0t7VJ7J9hx7ameiHyqOODlf7s6PIbp+Sdh7sUrA5w3ascA4bvVhpYe48x5jI867VymtWIxLGGA717QHnj6Sn2Z9tEdi2MxSAjwY6x7M/SX3k+yiwOtFYww+munzzqX8ocveBXYWxO4wR7adoDlRXX0VvL40ejN4fposDlRXT0dvD9lHo7eFFgc6K36hvA0dSfA/CgDSiturPgfhWNB8D8KAMUVnTWMUCIHHvsWb8G37Ku9Ujj/2LN+Df/Sau9YZeS0Julh/s3/Ot/3mGsyx579q16XfYw/DW37zDXU0YwZzWEDurneHYe2pFaugPOtRC6tljJ5A1PCAcgKzTsVEJbVvZXQWfiak1mlY6OAtB51sLdfCl15xs9f6PAgklAVmLNoiiD50a23LM2CQigkgZOBvXZ+DSEE3FxIR9zAOoX4qTIfe/urnydRGHJSi2S5WWNSzlUUDJZsKoHiSdhSaXjYnOmCUxwqpaW4C4A3wEiaRdBY9olu0FC+LAhLYTwXEjNYWvpIjbSbieVzEHG+EaXrGdh4qu2edOP6glnkR75oXWNi6wojMhfSVDSNKSX0hjgaVGd+4Vi8mXLtCNL2/4K0xjyR+inBAwW8keV5JRrRWllZYo2B0rhmw7FTlmI5nYAAVYbuUqpIKjHNmOFUeJ8fZkc+ddWOATgnA5DGT5DO1R47csQ0mMjdUG6ofH75/vu7uxzPWlSogjwWWvJYEK3PV9OXwMn3KeEe3nj6NMaKzTSEFFFYpgFVnjt1GvEbVzIE9HjuJZyTgJA6BV1nuzKFwOZ0nHKm/HOJGCBnVQzkrHGp2DSSMEQE9y6mBPkDSVujRjt45FVrhxcJcXAOOsuCqsCQCcEozK6R5wBEAN8Vy9RkX+v3+i9lxXkl9F4C0crlGjjknkkhRsq6xPpIyv2up+scKdwHA25U6ig0nalVv0xtHfqzMI5PuJg0D58MShcn2ZpzXRClFJMhmaxRWaoDFFZooAxXN7cE5xv4jY/EV1ooA4gOO8MPPst8RsfgK5iNc7ZjY+G2fdurfpqVWKVAaxg43IPsGP96y7AAknAAySdgANyTWaKYHG0vI5RmJ0kHijK4+Kk12qt8U/o+tJWMiJ6PKd+shCqSfFlIKN7cZ8xS6QTWRHpU0/UcvSYXZljJO3pEM3WaF+/UlfELWcpuKtr/g6sutFV/+tp4m3Au48ZPVKFuUB5MYgdMyH7qPHkDXX5WpueovNABYyG1lCgDnswDn3KeVKOaElaYaWPKKj2HEI541khdZEbdWU5B8feO8cxXetRGaKKKAFnST7DuPwT/6TVoqr9JvsK4/BP8A6TVorGfI0Iumb4tR+HtR8bqGpBrTpXYyS22mIKziWBwGbSCIp45GGcHBIQ91RBLdd9oP+oQ//wAUQaQMnVioPW3fqi/9Sv8AJWetuvVB/wBQn8lXrQUTaKg9ddeqD/qE/lo6669U/wD2E/lo1oKJ1Iz0sWRilpHJdspwzR6VhU+DTOQmfJdR8qW8Q4Je3Ux9Ktw1spGi3juFVX87hiAZPJBhfHNP4rq5RQsdhpUbACeEBR5AbD2CsMmaS+RFKK8ii86HyXUoluTHAOxrWBpGeVUbUiSO2lcBtwQmob6WFWi54jpUkAsQM4XAJ97EAe3NJbie+IJFnk42DXEQGfMjOB7s0ktOjN1J2r62M2WLdSk8aWyknOdGczN3kyE+QFcGnPllvsvv0a/BFHJp+vmzZRqk5lUvJE2Yo4wVMnpDJ81NIwDgINTdpdxjNXmoELTqoVbMqo2CrLCAB4ADYV06249Vb87F/GvRwxWONXZjJ2yVRUTrrj1Vvz0X8a262f1VvzsX8a21IVEqionW3Hqrfnov41gzXHqrfnov40a0FEuioRuLn1Nvz8P8aPSLn1Nvz8P8aWtBR04lw5Z4yj5G6sGU4ZHRgyOp7mVgD3jbcEUqtri4s10mL0iIfbQLhwOfahZvbvGT5KOVMRcXPqbfn4v41D4rJfMmmC20MxwZGmiOhe9lXkz+Gds7nlg45YQybvleuSoto6cJ6R29/wBaOrDxRlFDOmVZyup10uuVKbA5HfS/pJwr0CNruz+bEQaSWAHEEsaAs4Cco5NIOGTG/MEVL4VZzQIqLZvpXJ3uImZmJyzMxOWYsSSTzJqD07sL69tTDDbFC2QS00WAGBVicZOdBdQB93vyrjxKfLVev78FyrwWaGUMqsOTAMPYRkfoNb0uga4RFUWjYVQo+fh5KAB3+Arf0i59Tb89D/GvS1oyonVioXpFx6o356H+NZE9x6o356L+NPUgom0VE66f1V/zsX8ax11x6q356H+NGtBRLrNQjPceqP8AnYf5qBcXHqj/AJ2D+ajWgom1iofpFx6o/wCdg/mo9IuPVH/OwfzUa0FEysMoIIIBBGCDuCDzBHeKiekXHqj/AJ2H+as9fP6o/wCdh/mo1IKEkvQjSR6LdT2oXOhAIpo488xGJVLRr96rAeVbfKW4sRovSsyc0ughjRvFJwgYQuO5saG8jTjr7j1R/wA7D/NQLi49Uf8APQ/zVhPHjlxt+BSbE/odrdHrbO5a1lk7Tm3khYSHlmRAXjdufbxnz7q6PwC8hXNreNOeZjvArq3kskQVo/gw8q04n0cScZl4YueetZII5FPiJEYMD55rHDbfiEL6TC88P2rPLCJ08nIbTKuPttm8Q3OuScc0N4O/0LWl8kD/ANR+oYJxG1ms25a8dbAfMOu+PcatXD+JxTprgkSVPukYMPfjl7619KuCCr2TMDzBlgIPtBbBqscR6Eqz9bb2U9nN/iW08ERP+Zdehh7vfXRjzTr4okuK8D7pQ+LK4PhC/wDpNWqvMfQeMNFJbTQxypKhjWZpI4pV1banVCyvgc9OCa9OrSUrJNWHL21tRRSAKKKKACiiigAooooAKKKKACiiigAooooAKKKKACiiigAooooAKKKKACiiigAooooAKKKKACiiigAooooAKKKKACiiigBX0gsJZo1SPq8a1Zw+rDKp1BRp8WC58QCO+lcXRCTZmuZS2RJjUdJclGcPp06kJjTAAXA1DcEiiigDmvQh1cMLmTYAYORhuTuChUhmGAfeeeCHHD+EPGXLzvJkaUzzjHfg/bE4U5I5jwOKKKVAcbTowscyyiSQlc5yc6s52OdgN8nAySM555dUUUwP/9k="/>
          <p:cNvSpPr>
            <a:spLocks noChangeAspect="1" noChangeArrowheads="1"/>
          </p:cNvSpPr>
          <p:nvPr/>
        </p:nvSpPr>
        <p:spPr bwMode="auto">
          <a:xfrm>
            <a:off x="8923338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r-PK"/>
          </a:p>
        </p:txBody>
      </p:sp>
      <p:sp>
        <p:nvSpPr>
          <p:cNvPr id="27652" name="AutoShape 4" descr="data:image/jpeg;base64,/9j/4AAQSkZJRgABAQAAAQABAAD/2wCEAAkGBhQSEBUUEhQVFBUVFxgVGBgXFhcVFxYYFxYVFxcYGBwYGyYeGBojGRgVHy8gJScpLCwtFR4xNTAqNSYrLCoBCQoKDgwOGg8PGiwkHyQ1LC8pLCwsLSosLCosLCwpLCosKSwsLCwpLCwpKSksLCksLCwsLCksLCwsLCksKSwsLP/AABEIAJgBTQMBIgACEQEDEQH/xAAcAAACAgMBAQAAAAAAAAAAAAAABQQGAQIDBwj/xABOEAACAQMCAgYFBA4IBQQDAAABAgMABBESIQUxBhMiQVFhFFRxgZEWIzLTNEJSYnOCkpOho7G00dIHFSQzU3KywWSDlKLwF2Oz4UOkwv/EABkBAAMBAQEAAAAAAAAAAAAAAAABAgMEBf/EAC0RAAICAQMEAAQGAwEAAAAAAAABAhEDEiExBBNBUSIyYfBxgaGx0eEFM5Ej/9oADAMBAAIRAxEAPwD2PjPFBbwtKVZsFQFXGWZ3VFGSQBlmAyTgZzSYdMn77OYf8y3+tqT04H9ib8Jb/vMNKjW2PGpcibonjpg3qk35dv8AW1n5YN6rN+XB9bS6lBup3W6kjIC2zMoTqi/WmNFdu3nYkkrhR2SN88qMqx4lqmwjcuC0fK8+qzflwfW0fK8+qzflQfW0nt7+NzhHUnGrAIJx/vvtXetezFk6hj8sD6rN+VB9bWflefVZvyoPrapnG78xmZmeVCgT0dU7KOSBqZyRpftHSUJ2AyBkg06s+IRzLqicOM4OOYPPBB3BxjY1lCMJScd9vvYp2lY0uOnaRgGSGRATgFpLdcn3y13+V3/DTflQfW1X76zYt1kbASKjoAwDRur6SVcHuJRdxy8+VR+AXeYxC6tHLCqqyNjJUZVJAQSGVgvMHYgjuqli+Jp8eH9oV7Fo+V3/AA035UH1tc26ZHutLg/jW/11L6KvsRFqGQ6Yf8LP8YPraz8sP+Gn+MH1tLKh8QnbVFGhCtM+nWdJCKoLyN2jgtoDYG+T3YBqZYoRTk2NNssHyv8A+Gn+MH1tHyuHq0/xg+tpFayHXKhcSCN1CuABqDRpJg6eyWGobjYgjzqLfcc6syaY2kWBQ8zKQBGCM4GfpuF7RUbgEeIBiselTbpMe90Wf5Xj1af9R9bR8rx6vcfqfraVqc7jfNZxWvZiTqGg6XD1ef8AU/W0fK8er3H6n62lek+FZ0HwNHZiGoZ/K8er3H6n62sfK8er3H6n62knELgxJq0FiWRFXIGWkcIoJP0RkjJ7h48qjX9xcQRNLIkBRBqYJK4bSNzp1xhWbGdjpzWGR4cbUZS3ZaUpK0iyfK8er3H6n62j5YD1a4/UfXUu6o+FY6s+FbdmPsjUMflgPVrj9R9dQOmI9WuP1H11LurPhR1Z8DR2Y+w1DL5YD1a4/U/W1kdL19XuP1P1tLOrPgaNB8DR2Y+w1DP5Xr6vcfCL62j5Xr6vcfCL6ylmg+BrBWjsx9hqGfywX1e4/Ji+so+V6+r3H5MX1lIbbisMjaI5Y3bnpV1Y4HM4BqWFPgfhR2YvyGpjT5Xr6vcfCL6yj5Xr6vcfCL6yqtd9IY1EgjDSumoBUjlcGRQcJlFIzq7Pt251ykuHjVHNwspEsccyBI16rXgEYVi4ZWZBgknflXPOWGElFvd/e5aUmrLd8r1/wLj8mP6yj5Xr6vcfCL6ylVFdPYiRqGvyvX/AuPyY/rKPlev+Bcfkx/WUhueIKjBMO7katEaNI2nONRCjsrnbJxms2d+kurTnKHSysrI6HGQGVgCMjcdx7qjt4703v6Hb5Hh6YL6vcH3RfW1g9MV9XufhF9bSyir7ERaiZcdPEQZa1utIxk6YcDJA3+dzzPdVnRsjljyNefccOLd/xf8A5Er0IVhkgoukUnYj6aDNm34SD95hpYYD5U06YfYp/C2/7zDUI1phdWKRw9HPiKhzdHoXYu0UbMcEkr9IjYFhybbHMHlTOitW75JEd30Z1aeqnlg08tOHUd2wkzpyMAgYBAXI7IImL82qiVyxA7UnV6VJ8TpJCfsphRSW3AzgIcjnkH3gj/cUmg6MtDO0kEoCSHMkTrlfpM2Y2UgoQWbAORvjww9WIDkMezYH3cq2B3/8/wDM0PcDkIhkjO45jvGeVHoq5zjfGM7Zxzxnwrd4wcZ7uR5Eew0ZwNznu5b7nG+P207YivX3FZI5eo7PWFesL6WYLGZBEmmNTqlldzgIMBdsk9/OQRDJ6+9MiBzL1lxFbJH1fV6tSlerH95HsAfpDJqfxOzjkvIBMnZCShG3GqRtPzWQQV7Klx4lQRgruzThywHDR2q2qlmClXklZyutmOrOpywJ21Mcd5ry82eUcrjbN4x+GyDwKcyI+o69LAKxAVyrRRSgOF7Ides0nGAdOcDNTbixjkXTIiOvPSyhht5Gq1F0nWTidy8cJSCOKBLiRl6po5CZGDyLjJXBCFjywDnTVisuKwzZ6qVJNPPQwbHMd3dkHfltXfjnqirMmqZWr20ksXjlRy0GpI5FC/akpGjSEkgaE26xQuerUPnORP6Q9Hy6uYmmHWECWNHGiRSOrkbq27Jfq/MZ0jmQKfkZ571Fa6ZJNLgaHIEbjOzY+g/gSc6TyPLY41KWKLjpfH7ApO7IXR7jHXLoK4aNE1EZ0nd0+2AZG1RvlGGRtuRvTdmwMnYDc+ylP9RpHci5R2jGGEqavmnDZIYg7Kwc6sjH0m8TmVxoP6PKIyQ+g4KjUw8dIPNtOcDxxVxtLcTq9jMAuZYhLGkaIwDIJNTSMp3BKqQEyMHGSd98HaudrxB+uMMqqGAYhkLaTp0ZBDqCNpEII1A77gjFNOG8btgscMMqOBF82ocMSsagY57NjGzYPPwNVyfjHpNxF1MU6vDMVmZ4zGiRlfnY2LbOSerIC53VWzjn5mPqMssqXh8qjZwjpZK6SMViWRAC8ciNGp+i0jExor5I0rmT6WezgHfGDC0z30e8ghhKNE4RA/XNnTKy9ZuiAhkXUCTuSo2plx6bRbSHC/RwdYDIAxCszKdmVVJYg7YXfal3RURwWEUjSZ61UkZjvlmRVCqFHabAC7AliCe+uvJghPKpSXCIjNqNIfwxBVVR9FQBuc4AAG5Pl3mknRnh4u0Z5rmRpc5McM7RiHtMukCMjbIYZbOdPjmol9xXr5o1jjSUDUBFKVKl2KgSyxqSVjiUSHt4JZ1AGdwxj4PL6yYxlWC20SQJleWQdeoeXI9+ajK55dsXHuxqo8hZs8d5JB1kjxrErr12nrCxYg6GUDXGBgEsMhiBmm9LFtEgZp5ZZJXKiPU+GIBYEJGkaAZZ9OwUliBRdca0YBidHbl1w6qMDvZ5MkBQNyBlu7G9bQl24JZHuS1b+EYyyhVLMQqgZJJAAA5kk7AVB/r2LGR1hU/brBOyEeIdYypHnnFJ7viQke3EktuI1nilYss8IdVJwoEqaXJZlI7XMA1cOPT3DQN6IQJNSZBIB0ah1mkt2Q+nOC22axy9Woul+pSxtqyFa3KyKHjYOrcipyD8KRdLOJovVxnSwLdZIpy+UjxhCibuXkZFVSQGIwfCl9rwyW66+J5HjQz6pSoKO2FCGEkBVL4VWd1DI2pcd+XvDOitrblTDBGrLjDYy2QMaiTzbn2ue5rd3khXFk/KzS+keXqQltIjRypIC/VBFUZDZKSE50M2Ao5gZ2zTC+sEmTRICy5zjUy5x46SMjyO1bXF0qAFth442Hmx5AcviAM10jkDAEciMjYj9B3FGHBHDHTEJScnbFsvRi1YKOojXT9EovVsPY0eGx5Z3reLg0akaYoxp+iQiAr7DjIqe7gDJIA8ScD4mlNz0xsozh7uAHw6xWPwXNbWoknXiMkkajq4mmZjgBSAF8WYnko8sk8gKUvNdySaURo9I7XY6tQe7LTRsJCeQVMAYJLchUj/ANQLHun1f5Y5X/0oa6fLW1xktIq97Nb3CqPaxjwB5ms5S1P5hpV4NeF2N2jyO/U6pNAyxbZYw2kaYxjmzHOs8+7YBhZcNKs0kr9ZIyopIXQoVNWkAZOd3ckk757gMVKtrpJEDxsroeTKwZT7CNjXWpjghGfcS39jcm1RyMArU2/nXeiui2QJ+PQn0d/xP/kSvQBVH4+M20nsX/WlXgVz5XbKiJOmP2Ifwlv+8w1CNTemX2Ifwlv+8w1CNPF5BkefiMSEh5EUqAzamVdIY4UnJ2BOw8akf7Uj42sVqkt241CJHkCHfMrYGrJ+2I0Rj7kZxzqCejF7MAzrbySbEm7eRodRAJWG2i7CopOkNJlmwTjlU5c6xcjUbHB6SW2oqJldhzEeqYj29UGxW39bk/Qt7t/Zbug+MugVC4DxHisF1Hb3NpbG3bI622LIkYCk5K+7GCBknY1a+NQTSxFIJvR3JHzgjWQhQe0ArbZI2z3VyvrWvX7l9sQS8SmUZaxu9PiohkP5CTFv0VjhnSOC4YpHJ84OcbBo5F9qOA36KxN0Yvsdji84b76C3ZfgFFLbiwuhNFHxSOC8hd1jS6jUwzW8jHEZbTgqC2F1Ljdhv3Fw6y34YPGWWill5by2JBkkaa1JCl5MdbbkkBS7DAkiJIBYjUuQSSMkM67ceRTVoyao43NmkiGN1DI3MH259oIO4I3BG1QJOjEDYDrJIFIYCSeeRQRuCA0hGQaa0VTjF7tBbFcfAVhcyWmm2kbAYrGGSQDOBJHkBiMnDAgjJ3IOKg3lvNHIjPK7lNTRzCDrMawetgljgwerJ0upXcMuCTgZsVFZywxe62ftDUmJeFcYJfRI5YsWClohCwkjPzkLKGYBtJV13yVJ56TTh0BGCAR4HcVEu+CwSnMsMUh23ZFY7ctyO7u8KmAVcE0qbsT+hqCTkMBj4gjlv7d9vDFEa4AXfYfo7t63xWMVQhXfSolxG0rpAiqzpIy4QzlXjAlfbChHLAEjUSd+zgxuGXhgUichyzB3uI3SSJjJhVY6cGJMKFGRpAX6R3NPSKrtnwoekzxshWNmEx0qFjmGdMaEgY0oB2kGNTOS2Qd+aeOSmpw5439GiaqmWMilN50ZhkEKaQsUTtJ1SgBHLKwwwGOzlmbHI9+1Nq1dwASSAAMkk4AA5kk8hXS1ZBrDbqgwiqg8FUKPgBW0hOk6Rk4OATgE42BPdk99Lm4iSVYZCHIRAvzs5xzAb6EY55ODyJKjYzrfXjt6cnuXOAO4ZP0vbgewUWBXme+mZdUCwFdWkrMkqq7KUEjHY5RWcqoU5YjJAFM4+jVsNPzMZ0YwSoJOO9vuznfJzvvTOioWNJtjs1ljDKVYBlYYKsMhgeYIOxFLRwQqNMNxcQp9wrI4A8FMqOyjyBwO7FNKKJ44z+ZWCbXBHsbFYk0pnmWJYlmZmOWZidyxPfUiiirSrZCMMgOMjOCCPIjkR50gtL25v3YWhEFsjFDdMod5SpIYW6Hs4BBHWNkeANSulEzC1dYziSYpbofBp3WIN7gxb8Wm17KtpbxQwJk9iCGMHTqOMKCcdkYDMzY2Csd64erzyx1GHLNMcb5IS/0dWROq4V7lhvruZWk/7chAPYtNeGWdjEdNvHbKfCNYgf8At3rFr0PR8NeH0p+eGz1C+SRZ04Hi2pvOpkvRW0ZdJtYCPwSDHswNvdXPHFOrb3/6W5Ildb4DFceoUl+04LjB7bYXbGUBOEPsFJui8rCB1dmZY7ieKNmJZjHHKyoCTuxABXJ3OkVOl4zChw8iIfvmVf2muSWaUZU3ZajaK9xLoW8bNLbs6sdy8IRZCd/76HaK5HnhZPAsai8P6RsrJHdqqM5KxzJnqJmBxo7XahlyMdW++dgTVvt+kFu2As0THwEiE/oNb8WshPH1bKjo5AdHGVdDsw9oG4Piorsx9Qo8P8jNx9iysaqqvBIZrm1jAupE6mSaByoDNN1MrIhZyQ47CjOkgnPOpD9EzJITMykaNOU1s53yv2Q0vVhcucKe0WGeWK9HU38qMqXkxxm5kmSfQ2mGFurYgKWkkRoy43BwgLadsHKtuNgfTBXmfEuEvDaukc56oaToaKPP01LAMgUKCd/o5GTgju9MFcqWTU3k/L8C3VKhH0z+xD+Ft/3mGoZqZ0z+xD+Et/3mGoZrpxeSGVvp839kVe57i2U+YM6HB+FP+lHSGGzRpbl9KBgowCxJbkABuTgE+41Xv6QFLWqIgLyNPA0ca7vIUkVmCDvwuSTyHeRU/px0RfilnGjf2eXWsmCRIEPaBViv0uyx5d47683/ACEVKcb4NsTos/DrpZYUkQ6kdQykd6tuD8Ki8buXwkUJCyTOI1YjUEGGd3x36URiByJ0g7Gu3BuFrbW8UCklYkWME8zpAGT7edL+N3ywTwTSBuqjZ9bKrPoDRMFYhAWxnbONs71wwS1JPg19s3HRK2L6OvmNyF1azcsZlBOz6NWgLnu0aTyxRws+kWzRz4Y5kicrlQxjkaMsveuSurHdnypRDxng0V1NxIXkTSyIEb50MQAFGEj+kGIRdvLu3pr0PDG1V3Uq0haYqea9dI8uk+YDge6urqlGKjS3Ihbux1xC0WaJ45BqSRWRh4qwIYfAmqn0YlY2ypI2qSFnt3b7poHMer3gK341WueTCnJwP2eJ+GapXQks1qZW29ImnuAPvJZWZP8AtwffW/RScpv8CMipD+iuN3eJFG0kjKiIMszHAA86gwcd6wAx2926ncMLdkU+zrCp/RXpuSjyzGhpSPinGrZm6r0g9YjDVHDqkkyPtSsYY58jy8OWM8V4nKYJVjtb0SNG6oepAw5UhTkPtg43p1w50s+Gq/UejLHEXaIYZl0qWOor9JyBk+Z3PfXNn6hQVrcuMbZXbvi10mhFijEsg1JGzvJcJHnHWTrgIndzk5nHaO1TOEWl0jkzzK6EbJhWZWzz1qkYxjbTpPtrfgtowMs0ihZLiTrMZDMiaEVEZx9LAUnA2GogeJaVrjUtKc+SXXg4NZKeeo/jv/NtXRIgCSO/Gd88gAP0Ct6W9MbxreyZ0JV2KoG+41E5YZ21aQQM/bFa0bS3ET+tXVpyNXPTkaseOOeK3qo2vRmxaBP7XEJjh9azRn5zvI7WsjORq1azz1Zrv8oJ4UEcsReXkrZJDjuOI0LSnzjBB5nq9wsKfsdFmY4GfClk8TyBWIWTJBRAcxL3iSQj+8I57bA40jPaqPwvjU7s0cls6uultlZQUJ3OGJ0t4DUQ3iMMA2trjWOWCNiN8A94BwNQB2yNtqFkjN0mFNGltZhMuza3I7TnbYb4A5Ig5495JO9doZldQyMGU7hlIYH2EbGtiM7HeqtwTgXot3LBasiCQdekUhbq3U5WQJp3V42AORnKygEdkMHOagrfAJWWqot5xWGEgSzRRluQeREJ9gYjNKrTjFzM8kMcPziPpM7Ryx2yrgdrEmHdwSRoXZsZ1AGncXRS2SGQudTOjCWeRhqckDtuT2RpwNIxpUbADJrCfVQTSW7KUGbo4IBBBB3BByCPEEcxUTiHFo4dPWMdTZ0oqtJI2OelEBYgd5AwKrnRCSQrLbWQSREmOLjf0SMNHGz9XggynrTLiNcAd5UYzeuC8BittTZaWZ8dZM+DI+OQ22RB3IoCjwzk059RFL6iURJY9ILeZikcqFxzjOUkHtRwHHwphU7jHCbW47FwkUhxnDhSwHiv2y7jmMcqol5xe3sb5IVvB1PVu8qTzCQQns9V1btlyzHPzZLbDO22VDqLlpktwcdrQ247vJZrkZa8hIHewQSO2B5AZPhTPjM4iu7ORvoda0RPcrTRMkbH2sAn/MFL+hgiuZJr4EyZdoISQQEij0htAIBBd9TE8yNI7qsXFeAR3KaJgWTvTUyq24I1aSM4IBrgz5Nea4rg1gqjuL7GC/TiU8tzcRCx04hjGkHJ04LEgEEYbJ1HOoYFTeM9MLeGF3WaF3GyIJUyzkhUXnsNRGT3DJPKsR9FrUHPUQk/dMiu3vZ8k/Gp6WkajAVQPAKB+wVfffr9RaSjcTv4Us1t47uLU3VwmRZVyDNKomlGG2PbkbPd7q68CaI8Sa2g4ZbC0RM+lL1bajpBG4B1EnK4yW2JNOeMdMrK1k6qeUI+AdOljseRzjSPjUKHjPDLyQIsccztyxEjkeZK5Kjz7qzw/wDmm653sqW5Zpejlq30raBvbFGf2rVVvpbayuS8HzMVujNdBCeqOpfmYgn0TOWKsNI1Y2P0xThejMI2QzRfg7iZB8Nen9FVjjPB0tLmzLl5LfVIqmRtQiupCGjlc4GssNah2ywLc9617kctR9k01ubdBeFyQWYE40ySSSTsvPQZW1aT5gYz51YKwRt4f7fGkk3R+Utq9Klc/cydlPd6OYyvt399em7itkY8krpC4FtJy5DHuZc+3HOr0K8s4nwaXqHaZonIAbOh5JBpcEIjzO2hBucqAzHnivUsVhNtvdUUhH00+w2/CW/7zDUU86mdMR/ZD+Eg/eIahGtMXkTI3RC2VlkuW3mklmjJPNI4pnjSJfuVwgY45sxJztVjVc1XOiUumS7h+4uDIv8AlnjSXb8cyVK4xwaSZwy3E0SgY0RsEVjn6TEAOT3fSxtyrw8zrJLV7OiK22HZiIoEOaQ8P6OmORXM0zFe5ppWB/zBpCpHup3moUoXxsU0yJN0dty+swQl+eoxJqz45xmpQXFbaj40FqJaXwLcgcZtushePJXWrJqHNdSlcjzGc0qsOgNvHDGiPPEyoqlop5Y1YhQC2gsUGTvsO+nd42wFUjhfSJ7fjM1lIxaOdRcQaiTpZlJkQHuUlXIHdp86WLLKEpaSnG0h/cdBlk0h7u7YI6yAFoCNSHKk5h3wd8HPIU3tYOoXSZJZSWJLSMHbfGwwAAPICuM/F0QZdkQeLOFH6TVP6Rf0gRyqYbDF1ct2FEYMkUZJ3kkfGjC88Z3wO6tHnnl2hyLQo8l6HEQcgbkYzsds7il3FLnrB1bIWEg0EBTp0t2WLNjAwpJweePOkidFIMDrA8j4GqRpZtbN3tkOMZOTgYA7q6Ho5HgrruNB2KG5nKsO8HLk4I2xmumXQ5pKnNELLFeDbo3OXs7dm5mJMnxwoGffjPvplWqIAAAAAAAANgANgAO4YravYRznW2jy3sry3ptxo8SmCwqDBbu6rlivXtjS75wQqhgApxk9rcZr1mBOxtzOfjyrxToz2Yox97pPjqBOrPnqBrKb8DRM4H0cLMwMUOXxhFUMq6QclncZZj3k7bDvO7dEnsXIh7GNzFn5iYeGkbKT3OuCDjORtW1heGJw4GeY8OdbcRv+tfURpA88+0k+72DFRQy28B4n8wJYkaSKYdamcawXK5WTACqQzEYAOBGxJNdoo+0zkAFyDgAbY5ZOMk4xnJO4ONqjdAoCvDYM57YeQZ+5lkeRf+1hU8jFTi6eMXqHKTexqKWdI+EG4gKxkJMpWSGQ7GORWDAggZXOCpx3Hv5U0orqatUyBc/pc7fOSJbr4Q/PSH/mSIFQexCfOpnRr+0WCrcaZtYZXEiq2sK7KC6405IUE7c661Xhx0WGuOWOZlLu8DRRNKGWRi5jOn6Dq7MO1gEFSDzryuq6ZY4J4o/ybwnqdSZd4olRQqgKqjAAAVQPAAbCsQ3AJOO79P8A4a8x43xbi1zG7QRrYxKrOWlcGdgqknYA6OXcM+dXLonAIbS3TuWGME88koGJ88sSa8/JGeOpS2s1jTtIYcT6O2tw4kntoZXA0hnjVmxknGT3ZJ28zRadHrWL+6treP8AyQxqfiBU0TL4isekL40PM3yxafoEFuqZ0KF1MXOBjLN9Jj4knma6VBhvAG06h2skDIzgEAkDwBIB9oqdWcZahtUau4AJJAA3JJwAPEk8hSiXpXAATHqmAzlolzGMc8ysViH5deSf0odPLh+IvbW+8cHY06BIGl2LSFSCCVPZXIOME8zVG4vHeygyXPXyYHORiwUeQJ7I8gK7IYY7a3yT8T4R7hxD+kaLODNYQj/3JnunH4luujPskNQP/U61TOOIwj/Jw6bH6ZN68U/qG5ZQy28+CNj1UhGPIhcEVAaIgkEYI5gjBHxrpWHGuEQ2z2G8/pzaK5UIY7u3wNTCF7aTJJyF1OwOBg7jfONq9C6QXEF7weaQHVDJbPKrHYjCF0Pkyuo9hFfLQO9e4cMtWbhnD+GEnNwhubjuMdqZDLo8tbMiD2NUTwrUtPIX7LX0Xu3lsreSUYkeJGbzJUb+/n76aVhVAAAGANgByAHICs166MBd0iP9ll/y/wC4q81RukX2JN/k/wBxV5rDLyUhL0vP9kb8JB+8RVBNTemP2IfwkH7xDUI1WLyJlf4jxAWd+k8h0QTxiCRz9GOVHLQlz9qGDyLnlyq6QXAYZHhnxBHiPEUomhV1KsAysMFSAQQeYIOxFVyLgFxZtq4fIGizk2szHQPwMm7Rew5WuHquklKXch+aNYZFVMsPTrpA1lw+a4jUM6BQoP0QzuqAt4gas478V5Z0M/pqufSVS+KvC7BS4QI0JJwG7OxTPMHfG+dsH0afjsF3G9pdo0LSoVMUuELDvMT5KSEHBBUkjA2FLOGf0WW0MGhJZ9WSdZCYPtXThttufwrg1xhFxkt/rsbRjb3e303L6WAri92O7eqt0g6TxcPgjDlpWGiKONcNK+AAWwN9lBJOPAd4pcOO8QuTi2tltI/8W63cjxWFT+01nDHly/61t7H8MfmLfPMMFmIAG5JOAB5k7AVSjwS24ldyXMsZkiRI4YGJdFk09Y0rrgjUmpwobkdJxTS36MAkNdSyXbjf53AiU+KwrhB7SGPnTqvT6ToXilrm7Zhky6lSE0XQ2yXlaW+3eYlY/FgTTaGFUGEUKPBQFHwG1b0V6dUYhRRRQIKKKKAJFpJviqD0q6GyxzvNbRmSKQmRkTGuKQ7uVXI1ox7WBuCTsQdrtXSO5I8/KplGxpnjjceCNhhIG5aWhlDHHkVzmn/Aej9xfEdZG0Fqd2ZxolmX7hFJ1Irci5xtnHPNenJdg95Fcxd9vBwQd8g8uWARnJJOrcDG1Z6R2d1UAYAAA2AGwAHIDyqFcDtGpD3IxscmoZNapCCiitVcHkQcHG2+45j20xG1ANFFAGGUEYIyDsQeRB5g1W/TLqxGgQNeW6jEbRECeNBsEdD/AHmkYAZdyAMjNWWisc2CGZVNFxm48FUi/pELsNNjf9+V9H5k4x2y4C437jz7sVzuZeJ3X0beK1U/487S+/q4gAT5MSPKrfmiuaH+PwxdlvNJlGt+iN9DIt0bw3EsIOmAII4mRsCSNdwqalGx08wuavPBuksM4wj5Yc0bsyp5PG3aUj2Y9tFRb/hUM4AmjSTHIsoJX/K3NfcRRm6KM6cNmEcrXIg4t0AlkvJZLd4FjmbrGL69aOQAw0qO2CRqHaGNRFP+BdBoLfDuOvlG+uQDCn/20+int3b76oLcBkT7Hup4sclci5j+EuXA9jiu8XEb+P6SW9wPvHeBj+K4df8AuFcMujyxdpJ/Vf2dD6jVFRb29Dl+HMz6i8vPIHXOoG+QMRkAj25881w6Q9ErW+TTcxK5xs47Mi+auNx7Nx5Uquul8yj7BuyfBOoZfyllqDHd8SuD9CGxTxY+kz/AYjX35rOGDO3sn+exLlH2U24/oaWzuPSLm4jaxhPWPqBWRlXcR6QNLFsAbHfw3xV26PWzKs15cjRNcfOuP8GFFPVQ/iJufvia7x9GYy6yTs91Iu6tO2sKfFIwBGh8wufOpt9ZmXClsR5y643kwQQpOdk8RjJ5ZAzn18OGUfinuznlJPgkI4IBHIgEd2xGRz5VtXG3hI1FjlmOSRsBgYUDyA+JJPfiu1dRAv6QD+yzf5D/ALVeKpHHvsWb/I37Ku9YZeSkJemH2Ifwtv8AvMNQTU7pcP7Kfwtv+8w1yFp4mni8iZGoreVhyA2/bWmK2JOVzaJIpSRFdTzV1DKfcRilknQ+0POBceALqPgrAU4opNJ8jsTWvBY7aQG2t4kDYDMiZkxnfUTjC+ZY+w05ooppUAUUUUCCiishT4UAYoroLdvA1sLRvKixnMRHGcbVrU6CMqMZ86isTNsu0Xe45v5RnuXxfv8AtfuqnUFEVbnLaVGoA4ZvtVPh983iBy78cq1tbMJnBJJ2yTk6QSVXzxkgE74xuaZCxUABRpA2AHIewVo1me4g07A4VFvIeTbjIKMRsQrcj+K2D7zU1oGHdVYuLqSK/mBVpYngidkUEyKqmRHkRf8A8gBIDKO12lIzypSkkrYJFggkJXfYjZh4MOf8fYRXSo8EqvpkjIZJFByDkEYyrD3bfDwqXHCW5d1UBpXN4+WDjBzgbZxvjyBPP/7qX6IfKseiHyosCC1wEVetYAnm2CEB8CeSjuBPPFbTO4wVUOO8Z0t7VJ7J9hx7ameiHyqOODlf7s6PIbp+Sdh7sUrA5w3ascA4bvVhpYe48x5jI867VymtWIxLGGA717QHnj6Sn2Z9tEdi2MxSAjwY6x7M/SX3k+yiwOtFYww+munzzqX8ocveBXYWxO4wR7adoDlRXX0VvL40ejN4fposDlRXT0dvD9lHo7eFFgc6K36hvA0dSfA/CgDSiturPgfhWNB8D8KAMUVnTWMUCIHHvsWb8G37Ku9Ujj/2LN+Df/Sau9YZeS0Julh/s3/Ot/3mGsyx579q16XfYw/DW37zDXU0YwZzWEDurneHYe2pFaugPOtRC6tljJ5A1PCAcgKzTsVEJbVvZXQWfiak1mlY6OAtB51sLdfCl15xs9f6PAgklAVmLNoiiD50a23LM2CQigkgZOBvXZ+DSEE3FxIR9zAOoX4qTIfe/urnydRGHJSi2S5WWNSzlUUDJZsKoHiSdhSaXjYnOmCUxwqpaW4C4A3wEiaRdBY9olu0FC+LAhLYTwXEjNYWvpIjbSbieVzEHG+EaXrGdh4qu2edOP6glnkR75oXWNi6wojMhfSVDSNKSX0hjgaVGd+4Vi8mXLtCNL2/4K0xjyR+inBAwW8keV5JRrRWllZYo2B0rhmw7FTlmI5nYAAVYbuUqpIKjHNmOFUeJ8fZkc+ddWOATgnA5DGT5DO1R47csQ0mMjdUG6ofH75/vu7uxzPWlSogjwWWvJYEK3PV9OXwMn3KeEe3nj6NMaKzTSEFFFYpgFVnjt1GvEbVzIE9HjuJZyTgJA6BV1nuzKFwOZ0nHKm/HOJGCBnVQzkrHGp2DSSMEQE9y6mBPkDSVujRjt45FVrhxcJcXAOOsuCqsCQCcEozK6R5wBEAN8Vy9RkX+v3+i9lxXkl9F4C0crlGjjknkkhRsq6xPpIyv2up+scKdwHA25U6ig0nalVv0xtHfqzMI5PuJg0D58MShcn2ZpzXRClFJMhmaxRWaoDFFZooAxXN7cE5xv4jY/EV1ooA4gOO8MPPst8RsfgK5iNc7ZjY+G2fdurfpqVWKVAaxg43IPsGP96y7AAknAAySdgANyTWaKYHG0vI5RmJ0kHijK4+Kk12qt8U/o+tJWMiJ6PKd+shCqSfFlIKN7cZ8xS6QTWRHpU0/UcvSYXZljJO3pEM3WaF+/UlfELWcpuKtr/g6sutFV/+tp4m3Au48ZPVKFuUB5MYgdMyH7qPHkDXX5WpueovNABYyG1lCgDnswDn3KeVKOaElaYaWPKKj2HEI541khdZEbdWU5B8feO8cxXetRGaKKKAFnST7DuPwT/6TVoqr9JvsK4/BP8A6TVorGfI0Iumb4tR+HtR8bqGpBrTpXYyS22mIKziWBwGbSCIp45GGcHBIQ91RBLdd9oP+oQ//wAUQaQMnVioPW3fqi/9Sv8AJWetuvVB/wBQn8lXrQUTaKg9ddeqD/qE/lo6669U/wD2E/lo1oKJ1Iz0sWRilpHJdspwzR6VhU+DTOQmfJdR8qW8Q4Je3Ux9Ktw1spGi3juFVX87hiAZPJBhfHNP4rq5RQsdhpUbACeEBR5AbD2CsMmaS+RFKK8ii86HyXUoluTHAOxrWBpGeVUbUiSO2lcBtwQmob6WFWi54jpUkAsQM4XAJ97EAe3NJbie+IJFnk42DXEQGfMjOB7s0ktOjN1J2r62M2WLdSk8aWyknOdGczN3kyE+QFcGnPllvsvv0a/BFHJp+vmzZRqk5lUvJE2Yo4wVMnpDJ81NIwDgINTdpdxjNXmoELTqoVbMqo2CrLCAB4ADYV06249Vb87F/GvRwxWONXZjJ2yVRUTrrj1Vvz0X8a262f1VvzsX8a21IVEqionW3Hqrfnov41gzXHqrfnov40a0FEuioRuLn1Nvz8P8aPSLn1Nvz8P8aWtBR04lw5Z4yj5G6sGU4ZHRgyOp7mVgD3jbcEUqtri4s10mL0iIfbQLhwOfahZvbvGT5KOVMRcXPqbfn4v41D4rJfMmmC20MxwZGmiOhe9lXkz+Gds7nlg45YQybvleuSoto6cJ6R29/wBaOrDxRlFDOmVZyup10uuVKbA5HfS/pJwr0CNruz+bEQaSWAHEEsaAs4Cco5NIOGTG/MEVL4VZzQIqLZvpXJ3uImZmJyzMxOWYsSSTzJqD07sL69tTDDbFC2QS00WAGBVicZOdBdQB93vyrjxKfLVev78FyrwWaGUMqsOTAMPYRkfoNb0uga4RFUWjYVQo+fh5KAB3+Arf0i59Tb89D/GvS1oyonVioXpFx6o356H+NZE9x6o356L+NPUgom0VE66f1V/zsX8ax11x6q356H+NGtBRLrNQjPceqP8AnYf5qBcXHqj/AJ2D+ajWgom1iofpFx6o/wCdg/mo9IuPVH/OwfzUa0FEysMoIIIBBGCDuCDzBHeKiekXHqj/AJ2H+as9fP6o/wCdh/mo1IKEkvQjSR6LdT2oXOhAIpo488xGJVLRr96rAeVbfKW4sRovSsyc0ughjRvFJwgYQuO5saG8jTjr7j1R/wA7D/NQLi49Uf8APQ/zVhPHjlxt+BSbE/odrdHrbO5a1lk7Tm3khYSHlmRAXjdufbxnz7q6PwC8hXNreNOeZjvArq3kskQVo/gw8q04n0cScZl4YueetZII5FPiJEYMD55rHDbfiEL6TC88P2rPLCJ08nIbTKuPttm8Q3OuScc0N4O/0LWl8kD/ANR+oYJxG1ms25a8dbAfMOu+PcatXD+JxTprgkSVPukYMPfjl7619KuCCr2TMDzBlgIPtBbBqscR6Eqz9bb2U9nN/iW08ERP+Zdehh7vfXRjzTr4okuK8D7pQ+LK4PhC/wDpNWqvMfQeMNFJbTQxypKhjWZpI4pV1banVCyvgc9OCa9OrSUrJNWHL21tRRSAKKKKACiiigAooooAKKKKACiiigAooooAKKKKACiiigAooooAKKKKACiiigAooooAKKKKACiiigAooooAKKKKACiiigBX0gsJZo1SPq8a1Zw+rDKp1BRp8WC58QCO+lcXRCTZmuZS2RJjUdJclGcPp06kJjTAAXA1DcEiiigDmvQh1cMLmTYAYORhuTuChUhmGAfeeeCHHD+EPGXLzvJkaUzzjHfg/bE4U5I5jwOKKKVAcbTowscyyiSQlc5yc6s52OdgN8nAySM555dUUUwP/9k="/>
          <p:cNvSpPr>
            <a:spLocks noChangeAspect="1" noChangeArrowheads="1"/>
          </p:cNvSpPr>
          <p:nvPr/>
        </p:nvSpPr>
        <p:spPr bwMode="auto">
          <a:xfrm>
            <a:off x="8923338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r-PK"/>
          </a:p>
        </p:txBody>
      </p:sp>
      <p:sp>
        <p:nvSpPr>
          <p:cNvPr id="27654" name="AutoShape 6" descr="data:image/jpeg;base64,/9j/4AAQSkZJRgABAQAAAQABAAD/2wCEAAkGBhQSEBUUEhQVFBUVFxgVGBgXFhcVFxYYFxYVFxcYGBwYGyYeGBojGRgVHy8gJScpLCwtFR4xNTAqNSYrLCoBCQoKDgwOGg8PGiwkHyQ1LC8pLCwsLSosLCosLCwpLCosKSwsLCwpLCwpKSksLCksLCwsLCksLCwsLCksKSwsLP/AABEIAJgBTQMBIgACEQEDEQH/xAAcAAACAgMBAQAAAAAAAAAAAAAABQQGAQIDBwj/xABOEAACAQMCAgYFBA4IBQQDAAABAgMABBESIQUxBhMiQVFhFFRxgZEWIzLTNEJSYnOCkpOho7G00dIHFSQzU3KywWSDlKLwF2Oz4UOkwv/EABkBAAMBAQEAAAAAAAAAAAAAAAABAgMEBf/EAC0RAAICAQMEAAQGAwEAAAAAAAABAhEDEiExBBNBUSIyYfBxgaGx0eEFM5Ej/9oADAMBAAIRAxEAPwD2PjPFBbwtKVZsFQFXGWZ3VFGSQBlmAyTgZzSYdMn77OYf8y3+tqT04H9ib8Jb/vMNKjW2PGpcibonjpg3qk35dv8AW1n5YN6rN+XB9bS6lBup3W6kjIC2zMoTqi/WmNFdu3nYkkrhR2SN88qMqx4lqmwjcuC0fK8+qzflwfW0fK8+qzflQfW0nt7+NzhHUnGrAIJx/vvtXetezFk6hj8sD6rN+VB9bWflefVZvyoPrapnG78xmZmeVCgT0dU7KOSBqZyRpftHSUJ2AyBkg06s+IRzLqicOM4OOYPPBB3BxjY1lCMJScd9vvYp2lY0uOnaRgGSGRATgFpLdcn3y13+V3/DTflQfW1X76zYt1kbASKjoAwDRur6SVcHuJRdxy8+VR+AXeYxC6tHLCqqyNjJUZVJAQSGVgvMHYgjuqli+Jp8eH9oV7Fo+V3/AA035UH1tc26ZHutLg/jW/11L6KvsRFqGQ6Yf8LP8YPraz8sP+Gn+MH1tLKh8QnbVFGhCtM+nWdJCKoLyN2jgtoDYG+T3YBqZYoRTk2NNssHyv8A+Gn+MH1tHyuHq0/xg+tpFayHXKhcSCN1CuABqDRpJg6eyWGobjYgjzqLfcc6syaY2kWBQ8zKQBGCM4GfpuF7RUbgEeIBiselTbpMe90Wf5Xj1af9R9bR8rx6vcfqfraVqc7jfNZxWvZiTqGg6XD1ef8AU/W0fK8er3H6n62lek+FZ0HwNHZiGoZ/K8er3H6n62sfK8er3H6n62knELgxJq0FiWRFXIGWkcIoJP0RkjJ7h48qjX9xcQRNLIkBRBqYJK4bSNzp1xhWbGdjpzWGR4cbUZS3ZaUpK0iyfK8er3H6n62j5YD1a4/UfXUu6o+FY6s+FbdmPsjUMflgPVrj9R9dQOmI9WuP1H11LurPhR1Z8DR2Y+w1DL5YD1a4/U/W1kdL19XuP1P1tLOrPgaNB8DR2Y+w1DP5Xr6vcfCL62j5Xr6vcfCL6ylmg+BrBWjsx9hqGfywX1e4/Ji+so+V6+r3H5MX1lIbbisMjaI5Y3bnpV1Y4HM4BqWFPgfhR2YvyGpjT5Xr6vcfCL6yj5Xr6vcfCL6yqtd9IY1EgjDSumoBUjlcGRQcJlFIzq7Pt251ykuHjVHNwspEsccyBI16rXgEYVi4ZWZBgknflXPOWGElFvd/e5aUmrLd8r1/wLj8mP6yj5Xr6vcfCL6ylVFdPYiRqGvyvX/AuPyY/rKPlev+Bcfkx/WUhueIKjBMO7katEaNI2nONRCjsrnbJxms2d+kurTnKHSysrI6HGQGVgCMjcdx7qjt4703v6Hb5Hh6YL6vcH3RfW1g9MV9XufhF9bSyir7ERaiZcdPEQZa1utIxk6YcDJA3+dzzPdVnRsjljyNefccOLd/xf8A5Er0IVhkgoukUnYj6aDNm34SD95hpYYD5U06YfYp/C2/7zDUI1phdWKRw9HPiKhzdHoXYu0UbMcEkr9IjYFhybbHMHlTOitW75JEd30Z1aeqnlg08tOHUd2wkzpyMAgYBAXI7IImL82qiVyxA7UnV6VJ8TpJCfsphRSW3AzgIcjnkH3gj/cUmg6MtDO0kEoCSHMkTrlfpM2Y2UgoQWbAORvjww9WIDkMezYH3cq2B3/8/wDM0PcDkIhkjO45jvGeVHoq5zjfGM7Zxzxnwrd4wcZ7uR5Eew0ZwNznu5b7nG+P207YivX3FZI5eo7PWFesL6WYLGZBEmmNTqlldzgIMBdsk9/OQRDJ6+9MiBzL1lxFbJH1fV6tSlerH95HsAfpDJqfxOzjkvIBMnZCShG3GqRtPzWQQV7Klx4lQRgruzThywHDR2q2qlmClXklZyutmOrOpywJ21Mcd5ry82eUcrjbN4x+GyDwKcyI+o69LAKxAVyrRRSgOF7Ides0nGAdOcDNTbixjkXTIiOvPSyhht5Gq1F0nWTidy8cJSCOKBLiRl6po5CZGDyLjJXBCFjywDnTVisuKwzZ6qVJNPPQwbHMd3dkHfltXfjnqirMmqZWr20ksXjlRy0GpI5FC/akpGjSEkgaE26xQuerUPnORP6Q9Hy6uYmmHWECWNHGiRSOrkbq27Jfq/MZ0jmQKfkZ571Fa6ZJNLgaHIEbjOzY+g/gSc6TyPLY41KWKLjpfH7ApO7IXR7jHXLoK4aNE1EZ0nd0+2AZG1RvlGGRtuRvTdmwMnYDc+ylP9RpHci5R2jGGEqavmnDZIYg7Kwc6sjH0m8TmVxoP6PKIyQ+g4KjUw8dIPNtOcDxxVxtLcTq9jMAuZYhLGkaIwDIJNTSMp3BKqQEyMHGSd98HaudrxB+uMMqqGAYhkLaTp0ZBDqCNpEII1A77gjFNOG8btgscMMqOBF82ocMSsagY57NjGzYPPwNVyfjHpNxF1MU6vDMVmZ4zGiRlfnY2LbOSerIC53VWzjn5mPqMssqXh8qjZwjpZK6SMViWRAC8ciNGp+i0jExor5I0rmT6WezgHfGDC0z30e8ghhKNE4RA/XNnTKy9ZuiAhkXUCTuSo2plx6bRbSHC/RwdYDIAxCszKdmVVJYg7YXfal3RURwWEUjSZ61UkZjvlmRVCqFHabAC7AliCe+uvJghPKpSXCIjNqNIfwxBVVR9FQBuc4AAG5Pl3mknRnh4u0Z5rmRpc5McM7RiHtMukCMjbIYZbOdPjmol9xXr5o1jjSUDUBFKVKl2KgSyxqSVjiUSHt4JZ1AGdwxj4PL6yYxlWC20SQJleWQdeoeXI9+ajK55dsXHuxqo8hZs8d5JB1kjxrErr12nrCxYg6GUDXGBgEsMhiBmm9LFtEgZp5ZZJXKiPU+GIBYEJGkaAZZ9OwUliBRdca0YBidHbl1w6qMDvZ5MkBQNyBlu7G9bQl24JZHuS1b+EYyyhVLMQqgZJJAAA5kk7AVB/r2LGR1hU/brBOyEeIdYypHnnFJ7viQke3EktuI1nilYss8IdVJwoEqaXJZlI7XMA1cOPT3DQN6IQJNSZBIB0ah1mkt2Q+nOC22axy9Woul+pSxtqyFa3KyKHjYOrcipyD8KRdLOJovVxnSwLdZIpy+UjxhCibuXkZFVSQGIwfCl9rwyW66+J5HjQz6pSoKO2FCGEkBVL4VWd1DI2pcd+XvDOitrblTDBGrLjDYy2QMaiTzbn2ue5rd3khXFk/KzS+keXqQltIjRypIC/VBFUZDZKSE50M2Ao5gZ2zTC+sEmTRICy5zjUy5x46SMjyO1bXF0qAFth442Hmx5AcviAM10jkDAEciMjYj9B3FGHBHDHTEJScnbFsvRi1YKOojXT9EovVsPY0eGx5Z3reLg0akaYoxp+iQiAr7DjIqe7gDJIA8ScD4mlNz0xsozh7uAHw6xWPwXNbWoknXiMkkajq4mmZjgBSAF8WYnko8sk8gKUvNdySaURo9I7XY6tQe7LTRsJCeQVMAYJLchUj/ANQLHun1f5Y5X/0oa6fLW1xktIq97Nb3CqPaxjwB5ms5S1P5hpV4NeF2N2jyO/U6pNAyxbZYw2kaYxjmzHOs8+7YBhZcNKs0kr9ZIyopIXQoVNWkAZOd3ckk757gMVKtrpJEDxsroeTKwZT7CNjXWpjghGfcS39jcm1RyMArU2/nXeiui2QJ+PQn0d/xP/kSvQBVH4+M20nsX/WlXgVz5XbKiJOmP2Ifwlv+8w1CNTemX2Ifwlv+8w1CNPF5BkefiMSEh5EUqAzamVdIY4UnJ2BOw8akf7Uj42sVqkt241CJHkCHfMrYGrJ+2I0Rj7kZxzqCejF7MAzrbySbEm7eRodRAJWG2i7CopOkNJlmwTjlU5c6xcjUbHB6SW2oqJldhzEeqYj29UGxW39bk/Qt7t/Zbug+MugVC4DxHisF1Hb3NpbG3bI622LIkYCk5K+7GCBknY1a+NQTSxFIJvR3JHzgjWQhQe0ArbZI2z3VyvrWvX7l9sQS8SmUZaxu9PiohkP5CTFv0VjhnSOC4YpHJ84OcbBo5F9qOA36KxN0Yvsdji84b76C3ZfgFFLbiwuhNFHxSOC8hd1jS6jUwzW8jHEZbTgqC2F1Ljdhv3Fw6y34YPGWWill5by2JBkkaa1JCl5MdbbkkBS7DAkiJIBYjUuQSSMkM67ceRTVoyao43NmkiGN1DI3MH259oIO4I3BG1QJOjEDYDrJIFIYCSeeRQRuCA0hGQaa0VTjF7tBbFcfAVhcyWmm2kbAYrGGSQDOBJHkBiMnDAgjJ3IOKg3lvNHIjPK7lNTRzCDrMawetgljgwerJ0upXcMuCTgZsVFZywxe62ftDUmJeFcYJfRI5YsWClohCwkjPzkLKGYBtJV13yVJ56TTh0BGCAR4HcVEu+CwSnMsMUh23ZFY7ctyO7u8KmAVcE0qbsT+hqCTkMBj4gjlv7d9vDFEa4AXfYfo7t63xWMVQhXfSolxG0rpAiqzpIy4QzlXjAlfbChHLAEjUSd+zgxuGXhgUichyzB3uI3SSJjJhVY6cGJMKFGRpAX6R3NPSKrtnwoekzxshWNmEx0qFjmGdMaEgY0oB2kGNTOS2Qd+aeOSmpw5439GiaqmWMilN50ZhkEKaQsUTtJ1SgBHLKwwwGOzlmbHI9+1Nq1dwASSAAMkk4AA5kk8hXS1ZBrDbqgwiqg8FUKPgBW0hOk6Rk4OATgE42BPdk99Lm4iSVYZCHIRAvzs5xzAb6EY55ODyJKjYzrfXjt6cnuXOAO4ZP0vbgewUWBXme+mZdUCwFdWkrMkqq7KUEjHY5RWcqoU5YjJAFM4+jVsNPzMZ0YwSoJOO9vuznfJzvvTOioWNJtjs1ljDKVYBlYYKsMhgeYIOxFLRwQqNMNxcQp9wrI4A8FMqOyjyBwO7FNKKJ44z+ZWCbXBHsbFYk0pnmWJYlmZmOWZidyxPfUiiirSrZCMMgOMjOCCPIjkR50gtL25v3YWhEFsjFDdMod5SpIYW6Hs4BBHWNkeANSulEzC1dYziSYpbofBp3WIN7gxb8Wm17KtpbxQwJk9iCGMHTqOMKCcdkYDMzY2Csd64erzyx1GHLNMcb5IS/0dWROq4V7lhvruZWk/7chAPYtNeGWdjEdNvHbKfCNYgf8At3rFr0PR8NeH0p+eGz1C+SRZ04Hi2pvOpkvRW0ZdJtYCPwSDHswNvdXPHFOrb3/6W5Ildb4DFceoUl+04LjB7bYXbGUBOEPsFJui8rCB1dmZY7ieKNmJZjHHKyoCTuxABXJ3OkVOl4zChw8iIfvmVf2muSWaUZU3ZajaK9xLoW8bNLbs6sdy8IRZCd/76HaK5HnhZPAsai8P6RsrJHdqqM5KxzJnqJmBxo7XahlyMdW++dgTVvt+kFu2As0THwEiE/oNb8WshPH1bKjo5AdHGVdDsw9oG4Piorsx9Qo8P8jNx9iysaqqvBIZrm1jAupE6mSaByoDNN1MrIhZyQ47CjOkgnPOpD9EzJITMykaNOU1s53yv2Q0vVhcucKe0WGeWK9HU38qMqXkxxm5kmSfQ2mGFurYgKWkkRoy43BwgLadsHKtuNgfTBXmfEuEvDaukc56oaToaKPP01LAMgUKCd/o5GTgju9MFcqWTU3k/L8C3VKhH0z+xD+Ft/3mGoZqZ0z+xD+Et/3mGoZrpxeSGVvp839kVe57i2U+YM6HB+FP+lHSGGzRpbl9KBgowCxJbkABuTgE+41Xv6QFLWqIgLyNPA0ca7vIUkVmCDvwuSTyHeRU/px0RfilnGjf2eXWsmCRIEPaBViv0uyx5d47683/ACEVKcb4NsTos/DrpZYUkQ6kdQykd6tuD8Ki8buXwkUJCyTOI1YjUEGGd3x36URiByJ0g7Gu3BuFrbW8UCklYkWME8zpAGT7edL+N3ywTwTSBuqjZ9bKrPoDRMFYhAWxnbONs71wwS1JPg19s3HRK2L6OvmNyF1azcsZlBOz6NWgLnu0aTyxRws+kWzRz4Y5kicrlQxjkaMsveuSurHdnypRDxng0V1NxIXkTSyIEb50MQAFGEj+kGIRdvLu3pr0PDG1V3Uq0haYqea9dI8uk+YDge6urqlGKjS3Ihbux1xC0WaJ45BqSRWRh4qwIYfAmqn0YlY2ypI2qSFnt3b7poHMer3gK341WueTCnJwP2eJ+GapXQks1qZW29ImnuAPvJZWZP8AtwffW/RScpv8CMipD+iuN3eJFG0kjKiIMszHAA86gwcd6wAx2926ncMLdkU+zrCp/RXpuSjyzGhpSPinGrZm6r0g9YjDVHDqkkyPtSsYY58jy8OWM8V4nKYJVjtb0SNG6oepAw5UhTkPtg43p1w50s+Gq/UejLHEXaIYZl0qWOor9JyBk+Z3PfXNn6hQVrcuMbZXbvi10mhFijEsg1JGzvJcJHnHWTrgIndzk5nHaO1TOEWl0jkzzK6EbJhWZWzz1qkYxjbTpPtrfgtowMs0ihZLiTrMZDMiaEVEZx9LAUnA2GogeJaVrjUtKc+SXXg4NZKeeo/jv/NtXRIgCSO/Gd88gAP0Ct6W9MbxreyZ0JV2KoG+41E5YZ21aQQM/bFa0bS3ET+tXVpyNXPTkaseOOeK3qo2vRmxaBP7XEJjh9azRn5zvI7WsjORq1azz1Zrv8oJ4UEcsReXkrZJDjuOI0LSnzjBB5nq9wsKfsdFmY4GfClk8TyBWIWTJBRAcxL3iSQj+8I57bA40jPaqPwvjU7s0cls6uultlZQUJ3OGJ0t4DUQ3iMMA2trjWOWCNiN8A94BwNQB2yNtqFkjN0mFNGltZhMuza3I7TnbYb4A5Ig5495JO9doZldQyMGU7hlIYH2EbGtiM7HeqtwTgXot3LBasiCQdekUhbq3U5WQJp3V42AORnKygEdkMHOagrfAJWWqot5xWGEgSzRRluQeREJ9gYjNKrTjFzM8kMcPziPpM7Ryx2yrgdrEmHdwSRoXZsZ1AGncXRS2SGQudTOjCWeRhqckDtuT2RpwNIxpUbADJrCfVQTSW7KUGbo4IBBBB3BByCPEEcxUTiHFo4dPWMdTZ0oqtJI2OelEBYgd5AwKrnRCSQrLbWQSREmOLjf0SMNHGz9XggynrTLiNcAd5UYzeuC8BittTZaWZ8dZM+DI+OQ22RB3IoCjwzk059RFL6iURJY9ILeZikcqFxzjOUkHtRwHHwphU7jHCbW47FwkUhxnDhSwHiv2y7jmMcqol5xe3sb5IVvB1PVu8qTzCQQns9V1btlyzHPzZLbDO22VDqLlpktwcdrQ247vJZrkZa8hIHewQSO2B5AZPhTPjM4iu7ORvoda0RPcrTRMkbH2sAn/MFL+hgiuZJr4EyZdoISQQEij0htAIBBd9TE8yNI7qsXFeAR3KaJgWTvTUyq24I1aSM4IBrgz5Nea4rg1gqjuL7GC/TiU8tzcRCx04hjGkHJ04LEgEEYbJ1HOoYFTeM9MLeGF3WaF3GyIJUyzkhUXnsNRGT3DJPKsR9FrUHPUQk/dMiu3vZ8k/Gp6WkajAVQPAKB+wVfffr9RaSjcTv4Us1t47uLU3VwmRZVyDNKomlGG2PbkbPd7q68CaI8Sa2g4ZbC0RM+lL1bajpBG4B1EnK4yW2JNOeMdMrK1k6qeUI+AdOljseRzjSPjUKHjPDLyQIsccztyxEjkeZK5Kjz7qzw/wDmm653sqW5Zpejlq30raBvbFGf2rVVvpbayuS8HzMVujNdBCeqOpfmYgn0TOWKsNI1Y2P0xThejMI2QzRfg7iZB8Nen9FVjjPB0tLmzLl5LfVIqmRtQiupCGjlc4GssNah2ywLc9617kctR9k01ubdBeFyQWYE40ySSSTsvPQZW1aT5gYz51YKwRt4f7fGkk3R+Utq9Klc/cydlPd6OYyvt399em7itkY8krpC4FtJy5DHuZc+3HOr0K8s4nwaXqHaZonIAbOh5JBpcEIjzO2hBucqAzHnivUsVhNtvdUUhH00+w2/CW/7zDUU86mdMR/ZD+Eg/eIahGtMXkTI3RC2VlkuW3mklmjJPNI4pnjSJfuVwgY45sxJztVjVc1XOiUumS7h+4uDIv8AlnjSXb8cyVK4xwaSZwy3E0SgY0RsEVjn6TEAOT3fSxtyrw8zrJLV7OiK22HZiIoEOaQ8P6OmORXM0zFe5ppWB/zBpCpHup3moUoXxsU0yJN0dty+swQl+eoxJqz45xmpQXFbaj40FqJaXwLcgcZtushePJXWrJqHNdSlcjzGc0qsOgNvHDGiPPEyoqlop5Y1YhQC2gsUGTvsO+nd42wFUjhfSJ7fjM1lIxaOdRcQaiTpZlJkQHuUlXIHdp86WLLKEpaSnG0h/cdBlk0h7u7YI6yAFoCNSHKk5h3wd8HPIU3tYOoXSZJZSWJLSMHbfGwwAAPICuM/F0QZdkQeLOFH6TVP6Rf0gRyqYbDF1ct2FEYMkUZJ3kkfGjC88Z3wO6tHnnl2hyLQo8l6HEQcgbkYzsds7il3FLnrB1bIWEg0EBTp0t2WLNjAwpJweePOkidFIMDrA8j4GqRpZtbN3tkOMZOTgYA7q6Ho5HgrruNB2KG5nKsO8HLk4I2xmumXQ5pKnNELLFeDbo3OXs7dm5mJMnxwoGffjPvplWqIAAAAAAAANgANgAO4YravYRznW2jy3sry3ptxo8SmCwqDBbu6rlivXtjS75wQqhgApxk9rcZr1mBOxtzOfjyrxToz2Yox97pPjqBOrPnqBrKb8DRM4H0cLMwMUOXxhFUMq6QclncZZj3k7bDvO7dEnsXIh7GNzFn5iYeGkbKT3OuCDjORtW1heGJw4GeY8OdbcRv+tfURpA88+0k+72DFRQy28B4n8wJYkaSKYdamcawXK5WTACqQzEYAOBGxJNdoo+0zkAFyDgAbY5ZOMk4xnJO4ONqjdAoCvDYM57YeQZ+5lkeRf+1hU8jFTi6eMXqHKTexqKWdI+EG4gKxkJMpWSGQ7GORWDAggZXOCpx3Hv5U0orqatUyBc/pc7fOSJbr4Q/PSH/mSIFQexCfOpnRr+0WCrcaZtYZXEiq2sK7KC6405IUE7c661Xhx0WGuOWOZlLu8DRRNKGWRi5jOn6Dq7MO1gEFSDzryuq6ZY4J4o/ybwnqdSZd4olRQqgKqjAAAVQPAAbCsQ3AJOO79P8A4a8x43xbi1zG7QRrYxKrOWlcGdgqknYA6OXcM+dXLonAIbS3TuWGME88koGJ88sSa8/JGeOpS2s1jTtIYcT6O2tw4kntoZXA0hnjVmxknGT3ZJ28zRadHrWL+6treP8AyQxqfiBU0TL4isekL40PM3yxafoEFuqZ0KF1MXOBjLN9Jj4knma6VBhvAG06h2skDIzgEAkDwBIB9oqdWcZahtUau4AJJAA3JJwAPEk8hSiXpXAATHqmAzlolzGMc8ysViH5deSf0odPLh+IvbW+8cHY06BIGl2LSFSCCVPZXIOME8zVG4vHeygyXPXyYHORiwUeQJ7I8gK7IYY7a3yT8T4R7hxD+kaLODNYQj/3JnunH4luujPskNQP/U61TOOIwj/Jw6bH6ZN68U/qG5ZQy28+CNj1UhGPIhcEVAaIgkEYI5gjBHxrpWHGuEQ2z2G8/pzaK5UIY7u3wNTCF7aTJJyF1OwOBg7jfONq9C6QXEF7weaQHVDJbPKrHYjCF0Pkyuo9hFfLQO9e4cMtWbhnD+GEnNwhubjuMdqZDLo8tbMiD2NUTwrUtPIX7LX0Xu3lsreSUYkeJGbzJUb+/n76aVhVAAAGANgByAHICs166MBd0iP9ll/y/wC4q81RukX2JN/k/wBxV5rDLyUhL0vP9kb8JB+8RVBNTemP2IfwkH7xDUI1WLyJlf4jxAWd+k8h0QTxiCRz9GOVHLQlz9qGDyLnlyq6QXAYZHhnxBHiPEUomhV1KsAysMFSAQQeYIOxFVyLgFxZtq4fIGizk2szHQPwMm7Rew5WuHquklKXch+aNYZFVMsPTrpA1lw+a4jUM6BQoP0QzuqAt4gas478V5Z0M/pqufSVS+KvC7BS4QI0JJwG7OxTPMHfG+dsH0afjsF3G9pdo0LSoVMUuELDvMT5KSEHBBUkjA2FLOGf0WW0MGhJZ9WSdZCYPtXThttufwrg1xhFxkt/rsbRjb3e303L6WAri92O7eqt0g6TxcPgjDlpWGiKONcNK+AAWwN9lBJOPAd4pcOO8QuTi2tltI/8W63cjxWFT+01nDHly/61t7H8MfmLfPMMFmIAG5JOAB5k7AVSjwS24ldyXMsZkiRI4YGJdFk09Y0rrgjUmpwobkdJxTS36MAkNdSyXbjf53AiU+KwrhB7SGPnTqvT6ToXilrm7Zhky6lSE0XQ2yXlaW+3eYlY/FgTTaGFUGEUKPBQFHwG1b0V6dUYhRRRQIKKKKAJFpJviqD0q6GyxzvNbRmSKQmRkTGuKQ7uVXI1ox7WBuCTsQdrtXSO5I8/KplGxpnjjceCNhhIG5aWhlDHHkVzmn/Aej9xfEdZG0Fqd2ZxolmX7hFJ1Irci5xtnHPNenJdg95Fcxd9vBwQd8g8uWARnJJOrcDG1Z6R2d1UAYAAA2AGwAHIDyqFcDtGpD3IxscmoZNapCCiitVcHkQcHG2+45j20xG1ANFFAGGUEYIyDsQeRB5g1W/TLqxGgQNeW6jEbRECeNBsEdD/AHmkYAZdyAMjNWWisc2CGZVNFxm48FUi/pELsNNjf9+V9H5k4x2y4C437jz7sVzuZeJ3X0beK1U/487S+/q4gAT5MSPKrfmiuaH+PwxdlvNJlGt+iN9DIt0bw3EsIOmAII4mRsCSNdwqalGx08wuavPBuksM4wj5Yc0bsyp5PG3aUj2Y9tFRb/hUM4AmjSTHIsoJX/K3NfcRRm6KM6cNmEcrXIg4t0AlkvJZLd4FjmbrGL69aOQAw0qO2CRqHaGNRFP+BdBoLfDuOvlG+uQDCn/20+int3b76oLcBkT7Hup4sclci5j+EuXA9jiu8XEb+P6SW9wPvHeBj+K4df8AuFcMujyxdpJ/Vf2dD6jVFRb29Dl+HMz6i8vPIHXOoG+QMRkAj25881w6Q9ErW+TTcxK5xs47Mi+auNx7Nx5Uquul8yj7BuyfBOoZfyllqDHd8SuD9CGxTxY+kz/AYjX35rOGDO3sn+exLlH2U24/oaWzuPSLm4jaxhPWPqBWRlXcR6QNLFsAbHfw3xV26PWzKs15cjRNcfOuP8GFFPVQ/iJufvia7x9GYy6yTs91Iu6tO2sKfFIwBGh8wufOpt9ZmXClsR5y643kwQQpOdk8RjJ5ZAzn18OGUfinuznlJPgkI4IBHIgEd2xGRz5VtXG3hI1FjlmOSRsBgYUDyA+JJPfiu1dRAv6QD+yzf5D/ALVeKpHHvsWb/I37Ku9YZeSkJemH2Ifwtv8AvMNQTU7pcP7Kfwtv+8w1yFp4mni8iZGoreVhyA2/bWmK2JOVzaJIpSRFdTzV1DKfcRilknQ+0POBceALqPgrAU4opNJ8jsTWvBY7aQG2t4kDYDMiZkxnfUTjC+ZY+w05ooppUAUUUUCCiishT4UAYoroLdvA1sLRvKixnMRHGcbVrU6CMqMZ86isTNsu0Xe45v5RnuXxfv8AtfuqnUFEVbnLaVGoA4ZvtVPh983iBy78cq1tbMJnBJJ2yTk6QSVXzxkgE74xuaZCxUABRpA2AHIewVo1me4g07A4VFvIeTbjIKMRsQrcj+K2D7zU1oGHdVYuLqSK/mBVpYngidkUEyKqmRHkRf8A8gBIDKO12lIzypSkkrYJFggkJXfYjZh4MOf8fYRXSo8EqvpkjIZJFByDkEYyrD3bfDwqXHCW5d1UBpXN4+WDjBzgbZxvjyBPP/7qX6IfKseiHyosCC1wEVetYAnm2CEB8CeSjuBPPFbTO4wVUOO8Z0t7VJ7J9hx7ameiHyqOODlf7s6PIbp+Sdh7sUrA5w3ascA4bvVhpYe48x5jI867VymtWIxLGGA717QHnj6Sn2Z9tEdi2MxSAjwY6x7M/SX3k+yiwOtFYww+munzzqX8ocveBXYWxO4wR7adoDlRXX0VvL40ejN4fposDlRXT0dvD9lHo7eFFgc6K36hvA0dSfA/CgDSiturPgfhWNB8D8KAMUVnTWMUCIHHvsWb8G37Ku9Ujj/2LN+Df/Sau9YZeS0Julh/s3/Ot/3mGsyx579q16XfYw/DW37zDXU0YwZzWEDurneHYe2pFaugPOtRC6tljJ5A1PCAcgKzTsVEJbVvZXQWfiak1mlY6OAtB51sLdfCl15xs9f6PAgklAVmLNoiiD50a23LM2CQigkgZOBvXZ+DSEE3FxIR9zAOoX4qTIfe/urnydRGHJSi2S5WWNSzlUUDJZsKoHiSdhSaXjYnOmCUxwqpaW4C4A3wEiaRdBY9olu0FC+LAhLYTwXEjNYWvpIjbSbieVzEHG+EaXrGdh4qu2edOP6glnkR75oXWNi6wojMhfSVDSNKSX0hjgaVGd+4Vi8mXLtCNL2/4K0xjyR+inBAwW8keV5JRrRWllZYo2B0rhmw7FTlmI5nYAAVYbuUqpIKjHNmOFUeJ8fZkc+ddWOATgnA5DGT5DO1R47csQ0mMjdUG6ofH75/vu7uxzPWlSogjwWWvJYEK3PV9OXwMn3KeEe3nj6NMaKzTSEFFFYpgFVnjt1GvEbVzIE9HjuJZyTgJA6BV1nuzKFwOZ0nHKm/HOJGCBnVQzkrHGp2DSSMEQE9y6mBPkDSVujRjt45FVrhxcJcXAOOsuCqsCQCcEozK6R5wBEAN8Vy9RkX+v3+i9lxXkl9F4C0crlGjjknkkhRsq6xPpIyv2up+scKdwHA25U6ig0nalVv0xtHfqzMI5PuJg0D58MShcn2ZpzXRClFJMhmaxRWaoDFFZooAxXN7cE5xv4jY/EV1ooA4gOO8MPPst8RsfgK5iNc7ZjY+G2fdurfpqVWKVAaxg43IPsGP96y7AAknAAySdgANyTWaKYHG0vI5RmJ0kHijK4+Kk12qt8U/o+tJWMiJ6PKd+shCqSfFlIKN7cZ8xS6QTWRHpU0/UcvSYXZljJO3pEM3WaF+/UlfELWcpuKtr/g6sutFV/+tp4m3Au48ZPVKFuUB5MYgdMyH7qPHkDXX5WpueovNABYyG1lCgDnswDn3KeVKOaElaYaWPKKj2HEI541khdZEbdWU5B8feO8cxXetRGaKKKAFnST7DuPwT/6TVoqr9JvsK4/BP8A6TVorGfI0Iumb4tR+HtR8bqGpBrTpXYyS22mIKziWBwGbSCIp45GGcHBIQ91RBLdd9oP+oQ//wAUQaQMnVioPW3fqi/9Sv8AJWetuvVB/wBQn8lXrQUTaKg9ddeqD/qE/lo6669U/wD2E/lo1oKJ1Iz0sWRilpHJdspwzR6VhU+DTOQmfJdR8qW8Q4Je3Ux9Ktw1spGi3juFVX87hiAZPJBhfHNP4rq5RQsdhpUbACeEBR5AbD2CsMmaS+RFKK8ii86HyXUoluTHAOxrWBpGeVUbUiSO2lcBtwQmob6WFWi54jpUkAsQM4XAJ97EAe3NJbie+IJFnk42DXEQGfMjOB7s0ktOjN1J2r62M2WLdSk8aWyknOdGczN3kyE+QFcGnPllvsvv0a/BFHJp+vmzZRqk5lUvJE2Yo4wVMnpDJ81NIwDgINTdpdxjNXmoELTqoVbMqo2CrLCAB4ADYV06249Vb87F/GvRwxWONXZjJ2yVRUTrrj1Vvz0X8a262f1VvzsX8a21IVEqionW3Hqrfnov41gzXHqrfnov40a0FEuioRuLn1Nvz8P8aPSLn1Nvz8P8aWtBR04lw5Z4yj5G6sGU4ZHRgyOp7mVgD3jbcEUqtri4s10mL0iIfbQLhwOfahZvbvGT5KOVMRcXPqbfn4v41D4rJfMmmC20MxwZGmiOhe9lXkz+Gds7nlg45YQybvleuSoto6cJ6R29/wBaOrDxRlFDOmVZyup10uuVKbA5HfS/pJwr0CNruz+bEQaSWAHEEsaAs4Cco5NIOGTG/MEVL4VZzQIqLZvpXJ3uImZmJyzMxOWYsSSTzJqD07sL69tTDDbFC2QS00WAGBVicZOdBdQB93vyrjxKfLVev78FyrwWaGUMqsOTAMPYRkfoNb0uga4RFUWjYVQo+fh5KAB3+Arf0i59Tb89D/GvS1oyonVioXpFx6o356H+NZE9x6o356L+NPUgom0VE66f1V/zsX8ax11x6q356H+NGtBRLrNQjPceqP8AnYf5qBcXHqj/AJ2D+ajWgom1iofpFx6o/wCdg/mo9IuPVH/OwfzUa0FEysMoIIIBBGCDuCDzBHeKiekXHqj/AJ2H+as9fP6o/wCdh/mo1IKEkvQjSR6LdT2oXOhAIpo488xGJVLRr96rAeVbfKW4sRovSsyc0ughjRvFJwgYQuO5saG8jTjr7j1R/wA7D/NQLi49Uf8APQ/zVhPHjlxt+BSbE/odrdHrbO5a1lk7Tm3khYSHlmRAXjdufbxnz7q6PwC8hXNreNOeZjvArq3kskQVo/gw8q04n0cScZl4YueetZII5FPiJEYMD55rHDbfiEL6TC88P2rPLCJ08nIbTKuPttm8Q3OuScc0N4O/0LWl8kD/ANR+oYJxG1ms25a8dbAfMOu+PcatXD+JxTprgkSVPukYMPfjl7619KuCCr2TMDzBlgIPtBbBqscR6Eqz9bb2U9nN/iW08ERP+Zdehh7vfXRjzTr4okuK8D7pQ+LK4PhC/wDpNWqvMfQeMNFJbTQxypKhjWZpI4pV1banVCyvgc9OCa9OrSUrJNWHL21tRRSAKKKKACiiigAooooAKKKKACiiigAooooAKKKKACiiigAooooAKKKKACiiigAooooAKKKKACiiigAooooAKKKKACiiigBX0gsJZo1SPq8a1Zw+rDKp1BRp8WC58QCO+lcXRCTZmuZS2RJjUdJclGcPp06kJjTAAXA1DcEiiigDmvQh1cMLmTYAYORhuTuChUhmGAfeeeCHHD+EPGXLzvJkaUzzjHfg/bE4U5I5jwOKKKVAcbTowscyyiSQlc5yc6s52OdgN8nAySM555dUUUwP/9k="/>
          <p:cNvSpPr>
            <a:spLocks noChangeAspect="1" noChangeArrowheads="1"/>
          </p:cNvSpPr>
          <p:nvPr/>
        </p:nvSpPr>
        <p:spPr bwMode="auto">
          <a:xfrm>
            <a:off x="8923338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r-PK"/>
          </a:p>
        </p:txBody>
      </p:sp>
      <p:sp>
        <p:nvSpPr>
          <p:cNvPr id="27658" name="AutoShape 10" descr="data:image/jpeg;base64,/9j/4AAQSkZJRgABAQAAAQABAAD/2wCEAAkGBxISEhUUEhQWFhQUGBgYGBIYGRoaGxcaFxcYHxgXGRcaHSggGCAlHhoaIjEiJyk3Li4vGB8zODMsQyguLiwBCgoKBgYGDg8PGisZExkrKysrKysrKysrKysrKysrKysrKysrKysrKysrKysrKysrKysrKysrKysrKysrKysrK//AABEIAOoA1wMBIgACEQEDEQH/xAAbAAEAAwEBAQEAAAAAAAAAAAAABAUGAwIBB//EAEcQAAIBAwIEAwQIAwYDBgcAAAECAwAEERIhBRMxQSJRYQYycYEUI0JSYnKRoQczsRUkQ4KSorLR4URTVGNzwQg0g5Ojw9L/xAAUAQEAAAAAAAAAAAAAAAAAAAAA/8QAFBEBAAAAAAAAAAAAAAAAAAAAAP/aAAwDAQACEQMRAD8A/caUpQKUpQKUpQKUpQKUpQKUqLezkaUX33OB+EAZZyPQfuVHeg+cR4lFAjPK4VUUuSeyqMk464FV0XEwyhpROmd+WIpgFB6BnCZz54OPj1Pn2k4bHcWtxaLIqyzxuoJYaixU4Zh1P/Kvzv2s41xe8a1t7exuLa6ilV3uM/U7AhgHGzRkkMc/dAwaD9StTHICYZicHBKvrwR2IbOPhsa6xXJDBJAAx91h7r46gZ91sb6fLcE4OIfG+How52sQTIPDcjAx5K+dpEJ6qflg4IrOH8akvYXRYNM8R0SFm0pHIAGV1JBcggq6+DcMM43FBqqVSWIupkDNMke5BSOPdSpKsNcjMDhgRnSKkLw2Yf8Aa5j6MsGP0EQP70FnSq3nXEW8irKg6tGCrj15ZJ1f5TnyU1OgmV1DIQysMhh0IPeg6UpSgUpSgUpSgUpSgUpSgUpSgUpSgVCveJJG6R+9LJkrGOpC41OfuqMjLHzA3JAMuRwASegGf0r8/wDZac3N1xCZzljdJZj8MUC6ig9GZnz+Y0G0uJ5guqNEc4zo1EFh5KxGM+WcA+Y6174TxGO5hjmiJKSqGUkYOD2I7EdCPSonHuBi6C/XTwOuQJYHCNpbGpTlSCDgHpkYGMVL4Vw6O2hjghXTHEoVV64A9T1PrQS6q3uFN2qg7rG6kb7M5RlHkSVRj/lNWlcriBXGG+OehBHQgjcH1oKP2f4ZciFob4QSKMKpj1kvjOZZNfuuxwcDoQTk9p3CZpDCgPical1t3CsQrsR1JUA7dc9q6TkIAHkdi3RAF1N6DSoPz7dyKo/aPjsNsqi5YqX2isIPFLN5Lhdz2GBhR0LMKCxe4QOdCtczocbY0xnyLHCR9dwMvjsay/Er4w8RUyTqj3EJSSC1BllBiYNDqBRmIIeUatC48Iz3r7aWvEL9Rq/uVp9m2gYK7KO0k4B0g/diXvjUMVZQcD+jSwJaw26aFlk0jUuo4VPHJgkk6+pBOxoOfDbMu0wFozDWCDdy+caHOgGQjJ1HoOvarWTh2hSzJaRqoJY8rUAAMk5yuwrpwG/5kk4dSkgceA75CoqllYbOutWGR0xuAdqn8Ws+dDJHq0l1IDYzpPY474ONu9BUxQ5KrpiUuCV+qeEkDGSCHJBGRscH9DUJBeWzyiFOYuQ/K16h49WrDsFdCSNXR/e6b5qXY8Kf6R9IlSUy4IC87VboWADPGpwylgozldsnHUk24uEQsC2XO7BQSRtt4VyQMUEXgHH4rtSU1JIhxJbyDTLE3k6dvMEbEbg1bVgPbKxiuLuxlglMdxzHtzLGcOgaCWRC6H3gGj91hghz51oPZPjjXAlhnCrd2rcudF90kjKSp30SLhhnpkjtQX9KUoFKUoFKUoFKUoFKVwmnwdKgs3kMDHkWJ6D9/Q0HelQZhckeAwqfUO/9CtV811xGPcwQTqB/hyGOQ+gjkBQ/OQUF1PHqVlO2oEZ+IxX5XazNZX0vNIjt+JMrxzH3Ib6LZ4nPYMyt8Rt5kbzhftTbzScltcFx/wCGnXlyH1XfTIPVCRXDjto0ZeQQ/SLaUf3m10hj0A50anZzgANH9oAFdxhwtbLiSudDjlyjrEx327qftr+IfPByBOrN8Os4JoQbOVHg6CJxzYlI6qFJDxkdNOrC/drs1lONlgtiPPmyL/tEZx+tBcz3KJ7zAZ6Anc/AdTUG+4kEQyOywRL1mlwuB6Ken+b9DUVLC6+w1vbg+9y4zI3ydio/VDXm39krfmCWfXczL7ss7a9PqkYAjjPqqigok4rd3uRwyMxRNs3FLhTlx5wRHeTrsWAQb4FTeA+yVvDNJjVLLt9IupTqlmdgCIy32UC4JUYBBQbjOdfVTY3UcMBkldVDO7FmOMlpG0j1OMKB12FBanasxNxpg7yRoJDzEhVNgcNGHV8ltgzPnYHZd8YOJs9wZRrlBjt+0bA8yY9lKdQp+57zdCAMhvqcIE0n0i4TDgaY0BIMaHrqZD4mPffAGw7lgjzyxWpjaRtoI5TLIFJyXwxBAHV2UtjuQB3GbCyWWUB5sxhtxApwVHbmONy3mFOkdPFjUan2pt1DWEIUCOS8UuB0blwzSrnz+sjQ/wCWtRQUHtOoSJVjysk0kcKOrEFTIfE4IO+lQzYOx075qgtPaB7G6fhzo87MgltXjC8yYMSHWUthA6tli5wCu532Pb22F8jaobdrmMSwzx8tlDxPEVDxsjY1I6g7g5BdtulVXsrwu6v+IycTuf7vy15MFsGDOmD4ucvQZGfD1OvtgEhJt79buNeJAyCa2m5KxsoUKDMiToME69YONRJwQMAb5k8RuOT7QW+npdWrxuPMxMWjPxHiHzNaTi3LRRLeTIsUJD7+BNS7qzZJLEHcDPXBwSBjM2NvJc38V5IpQO393iYYdbeGKUNI6ndTJJKpx2GgHfNBvaUpQKUpQKUpQKUpQKy3Fbu8Xh7y2Eay3TMSEYjGTJh+pAOgDGM/ZFamq2ThjBmaGVotZyyYVkLHq2lhlSfQgHqQTvQQOCX1yLmW1uSkhWOOaOZV0Eq7OrI6ZIDBk2IOCD6GtDVfwzhSws8hZpJZca5nxqIXOlQFAVVXJwAO5JySSbCghcW4TBdRmO4iSRD9lhnB8weqn1G9UY4ZfWmPosv0mEf9muGPMUf+VcYJP5ZAfzCtTSgwtzcWEsoebncOvG8PMYiF3PYczeC49AS3w61fQRXyAaZoLhcbGRTEx9TJHqU/KMVcyxKwKsAynqpGQfiDVUvsvZjOiERZOTyS0OT5nlFc0HYXdyPetwfySgj/AHqtDdXJ923UfnlA/wCBWr6vBox0ef4c+Y/1eui8Lj/GfRpZGH6MxFBBuXuNhLPDbhuyDW/+V5PCf/tmqy1thAsjxwSXFxGHZHlOHdWOQIw+NHUKQoVfDnyzqLe0jjzoRVz1IAGfie9e5IlbZgCPIgH+tBXcEcTIs7K3MOoYfGUIYqyrjwgZB3HUY3NWlfFUAYGwHavtBV+0fD3mh+qwJomWWInYcyM5CscHCsMoT5MakcK4is8etQVIOl4296Nx7yOOxH6EYIyCDUyoN1wxWfmITHLgDmLjxAdFdTs4+IyMnBGaCdXGS2RjqKgt01Y3x5Z64rkjTjqI3/ECyZ+CkN/xV9Mkp6Io/M//ALKpz+tB9e3iUa2VAF8WtgPDjfOo9MVC4Wplka4YEKV0Qqdjy85ZyO2sgHH3UTocgdzw8uQZm1gHIjAwgIOxI3Lkepx3wKn0ClKUClKUClKUClKUClKUClKUClKUClRJrhixSPGoY1OfdTPQYHvMeuPLckbZj30kEIDTynxHA1MfEfurGuAx9AM0FnSqT6USpa3jnz2DqVVvIFZCGUHzAHz6VK4PxmK5jR0yNY9xgVYEZDLv1IIIOMjY0FjSlKBSlKBSleDIo2JGfLNB7pSlApSonFo3aCVYyRIY3CkbEMVOCCdgc9KDuJ01adS6vu5Gf0610qjsiocQJBGLfSCCG8YbGSXiK+HfbUW1Fj071bQHquc6Tse+CNs0HalKUClKUClKUClKqeP+0EVqAG1STP8Ay7aMapZT+FPId2Ow7mgsp5lRSzkBVBJY9AB1NVz3MrjVlbePs0gBkPrpJ0x+mcnzA6VSyW97cmI3CiJGfJtw+MFUZlDMgLNhlByHAOndanCNklKIIzIFDMY4RlQxIXU8ku+dLY/LQdPq/tX7k+euBf2VBXq4imjjaSO6aTA2V0iZWPYfVqh3OB71d4lmdQyTRkMPtQn9DiQY8qpOM8PZTGWtIH1SL4oW5crFQz4AIA+wOsnag68Q4pcWMKqYlmllbREY2P1kzAsS6EZVRhmOksQq9KnezlhEuqUyc+4baWdhhgevLCH+Sg7Jt5nJJJycfEVPEFzO9s0MOI7e93+snY6wrFvGdMYAYSN1bHetbLdAEG5j5LAbXCNqj+HMwCo9HUL8aD884N/bHD7y9H0A3ZupS6XXMCjG+gMx6IAfd2xg4rd+y1nHbWsdrJKkkq6jKQR/NldpHx3Hjc479KseJSSCCXB8XLbTIvnpODjz7+X9KjcZ4ZM1uIbJ4ogQVPMQyKUZSDjDA6snVknffPWgsLOUhmjY5ZMEHuyNnBPqCGB+APepdVCyhJ40JZiI+WX0k5YjV4yBhfDGTvgeNfMV29oeLpZ201xJ7sKFiB1Yjoo9ScD50ET2k9qIbPQjBpJ5jphtoxqkkPoOgA7sdhUVVunAa9uEtVPS3hZc4+69xIMse/gC48z3w38KpzLHfcbvSTIdYDYzyoYl1OIx+2Pwepr9AsI9WlpEt0klUuIiOZIVGM5ckFyNS5wMAnGT1ISrbg9owBCLKOzuxm/3OWqUvC4BsIYv9C/8qzMvDoWmYW2m0vgvMR0/lzoCN2QYEyZwrZGpM7EZBOh4DxE3ECyMuh8skkfXRJGxWRc9wGU4PcYPeg9/2Rb9oowfNVCn9Rivn9n4/lyyp6atY/8AyBsfLFTqUFcz3SfZjlHfBMbfIHUrH4sorz/bKj+ZFPGfIxM/+6LWv71Z0oKh+OqdoYppWPQCNkX4tJKFUAdTuTscA9Km8OhdVJkIMjnU+nOkHAAVc9gABnvjPepVKBSlKBSlKBSlKCj9rOMvbxokCq91cPyoEbOnWQSXfG+hFBZsdhjvWb9muHQ2vELt5naS50QRiRstJKGUvI6ooJALYGFGAIwKl3cuv2ggjb3YrCWVfzSTqh/2rUW+ujBFdcRCTyXCzPDyocEmOOTRHGVKsNIxryBkF2IO5FBsXu42wGLISRpLKy+LtgsME+lVnFeBmSdLhYkM6AAPzpY1YKSV5kaLiQKxLAHO5O4qgvvaCe6uYuFlDBK6NJdMdL/UgbCE6dLFycZKjThts4q69mbGH+8ROiyNbTGLmyDW7q0ccqanbLMQkqqSepWgu+F2fJiVNWojJZ+mpmJZmx2yxJx2qB7R3vL5IRdcnMVgudIA9wu7YOlRzBk4J32BrtdcLKjVasIpB0X/AAn/AAvH0AP3lww8z0Nbw+/jui5dWj5qfR3VtjHLG0gePV0JOvII66Qe4oPMnDZpLiVZ/o7LPCmY2iaRSI3kyN5BnHMXfHfoKqpeA3th4uHuGhHWxlZnix35bEGSHboAWXzA61Yjikwcc1QZY5liCJjMqGMGRgM5HQyY6YVR1zjUxSBgGUggjII6EHoaDHezXtHDM5iizbXIGWsJsBWH3oiMjSezJkdyu9aO3YN4AXiYf4Xh2HmuQQV/KcD06VVe0vs5bXBRJ0zG7eFwdLwTdVkjcbpqIwcHGrTt4jVZJ9PshpuEbiFovuzoP71F13dBjm4H2k8XpQbS3gVBhRgdepJJPUkncn1NZr+Jvs9NxDh8lvAVEjMjDWcKdDgkEgHHT9QKncF43HcJrt5VuIxs2CBKh+66HG/ocH41Zx30ZONQDH7DeFv9LYNB+Mfwj9pLe2iuOE8RKRsski/WEBHDeGSMsds5zjPUNUj25v8Ah/DoI0sJTNec6EwjnNM0Sxn3QSx5aFSyaR72voe2p9uf4U2nEpefqeCc4DOgBV8DALIe4AxkEeuapPZr+F9hYzrJre9uIzlIvCERh0d8Z04O+WPwBOKC19vrkwG2mQ6Xh4jEi/kuIvro/nqJ9NvIVu7CBVBK7cxi5H4mAz/SvzXiMn065iC/W21hKbiace5Pd9IoIj9oKSEHptnbf9OsoikaKTkqoBPmQNzQdqUpQKUpQKUpQKUpQKUpQKUpQYf2zspY722vrdC8kaPG0QxmaPdmiXP29JZ18zFjvV3wW8trnVNay4Ln61BgEOoA+sjYakcDAPQ4AznAq0v7QSoUJI6EOvvIwOVZc7ZBwd9vPNQ4rsZEV0qh84ViPq5T2KE9G/AdxvjUPEQxntzwGeC7h4lZOHukBR7eQnNxGc+CNVGzDPQADuTsczvY+DibyvJdW6WqSTPPIOaJHkbQscUahfCqKipk5ySg23NbWK3RfdVVz1wAP6V1oFZvgcSm84kuAUaSEspGRrNtHqGPyiP9auL/AIgI/CBrlPuwr7zep+6vmx2H7Vy4Hw4wRnWQ0sjtJK4GAzt1x6KAqj8Kig4z8GVHE1uiJMo09MCRDuY2IBIGQCCOhHcEg8o5WXU8ClhnMtocK6sdy0eTpBPXSTpb3gRuWvKgcYAWN5dLF4kZl0bOcDOkE7HOOh2oIt5xGKe3mMbAtGuoocq8bp4l1ofEhyAdxVzWRmia6hj+k2688ggmFwzxLqOoiRSDgqNsHcsMr1xPiZ1OI7sEnpHcIC3oBjlv82yd6CRxP2atp3ErJpmHSeNmjlHpzEIJHocj0rwvDLlRpFyJV8riJWPw1RlM/ME+eakmS7HSOBvXmuv7cpv618Mt5/3UA9ec5/bkigi/2VIeqWg9eST+2of1rjxWK3hjzezDle6IcBI2J6IsS+KUnpoJbPlXviEF0QTLeR2yfeijUMP/AKk5Zf8AZVNaXliknMs4pb+5IwLhSZcDuPpMh5Ua+YU+exOaC34TbSTukskZggizyLUgBs9ObKo2UjfSgOwbLb4CfeI+1kEchhhD3NwuM28ADsmenMYkJEPzsPTNRjwa8u//AJ2YQxHrZ2rEas9pbkgO3wQKPU1fcM4ZDbRiKCNI416IgAHx26n1oK23fiMm7LbW69lJed8epBjVT6DUPWrCKK4A8UsbH/0yv/7DiptZ32kup2nt7WCTkmcSu9wFV2VYdGUQOCupi43IOArbUFxFcsGCyLpJ90g5VvQHAIOOxHwzg1KrIcPa+Th05vypnj5pjZdOWC7wsQgC69QGABvttWuWg+0pSgUpSgUpSgUpSgV5kjDAqwBB2IIyCPIg9a9UoIacOVf5ZdPRWOB8EbKj5CvrWOfekkYeWrR+8YU/vUulBxtrVIwQihc7nHUnzJ6k+prtSlApSlB8Ar5IgYYYAg9QRkfpXqlBC/sqHtGF/Llf+HFc34LCeofb/wA2X/8AurGlBVx+ztoG1/R4i/3ygZv9TZNWYFfaUClKUCofEeGpOF15DI2tHU6WRsEZUj0JBB2IJBBqZSgrY+EZKmWWSbQQyh9AUMOjaY0UMR1GrODuMVZUpQKUpQKUpQKUpQKUpQKUpQKUpQKUqsmEbI8s+DGoY6TuqomcsV+0TgnfpsB6hZ0rJfS1KRTwQS2z/SI4mhdBGZFdlDZQEqw0trDdRo7eIVraBSlY3i/txmU2vDYvplyNmKnEEG+MzS9NvujfYjY0GrvLuOJDJK6xooyXchVA9SdhWbj9r2uTjh1u9wv/AIlzybf1xIQXkx+BCPWovDvYYyus/FZvpkwOVixpt4Tv/Li21EA41NufKtoqgDAGAOgHagpYuHXb4M91o847dFVfgXkDufiumuw9n4PtCR89eZLK4P8AlZyP2q1pQUUnsdw9utrFnzC4P+obioU/sWF3tLu6tn7YlaZPgYpy4x6DFaqlB+fH21uOHTJBxhFEch0xcRhB5THylQ7xHHXt8gTW/jcMAQQQRkEbgg9CD3qm9s+BJfWc1u4B1odBxnS4BKMPgcfvX5X/APD/AO18jM3DpiSEUvCT9nSRrj+G+R5Yb0oP2+lKUClKUClKUClKUClKUClKUClKUCocDqCYmxnchT9tCeo88Zwf+oqZXC7tElXTIoYZyPMHzBG6n1G9Bzh4dErBgDlfdyzMF2x4QxIXbbbtUTj3tHbWagzyBWb3Ih4pJD5JGPEx+ArxJ7ORkFedc6TtpFxL08tWrX++a68J9nbW2JaGFVdvelOWkb80rku3zNBmJbK/4qfr9djYn/ABAuZx5SsMiFT90HPnWt4PwiC1iWG3jWONeir/AFJ6sfU71OpQKUpQKUpQQePX/wBHtp58Z5MUkmnz0IWx+1ZD+DHEBcWBmaTmXDyyGeQnJLajoH4QE04XYDsK3UsYZSrDKsCCD3B6ivxHiP8ACbiFlcNLwi4xGx/lmRo3UfdLdHA7E7+hoP1z2n43FZWstxKwCxqSBtlmx4UXPUk7AV+b/wAAfZ2H6Mb94/7xI8iLJlvcyMgLnT7wO+M7Y86p4f4U8Vvplbid2eUu+OYZH9Qq40L+b4beX7Vwrh0VtCkMKhI41Cqo7Af1Pcnvmgl0pSgUpSgUpSgUpSgUpXgyLnGRnyzQe6UpQKUpQKV8ZgBk7Ad6g3HEwq6hHKw9FHbz1Eafnign0qrj42pGeXJ56fq8geZAfp69PWuq8TBXUEbT97VFj4Z5lBPpUOK+LDKxuw8w0RH6iSiX2ZBGY3BILZJTAAxucOT1IHT/AN6CVJIFBZjgAEknsB1NVi8TlGHeArCftlhrUffkjx4V+DEjuBvj3xnLKqAlQzLqIxnTzEBUZ89Q+Wa5CGRnaFpW0KAxbC6mD5ARjpxgYboAcad+uQt6VB4K7GFAx1MFUFvvZVSCfXBGfWvq35LOoiclDg7x+QIIy/Qg0E2lQpuIaPejZc9MtEP6yV4l4oFAZkYA9Dqi3+Hj3oLClVU3G1Ufy5Cfu5jBHxBcafnUmLiIIBZJEB+8uMfHBP69KCZSlKBSlKBSleFkU9CD8DQe6UpQUx4kss8kQ1FYcB2BCqHIDBGfOc4IOkZ674yM84/aG05xtcjWMA6ULRgtghTIF0K3iXwnB8S+YqouY2SV4ASrzTSlWBAbRPDq56ebRlGTHYH1GZ1lww2zsc6ojI0x1DxmWRQrkhFI0HxHoN2x0UUFvIeVJGB7kpZNP3WCMwYeQwjAj1Hrn1f3QAZATqIxkdVLDbHm3cAft1qLxBDgTHxhR4VXJGlu4xuxJ09O2QBucw7S9traNnaUEa2VcDdm6MFRftFgRgDfA86CVbRTE6S2NKqcvuxzqByqFVUkrnuB+w83sMSEK8iBm3AZYug6ndcmocctzOWO9tGxGdxzmA6KSQVgGO27+InwV3gjt7UXEkhCJFp1yEt7oQHUxyWc5Zt2JNBwe038DhvIQuYmHwiJMUh9GAFd7ZmRclDLFvh4tSSLvuHhyCCO+g5z9kVjR7TX80YuvoMQsJCCo5h+kGIsF53L91tiG0kb/vWr9kXdZbqFm1LE6BGJJOGjRtLMd2KliMkk6eXknqQ+cUkBTMcy6QyuyuuWXQcgsnhZgMDIOG75OMGZb20yJIf5kpjUK5RVDuqYLlQRp1HGR5AfKTw9S0SSuzayAX3OAftJo90Y3XpnbPXepdhGViRT1VVH6Cg4z8MRjrH1cn/epsfn2cejAiq25M6TxuVXOhkeQnTG65BXsWjfOcdtyMnIxoKUFbfOWT+WQd8amUA5G4yhZt/QHfBqhHFmduWFfnHIdirAFSFyNIBaPbHixgbkFulak2kf3F/QV6NumNOldI+zgY/SgixzlU2TPm2pAmfjnIHyzjtVdw1J3aZsBGkcZm2ZdCqAohUjLfa8TDGSTuMKLpbVBuEXb0G3wrtQVz8PEaO0KhpirYd/EzNg4DMd8Z7ZAHbFQ+KQv4pEblYQZkaMOBpcM4KZyQyjSSNxgY9L2o1+mV9AyE/BXUn+lBR8OdUjQSyklRhYowS+O2QmWHwXp0JbGa6XQkYDwGJCfCNpJ3b8KklI/PUSds5C1PukMehlZi7OgILEhwzDX4c4GFy22MafLIND7UTsbtUYkQpBJM4X3nKMmEA7jxFmXoSIgcjIISUs1zl5I181d2nb5l20ofRVx61PsoY5AeXIpKnB0rGdJx5qKxEHtVe2winvrOCOykZFaRJWeS25mNDS57bjOAOvwB2N5YRSyqyn3oiwkDEEAMpUrIDqUeI+h7g0Hq5jnyyajgKp1x+8NTH/AA31dlI2bO+wz0tLW7V9u+M48x0yD3328x3xVB9OuLdgZQZ4wMGRAObp7l41GJMfej88FB1rpe3EEvLmjkVgdRUDxamAzgLuclVIyBnyoLK0+u1u+6h3RUPQCNirEjuSyk79BjHfMK39obSeVoEILKNXjVkVgMZMbMvjxqXdc41LvuKk2kfLRpM4STxsjk7E7Ag77kaQV7n1JzU3fBGncPraMJzWhaIDWrTgBy2tQemrTgfa6gqDQWtnxICc27agSpeMtg61UgNpYE6wCw6+IZ3G4JVU8IYzXEbYwYWuDIAciMkiJY8+b6GkI7H4glQaDiPDY5wvMXdDqRxs0bYI1I3VTgkeoJByKrJbSQeGd1kUMHWZ1AwwGBqAGkMOuem+wBFX9KDPXcx5elJY1CBdIDoD4CCAAQ+elROCWQ5rjctlnSQ6vFHIdRIkbxkBmIwmAcAn3hnVhR5CoklmDgYBAOVByCh/Cw3H/Xy2oKLhnHEug30JvsfVs8TKnhc5kQPpEkZyFLKTjA65rpxXhivFJqVnhmR4po1yW5RLaHjA7rk+FdyGyMkAG0teERowbGNKsqqCdKhmDPt3yQDv5VY0GC9m7VY4oUmWN3gjWKOckcqeOMnlSRSEEK+/iQkHIPvAA1qOF8OZHMjaVJzhFJbdiup2YgaiQiADGFCgCu03CkLMyFo3bdmQjDHzZGBRj6kZ9a5x8MZehjA/9Ig/PQ4B/SgnSaF8TaQfM4H71ya9H2Vd/wAo2+TMQD8jXiOzI6FAfNY8H5kk0uLHUrDUWYg4LHw5xtlFwp/Sg5DjMe4wwYfZI9QNiMhtyBhSTuNqkLNIdxGAPxNg/ooYfvUG54UXVA2CEZm0E+8roylAwUYADbeZAz518/s9hhYgEiLZaDSApHhyAfs5wdgMEtv3oJ0PEUY6cgHy1Ken5ScfOpHNGSPIA57YOf8AlVRb2Mx1CTSVLEqMrhV7DSI9sfmJ9aiwtqk0avAWZVz0yoUnO+Su4wM7d870Fw3EF1aVwW6Y1KN/mc/oDX2S5kXdo8j8DasfEEA/oCfSoL2U2tAAvKGQ8eVIYdvDy1x8j+tfDw0soFwBNjOFI2XIABBPUjBwx33NBJHGEJCqGZj9kY77jxEhTt2zmpC3q/aDJ+YYH+oeH96gDhbiIoCuS0jn7uZGY4OVOoKTt06YqeLPHusy/A5H6NkD5YoOkSp7yhfiMf1FVl9w9hIZVCsOpDNpKHSobS2CCrBVypwMqDnNS5LIk5zGT94x+L9Qwrg/C2bq0fowiBYfAuzD9qDG+0nC4riM26qqQTPEbiVB4NETalgh0gGWVzt4c4GcnZVOoFpJjmYCO/hRDusSqrclXUHDYY6j5FsA4GTY23DUVtZy8mMcxzkjPXSPdQHyUAVMIzQZq643DHMsM7EPIYoweW5TmtnTrdQUiZ8jSurOAvnUW+h03GUyhjy8kgzjUUKxKZFGGJDE/WKW2A+0M3svB0LFsZ1MrkFmGHVdIdSDkHSAPlUqC1C4GAFByFHTP3ierHv/AM6Cqjk+rVGliYALvqVsFcYORp6EDsa+W9hIwCRvyYlBGY1ALamyQmoeAeoHfw4xmr7SPIV9oI1hYxwJoiQIuScDuWOWYnqSTuSdyaVJpQKUpQKUpQKUpQKUpQKUpQKUpQeXXII6ZHWs3AsZEUQP1yzy6gCNYxrLOw+6QUx28ceMeGtNXMQqGLaRqIALYGSB0BPUig6UpSgUpSgUpSgUpSgUpSgUpSgUpSg//9k="/>
          <p:cNvSpPr>
            <a:spLocks noChangeAspect="1" noChangeArrowheads="1"/>
          </p:cNvSpPr>
          <p:nvPr/>
        </p:nvSpPr>
        <p:spPr bwMode="auto">
          <a:xfrm>
            <a:off x="8923338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r-PK"/>
          </a:p>
        </p:txBody>
      </p:sp>
      <p:sp>
        <p:nvSpPr>
          <p:cNvPr id="27660" name="AutoShape 12" descr="data:image/jpeg;base64,/9j/4AAQSkZJRgABAQAAAQABAAD/2wCEAAkGBxISEhUUEhQWFhQUGBgYGBIYGRoaGxcaFxcYHxgXGRcaHSggGCAlHhoaIjEiJyk3Li4vGB8zODMsQyguLiwBCgoKBgYGDg8PGisZExkrKysrKysrKysrKysrKysrKysrKysrKysrKysrKysrKysrKysrKysrKysrKysrKysrK//AABEIAOoA1wMBIgACEQEDEQH/xAAbAAEAAwEBAQEAAAAAAAAAAAAABAUGAwIBB//EAEcQAAIBAwIEAwQIAwYDBgcAAAECAwAEERIhBRMxQSJRYQYycYEUI0JSYnKRoQczsRUkQ4KSorLR4URTVGNzwQg0g5Ojw9L/xAAUAQEAAAAAAAAAAAAAAAAAAAAA/8QAFBEBAAAAAAAAAAAAAAAAAAAAAP/aAAwDAQACEQMRAD8A/caUpQKUpQKUpQKUpQKUpQKUqLezkaUX33OB+EAZZyPQfuVHeg+cR4lFAjPK4VUUuSeyqMk464FV0XEwyhpROmd+WIpgFB6BnCZz54OPj1Pn2k4bHcWtxaLIqyzxuoJYaixU4Zh1P/Kvzv2s41xe8a1t7exuLa6ilV3uM/U7AhgHGzRkkMc/dAwaD9StTHICYZicHBKvrwR2IbOPhsa6xXJDBJAAx91h7r46gZ91sb6fLcE4OIfG+How52sQTIPDcjAx5K+dpEJ6qflg4IrOH8akvYXRYNM8R0SFm0pHIAGV1JBcggq6+DcMM43FBqqVSWIupkDNMke5BSOPdSpKsNcjMDhgRnSKkLw2Yf8Aa5j6MsGP0EQP70FnSq3nXEW8irKg6tGCrj15ZJ1f5TnyU1OgmV1DIQysMhh0IPeg6UpSgUpSgUpSgUpSgUpSgUpSgUpSgVCveJJG6R+9LJkrGOpC41OfuqMjLHzA3JAMuRwASegGf0r8/wDZac3N1xCZzljdJZj8MUC6ig9GZnz+Y0G0uJ5guqNEc4zo1EFh5KxGM+WcA+Y6174TxGO5hjmiJKSqGUkYOD2I7EdCPSonHuBi6C/XTwOuQJYHCNpbGpTlSCDgHpkYGMVL4Vw6O2hjghXTHEoVV64A9T1PrQS6q3uFN2qg7rG6kb7M5RlHkSVRj/lNWlcriBXGG+OehBHQgjcH1oKP2f4ZciFob4QSKMKpj1kvjOZZNfuuxwcDoQTk9p3CZpDCgPical1t3CsQrsR1JUA7dc9q6TkIAHkdi3RAF1N6DSoPz7dyKo/aPjsNsqi5YqX2isIPFLN5Lhdz2GBhR0LMKCxe4QOdCtczocbY0xnyLHCR9dwMvjsay/Er4w8RUyTqj3EJSSC1BllBiYNDqBRmIIeUatC48Iz3r7aWvEL9Rq/uVp9m2gYK7KO0k4B0g/diXvjUMVZQcD+jSwJaw26aFlk0jUuo4VPHJgkk6+pBOxoOfDbMu0wFozDWCDdy+caHOgGQjJ1HoOvarWTh2hSzJaRqoJY8rUAAMk5yuwrpwG/5kk4dSkgceA75CoqllYbOutWGR0xuAdqn8Ws+dDJHq0l1IDYzpPY474ONu9BUxQ5KrpiUuCV+qeEkDGSCHJBGRscH9DUJBeWzyiFOYuQ/K16h49WrDsFdCSNXR/e6b5qXY8Kf6R9IlSUy4IC87VboWADPGpwylgozldsnHUk24uEQsC2XO7BQSRtt4VyQMUEXgHH4rtSU1JIhxJbyDTLE3k6dvMEbEbg1bVgPbKxiuLuxlglMdxzHtzLGcOgaCWRC6H3gGj91hghz51oPZPjjXAlhnCrd2rcudF90kjKSp30SLhhnpkjtQX9KUoFKUoFKUoFKUoFKVwmnwdKgs3kMDHkWJ6D9/Q0HelQZhckeAwqfUO/9CtV811xGPcwQTqB/hyGOQ+gjkBQ/OQUF1PHqVlO2oEZ+IxX5XazNZX0vNIjt+JMrxzH3Ib6LZ4nPYMyt8Rt5kbzhftTbzScltcFx/wCGnXlyH1XfTIPVCRXDjto0ZeQQ/SLaUf3m10hj0A50anZzgANH9oAFdxhwtbLiSudDjlyjrEx327qftr+IfPByBOrN8Os4JoQbOVHg6CJxzYlI6qFJDxkdNOrC/drs1lONlgtiPPmyL/tEZx+tBcz3KJ7zAZ6Anc/AdTUG+4kEQyOywRL1mlwuB6Ken+b9DUVLC6+w1vbg+9y4zI3ydio/VDXm39krfmCWfXczL7ss7a9PqkYAjjPqqigok4rd3uRwyMxRNs3FLhTlx5wRHeTrsWAQb4FTeA+yVvDNJjVLLt9IupTqlmdgCIy32UC4JUYBBQbjOdfVTY3UcMBkldVDO7FmOMlpG0j1OMKB12FBanasxNxpg7yRoJDzEhVNgcNGHV8ltgzPnYHZd8YOJs9wZRrlBjt+0bA8yY9lKdQp+57zdCAMhvqcIE0n0i4TDgaY0BIMaHrqZD4mPffAGw7lgjzyxWpjaRtoI5TLIFJyXwxBAHV2UtjuQB3GbCyWWUB5sxhtxApwVHbmONy3mFOkdPFjUan2pt1DWEIUCOS8UuB0blwzSrnz+sjQ/wCWtRQUHtOoSJVjysk0kcKOrEFTIfE4IO+lQzYOx075qgtPaB7G6fhzo87MgltXjC8yYMSHWUthA6tli5wCu532Pb22F8jaobdrmMSwzx8tlDxPEVDxsjY1I6g7g5BdtulVXsrwu6v+IycTuf7vy15MFsGDOmD4ucvQZGfD1OvtgEhJt79buNeJAyCa2m5KxsoUKDMiToME69YONRJwQMAb5k8RuOT7QW+npdWrxuPMxMWjPxHiHzNaTi3LRRLeTIsUJD7+BNS7qzZJLEHcDPXBwSBjM2NvJc38V5IpQO393iYYdbeGKUNI6ndTJJKpx2GgHfNBvaUpQKUpQKUpQKUpQKy3Fbu8Xh7y2Eay3TMSEYjGTJh+pAOgDGM/ZFamq2ThjBmaGVotZyyYVkLHq2lhlSfQgHqQTvQQOCX1yLmW1uSkhWOOaOZV0Eq7OrI6ZIDBk2IOCD6GtDVfwzhSws8hZpJZca5nxqIXOlQFAVVXJwAO5JySSbCghcW4TBdRmO4iSRD9lhnB8weqn1G9UY4ZfWmPosv0mEf9muGPMUf+VcYJP5ZAfzCtTSgwtzcWEsoebncOvG8PMYiF3PYczeC49AS3w61fQRXyAaZoLhcbGRTEx9TJHqU/KMVcyxKwKsAynqpGQfiDVUvsvZjOiERZOTyS0OT5nlFc0HYXdyPetwfySgj/AHqtDdXJ923UfnlA/wCBWr6vBox0ef4c+Y/1eui8Lj/GfRpZGH6MxFBBuXuNhLPDbhuyDW/+V5PCf/tmqy1thAsjxwSXFxGHZHlOHdWOQIw+NHUKQoVfDnyzqLe0jjzoRVz1IAGfie9e5IlbZgCPIgH+tBXcEcTIs7K3MOoYfGUIYqyrjwgZB3HUY3NWlfFUAYGwHavtBV+0fD3mh+qwJomWWInYcyM5CscHCsMoT5MakcK4is8etQVIOl4296Nx7yOOxH6EYIyCDUyoN1wxWfmITHLgDmLjxAdFdTs4+IyMnBGaCdXGS2RjqKgt01Y3x5Z64rkjTjqI3/ECyZ+CkN/xV9Mkp6Io/M//ALKpz+tB9e3iUa2VAF8WtgPDjfOo9MVC4Wplka4YEKV0Qqdjy85ZyO2sgHH3UTocgdzw8uQZm1gHIjAwgIOxI3Lkepx3wKn0ClKUClKUClKUClKUClKUClKUClKUClRJrhixSPGoY1OfdTPQYHvMeuPLckbZj30kEIDTynxHA1MfEfurGuAx9AM0FnSqT6USpa3jnz2DqVVvIFZCGUHzAHz6VK4PxmK5jR0yNY9xgVYEZDLv1IIIOMjY0FjSlKBSlKBSleDIo2JGfLNB7pSlApSonFo3aCVYyRIY3CkbEMVOCCdgc9KDuJ01adS6vu5Gf0610qjsiocQJBGLfSCCG8YbGSXiK+HfbUW1Fj071bQHquc6Tse+CNs0HalKUClKUClKUClKqeP+0EVqAG1STP8Ay7aMapZT+FPId2Ow7mgsp5lRSzkBVBJY9AB1NVz3MrjVlbePs0gBkPrpJ0x+mcnzA6VSyW97cmI3CiJGfJtw+MFUZlDMgLNhlByHAOndanCNklKIIzIFDMY4RlQxIXU8ku+dLY/LQdPq/tX7k+euBf2VBXq4imjjaSO6aTA2V0iZWPYfVqh3OB71d4lmdQyTRkMPtQn9DiQY8qpOM8PZTGWtIH1SL4oW5crFQz4AIA+wOsnag68Q4pcWMKqYlmllbREY2P1kzAsS6EZVRhmOksQq9KnezlhEuqUyc+4baWdhhgevLCH+Sg7Jt5nJJJycfEVPEFzO9s0MOI7e93+snY6wrFvGdMYAYSN1bHetbLdAEG5j5LAbXCNqj+HMwCo9HUL8aD884N/bHD7y9H0A3ZupS6XXMCjG+gMx6IAfd2xg4rd+y1nHbWsdrJKkkq6jKQR/NldpHx3Hjc479KseJSSCCXB8XLbTIvnpODjz7+X9KjcZ4ZM1uIbJ4ogQVPMQyKUZSDjDA6snVknffPWgsLOUhmjY5ZMEHuyNnBPqCGB+APepdVCyhJ40JZiI+WX0k5YjV4yBhfDGTvgeNfMV29oeLpZ201xJ7sKFiB1Yjoo9ScD50ET2k9qIbPQjBpJ5jphtoxqkkPoOgA7sdhUVVunAa9uEtVPS3hZc4+69xIMse/gC48z3w38KpzLHfcbvSTIdYDYzyoYl1OIx+2Pwepr9AsI9WlpEt0klUuIiOZIVGM5ckFyNS5wMAnGT1ISrbg9owBCLKOzuxm/3OWqUvC4BsIYv9C/8qzMvDoWmYW2m0vgvMR0/lzoCN2QYEyZwrZGpM7EZBOh4DxE3ECyMuh8skkfXRJGxWRc9wGU4PcYPeg9/2Rb9oowfNVCn9Rivn9n4/lyyp6atY/8AyBsfLFTqUFcz3SfZjlHfBMbfIHUrH4sorz/bKj+ZFPGfIxM/+6LWv71Z0oKh+OqdoYppWPQCNkX4tJKFUAdTuTscA9Km8OhdVJkIMjnU+nOkHAAVc9gABnvjPepVKBSlKBSlKBSlKCj9rOMvbxokCq91cPyoEbOnWQSXfG+hFBZsdhjvWb9muHQ2vELt5naS50QRiRstJKGUvI6ooJALYGFGAIwKl3cuv2ggjb3YrCWVfzSTqh/2rUW+ujBFdcRCTyXCzPDyocEmOOTRHGVKsNIxryBkF2IO5FBsXu42wGLISRpLKy+LtgsME+lVnFeBmSdLhYkM6AAPzpY1YKSV5kaLiQKxLAHO5O4qgvvaCe6uYuFlDBK6NJdMdL/UgbCE6dLFycZKjThts4q69mbGH+8ROiyNbTGLmyDW7q0ccqanbLMQkqqSepWgu+F2fJiVNWojJZ+mpmJZmx2yxJx2qB7R3vL5IRdcnMVgudIA9wu7YOlRzBk4J32BrtdcLKjVasIpB0X/AAn/AAvH0AP3lww8z0Nbw+/jui5dWj5qfR3VtjHLG0gePV0JOvII66Qe4oPMnDZpLiVZ/o7LPCmY2iaRSI3kyN5BnHMXfHfoKqpeA3th4uHuGhHWxlZnix35bEGSHboAWXzA61Yjikwcc1QZY5liCJjMqGMGRgM5HQyY6YVR1zjUxSBgGUggjII6EHoaDHezXtHDM5iizbXIGWsJsBWH3oiMjSezJkdyu9aO3YN4AXiYf4Xh2HmuQQV/KcD06VVe0vs5bXBRJ0zG7eFwdLwTdVkjcbpqIwcHGrTt4jVZJ9PshpuEbiFovuzoP71F13dBjm4H2k8XpQbS3gVBhRgdepJJPUkncn1NZr+Jvs9NxDh8lvAVEjMjDWcKdDgkEgHHT9QKncF43HcJrt5VuIxs2CBKh+66HG/ocH41Zx30ZONQDH7DeFv9LYNB+Mfwj9pLe2iuOE8RKRsski/WEBHDeGSMsds5zjPUNUj25v8Ah/DoI0sJTNec6EwjnNM0Sxn3QSx5aFSyaR72voe2p9uf4U2nEpefqeCc4DOgBV8DALIe4AxkEeuapPZr+F9hYzrJre9uIzlIvCERh0d8Z04O+WPwBOKC19vrkwG2mQ6Xh4jEi/kuIvro/nqJ9NvIVu7CBVBK7cxi5H4mAz/SvzXiMn065iC/W21hKbiace5Pd9IoIj9oKSEHptnbf9OsoikaKTkqoBPmQNzQdqUpQKUpQKUpQKUpQKUpQKUpQYf2zspY722vrdC8kaPG0QxmaPdmiXP29JZ18zFjvV3wW8trnVNay4Ln61BgEOoA+sjYakcDAPQ4AznAq0v7QSoUJI6EOvvIwOVZc7ZBwd9vPNQ4rsZEV0qh84ViPq5T2KE9G/AdxvjUPEQxntzwGeC7h4lZOHukBR7eQnNxGc+CNVGzDPQADuTsczvY+DibyvJdW6WqSTPPIOaJHkbQscUahfCqKipk5ySg23NbWK3RfdVVz1wAP6V1oFZvgcSm84kuAUaSEspGRrNtHqGPyiP9auL/AIgI/CBrlPuwr7zep+6vmx2H7Vy4Hw4wRnWQ0sjtJK4GAzt1x6KAqj8Kig4z8GVHE1uiJMo09MCRDuY2IBIGQCCOhHcEg8o5WXU8ClhnMtocK6sdy0eTpBPXSTpb3gRuWvKgcYAWN5dLF4kZl0bOcDOkE7HOOh2oIt5xGKe3mMbAtGuoocq8bp4l1ofEhyAdxVzWRmia6hj+k2688ggmFwzxLqOoiRSDgqNsHcsMr1xPiZ1OI7sEnpHcIC3oBjlv82yd6CRxP2atp3ErJpmHSeNmjlHpzEIJHocj0rwvDLlRpFyJV8riJWPw1RlM/ME+eakmS7HSOBvXmuv7cpv618Mt5/3UA9ec5/bkigi/2VIeqWg9eST+2of1rjxWK3hjzezDle6IcBI2J6IsS+KUnpoJbPlXviEF0QTLeR2yfeijUMP/AKk5Zf8AZVNaXliknMs4pb+5IwLhSZcDuPpMh5Ua+YU+exOaC34TbSTukskZggizyLUgBs9ObKo2UjfSgOwbLb4CfeI+1kEchhhD3NwuM28ADsmenMYkJEPzsPTNRjwa8u//AJ2YQxHrZ2rEas9pbkgO3wQKPU1fcM4ZDbRiKCNI416IgAHx26n1oK23fiMm7LbW69lJed8epBjVT6DUPWrCKK4A8UsbH/0yv/7DiptZ32kup2nt7WCTkmcSu9wFV2VYdGUQOCupi43IOArbUFxFcsGCyLpJ90g5VvQHAIOOxHwzg1KrIcPa+Th05vypnj5pjZdOWC7wsQgC69QGABvttWuWg+0pSgUpSgUpSgUpSgV5kjDAqwBB2IIyCPIg9a9UoIacOVf5ZdPRWOB8EbKj5CvrWOfekkYeWrR+8YU/vUulBxtrVIwQihc7nHUnzJ6k+prtSlApSlB8Ar5IgYYYAg9QRkfpXqlBC/sqHtGF/Llf+HFc34LCeofb/wA2X/8AurGlBVx+ztoG1/R4i/3ygZv9TZNWYFfaUClKUCofEeGpOF15DI2tHU6WRsEZUj0JBB2IJBBqZSgrY+EZKmWWSbQQyh9AUMOjaY0UMR1GrODuMVZUpQKUpQKUpQKUpQKUpQKUpQKUpQKUqsmEbI8s+DGoY6TuqomcsV+0TgnfpsB6hZ0rJfS1KRTwQS2z/SI4mhdBGZFdlDZQEqw0trDdRo7eIVraBSlY3i/txmU2vDYvplyNmKnEEG+MzS9NvujfYjY0GrvLuOJDJK6xooyXchVA9SdhWbj9r2uTjh1u9wv/AIlzybf1xIQXkx+BCPWovDvYYyus/FZvpkwOVixpt4Tv/Li21EA41NufKtoqgDAGAOgHagpYuHXb4M91o847dFVfgXkDufiumuw9n4PtCR89eZLK4P8AlZyP2q1pQUUnsdw9utrFnzC4P+obioU/sWF3tLu6tn7YlaZPgYpy4x6DFaqlB+fH21uOHTJBxhFEch0xcRhB5THylQ7xHHXt8gTW/jcMAQQQRkEbgg9CD3qm9s+BJfWc1u4B1odBxnS4BKMPgcfvX5X/APD/AO18jM3DpiSEUvCT9nSRrj+G+R5Yb0oP2+lKUClKUClKUClKUClKUClKUClKUCocDqCYmxnchT9tCeo88Zwf+oqZXC7tElXTIoYZyPMHzBG6n1G9Bzh4dErBgDlfdyzMF2x4QxIXbbbtUTj3tHbWagzyBWb3Ih4pJD5JGPEx+ArxJ7ORkFedc6TtpFxL08tWrX++a68J9nbW2JaGFVdvelOWkb80rku3zNBmJbK/4qfr9djYn/ABAuZx5SsMiFT90HPnWt4PwiC1iWG3jWONeir/AFJ6sfU71OpQKUpQKUpQQePX/wBHtp58Z5MUkmnz0IWx+1ZD+DHEBcWBmaTmXDyyGeQnJLajoH4QE04XYDsK3UsYZSrDKsCCD3B6ivxHiP8ACbiFlcNLwi4xGx/lmRo3UfdLdHA7E7+hoP1z2n43FZWstxKwCxqSBtlmx4UXPUk7AV+b/wAAfZ2H6Mb94/7xI8iLJlvcyMgLnT7wO+M7Y86p4f4U8Vvplbid2eUu+OYZH9Qq40L+b4beX7Vwrh0VtCkMKhI41Cqo7Af1Pcnvmgl0pSgUpSgUpSgUpSgUpXgyLnGRnyzQe6UpQKUpQKV8ZgBk7Ad6g3HEwq6hHKw9FHbz1Eafnign0qrj42pGeXJ56fq8geZAfp69PWuq8TBXUEbT97VFj4Z5lBPpUOK+LDKxuw8w0RH6iSiX2ZBGY3BILZJTAAxucOT1IHT/AN6CVJIFBZjgAEknsB1NVi8TlGHeArCftlhrUffkjx4V+DEjuBvj3xnLKqAlQzLqIxnTzEBUZ89Q+Wa5CGRnaFpW0KAxbC6mD5ARjpxgYboAcad+uQt6VB4K7GFAx1MFUFvvZVSCfXBGfWvq35LOoiclDg7x+QIIy/Qg0E2lQpuIaPejZc9MtEP6yV4l4oFAZkYA9Dqi3+Hj3oLClVU3G1Ufy5Cfu5jBHxBcafnUmLiIIBZJEB+8uMfHBP69KCZSlKBSlKBSleFkU9CD8DQe6UpQUx4kss8kQ1FYcB2BCqHIDBGfOc4IOkZ674yM84/aG05xtcjWMA6ULRgtghTIF0K3iXwnB8S+YqouY2SV4ASrzTSlWBAbRPDq56ebRlGTHYH1GZ1lww2zsc6ojI0x1DxmWRQrkhFI0HxHoN2x0UUFvIeVJGB7kpZNP3WCMwYeQwjAj1Hrn1f3QAZATqIxkdVLDbHm3cAft1qLxBDgTHxhR4VXJGlu4xuxJ09O2QBucw7S9traNnaUEa2VcDdm6MFRftFgRgDfA86CVbRTE6S2NKqcvuxzqByqFVUkrnuB+w83sMSEK8iBm3AZYug6ndcmocctzOWO9tGxGdxzmA6KSQVgGO27+InwV3gjt7UXEkhCJFp1yEt7oQHUxyWc5Zt2JNBwe038DhvIQuYmHwiJMUh9GAFd7ZmRclDLFvh4tSSLvuHhyCCO+g5z9kVjR7TX80YuvoMQsJCCo5h+kGIsF53L91tiG0kb/vWr9kXdZbqFm1LE6BGJJOGjRtLMd2KliMkk6eXknqQ+cUkBTMcy6QyuyuuWXQcgsnhZgMDIOG75OMGZb20yJIf5kpjUK5RVDuqYLlQRp1HGR5AfKTw9S0SSuzayAX3OAftJo90Y3XpnbPXepdhGViRT1VVH6Cg4z8MRjrH1cn/epsfn2cejAiq25M6TxuVXOhkeQnTG65BXsWjfOcdtyMnIxoKUFbfOWT+WQd8amUA5G4yhZt/QHfBqhHFmduWFfnHIdirAFSFyNIBaPbHixgbkFulak2kf3F/QV6NumNOldI+zgY/SgixzlU2TPm2pAmfjnIHyzjtVdw1J3aZsBGkcZm2ZdCqAohUjLfa8TDGSTuMKLpbVBuEXb0G3wrtQVz8PEaO0KhpirYd/EzNg4DMd8Z7ZAHbFQ+KQv4pEblYQZkaMOBpcM4KZyQyjSSNxgY9L2o1+mV9AyE/BXUn+lBR8OdUjQSyklRhYowS+O2QmWHwXp0JbGa6XQkYDwGJCfCNpJ3b8KklI/PUSds5C1PukMehlZi7OgILEhwzDX4c4GFy22MafLIND7UTsbtUYkQpBJM4X3nKMmEA7jxFmXoSIgcjIISUs1zl5I181d2nb5l20ofRVx61PsoY5AeXIpKnB0rGdJx5qKxEHtVe2winvrOCOykZFaRJWeS25mNDS57bjOAOvwB2N5YRSyqyn3oiwkDEEAMpUrIDqUeI+h7g0Hq5jnyyajgKp1x+8NTH/AA31dlI2bO+wz0tLW7V9u+M48x0yD3328x3xVB9OuLdgZQZ4wMGRAObp7l41GJMfej88FB1rpe3EEvLmjkVgdRUDxamAzgLuclVIyBnyoLK0+u1u+6h3RUPQCNirEjuSyk79BjHfMK39obSeVoEILKNXjVkVgMZMbMvjxqXdc41LvuKk2kfLRpM4STxsjk7E7Ag77kaQV7n1JzU3fBGncPraMJzWhaIDWrTgBy2tQemrTgfa6gqDQWtnxICc27agSpeMtg61UgNpYE6wCw6+IZ3G4JVU8IYzXEbYwYWuDIAciMkiJY8+b6GkI7H4glQaDiPDY5wvMXdDqRxs0bYI1I3VTgkeoJByKrJbSQeGd1kUMHWZ1AwwGBqAGkMOuem+wBFX9KDPXcx5elJY1CBdIDoD4CCAAQ+elROCWQ5rjctlnSQ6vFHIdRIkbxkBmIwmAcAn3hnVhR5CoklmDgYBAOVByCh/Cw3H/Xy2oKLhnHEug30JvsfVs8TKnhc5kQPpEkZyFLKTjA65rpxXhivFJqVnhmR4po1yW5RLaHjA7rk+FdyGyMkAG0teERowbGNKsqqCdKhmDPt3yQDv5VY0GC9m7VY4oUmWN3gjWKOckcqeOMnlSRSEEK+/iQkHIPvAA1qOF8OZHMjaVJzhFJbdiup2YgaiQiADGFCgCu03CkLMyFo3bdmQjDHzZGBRj6kZ9a5x8MZehjA/9Ig/PQ4B/SgnSaF8TaQfM4H71ya9H2Vd/wAo2+TMQD8jXiOzI6FAfNY8H5kk0uLHUrDUWYg4LHw5xtlFwp/Sg5DjMe4wwYfZI9QNiMhtyBhSTuNqkLNIdxGAPxNg/ooYfvUG54UXVA2CEZm0E+8roylAwUYADbeZAz518/s9hhYgEiLZaDSApHhyAfs5wdgMEtv3oJ0PEUY6cgHy1Ken5ScfOpHNGSPIA57YOf8AlVRb2Mx1CTSVLEqMrhV7DSI9sfmJ9aiwtqk0avAWZVz0yoUnO+Su4wM7d870Fw3EF1aVwW6Y1KN/mc/oDX2S5kXdo8j8DasfEEA/oCfSoL2U2tAAvKGQ8eVIYdvDy1x8j+tfDw0soFwBNjOFI2XIABBPUjBwx33NBJHGEJCqGZj9kY77jxEhTt2zmpC3q/aDJ+YYH+oeH96gDhbiIoCuS0jn7uZGY4OVOoKTt06YqeLPHusy/A5H6NkD5YoOkSp7yhfiMf1FVl9w9hIZVCsOpDNpKHSobS2CCrBVypwMqDnNS5LIk5zGT94x+L9Qwrg/C2bq0fowiBYfAuzD9qDG+0nC4riM26qqQTPEbiVB4NETalgh0gGWVzt4c4GcnZVOoFpJjmYCO/hRDusSqrclXUHDYY6j5FsA4GTY23DUVtZy8mMcxzkjPXSPdQHyUAVMIzQZq643DHMsM7EPIYoweW5TmtnTrdQUiZ8jSurOAvnUW+h03GUyhjy8kgzjUUKxKZFGGJDE/WKW2A+0M3svB0LFsZ1MrkFmGHVdIdSDkHSAPlUqC1C4GAFByFHTP3ierHv/AM6Cqjk+rVGliYALvqVsFcYORp6EDsa+W9hIwCRvyYlBGY1ALamyQmoeAeoHfw4xmr7SPIV9oI1hYxwJoiQIuScDuWOWYnqSTuSdyaVJpQKUpQKUpQKUpQKUpQKUpQKUpQeXXII6ZHWs3AsZEUQP1yzy6gCNYxrLOw+6QUx28ceMeGtNXMQqGLaRqIALYGSB0BPUig6UpSgUpSgUpSgUpSgUpSgUpSgUpSg//9k="/>
          <p:cNvSpPr>
            <a:spLocks noChangeAspect="1" noChangeArrowheads="1"/>
          </p:cNvSpPr>
          <p:nvPr/>
        </p:nvSpPr>
        <p:spPr bwMode="auto">
          <a:xfrm>
            <a:off x="8923338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r-PK"/>
          </a:p>
        </p:txBody>
      </p:sp>
    </p:spTree>
    <p:extLst>
      <p:ext uri="{BB962C8B-B14F-4D97-AF65-F5344CB8AC3E}">
        <p14:creationId xmlns:p14="http://schemas.microsoft.com/office/powerpoint/2010/main" val="1893786551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2400" y="430649"/>
            <a:ext cx="8763000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500" b="1" dirty="0">
                <a:solidFill>
                  <a:srgbClr val="FFFF00"/>
                </a:solidFill>
                <a:latin typeface="Cambria" pitchFamily="18" charset="0"/>
              </a:rPr>
              <a:t>UNMET NEED FOR </a:t>
            </a:r>
          </a:p>
          <a:p>
            <a:pPr algn="ctr"/>
            <a:r>
              <a:rPr lang="en-US" sz="3500" b="1" dirty="0">
                <a:solidFill>
                  <a:srgbClr val="FFFF00"/>
                </a:solidFill>
                <a:latin typeface="Cambria" pitchFamily="18" charset="0"/>
              </a:rPr>
              <a:t>FAMILY PLANNING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04800" y="2209800"/>
            <a:ext cx="85344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3000" dirty="0">
                <a:latin typeface="Cambria" pitchFamily="18" charset="0"/>
              </a:rPr>
              <a:t>Unmet need refers to women who’s last birth or current pregnancy was mistimed or unwanted, or who are not currently using contraception but do not want another child soon.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0" y="5791200"/>
            <a:ext cx="9144000" cy="1066800"/>
          </a:xfrm>
        </p:spPr>
        <p:txBody>
          <a:bodyPr/>
          <a:lstStyle/>
          <a:p>
            <a:r>
              <a:rPr lang="en-US" sz="1800" dirty="0">
                <a:solidFill>
                  <a:schemeClr val="tx1"/>
                </a:solidFill>
                <a:latin typeface="Cambria" pitchFamily="18" charset="0"/>
              </a:rPr>
              <a:t>Pakistan Demographic and Health Survey, 2012-2013</a:t>
            </a:r>
          </a:p>
        </p:txBody>
      </p:sp>
    </p:spTree>
    <p:extLst>
      <p:ext uri="{BB962C8B-B14F-4D97-AF65-F5344CB8AC3E}">
        <p14:creationId xmlns:p14="http://schemas.microsoft.com/office/powerpoint/2010/main" val="3707524199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Rectangle 2">
            <a:extLst>
              <a:ext uri="{FF2B5EF4-FFF2-40B4-BE49-F238E27FC236}">
                <a16:creationId xmlns:a16="http://schemas.microsoft.com/office/drawing/2014/main" xmlns="" id="{1A952543-C855-63FC-8D32-D88F9CEF0AE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601516" y="623888"/>
            <a:ext cx="4942284" cy="1281112"/>
          </a:xfrm>
        </p:spPr>
        <p:txBody>
          <a:bodyPr/>
          <a:lstStyle/>
          <a:p>
            <a:pPr eaLnBrk="1" hangingPunct="1"/>
            <a:r>
              <a:rPr lang="en-US" altLang="en-US" dirty="0">
                <a:solidFill>
                  <a:srgbClr val="FFFF00"/>
                </a:solidFill>
              </a:rPr>
              <a:t>RESEARCH</a:t>
            </a:r>
          </a:p>
        </p:txBody>
      </p:sp>
      <p:sp>
        <p:nvSpPr>
          <p:cNvPr id="53250" name="Rectangle 3">
            <a:extLst>
              <a:ext uri="{FF2B5EF4-FFF2-40B4-BE49-F238E27FC236}">
                <a16:creationId xmlns:a16="http://schemas.microsoft.com/office/drawing/2014/main" xmlns="" id="{9FF92CFE-81CF-DF98-CEE1-0913CF5C719D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457200" y="1600200"/>
            <a:ext cx="8458200" cy="4953000"/>
          </a:xfrm>
        </p:spPr>
        <p:txBody>
          <a:bodyPr/>
          <a:lstStyle/>
          <a:p>
            <a:pPr eaLnBrk="1" hangingPunct="1"/>
            <a:endParaRPr lang="en-US" altLang="en-US" sz="2800" dirty="0"/>
          </a:p>
          <a:p>
            <a:r>
              <a:rPr lang="en-US" altLang="en-US" sz="2800" dirty="0">
                <a:hlinkClick r:id="rId2"/>
              </a:rPr>
              <a:t>https://</a:t>
            </a:r>
            <a:r>
              <a:rPr lang="en-US" altLang="en-US" sz="2800" dirty="0" smtClean="0">
                <a:hlinkClick r:id="rId2"/>
              </a:rPr>
              <a:t>www.n</a:t>
            </a:r>
            <a:r>
              <a:rPr lang="en-US" sz="2800" b="1" dirty="0" smtClean="0"/>
              <a:t> Contraception Selection, Effectiveness, and Adverse </a:t>
            </a:r>
            <a:r>
              <a:rPr lang="en-US" sz="2800" b="1" dirty="0" err="1" smtClean="0"/>
              <a:t>Effects</a:t>
            </a:r>
            <a:r>
              <a:rPr lang="en-US" sz="2800" dirty="0" err="1" smtClean="0"/>
              <a:t>A</a:t>
            </a:r>
            <a:r>
              <a:rPr lang="en-US" sz="2800" dirty="0" smtClean="0"/>
              <a:t> </a:t>
            </a:r>
            <a:r>
              <a:rPr lang="en-US" sz="2800" dirty="0" err="1" smtClean="0"/>
              <a:t>Review</a:t>
            </a:r>
            <a:r>
              <a:rPr lang="en-US" sz="2800" dirty="0" err="1" smtClean="0">
                <a:hlinkClick r:id="rId3"/>
              </a:rPr>
              <a:t>Stephanie</a:t>
            </a:r>
            <a:r>
              <a:rPr lang="en-US" sz="2800" dirty="0" smtClean="0">
                <a:hlinkClick r:id="rId3"/>
              </a:rPr>
              <a:t> Teal, MD, MPH</a:t>
            </a:r>
            <a:r>
              <a:rPr lang="en-US" sz="2800" baseline="30000" dirty="0" smtClean="0">
                <a:hlinkClick r:id="rId3"/>
              </a:rPr>
              <a:t>1</a:t>
            </a:r>
            <a:r>
              <a:rPr lang="en-US" sz="2800" dirty="0" smtClean="0"/>
              <a:t>; </a:t>
            </a:r>
            <a:r>
              <a:rPr lang="en-US" sz="2800" dirty="0" smtClean="0">
                <a:hlinkClick r:id="rId4"/>
              </a:rPr>
              <a:t>Alison Edelman, MD, MPH</a:t>
            </a:r>
            <a:r>
              <a:rPr lang="en-US" sz="2800" baseline="30000" dirty="0" smtClean="0">
                <a:hlinkClick r:id="rId4"/>
              </a:rPr>
              <a:t>2</a:t>
            </a:r>
            <a:endParaRPr lang="en-US" sz="2800" dirty="0" smtClean="0"/>
          </a:p>
          <a:p>
            <a:pPr>
              <a:buNone/>
            </a:pPr>
            <a:r>
              <a:rPr lang="en-US" sz="2800" dirty="0" smtClean="0"/>
              <a:t>Author Affiliations </a:t>
            </a:r>
            <a:r>
              <a:rPr lang="en-US" sz="2800" dirty="0" smtClean="0">
                <a:hlinkClick r:id="rId5"/>
              </a:rPr>
              <a:t>Article Information</a:t>
            </a:r>
            <a:endParaRPr lang="en-US" sz="2800" dirty="0" smtClean="0"/>
          </a:p>
          <a:p>
            <a:pPr>
              <a:buNone/>
            </a:pPr>
            <a:r>
              <a:rPr lang="en-US" sz="2800" i="1" dirty="0" smtClean="0"/>
              <a:t>JAMA. </a:t>
            </a:r>
            <a:r>
              <a:rPr lang="en-US" sz="2800" dirty="0" smtClean="0"/>
              <a:t>2021;326(24):2507-2518. doi:10.1001/jama.2021.21392</a:t>
            </a:r>
          </a:p>
          <a:p>
            <a:pPr eaLnBrk="1" hangingPunct="1">
              <a:buNone/>
            </a:pPr>
            <a:endParaRPr lang="en-US" altLang="en-US" sz="2800" dirty="0"/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3" name="Rectangle 2">
            <a:extLst>
              <a:ext uri="{FF2B5EF4-FFF2-40B4-BE49-F238E27FC236}">
                <a16:creationId xmlns:a16="http://schemas.microsoft.com/office/drawing/2014/main" xmlns="" id="{9EBBFB57-C649-23D4-FFE9-33374BB71FC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601516" y="623888"/>
            <a:ext cx="4942284" cy="1281112"/>
          </a:xfrm>
        </p:spPr>
        <p:txBody>
          <a:bodyPr/>
          <a:lstStyle/>
          <a:p>
            <a:pPr eaLnBrk="1" hangingPunct="1"/>
            <a:r>
              <a:rPr lang="en-US" altLang="en-US" dirty="0">
                <a:solidFill>
                  <a:srgbClr val="FFFF00"/>
                </a:solidFill>
              </a:rPr>
              <a:t>BIOMEDICAL ETHICS</a:t>
            </a:r>
          </a:p>
        </p:txBody>
      </p:sp>
      <p:sp>
        <p:nvSpPr>
          <p:cNvPr id="54274" name="Rectangle 3">
            <a:extLst>
              <a:ext uri="{FF2B5EF4-FFF2-40B4-BE49-F238E27FC236}">
                <a16:creationId xmlns:a16="http://schemas.microsoft.com/office/drawing/2014/main" xmlns="" id="{63AA31C8-2011-9DF6-8276-1E337F6D7277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447800" y="2057400"/>
            <a:ext cx="6858000" cy="3886200"/>
          </a:xfrm>
        </p:spPr>
        <p:txBody>
          <a:bodyPr/>
          <a:lstStyle/>
          <a:p>
            <a:pPr eaLnBrk="1" hangingPunct="1"/>
            <a:r>
              <a:rPr lang="en-US" altLang="en-US" sz="2800" dirty="0" smtClean="0"/>
              <a:t>Every women have right to get proper and unbiased information regarding contraceptive options.</a:t>
            </a:r>
          </a:p>
          <a:p>
            <a:pPr eaLnBrk="1" hangingPunct="1"/>
            <a:r>
              <a:rPr lang="en-US" altLang="en-US" sz="2800" dirty="0" smtClean="0"/>
              <a:t>health care provider choice should not </a:t>
            </a:r>
            <a:r>
              <a:rPr lang="en-US" altLang="en-US" sz="2800" dirty="0" err="1" smtClean="0"/>
              <a:t>not</a:t>
            </a:r>
            <a:r>
              <a:rPr lang="en-US" altLang="en-US" sz="2800" dirty="0" smtClean="0"/>
              <a:t> be imposed on patient.  </a:t>
            </a:r>
          </a:p>
          <a:p>
            <a:pPr eaLnBrk="1" hangingPunct="1"/>
            <a:endParaRPr lang="en-US" altLang="en-US" sz="2800" dirty="0"/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7" name="Rectangle 2">
            <a:extLst>
              <a:ext uri="{FF2B5EF4-FFF2-40B4-BE49-F238E27FC236}">
                <a16:creationId xmlns:a16="http://schemas.microsoft.com/office/drawing/2014/main" xmlns="" id="{391C98CB-3049-F66C-1B1A-A5729898A3A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601516" y="623888"/>
            <a:ext cx="4942284" cy="1281112"/>
          </a:xfrm>
        </p:spPr>
        <p:txBody>
          <a:bodyPr/>
          <a:lstStyle/>
          <a:p>
            <a:pPr eaLnBrk="1" hangingPunct="1"/>
            <a:r>
              <a:rPr lang="en-US" altLang="en-US" dirty="0">
                <a:solidFill>
                  <a:srgbClr val="FFFF00"/>
                </a:solidFill>
              </a:rPr>
              <a:t>FAMILY MEDICINE</a:t>
            </a:r>
          </a:p>
        </p:txBody>
      </p:sp>
      <p:sp>
        <p:nvSpPr>
          <p:cNvPr id="55298" name="Rectangle 3">
            <a:extLst>
              <a:ext uri="{FF2B5EF4-FFF2-40B4-BE49-F238E27FC236}">
                <a16:creationId xmlns:a16="http://schemas.microsoft.com/office/drawing/2014/main" xmlns="" id="{8370F780-EA48-B96A-7A00-E4B8AFBBEF4A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762000" y="2057400"/>
            <a:ext cx="8001000" cy="3124200"/>
          </a:xfrm>
        </p:spPr>
        <p:txBody>
          <a:bodyPr/>
          <a:lstStyle/>
          <a:p>
            <a:pPr eaLnBrk="1" hangingPunct="1"/>
            <a:r>
              <a:rPr lang="en-US" altLang="en-US" sz="2800" dirty="0" smtClean="0"/>
              <a:t>each women who need contraception in  her reproductive age group should be refereed to family planning services.</a:t>
            </a:r>
          </a:p>
          <a:p>
            <a:pPr eaLnBrk="1" hangingPunct="1"/>
            <a:r>
              <a:rPr lang="en-US" altLang="en-US" sz="2800" dirty="0" smtClean="0"/>
              <a:t> Basic education regarding hormonal contraception should be provided at first healthy care facility. </a:t>
            </a:r>
            <a:endParaRPr lang="en-US" altLang="en-US" sz="2800" dirty="0"/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B7FE765E-7B21-4F2E-9BD7-408A72436A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FFFF00"/>
                </a:solidFill>
              </a:rPr>
              <a:t>SCENARIO 1</a:t>
            </a:r>
            <a:endParaRPr lang="x-none" b="1" dirty="0">
              <a:solidFill>
                <a:srgbClr val="FFFF00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7E8FBC07-6751-4DD0-ADE2-D36EB6239BD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 </a:t>
            </a:r>
            <a:r>
              <a:rPr lang="en-US" dirty="0">
                <a:solidFill>
                  <a:srgbClr val="FF0000"/>
                </a:solidFill>
              </a:rPr>
              <a:t>32 years </a:t>
            </a:r>
            <a:r>
              <a:rPr lang="en-US" dirty="0"/>
              <a:t>old </a:t>
            </a:r>
            <a:r>
              <a:rPr lang="en-US" dirty="0">
                <a:solidFill>
                  <a:srgbClr val="FF0000"/>
                </a:solidFill>
              </a:rPr>
              <a:t>p2</a:t>
            </a:r>
            <a:r>
              <a:rPr lang="en-US" dirty="0"/>
              <a:t>,presents to  for contraception advice, her last child birth is 1 years back and she developed </a:t>
            </a:r>
            <a:r>
              <a:rPr lang="en-US" dirty="0">
                <a:solidFill>
                  <a:srgbClr val="FF0000"/>
                </a:solidFill>
              </a:rPr>
              <a:t>DVT after 3 weeks of her child birth </a:t>
            </a:r>
            <a:r>
              <a:rPr lang="en-US" dirty="0"/>
              <a:t>.what are the best contraceptive options  for her ? </a:t>
            </a:r>
            <a:endParaRPr lang="x-none" dirty="0"/>
          </a:p>
        </p:txBody>
      </p:sp>
    </p:spTree>
    <p:extLst>
      <p:ext uri="{BB962C8B-B14F-4D97-AF65-F5344CB8AC3E}">
        <p14:creationId xmlns:p14="http://schemas.microsoft.com/office/powerpoint/2010/main" val="290244050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xmlns="" id="{6BC9DB14-1B1E-946A-17FF-884BA1B23625}"/>
              </a:ext>
            </a:extLst>
          </p:cNvPr>
          <p:cNvSpPr txBox="1">
            <a:spLocks noChangeArrowheads="1"/>
          </p:cNvSpPr>
          <p:nvPr/>
        </p:nvSpPr>
        <p:spPr>
          <a:xfrm>
            <a:off x="177800" y="304800"/>
            <a:ext cx="8966200" cy="546847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PROF UMER MODEL OF INTEGRATED LECTURE</a:t>
            </a:r>
            <a:endParaRPr kumimoji="0" lang="en-US" altLang="en-US" sz="2400" b="1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5" name="Picture 3">
            <a:extLst>
              <a:ext uri="{FF2B5EF4-FFF2-40B4-BE49-F238E27FC236}">
                <a16:creationId xmlns:a16="http://schemas.microsoft.com/office/drawing/2014/main" xmlns="" id="{4F500807-2B14-15E4-9098-4876DECB01C6}"/>
              </a:ext>
            </a:extLst>
          </p:cNvPr>
          <p:cNvPicPr>
            <a:picLocks noChangeAspect="1" noEditPoints="1" noChangeArrowheads="1" noChangeShapeType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1066800"/>
            <a:ext cx="5054600" cy="4721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6FAD4B8D-DE43-4A71-BA50-75EB2CF551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FFFF00"/>
                </a:solidFill>
              </a:rPr>
              <a:t>SCENARIO 2 </a:t>
            </a:r>
            <a:endParaRPr lang="x-none" b="1" dirty="0">
              <a:solidFill>
                <a:srgbClr val="FFFF00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5670B685-2F0F-48A5-AE2C-81EF8DAB5B4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 </a:t>
            </a:r>
            <a:r>
              <a:rPr lang="en-US" dirty="0">
                <a:solidFill>
                  <a:schemeClr val="tx2">
                    <a:lumMod val="10000"/>
                  </a:schemeClr>
                </a:solidFill>
              </a:rPr>
              <a:t>28 years old p1 </a:t>
            </a:r>
            <a:r>
              <a:rPr lang="en-US" dirty="0"/>
              <a:t>presents to you with complaints of excessive </a:t>
            </a:r>
            <a:r>
              <a:rPr lang="en-US" dirty="0">
                <a:solidFill>
                  <a:schemeClr val="tx2">
                    <a:lumMod val="10000"/>
                  </a:schemeClr>
                </a:solidFill>
              </a:rPr>
              <a:t>vaginal discharge after IUCD insertion </a:t>
            </a:r>
            <a:r>
              <a:rPr lang="en-US" dirty="0"/>
              <a:t>.she wants to get it removed .what would be the best option for her ? </a:t>
            </a:r>
            <a:endParaRPr lang="x-none" dirty="0"/>
          </a:p>
        </p:txBody>
      </p:sp>
    </p:spTree>
    <p:extLst>
      <p:ext uri="{BB962C8B-B14F-4D97-AF65-F5344CB8AC3E}">
        <p14:creationId xmlns:p14="http://schemas.microsoft.com/office/powerpoint/2010/main" val="3108512476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E0845294-AA58-444F-9D66-A0853253FC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FFFF00"/>
                </a:solidFill>
              </a:rPr>
              <a:t>SCENARIO 3 </a:t>
            </a:r>
            <a:endParaRPr lang="x-none" b="1" dirty="0">
              <a:solidFill>
                <a:srgbClr val="FFFF00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5601D3A5-77FF-4E05-AE8C-9C3415719BB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 </a:t>
            </a:r>
            <a:r>
              <a:rPr lang="en-US" dirty="0">
                <a:solidFill>
                  <a:srgbClr val="FF0000"/>
                </a:solidFill>
              </a:rPr>
              <a:t>38 years old p6 </a:t>
            </a:r>
            <a:r>
              <a:rPr lang="en-US" dirty="0"/>
              <a:t>,recently recovered from massive </a:t>
            </a:r>
            <a:r>
              <a:rPr lang="en-US" dirty="0">
                <a:solidFill>
                  <a:srgbClr val="FF0000"/>
                </a:solidFill>
              </a:rPr>
              <a:t>placental abruption </a:t>
            </a:r>
            <a:r>
              <a:rPr lang="en-US" dirty="0"/>
              <a:t>,she delivered a dead fetus at 38 weeks of gestation .she is known </a:t>
            </a:r>
            <a:r>
              <a:rPr lang="en-US" dirty="0">
                <a:solidFill>
                  <a:srgbClr val="FF0000"/>
                </a:solidFill>
              </a:rPr>
              <a:t>diabetic and hypertensive </a:t>
            </a:r>
            <a:r>
              <a:rPr lang="en-US" dirty="0"/>
              <a:t>for last 10 years .what would be the best contraceptive advice to her </a:t>
            </a:r>
            <a:endParaRPr lang="x-none" dirty="0"/>
          </a:p>
        </p:txBody>
      </p:sp>
    </p:spTree>
    <p:extLst>
      <p:ext uri="{BB962C8B-B14F-4D97-AF65-F5344CB8AC3E}">
        <p14:creationId xmlns:p14="http://schemas.microsoft.com/office/powerpoint/2010/main" val="2201308937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30" name="Picture 2" descr="00A4939B"/>
          <p:cNvPicPr>
            <a:picLocks noChangeAspect="1" noChangeArrowheads="1"/>
          </p:cNvPicPr>
          <p:nvPr/>
        </p:nvPicPr>
        <p:blipFill>
          <a:blip r:embed="rId2">
            <a:grayscl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7555" name="Picture 3" descr="00A4939B"/>
          <p:cNvPicPr>
            <a:picLocks noGrp="1" noChangeAspect="1" noChangeArrowheads="1"/>
          </p:cNvPicPr>
          <p:nvPr>
            <p:ph idx="4294967295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9144000" cy="6858000"/>
          </a:xfrm>
          <a:noFill/>
        </p:spPr>
      </p:pic>
      <p:sp>
        <p:nvSpPr>
          <p:cNvPr id="407556" name="Text Box 4"/>
          <p:cNvSpPr txBox="1">
            <a:spLocks noChangeArrowheads="1"/>
          </p:cNvSpPr>
          <p:nvPr/>
        </p:nvSpPr>
        <p:spPr bwMode="auto">
          <a:xfrm>
            <a:off x="228600" y="685800"/>
            <a:ext cx="8628063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 eaLnBrk="1" hangingPunct="1"/>
            <a:r>
              <a:rPr lang="en-US" sz="3400" b="1">
                <a:solidFill>
                  <a:srgbClr val="FFCC00"/>
                </a:solidFill>
                <a:latin typeface="Algerian" pitchFamily="82" charset="0"/>
                <a:cs typeface="Arial" charset="0"/>
              </a:rPr>
              <a:t>hope we all have a better tomorrow</a:t>
            </a:r>
          </a:p>
        </p:txBody>
      </p:sp>
      <p:sp>
        <p:nvSpPr>
          <p:cNvPr id="2" name="Text Box 4"/>
          <p:cNvSpPr txBox="1">
            <a:spLocks noChangeArrowheads="1"/>
          </p:cNvSpPr>
          <p:nvPr/>
        </p:nvSpPr>
        <p:spPr bwMode="auto">
          <a:xfrm>
            <a:off x="546100" y="3810000"/>
            <a:ext cx="25019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 eaLnBrk="1" hangingPunct="1"/>
            <a:r>
              <a:rPr lang="en-US" sz="3400" b="1">
                <a:solidFill>
                  <a:srgbClr val="FFCC00"/>
                </a:solidFill>
                <a:latin typeface="Algerian" pitchFamily="82" charset="0"/>
                <a:cs typeface="Arial" charset="0"/>
              </a:rPr>
              <a:t>Thank You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75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0"/>
                                        <p:tgtEl>
                                          <p:spTgt spid="4075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7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3000"/>
                                        <p:tgtEl>
                                          <p:spTgt spid="4075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7556" grpId="0"/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EC9EB4D3-31C4-4AEB-A9BD-810E3B4863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FFFF00"/>
                </a:solidFill>
              </a:rPr>
              <a:t>CONTRACEPTION</a:t>
            </a:r>
            <a:endParaRPr lang="x-none" b="1" dirty="0">
              <a:solidFill>
                <a:srgbClr val="FFFF00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1E094629-3F5D-48E9-88A1-044B5F5CD79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r>
              <a:rPr lang="en-US" dirty="0">
                <a:solidFill>
                  <a:srgbClr val="FF66FF"/>
                </a:solidFill>
              </a:rPr>
              <a:t>Is defined as avoidance of pregnancy by different methods other than avoiding coitus and hysterectomy</a:t>
            </a:r>
            <a:r>
              <a:rPr lang="en-US" dirty="0"/>
              <a:t>.</a:t>
            </a:r>
          </a:p>
          <a:p>
            <a:r>
              <a:rPr lang="en-US" dirty="0"/>
              <a:t>The ideal method is one which is 100% effective ,acceptable, tolerable ,reversible and useable </a:t>
            </a:r>
          </a:p>
          <a:p>
            <a:r>
              <a:rPr lang="en-US" dirty="0"/>
              <a:t>No method is 100% effective  </a:t>
            </a:r>
            <a:endParaRPr lang="x-none" dirty="0"/>
          </a:p>
        </p:txBody>
      </p:sp>
    </p:spTree>
    <p:extLst>
      <p:ext uri="{BB962C8B-B14F-4D97-AF65-F5344CB8AC3E}">
        <p14:creationId xmlns:p14="http://schemas.microsoft.com/office/powerpoint/2010/main" val="361759108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4" name="Diagram 13">
            <a:extLst>
              <a:ext uri="{FF2B5EF4-FFF2-40B4-BE49-F238E27FC236}">
                <a16:creationId xmlns="" xmlns:a16="http://schemas.microsoft.com/office/drawing/2014/main" id="{49204767-AE1D-4F2C-86BD-F1E8FCCE771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640044044"/>
              </p:ext>
            </p:extLst>
          </p:nvPr>
        </p:nvGraphicFramePr>
        <p:xfrm>
          <a:off x="457200" y="274499"/>
          <a:ext cx="8001000" cy="630568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77566280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>
            <a:extLst>
              <a:ext uri="{FF2B5EF4-FFF2-40B4-BE49-F238E27FC236}">
                <a16:creationId xmlns="" xmlns:a16="http://schemas.microsoft.com/office/drawing/2014/main" id="{8E2D786F-DB4D-4101-A01F-80F277838CE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897344016"/>
              </p:ext>
            </p:extLst>
          </p:nvPr>
        </p:nvGraphicFramePr>
        <p:xfrm>
          <a:off x="0" y="276156"/>
          <a:ext cx="9144000" cy="65056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94768979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0DF4029B-E674-4FA0-9A61-3A5799CE1A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FFFF00"/>
                </a:solidFill>
              </a:rPr>
              <a:t>COMBINED HORMONAL CONTRACEPTION </a:t>
            </a:r>
            <a:endParaRPr lang="x-none" b="1" dirty="0">
              <a:solidFill>
                <a:srgbClr val="FFFF00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8232ED6A-4803-495E-873F-D27B37C433D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2667000"/>
          </a:xfrm>
        </p:spPr>
        <p:txBody>
          <a:bodyPr/>
          <a:lstStyle/>
          <a:p>
            <a:r>
              <a:rPr lang="en-US" dirty="0"/>
              <a:t>COCP </a:t>
            </a:r>
          </a:p>
          <a:p>
            <a:r>
              <a:rPr lang="en-US" dirty="0"/>
              <a:t>Vaginal ring </a:t>
            </a:r>
          </a:p>
          <a:p>
            <a:r>
              <a:rPr lang="en-US" dirty="0"/>
              <a:t>Transdermal patch </a:t>
            </a:r>
          </a:p>
          <a:p>
            <a:r>
              <a:rPr lang="en-US" dirty="0"/>
              <a:t>Combined injectable contraceptive </a:t>
            </a:r>
            <a:endParaRPr lang="x-none" dirty="0"/>
          </a:p>
        </p:txBody>
      </p:sp>
      <p:pic>
        <p:nvPicPr>
          <p:cNvPr id="32772" name="Picture 4" descr="Everything You Need to Know About Birth Control Pills in Pakistan -  Healthwire">
            <a:extLst>
              <a:ext uri="{FF2B5EF4-FFF2-40B4-BE49-F238E27FC236}">
                <a16:creationId xmlns="" xmlns:a16="http://schemas.microsoft.com/office/drawing/2014/main" id="{4A1157A0-064D-4786-83AD-8642D0ABAA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4267201"/>
            <a:ext cx="1857375" cy="17621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774" name="Picture 6" descr="Contraception | Britannica">
            <a:extLst>
              <a:ext uri="{FF2B5EF4-FFF2-40B4-BE49-F238E27FC236}">
                <a16:creationId xmlns="" xmlns:a16="http://schemas.microsoft.com/office/drawing/2014/main" id="{7EA95C62-445A-437F-8900-7C4D6E9929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2663" y="4376736"/>
            <a:ext cx="1647825" cy="1762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776" name="Picture 8" descr="Birth control patch: Efficacy, benefits, and disadvantages">
            <a:extLst>
              <a:ext uri="{FF2B5EF4-FFF2-40B4-BE49-F238E27FC236}">
                <a16:creationId xmlns="" xmlns:a16="http://schemas.microsoft.com/office/drawing/2014/main" id="{7A480A30-9873-4BEC-9290-57F080CA755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76091" y="4449764"/>
            <a:ext cx="2466975" cy="1847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778" name="Picture 10" descr="Advantages and Disadvantages of the Contraceptive Vaginal Ring">
            <a:extLst>
              <a:ext uri="{FF2B5EF4-FFF2-40B4-BE49-F238E27FC236}">
                <a16:creationId xmlns="" xmlns:a16="http://schemas.microsoft.com/office/drawing/2014/main" id="{C764EEE3-A9DB-49AA-8816-96C7A8CC3AF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5199" y="4569136"/>
            <a:ext cx="1729202" cy="1743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9738146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266" name="Rectangle 2" descr="Large confetti"/>
          <p:cNvSpPr>
            <a:spLocks noGrp="1" noChangeArrowheads="1"/>
          </p:cNvSpPr>
          <p:nvPr>
            <p:ph type="title"/>
          </p:nvPr>
        </p:nvSpPr>
        <p:spPr>
          <a:xfrm>
            <a:off x="0" y="277813"/>
            <a:ext cx="9144000" cy="1139825"/>
          </a:xfrm>
        </p:spPr>
        <p:txBody>
          <a:bodyPr/>
          <a:lstStyle/>
          <a:p>
            <a:r>
              <a:rPr lang="en-GB" b="1" dirty="0">
                <a:solidFill>
                  <a:srgbClr val="FFFF00"/>
                </a:solidFill>
                <a:latin typeface="Trebuchet MS" pitchFamily="34" charset="0"/>
              </a:rPr>
              <a:t>COMBINED ORAL CONTRACEPTION</a:t>
            </a:r>
          </a:p>
        </p:txBody>
      </p:sp>
      <p:sp>
        <p:nvSpPr>
          <p:cNvPr id="1392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2800" b="1">
                <a:latin typeface="Trebuchet MS" pitchFamily="34" charset="0"/>
              </a:rPr>
              <a:t>Monophasic</a:t>
            </a:r>
          </a:p>
          <a:p>
            <a:pPr lvl="1"/>
            <a:r>
              <a:rPr lang="en-GB">
                <a:latin typeface="Trebuchet MS" pitchFamily="34" charset="0"/>
              </a:rPr>
              <a:t>fixed amount of an oestrogen and a progestogen in each active tablet</a:t>
            </a:r>
          </a:p>
          <a:p>
            <a:r>
              <a:rPr lang="en-GB" sz="2800" b="1">
                <a:latin typeface="Trebuchet MS" pitchFamily="34" charset="0"/>
              </a:rPr>
              <a:t>Biphasic/Triphasic</a:t>
            </a:r>
          </a:p>
          <a:p>
            <a:pPr lvl="1"/>
            <a:r>
              <a:rPr lang="en-GB">
                <a:latin typeface="Trebuchet MS" pitchFamily="34" charset="0"/>
              </a:rPr>
              <a:t>varying amounts of the two hormones according to the stage of the cycle</a:t>
            </a:r>
          </a:p>
          <a:p>
            <a:r>
              <a:rPr lang="en-GB" sz="2800" b="1">
                <a:latin typeface="Trebuchet MS" pitchFamily="34" charset="0"/>
              </a:rPr>
              <a:t>ED (every day)</a:t>
            </a:r>
          </a:p>
          <a:p>
            <a:pPr lvl="1"/>
            <a:r>
              <a:rPr lang="en-GB">
                <a:latin typeface="Trebuchet MS" pitchFamily="34" charset="0"/>
              </a:rPr>
              <a:t>includes 7 days of placebo tablets</a:t>
            </a:r>
          </a:p>
        </p:txBody>
      </p:sp>
    </p:spTree>
    <p:extLst>
      <p:ext uri="{BB962C8B-B14F-4D97-AF65-F5344CB8AC3E}">
        <p14:creationId xmlns:p14="http://schemas.microsoft.com/office/powerpoint/2010/main" val="3626728238"/>
      </p:ext>
    </p:extLst>
  </p:cSld>
  <p:clrMapOvr>
    <a:masterClrMapping/>
  </p:clrMapOvr>
  <p:transition/>
</p:sld>
</file>

<file path=ppt/theme/theme1.xml><?xml version="1.0" encoding="utf-8"?>
<a:theme xmlns:a="http://schemas.openxmlformats.org/drawingml/2006/main" name="Ripple">
  <a:themeElements>
    <a:clrScheme name="Ripple 3">
      <a:dk1>
        <a:srgbClr val="008AE8"/>
      </a:dk1>
      <a:lt1>
        <a:srgbClr val="FFFFFF"/>
      </a:lt1>
      <a:dk2>
        <a:srgbClr val="0068AE"/>
      </a:dk2>
      <a:lt2>
        <a:srgbClr val="CCECFF"/>
      </a:lt2>
      <a:accent1>
        <a:srgbClr val="009999"/>
      </a:accent1>
      <a:accent2>
        <a:srgbClr val="0088E4"/>
      </a:accent2>
      <a:accent3>
        <a:srgbClr val="AAB9D3"/>
      </a:accent3>
      <a:accent4>
        <a:srgbClr val="DADADA"/>
      </a:accent4>
      <a:accent5>
        <a:srgbClr val="AACACA"/>
      </a:accent5>
      <a:accent6>
        <a:srgbClr val="007BCF"/>
      </a:accent6>
      <a:hlink>
        <a:srgbClr val="99FF99"/>
      </a:hlink>
      <a:folHlink>
        <a:srgbClr val="AFE1FF"/>
      </a:folHlink>
    </a:clrScheme>
    <a:fontScheme name="Rippl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Ripple 1">
        <a:dk1>
          <a:srgbClr val="2B2B85"/>
        </a:dk1>
        <a:lt1>
          <a:srgbClr val="FFFFFF"/>
        </a:lt1>
        <a:dk2>
          <a:srgbClr val="00254A"/>
        </a:dk2>
        <a:lt2>
          <a:srgbClr val="C0C0C0"/>
        </a:lt2>
        <a:accent1>
          <a:srgbClr val="0099FF"/>
        </a:accent1>
        <a:accent2>
          <a:srgbClr val="006699"/>
        </a:accent2>
        <a:accent3>
          <a:srgbClr val="AAACB1"/>
        </a:accent3>
        <a:accent4>
          <a:srgbClr val="DADADA"/>
        </a:accent4>
        <a:accent5>
          <a:srgbClr val="AACAFF"/>
        </a:accent5>
        <a:accent6>
          <a:srgbClr val="005C8A"/>
        </a:accent6>
        <a:hlink>
          <a:srgbClr val="99CCFF"/>
        </a:hlink>
        <a:folHlink>
          <a:srgbClr val="8F8FB5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ipple 2">
        <a:dk1>
          <a:srgbClr val="3B4B5D"/>
        </a:dk1>
        <a:lt1>
          <a:srgbClr val="FFFFFF"/>
        </a:lt1>
        <a:dk2>
          <a:srgbClr val="466886"/>
        </a:dk2>
        <a:lt2>
          <a:srgbClr val="CCECFF"/>
        </a:lt2>
        <a:accent1>
          <a:srgbClr val="6D9D97"/>
        </a:accent1>
        <a:accent2>
          <a:srgbClr val="53718C"/>
        </a:accent2>
        <a:accent3>
          <a:srgbClr val="B0B9C3"/>
        </a:accent3>
        <a:accent4>
          <a:srgbClr val="DADADA"/>
        </a:accent4>
        <a:accent5>
          <a:srgbClr val="BACCC9"/>
        </a:accent5>
        <a:accent6>
          <a:srgbClr val="4A667E"/>
        </a:accent6>
        <a:hlink>
          <a:srgbClr val="99CCFF"/>
        </a:hlink>
        <a:folHlink>
          <a:srgbClr val="A97CF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ipple 3">
        <a:dk1>
          <a:srgbClr val="008AE8"/>
        </a:dk1>
        <a:lt1>
          <a:srgbClr val="FFFFFF"/>
        </a:lt1>
        <a:dk2>
          <a:srgbClr val="0068AE"/>
        </a:dk2>
        <a:lt2>
          <a:srgbClr val="CCECFF"/>
        </a:lt2>
        <a:accent1>
          <a:srgbClr val="009999"/>
        </a:accent1>
        <a:accent2>
          <a:srgbClr val="0088E4"/>
        </a:accent2>
        <a:accent3>
          <a:srgbClr val="AAB9D3"/>
        </a:accent3>
        <a:accent4>
          <a:srgbClr val="DADADA"/>
        </a:accent4>
        <a:accent5>
          <a:srgbClr val="AACACA"/>
        </a:accent5>
        <a:accent6>
          <a:srgbClr val="007BCF"/>
        </a:accent6>
        <a:hlink>
          <a:srgbClr val="99FF99"/>
        </a:hlink>
        <a:folHlink>
          <a:srgbClr val="AFE1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ipple 4">
        <a:dk1>
          <a:srgbClr val="9B69FF"/>
        </a:dk1>
        <a:lt1>
          <a:srgbClr val="FFFFFF"/>
        </a:lt1>
        <a:dk2>
          <a:srgbClr val="666699"/>
        </a:dk2>
        <a:lt2>
          <a:srgbClr val="D9D9FF"/>
        </a:lt2>
        <a:accent1>
          <a:srgbClr val="66CCFF"/>
        </a:accent1>
        <a:accent2>
          <a:srgbClr val="9966FF"/>
        </a:accent2>
        <a:accent3>
          <a:srgbClr val="B8B8CA"/>
        </a:accent3>
        <a:accent4>
          <a:srgbClr val="DADADA"/>
        </a:accent4>
        <a:accent5>
          <a:srgbClr val="B8E2FF"/>
        </a:accent5>
        <a:accent6>
          <a:srgbClr val="8A5CE7"/>
        </a:accent6>
        <a:hlink>
          <a:srgbClr val="0099CC"/>
        </a:hlink>
        <a:folHlink>
          <a:srgbClr val="0033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ipple 5">
        <a:dk1>
          <a:srgbClr val="008080"/>
        </a:dk1>
        <a:lt1>
          <a:srgbClr val="FFFFFF"/>
        </a:lt1>
        <a:dk2>
          <a:srgbClr val="006666"/>
        </a:dk2>
        <a:lt2>
          <a:srgbClr val="FFFFCC"/>
        </a:lt2>
        <a:accent1>
          <a:srgbClr val="0099FF"/>
        </a:accent1>
        <a:accent2>
          <a:srgbClr val="008080"/>
        </a:accent2>
        <a:accent3>
          <a:srgbClr val="AAB8B8"/>
        </a:accent3>
        <a:accent4>
          <a:srgbClr val="DADADA"/>
        </a:accent4>
        <a:accent5>
          <a:srgbClr val="AACAFF"/>
        </a:accent5>
        <a:accent6>
          <a:srgbClr val="007373"/>
        </a:accent6>
        <a:hlink>
          <a:srgbClr val="1ACE9F"/>
        </a:hlink>
        <a:folHlink>
          <a:srgbClr val="A5B5CD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ipple 6">
        <a:dk1>
          <a:srgbClr val="CDD9D1"/>
        </a:dk1>
        <a:lt1>
          <a:srgbClr val="FFFFFF"/>
        </a:lt1>
        <a:dk2>
          <a:srgbClr val="A3BBA9"/>
        </a:dk2>
        <a:lt2>
          <a:srgbClr val="007D80"/>
        </a:lt2>
        <a:accent1>
          <a:srgbClr val="9CA8A4"/>
        </a:accent1>
        <a:accent2>
          <a:srgbClr val="CBD7CE"/>
        </a:accent2>
        <a:accent3>
          <a:srgbClr val="CEDAD1"/>
        </a:accent3>
        <a:accent4>
          <a:srgbClr val="DADADA"/>
        </a:accent4>
        <a:accent5>
          <a:srgbClr val="CBD1CF"/>
        </a:accent5>
        <a:accent6>
          <a:srgbClr val="B8C3BA"/>
        </a:accent6>
        <a:hlink>
          <a:srgbClr val="009900"/>
        </a:hlink>
        <a:folHlink>
          <a:srgbClr val="0099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ipple 7">
        <a:dk1>
          <a:srgbClr val="686B5D"/>
        </a:dk1>
        <a:lt1>
          <a:srgbClr val="DCDAD0"/>
        </a:lt1>
        <a:dk2>
          <a:srgbClr val="525040"/>
        </a:dk2>
        <a:lt2>
          <a:srgbClr val="D3D2A6"/>
        </a:lt2>
        <a:accent1>
          <a:srgbClr val="5D8770"/>
        </a:accent1>
        <a:accent2>
          <a:srgbClr val="686B5D"/>
        </a:accent2>
        <a:accent3>
          <a:srgbClr val="B3B3AF"/>
        </a:accent3>
        <a:accent4>
          <a:srgbClr val="BCBAB1"/>
        </a:accent4>
        <a:accent5>
          <a:srgbClr val="B6C3BB"/>
        </a:accent5>
        <a:accent6>
          <a:srgbClr val="5E6053"/>
        </a:accent6>
        <a:hlink>
          <a:srgbClr val="85B7A9"/>
        </a:hlink>
        <a:folHlink>
          <a:srgbClr val="B8936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ipple 8">
        <a:dk1>
          <a:srgbClr val="000000"/>
        </a:dk1>
        <a:lt1>
          <a:srgbClr val="EAEAEA"/>
        </a:lt1>
        <a:dk2>
          <a:srgbClr val="000000"/>
        </a:dk2>
        <a:lt2>
          <a:srgbClr val="B2B2B2"/>
        </a:lt2>
        <a:accent1>
          <a:srgbClr val="A4BCC4"/>
        </a:accent1>
        <a:accent2>
          <a:srgbClr val="FFFFFF"/>
        </a:accent2>
        <a:accent3>
          <a:srgbClr val="F3F3F3"/>
        </a:accent3>
        <a:accent4>
          <a:srgbClr val="000000"/>
        </a:accent4>
        <a:accent5>
          <a:srgbClr val="CFDADE"/>
        </a:accent5>
        <a:accent6>
          <a:srgbClr val="E7E7E7"/>
        </a:accent6>
        <a:hlink>
          <a:srgbClr val="0066FF"/>
        </a:hlink>
        <a:folHlink>
          <a:srgbClr val="00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ipple 9">
        <a:dk1>
          <a:srgbClr val="000000"/>
        </a:dk1>
        <a:lt1>
          <a:srgbClr val="D7D1B9"/>
        </a:lt1>
        <a:dk2>
          <a:srgbClr val="B39257"/>
        </a:dk2>
        <a:lt2>
          <a:srgbClr val="B1A887"/>
        </a:lt2>
        <a:accent1>
          <a:srgbClr val="FFCC66"/>
        </a:accent1>
        <a:accent2>
          <a:srgbClr val="E6E3AC"/>
        </a:accent2>
        <a:accent3>
          <a:srgbClr val="E8E5D9"/>
        </a:accent3>
        <a:accent4>
          <a:srgbClr val="000000"/>
        </a:accent4>
        <a:accent5>
          <a:srgbClr val="FFE2B8"/>
        </a:accent5>
        <a:accent6>
          <a:srgbClr val="D0CE9B"/>
        </a:accent6>
        <a:hlink>
          <a:srgbClr val="666633"/>
        </a:hlink>
        <a:folHlink>
          <a:srgbClr val="9C98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Ripple</Template>
  <TotalTime>2403</TotalTime>
  <Words>900</Words>
  <Application>Microsoft Office PowerPoint</Application>
  <PresentationFormat>On-screen Show (4:3)</PresentationFormat>
  <Paragraphs>196</Paragraphs>
  <Slides>42</Slides>
  <Notes>4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42</vt:i4>
      </vt:variant>
    </vt:vector>
  </HeadingPairs>
  <TitlesOfParts>
    <vt:vector size="44" baseType="lpstr">
      <vt:lpstr>Ripple</vt:lpstr>
      <vt:lpstr>Slide</vt:lpstr>
      <vt:lpstr>PowerPoint Presentation</vt:lpstr>
      <vt:lpstr>CONTRACEPTION</vt:lpstr>
      <vt:lpstr>LEARNING OBJECTIVES </vt:lpstr>
      <vt:lpstr>PowerPoint Presentation</vt:lpstr>
      <vt:lpstr>CONTRACEPTION</vt:lpstr>
      <vt:lpstr>PowerPoint Presentation</vt:lpstr>
      <vt:lpstr>PowerPoint Presentation</vt:lpstr>
      <vt:lpstr>COMBINED HORMONAL CONTRACEPTION </vt:lpstr>
      <vt:lpstr>COMBINED ORAL CONTRACEPTION</vt:lpstr>
      <vt:lpstr>COMBINED ORAL CONTRACEPTION  MODE OF ACTION </vt:lpstr>
      <vt:lpstr>COCP</vt:lpstr>
      <vt:lpstr>PowerPoint Presentation</vt:lpstr>
      <vt:lpstr>ADVERSE EFFECTS OF COCP </vt:lpstr>
      <vt:lpstr>ABSOLUTE AND RELATIVE  CONTRAINDICATION </vt:lpstr>
      <vt:lpstr>PROGESTERONE-ONLY CONTRACEPTION </vt:lpstr>
      <vt:lpstr>POP </vt:lpstr>
      <vt:lpstr>ADVERSE EFFECTS </vt:lpstr>
      <vt:lpstr>CONTRAINDICATIONS </vt:lpstr>
      <vt:lpstr>PROGERSTERONE ONLY INJECTIONS </vt:lpstr>
      <vt:lpstr>SUBDERMAL IMPLANTS (LARC)</vt:lpstr>
      <vt:lpstr>SUBDERMAL IMPLANTS (LARC)</vt:lpstr>
      <vt:lpstr>Implanon and jadelle </vt:lpstr>
      <vt:lpstr>INTRAUTERINE CONTRACEPTION (LARC)</vt:lpstr>
      <vt:lpstr>Contraindication to IUD,IUS</vt:lpstr>
      <vt:lpstr>PowerPoint Presentation</vt:lpstr>
      <vt:lpstr>BARRIER METHODS  </vt:lpstr>
      <vt:lpstr>FERTILITY AWARENESS METHODS </vt:lpstr>
      <vt:lpstr>PERMANENT METHODS </vt:lpstr>
      <vt:lpstr>DIFFERENT METHODS OF TUBAL LIGATION</vt:lpstr>
      <vt:lpstr>COMPLICATION </vt:lpstr>
      <vt:lpstr>EMERGENCY CONTRACETION </vt:lpstr>
      <vt:lpstr>Effectiveness of ECP</vt:lpstr>
      <vt:lpstr>NEW DEVELOPMENT </vt:lpstr>
      <vt:lpstr>PowerPoint Presentation</vt:lpstr>
      <vt:lpstr>PowerPoint Presentation</vt:lpstr>
      <vt:lpstr>RESEARCH</vt:lpstr>
      <vt:lpstr>BIOMEDICAL ETHICS</vt:lpstr>
      <vt:lpstr>FAMILY MEDICINE</vt:lpstr>
      <vt:lpstr>SCENARIO 1</vt:lpstr>
      <vt:lpstr>SCENARIO 2 </vt:lpstr>
      <vt:lpstr>SCENARIO 3 </vt:lpstr>
      <vt:lpstr>PowerPoint Presentation</vt:lpstr>
    </vt:vector>
  </TitlesOfParts>
  <Company>HFH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Shakil-ur-Rehman</dc:creator>
  <cp:lastModifiedBy>Gynae unit 1</cp:lastModifiedBy>
  <cp:revision>436</cp:revision>
  <dcterms:created xsi:type="dcterms:W3CDTF">2010-05-11T05:04:33Z</dcterms:created>
  <dcterms:modified xsi:type="dcterms:W3CDTF">2024-10-01T07:14:39Z</dcterms:modified>
</cp:coreProperties>
</file>