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8" r:id="rId2"/>
    <p:sldId id="317" r:id="rId3"/>
    <p:sldId id="297" r:id="rId4"/>
    <p:sldId id="296" r:id="rId5"/>
    <p:sldId id="260" r:id="rId6"/>
    <p:sldId id="284" r:id="rId7"/>
    <p:sldId id="263" r:id="rId8"/>
    <p:sldId id="262" r:id="rId9"/>
    <p:sldId id="279" r:id="rId10"/>
    <p:sldId id="266" r:id="rId11"/>
    <p:sldId id="280" r:id="rId12"/>
    <p:sldId id="281" r:id="rId13"/>
    <p:sldId id="265" r:id="rId14"/>
    <p:sldId id="267" r:id="rId15"/>
    <p:sldId id="274" r:id="rId16"/>
    <p:sldId id="286" r:id="rId17"/>
    <p:sldId id="302" r:id="rId18"/>
    <p:sldId id="303" r:id="rId19"/>
    <p:sldId id="311" r:id="rId20"/>
    <p:sldId id="304" r:id="rId21"/>
    <p:sldId id="287" r:id="rId22"/>
    <p:sldId id="270" r:id="rId23"/>
    <p:sldId id="271" r:id="rId24"/>
    <p:sldId id="283" r:id="rId25"/>
    <p:sldId id="272" r:id="rId26"/>
    <p:sldId id="273" r:id="rId27"/>
    <p:sldId id="27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6F63D-C5A1-41B8-9363-00F1015F10D1}" v="27" dt="2025-03-03T04:52:16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if Ashraf" userId="31c4278e18e1d220" providerId="LiveId" clId="{1216F63D-C5A1-41B8-9363-00F1015F10D1}"/>
    <pc:docChg chg="undo custSel addSld delSld modSld sldOrd">
      <pc:chgData name="Kashif Ashraf" userId="31c4278e18e1d220" providerId="LiveId" clId="{1216F63D-C5A1-41B8-9363-00F1015F10D1}" dt="2025-03-03T04:52:16.668" v="211" actId="1036"/>
      <pc:docMkLst>
        <pc:docMk/>
      </pc:docMkLst>
      <pc:sldChg chg="del ord">
        <pc:chgData name="Kashif Ashraf" userId="31c4278e18e1d220" providerId="LiveId" clId="{1216F63D-C5A1-41B8-9363-00F1015F10D1}" dt="2025-02-26T04:42:13.183" v="52" actId="2696"/>
        <pc:sldMkLst>
          <pc:docMk/>
          <pc:sldMk cId="824978710" sldId="257"/>
        </pc:sldMkLst>
      </pc:sldChg>
      <pc:sldChg chg="delSp del mod">
        <pc:chgData name="Kashif Ashraf" userId="31c4278e18e1d220" providerId="LiveId" clId="{1216F63D-C5A1-41B8-9363-00F1015F10D1}" dt="2025-02-26T04:40:40.470" v="4" actId="2696"/>
        <pc:sldMkLst>
          <pc:docMk/>
          <pc:sldMk cId="813235515" sldId="258"/>
        </pc:sldMkLst>
      </pc:sldChg>
      <pc:sldChg chg="addSp modSp mod">
        <pc:chgData name="Kashif Ashraf" userId="31c4278e18e1d220" providerId="LiveId" clId="{1216F63D-C5A1-41B8-9363-00F1015F10D1}" dt="2025-02-26T05:05:07.310" v="188" actId="255"/>
        <pc:sldMkLst>
          <pc:docMk/>
          <pc:sldMk cId="1271543044" sldId="260"/>
        </pc:sldMkLst>
        <pc:spChg chg="add mod">
          <ac:chgData name="Kashif Ashraf" userId="31c4278e18e1d220" providerId="LiveId" clId="{1216F63D-C5A1-41B8-9363-00F1015F10D1}" dt="2025-02-26T05:05:07.310" v="188" actId="255"/>
          <ac:spMkLst>
            <pc:docMk/>
            <pc:sldMk cId="1271543044" sldId="260"/>
            <ac:spMk id="4" creationId="{49A393CC-521B-8967-55DA-AD57AB3353CA}"/>
          </ac:spMkLst>
        </pc:spChg>
        <pc:graphicFrameChg chg="mod">
          <ac:chgData name="Kashif Ashraf" userId="31c4278e18e1d220" providerId="LiveId" clId="{1216F63D-C5A1-41B8-9363-00F1015F10D1}" dt="2025-02-26T05:04:28.673" v="184" actId="1076"/>
          <ac:graphicFrameMkLst>
            <pc:docMk/>
            <pc:sldMk cId="1271543044" sldId="260"/>
            <ac:graphicFrameMk id="9" creationId="{00000000-0000-0000-0000-000000000000}"/>
          </ac:graphicFrameMkLst>
        </pc:graphicFrameChg>
      </pc:sldChg>
      <pc:sldChg chg="modSp mod">
        <pc:chgData name="Kashif Ashraf" userId="31c4278e18e1d220" providerId="LiveId" clId="{1216F63D-C5A1-41B8-9363-00F1015F10D1}" dt="2025-02-26T04:51:21.633" v="93"/>
        <pc:sldMkLst>
          <pc:docMk/>
          <pc:sldMk cId="3031943368" sldId="262"/>
        </pc:sldMkLst>
        <pc:spChg chg="mod">
          <ac:chgData name="Kashif Ashraf" userId="31c4278e18e1d220" providerId="LiveId" clId="{1216F63D-C5A1-41B8-9363-00F1015F10D1}" dt="2025-02-26T04:51:21.633" v="93"/>
          <ac:spMkLst>
            <pc:docMk/>
            <pc:sldMk cId="3031943368" sldId="262"/>
            <ac:spMk id="2" creationId="{00000000-0000-0000-0000-000000000000}"/>
          </ac:spMkLst>
        </pc:spChg>
      </pc:sldChg>
      <pc:sldChg chg="addSp delSp modSp mod">
        <pc:chgData name="Kashif Ashraf" userId="31c4278e18e1d220" providerId="LiveId" clId="{1216F63D-C5A1-41B8-9363-00F1015F10D1}" dt="2025-02-26T06:32:39.508" v="198" actId="1036"/>
        <pc:sldMkLst>
          <pc:docMk/>
          <pc:sldMk cId="3442020757" sldId="263"/>
        </pc:sldMkLst>
        <pc:spChg chg="mod">
          <ac:chgData name="Kashif Ashraf" userId="31c4278e18e1d220" providerId="LiveId" clId="{1216F63D-C5A1-41B8-9363-00F1015F10D1}" dt="2025-02-26T04:42:36.638" v="53" actId="1076"/>
          <ac:spMkLst>
            <pc:docMk/>
            <pc:sldMk cId="3442020757" sldId="263"/>
            <ac:spMk id="2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0:45.354" v="90" actId="20577"/>
          <ac:spMkLst>
            <pc:docMk/>
            <pc:sldMk cId="3442020757" sldId="263"/>
            <ac:spMk id="7" creationId="{5E28A53F-8878-91BD-0EED-A6DB98C0F3F2}"/>
          </ac:spMkLst>
        </pc:spChg>
        <pc:picChg chg="mod">
          <ac:chgData name="Kashif Ashraf" userId="31c4278e18e1d220" providerId="LiveId" clId="{1216F63D-C5A1-41B8-9363-00F1015F10D1}" dt="2025-02-26T06:32:39.508" v="198" actId="1036"/>
          <ac:picMkLst>
            <pc:docMk/>
            <pc:sldMk cId="3442020757" sldId="263"/>
            <ac:picMk id="4" creationId="{00000000-0000-0000-0000-000000000000}"/>
          </ac:picMkLst>
        </pc:picChg>
      </pc:sldChg>
      <pc:sldChg chg="addSp modSp mod">
        <pc:chgData name="Kashif Ashraf" userId="31c4278e18e1d220" providerId="LiveId" clId="{1216F63D-C5A1-41B8-9363-00F1015F10D1}" dt="2025-02-26T06:36:11.711" v="205" actId="1036"/>
        <pc:sldMkLst>
          <pc:docMk/>
          <pc:sldMk cId="1057207372" sldId="265"/>
        </pc:sldMkLst>
        <pc:spChg chg="mod">
          <ac:chgData name="Kashif Ashraf" userId="31c4278e18e1d220" providerId="LiveId" clId="{1216F63D-C5A1-41B8-9363-00F1015F10D1}" dt="2025-02-26T04:54:49.539" v="119" actId="1076"/>
          <ac:spMkLst>
            <pc:docMk/>
            <pc:sldMk cId="1057207372" sldId="265"/>
            <ac:spMk id="2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4:52.991" v="120"/>
          <ac:spMkLst>
            <pc:docMk/>
            <pc:sldMk cId="1057207372" sldId="265"/>
            <ac:spMk id="5" creationId="{AC2E1C8D-F3F5-3DC1-D97C-DE5A61ED217A}"/>
          </ac:spMkLst>
        </pc:spChg>
        <pc:picChg chg="mod">
          <ac:chgData name="Kashif Ashraf" userId="31c4278e18e1d220" providerId="LiveId" clId="{1216F63D-C5A1-41B8-9363-00F1015F10D1}" dt="2025-02-26T06:36:11.711" v="205" actId="1036"/>
          <ac:picMkLst>
            <pc:docMk/>
            <pc:sldMk cId="1057207372" sldId="265"/>
            <ac:picMk id="4" creationId="{00000000-0000-0000-0000-000000000000}"/>
          </ac:picMkLst>
        </pc:picChg>
      </pc:sldChg>
      <pc:sldChg chg="addSp modSp mod">
        <pc:chgData name="Kashif Ashraf" userId="31c4278e18e1d220" providerId="LiveId" clId="{1216F63D-C5A1-41B8-9363-00F1015F10D1}" dt="2025-02-26T04:52:51.855" v="103" actId="1036"/>
        <pc:sldMkLst>
          <pc:docMk/>
          <pc:sldMk cId="2336358718" sldId="266"/>
        </pc:sldMkLst>
        <pc:spChg chg="mod">
          <ac:chgData name="Kashif Ashraf" userId="31c4278e18e1d220" providerId="LiveId" clId="{1216F63D-C5A1-41B8-9363-00F1015F10D1}" dt="2025-02-26T04:52:36.155" v="100" actId="1076"/>
          <ac:spMkLst>
            <pc:docMk/>
            <pc:sldMk cId="2336358718" sldId="266"/>
            <ac:spMk id="2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2:51.855" v="103" actId="1036"/>
          <ac:spMkLst>
            <pc:docMk/>
            <pc:sldMk cId="2336358718" sldId="266"/>
            <ac:spMk id="5" creationId="{1691221F-9E0A-A82F-65A4-905D20CC57E0}"/>
          </ac:spMkLst>
        </pc:spChg>
        <pc:picChg chg="mod">
          <ac:chgData name="Kashif Ashraf" userId="31c4278e18e1d220" providerId="LiveId" clId="{1216F63D-C5A1-41B8-9363-00F1015F10D1}" dt="2025-02-26T04:52:41.329" v="101" actId="1076"/>
          <ac:picMkLst>
            <pc:docMk/>
            <pc:sldMk cId="2336358718" sldId="266"/>
            <ac:picMk id="4" creationId="{00000000-0000-0000-0000-000000000000}"/>
          </ac:picMkLst>
        </pc:picChg>
      </pc:sldChg>
      <pc:sldChg chg="addSp modSp mod">
        <pc:chgData name="Kashif Ashraf" userId="31c4278e18e1d220" providerId="LiveId" clId="{1216F63D-C5A1-41B8-9363-00F1015F10D1}" dt="2025-02-26T04:55:16.312" v="123"/>
        <pc:sldMkLst>
          <pc:docMk/>
          <pc:sldMk cId="363821422" sldId="267"/>
        </pc:sldMkLst>
        <pc:spChg chg="add mod">
          <ac:chgData name="Kashif Ashraf" userId="31c4278e18e1d220" providerId="LiveId" clId="{1216F63D-C5A1-41B8-9363-00F1015F10D1}" dt="2025-02-26T04:55:16.312" v="123"/>
          <ac:spMkLst>
            <pc:docMk/>
            <pc:sldMk cId="363821422" sldId="267"/>
            <ac:spMk id="3" creationId="{BCC0A70D-BEE0-CF7E-00EA-CEF2458A7103}"/>
          </ac:spMkLst>
        </pc:spChg>
        <pc:spChg chg="mod">
          <ac:chgData name="Kashif Ashraf" userId="31c4278e18e1d220" providerId="LiveId" clId="{1216F63D-C5A1-41B8-9363-00F1015F10D1}" dt="2025-02-26T04:55:12.484" v="122" actId="1076"/>
          <ac:spMkLst>
            <pc:docMk/>
            <pc:sldMk cId="363821422" sldId="267"/>
            <ac:spMk id="4" creationId="{00000000-0000-0000-0000-000000000000}"/>
          </ac:spMkLst>
        </pc:spChg>
        <pc:picChg chg="mod">
          <ac:chgData name="Kashif Ashraf" userId="31c4278e18e1d220" providerId="LiveId" clId="{1216F63D-C5A1-41B8-9363-00F1015F10D1}" dt="2025-02-26T04:55:06.689" v="121" actId="1076"/>
          <ac:picMkLst>
            <pc:docMk/>
            <pc:sldMk cId="363821422" sldId="267"/>
            <ac:picMk id="6" creationId="{00000000-0000-0000-0000-000000000000}"/>
          </ac:picMkLst>
        </pc:picChg>
      </pc:sldChg>
      <pc:sldChg chg="del">
        <pc:chgData name="Kashif Ashraf" userId="31c4278e18e1d220" providerId="LiveId" clId="{1216F63D-C5A1-41B8-9363-00F1015F10D1}" dt="2025-02-26T05:02:35.290" v="183" actId="2696"/>
        <pc:sldMkLst>
          <pc:docMk/>
          <pc:sldMk cId="1809195580" sldId="269"/>
        </pc:sldMkLst>
      </pc:sldChg>
      <pc:sldChg chg="modSp mod">
        <pc:chgData name="Kashif Ashraf" userId="31c4278e18e1d220" providerId="LiveId" clId="{1216F63D-C5A1-41B8-9363-00F1015F10D1}" dt="2025-02-26T05:01:31.123" v="182" actId="255"/>
        <pc:sldMkLst>
          <pc:docMk/>
          <pc:sldMk cId="4014278134" sldId="270"/>
        </pc:sldMkLst>
        <pc:spChg chg="mod">
          <ac:chgData name="Kashif Ashraf" userId="31c4278e18e1d220" providerId="LiveId" clId="{1216F63D-C5A1-41B8-9363-00F1015F10D1}" dt="2025-02-26T05:00:53.763" v="180"/>
          <ac:spMkLst>
            <pc:docMk/>
            <pc:sldMk cId="4014278134" sldId="270"/>
            <ac:spMk id="2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5:01:31.123" v="182" actId="255"/>
          <ac:spMkLst>
            <pc:docMk/>
            <pc:sldMk cId="4014278134" sldId="270"/>
            <ac:spMk id="3" creationId="{00000000-0000-0000-0000-000000000000}"/>
          </ac:spMkLst>
        </pc:spChg>
      </pc:sldChg>
      <pc:sldChg chg="addSp delSp modSp">
        <pc:chgData name="Kashif Ashraf" userId="31c4278e18e1d220" providerId="LiveId" clId="{1216F63D-C5A1-41B8-9363-00F1015F10D1}" dt="2025-02-26T04:56:06.511" v="127"/>
        <pc:sldMkLst>
          <pc:docMk/>
          <pc:sldMk cId="729868120" sldId="274"/>
        </pc:sldMkLst>
        <pc:spChg chg="add mod">
          <ac:chgData name="Kashif Ashraf" userId="31c4278e18e1d220" providerId="LiveId" clId="{1216F63D-C5A1-41B8-9363-00F1015F10D1}" dt="2025-02-26T04:56:06.511" v="127"/>
          <ac:spMkLst>
            <pc:docMk/>
            <pc:sldMk cId="729868120" sldId="274"/>
            <ac:spMk id="4" creationId="{9CF2892F-8EC2-C1AE-1DB3-5FFFD9AC4033}"/>
          </ac:spMkLst>
        </pc:spChg>
        <pc:picChg chg="mod">
          <ac:chgData name="Kashif Ashraf" userId="31c4278e18e1d220" providerId="LiveId" clId="{1216F63D-C5A1-41B8-9363-00F1015F10D1}" dt="2025-02-26T04:55:58.311" v="126" actId="1076"/>
          <ac:picMkLst>
            <pc:docMk/>
            <pc:sldMk cId="729868120" sldId="274"/>
            <ac:picMk id="6" creationId="{00000000-0000-0000-0000-000000000000}"/>
          </ac:picMkLst>
        </pc:picChg>
      </pc:sldChg>
      <pc:sldChg chg="addSp modSp mod">
        <pc:chgData name="Kashif Ashraf" userId="31c4278e18e1d220" providerId="LiveId" clId="{1216F63D-C5A1-41B8-9363-00F1015F10D1}" dt="2025-02-26T06:33:09.079" v="200" actId="1036"/>
        <pc:sldMkLst>
          <pc:docMk/>
          <pc:sldMk cId="4251587417" sldId="279"/>
        </pc:sldMkLst>
        <pc:spChg chg="mod">
          <ac:chgData name="Kashif Ashraf" userId="31c4278e18e1d220" providerId="LiveId" clId="{1216F63D-C5A1-41B8-9363-00F1015F10D1}" dt="2025-02-26T04:52:00.985" v="97" actId="1076"/>
          <ac:spMkLst>
            <pc:docMk/>
            <pc:sldMk cId="4251587417" sldId="279"/>
            <ac:spMk id="4" creationId="{00000000-0000-0000-0000-000000000000}"/>
          </ac:spMkLst>
        </pc:spChg>
        <pc:spChg chg="add">
          <ac:chgData name="Kashif Ashraf" userId="31c4278e18e1d220" providerId="LiveId" clId="{1216F63D-C5A1-41B8-9363-00F1015F10D1}" dt="2025-02-26T04:52:06.452" v="98" actId="22"/>
          <ac:spMkLst>
            <pc:docMk/>
            <pc:sldMk cId="4251587417" sldId="279"/>
            <ac:spMk id="6" creationId="{E78466FB-A22D-2763-CD8A-5912A5621338}"/>
          </ac:spMkLst>
        </pc:spChg>
        <pc:spChg chg="mod">
          <ac:chgData name="Kashif Ashraf" userId="31c4278e18e1d220" providerId="LiveId" clId="{1216F63D-C5A1-41B8-9363-00F1015F10D1}" dt="2025-02-26T04:51:51.403" v="96" actId="1076"/>
          <ac:spMkLst>
            <pc:docMk/>
            <pc:sldMk cId="4251587417" sldId="279"/>
            <ac:spMk id="7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1:44.405" v="95" actId="1076"/>
          <ac:spMkLst>
            <pc:docMk/>
            <pc:sldMk cId="4251587417" sldId="279"/>
            <ac:spMk id="8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2:21.108" v="99"/>
          <ac:spMkLst>
            <pc:docMk/>
            <pc:sldMk cId="4251587417" sldId="279"/>
            <ac:spMk id="10" creationId="{918408AF-4D4C-C522-C9FB-273D88A3FB45}"/>
          </ac:spMkLst>
        </pc:spChg>
        <pc:picChg chg="mod">
          <ac:chgData name="Kashif Ashraf" userId="31c4278e18e1d220" providerId="LiveId" clId="{1216F63D-C5A1-41B8-9363-00F1015F10D1}" dt="2025-02-26T06:33:09.079" v="200" actId="1036"/>
          <ac:picMkLst>
            <pc:docMk/>
            <pc:sldMk cId="4251587417" sldId="279"/>
            <ac:picMk id="9" creationId="{00000000-0000-0000-0000-000000000000}"/>
          </ac:picMkLst>
        </pc:picChg>
      </pc:sldChg>
      <pc:sldChg chg="addSp modSp mod">
        <pc:chgData name="Kashif Ashraf" userId="31c4278e18e1d220" providerId="LiveId" clId="{1216F63D-C5A1-41B8-9363-00F1015F10D1}" dt="2025-02-26T06:34:40.335" v="203" actId="1036"/>
        <pc:sldMkLst>
          <pc:docMk/>
          <pc:sldMk cId="4166643759" sldId="280"/>
        </pc:sldMkLst>
        <pc:spChg chg="add mod">
          <ac:chgData name="Kashif Ashraf" userId="31c4278e18e1d220" providerId="LiveId" clId="{1216F63D-C5A1-41B8-9363-00F1015F10D1}" dt="2025-02-26T04:53:32.712" v="110" actId="1036"/>
          <ac:spMkLst>
            <pc:docMk/>
            <pc:sldMk cId="4166643759" sldId="280"/>
            <ac:spMk id="3" creationId="{6EDF35F0-B101-84A2-26B8-C3A0EA6A263A}"/>
          </ac:spMkLst>
        </pc:spChg>
        <pc:spChg chg="mod">
          <ac:chgData name="Kashif Ashraf" userId="31c4278e18e1d220" providerId="LiveId" clId="{1216F63D-C5A1-41B8-9363-00F1015F10D1}" dt="2025-02-26T04:53:21.609" v="107" actId="1076"/>
          <ac:spMkLst>
            <pc:docMk/>
            <pc:sldMk cId="4166643759" sldId="280"/>
            <ac:spMk id="4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3:14.137" v="106" actId="1076"/>
          <ac:spMkLst>
            <pc:docMk/>
            <pc:sldMk cId="4166643759" sldId="280"/>
            <ac:spMk id="7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3:07.841" v="105" actId="1076"/>
          <ac:spMkLst>
            <pc:docMk/>
            <pc:sldMk cId="4166643759" sldId="280"/>
            <ac:spMk id="8" creationId="{00000000-0000-0000-0000-000000000000}"/>
          </ac:spMkLst>
        </pc:spChg>
        <pc:picChg chg="mod">
          <ac:chgData name="Kashif Ashraf" userId="31c4278e18e1d220" providerId="LiveId" clId="{1216F63D-C5A1-41B8-9363-00F1015F10D1}" dt="2025-02-26T06:34:40.335" v="203" actId="1036"/>
          <ac:picMkLst>
            <pc:docMk/>
            <pc:sldMk cId="4166643759" sldId="280"/>
            <ac:picMk id="9" creationId="{00000000-0000-0000-0000-000000000000}"/>
          </ac:picMkLst>
        </pc:picChg>
      </pc:sldChg>
      <pc:sldChg chg="addSp delSp modSp mod">
        <pc:chgData name="Kashif Ashraf" userId="31c4278e18e1d220" providerId="LiveId" clId="{1216F63D-C5A1-41B8-9363-00F1015F10D1}" dt="2025-02-26T06:35:35.257" v="204" actId="1036"/>
        <pc:sldMkLst>
          <pc:docMk/>
          <pc:sldMk cId="3189000666" sldId="281"/>
        </pc:sldMkLst>
        <pc:spChg chg="mod">
          <ac:chgData name="Kashif Ashraf" userId="31c4278e18e1d220" providerId="LiveId" clId="{1216F63D-C5A1-41B8-9363-00F1015F10D1}" dt="2025-02-26T04:54:10.670" v="116" actId="1076"/>
          <ac:spMkLst>
            <pc:docMk/>
            <pc:sldMk cId="3189000666" sldId="281"/>
            <ac:spMk id="2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4:04.781" v="115" actId="1076"/>
          <ac:spMkLst>
            <pc:docMk/>
            <pc:sldMk cId="3189000666" sldId="281"/>
            <ac:spMk id="5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4:00.128" v="114" actId="1076"/>
          <ac:spMkLst>
            <pc:docMk/>
            <pc:sldMk cId="3189000666" sldId="281"/>
            <ac:spMk id="6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4:15.926" v="117"/>
          <ac:spMkLst>
            <pc:docMk/>
            <pc:sldMk cId="3189000666" sldId="281"/>
            <ac:spMk id="10" creationId="{36ECEAFE-30CA-4EAF-667D-3269E298C836}"/>
          </ac:spMkLst>
        </pc:spChg>
        <pc:picChg chg="mod">
          <ac:chgData name="Kashif Ashraf" userId="31c4278e18e1d220" providerId="LiveId" clId="{1216F63D-C5A1-41B8-9363-00F1015F10D1}" dt="2025-02-26T06:35:35.257" v="204" actId="1036"/>
          <ac:picMkLst>
            <pc:docMk/>
            <pc:sldMk cId="3189000666" sldId="281"/>
            <ac:picMk id="7" creationId="{00000000-0000-0000-0000-000000000000}"/>
          </ac:picMkLst>
        </pc:picChg>
      </pc:sldChg>
      <pc:sldChg chg="modSp mod">
        <pc:chgData name="Kashif Ashraf" userId="31c4278e18e1d220" providerId="LiveId" clId="{1216F63D-C5A1-41B8-9363-00F1015F10D1}" dt="2025-02-26T05:00:18.887" v="154" actId="20577"/>
        <pc:sldMkLst>
          <pc:docMk/>
          <pc:sldMk cId="2202405559" sldId="287"/>
        </pc:sldMkLst>
        <pc:spChg chg="mod">
          <ac:chgData name="Kashif Ashraf" userId="31c4278e18e1d220" providerId="LiveId" clId="{1216F63D-C5A1-41B8-9363-00F1015F10D1}" dt="2025-02-26T05:00:18.887" v="154" actId="20577"/>
          <ac:spMkLst>
            <pc:docMk/>
            <pc:sldMk cId="2202405559" sldId="287"/>
            <ac:spMk id="4" creationId="{8210E7A3-F7EC-4884-9653-047D7A6F721A}"/>
          </ac:spMkLst>
        </pc:spChg>
      </pc:sldChg>
      <pc:sldChg chg="addSp modSp mod">
        <pc:chgData name="Kashif Ashraf" userId="31c4278e18e1d220" providerId="LiveId" clId="{1216F63D-C5A1-41B8-9363-00F1015F10D1}" dt="2025-02-26T04:57:28.258" v="134" actId="14100"/>
        <pc:sldMkLst>
          <pc:docMk/>
          <pc:sldMk cId="1499751679" sldId="302"/>
        </pc:sldMkLst>
        <pc:spChg chg="mod">
          <ac:chgData name="Kashif Ashraf" userId="31c4278e18e1d220" providerId="LiveId" clId="{1216F63D-C5A1-41B8-9363-00F1015F10D1}" dt="2025-02-26T04:56:46.820" v="129" actId="1076"/>
          <ac:spMkLst>
            <pc:docMk/>
            <pc:sldMk cId="1499751679" sldId="302"/>
            <ac:spMk id="4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6:38.480" v="128" actId="1076"/>
          <ac:spMkLst>
            <pc:docMk/>
            <pc:sldMk cId="1499751679" sldId="302"/>
            <ac:spMk id="5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7:28.258" v="134" actId="14100"/>
          <ac:spMkLst>
            <pc:docMk/>
            <pc:sldMk cId="1499751679" sldId="302"/>
            <ac:spMk id="6" creationId="{5EA027B7-42AD-81C4-3E41-AD7D797FF98C}"/>
          </ac:spMkLst>
        </pc:spChg>
      </pc:sldChg>
      <pc:sldChg chg="addSp modSp mod">
        <pc:chgData name="Kashif Ashraf" userId="31c4278e18e1d220" providerId="LiveId" clId="{1216F63D-C5A1-41B8-9363-00F1015F10D1}" dt="2025-02-26T04:59:56.726" v="144" actId="255"/>
        <pc:sldMkLst>
          <pc:docMk/>
          <pc:sldMk cId="1266553689" sldId="304"/>
        </pc:sldMkLst>
        <pc:spChg chg="mod">
          <ac:chgData name="Kashif Ashraf" userId="31c4278e18e1d220" providerId="LiveId" clId="{1216F63D-C5A1-41B8-9363-00F1015F10D1}" dt="2025-02-26T04:59:00.890" v="141" actId="1076"/>
          <ac:spMkLst>
            <pc:docMk/>
            <pc:sldMk cId="1266553689" sldId="304"/>
            <ac:spMk id="4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8:54.451" v="140" actId="1076"/>
          <ac:spMkLst>
            <pc:docMk/>
            <pc:sldMk cId="1266553689" sldId="304"/>
            <ac:spMk id="5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9:56.726" v="144" actId="255"/>
          <ac:spMkLst>
            <pc:docMk/>
            <pc:sldMk cId="1266553689" sldId="304"/>
            <ac:spMk id="6" creationId="{D15DD189-2054-E968-B74E-6F89988B6968}"/>
          </ac:spMkLst>
        </pc:spChg>
      </pc:sldChg>
      <pc:sldChg chg="addSp modSp mod">
        <pc:chgData name="Kashif Ashraf" userId="31c4278e18e1d220" providerId="LiveId" clId="{1216F63D-C5A1-41B8-9363-00F1015F10D1}" dt="2025-03-03T04:52:16.668" v="211" actId="1036"/>
        <pc:sldMkLst>
          <pc:docMk/>
          <pc:sldMk cId="2151562145" sldId="311"/>
        </pc:sldMkLst>
        <pc:spChg chg="mod">
          <ac:chgData name="Kashif Ashraf" userId="31c4278e18e1d220" providerId="LiveId" clId="{1216F63D-C5A1-41B8-9363-00F1015F10D1}" dt="2025-02-26T04:58:00.186" v="136" actId="1076"/>
          <ac:spMkLst>
            <pc:docMk/>
            <pc:sldMk cId="2151562145" sldId="311"/>
            <ac:spMk id="2" creationId="{00000000-0000-0000-0000-000000000000}"/>
          </ac:spMkLst>
        </pc:spChg>
        <pc:spChg chg="mod">
          <ac:chgData name="Kashif Ashraf" userId="31c4278e18e1d220" providerId="LiveId" clId="{1216F63D-C5A1-41B8-9363-00F1015F10D1}" dt="2025-02-26T04:57:54.171" v="135" actId="1076"/>
          <ac:spMkLst>
            <pc:docMk/>
            <pc:sldMk cId="2151562145" sldId="311"/>
            <ac:spMk id="3" creationId="{00000000-0000-0000-0000-000000000000}"/>
          </ac:spMkLst>
        </pc:spChg>
        <pc:spChg chg="add mod">
          <ac:chgData name="Kashif Ashraf" userId="31c4278e18e1d220" providerId="LiveId" clId="{1216F63D-C5A1-41B8-9363-00F1015F10D1}" dt="2025-02-26T04:58:37.205" v="139" actId="255"/>
          <ac:spMkLst>
            <pc:docMk/>
            <pc:sldMk cId="2151562145" sldId="311"/>
            <ac:spMk id="6" creationId="{A7BFA12B-4DE7-7051-D5C9-326EDA223E14}"/>
          </ac:spMkLst>
        </pc:spChg>
        <pc:picChg chg="mod">
          <ac:chgData name="Kashif Ashraf" userId="31c4278e18e1d220" providerId="LiveId" clId="{1216F63D-C5A1-41B8-9363-00F1015F10D1}" dt="2025-03-03T04:52:16.668" v="211" actId="1036"/>
          <ac:picMkLst>
            <pc:docMk/>
            <pc:sldMk cId="2151562145" sldId="311"/>
            <ac:picMk id="1026" creationId="{00000000-0000-0000-0000-000000000000}"/>
          </ac:picMkLst>
        </pc:picChg>
      </pc:sldChg>
      <pc:sldChg chg="addSp delSp modSp mod">
        <pc:chgData name="Kashif Ashraf" userId="31c4278e18e1d220" providerId="LiveId" clId="{1216F63D-C5A1-41B8-9363-00F1015F10D1}" dt="2025-03-03T04:51:39.234" v="209" actId="20577"/>
        <pc:sldMkLst>
          <pc:docMk/>
          <pc:sldMk cId="3771392000" sldId="317"/>
        </pc:sldMkLst>
        <pc:spChg chg="mod">
          <ac:chgData name="Kashif Ashraf" userId="31c4278e18e1d220" providerId="LiveId" clId="{1216F63D-C5A1-41B8-9363-00F1015F10D1}" dt="2025-02-26T04:42:03.294" v="51" actId="20577"/>
          <ac:spMkLst>
            <pc:docMk/>
            <pc:sldMk cId="3771392000" sldId="317"/>
            <ac:spMk id="2" creationId="{00000000-0000-0000-0000-000000000000}"/>
          </ac:spMkLst>
        </pc:spChg>
        <pc:spChg chg="mod">
          <ac:chgData name="Kashif Ashraf" userId="31c4278e18e1d220" providerId="LiveId" clId="{1216F63D-C5A1-41B8-9363-00F1015F10D1}" dt="2025-03-03T04:51:39.234" v="209" actId="20577"/>
          <ac:spMkLst>
            <pc:docMk/>
            <pc:sldMk cId="3771392000" sldId="317"/>
            <ac:spMk id="3" creationId="{00000000-0000-0000-0000-000000000000}"/>
          </ac:spMkLst>
        </pc:spChg>
        <pc:picChg chg="add mod">
          <ac:chgData name="Kashif Ashraf" userId="31c4278e18e1d220" providerId="LiveId" clId="{1216F63D-C5A1-41B8-9363-00F1015F10D1}" dt="2025-02-26T05:07:43.814" v="195" actId="14100"/>
          <ac:picMkLst>
            <pc:docMk/>
            <pc:sldMk cId="3771392000" sldId="317"/>
            <ac:picMk id="8" creationId="{A5907E1D-DCFD-E43B-9FB3-448448F15F3F}"/>
          </ac:picMkLst>
        </pc:picChg>
      </pc:sldChg>
      <pc:sldChg chg="add">
        <pc:chgData name="Kashif Ashraf" userId="31c4278e18e1d220" providerId="LiveId" clId="{1216F63D-C5A1-41B8-9363-00F1015F10D1}" dt="2025-02-26T04:40:32.334" v="1"/>
        <pc:sldMkLst>
          <pc:docMk/>
          <pc:sldMk cId="583677976" sldId="31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912EB8-9747-1AA4-E06B-D601B4D698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Core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B6E33-528E-F183-C52E-E7700ABC7A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F7AF6-E85B-40FD-B08A-E1B6DED08B32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9A9CB-3D4B-AB86-E24F-27A921F5B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61D50-08B7-D8BA-FEB8-7049F48490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19001-4166-4BFE-809D-342DE5173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5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Core Concept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9FFF5-93F7-4FA7-A6E8-F05D5399A4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B8A7D-3A35-4DB6-A817-E8EB44F5F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4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99FD11-F271-4407-B16A-D18BE3B30752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57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17FB9-E9E4-41EE-87F0-EA5DAD8745C9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E642-961D-4935-A4C5-8BAF2F8E3EBA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FE7D-C4CF-40EE-9FAE-C075DC02ED99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342E-DB13-4595-BA41-D13B7580D5FA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AF84D-4C77-47B8-A068-04F3F169C4B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3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6177-CE5F-418A-91D3-A2FF878B5EC7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7098-0726-4C3D-9303-263E161AA0F9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BC661-7EB9-4D76-BAE5-ADED623AA2FA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1B0B-E83C-4EDD-9F29-7FEC5A5EAC51}" type="datetime1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5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84CC-A04C-481C-BD19-5965EDCEFE83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525-E6CB-426E-BBEE-1B0BA3DEFD64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976A-75FB-4484-8FA8-D090A2EC700E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81BB8-9065-4A6D-9351-348E9F8C7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rj.ersjournals.com/content/7/12/2226.shor" TargetMode="External"/><Relationship Id="rId2" Type="http://schemas.openxmlformats.org/officeDocument/2006/relationships/hyperlink" Target="https://www.sciencedirect.com/science/article/pii/S2352345X1730006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13716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C37D65-BA2F-F36D-4195-F2A5FA1B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305"/>
            <a:ext cx="10515600" cy="1325563"/>
          </a:xfrm>
        </p:spPr>
        <p:txBody>
          <a:bodyPr/>
          <a:lstStyle/>
          <a:p>
            <a:r>
              <a:rPr lang="en-US" b="1" dirty="0"/>
              <a:t>Simple Squamous Epithelium(Surface View)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075" y="2450333"/>
            <a:ext cx="5309950" cy="4165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AFAE5-18EF-B34B-D5B0-389EEFDB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1221F-9E0A-A82F-65A4-905D20CC57E0}"/>
              </a:ext>
            </a:extLst>
          </p:cNvPr>
          <p:cNvSpPr txBox="1"/>
          <p:nvPr/>
        </p:nvSpPr>
        <p:spPr>
          <a:xfrm>
            <a:off x="1135626" y="529336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58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1237" y="1430337"/>
            <a:ext cx="10515600" cy="1325563"/>
          </a:xfrm>
        </p:spPr>
        <p:txBody>
          <a:bodyPr/>
          <a:lstStyle/>
          <a:p>
            <a:r>
              <a:rPr lang="en-US" b="1" dirty="0"/>
              <a:t>Simple Cuboidal Epithelium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0" y="3423623"/>
            <a:ext cx="5183188" cy="823912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0" y="4702651"/>
            <a:ext cx="5183188" cy="3684588"/>
          </a:xfrm>
        </p:spPr>
        <p:txBody>
          <a:bodyPr/>
          <a:lstStyle/>
          <a:p>
            <a:r>
              <a:rPr lang="en-US" dirty="0"/>
              <a:t>inner lining of some kidney tubules</a:t>
            </a:r>
          </a:p>
          <a:p>
            <a:r>
              <a:rPr lang="en-US" dirty="0"/>
              <a:t>inner lining of ducts</a:t>
            </a:r>
          </a:p>
          <a:p>
            <a:endParaRPr lang="en-US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5163" y="2549319"/>
            <a:ext cx="5197157" cy="43951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0F85CA-F078-3FEA-3971-11FC8903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DF35F0-B101-84A2-26B8-C3A0EA6A263A}"/>
              </a:ext>
            </a:extLst>
          </p:cNvPr>
          <p:cNvSpPr txBox="1"/>
          <p:nvPr/>
        </p:nvSpPr>
        <p:spPr>
          <a:xfrm>
            <a:off x="1135626" y="544084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4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7810"/>
            <a:ext cx="10515600" cy="1325563"/>
          </a:xfrm>
        </p:spPr>
        <p:txBody>
          <a:bodyPr/>
          <a:lstStyle/>
          <a:p>
            <a:r>
              <a:rPr lang="en-US" dirty="0"/>
              <a:t>Simple Columnar Epithelium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2" y="3429000"/>
            <a:ext cx="5183188" cy="823912"/>
          </a:xfrm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4514056"/>
            <a:ext cx="5183188" cy="3684588"/>
          </a:xfrm>
        </p:spPr>
        <p:txBody>
          <a:bodyPr/>
          <a:lstStyle/>
          <a:p>
            <a:r>
              <a:rPr lang="en-US" dirty="0"/>
              <a:t>inner lining of the majority of the digestive tract</a:t>
            </a:r>
          </a:p>
          <a:p>
            <a:r>
              <a:rPr lang="en-US" dirty="0"/>
              <a:t>inner lining of ducts</a:t>
            </a:r>
          </a:p>
          <a:p>
            <a:r>
              <a:rPr lang="en-US" dirty="0"/>
              <a:t>lower respiratory tract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588" y="2239788"/>
            <a:ext cx="5332412" cy="4632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689FF-D751-CFE5-B869-79BF4862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CEAFE-30CA-4EAF-667D-3269E298C836}"/>
              </a:ext>
            </a:extLst>
          </p:cNvPr>
          <p:cNvSpPr txBox="1"/>
          <p:nvPr/>
        </p:nvSpPr>
        <p:spPr>
          <a:xfrm>
            <a:off x="1135626" y="514588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0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990"/>
            <a:ext cx="10515600" cy="1325563"/>
          </a:xfrm>
        </p:spPr>
        <p:txBody>
          <a:bodyPr/>
          <a:lstStyle/>
          <a:p>
            <a:r>
              <a:rPr lang="en-US" b="1" dirty="0"/>
              <a:t>Pseudostratified Columnar Epithelium( Respiratory Epithelium)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040" y="2818908"/>
            <a:ext cx="6664960" cy="40538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19D7C4-65A0-5233-77B7-7F388651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E1C8D-F3F5-3DC1-D97C-DE5A61ED217A}"/>
              </a:ext>
            </a:extLst>
          </p:cNvPr>
          <p:cNvSpPr txBox="1"/>
          <p:nvPr/>
        </p:nvSpPr>
        <p:spPr>
          <a:xfrm>
            <a:off x="1135626" y="514588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207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97123"/>
            <a:ext cx="10515600" cy="1325563"/>
          </a:xfrm>
        </p:spPr>
        <p:txBody>
          <a:bodyPr/>
          <a:lstStyle/>
          <a:p>
            <a:r>
              <a:rPr lang="en-US" b="1" dirty="0"/>
              <a:t>Pseudostratified Columnar Epithelium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874" y="2942590"/>
            <a:ext cx="6229494" cy="34137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91B8A-EAA4-B566-AE31-DEC4573F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C0A70D-BEE0-CF7E-00EA-CEF2458A7103}"/>
              </a:ext>
            </a:extLst>
          </p:cNvPr>
          <p:cNvSpPr txBox="1"/>
          <p:nvPr/>
        </p:nvSpPr>
        <p:spPr>
          <a:xfrm>
            <a:off x="1135626" y="514588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27906"/>
            <a:ext cx="11174197" cy="5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8372E-67C8-34FE-F8D8-C1647C7D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F2892F-8EC2-C1AE-1DB3-5FFFD9AC40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6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0F58C-A402-445F-8CEB-37EC5F54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Integration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CD09A-CDCC-4D1C-BFE5-10D44FE1F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9D95A-89C0-29B4-BFE8-0C84976E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937005"/>
            <a:ext cx="10515600" cy="1325563"/>
          </a:xfrm>
        </p:spPr>
        <p:txBody>
          <a:bodyPr/>
          <a:lstStyle/>
          <a:p>
            <a:r>
              <a:rPr lang="en-US" dirty="0"/>
              <a:t>Bio-Physiological Aspects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3595432"/>
            <a:ext cx="10515600" cy="4351338"/>
          </a:xfrm>
        </p:spPr>
        <p:txBody>
          <a:bodyPr/>
          <a:lstStyle/>
          <a:p>
            <a:r>
              <a:rPr lang="en-US" dirty="0"/>
              <a:t>Epithelium is an avascular tissue</a:t>
            </a:r>
          </a:p>
          <a:p>
            <a:r>
              <a:rPr lang="en-US" dirty="0"/>
              <a:t>cell junctions</a:t>
            </a:r>
          </a:p>
          <a:p>
            <a:r>
              <a:rPr lang="en-US" dirty="0"/>
              <a:t>free surface or apical domain, a lateral domain, and a basal domain</a:t>
            </a:r>
          </a:p>
          <a:p>
            <a:r>
              <a:rPr lang="en-US" dirty="0"/>
              <a:t>Epithelium creates a selective barrier between the external environment and the underlying connective tissue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1E00C-4D18-29C0-C133-A7805264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027B7-42AD-81C4-3E41-AD7D797FF98C}"/>
              </a:ext>
            </a:extLst>
          </p:cNvPr>
          <p:cNvSpPr txBox="1"/>
          <p:nvPr/>
        </p:nvSpPr>
        <p:spPr>
          <a:xfrm>
            <a:off x="1312605" y="1076321"/>
            <a:ext cx="5917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49975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Vertical Integration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2F2F2D-DBA0-7915-FB50-9E84A7CE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1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490" y="930275"/>
            <a:ext cx="8229600" cy="868362"/>
          </a:xfrm>
        </p:spPr>
        <p:txBody>
          <a:bodyPr/>
          <a:lstStyle/>
          <a:p>
            <a:r>
              <a:rPr lang="en-US" dirty="0"/>
              <a:t>Clinical 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98637"/>
            <a:ext cx="8229600" cy="5059363"/>
          </a:xfrm>
        </p:spPr>
        <p:txBody>
          <a:bodyPr/>
          <a:lstStyle/>
          <a:p>
            <a:r>
              <a:rPr lang="en-US" dirty="0"/>
              <a:t>A pathologist was studying a slide of respiratory epithelium but surprisingly he found stratified squamous epithelium instead of normal respiratory epithelium. Biopsy specimen was taken from a person that was a chain smoker for past 10 years.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"/>
          <a:stretch/>
        </p:blipFill>
        <p:spPr bwMode="auto">
          <a:xfrm>
            <a:off x="3276600" y="3810460"/>
            <a:ext cx="533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C93F4-707B-95C2-1DD8-7E32F8AA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FA12B-4DE7-7051-D5C9-326EDA223E14}"/>
              </a:ext>
            </a:extLst>
          </p:cNvPr>
          <p:cNvSpPr txBox="1"/>
          <p:nvPr/>
        </p:nvSpPr>
        <p:spPr>
          <a:xfrm>
            <a:off x="1618635" y="560943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Vertical Integration </a:t>
            </a:r>
          </a:p>
        </p:txBody>
      </p:sp>
    </p:spTree>
    <p:extLst>
      <p:ext uri="{BB962C8B-B14F-4D97-AF65-F5344CB8AC3E}">
        <p14:creationId xmlns:p14="http://schemas.microsoft.com/office/powerpoint/2010/main" val="2151562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954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Foundation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1</a:t>
            </a:r>
            <a:r>
              <a:rPr lang="en-US" sz="3200" baseline="30000" dirty="0">
                <a:cs typeface="Times New Roman" pitchFamily="18" charset="0"/>
              </a:rPr>
              <a:t>st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Simple Epithelium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Dr. Kashif Ashraf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APMO Anatomy Department                                                                      Date: 03-03-2025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b="1" dirty="0">
                <a:cs typeface="Times New Roman" pitchFamily="18" charset="0"/>
              </a:rPr>
              <a:t>		</a:t>
            </a:r>
            <a:endParaRPr lang="en-US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83029"/>
            <a:ext cx="1204686" cy="1007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3A6D6-E49F-03F9-211F-24BBD81D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</a:t>
            </a:fld>
            <a:endParaRPr lang="en-US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5907E1D-DCFD-E43B-9FB3-448448F15F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071" y="2970487"/>
            <a:ext cx="4336026" cy="249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/>
          <a:lstStyle/>
          <a:p>
            <a:r>
              <a:rPr lang="en-US" dirty="0"/>
              <a:t>Clinical Correlation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4677" y="2506662"/>
            <a:ext cx="10515600" cy="4351338"/>
          </a:xfrm>
          <a:solidFill>
            <a:srgbClr val="00B0F0"/>
          </a:solidFill>
        </p:spPr>
        <p:txBody>
          <a:bodyPr/>
          <a:lstStyle/>
          <a:p>
            <a:r>
              <a:rPr lang="en-US" dirty="0"/>
              <a:t>Epithelial metaplasia </a:t>
            </a:r>
          </a:p>
          <a:p>
            <a:pPr lvl="1"/>
            <a:r>
              <a:rPr lang="en-US" dirty="0"/>
              <a:t>Squamous to columnar</a:t>
            </a:r>
          </a:p>
          <a:p>
            <a:pPr lvl="3"/>
            <a:r>
              <a:rPr lang="en-US" dirty="0"/>
              <a:t>In respiratory epithelium in cigarette smokers</a:t>
            </a:r>
          </a:p>
          <a:p>
            <a:pPr lvl="1"/>
            <a:r>
              <a:rPr lang="en-US" dirty="0"/>
              <a:t>Columnar to squamous</a:t>
            </a:r>
          </a:p>
          <a:p>
            <a:pPr lvl="3"/>
            <a:r>
              <a:rPr lang="en-US" dirty="0"/>
              <a:t>Barrett’s esophagus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BDB79-72D2-1C72-7D58-7ADC71F2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D189-2054-E968-B74E-6F89988B6968}"/>
              </a:ext>
            </a:extLst>
          </p:cNvPr>
          <p:cNvSpPr txBox="1"/>
          <p:nvPr/>
        </p:nvSpPr>
        <p:spPr>
          <a:xfrm>
            <a:off x="1205681" y="811767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Vertical Integration </a:t>
            </a:r>
          </a:p>
        </p:txBody>
      </p:sp>
    </p:spTree>
    <p:extLst>
      <p:ext uri="{BB962C8B-B14F-4D97-AF65-F5344CB8AC3E}">
        <p14:creationId xmlns:p14="http://schemas.microsoft.com/office/powerpoint/2010/main" val="126655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0E7A3-F7EC-4884-9653-047D7A6F72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Skill Lab Assessment</a:t>
            </a:r>
            <a:endParaRPr lang="en-P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EC223DB-9762-4323-9F8F-26A4CCB07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A9B02-B52C-1DA1-BE3E-8F385CA4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05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Skill Lab Assessment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520" y="1538611"/>
            <a:ext cx="8996680" cy="4988560"/>
          </a:xfrm>
          <a:ln>
            <a:miter lim="800000"/>
            <a:headEnd/>
            <a:tailEnd/>
          </a:ln>
        </p:spPr>
        <p:txBody>
          <a:bodyPr numCol="2" rtlCol="0">
            <a:normAutofit fontScale="32500" lnSpcReduction="20000"/>
          </a:bodyPr>
          <a:lstStyle/>
          <a:p>
            <a:pPr marL="514350" indent="-514350"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3700" dirty="0">
                <a:solidFill>
                  <a:schemeClr val="accent4">
                    <a:lumMod val="10000"/>
                  </a:schemeClr>
                </a:solidFill>
              </a:rPr>
              <a:t>. </a:t>
            </a:r>
            <a:r>
              <a:rPr lang="en-US" sz="4300" dirty="0" err="1">
                <a:solidFill>
                  <a:schemeClr val="accent4">
                    <a:lumMod val="10000"/>
                  </a:schemeClr>
                </a:solidFill>
              </a:rPr>
              <a:t>Psudostratifed</a:t>
            </a: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columnar epithelium is made up of how many layers of cells?</a:t>
            </a: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a) one</a:t>
            </a: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b) two</a:t>
            </a: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c) three </a:t>
            </a: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d) four  </a:t>
            </a:r>
          </a:p>
          <a:p>
            <a:pPr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e) five</a:t>
            </a:r>
          </a:p>
          <a:p>
            <a:pPr>
              <a:buNone/>
              <a:defRPr/>
            </a:pPr>
            <a:endParaRPr lang="en-US" sz="43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2.</a:t>
            </a:r>
            <a:r>
              <a:rPr lang="en-US" sz="4300" dirty="0"/>
              <a:t> In most respiratory passages (trachea and bronchi), </a:t>
            </a:r>
            <a:r>
              <a:rPr lang="en-US" sz="4300" dirty="0" err="1"/>
              <a:t>psedostratified</a:t>
            </a:r>
            <a:r>
              <a:rPr lang="en-US" sz="4300" dirty="0"/>
              <a:t> epithelium contains</a:t>
            </a:r>
          </a:p>
          <a:p>
            <a:pPr marL="742950" indent="-742950">
              <a:buAutoNum type="alphaLcPeriod"/>
            </a:pPr>
            <a:r>
              <a:rPr lang="en-US" sz="4300" dirty="0"/>
              <a:t>goblet cells and ciliated cells</a:t>
            </a:r>
          </a:p>
          <a:p>
            <a:pPr marL="742950" indent="-7429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Goblet cells only</a:t>
            </a:r>
          </a:p>
          <a:p>
            <a:pPr marL="742950" indent="-742950">
              <a:buAutoNum type="alphaLcPeriod"/>
            </a:pPr>
            <a:r>
              <a:rPr lang="en-US" sz="4300" dirty="0" err="1">
                <a:solidFill>
                  <a:schemeClr val="accent4">
                    <a:lumMod val="10000"/>
                  </a:schemeClr>
                </a:solidFill>
              </a:rPr>
              <a:t>Penath</a:t>
            </a: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cells</a:t>
            </a:r>
          </a:p>
          <a:p>
            <a:pPr marL="742950" indent="-7429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neuroglia </a:t>
            </a:r>
          </a:p>
          <a:p>
            <a:pPr marL="742950" indent="-7429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Olfactory cells</a:t>
            </a:r>
          </a:p>
          <a:p>
            <a:pPr marL="0" indent="0">
              <a:buNone/>
            </a:pP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endParaRPr lang="en-US" sz="4300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3.</a:t>
            </a:r>
            <a:r>
              <a:rPr lang="en-US" sz="4300" b="1" dirty="0"/>
              <a:t> Simple squamous epithelium </a:t>
            </a:r>
            <a:r>
              <a:rPr lang="en-US" sz="4300" dirty="0"/>
              <a:t>lines the lumen surface of</a:t>
            </a:r>
          </a:p>
          <a:p>
            <a:pPr marL="514350" indent="-514350">
              <a:buAutoNum type="alphaLcPeriod"/>
            </a:pPr>
            <a:r>
              <a:rPr lang="en-US" sz="4300" dirty="0"/>
              <a:t>blood vessels</a:t>
            </a:r>
          </a:p>
          <a:p>
            <a:pPr marL="514350" indent="-5143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Intestine</a:t>
            </a:r>
          </a:p>
          <a:p>
            <a:pPr marL="514350" indent="-5143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large gut</a:t>
            </a:r>
          </a:p>
          <a:p>
            <a:pPr marL="514350" indent="-514350">
              <a:buAutoNum type="alphaLcPeriod"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rectum </a:t>
            </a: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br>
              <a:rPr lang="en-US" sz="4300" dirty="0">
                <a:solidFill>
                  <a:schemeClr val="accent4">
                    <a:lumMod val="10000"/>
                  </a:schemeClr>
                </a:solidFill>
              </a:rPr>
            </a:br>
            <a:endParaRPr lang="en-US" sz="4300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e) Both b and c</a:t>
            </a:r>
          </a:p>
          <a:p>
            <a:pPr>
              <a:buNone/>
              <a:defRPr/>
            </a:pPr>
            <a:endParaRPr lang="en-US" sz="4300" dirty="0"/>
          </a:p>
          <a:p>
            <a:pPr marL="514350" indent="-514350"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4. Which of following lines the mesothelium</a:t>
            </a:r>
          </a:p>
          <a:p>
            <a:pPr marL="514350" indent="-514350"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   a) Simple squamous epithelium</a:t>
            </a:r>
          </a:p>
          <a:p>
            <a:pPr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   b) simple columnar epithelium</a:t>
            </a:r>
          </a:p>
          <a:p>
            <a:pPr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   c) pseudostratified </a:t>
            </a:r>
            <a:r>
              <a:rPr lang="en-US" sz="4300" dirty="0" err="1">
                <a:solidFill>
                  <a:schemeClr val="accent4">
                    <a:lumMod val="10000"/>
                  </a:schemeClr>
                </a:solidFill>
              </a:rPr>
              <a:t>coulmnar</a:t>
            </a: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</a:t>
            </a:r>
          </a:p>
          <a:p>
            <a:pPr>
              <a:buNone/>
              <a:defRPr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     d)  both b and d</a:t>
            </a:r>
          </a:p>
          <a:p>
            <a:pPr>
              <a:buNone/>
              <a:defRPr/>
            </a:pPr>
            <a:r>
              <a:rPr lang="en-US" sz="4300" b="1" dirty="0">
                <a:solidFill>
                  <a:schemeClr val="accent4">
                    <a:lumMod val="10000"/>
                  </a:schemeClr>
                </a:solidFill>
              </a:rPr>
              <a:t>               </a:t>
            </a: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e) Both c &amp; d</a:t>
            </a:r>
          </a:p>
          <a:p>
            <a:pPr>
              <a:buNone/>
              <a:defRPr/>
            </a:pPr>
            <a:endParaRPr lang="en-US" sz="4300" dirty="0">
              <a:solidFill>
                <a:schemeClr val="accent4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4300" dirty="0">
                <a:solidFill>
                  <a:schemeClr val="accent4">
                    <a:lumMod val="10000"/>
                  </a:schemeClr>
                </a:solidFill>
              </a:rPr>
              <a:t>          5. </a:t>
            </a:r>
            <a:r>
              <a:rPr lang="en-US" sz="4300" dirty="0"/>
              <a:t>Pseudostratified columnar  epithelium lines the</a:t>
            </a:r>
          </a:p>
          <a:p>
            <a:pPr marL="0" indent="0">
              <a:buNone/>
            </a:pPr>
            <a:r>
              <a:rPr lang="en-US" sz="4300" dirty="0"/>
              <a:t>a.respiratory passages </a:t>
            </a:r>
          </a:p>
          <a:p>
            <a:pPr marL="0" indent="0">
              <a:buNone/>
            </a:pPr>
            <a:r>
              <a:rPr lang="en-US" sz="4300" dirty="0"/>
              <a:t>b. Thyroid gland</a:t>
            </a:r>
          </a:p>
          <a:p>
            <a:pPr marL="0" indent="0">
              <a:buNone/>
            </a:pPr>
            <a:r>
              <a:rPr lang="en-US" sz="4300" dirty="0"/>
              <a:t>c. Urinary bladder</a:t>
            </a:r>
          </a:p>
          <a:p>
            <a:pPr marL="0" indent="0">
              <a:buNone/>
            </a:pPr>
            <a:r>
              <a:rPr lang="en-US" sz="4300" dirty="0"/>
              <a:t>d. Gall bladder</a:t>
            </a:r>
          </a:p>
          <a:p>
            <a:pPr marL="0" indent="0">
              <a:buNone/>
            </a:pPr>
            <a:r>
              <a:rPr lang="en-US" sz="4300" dirty="0"/>
              <a:t>e. skin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97DBF-3B37-657F-FF19-D010A78D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81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MCQs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B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BD2E6-F502-1E58-9BDC-F968E72A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10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Access Digital Library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Go to the website of HEC National Digital Library.</a:t>
            </a:r>
          </a:p>
          <a:p>
            <a:pPr lvl="0"/>
            <a:r>
              <a:rPr lang="en-US" dirty="0"/>
              <a:t>On Home Page, click on the INSTITUTES.</a:t>
            </a:r>
          </a:p>
          <a:p>
            <a:pPr lvl="0"/>
            <a:r>
              <a:rPr lang="en-US" dirty="0"/>
              <a:t>A page will appear showing the universities from Public and Private Sector and other Institutes which have access to HEC National Digital Library HNDL.</a:t>
            </a:r>
          </a:p>
          <a:p>
            <a:pPr lvl="0"/>
            <a:r>
              <a:rPr lang="en-US" dirty="0"/>
              <a:t>Select your desired Institute.</a:t>
            </a:r>
          </a:p>
          <a:p>
            <a:r>
              <a:rPr lang="en-US" dirty="0"/>
              <a:t>  A page will appear showing the resources of the institution</a:t>
            </a:r>
          </a:p>
          <a:p>
            <a:r>
              <a:rPr lang="en-US" dirty="0"/>
              <a:t>   Journals and Researches will appear</a:t>
            </a:r>
          </a:p>
          <a:p>
            <a:r>
              <a:rPr lang="en-US" dirty="0"/>
              <a:t>   You can find a Journal by clicking on JOURNALS AND DATABASE and enter a keyword to search for  your desired journal.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8667B-43BD-2D00-9EF3-5453956D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Research 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0060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en-US" dirty="0">
                <a:hlinkClick r:id="rId2"/>
              </a:rPr>
              <a:t>https://www.sciencedirect.com/science/article/pii/S2352345X17300061</a:t>
            </a:r>
            <a:endParaRPr lang="en-US" dirty="0"/>
          </a:p>
          <a:p>
            <a:pPr marL="0" indent="0" algn="just">
              <a:buNone/>
              <a:defRPr/>
            </a:pPr>
            <a:r>
              <a:rPr lang="en-US" dirty="0"/>
              <a:t>Celiac Disease: Role of the Epithelial Barrier</a:t>
            </a:r>
          </a:p>
          <a:p>
            <a:pPr algn="just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dirty="0">
                <a:hlinkClick r:id="rId3"/>
              </a:rPr>
              <a:t>https://erj.ersjournals.com/content/7/12/2226.shor</a:t>
            </a:r>
            <a:endParaRPr lang="en-US" dirty="0"/>
          </a:p>
          <a:p>
            <a:pPr marL="0" indent="0" algn="just">
              <a:buNone/>
              <a:defRPr/>
            </a:pPr>
            <a:r>
              <a:rPr lang="en-US" dirty="0" err="1"/>
              <a:t>Proinflammatory</a:t>
            </a:r>
            <a:r>
              <a:rPr lang="en-US" dirty="0"/>
              <a:t> potential of the airway epithelium in bronchial asthma</a:t>
            </a:r>
          </a:p>
          <a:p>
            <a:pPr algn="just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5142A-7BC3-3E46-44F2-9BAE6386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213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Learning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Junqueira's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Basic Histology: Text and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Atlas,Book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by Anthony L.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Mescher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and L. Carlos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Junqueira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dirty="0" err="1"/>
              <a:t>d`ifiore’s</a:t>
            </a:r>
            <a:r>
              <a:rPr lang="en-US" dirty="0"/>
              <a:t> Atlas Of Histology With Functional Correlations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buNone/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Manual of Histology-I  (General) by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Tassaduq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Hussain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10000"/>
                  </a:schemeClr>
                </a:solidFill>
              </a:rPr>
              <a:t>Shiekh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pPr fontAlgn="ctr"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hlinkClick r:id="rId2"/>
              </a:rPr>
              <a:t>www.google.com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for pictures </a:t>
            </a:r>
          </a:p>
          <a:p>
            <a:pPr>
              <a:buNone/>
              <a:defRPr/>
            </a:pP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F1224-DA05-8DB1-61AD-3ED20502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7841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1" y="1295401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impart evidence based research oriented medical education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provide best possible patient care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/>
              </a:rPr>
              <a:t>To inculcate the values of mutual respect and ethical practice of medicine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52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105622"/>
              </p:ext>
            </p:extLst>
          </p:nvPr>
        </p:nvGraphicFramePr>
        <p:xfrm>
          <a:off x="838200" y="3429000"/>
          <a:ext cx="10515600" cy="3340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366903331"/>
                    </a:ext>
                  </a:extLst>
                </a:gridCol>
              </a:tblGrid>
              <a:tr h="1022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Classify epithelium.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93036840"/>
                  </a:ext>
                </a:extLst>
              </a:tr>
              <a:tr h="77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Illustrate different types of simple epithelium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991384822"/>
                  </a:ext>
                </a:extLst>
              </a:tr>
              <a:tr h="77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Identify type of simple epithelium under microscope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1271398831"/>
                  </a:ext>
                </a:extLst>
              </a:tr>
              <a:tr h="77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Write two points of identification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5560" marR="35560" marT="0" marB="0"/>
                </a:tc>
                <a:extLst>
                  <a:ext uri="{0D108BD9-81ED-4DB2-BD59-A6C34878D82A}">
                    <a16:rowId xmlns:a16="http://schemas.microsoft.com/office/drawing/2014/main" val="383527711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11213C-5C6E-F252-C758-1321BBB8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393CC-521B-8967-55DA-AD57AB3353CA}"/>
              </a:ext>
            </a:extLst>
          </p:cNvPr>
          <p:cNvSpPr txBox="1"/>
          <p:nvPr/>
        </p:nvSpPr>
        <p:spPr>
          <a:xfrm>
            <a:off x="1179871" y="2190512"/>
            <a:ext cx="7965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2400" dirty="0">
                <a:latin typeface="Calibri" pitchFamily="34" charset="0"/>
              </a:rPr>
              <a:t>At the end of this session students should be able to</a:t>
            </a:r>
          </a:p>
        </p:txBody>
      </p:sp>
    </p:spTree>
    <p:extLst>
      <p:ext uri="{BB962C8B-B14F-4D97-AF65-F5344CB8AC3E}">
        <p14:creationId xmlns:p14="http://schemas.microsoft.com/office/powerpoint/2010/main" val="127154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FF01C5-C387-4DEB-9801-93B960D0B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Core Concept</a:t>
            </a:r>
            <a:endParaRPr lang="en-P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8A602-7B2B-474F-81DF-E15A071D8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3BBDD4-04B3-74E1-A255-D560FB2A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0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3920"/>
            <a:ext cx="10515600" cy="1325563"/>
          </a:xfrm>
        </p:spPr>
        <p:txBody>
          <a:bodyPr/>
          <a:lstStyle/>
          <a:p>
            <a:r>
              <a:rPr lang="en-US" dirty="0"/>
              <a:t>Classification Of Simple Epithelium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8804"/>
            <a:ext cx="9809479" cy="3779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58C8AA-0438-A0D3-C524-EDCC620BC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8A53F-8878-91BD-0EED-A6DB98C0F3F2}"/>
              </a:ext>
            </a:extLst>
          </p:cNvPr>
          <p:cNvSpPr txBox="1"/>
          <p:nvPr/>
        </p:nvSpPr>
        <p:spPr>
          <a:xfrm>
            <a:off x="1135626" y="514588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2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400" dirty="0"/>
              <a:t>Core Concept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120" y="1198880"/>
            <a:ext cx="8280400" cy="439928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E32C3-8BFB-56EB-8D56-D4A4401A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1738" y="1013004"/>
            <a:ext cx="10515600" cy="1325563"/>
          </a:xfrm>
        </p:spPr>
        <p:txBody>
          <a:bodyPr/>
          <a:lstStyle/>
          <a:p>
            <a:r>
              <a:rPr lang="en-US" b="1" dirty="0"/>
              <a:t>Simple Squamous Epithelium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2025035"/>
            <a:ext cx="5183188" cy="823912"/>
          </a:xfrm>
        </p:spPr>
        <p:txBody>
          <a:bodyPr/>
          <a:lstStyle/>
          <a:p>
            <a:r>
              <a:rPr lang="en-US" dirty="0"/>
              <a:t>Locations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854324"/>
            <a:ext cx="5183188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inner lining of blood vessels</a:t>
            </a:r>
          </a:p>
          <a:p>
            <a:r>
              <a:rPr lang="en-US" dirty="0"/>
              <a:t>alveoli in the lungs</a:t>
            </a:r>
          </a:p>
          <a:p>
            <a:r>
              <a:rPr lang="en-US" dirty="0"/>
              <a:t>inner lining of lymphatic vessels</a:t>
            </a:r>
          </a:p>
          <a:p>
            <a:r>
              <a:rPr lang="en-US" dirty="0"/>
              <a:t>inner lining of the heart</a:t>
            </a:r>
          </a:p>
          <a:p>
            <a:r>
              <a:rPr lang="en-US" dirty="0"/>
              <a:t>inner lining of glomerular capsule in the kidneys</a:t>
            </a:r>
          </a:p>
          <a:p>
            <a:r>
              <a:rPr lang="en-US" dirty="0"/>
              <a:t>inner lining of some kidney tubules</a:t>
            </a:r>
          </a:p>
          <a:p>
            <a:r>
              <a:rPr lang="en-US" dirty="0"/>
              <a:t>serous membranes</a:t>
            </a:r>
          </a:p>
          <a:p>
            <a:endParaRPr lang="en-US" dirty="0"/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486" y="2251996"/>
            <a:ext cx="5096389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A2F5B-B76D-0F87-28A4-5AB99CFA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81BB8-9065-4A6D-9351-348E9F8C7929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466FB-A22D-2763-CD8A-5912A5621338}"/>
              </a:ext>
            </a:extLst>
          </p:cNvPr>
          <p:cNvSpPr txBox="1"/>
          <p:nvPr/>
        </p:nvSpPr>
        <p:spPr>
          <a:xfrm>
            <a:off x="3049229" y="3244334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800" dirty="0"/>
              <a:t>Core Concept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408AF-4D4C-C522-C9FB-273D88A3FB45}"/>
              </a:ext>
            </a:extLst>
          </p:cNvPr>
          <p:cNvSpPr txBox="1"/>
          <p:nvPr/>
        </p:nvSpPr>
        <p:spPr>
          <a:xfrm>
            <a:off x="1135626" y="514588"/>
            <a:ext cx="436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Core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87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729</Words>
  <Application>Microsoft Office PowerPoint</Application>
  <PresentationFormat>Widescreen</PresentationFormat>
  <Paragraphs>161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  <vt:lpstr>Foundation Module 1st Year MBBS(LGIS) Simple Epithelium</vt:lpstr>
      <vt:lpstr>Motto, Vision, Dream</vt:lpstr>
      <vt:lpstr>PowerPoint Presentation</vt:lpstr>
      <vt:lpstr>Learning Objectives</vt:lpstr>
      <vt:lpstr>               Core Concept</vt:lpstr>
      <vt:lpstr>Classification Of Simple Epithelium</vt:lpstr>
      <vt:lpstr> Core Concept </vt:lpstr>
      <vt:lpstr>Simple Squamous Epithelium</vt:lpstr>
      <vt:lpstr>Simple Squamous Epithelium(Surface View)</vt:lpstr>
      <vt:lpstr>Simple Cuboidal Epithelium</vt:lpstr>
      <vt:lpstr>Simple Columnar Epithelium</vt:lpstr>
      <vt:lpstr>Pseudostratified Columnar Epithelium( Respiratory Epithelium)</vt:lpstr>
      <vt:lpstr>Pseudostratified Columnar Epithelium</vt:lpstr>
      <vt:lpstr> Core Concept</vt:lpstr>
      <vt:lpstr>Horizontal Integration</vt:lpstr>
      <vt:lpstr>Bio-Physiological Aspects</vt:lpstr>
      <vt:lpstr>Vertical Integration </vt:lpstr>
      <vt:lpstr>Clinical Scenario</vt:lpstr>
      <vt:lpstr>Clinical Correlation</vt:lpstr>
      <vt:lpstr>Skill Lab Assessment</vt:lpstr>
      <vt:lpstr>Skill Lab Assessment</vt:lpstr>
      <vt:lpstr>MCQs Key</vt:lpstr>
      <vt:lpstr>How To Access Digital Library </vt:lpstr>
      <vt:lpstr>Research Articles</vt:lpstr>
      <vt:lpstr>Learning Resources </vt:lpstr>
      <vt:lpstr>THANK YOU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Zeneara Saqib</dc:creator>
  <cp:lastModifiedBy>Kashif Ashraf</cp:lastModifiedBy>
  <cp:revision>72</cp:revision>
  <dcterms:created xsi:type="dcterms:W3CDTF">2023-02-20T12:45:23Z</dcterms:created>
  <dcterms:modified xsi:type="dcterms:W3CDTF">2025-03-03T04:52:22Z</dcterms:modified>
</cp:coreProperties>
</file>