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17BA5-7C21-50B9-F57B-89D596F56F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EFB0C9-29FD-FE3B-BE36-0518FA79B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AD48E-F9B4-5126-5E3B-B1212B031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ACEF21-DE44-A506-F2EC-798380E98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5B9DF-3313-CAB7-612C-1B27EF09E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4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4A819-6BD0-8E54-38F1-0990F5B6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C857DA-A145-BA7F-A38E-7F9FD86C0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2B49C-5CB5-82F4-DAAA-956A573D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CCCB2-A1D9-5E56-FFA6-CE67C0B55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F7EBC-7479-A299-B3EA-100F094F9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4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006DB6-4929-AA76-A6D4-35F21B36D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51392-C9B7-AE9D-B3A8-BCCF6851F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7C5D0-8D5B-9B54-5DBA-8697051B4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966FD-E473-F718-9625-A5C31C471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D11D8-8092-642A-B5C0-A03CB00B5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8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4187D-0242-62DB-F3EF-A607687B4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42C9D-CE92-86D7-9BEC-DB479FC3E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CB26B-569F-721A-720E-B47CBD8E7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7E996-EA9D-CE4A-AFFC-AF8F1D64E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513AD-13B5-DB7B-E3FF-AC6387426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3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E6180-0DAA-3876-EE4B-5C282BB2B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288E3-81C2-3B19-067A-2F73F63CF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071B2-BCF4-9627-A78B-693A9F2F2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2E8BB-2740-36CB-1CF9-CDE949FC8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99AE8-2F24-A7D2-0013-16DDA959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28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22477-57B6-BDE5-D83F-8BE170190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5E387-3089-AB1A-52F1-2905D32CA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1C88EF-67FD-797D-1218-6031C9360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B2064-EE6B-4F6F-2F8E-B66EEB103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2C9B52-5718-669A-AC20-E7C77DD26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31C6E-F3BF-2ADB-3167-941E14FE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22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D6BF2-559E-97C8-262A-2D1F5E3C6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26286-784D-54C1-5E5A-475BC9A70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DAB0B-6D6D-79B2-0016-5BAE73D3EC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320E7D-75CC-9C36-5FD7-FF9A791A6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258BF6-5DB9-4D39-0CE0-E949C1EB9E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0C31A0-EA72-B520-3444-C16EC590E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C3292-ABFD-AAC8-5F50-32FA5B822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AD8AF-2759-EAAD-9A0C-F0633070B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3E91B-2757-BCD7-3FA5-EAE8A3A6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11B7F8-2D18-47EA-81ED-2B70FB512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F782A-2BE6-8B82-39C9-8302B0E8C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1E7786-1FC5-9F04-212B-2E9E813D4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A7E609-B75B-52C6-FA01-52177FB4F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DA8C63-4EA5-9519-3466-1CA8B6B3D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86B812-D1E8-01FB-DCC8-EFC16393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3E42F-0786-54CE-AEDD-A0D59D45C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6A6753-4AF9-E922-FC2D-17BC3E683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552714-1413-DF3B-F992-19ACF8FDB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C2A6B-719F-A420-5BB5-AB9EBC268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1AC0A-2C9C-7DBA-3986-14693587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AB40F-4323-D1E6-349A-4CBE64A25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74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A1D8F-27A4-45CF-48DE-C09E0694F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0C8BF0-205A-9831-3211-26BDC7263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E2F18E-7F74-83D5-6F00-85F0565D2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543857-B079-41AA-D476-6F46B983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05B5A-576E-F612-B336-4735D84AC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7ACA5A-03B5-E50A-EC88-FD45F5378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6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1F5A4D-A872-2ECD-9F34-24DDFE540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3D15A9-1AD6-8189-65CB-B64ED19FC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A89D5-6B0B-EE9B-DBF7-03AE544703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D4A31-FC33-4E4C-AA82-1E72AEF304E6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4AAA1-9BE6-040F-F508-C07265C191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5D093-A7D4-EB23-E464-5A2974EB2E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59D0F-BD6D-4C74-A6DF-D87CF7CE0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6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C08D3-3A5A-265E-F5B2-C9B36E06C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8502" y="94954"/>
            <a:ext cx="5270640" cy="60369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Neonatal Cushing’s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B68939-2171-061A-C3D2-BEE34F4E8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132" y="647272"/>
            <a:ext cx="5753526" cy="5804899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0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ostly</a:t>
            </a:r>
            <a:r>
              <a:rPr lang="en-US" sz="3000" b="1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3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exogenous use of glucocorticoids</a:t>
            </a:r>
            <a:r>
              <a:rPr lang="en-US" sz="30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(Prednisone, prednisolone, betamethasone, dexamethasone, etc.).</a:t>
            </a:r>
            <a:r>
              <a:rPr lang="en-US" sz="3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0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arely</a:t>
            </a:r>
            <a:r>
              <a:rPr lang="en-US" sz="3000" b="0" i="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en-US" sz="30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endogenous hypercortisolemia.  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Due to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Adrenocortical tumor.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Compensatory hyperplasia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suppression of CRH &amp; ACTH secretion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fetus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maternal steroid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use.</a:t>
            </a:r>
          </a:p>
          <a:p>
            <a:pPr marL="342900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neonates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exogenous steroid use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C7B4A2A-B540-4AD3-959C-E0FAFF695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0658" y="327448"/>
            <a:ext cx="6013292" cy="6407264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D9676A4-CD00-30DF-8BCC-005EB7B15A73}"/>
              </a:ext>
            </a:extLst>
          </p:cNvPr>
          <p:cNvCxnSpPr>
            <a:cxnSpLocks/>
          </p:cNvCxnSpPr>
          <p:nvPr/>
        </p:nvCxnSpPr>
        <p:spPr>
          <a:xfrm>
            <a:off x="6770667" y="5095982"/>
            <a:ext cx="0" cy="60617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9B3C044-9CB5-CED3-01DC-E7000E5DAE9F}"/>
              </a:ext>
            </a:extLst>
          </p:cNvPr>
          <p:cNvSpPr/>
          <p:nvPr/>
        </p:nvSpPr>
        <p:spPr>
          <a:xfrm>
            <a:off x="5589142" y="5630240"/>
            <a:ext cx="2188389" cy="1104472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Hypertension hyperglycemia (Cushing </a:t>
            </a:r>
            <a:r>
              <a:rPr lang="en-US" sz="2400" dirty="0" err="1">
                <a:solidFill>
                  <a:schemeClr val="tx1"/>
                </a:solidFill>
              </a:rPr>
              <a:t>synd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10161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3888B-02CD-1AE0-EFB0-1D6D2EEF8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867" y="236305"/>
            <a:ext cx="10346933" cy="652997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Ethical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6FFD9-B20D-8F8B-B7B8-58865422C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966" y="770562"/>
            <a:ext cx="11406561" cy="5698197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Professionalism &amp; Professional Competence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Physician must know</a:t>
            </a:r>
            <a:r>
              <a:rPr lang="en-US" sz="3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&amp; when not, to give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steroids in Pregnancy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and when not, to give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steroids in Neonates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Generally should be avoided.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indicated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should be given in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smallest dose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shortest period of time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possible.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Prophet Mohammad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Peace &amp;blessings be upon him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said, “Whoever practices medicine without any prior knowledge of medicine will be held responsible.” 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Abu Ali Ibn Sina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400">
                <a:latin typeface="Times New Roman" panose="02020603050405020304" pitchFamily="18" charset="0"/>
                <a:cs typeface="Times New Roman" panose="02020603050405020304" pitchFamily="18" charset="0"/>
              </a:rPr>
              <a:t>his famous book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Qanoon Fi Al-Tib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stressed regarding professional competency of the physician.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0976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163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Neonatal Cushing’s</vt:lpstr>
      <vt:lpstr>Ethical Considerations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Neonatal Cushing’s</dc:title>
  <dc:creator>dell</dc:creator>
  <cp:lastModifiedBy>dell</cp:lastModifiedBy>
  <cp:revision>4</cp:revision>
  <dcterms:created xsi:type="dcterms:W3CDTF">2024-09-10T10:08:02Z</dcterms:created>
  <dcterms:modified xsi:type="dcterms:W3CDTF">2024-09-11T03:32:48Z</dcterms:modified>
</cp:coreProperties>
</file>