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1"/>
  </p:sldMasterIdLst>
  <p:sldIdLst>
    <p:sldId id="256" r:id="rId2"/>
    <p:sldId id="29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3" r:id="rId26"/>
    <p:sldId id="284" r:id="rId27"/>
    <p:sldId id="285" r:id="rId28"/>
    <p:sldId id="286" r:id="rId29"/>
    <p:sldId id="287" r:id="rId30"/>
    <p:sldId id="288" r:id="rId31"/>
    <p:sldId id="289" r:id="rId32"/>
    <p:sldId id="290" r:id="rId33"/>
    <p:sldId id="291" r:id="rId34"/>
    <p:sldId id="295" r:id="rId3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3555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58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18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9991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48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1274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7062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57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3279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0085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4050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3758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2520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656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142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1384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2/20/2025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79045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google.com.pk/url?sa=i&amp;rct=j&amp;q&amp;esrc=s&amp;source=images&amp;cd&amp;cad=rja&amp;uact=8&amp;ved=0ahUKEwjD9aXzvpjVAhWBnBQKHe-oATQQjRwIBw&amp;url=https://ekg.academy/heart-block-rhythms&amp;psig=AFQjCNG6jutXHuoG9XnfLqEKEraAdP5eFg&amp;ust=150066175835054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pk/url?sa=i&amp;rct=j&amp;q&amp;esrc=s&amp;source=images&amp;cd&amp;cad=rja&amp;uact=8&amp;ved=0ahUKEwiw5pHPv5jVAhWIWxQKHYMIADEQjRwIBw&amp;url=https://www.slideshare.net/kharabish/brain-ct-and-mri-in-icu&amp;psig=AFQjCNEJFB9IHuXgUKEKfN1gBfHLfJyZyQ&amp;ust=1500661955197805" TargetMode="External"/><Relationship Id="rId2" Type="http://schemas.openxmlformats.org/officeDocument/2006/relationships/hyperlink" Target="http://www.google.com.pk/url?sa=i&amp;rct=j&amp;q&amp;esrc=s&amp;source=images&amp;cd&amp;cad=rja&amp;uact=8&amp;ved=0ahUKEwiowIz1wpjVAhXDUhQKHemSC8gQjRwIBw&amp;url=http://www.antimicrobe.org/e8.asp&amp;psig=AFQjCNFq_QW5TF0pIY1ACO66dZ8CZjb3RA&amp;ust=1500662797278042"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ncbi.nlm.nih.gov/books/NBK55764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6248400" cy="624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solidFill>
                  <a:srgbClr val="FFC000"/>
                </a:solidFill>
                <a:latin typeface="Trebuchet MS"/>
                <a:cs typeface="Trebuchet MS"/>
              </a:rPr>
              <a:t>Characteristic</a:t>
            </a:r>
            <a:r>
              <a:rPr b="1" spc="-235" dirty="0">
                <a:solidFill>
                  <a:srgbClr val="FFC000"/>
                </a:solidFill>
                <a:latin typeface="Trebuchet MS"/>
                <a:cs typeface="Trebuchet MS"/>
              </a:rPr>
              <a:t> </a:t>
            </a:r>
            <a:r>
              <a:rPr b="1" dirty="0">
                <a:solidFill>
                  <a:srgbClr val="FFC000"/>
                </a:solidFill>
                <a:latin typeface="Trebuchet MS"/>
                <a:cs typeface="Trebuchet MS"/>
              </a:rPr>
              <a:t>Pathological</a:t>
            </a:r>
            <a:r>
              <a:rPr b="1" spc="-190" dirty="0">
                <a:solidFill>
                  <a:srgbClr val="FFC000"/>
                </a:solidFill>
                <a:latin typeface="Trebuchet MS"/>
                <a:cs typeface="Trebuchet MS"/>
              </a:rPr>
              <a:t> </a:t>
            </a:r>
            <a:r>
              <a:rPr b="1" spc="-10" dirty="0">
                <a:solidFill>
                  <a:srgbClr val="FFC000"/>
                </a:solidFill>
                <a:latin typeface="Trebuchet MS"/>
                <a:cs typeface="Trebuchet MS"/>
              </a:rPr>
              <a:t>lesion</a:t>
            </a:r>
          </a:p>
        </p:txBody>
      </p:sp>
      <p:sp>
        <p:nvSpPr>
          <p:cNvPr id="3" name="object 3"/>
          <p:cNvSpPr txBox="1"/>
          <p:nvPr/>
        </p:nvSpPr>
        <p:spPr>
          <a:xfrm>
            <a:off x="307340" y="5400243"/>
            <a:ext cx="8360409" cy="720725"/>
          </a:xfrm>
          <a:prstGeom prst="rect">
            <a:avLst/>
          </a:prstGeom>
        </p:spPr>
        <p:txBody>
          <a:bodyPr vert="horz" wrap="square" lIns="0" tIns="53975" rIns="0" bIns="0" rtlCol="0">
            <a:spAutoFit/>
          </a:bodyPr>
          <a:lstStyle/>
          <a:p>
            <a:pPr marL="12700" marR="5080">
              <a:lnSpc>
                <a:spcPts val="2590"/>
              </a:lnSpc>
              <a:spcBef>
                <a:spcPts val="425"/>
              </a:spcBef>
            </a:pPr>
            <a:r>
              <a:rPr sz="2400" b="1" i="1" spc="-20" dirty="0">
                <a:latin typeface="Trebuchet MS"/>
                <a:cs typeface="Trebuchet MS"/>
              </a:rPr>
              <a:t>Vegetation</a:t>
            </a:r>
            <a:r>
              <a:rPr sz="2400" b="1" spc="-20" dirty="0">
                <a:latin typeface="Trebuchet MS"/>
                <a:cs typeface="Trebuchet MS"/>
              </a:rPr>
              <a:t>,</a:t>
            </a:r>
            <a:r>
              <a:rPr sz="2400" b="1" spc="-80" dirty="0">
                <a:latin typeface="Trebuchet MS"/>
                <a:cs typeface="Trebuchet MS"/>
              </a:rPr>
              <a:t> </a:t>
            </a:r>
            <a:r>
              <a:rPr sz="2400" b="1" dirty="0">
                <a:latin typeface="Trebuchet MS"/>
                <a:cs typeface="Trebuchet MS"/>
              </a:rPr>
              <a:t>composed</a:t>
            </a:r>
            <a:r>
              <a:rPr sz="2400" b="1" spc="-70" dirty="0">
                <a:latin typeface="Trebuchet MS"/>
                <a:cs typeface="Trebuchet MS"/>
              </a:rPr>
              <a:t> </a:t>
            </a:r>
            <a:r>
              <a:rPr sz="2400" b="1" dirty="0">
                <a:latin typeface="Trebuchet MS"/>
                <a:cs typeface="Trebuchet MS"/>
              </a:rPr>
              <a:t>of</a:t>
            </a:r>
            <a:r>
              <a:rPr sz="2400" b="1" spc="-70" dirty="0">
                <a:latin typeface="Trebuchet MS"/>
                <a:cs typeface="Trebuchet MS"/>
              </a:rPr>
              <a:t> </a:t>
            </a:r>
            <a:r>
              <a:rPr sz="2400" b="1" dirty="0">
                <a:latin typeface="Trebuchet MS"/>
                <a:cs typeface="Trebuchet MS"/>
              </a:rPr>
              <a:t>platelets,</a:t>
            </a:r>
            <a:r>
              <a:rPr sz="2400" b="1" spc="-35" dirty="0">
                <a:latin typeface="Trebuchet MS"/>
                <a:cs typeface="Trebuchet MS"/>
              </a:rPr>
              <a:t> </a:t>
            </a:r>
            <a:r>
              <a:rPr sz="2400" b="1" dirty="0">
                <a:latin typeface="Trebuchet MS"/>
                <a:cs typeface="Trebuchet MS"/>
              </a:rPr>
              <a:t>fibrin,</a:t>
            </a:r>
            <a:r>
              <a:rPr sz="2400" b="1" spc="-70" dirty="0">
                <a:latin typeface="Trebuchet MS"/>
                <a:cs typeface="Trebuchet MS"/>
              </a:rPr>
              <a:t> </a:t>
            </a:r>
            <a:r>
              <a:rPr sz="2400" b="1" spc="-10" dirty="0">
                <a:latin typeface="Trebuchet MS"/>
                <a:cs typeface="Trebuchet MS"/>
              </a:rPr>
              <a:t>microorganisms </a:t>
            </a:r>
            <a:r>
              <a:rPr sz="2400" b="1" dirty="0">
                <a:latin typeface="Trebuchet MS"/>
                <a:cs typeface="Trebuchet MS"/>
              </a:rPr>
              <a:t>and</a:t>
            </a:r>
            <a:r>
              <a:rPr sz="2400" b="1" spc="-20" dirty="0">
                <a:latin typeface="Trebuchet MS"/>
                <a:cs typeface="Trebuchet MS"/>
              </a:rPr>
              <a:t> </a:t>
            </a:r>
            <a:r>
              <a:rPr sz="2400" b="1" dirty="0">
                <a:latin typeface="Trebuchet MS"/>
                <a:cs typeface="Trebuchet MS"/>
              </a:rPr>
              <a:t>inflammatory</a:t>
            </a:r>
            <a:r>
              <a:rPr sz="2400" b="1" spc="-20" dirty="0">
                <a:latin typeface="Trebuchet MS"/>
                <a:cs typeface="Trebuchet MS"/>
              </a:rPr>
              <a:t> </a:t>
            </a:r>
            <a:r>
              <a:rPr sz="2400" b="1" spc="-10" dirty="0">
                <a:latin typeface="Trebuchet MS"/>
                <a:cs typeface="Trebuchet MS"/>
              </a:rPr>
              <a:t>cells.</a:t>
            </a:r>
            <a:endParaRPr sz="2400">
              <a:latin typeface="Trebuchet MS"/>
              <a:cs typeface="Trebuchet MS"/>
            </a:endParaRPr>
          </a:p>
        </p:txBody>
      </p:sp>
      <p:pic>
        <p:nvPicPr>
          <p:cNvPr id="4" name="object 4"/>
          <p:cNvPicPr/>
          <p:nvPr/>
        </p:nvPicPr>
        <p:blipFill>
          <a:blip r:embed="rId2" cstate="print"/>
          <a:stretch>
            <a:fillRect/>
          </a:stretch>
        </p:blipFill>
        <p:spPr>
          <a:xfrm>
            <a:off x="228600" y="2008632"/>
            <a:ext cx="3810000" cy="2944368"/>
          </a:xfrm>
          <a:prstGeom prst="rect">
            <a:avLst/>
          </a:prstGeom>
        </p:spPr>
      </p:pic>
      <p:pic>
        <p:nvPicPr>
          <p:cNvPr id="5" name="object 5"/>
          <p:cNvPicPr/>
          <p:nvPr/>
        </p:nvPicPr>
        <p:blipFill>
          <a:blip r:embed="rId3" cstate="print"/>
          <a:stretch>
            <a:fillRect/>
          </a:stretch>
        </p:blipFill>
        <p:spPr>
          <a:xfrm>
            <a:off x="4782311" y="1981200"/>
            <a:ext cx="4209288" cy="2971800"/>
          </a:xfrm>
          <a:prstGeom prst="rect">
            <a:avLst/>
          </a:prstGeom>
        </p:spPr>
      </p:pic>
      <p:sp>
        <p:nvSpPr>
          <p:cNvPr id="6" name="object 6"/>
          <p:cNvSpPr txBox="1"/>
          <p:nvPr/>
        </p:nvSpPr>
        <p:spPr>
          <a:xfrm>
            <a:off x="3509009" y="95758"/>
            <a:ext cx="75311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Spiral</a:t>
            </a:r>
            <a:endParaRPr sz="2400">
              <a:latin typeface="Times New Roman"/>
              <a:cs typeface="Times New Roman"/>
            </a:endParaRPr>
          </a:p>
        </p:txBody>
      </p:sp>
      <p:sp>
        <p:nvSpPr>
          <p:cNvPr id="7" name="object 7"/>
          <p:cNvSpPr txBox="1"/>
          <p:nvPr/>
        </p:nvSpPr>
        <p:spPr>
          <a:xfrm>
            <a:off x="7589267" y="95758"/>
            <a:ext cx="12420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pathology</a:t>
            </a:r>
            <a:endParaRPr sz="2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 y="0"/>
            <a:ext cx="6705600" cy="6705600"/>
          </a:xfrm>
          <a:prstGeom prst="rect">
            <a:avLst/>
          </a:prstGeom>
        </p:spPr>
      </p:pic>
      <p:sp>
        <p:nvSpPr>
          <p:cNvPr id="3" name="object 3"/>
          <p:cNvSpPr txBox="1"/>
          <p:nvPr/>
        </p:nvSpPr>
        <p:spPr>
          <a:xfrm>
            <a:off x="6100698" y="6476"/>
            <a:ext cx="368935" cy="238125"/>
          </a:xfrm>
          <a:prstGeom prst="rect">
            <a:avLst/>
          </a:prstGeom>
        </p:spPr>
        <p:txBody>
          <a:bodyPr vert="horz" wrap="square" lIns="0" tIns="11430" rIns="0" bIns="0" rtlCol="0">
            <a:spAutoFit/>
          </a:bodyPr>
          <a:lstStyle/>
          <a:p>
            <a:pPr marL="12700">
              <a:lnSpc>
                <a:spcPct val="100000"/>
              </a:lnSpc>
              <a:spcBef>
                <a:spcPts val="90"/>
              </a:spcBef>
            </a:pPr>
            <a:r>
              <a:rPr sz="1400" spc="-20" dirty="0">
                <a:latin typeface="Times New Roman"/>
                <a:cs typeface="Times New Roman"/>
              </a:rPr>
              <a:t>Core</a:t>
            </a:r>
            <a:endParaRPr sz="1400">
              <a:latin typeface="Times New Roman"/>
              <a:cs typeface="Times New Roman"/>
            </a:endParaRPr>
          </a:p>
        </p:txBody>
      </p:sp>
      <p:sp>
        <p:nvSpPr>
          <p:cNvPr id="4" name="object 4"/>
          <p:cNvSpPr txBox="1"/>
          <p:nvPr/>
        </p:nvSpPr>
        <p:spPr>
          <a:xfrm>
            <a:off x="8397450" y="6476"/>
            <a:ext cx="72644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Times New Roman"/>
                <a:cs typeface="Times New Roman"/>
              </a:rPr>
              <a:t>pathology</a:t>
            </a:r>
            <a:endParaRPr sz="14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22300">
              <a:lnSpc>
                <a:spcPct val="100000"/>
              </a:lnSpc>
              <a:spcBef>
                <a:spcPts val="100"/>
              </a:spcBef>
            </a:pPr>
            <a:r>
              <a:rPr dirty="0"/>
              <a:t>Signs</a:t>
            </a:r>
            <a:r>
              <a:rPr spc="-40" dirty="0"/>
              <a:t> </a:t>
            </a:r>
            <a:r>
              <a:rPr dirty="0"/>
              <a:t>and</a:t>
            </a:r>
            <a:r>
              <a:rPr spc="-60" dirty="0"/>
              <a:t> </a:t>
            </a:r>
            <a:r>
              <a:rPr spc="-10" dirty="0"/>
              <a:t>Symptoms</a:t>
            </a:r>
          </a:p>
        </p:txBody>
      </p:sp>
      <p:pic>
        <p:nvPicPr>
          <p:cNvPr id="3" name="object 3"/>
          <p:cNvPicPr/>
          <p:nvPr/>
        </p:nvPicPr>
        <p:blipFill>
          <a:blip r:embed="rId2" cstate="print"/>
          <a:stretch>
            <a:fillRect/>
          </a:stretch>
        </p:blipFill>
        <p:spPr>
          <a:xfrm>
            <a:off x="1524000" y="1929382"/>
            <a:ext cx="5169408" cy="4821936"/>
          </a:xfrm>
          <a:prstGeom prst="rect">
            <a:avLst/>
          </a:prstGeom>
        </p:spPr>
      </p:pic>
      <p:sp>
        <p:nvSpPr>
          <p:cNvPr id="4" name="object 4"/>
          <p:cNvSpPr txBox="1"/>
          <p:nvPr/>
        </p:nvSpPr>
        <p:spPr>
          <a:xfrm>
            <a:off x="3509009" y="23571"/>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Vertical</a:t>
            </a:r>
            <a:endParaRPr sz="1800">
              <a:latin typeface="Times New Roman"/>
              <a:cs typeface="Times New Roman"/>
            </a:endParaRPr>
          </a:p>
        </p:txBody>
      </p:sp>
      <p:sp>
        <p:nvSpPr>
          <p:cNvPr id="5" name="object 5"/>
          <p:cNvSpPr txBox="1"/>
          <p:nvPr/>
        </p:nvSpPr>
        <p:spPr>
          <a:xfrm>
            <a:off x="6618502" y="23571"/>
            <a:ext cx="944244"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pathology</a:t>
            </a:r>
            <a:endParaRPr sz="1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rPr>
              <a:t>Clinical</a:t>
            </a:r>
            <a:r>
              <a:rPr b="1" spc="-40" dirty="0">
                <a:latin typeface="Trebuchet MS"/>
                <a:cs typeface="Trebuchet MS"/>
              </a:rPr>
              <a:t> </a:t>
            </a:r>
            <a:r>
              <a:rPr b="1" spc="-10" dirty="0">
                <a:latin typeface="Trebuchet MS"/>
                <a:cs typeface="Trebuchet MS"/>
              </a:rPr>
              <a:t>Manifestations</a:t>
            </a:r>
          </a:p>
        </p:txBody>
      </p:sp>
      <p:sp>
        <p:nvSpPr>
          <p:cNvPr id="3" name="object 3"/>
          <p:cNvSpPr txBox="1"/>
          <p:nvPr/>
        </p:nvSpPr>
        <p:spPr>
          <a:xfrm>
            <a:off x="383540" y="1853260"/>
            <a:ext cx="8077200" cy="3953510"/>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Four</a:t>
            </a:r>
            <a:r>
              <a:rPr sz="2400" spc="-30" dirty="0">
                <a:solidFill>
                  <a:srgbClr val="404040"/>
                </a:solidFill>
                <a:latin typeface="Trebuchet MS"/>
                <a:cs typeface="Trebuchet MS"/>
              </a:rPr>
              <a:t> </a:t>
            </a:r>
            <a:r>
              <a:rPr sz="2400" dirty="0">
                <a:solidFill>
                  <a:srgbClr val="404040"/>
                </a:solidFill>
                <a:latin typeface="Trebuchet MS"/>
                <a:cs typeface="Trebuchet MS"/>
              </a:rPr>
              <a:t>processes</a:t>
            </a:r>
            <a:r>
              <a:rPr sz="2400" spc="-25" dirty="0">
                <a:solidFill>
                  <a:srgbClr val="404040"/>
                </a:solidFill>
                <a:latin typeface="Trebuchet MS"/>
                <a:cs typeface="Trebuchet MS"/>
              </a:rPr>
              <a:t> </a:t>
            </a:r>
            <a:r>
              <a:rPr sz="2400" dirty="0">
                <a:solidFill>
                  <a:srgbClr val="404040"/>
                </a:solidFill>
                <a:latin typeface="Trebuchet MS"/>
                <a:cs typeface="Trebuchet MS"/>
              </a:rPr>
              <a:t>contribute</a:t>
            </a:r>
            <a:r>
              <a:rPr sz="2400" spc="-50" dirty="0">
                <a:solidFill>
                  <a:srgbClr val="404040"/>
                </a:solidFill>
                <a:latin typeface="Trebuchet MS"/>
                <a:cs typeface="Trebuchet MS"/>
              </a:rPr>
              <a:t> </a:t>
            </a:r>
            <a:r>
              <a:rPr sz="2400" dirty="0">
                <a:solidFill>
                  <a:srgbClr val="404040"/>
                </a:solidFill>
                <a:latin typeface="Trebuchet MS"/>
                <a:cs typeface="Trebuchet MS"/>
              </a:rPr>
              <a:t>to</a:t>
            </a:r>
            <a:r>
              <a:rPr sz="2400" spc="-90" dirty="0">
                <a:solidFill>
                  <a:srgbClr val="404040"/>
                </a:solidFill>
                <a:latin typeface="Trebuchet MS"/>
                <a:cs typeface="Trebuchet MS"/>
              </a:rPr>
              <a:t> </a:t>
            </a:r>
            <a:r>
              <a:rPr sz="2400" dirty="0">
                <a:solidFill>
                  <a:srgbClr val="404040"/>
                </a:solidFill>
                <a:latin typeface="Trebuchet MS"/>
                <a:cs typeface="Trebuchet MS"/>
              </a:rPr>
              <a:t>the</a:t>
            </a:r>
            <a:r>
              <a:rPr sz="2400" spc="-55" dirty="0">
                <a:solidFill>
                  <a:srgbClr val="404040"/>
                </a:solidFill>
                <a:latin typeface="Trebuchet MS"/>
                <a:cs typeface="Trebuchet MS"/>
              </a:rPr>
              <a:t> </a:t>
            </a:r>
            <a:r>
              <a:rPr sz="2400" dirty="0">
                <a:solidFill>
                  <a:srgbClr val="404040"/>
                </a:solidFill>
                <a:latin typeface="Trebuchet MS"/>
                <a:cs typeface="Trebuchet MS"/>
              </a:rPr>
              <a:t>clinical</a:t>
            </a:r>
            <a:r>
              <a:rPr sz="2400" spc="-70" dirty="0">
                <a:solidFill>
                  <a:srgbClr val="404040"/>
                </a:solidFill>
                <a:latin typeface="Trebuchet MS"/>
                <a:cs typeface="Trebuchet MS"/>
              </a:rPr>
              <a:t> </a:t>
            </a:r>
            <a:r>
              <a:rPr sz="2400" spc="-10" dirty="0">
                <a:solidFill>
                  <a:srgbClr val="404040"/>
                </a:solidFill>
                <a:latin typeface="Trebuchet MS"/>
                <a:cs typeface="Trebuchet MS"/>
              </a:rPr>
              <a:t>picture</a:t>
            </a:r>
            <a:endParaRPr sz="2400">
              <a:latin typeface="Trebuchet MS"/>
              <a:cs typeface="Trebuchet MS"/>
            </a:endParaRPr>
          </a:p>
          <a:p>
            <a:pPr>
              <a:lnSpc>
                <a:spcPct val="100000"/>
              </a:lnSpc>
              <a:spcBef>
                <a:spcPts val="2090"/>
              </a:spcBef>
            </a:pPr>
            <a:endParaRPr sz="2400">
              <a:latin typeface="Trebuchet MS"/>
              <a:cs typeface="Trebuchet MS"/>
            </a:endParaRPr>
          </a:p>
          <a:p>
            <a:pPr marL="356870" marR="5080" indent="-344805">
              <a:lnSpc>
                <a:spcPct val="100000"/>
              </a:lnSpc>
              <a:buAutoNum type="arabicParenBoth"/>
              <a:tabLst>
                <a:tab pos="356870" algn="l"/>
                <a:tab pos="484505" algn="l"/>
              </a:tabLst>
            </a:pPr>
            <a:r>
              <a:rPr sz="2400" dirty="0">
                <a:solidFill>
                  <a:srgbClr val="404040"/>
                </a:solidFill>
                <a:latin typeface="Trebuchet MS"/>
                <a:cs typeface="Trebuchet MS"/>
              </a:rPr>
              <a:t>	The</a:t>
            </a:r>
            <a:r>
              <a:rPr sz="2400" spc="-45" dirty="0">
                <a:solidFill>
                  <a:srgbClr val="404040"/>
                </a:solidFill>
                <a:latin typeface="Trebuchet MS"/>
                <a:cs typeface="Trebuchet MS"/>
              </a:rPr>
              <a:t> </a:t>
            </a:r>
            <a:r>
              <a:rPr sz="2400" dirty="0">
                <a:solidFill>
                  <a:srgbClr val="404040"/>
                </a:solidFill>
                <a:latin typeface="Trebuchet MS"/>
                <a:cs typeface="Trebuchet MS"/>
              </a:rPr>
              <a:t>infectious</a:t>
            </a:r>
            <a:r>
              <a:rPr sz="2400" spc="-85" dirty="0">
                <a:solidFill>
                  <a:srgbClr val="404040"/>
                </a:solidFill>
                <a:latin typeface="Trebuchet MS"/>
                <a:cs typeface="Trebuchet MS"/>
              </a:rPr>
              <a:t> </a:t>
            </a:r>
            <a:r>
              <a:rPr sz="2400" dirty="0">
                <a:solidFill>
                  <a:srgbClr val="404040"/>
                </a:solidFill>
                <a:latin typeface="Trebuchet MS"/>
                <a:cs typeface="Trebuchet MS"/>
              </a:rPr>
              <a:t>process</a:t>
            </a:r>
            <a:r>
              <a:rPr sz="2400" spc="-35" dirty="0">
                <a:solidFill>
                  <a:srgbClr val="404040"/>
                </a:solidFill>
                <a:latin typeface="Trebuchet MS"/>
                <a:cs typeface="Trebuchet MS"/>
              </a:rPr>
              <a:t> </a:t>
            </a:r>
            <a:r>
              <a:rPr sz="2400" dirty="0">
                <a:solidFill>
                  <a:srgbClr val="404040"/>
                </a:solidFill>
                <a:latin typeface="Trebuchet MS"/>
                <a:cs typeface="Trebuchet MS"/>
              </a:rPr>
              <a:t>on</a:t>
            </a:r>
            <a:r>
              <a:rPr sz="2400" spc="-25" dirty="0">
                <a:solidFill>
                  <a:srgbClr val="404040"/>
                </a:solidFill>
                <a:latin typeface="Trebuchet MS"/>
                <a:cs typeface="Trebuchet MS"/>
              </a:rPr>
              <a:t> </a:t>
            </a:r>
            <a:r>
              <a:rPr sz="2400" dirty="0">
                <a:solidFill>
                  <a:srgbClr val="404040"/>
                </a:solidFill>
                <a:latin typeface="Trebuchet MS"/>
                <a:cs typeface="Trebuchet MS"/>
              </a:rPr>
              <a:t>the</a:t>
            </a:r>
            <a:r>
              <a:rPr sz="2400" spc="-40" dirty="0">
                <a:solidFill>
                  <a:srgbClr val="404040"/>
                </a:solidFill>
                <a:latin typeface="Trebuchet MS"/>
                <a:cs typeface="Trebuchet MS"/>
              </a:rPr>
              <a:t> </a:t>
            </a:r>
            <a:r>
              <a:rPr sz="2400" dirty="0">
                <a:solidFill>
                  <a:srgbClr val="404040"/>
                </a:solidFill>
                <a:latin typeface="Trebuchet MS"/>
                <a:cs typeface="Trebuchet MS"/>
              </a:rPr>
              <a:t>valve,</a:t>
            </a:r>
            <a:r>
              <a:rPr sz="2400" spc="-20" dirty="0">
                <a:solidFill>
                  <a:srgbClr val="404040"/>
                </a:solidFill>
                <a:latin typeface="Trebuchet MS"/>
                <a:cs typeface="Trebuchet MS"/>
              </a:rPr>
              <a:t> </a:t>
            </a:r>
            <a:r>
              <a:rPr sz="2400" dirty="0">
                <a:solidFill>
                  <a:srgbClr val="404040"/>
                </a:solidFill>
                <a:latin typeface="Trebuchet MS"/>
                <a:cs typeface="Trebuchet MS"/>
              </a:rPr>
              <a:t>including</a:t>
            </a:r>
            <a:r>
              <a:rPr sz="2400" spc="-60" dirty="0">
                <a:solidFill>
                  <a:srgbClr val="404040"/>
                </a:solidFill>
                <a:latin typeface="Trebuchet MS"/>
                <a:cs typeface="Trebuchet MS"/>
              </a:rPr>
              <a:t> </a:t>
            </a:r>
            <a:r>
              <a:rPr sz="2400" dirty="0">
                <a:solidFill>
                  <a:srgbClr val="404040"/>
                </a:solidFill>
                <a:latin typeface="Trebuchet MS"/>
                <a:cs typeface="Trebuchet MS"/>
              </a:rPr>
              <a:t>the</a:t>
            </a:r>
            <a:r>
              <a:rPr sz="2400" spc="-40" dirty="0">
                <a:solidFill>
                  <a:srgbClr val="404040"/>
                </a:solidFill>
                <a:latin typeface="Trebuchet MS"/>
                <a:cs typeface="Trebuchet MS"/>
              </a:rPr>
              <a:t> </a:t>
            </a:r>
            <a:r>
              <a:rPr sz="2400" spc="-10" dirty="0">
                <a:solidFill>
                  <a:srgbClr val="404040"/>
                </a:solidFill>
                <a:latin typeface="Trebuchet MS"/>
                <a:cs typeface="Trebuchet MS"/>
              </a:rPr>
              <a:t>local </a:t>
            </a:r>
            <a:r>
              <a:rPr sz="2400" dirty="0">
                <a:solidFill>
                  <a:srgbClr val="404040"/>
                </a:solidFill>
                <a:latin typeface="Trebuchet MS"/>
                <a:cs typeface="Trebuchet MS"/>
              </a:rPr>
              <a:t>intracardiac</a:t>
            </a:r>
            <a:r>
              <a:rPr sz="2400" spc="-150" dirty="0">
                <a:solidFill>
                  <a:srgbClr val="404040"/>
                </a:solidFill>
                <a:latin typeface="Trebuchet MS"/>
                <a:cs typeface="Trebuchet MS"/>
              </a:rPr>
              <a:t> </a:t>
            </a:r>
            <a:r>
              <a:rPr sz="2400" spc="-10" dirty="0">
                <a:solidFill>
                  <a:srgbClr val="404040"/>
                </a:solidFill>
                <a:latin typeface="Trebuchet MS"/>
                <a:cs typeface="Trebuchet MS"/>
              </a:rPr>
              <a:t>complications</a:t>
            </a:r>
            <a:endParaRPr sz="2400">
              <a:latin typeface="Trebuchet MS"/>
              <a:cs typeface="Trebuchet MS"/>
            </a:endParaRPr>
          </a:p>
          <a:p>
            <a:pPr marL="490220" indent="-477520">
              <a:lnSpc>
                <a:spcPct val="100000"/>
              </a:lnSpc>
              <a:spcBef>
                <a:spcPts val="1010"/>
              </a:spcBef>
              <a:buAutoNum type="arabicParenBoth"/>
              <a:tabLst>
                <a:tab pos="490220" algn="l"/>
              </a:tabLst>
            </a:pPr>
            <a:r>
              <a:rPr sz="2400" dirty="0">
                <a:solidFill>
                  <a:srgbClr val="404040"/>
                </a:solidFill>
                <a:latin typeface="Trebuchet MS"/>
                <a:cs typeface="Trebuchet MS"/>
              </a:rPr>
              <a:t>bland</a:t>
            </a:r>
            <a:r>
              <a:rPr sz="2400" spc="-45" dirty="0">
                <a:solidFill>
                  <a:srgbClr val="404040"/>
                </a:solidFill>
                <a:latin typeface="Trebuchet MS"/>
                <a:cs typeface="Trebuchet MS"/>
              </a:rPr>
              <a:t> </a:t>
            </a:r>
            <a:r>
              <a:rPr sz="2400" dirty="0">
                <a:solidFill>
                  <a:srgbClr val="404040"/>
                </a:solidFill>
                <a:latin typeface="Trebuchet MS"/>
                <a:cs typeface="Trebuchet MS"/>
              </a:rPr>
              <a:t>or</a:t>
            </a:r>
            <a:r>
              <a:rPr sz="2400" spc="-20" dirty="0">
                <a:solidFill>
                  <a:srgbClr val="404040"/>
                </a:solidFill>
                <a:latin typeface="Trebuchet MS"/>
                <a:cs typeface="Trebuchet MS"/>
              </a:rPr>
              <a:t> </a:t>
            </a:r>
            <a:r>
              <a:rPr sz="2400" dirty="0">
                <a:solidFill>
                  <a:srgbClr val="404040"/>
                </a:solidFill>
                <a:latin typeface="Trebuchet MS"/>
                <a:cs typeface="Trebuchet MS"/>
              </a:rPr>
              <a:t>septic</a:t>
            </a:r>
            <a:r>
              <a:rPr sz="2400" spc="-35" dirty="0">
                <a:solidFill>
                  <a:srgbClr val="404040"/>
                </a:solidFill>
                <a:latin typeface="Trebuchet MS"/>
                <a:cs typeface="Trebuchet MS"/>
              </a:rPr>
              <a:t> </a:t>
            </a:r>
            <a:r>
              <a:rPr sz="2400" dirty="0">
                <a:solidFill>
                  <a:srgbClr val="404040"/>
                </a:solidFill>
                <a:latin typeface="Trebuchet MS"/>
                <a:cs typeface="Trebuchet MS"/>
              </a:rPr>
              <a:t>embolization</a:t>
            </a:r>
            <a:r>
              <a:rPr sz="2400" spc="-65" dirty="0">
                <a:solidFill>
                  <a:srgbClr val="404040"/>
                </a:solidFill>
                <a:latin typeface="Trebuchet MS"/>
                <a:cs typeface="Trebuchet MS"/>
              </a:rPr>
              <a:t> </a:t>
            </a:r>
            <a:r>
              <a:rPr sz="2400" dirty="0">
                <a:solidFill>
                  <a:srgbClr val="404040"/>
                </a:solidFill>
                <a:latin typeface="Trebuchet MS"/>
                <a:cs typeface="Trebuchet MS"/>
              </a:rPr>
              <a:t>to</a:t>
            </a:r>
            <a:r>
              <a:rPr sz="2400" spc="-15" dirty="0">
                <a:solidFill>
                  <a:srgbClr val="404040"/>
                </a:solidFill>
                <a:latin typeface="Trebuchet MS"/>
                <a:cs typeface="Trebuchet MS"/>
              </a:rPr>
              <a:t> </a:t>
            </a:r>
            <a:r>
              <a:rPr sz="2400" dirty="0">
                <a:solidFill>
                  <a:srgbClr val="404040"/>
                </a:solidFill>
                <a:latin typeface="Trebuchet MS"/>
                <a:cs typeface="Trebuchet MS"/>
              </a:rPr>
              <a:t>virtually</a:t>
            </a:r>
            <a:r>
              <a:rPr sz="2400" spc="-25" dirty="0">
                <a:solidFill>
                  <a:srgbClr val="404040"/>
                </a:solidFill>
                <a:latin typeface="Trebuchet MS"/>
                <a:cs typeface="Trebuchet MS"/>
              </a:rPr>
              <a:t> </a:t>
            </a:r>
            <a:r>
              <a:rPr sz="2400" dirty="0">
                <a:solidFill>
                  <a:srgbClr val="404040"/>
                </a:solidFill>
                <a:latin typeface="Trebuchet MS"/>
                <a:cs typeface="Trebuchet MS"/>
              </a:rPr>
              <a:t>any</a:t>
            </a:r>
            <a:r>
              <a:rPr sz="2400" spc="-25" dirty="0">
                <a:solidFill>
                  <a:srgbClr val="404040"/>
                </a:solidFill>
                <a:latin typeface="Trebuchet MS"/>
                <a:cs typeface="Trebuchet MS"/>
              </a:rPr>
              <a:t> </a:t>
            </a:r>
            <a:r>
              <a:rPr sz="2400" spc="-10" dirty="0">
                <a:solidFill>
                  <a:srgbClr val="404040"/>
                </a:solidFill>
                <a:latin typeface="Trebuchet MS"/>
                <a:cs typeface="Trebuchet MS"/>
              </a:rPr>
              <a:t>organ</a:t>
            </a:r>
            <a:endParaRPr sz="2400">
              <a:latin typeface="Trebuchet MS"/>
              <a:cs typeface="Trebuchet MS"/>
            </a:endParaRPr>
          </a:p>
          <a:p>
            <a:pPr marL="356870" marR="593725" indent="-344805">
              <a:lnSpc>
                <a:spcPct val="100000"/>
              </a:lnSpc>
              <a:spcBef>
                <a:spcPts val="1010"/>
              </a:spcBef>
              <a:buAutoNum type="arabicParenBoth"/>
              <a:tabLst>
                <a:tab pos="356870" algn="l"/>
                <a:tab pos="490220" algn="l"/>
              </a:tabLst>
            </a:pPr>
            <a:r>
              <a:rPr sz="2400" dirty="0">
                <a:solidFill>
                  <a:srgbClr val="404040"/>
                </a:solidFill>
                <a:latin typeface="Trebuchet MS"/>
                <a:cs typeface="Trebuchet MS"/>
              </a:rPr>
              <a:t>	constant</a:t>
            </a:r>
            <a:r>
              <a:rPr sz="2400" spc="-60" dirty="0">
                <a:solidFill>
                  <a:srgbClr val="404040"/>
                </a:solidFill>
                <a:latin typeface="Trebuchet MS"/>
                <a:cs typeface="Trebuchet MS"/>
              </a:rPr>
              <a:t> </a:t>
            </a:r>
            <a:r>
              <a:rPr sz="2400" dirty="0">
                <a:solidFill>
                  <a:srgbClr val="404040"/>
                </a:solidFill>
                <a:latin typeface="Trebuchet MS"/>
                <a:cs typeface="Trebuchet MS"/>
              </a:rPr>
              <a:t>bacteremia,</a:t>
            </a:r>
            <a:r>
              <a:rPr sz="2400" spc="-80" dirty="0">
                <a:solidFill>
                  <a:srgbClr val="404040"/>
                </a:solidFill>
                <a:latin typeface="Trebuchet MS"/>
                <a:cs typeface="Trebuchet MS"/>
              </a:rPr>
              <a:t> </a:t>
            </a:r>
            <a:r>
              <a:rPr sz="2400" dirty="0">
                <a:solidFill>
                  <a:srgbClr val="404040"/>
                </a:solidFill>
                <a:latin typeface="Trebuchet MS"/>
                <a:cs typeface="Trebuchet MS"/>
              </a:rPr>
              <a:t>often</a:t>
            </a:r>
            <a:r>
              <a:rPr sz="2400" spc="-30" dirty="0">
                <a:solidFill>
                  <a:srgbClr val="404040"/>
                </a:solidFill>
                <a:latin typeface="Trebuchet MS"/>
                <a:cs typeface="Trebuchet MS"/>
              </a:rPr>
              <a:t> </a:t>
            </a:r>
            <a:r>
              <a:rPr sz="2400" dirty="0">
                <a:solidFill>
                  <a:srgbClr val="404040"/>
                </a:solidFill>
                <a:latin typeface="Trebuchet MS"/>
                <a:cs typeface="Trebuchet MS"/>
              </a:rPr>
              <a:t>with</a:t>
            </a:r>
            <a:r>
              <a:rPr sz="2400" spc="-30" dirty="0">
                <a:solidFill>
                  <a:srgbClr val="404040"/>
                </a:solidFill>
                <a:latin typeface="Trebuchet MS"/>
                <a:cs typeface="Trebuchet MS"/>
              </a:rPr>
              <a:t> </a:t>
            </a:r>
            <a:r>
              <a:rPr sz="2400" dirty="0">
                <a:solidFill>
                  <a:srgbClr val="404040"/>
                </a:solidFill>
                <a:latin typeface="Trebuchet MS"/>
                <a:cs typeface="Trebuchet MS"/>
              </a:rPr>
              <a:t>metastatic</a:t>
            </a:r>
            <a:r>
              <a:rPr sz="2400" spc="-50" dirty="0">
                <a:solidFill>
                  <a:srgbClr val="404040"/>
                </a:solidFill>
                <a:latin typeface="Trebuchet MS"/>
                <a:cs typeface="Trebuchet MS"/>
              </a:rPr>
              <a:t> </a:t>
            </a:r>
            <a:r>
              <a:rPr sz="2400" dirty="0">
                <a:solidFill>
                  <a:srgbClr val="404040"/>
                </a:solidFill>
                <a:latin typeface="Trebuchet MS"/>
                <a:cs typeface="Trebuchet MS"/>
              </a:rPr>
              <a:t>foci</a:t>
            </a:r>
            <a:r>
              <a:rPr sz="2400" spc="-25" dirty="0">
                <a:solidFill>
                  <a:srgbClr val="404040"/>
                </a:solidFill>
                <a:latin typeface="Trebuchet MS"/>
                <a:cs typeface="Trebuchet MS"/>
              </a:rPr>
              <a:t> of </a:t>
            </a:r>
            <a:r>
              <a:rPr sz="2400" spc="-10" dirty="0">
                <a:solidFill>
                  <a:srgbClr val="404040"/>
                </a:solidFill>
                <a:latin typeface="Trebuchet MS"/>
                <a:cs typeface="Trebuchet MS"/>
              </a:rPr>
              <a:t>infection</a:t>
            </a:r>
            <a:endParaRPr sz="2400">
              <a:latin typeface="Trebuchet MS"/>
              <a:cs typeface="Trebuchet MS"/>
            </a:endParaRPr>
          </a:p>
          <a:p>
            <a:pPr marL="490220" indent="-477520">
              <a:lnSpc>
                <a:spcPct val="100000"/>
              </a:lnSpc>
              <a:spcBef>
                <a:spcPts val="990"/>
              </a:spcBef>
              <a:buAutoNum type="arabicParenBoth"/>
              <a:tabLst>
                <a:tab pos="490220" algn="l"/>
              </a:tabLst>
            </a:pPr>
            <a:r>
              <a:rPr sz="2400" dirty="0">
                <a:solidFill>
                  <a:srgbClr val="404040"/>
                </a:solidFill>
                <a:latin typeface="Trebuchet MS"/>
                <a:cs typeface="Trebuchet MS"/>
              </a:rPr>
              <a:t>circulating</a:t>
            </a:r>
            <a:r>
              <a:rPr sz="2400" spc="-70" dirty="0">
                <a:solidFill>
                  <a:srgbClr val="404040"/>
                </a:solidFill>
                <a:latin typeface="Trebuchet MS"/>
                <a:cs typeface="Trebuchet MS"/>
              </a:rPr>
              <a:t> </a:t>
            </a:r>
            <a:r>
              <a:rPr sz="2400" dirty="0">
                <a:solidFill>
                  <a:srgbClr val="404040"/>
                </a:solidFill>
                <a:latin typeface="Trebuchet MS"/>
                <a:cs typeface="Trebuchet MS"/>
              </a:rPr>
              <a:t>immune</a:t>
            </a:r>
            <a:r>
              <a:rPr sz="2400" spc="-55" dirty="0">
                <a:solidFill>
                  <a:srgbClr val="404040"/>
                </a:solidFill>
                <a:latin typeface="Trebuchet MS"/>
                <a:cs typeface="Trebuchet MS"/>
              </a:rPr>
              <a:t> </a:t>
            </a:r>
            <a:r>
              <a:rPr sz="2400" dirty="0">
                <a:solidFill>
                  <a:srgbClr val="404040"/>
                </a:solidFill>
                <a:latin typeface="Trebuchet MS"/>
                <a:cs typeface="Trebuchet MS"/>
              </a:rPr>
              <a:t>complexes</a:t>
            </a:r>
            <a:r>
              <a:rPr sz="2400" spc="-20" dirty="0">
                <a:solidFill>
                  <a:srgbClr val="404040"/>
                </a:solidFill>
                <a:latin typeface="Trebuchet MS"/>
                <a:cs typeface="Trebuchet MS"/>
              </a:rPr>
              <a:t> </a:t>
            </a:r>
            <a:r>
              <a:rPr sz="2400" dirty="0">
                <a:solidFill>
                  <a:srgbClr val="404040"/>
                </a:solidFill>
                <a:latin typeface="Trebuchet MS"/>
                <a:cs typeface="Trebuchet MS"/>
              </a:rPr>
              <a:t>and</a:t>
            </a:r>
            <a:r>
              <a:rPr sz="2400" spc="-35" dirty="0">
                <a:solidFill>
                  <a:srgbClr val="404040"/>
                </a:solidFill>
                <a:latin typeface="Trebuchet MS"/>
                <a:cs typeface="Trebuchet MS"/>
              </a:rPr>
              <a:t> </a:t>
            </a:r>
            <a:r>
              <a:rPr sz="2400" spc="-10" dirty="0">
                <a:solidFill>
                  <a:srgbClr val="404040"/>
                </a:solidFill>
                <a:latin typeface="Trebuchet MS"/>
                <a:cs typeface="Trebuchet MS"/>
              </a:rPr>
              <a:t>other</a:t>
            </a:r>
            <a:endParaRPr sz="2400">
              <a:latin typeface="Trebuchet MS"/>
              <a:cs typeface="Trebuchet MS"/>
            </a:endParaRPr>
          </a:p>
          <a:p>
            <a:pPr marL="356870">
              <a:lnSpc>
                <a:spcPct val="100000"/>
              </a:lnSpc>
            </a:pPr>
            <a:r>
              <a:rPr sz="2400" dirty="0">
                <a:solidFill>
                  <a:srgbClr val="404040"/>
                </a:solidFill>
                <a:latin typeface="Trebuchet MS"/>
                <a:cs typeface="Trebuchet MS"/>
              </a:rPr>
              <a:t>immunopathologic</a:t>
            </a:r>
            <a:r>
              <a:rPr sz="2400" spc="-145" dirty="0">
                <a:solidFill>
                  <a:srgbClr val="404040"/>
                </a:solidFill>
                <a:latin typeface="Trebuchet MS"/>
                <a:cs typeface="Trebuchet MS"/>
              </a:rPr>
              <a:t> </a:t>
            </a:r>
            <a:r>
              <a:rPr sz="2400" spc="-10" dirty="0">
                <a:solidFill>
                  <a:srgbClr val="404040"/>
                </a:solidFill>
                <a:latin typeface="Trebuchet MS"/>
                <a:cs typeface="Trebuchet MS"/>
              </a:rPr>
              <a:t>factors</a:t>
            </a:r>
            <a:endParaRPr sz="2400">
              <a:latin typeface="Trebuchet MS"/>
              <a:cs typeface="Trebuchet MS"/>
            </a:endParaRPr>
          </a:p>
        </p:txBody>
      </p:sp>
      <p:sp>
        <p:nvSpPr>
          <p:cNvPr id="4" name="object 4"/>
          <p:cNvSpPr txBox="1"/>
          <p:nvPr/>
        </p:nvSpPr>
        <p:spPr>
          <a:xfrm>
            <a:off x="3509009" y="23571"/>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Vertical</a:t>
            </a:r>
            <a:endParaRPr sz="1800">
              <a:latin typeface="Times New Roman"/>
              <a:cs typeface="Times New Roman"/>
            </a:endParaRPr>
          </a:p>
        </p:txBody>
      </p:sp>
      <p:sp>
        <p:nvSpPr>
          <p:cNvPr id="5" name="object 5"/>
          <p:cNvSpPr txBox="1"/>
          <p:nvPr/>
        </p:nvSpPr>
        <p:spPr>
          <a:xfrm>
            <a:off x="6618502" y="23571"/>
            <a:ext cx="944244"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pathology</a:t>
            </a:r>
            <a:endParaRPr sz="18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rPr>
              <a:t>Clinical</a:t>
            </a:r>
            <a:r>
              <a:rPr b="1" spc="-40" dirty="0">
                <a:latin typeface="Trebuchet MS"/>
                <a:cs typeface="Trebuchet MS"/>
              </a:rPr>
              <a:t> </a:t>
            </a:r>
            <a:r>
              <a:rPr b="1" spc="-10" dirty="0">
                <a:latin typeface="Trebuchet MS"/>
                <a:cs typeface="Trebuchet MS"/>
              </a:rPr>
              <a:t>Manifestations</a:t>
            </a:r>
          </a:p>
        </p:txBody>
      </p:sp>
      <p:sp>
        <p:nvSpPr>
          <p:cNvPr id="3" name="object 3"/>
          <p:cNvSpPr txBox="1"/>
          <p:nvPr/>
        </p:nvSpPr>
        <p:spPr>
          <a:xfrm>
            <a:off x="307340" y="1954925"/>
            <a:ext cx="8342630" cy="2967355"/>
          </a:xfrm>
          <a:prstGeom prst="rect">
            <a:avLst/>
          </a:prstGeom>
        </p:spPr>
        <p:txBody>
          <a:bodyPr vert="horz" wrap="square" lIns="0" tIns="103505" rIns="0" bIns="0" rtlCol="0">
            <a:spAutoFit/>
          </a:bodyPr>
          <a:lstStyle/>
          <a:p>
            <a:pPr marL="12700">
              <a:lnSpc>
                <a:spcPct val="100000"/>
              </a:lnSpc>
              <a:spcBef>
                <a:spcPts val="81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CONSTITUTIONAL</a:t>
            </a:r>
            <a:r>
              <a:rPr sz="2400" spc="-190" dirty="0">
                <a:solidFill>
                  <a:srgbClr val="404040"/>
                </a:solidFill>
                <a:latin typeface="Trebuchet MS"/>
                <a:cs typeface="Trebuchet MS"/>
              </a:rPr>
              <a:t> </a:t>
            </a:r>
            <a:r>
              <a:rPr sz="2400" spc="-10" dirty="0">
                <a:solidFill>
                  <a:srgbClr val="404040"/>
                </a:solidFill>
                <a:latin typeface="Trebuchet MS"/>
                <a:cs typeface="Trebuchet MS"/>
              </a:rPr>
              <a:t>SYMPTOMS:</a:t>
            </a:r>
            <a:endParaRPr sz="2400">
              <a:latin typeface="Trebuchet MS"/>
              <a:cs typeface="Trebuchet MS"/>
            </a:endParaRPr>
          </a:p>
          <a:p>
            <a:pPr marL="381635">
              <a:lnSpc>
                <a:spcPts val="2735"/>
              </a:lnSpc>
              <a:spcBef>
                <a:spcPts val="720"/>
              </a:spcBef>
            </a:pPr>
            <a:r>
              <a:rPr sz="2400" spc="-55" dirty="0">
                <a:solidFill>
                  <a:srgbClr val="404040"/>
                </a:solidFill>
                <a:latin typeface="Trebuchet MS"/>
                <a:cs typeface="Trebuchet MS"/>
              </a:rPr>
              <a:t>Fever,</a:t>
            </a:r>
            <a:r>
              <a:rPr sz="2400" spc="-40" dirty="0">
                <a:solidFill>
                  <a:srgbClr val="404040"/>
                </a:solidFill>
                <a:latin typeface="Trebuchet MS"/>
                <a:cs typeface="Trebuchet MS"/>
              </a:rPr>
              <a:t> </a:t>
            </a:r>
            <a:r>
              <a:rPr sz="2400" dirty="0">
                <a:solidFill>
                  <a:srgbClr val="404040"/>
                </a:solidFill>
                <a:latin typeface="Trebuchet MS"/>
                <a:cs typeface="Trebuchet MS"/>
              </a:rPr>
              <a:t>most</a:t>
            </a:r>
            <a:r>
              <a:rPr sz="2400" spc="-35" dirty="0">
                <a:solidFill>
                  <a:srgbClr val="404040"/>
                </a:solidFill>
                <a:latin typeface="Trebuchet MS"/>
                <a:cs typeface="Trebuchet MS"/>
              </a:rPr>
              <a:t> </a:t>
            </a:r>
            <a:r>
              <a:rPr sz="2400" dirty="0">
                <a:solidFill>
                  <a:srgbClr val="404040"/>
                </a:solidFill>
                <a:latin typeface="Trebuchet MS"/>
                <a:cs typeface="Trebuchet MS"/>
              </a:rPr>
              <a:t>common</a:t>
            </a:r>
            <a:r>
              <a:rPr sz="2400" spc="-80" dirty="0">
                <a:solidFill>
                  <a:srgbClr val="404040"/>
                </a:solidFill>
                <a:latin typeface="Trebuchet MS"/>
                <a:cs typeface="Trebuchet MS"/>
              </a:rPr>
              <a:t> </a:t>
            </a:r>
            <a:r>
              <a:rPr sz="2400" dirty="0">
                <a:solidFill>
                  <a:srgbClr val="404040"/>
                </a:solidFill>
                <a:latin typeface="Trebuchet MS"/>
                <a:cs typeface="Trebuchet MS"/>
              </a:rPr>
              <a:t>symptom,</a:t>
            </a:r>
            <a:r>
              <a:rPr sz="2400" spc="-30" dirty="0">
                <a:solidFill>
                  <a:srgbClr val="404040"/>
                </a:solidFill>
                <a:latin typeface="Trebuchet MS"/>
                <a:cs typeface="Trebuchet MS"/>
              </a:rPr>
              <a:t> </a:t>
            </a:r>
            <a:r>
              <a:rPr sz="2400" dirty="0">
                <a:solidFill>
                  <a:srgbClr val="404040"/>
                </a:solidFill>
                <a:latin typeface="Trebuchet MS"/>
                <a:cs typeface="Trebuchet MS"/>
              </a:rPr>
              <a:t>sign</a:t>
            </a:r>
            <a:r>
              <a:rPr sz="2400" spc="-35" dirty="0">
                <a:solidFill>
                  <a:srgbClr val="404040"/>
                </a:solidFill>
                <a:latin typeface="Trebuchet MS"/>
                <a:cs typeface="Trebuchet MS"/>
              </a:rPr>
              <a:t> </a:t>
            </a:r>
            <a:r>
              <a:rPr sz="2400" dirty="0">
                <a:solidFill>
                  <a:srgbClr val="404040"/>
                </a:solidFill>
                <a:latin typeface="Trebuchet MS"/>
                <a:cs typeface="Trebuchet MS"/>
              </a:rPr>
              <a:t>(but</a:t>
            </a:r>
            <a:r>
              <a:rPr sz="2400" spc="-55" dirty="0">
                <a:solidFill>
                  <a:srgbClr val="404040"/>
                </a:solidFill>
                <a:latin typeface="Trebuchet MS"/>
                <a:cs typeface="Trebuchet MS"/>
              </a:rPr>
              <a:t> </a:t>
            </a:r>
            <a:r>
              <a:rPr sz="2400" dirty="0">
                <a:solidFill>
                  <a:srgbClr val="404040"/>
                </a:solidFill>
                <a:latin typeface="Trebuchet MS"/>
                <a:cs typeface="Trebuchet MS"/>
              </a:rPr>
              <a:t>may</a:t>
            </a:r>
            <a:r>
              <a:rPr sz="2400" spc="-45" dirty="0">
                <a:solidFill>
                  <a:srgbClr val="404040"/>
                </a:solidFill>
                <a:latin typeface="Trebuchet MS"/>
                <a:cs typeface="Trebuchet MS"/>
              </a:rPr>
              <a:t> </a:t>
            </a:r>
            <a:r>
              <a:rPr sz="2400" dirty="0">
                <a:solidFill>
                  <a:srgbClr val="404040"/>
                </a:solidFill>
                <a:latin typeface="Trebuchet MS"/>
                <a:cs typeface="Trebuchet MS"/>
              </a:rPr>
              <a:t>be</a:t>
            </a:r>
            <a:r>
              <a:rPr sz="2400" spc="-20" dirty="0">
                <a:solidFill>
                  <a:srgbClr val="404040"/>
                </a:solidFill>
                <a:latin typeface="Trebuchet MS"/>
                <a:cs typeface="Trebuchet MS"/>
              </a:rPr>
              <a:t> </a:t>
            </a:r>
            <a:r>
              <a:rPr sz="2400" spc="-10" dirty="0">
                <a:solidFill>
                  <a:srgbClr val="404040"/>
                </a:solidFill>
                <a:latin typeface="Trebuchet MS"/>
                <a:cs typeface="Trebuchet MS"/>
              </a:rPr>
              <a:t>absent),</a:t>
            </a:r>
            <a:endParaRPr sz="2400">
              <a:latin typeface="Trebuchet MS"/>
              <a:cs typeface="Trebuchet MS"/>
            </a:endParaRPr>
          </a:p>
          <a:p>
            <a:pPr marL="356870">
              <a:lnSpc>
                <a:spcPts val="2735"/>
              </a:lnSpc>
            </a:pPr>
            <a:r>
              <a:rPr sz="2400" dirty="0">
                <a:solidFill>
                  <a:srgbClr val="404040"/>
                </a:solidFill>
                <a:latin typeface="Trebuchet MS"/>
                <a:cs typeface="Trebuchet MS"/>
              </a:rPr>
              <a:t>Anorexia,</a:t>
            </a:r>
            <a:r>
              <a:rPr sz="2400" spc="-85" dirty="0">
                <a:solidFill>
                  <a:srgbClr val="404040"/>
                </a:solidFill>
                <a:latin typeface="Trebuchet MS"/>
                <a:cs typeface="Trebuchet MS"/>
              </a:rPr>
              <a:t> </a:t>
            </a:r>
            <a:r>
              <a:rPr sz="2400" spc="-10" dirty="0">
                <a:solidFill>
                  <a:srgbClr val="404040"/>
                </a:solidFill>
                <a:latin typeface="Trebuchet MS"/>
                <a:cs typeface="Trebuchet MS"/>
              </a:rPr>
              <a:t>weight-</a:t>
            </a:r>
            <a:r>
              <a:rPr sz="2400" dirty="0">
                <a:solidFill>
                  <a:srgbClr val="404040"/>
                </a:solidFill>
                <a:latin typeface="Trebuchet MS"/>
                <a:cs typeface="Trebuchet MS"/>
              </a:rPr>
              <a:t>loss,</a:t>
            </a:r>
            <a:r>
              <a:rPr sz="2400" spc="-15" dirty="0">
                <a:solidFill>
                  <a:srgbClr val="404040"/>
                </a:solidFill>
                <a:latin typeface="Trebuchet MS"/>
                <a:cs typeface="Trebuchet MS"/>
              </a:rPr>
              <a:t> </a:t>
            </a:r>
            <a:r>
              <a:rPr sz="2400" dirty="0">
                <a:solidFill>
                  <a:srgbClr val="404040"/>
                </a:solidFill>
                <a:latin typeface="Trebuchet MS"/>
                <a:cs typeface="Trebuchet MS"/>
              </a:rPr>
              <a:t>malaise,</a:t>
            </a:r>
            <a:r>
              <a:rPr sz="2400" spc="-45" dirty="0">
                <a:solidFill>
                  <a:srgbClr val="404040"/>
                </a:solidFill>
                <a:latin typeface="Trebuchet MS"/>
                <a:cs typeface="Trebuchet MS"/>
              </a:rPr>
              <a:t> </a:t>
            </a:r>
            <a:r>
              <a:rPr sz="2400" dirty="0">
                <a:solidFill>
                  <a:srgbClr val="404040"/>
                </a:solidFill>
                <a:latin typeface="Trebuchet MS"/>
                <a:cs typeface="Trebuchet MS"/>
              </a:rPr>
              <a:t>night</a:t>
            </a:r>
            <a:r>
              <a:rPr sz="2400" spc="-60" dirty="0">
                <a:solidFill>
                  <a:srgbClr val="404040"/>
                </a:solidFill>
                <a:latin typeface="Trebuchet MS"/>
                <a:cs typeface="Trebuchet MS"/>
              </a:rPr>
              <a:t> </a:t>
            </a:r>
            <a:r>
              <a:rPr sz="2400" spc="-10" dirty="0">
                <a:solidFill>
                  <a:srgbClr val="404040"/>
                </a:solidFill>
                <a:latin typeface="Trebuchet MS"/>
                <a:cs typeface="Trebuchet MS"/>
              </a:rPr>
              <a:t>sweats</a:t>
            </a:r>
            <a:endParaRPr sz="2400">
              <a:latin typeface="Trebuchet MS"/>
              <a:cs typeface="Trebuchet MS"/>
            </a:endParaRPr>
          </a:p>
          <a:p>
            <a:pPr>
              <a:lnSpc>
                <a:spcPct val="100000"/>
              </a:lnSpc>
              <a:spcBef>
                <a:spcPts val="1510"/>
              </a:spcBef>
            </a:pPr>
            <a:endParaRPr sz="2400">
              <a:latin typeface="Trebuchet MS"/>
              <a:cs typeface="Trebuchet MS"/>
            </a:endParaRPr>
          </a:p>
          <a:p>
            <a:pPr marL="12700">
              <a:lnSpc>
                <a:spcPct val="100000"/>
              </a:lnSpc>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CONSEQUENCE</a:t>
            </a:r>
            <a:r>
              <a:rPr sz="2400" spc="-75" dirty="0">
                <a:solidFill>
                  <a:srgbClr val="404040"/>
                </a:solidFill>
                <a:latin typeface="Trebuchet MS"/>
                <a:cs typeface="Trebuchet MS"/>
              </a:rPr>
              <a:t> </a:t>
            </a:r>
            <a:r>
              <a:rPr sz="2400" dirty="0">
                <a:solidFill>
                  <a:srgbClr val="404040"/>
                </a:solidFill>
                <a:latin typeface="Trebuchet MS"/>
                <a:cs typeface="Trebuchet MS"/>
              </a:rPr>
              <a:t>OF</a:t>
            </a:r>
            <a:r>
              <a:rPr sz="2400" spc="-60" dirty="0">
                <a:solidFill>
                  <a:srgbClr val="404040"/>
                </a:solidFill>
                <a:latin typeface="Trebuchet MS"/>
                <a:cs typeface="Trebuchet MS"/>
              </a:rPr>
              <a:t> </a:t>
            </a:r>
            <a:r>
              <a:rPr sz="2400" dirty="0">
                <a:solidFill>
                  <a:srgbClr val="404040"/>
                </a:solidFill>
                <a:latin typeface="Trebuchet MS"/>
                <a:cs typeface="Trebuchet MS"/>
              </a:rPr>
              <a:t>DESTRUCTION</a:t>
            </a:r>
            <a:r>
              <a:rPr sz="2400" spc="-65" dirty="0">
                <a:solidFill>
                  <a:srgbClr val="404040"/>
                </a:solidFill>
                <a:latin typeface="Trebuchet MS"/>
                <a:cs typeface="Trebuchet MS"/>
              </a:rPr>
              <a:t> </a:t>
            </a:r>
            <a:r>
              <a:rPr sz="2400" dirty="0">
                <a:solidFill>
                  <a:srgbClr val="404040"/>
                </a:solidFill>
                <a:latin typeface="Trebuchet MS"/>
                <a:cs typeface="Trebuchet MS"/>
              </a:rPr>
              <a:t>OF</a:t>
            </a:r>
            <a:r>
              <a:rPr sz="2400" spc="-100" dirty="0">
                <a:solidFill>
                  <a:srgbClr val="404040"/>
                </a:solidFill>
                <a:latin typeface="Trebuchet MS"/>
                <a:cs typeface="Trebuchet MS"/>
              </a:rPr>
              <a:t> </a:t>
            </a:r>
            <a:r>
              <a:rPr sz="2400" dirty="0">
                <a:solidFill>
                  <a:srgbClr val="404040"/>
                </a:solidFill>
                <a:latin typeface="Trebuchet MS"/>
                <a:cs typeface="Trebuchet MS"/>
              </a:rPr>
              <a:t>THE</a:t>
            </a:r>
            <a:r>
              <a:rPr sz="2400" spc="-40" dirty="0">
                <a:solidFill>
                  <a:srgbClr val="404040"/>
                </a:solidFill>
                <a:latin typeface="Trebuchet MS"/>
                <a:cs typeface="Trebuchet MS"/>
              </a:rPr>
              <a:t> </a:t>
            </a:r>
            <a:r>
              <a:rPr sz="2400" spc="-10" dirty="0">
                <a:solidFill>
                  <a:srgbClr val="404040"/>
                </a:solidFill>
                <a:latin typeface="Trebuchet MS"/>
                <a:cs typeface="Trebuchet MS"/>
              </a:rPr>
              <a:t>HEART</a:t>
            </a:r>
            <a:r>
              <a:rPr sz="2400" spc="-110" dirty="0">
                <a:solidFill>
                  <a:srgbClr val="404040"/>
                </a:solidFill>
                <a:latin typeface="Trebuchet MS"/>
                <a:cs typeface="Trebuchet MS"/>
              </a:rPr>
              <a:t> </a:t>
            </a:r>
            <a:r>
              <a:rPr sz="2400" spc="-10" dirty="0">
                <a:solidFill>
                  <a:srgbClr val="404040"/>
                </a:solidFill>
                <a:latin typeface="Trebuchet MS"/>
                <a:cs typeface="Trebuchet MS"/>
              </a:rPr>
              <a:t>VALVES:</a:t>
            </a:r>
            <a:endParaRPr sz="2400">
              <a:latin typeface="Trebuchet MS"/>
              <a:cs typeface="Trebuchet MS"/>
            </a:endParaRPr>
          </a:p>
          <a:p>
            <a:pPr marL="356870" marR="5080" indent="24130">
              <a:lnSpc>
                <a:spcPts val="2590"/>
              </a:lnSpc>
              <a:spcBef>
                <a:spcPts val="1055"/>
              </a:spcBef>
            </a:pPr>
            <a:r>
              <a:rPr sz="2400" dirty="0">
                <a:solidFill>
                  <a:srgbClr val="404040"/>
                </a:solidFill>
                <a:latin typeface="Trebuchet MS"/>
                <a:cs typeface="Trebuchet MS"/>
              </a:rPr>
              <a:t>Heart</a:t>
            </a:r>
            <a:r>
              <a:rPr sz="2400" spc="-80" dirty="0">
                <a:solidFill>
                  <a:srgbClr val="404040"/>
                </a:solidFill>
                <a:latin typeface="Trebuchet MS"/>
                <a:cs typeface="Trebuchet MS"/>
              </a:rPr>
              <a:t> </a:t>
            </a:r>
            <a:r>
              <a:rPr sz="2400" spc="-45" dirty="0">
                <a:solidFill>
                  <a:srgbClr val="404040"/>
                </a:solidFill>
                <a:latin typeface="Trebuchet MS"/>
                <a:cs typeface="Trebuchet MS"/>
              </a:rPr>
              <a:t>murmur,</a:t>
            </a:r>
            <a:r>
              <a:rPr sz="2400" spc="-85" dirty="0">
                <a:solidFill>
                  <a:srgbClr val="404040"/>
                </a:solidFill>
                <a:latin typeface="Trebuchet MS"/>
                <a:cs typeface="Trebuchet MS"/>
              </a:rPr>
              <a:t> </a:t>
            </a:r>
            <a:r>
              <a:rPr sz="2400" dirty="0">
                <a:solidFill>
                  <a:srgbClr val="404040"/>
                </a:solidFill>
                <a:latin typeface="Trebuchet MS"/>
                <a:cs typeface="Trebuchet MS"/>
              </a:rPr>
              <a:t>heart</a:t>
            </a:r>
            <a:r>
              <a:rPr sz="2400" spc="-80" dirty="0">
                <a:solidFill>
                  <a:srgbClr val="404040"/>
                </a:solidFill>
                <a:latin typeface="Trebuchet MS"/>
                <a:cs typeface="Trebuchet MS"/>
              </a:rPr>
              <a:t> </a:t>
            </a:r>
            <a:r>
              <a:rPr sz="2400" spc="-10" dirty="0">
                <a:solidFill>
                  <a:srgbClr val="404040"/>
                </a:solidFill>
                <a:latin typeface="Trebuchet MS"/>
                <a:cs typeface="Trebuchet MS"/>
              </a:rPr>
              <a:t>failure,</a:t>
            </a:r>
            <a:r>
              <a:rPr sz="2400" spc="-170" dirty="0">
                <a:solidFill>
                  <a:srgbClr val="404040"/>
                </a:solidFill>
                <a:latin typeface="Trebuchet MS"/>
                <a:cs typeface="Trebuchet MS"/>
              </a:rPr>
              <a:t> </a:t>
            </a:r>
            <a:r>
              <a:rPr sz="2400" spc="-55" dirty="0">
                <a:solidFill>
                  <a:srgbClr val="404040"/>
                </a:solidFill>
                <a:latin typeface="Trebuchet MS"/>
                <a:cs typeface="Trebuchet MS"/>
              </a:rPr>
              <a:t>AV</a:t>
            </a:r>
            <a:r>
              <a:rPr sz="2400" spc="-60" dirty="0">
                <a:solidFill>
                  <a:srgbClr val="404040"/>
                </a:solidFill>
                <a:latin typeface="Trebuchet MS"/>
                <a:cs typeface="Trebuchet MS"/>
              </a:rPr>
              <a:t> </a:t>
            </a:r>
            <a:r>
              <a:rPr sz="2400" dirty="0">
                <a:solidFill>
                  <a:srgbClr val="404040"/>
                </a:solidFill>
                <a:latin typeface="Trebuchet MS"/>
                <a:cs typeface="Trebuchet MS"/>
              </a:rPr>
              <a:t>block</a:t>
            </a:r>
            <a:r>
              <a:rPr sz="2400" spc="-75" dirty="0">
                <a:solidFill>
                  <a:srgbClr val="404040"/>
                </a:solidFill>
                <a:latin typeface="Trebuchet MS"/>
                <a:cs typeface="Trebuchet MS"/>
              </a:rPr>
              <a:t> </a:t>
            </a:r>
            <a:r>
              <a:rPr sz="2400" dirty="0">
                <a:solidFill>
                  <a:srgbClr val="404040"/>
                </a:solidFill>
                <a:latin typeface="Trebuchet MS"/>
                <a:cs typeface="Trebuchet MS"/>
              </a:rPr>
              <a:t>(PR</a:t>
            </a:r>
            <a:r>
              <a:rPr sz="2400" spc="-70" dirty="0">
                <a:solidFill>
                  <a:srgbClr val="404040"/>
                </a:solidFill>
                <a:latin typeface="Trebuchet MS"/>
                <a:cs typeface="Trebuchet MS"/>
              </a:rPr>
              <a:t> </a:t>
            </a:r>
            <a:r>
              <a:rPr sz="2400" dirty="0">
                <a:solidFill>
                  <a:srgbClr val="404040"/>
                </a:solidFill>
                <a:latin typeface="Trebuchet MS"/>
                <a:cs typeface="Trebuchet MS"/>
              </a:rPr>
              <a:t>prolongation</a:t>
            </a:r>
            <a:r>
              <a:rPr sz="2400" spc="-100" dirty="0">
                <a:solidFill>
                  <a:srgbClr val="404040"/>
                </a:solidFill>
                <a:latin typeface="Trebuchet MS"/>
                <a:cs typeface="Trebuchet MS"/>
              </a:rPr>
              <a:t> </a:t>
            </a:r>
            <a:r>
              <a:rPr sz="2400" spc="-25" dirty="0">
                <a:solidFill>
                  <a:srgbClr val="404040"/>
                </a:solidFill>
                <a:latin typeface="Trebuchet MS"/>
                <a:cs typeface="Trebuchet MS"/>
              </a:rPr>
              <a:t>on </a:t>
            </a:r>
            <a:r>
              <a:rPr sz="2400" spc="-20" dirty="0">
                <a:solidFill>
                  <a:srgbClr val="404040"/>
                </a:solidFill>
                <a:latin typeface="Trebuchet MS"/>
                <a:cs typeface="Trebuchet MS"/>
              </a:rPr>
              <a:t>ECG)</a:t>
            </a:r>
            <a:endParaRPr sz="2400">
              <a:latin typeface="Trebuchet MS"/>
              <a:cs typeface="Trebuchet MS"/>
            </a:endParaRPr>
          </a:p>
        </p:txBody>
      </p:sp>
      <p:pic>
        <p:nvPicPr>
          <p:cNvPr id="4" name="object 4">
            <a:hlinkClick r:id="rId2"/>
          </p:cNvPr>
          <p:cNvPicPr/>
          <p:nvPr/>
        </p:nvPicPr>
        <p:blipFill>
          <a:blip r:embed="rId3" cstate="print"/>
          <a:stretch>
            <a:fillRect/>
          </a:stretch>
        </p:blipFill>
        <p:spPr>
          <a:xfrm>
            <a:off x="1770888" y="5181600"/>
            <a:ext cx="4934712" cy="1484376"/>
          </a:xfrm>
          <a:prstGeom prst="rect">
            <a:avLst/>
          </a:prstGeom>
        </p:spPr>
      </p:pic>
      <p:sp>
        <p:nvSpPr>
          <p:cNvPr id="5" name="object 5"/>
          <p:cNvSpPr txBox="1"/>
          <p:nvPr/>
        </p:nvSpPr>
        <p:spPr>
          <a:xfrm>
            <a:off x="3509009" y="23571"/>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Vertical</a:t>
            </a:r>
            <a:endParaRPr sz="1800">
              <a:latin typeface="Times New Roman"/>
              <a:cs typeface="Times New Roman"/>
            </a:endParaRPr>
          </a:p>
        </p:txBody>
      </p:sp>
      <p:sp>
        <p:nvSpPr>
          <p:cNvPr id="6" name="object 6"/>
          <p:cNvSpPr txBox="1"/>
          <p:nvPr/>
        </p:nvSpPr>
        <p:spPr>
          <a:xfrm>
            <a:off x="6618502" y="23571"/>
            <a:ext cx="944244"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pathology</a:t>
            </a:r>
            <a:endParaRPr sz="18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hlinkClick r:id="rId2"/>
              </a:rPr>
              <a:t>Clinical</a:t>
            </a:r>
            <a:r>
              <a:rPr b="1" spc="-40" dirty="0">
                <a:latin typeface="Trebuchet MS"/>
                <a:cs typeface="Trebuchet MS"/>
                <a:hlinkClick r:id="rId2"/>
              </a:rPr>
              <a:t> </a:t>
            </a:r>
            <a:r>
              <a:rPr b="1" spc="-10" dirty="0">
                <a:latin typeface="Trebuchet MS"/>
                <a:cs typeface="Trebuchet MS"/>
                <a:hlinkClick r:id="rId2"/>
              </a:rPr>
              <a:t>Manifestation</a:t>
            </a:r>
            <a:r>
              <a:rPr b="1" spc="-10" dirty="0">
                <a:latin typeface="Trebuchet MS"/>
                <a:cs typeface="Trebuchet MS"/>
              </a:rPr>
              <a:t>s</a:t>
            </a:r>
          </a:p>
        </p:txBody>
      </p:sp>
      <p:sp>
        <p:nvSpPr>
          <p:cNvPr id="3" name="object 3"/>
          <p:cNvSpPr txBox="1"/>
          <p:nvPr/>
        </p:nvSpPr>
        <p:spPr>
          <a:xfrm>
            <a:off x="307340" y="1648632"/>
            <a:ext cx="8609330" cy="2383155"/>
          </a:xfrm>
          <a:prstGeom prst="rect">
            <a:avLst/>
          </a:prstGeom>
        </p:spPr>
        <p:txBody>
          <a:bodyPr vert="horz" wrap="square" lIns="0" tIns="104775" rIns="0" bIns="0" rtlCol="0">
            <a:spAutoFit/>
          </a:bodyPr>
          <a:lstStyle/>
          <a:p>
            <a:pPr marL="12700">
              <a:lnSpc>
                <a:spcPct val="100000"/>
              </a:lnSpc>
              <a:spcBef>
                <a:spcPts val="82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EMBOLIC</a:t>
            </a:r>
            <a:r>
              <a:rPr sz="2400" spc="-50" dirty="0">
                <a:solidFill>
                  <a:srgbClr val="404040"/>
                </a:solidFill>
                <a:latin typeface="Trebuchet MS"/>
                <a:cs typeface="Trebuchet MS"/>
              </a:rPr>
              <a:t> </a:t>
            </a:r>
            <a:r>
              <a:rPr sz="2400" spc="-10" dirty="0">
                <a:solidFill>
                  <a:srgbClr val="404040"/>
                </a:solidFill>
                <a:latin typeface="Trebuchet MS"/>
                <a:cs typeface="Trebuchet MS"/>
              </a:rPr>
              <a:t>PHENOMENA:</a:t>
            </a:r>
            <a:endParaRPr sz="2400">
              <a:latin typeface="Trebuchet MS"/>
              <a:cs typeface="Trebuchet MS"/>
            </a:endParaRPr>
          </a:p>
          <a:p>
            <a:pPr marL="356870" marR="5080" indent="-344805">
              <a:lnSpc>
                <a:spcPct val="90000"/>
              </a:lnSpc>
              <a:spcBef>
                <a:spcPts val="1010"/>
              </a:spcBef>
              <a:buClr>
                <a:srgbClr val="EB3C9F"/>
              </a:buClr>
              <a:buSzPct val="79166"/>
              <a:buFont typeface="Wingdings"/>
              <a:buChar char=""/>
              <a:tabLst>
                <a:tab pos="356870" algn="l"/>
              </a:tabLst>
            </a:pPr>
            <a:r>
              <a:rPr sz="2400" u="sng" dirty="0">
                <a:solidFill>
                  <a:srgbClr val="404040"/>
                </a:solidFill>
                <a:uFill>
                  <a:solidFill>
                    <a:srgbClr val="404040"/>
                  </a:solidFill>
                </a:uFill>
                <a:latin typeface="Trebuchet MS"/>
                <a:cs typeface="Trebuchet MS"/>
              </a:rPr>
              <a:t>Lt</a:t>
            </a:r>
            <a:r>
              <a:rPr sz="2400" u="sng" spc="-80" dirty="0">
                <a:solidFill>
                  <a:srgbClr val="404040"/>
                </a:solidFill>
                <a:uFill>
                  <a:solidFill>
                    <a:srgbClr val="404040"/>
                  </a:solidFill>
                </a:uFill>
                <a:latin typeface="Trebuchet MS"/>
                <a:cs typeface="Trebuchet MS"/>
              </a:rPr>
              <a:t> </a:t>
            </a:r>
            <a:r>
              <a:rPr sz="2400" u="sng" dirty="0">
                <a:solidFill>
                  <a:srgbClr val="404040"/>
                </a:solidFill>
                <a:uFill>
                  <a:solidFill>
                    <a:srgbClr val="404040"/>
                  </a:solidFill>
                </a:uFill>
                <a:latin typeface="Trebuchet MS"/>
                <a:cs typeface="Trebuchet MS"/>
              </a:rPr>
              <a:t>sided</a:t>
            </a:r>
            <a:r>
              <a:rPr sz="2400" u="sng" spc="-55" dirty="0">
                <a:solidFill>
                  <a:srgbClr val="404040"/>
                </a:solidFill>
                <a:uFill>
                  <a:solidFill>
                    <a:srgbClr val="404040"/>
                  </a:solidFill>
                </a:uFill>
                <a:latin typeface="Trebuchet MS"/>
                <a:cs typeface="Trebuchet MS"/>
              </a:rPr>
              <a:t> </a:t>
            </a:r>
            <a:r>
              <a:rPr sz="2400" u="sng" dirty="0">
                <a:solidFill>
                  <a:srgbClr val="404040"/>
                </a:solidFill>
                <a:uFill>
                  <a:solidFill>
                    <a:srgbClr val="404040"/>
                  </a:solidFill>
                </a:uFill>
                <a:latin typeface="Trebuchet MS"/>
                <a:cs typeface="Trebuchet MS"/>
              </a:rPr>
              <a:t>endocarditis</a:t>
            </a:r>
            <a:r>
              <a:rPr sz="2400" dirty="0">
                <a:solidFill>
                  <a:srgbClr val="404040"/>
                </a:solidFill>
                <a:latin typeface="Trebuchet MS"/>
                <a:cs typeface="Trebuchet MS"/>
              </a:rPr>
              <a:t>;</a:t>
            </a:r>
            <a:r>
              <a:rPr sz="2400" spc="-95" dirty="0">
                <a:solidFill>
                  <a:srgbClr val="404040"/>
                </a:solidFill>
                <a:latin typeface="Trebuchet MS"/>
                <a:cs typeface="Trebuchet MS"/>
              </a:rPr>
              <a:t> </a:t>
            </a:r>
            <a:r>
              <a:rPr sz="2400" spc="-45" dirty="0">
                <a:solidFill>
                  <a:srgbClr val="404040"/>
                </a:solidFill>
                <a:latin typeface="Trebuchet MS"/>
                <a:cs typeface="Trebuchet MS"/>
              </a:rPr>
              <a:t>CVAs</a:t>
            </a:r>
            <a:r>
              <a:rPr sz="2400" spc="-70" dirty="0">
                <a:solidFill>
                  <a:srgbClr val="404040"/>
                </a:solidFill>
                <a:latin typeface="Trebuchet MS"/>
                <a:cs typeface="Trebuchet MS"/>
              </a:rPr>
              <a:t> </a:t>
            </a:r>
            <a:r>
              <a:rPr sz="2400" dirty="0">
                <a:solidFill>
                  <a:srgbClr val="404040"/>
                </a:solidFill>
                <a:latin typeface="Trebuchet MS"/>
                <a:cs typeface="Trebuchet MS"/>
              </a:rPr>
              <a:t>or</a:t>
            </a:r>
            <a:r>
              <a:rPr sz="2400" spc="-55" dirty="0">
                <a:solidFill>
                  <a:srgbClr val="404040"/>
                </a:solidFill>
                <a:latin typeface="Trebuchet MS"/>
                <a:cs typeface="Trebuchet MS"/>
              </a:rPr>
              <a:t> </a:t>
            </a:r>
            <a:r>
              <a:rPr sz="2400" dirty="0">
                <a:solidFill>
                  <a:srgbClr val="404040"/>
                </a:solidFill>
                <a:latin typeface="Trebuchet MS"/>
                <a:cs typeface="Trebuchet MS"/>
              </a:rPr>
              <a:t>brain</a:t>
            </a:r>
            <a:r>
              <a:rPr sz="2400" spc="-80" dirty="0">
                <a:solidFill>
                  <a:srgbClr val="404040"/>
                </a:solidFill>
                <a:latin typeface="Trebuchet MS"/>
                <a:cs typeface="Trebuchet MS"/>
              </a:rPr>
              <a:t> </a:t>
            </a:r>
            <a:r>
              <a:rPr sz="2400" dirty="0">
                <a:solidFill>
                  <a:srgbClr val="404040"/>
                </a:solidFill>
                <a:latin typeface="Trebuchet MS"/>
                <a:cs typeface="Trebuchet MS"/>
              </a:rPr>
              <a:t>abscess,</a:t>
            </a:r>
            <a:r>
              <a:rPr sz="2400" spc="-30" dirty="0">
                <a:solidFill>
                  <a:srgbClr val="404040"/>
                </a:solidFill>
                <a:latin typeface="Trebuchet MS"/>
                <a:cs typeface="Trebuchet MS"/>
              </a:rPr>
              <a:t> </a:t>
            </a:r>
            <a:r>
              <a:rPr sz="2400" dirty="0">
                <a:solidFill>
                  <a:srgbClr val="404040"/>
                </a:solidFill>
                <a:latin typeface="Trebuchet MS"/>
                <a:cs typeface="Trebuchet MS"/>
              </a:rPr>
              <a:t>spleen</a:t>
            </a:r>
            <a:r>
              <a:rPr sz="2400" spc="-50" dirty="0">
                <a:solidFill>
                  <a:srgbClr val="404040"/>
                </a:solidFill>
                <a:latin typeface="Trebuchet MS"/>
                <a:cs typeface="Trebuchet MS"/>
              </a:rPr>
              <a:t> </a:t>
            </a:r>
            <a:r>
              <a:rPr sz="2400" dirty="0">
                <a:solidFill>
                  <a:srgbClr val="404040"/>
                </a:solidFill>
                <a:latin typeface="Trebuchet MS"/>
                <a:cs typeface="Trebuchet MS"/>
              </a:rPr>
              <a:t>or</a:t>
            </a:r>
            <a:r>
              <a:rPr sz="2400" spc="-55" dirty="0">
                <a:solidFill>
                  <a:srgbClr val="404040"/>
                </a:solidFill>
                <a:latin typeface="Trebuchet MS"/>
                <a:cs typeface="Trebuchet MS"/>
              </a:rPr>
              <a:t> </a:t>
            </a:r>
            <a:r>
              <a:rPr sz="2400" spc="-10" dirty="0">
                <a:solidFill>
                  <a:srgbClr val="404040"/>
                </a:solidFill>
                <a:latin typeface="Trebuchet MS"/>
                <a:cs typeface="Trebuchet MS"/>
              </a:rPr>
              <a:t>renal </a:t>
            </a:r>
            <a:r>
              <a:rPr sz="2400" dirty="0">
                <a:solidFill>
                  <a:srgbClr val="404040"/>
                </a:solidFill>
                <a:latin typeface="Trebuchet MS"/>
                <a:cs typeface="Trebuchet MS"/>
              </a:rPr>
              <a:t>infarcts</a:t>
            </a:r>
            <a:r>
              <a:rPr sz="2400" spc="-65" dirty="0">
                <a:solidFill>
                  <a:srgbClr val="404040"/>
                </a:solidFill>
                <a:latin typeface="Trebuchet MS"/>
                <a:cs typeface="Trebuchet MS"/>
              </a:rPr>
              <a:t> </a:t>
            </a:r>
            <a:r>
              <a:rPr sz="2400" dirty="0">
                <a:solidFill>
                  <a:srgbClr val="404040"/>
                </a:solidFill>
                <a:latin typeface="Trebuchet MS"/>
                <a:cs typeface="Trebuchet MS"/>
              </a:rPr>
              <a:t>and</a:t>
            </a:r>
            <a:r>
              <a:rPr sz="2400" spc="-45" dirty="0">
                <a:solidFill>
                  <a:srgbClr val="404040"/>
                </a:solidFill>
                <a:latin typeface="Trebuchet MS"/>
                <a:cs typeface="Trebuchet MS"/>
              </a:rPr>
              <a:t> </a:t>
            </a:r>
            <a:r>
              <a:rPr sz="2400" dirty="0">
                <a:solidFill>
                  <a:srgbClr val="404040"/>
                </a:solidFill>
                <a:latin typeface="Trebuchet MS"/>
                <a:cs typeface="Trebuchet MS"/>
              </a:rPr>
              <a:t>emboli</a:t>
            </a:r>
            <a:r>
              <a:rPr sz="2400" spc="-20" dirty="0">
                <a:solidFill>
                  <a:srgbClr val="404040"/>
                </a:solidFill>
                <a:latin typeface="Trebuchet MS"/>
                <a:cs typeface="Trebuchet MS"/>
              </a:rPr>
              <a:t> </a:t>
            </a:r>
            <a:r>
              <a:rPr sz="2400" dirty="0">
                <a:solidFill>
                  <a:srgbClr val="404040"/>
                </a:solidFill>
                <a:latin typeface="Trebuchet MS"/>
                <a:cs typeface="Trebuchet MS"/>
              </a:rPr>
              <a:t>to</a:t>
            </a:r>
            <a:r>
              <a:rPr sz="2400" spc="-45" dirty="0">
                <a:solidFill>
                  <a:srgbClr val="404040"/>
                </a:solidFill>
                <a:latin typeface="Trebuchet MS"/>
                <a:cs typeface="Trebuchet MS"/>
              </a:rPr>
              <a:t> </a:t>
            </a:r>
            <a:r>
              <a:rPr sz="2400" dirty="0">
                <a:solidFill>
                  <a:srgbClr val="404040"/>
                </a:solidFill>
                <a:latin typeface="Trebuchet MS"/>
                <a:cs typeface="Trebuchet MS"/>
              </a:rPr>
              <a:t>other</a:t>
            </a:r>
            <a:r>
              <a:rPr sz="2400" spc="-50" dirty="0">
                <a:solidFill>
                  <a:srgbClr val="404040"/>
                </a:solidFill>
                <a:latin typeface="Trebuchet MS"/>
                <a:cs typeface="Trebuchet MS"/>
              </a:rPr>
              <a:t> </a:t>
            </a:r>
            <a:r>
              <a:rPr sz="2400" dirty="0">
                <a:solidFill>
                  <a:srgbClr val="404040"/>
                </a:solidFill>
                <a:latin typeface="Trebuchet MS"/>
                <a:cs typeface="Trebuchet MS"/>
              </a:rPr>
              <a:t>sites</a:t>
            </a:r>
            <a:r>
              <a:rPr sz="2400" spc="-40" dirty="0">
                <a:solidFill>
                  <a:srgbClr val="404040"/>
                </a:solidFill>
                <a:latin typeface="Trebuchet MS"/>
                <a:cs typeface="Trebuchet MS"/>
              </a:rPr>
              <a:t> </a:t>
            </a:r>
            <a:r>
              <a:rPr sz="2400" dirty="0">
                <a:solidFill>
                  <a:srgbClr val="404040"/>
                </a:solidFill>
                <a:latin typeface="Trebuchet MS"/>
                <a:cs typeface="Trebuchet MS"/>
              </a:rPr>
              <a:t>manifesting</a:t>
            </a:r>
            <a:r>
              <a:rPr sz="2400" spc="-80" dirty="0">
                <a:solidFill>
                  <a:srgbClr val="404040"/>
                </a:solidFill>
                <a:latin typeface="Trebuchet MS"/>
                <a:cs typeface="Trebuchet MS"/>
              </a:rPr>
              <a:t> </a:t>
            </a:r>
            <a:r>
              <a:rPr sz="2400" dirty="0">
                <a:solidFill>
                  <a:srgbClr val="404040"/>
                </a:solidFill>
                <a:latin typeface="Trebuchet MS"/>
                <a:cs typeface="Trebuchet MS"/>
              </a:rPr>
              <a:t>as</a:t>
            </a:r>
            <a:r>
              <a:rPr sz="2400" spc="-20" dirty="0">
                <a:solidFill>
                  <a:srgbClr val="404040"/>
                </a:solidFill>
                <a:latin typeface="Trebuchet MS"/>
                <a:cs typeface="Trebuchet MS"/>
              </a:rPr>
              <a:t> </a:t>
            </a:r>
            <a:r>
              <a:rPr sz="2400" spc="-10" dirty="0">
                <a:solidFill>
                  <a:srgbClr val="404040"/>
                </a:solidFill>
                <a:latin typeface="Trebuchet MS"/>
                <a:cs typeface="Trebuchet MS"/>
              </a:rPr>
              <a:t>petechiae </a:t>
            </a:r>
            <a:r>
              <a:rPr sz="2400" dirty="0">
                <a:solidFill>
                  <a:srgbClr val="404040"/>
                </a:solidFill>
                <a:latin typeface="Trebuchet MS"/>
                <a:cs typeface="Trebuchet MS"/>
              </a:rPr>
              <a:t>on</a:t>
            </a:r>
            <a:r>
              <a:rPr sz="2400" spc="-40" dirty="0">
                <a:solidFill>
                  <a:srgbClr val="404040"/>
                </a:solidFill>
                <a:latin typeface="Trebuchet MS"/>
                <a:cs typeface="Trebuchet MS"/>
              </a:rPr>
              <a:t> </a:t>
            </a:r>
            <a:r>
              <a:rPr sz="2400" dirty="0">
                <a:solidFill>
                  <a:srgbClr val="404040"/>
                </a:solidFill>
                <a:latin typeface="Trebuchet MS"/>
                <a:cs typeface="Trebuchet MS"/>
              </a:rPr>
              <a:t>the</a:t>
            </a:r>
            <a:r>
              <a:rPr sz="2400" spc="-55" dirty="0">
                <a:solidFill>
                  <a:srgbClr val="404040"/>
                </a:solidFill>
                <a:latin typeface="Trebuchet MS"/>
                <a:cs typeface="Trebuchet MS"/>
              </a:rPr>
              <a:t> </a:t>
            </a:r>
            <a:r>
              <a:rPr sz="2400" dirty="0">
                <a:solidFill>
                  <a:srgbClr val="404040"/>
                </a:solidFill>
                <a:latin typeface="Trebuchet MS"/>
                <a:cs typeface="Trebuchet MS"/>
              </a:rPr>
              <a:t>skin,</a:t>
            </a:r>
            <a:r>
              <a:rPr sz="2400" spc="-40" dirty="0">
                <a:solidFill>
                  <a:srgbClr val="404040"/>
                </a:solidFill>
                <a:latin typeface="Trebuchet MS"/>
                <a:cs typeface="Trebuchet MS"/>
              </a:rPr>
              <a:t> </a:t>
            </a:r>
            <a:r>
              <a:rPr sz="2400" dirty="0">
                <a:solidFill>
                  <a:srgbClr val="404040"/>
                </a:solidFill>
                <a:latin typeface="Trebuchet MS"/>
                <a:cs typeface="Trebuchet MS"/>
              </a:rPr>
              <a:t>conjunctivae,</a:t>
            </a:r>
            <a:r>
              <a:rPr sz="2400" spc="-100" dirty="0">
                <a:solidFill>
                  <a:srgbClr val="404040"/>
                </a:solidFill>
                <a:latin typeface="Trebuchet MS"/>
                <a:cs typeface="Trebuchet MS"/>
              </a:rPr>
              <a:t> </a:t>
            </a:r>
            <a:r>
              <a:rPr sz="2400" dirty="0">
                <a:solidFill>
                  <a:srgbClr val="404040"/>
                </a:solidFill>
                <a:latin typeface="Trebuchet MS"/>
                <a:cs typeface="Trebuchet MS"/>
              </a:rPr>
              <a:t>oral</a:t>
            </a:r>
            <a:r>
              <a:rPr sz="2400" spc="-50" dirty="0">
                <a:solidFill>
                  <a:srgbClr val="404040"/>
                </a:solidFill>
                <a:latin typeface="Trebuchet MS"/>
                <a:cs typeface="Trebuchet MS"/>
              </a:rPr>
              <a:t> </a:t>
            </a:r>
            <a:r>
              <a:rPr sz="2400" dirty="0">
                <a:solidFill>
                  <a:srgbClr val="404040"/>
                </a:solidFill>
                <a:latin typeface="Trebuchet MS"/>
                <a:cs typeface="Trebuchet MS"/>
              </a:rPr>
              <a:t>mucosa,</a:t>
            </a:r>
            <a:r>
              <a:rPr sz="2400" spc="15" dirty="0">
                <a:solidFill>
                  <a:srgbClr val="404040"/>
                </a:solidFill>
                <a:latin typeface="Trebuchet MS"/>
                <a:cs typeface="Trebuchet MS"/>
              </a:rPr>
              <a:t> </a:t>
            </a:r>
            <a:r>
              <a:rPr sz="2400" spc="-10" dirty="0">
                <a:solidFill>
                  <a:srgbClr val="404040"/>
                </a:solidFill>
                <a:latin typeface="Trebuchet MS"/>
                <a:cs typeface="Trebuchet MS"/>
              </a:rPr>
              <a:t>retinal </a:t>
            </a:r>
            <a:r>
              <a:rPr sz="2400" dirty="0">
                <a:solidFill>
                  <a:srgbClr val="404040"/>
                </a:solidFill>
                <a:latin typeface="Trebuchet MS"/>
                <a:cs typeface="Trebuchet MS"/>
              </a:rPr>
              <a:t>hemorrhages,</a:t>
            </a:r>
            <a:r>
              <a:rPr sz="2400" spc="-85" dirty="0">
                <a:solidFill>
                  <a:srgbClr val="404040"/>
                </a:solidFill>
                <a:latin typeface="Trebuchet MS"/>
                <a:cs typeface="Trebuchet MS"/>
              </a:rPr>
              <a:t> </a:t>
            </a:r>
            <a:r>
              <a:rPr sz="2400" dirty="0">
                <a:solidFill>
                  <a:srgbClr val="404040"/>
                </a:solidFill>
                <a:latin typeface="Trebuchet MS"/>
                <a:cs typeface="Trebuchet MS"/>
              </a:rPr>
              <a:t>splinter</a:t>
            </a:r>
            <a:r>
              <a:rPr sz="2400" spc="-60" dirty="0">
                <a:solidFill>
                  <a:srgbClr val="404040"/>
                </a:solidFill>
                <a:latin typeface="Trebuchet MS"/>
                <a:cs typeface="Trebuchet MS"/>
              </a:rPr>
              <a:t> </a:t>
            </a:r>
            <a:r>
              <a:rPr sz="2400" dirty="0">
                <a:solidFill>
                  <a:srgbClr val="404040"/>
                </a:solidFill>
                <a:latin typeface="Trebuchet MS"/>
                <a:cs typeface="Trebuchet MS"/>
              </a:rPr>
              <a:t>hemorrhages,</a:t>
            </a:r>
            <a:r>
              <a:rPr sz="2400" spc="-100" dirty="0">
                <a:solidFill>
                  <a:srgbClr val="404040"/>
                </a:solidFill>
                <a:latin typeface="Trebuchet MS"/>
                <a:cs typeface="Trebuchet MS"/>
              </a:rPr>
              <a:t> </a:t>
            </a:r>
            <a:r>
              <a:rPr sz="2400" dirty="0">
                <a:solidFill>
                  <a:srgbClr val="404040"/>
                </a:solidFill>
                <a:latin typeface="Trebuchet MS"/>
                <a:cs typeface="Trebuchet MS"/>
              </a:rPr>
              <a:t>janeway</a:t>
            </a:r>
            <a:r>
              <a:rPr sz="2400" spc="-70" dirty="0">
                <a:solidFill>
                  <a:srgbClr val="404040"/>
                </a:solidFill>
                <a:latin typeface="Trebuchet MS"/>
                <a:cs typeface="Trebuchet MS"/>
              </a:rPr>
              <a:t> </a:t>
            </a:r>
            <a:r>
              <a:rPr sz="2400" spc="-10" dirty="0">
                <a:solidFill>
                  <a:srgbClr val="404040"/>
                </a:solidFill>
                <a:latin typeface="Trebuchet MS"/>
                <a:cs typeface="Trebuchet MS"/>
              </a:rPr>
              <a:t>lesions</a:t>
            </a:r>
            <a:endParaRPr sz="2400">
              <a:latin typeface="Trebuchet MS"/>
              <a:cs typeface="Trebuchet MS"/>
            </a:endParaRPr>
          </a:p>
          <a:p>
            <a:pPr marL="356870" indent="-344170">
              <a:lnSpc>
                <a:spcPct val="100000"/>
              </a:lnSpc>
              <a:spcBef>
                <a:spcPts val="700"/>
              </a:spcBef>
              <a:buClr>
                <a:srgbClr val="EB3C9F"/>
              </a:buClr>
              <a:buSzPct val="79166"/>
              <a:buFont typeface="Wingdings"/>
              <a:buChar char=""/>
              <a:tabLst>
                <a:tab pos="356870" algn="l"/>
              </a:tabLst>
            </a:pPr>
            <a:r>
              <a:rPr sz="2400" spc="-35" dirty="0">
                <a:solidFill>
                  <a:srgbClr val="404040"/>
                </a:solidFill>
                <a:latin typeface="Trebuchet MS"/>
                <a:cs typeface="Trebuchet MS"/>
              </a:rPr>
              <a:t>Splenomegaly,</a:t>
            </a:r>
            <a:r>
              <a:rPr sz="2400" spc="-150" dirty="0">
                <a:solidFill>
                  <a:srgbClr val="404040"/>
                </a:solidFill>
                <a:latin typeface="Trebuchet MS"/>
                <a:cs typeface="Trebuchet MS"/>
              </a:rPr>
              <a:t> </a:t>
            </a:r>
            <a:r>
              <a:rPr sz="2400" dirty="0">
                <a:solidFill>
                  <a:srgbClr val="404040"/>
                </a:solidFill>
                <a:latin typeface="Trebuchet MS"/>
                <a:cs typeface="Trebuchet MS"/>
              </a:rPr>
              <a:t>Arthralgia,</a:t>
            </a:r>
            <a:r>
              <a:rPr sz="2400" spc="-75" dirty="0">
                <a:solidFill>
                  <a:srgbClr val="404040"/>
                </a:solidFill>
                <a:latin typeface="Trebuchet MS"/>
                <a:cs typeface="Trebuchet MS"/>
              </a:rPr>
              <a:t> </a:t>
            </a:r>
            <a:r>
              <a:rPr sz="2400" dirty="0">
                <a:solidFill>
                  <a:srgbClr val="404040"/>
                </a:solidFill>
                <a:latin typeface="Trebuchet MS"/>
                <a:cs typeface="Trebuchet MS"/>
              </a:rPr>
              <a:t>Myalgia,</a:t>
            </a:r>
            <a:r>
              <a:rPr sz="2400" spc="-40" dirty="0">
                <a:solidFill>
                  <a:srgbClr val="404040"/>
                </a:solidFill>
                <a:latin typeface="Trebuchet MS"/>
                <a:cs typeface="Trebuchet MS"/>
              </a:rPr>
              <a:t> </a:t>
            </a:r>
            <a:r>
              <a:rPr sz="2400" spc="-10" dirty="0">
                <a:solidFill>
                  <a:srgbClr val="404040"/>
                </a:solidFill>
                <a:latin typeface="Trebuchet MS"/>
                <a:cs typeface="Trebuchet MS"/>
              </a:rPr>
              <a:t>clubbing</a:t>
            </a:r>
            <a:endParaRPr sz="2400">
              <a:latin typeface="Trebuchet MS"/>
              <a:cs typeface="Trebuchet MS"/>
            </a:endParaRPr>
          </a:p>
        </p:txBody>
      </p:sp>
      <p:pic>
        <p:nvPicPr>
          <p:cNvPr id="4" name="object 4">
            <a:hlinkClick r:id="rId3"/>
          </p:cNvPr>
          <p:cNvPicPr/>
          <p:nvPr/>
        </p:nvPicPr>
        <p:blipFill>
          <a:blip r:embed="rId4" cstate="print"/>
          <a:stretch>
            <a:fillRect/>
          </a:stretch>
        </p:blipFill>
        <p:spPr>
          <a:xfrm>
            <a:off x="5257800" y="4190998"/>
            <a:ext cx="3429000" cy="2575560"/>
          </a:xfrm>
          <a:prstGeom prst="rect">
            <a:avLst/>
          </a:prstGeom>
        </p:spPr>
      </p:pic>
      <p:pic>
        <p:nvPicPr>
          <p:cNvPr id="5" name="object 5">
            <a:hlinkClick r:id="rId2"/>
          </p:cNvPr>
          <p:cNvPicPr/>
          <p:nvPr/>
        </p:nvPicPr>
        <p:blipFill>
          <a:blip r:embed="rId5" cstate="print"/>
          <a:stretch>
            <a:fillRect/>
          </a:stretch>
        </p:blipFill>
        <p:spPr>
          <a:xfrm>
            <a:off x="609600" y="4191000"/>
            <a:ext cx="3505200" cy="2514600"/>
          </a:xfrm>
          <a:prstGeom prst="rect">
            <a:avLst/>
          </a:prstGeom>
        </p:spPr>
      </p:pic>
      <p:sp>
        <p:nvSpPr>
          <p:cNvPr id="6" name="object 6"/>
          <p:cNvSpPr txBox="1"/>
          <p:nvPr/>
        </p:nvSpPr>
        <p:spPr>
          <a:xfrm>
            <a:off x="609599" y="229638"/>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hlinkClick r:id="rId2"/>
              </a:rPr>
              <a:t>Vertical</a:t>
            </a:r>
            <a:endParaRPr sz="1800"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rPr>
              <a:t>Clinical</a:t>
            </a:r>
            <a:r>
              <a:rPr b="1" spc="-40" dirty="0">
                <a:latin typeface="Trebuchet MS"/>
                <a:cs typeface="Trebuchet MS"/>
              </a:rPr>
              <a:t> </a:t>
            </a:r>
            <a:r>
              <a:rPr b="1" spc="-10" dirty="0">
                <a:latin typeface="Trebuchet MS"/>
                <a:cs typeface="Trebuchet MS"/>
              </a:rPr>
              <a:t>Manifestations</a:t>
            </a:r>
          </a:p>
        </p:txBody>
      </p:sp>
      <p:sp>
        <p:nvSpPr>
          <p:cNvPr id="3" name="object 3"/>
          <p:cNvSpPr txBox="1"/>
          <p:nvPr/>
        </p:nvSpPr>
        <p:spPr>
          <a:xfrm>
            <a:off x="78739" y="1740484"/>
            <a:ext cx="4712970" cy="4471670"/>
          </a:xfrm>
          <a:prstGeom prst="rect">
            <a:avLst/>
          </a:prstGeom>
        </p:spPr>
        <p:txBody>
          <a:bodyPr vert="horz" wrap="square" lIns="0" tIns="49530" rIns="0" bIns="0" rtlCol="0">
            <a:spAutoFit/>
          </a:bodyPr>
          <a:lstStyle/>
          <a:p>
            <a:pPr marL="356870" marR="177800" indent="-344805">
              <a:lnSpc>
                <a:spcPct val="90000"/>
              </a:lnSpc>
              <a:spcBef>
                <a:spcPts val="39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b="1" u="sng" dirty="0">
                <a:solidFill>
                  <a:srgbClr val="404040"/>
                </a:solidFill>
                <a:uFill>
                  <a:solidFill>
                    <a:srgbClr val="404040"/>
                  </a:solidFill>
                </a:uFill>
                <a:latin typeface="Trebuchet MS"/>
                <a:cs typeface="Trebuchet MS"/>
              </a:rPr>
              <a:t>Splinter</a:t>
            </a:r>
            <a:r>
              <a:rPr sz="2400" b="1" u="sng" spc="-100" dirty="0">
                <a:solidFill>
                  <a:srgbClr val="404040"/>
                </a:solidFill>
                <a:uFill>
                  <a:solidFill>
                    <a:srgbClr val="404040"/>
                  </a:solidFill>
                </a:uFill>
                <a:latin typeface="Trebuchet MS"/>
                <a:cs typeface="Trebuchet MS"/>
              </a:rPr>
              <a:t> </a:t>
            </a:r>
            <a:r>
              <a:rPr sz="2400" b="1" u="sng" dirty="0">
                <a:solidFill>
                  <a:srgbClr val="404040"/>
                </a:solidFill>
                <a:uFill>
                  <a:solidFill>
                    <a:srgbClr val="404040"/>
                  </a:solidFill>
                </a:uFill>
                <a:latin typeface="Trebuchet MS"/>
                <a:cs typeface="Trebuchet MS"/>
              </a:rPr>
              <a:t>hemorrhages:</a:t>
            </a:r>
            <a:r>
              <a:rPr sz="2400" b="1" u="sng" spc="-65" dirty="0">
                <a:solidFill>
                  <a:srgbClr val="404040"/>
                </a:solidFill>
                <a:uFill>
                  <a:solidFill>
                    <a:srgbClr val="404040"/>
                  </a:solidFill>
                </a:uFill>
                <a:latin typeface="Trebuchet MS"/>
                <a:cs typeface="Trebuchet MS"/>
              </a:rPr>
              <a:t> </a:t>
            </a:r>
            <a:r>
              <a:rPr sz="2400" spc="-25" dirty="0">
                <a:solidFill>
                  <a:srgbClr val="404040"/>
                </a:solidFill>
                <a:latin typeface="Trebuchet MS"/>
                <a:cs typeface="Trebuchet MS"/>
              </a:rPr>
              <a:t>are </a:t>
            </a:r>
            <a:r>
              <a:rPr sz="2400" spc="-45" dirty="0">
                <a:solidFill>
                  <a:srgbClr val="404040"/>
                </a:solidFill>
                <a:latin typeface="Trebuchet MS"/>
                <a:cs typeface="Trebuchet MS"/>
              </a:rPr>
              <a:t>linear,</a:t>
            </a:r>
            <a:r>
              <a:rPr sz="2400" spc="-95" dirty="0">
                <a:solidFill>
                  <a:srgbClr val="404040"/>
                </a:solidFill>
                <a:latin typeface="Trebuchet MS"/>
                <a:cs typeface="Trebuchet MS"/>
              </a:rPr>
              <a:t> </a:t>
            </a:r>
            <a:r>
              <a:rPr sz="2400" spc="-10" dirty="0">
                <a:solidFill>
                  <a:srgbClr val="404040"/>
                </a:solidFill>
                <a:latin typeface="Trebuchet MS"/>
                <a:cs typeface="Trebuchet MS"/>
              </a:rPr>
              <a:t>red-</a:t>
            </a:r>
            <a:r>
              <a:rPr sz="2400" dirty="0">
                <a:solidFill>
                  <a:srgbClr val="404040"/>
                </a:solidFill>
                <a:latin typeface="Trebuchet MS"/>
                <a:cs typeface="Trebuchet MS"/>
              </a:rPr>
              <a:t>to-brown</a:t>
            </a:r>
            <a:r>
              <a:rPr sz="2400" spc="-90" dirty="0">
                <a:solidFill>
                  <a:srgbClr val="404040"/>
                </a:solidFill>
                <a:latin typeface="Trebuchet MS"/>
                <a:cs typeface="Trebuchet MS"/>
              </a:rPr>
              <a:t> </a:t>
            </a:r>
            <a:r>
              <a:rPr sz="2400" dirty="0">
                <a:solidFill>
                  <a:srgbClr val="404040"/>
                </a:solidFill>
                <a:latin typeface="Trebuchet MS"/>
                <a:cs typeface="Trebuchet MS"/>
              </a:rPr>
              <a:t>streaks</a:t>
            </a:r>
            <a:r>
              <a:rPr sz="2400" spc="-65" dirty="0">
                <a:solidFill>
                  <a:srgbClr val="404040"/>
                </a:solidFill>
                <a:latin typeface="Trebuchet MS"/>
                <a:cs typeface="Trebuchet MS"/>
              </a:rPr>
              <a:t> </a:t>
            </a:r>
            <a:r>
              <a:rPr sz="2400" spc="-25" dirty="0">
                <a:solidFill>
                  <a:srgbClr val="404040"/>
                </a:solidFill>
                <a:latin typeface="Trebuchet MS"/>
                <a:cs typeface="Trebuchet MS"/>
              </a:rPr>
              <a:t>in </a:t>
            </a:r>
            <a:r>
              <a:rPr sz="2400" dirty="0">
                <a:solidFill>
                  <a:srgbClr val="404040"/>
                </a:solidFill>
                <a:latin typeface="Trebuchet MS"/>
                <a:cs typeface="Trebuchet MS"/>
              </a:rPr>
              <a:t>the</a:t>
            </a:r>
            <a:r>
              <a:rPr sz="2400" spc="-60" dirty="0">
                <a:solidFill>
                  <a:srgbClr val="404040"/>
                </a:solidFill>
                <a:latin typeface="Trebuchet MS"/>
                <a:cs typeface="Trebuchet MS"/>
              </a:rPr>
              <a:t> </a:t>
            </a:r>
            <a:r>
              <a:rPr sz="2400" dirty="0">
                <a:solidFill>
                  <a:srgbClr val="404040"/>
                </a:solidFill>
                <a:latin typeface="Trebuchet MS"/>
                <a:cs typeface="Trebuchet MS"/>
              </a:rPr>
              <a:t>fingernails</a:t>
            </a:r>
            <a:r>
              <a:rPr sz="2400" spc="-45" dirty="0">
                <a:solidFill>
                  <a:srgbClr val="404040"/>
                </a:solidFill>
                <a:latin typeface="Trebuchet MS"/>
                <a:cs typeface="Trebuchet MS"/>
              </a:rPr>
              <a:t> </a:t>
            </a:r>
            <a:r>
              <a:rPr sz="2400" dirty="0">
                <a:solidFill>
                  <a:srgbClr val="404040"/>
                </a:solidFill>
                <a:latin typeface="Trebuchet MS"/>
                <a:cs typeface="Trebuchet MS"/>
              </a:rPr>
              <a:t>or</a:t>
            </a:r>
            <a:r>
              <a:rPr sz="2400" spc="-30" dirty="0">
                <a:solidFill>
                  <a:srgbClr val="404040"/>
                </a:solidFill>
                <a:latin typeface="Trebuchet MS"/>
                <a:cs typeface="Trebuchet MS"/>
              </a:rPr>
              <a:t> </a:t>
            </a:r>
            <a:r>
              <a:rPr sz="2400" spc="-10" dirty="0">
                <a:solidFill>
                  <a:srgbClr val="404040"/>
                </a:solidFill>
                <a:latin typeface="Trebuchet MS"/>
                <a:cs typeface="Trebuchet MS"/>
              </a:rPr>
              <a:t>toenails </a:t>
            </a:r>
            <a:r>
              <a:rPr sz="2400" dirty="0">
                <a:solidFill>
                  <a:srgbClr val="404040"/>
                </a:solidFill>
                <a:latin typeface="Trebuchet MS"/>
                <a:cs typeface="Trebuchet MS"/>
              </a:rPr>
              <a:t>found</a:t>
            </a:r>
            <a:r>
              <a:rPr sz="2400" spc="-50" dirty="0">
                <a:solidFill>
                  <a:srgbClr val="404040"/>
                </a:solidFill>
                <a:latin typeface="Trebuchet MS"/>
                <a:cs typeface="Trebuchet MS"/>
              </a:rPr>
              <a:t> </a:t>
            </a:r>
            <a:r>
              <a:rPr sz="2400" dirty="0">
                <a:solidFill>
                  <a:srgbClr val="404040"/>
                </a:solidFill>
                <a:latin typeface="Trebuchet MS"/>
                <a:cs typeface="Trebuchet MS"/>
              </a:rPr>
              <a:t>commonly</a:t>
            </a:r>
            <a:r>
              <a:rPr sz="2400" spc="-55" dirty="0">
                <a:solidFill>
                  <a:srgbClr val="404040"/>
                </a:solidFill>
                <a:latin typeface="Trebuchet MS"/>
                <a:cs typeface="Trebuchet MS"/>
              </a:rPr>
              <a:t> </a:t>
            </a:r>
            <a:r>
              <a:rPr sz="2400" dirty="0">
                <a:solidFill>
                  <a:srgbClr val="404040"/>
                </a:solidFill>
                <a:latin typeface="Trebuchet MS"/>
                <a:cs typeface="Trebuchet MS"/>
              </a:rPr>
              <a:t>in</a:t>
            </a:r>
            <a:r>
              <a:rPr sz="2400" spc="-20" dirty="0">
                <a:solidFill>
                  <a:srgbClr val="404040"/>
                </a:solidFill>
                <a:latin typeface="Trebuchet MS"/>
                <a:cs typeface="Trebuchet MS"/>
              </a:rPr>
              <a:t> </a:t>
            </a:r>
            <a:r>
              <a:rPr sz="2400" spc="-25" dirty="0">
                <a:solidFill>
                  <a:srgbClr val="404040"/>
                </a:solidFill>
                <a:latin typeface="Trebuchet MS"/>
                <a:cs typeface="Trebuchet MS"/>
              </a:rPr>
              <a:t>IE, </a:t>
            </a:r>
            <a:r>
              <a:rPr sz="2400" dirty="0">
                <a:solidFill>
                  <a:srgbClr val="404040"/>
                </a:solidFill>
                <a:latin typeface="Trebuchet MS"/>
                <a:cs typeface="Trebuchet MS"/>
              </a:rPr>
              <a:t>nonspecific</a:t>
            </a:r>
            <a:r>
              <a:rPr sz="2400" spc="-85" dirty="0">
                <a:solidFill>
                  <a:srgbClr val="404040"/>
                </a:solidFill>
                <a:latin typeface="Trebuchet MS"/>
                <a:cs typeface="Trebuchet MS"/>
              </a:rPr>
              <a:t> </a:t>
            </a:r>
            <a:r>
              <a:rPr sz="2400" dirty="0">
                <a:solidFill>
                  <a:srgbClr val="404040"/>
                </a:solidFill>
                <a:latin typeface="Trebuchet MS"/>
                <a:cs typeface="Trebuchet MS"/>
              </a:rPr>
              <a:t>and</a:t>
            </a:r>
            <a:r>
              <a:rPr sz="2400" spc="-65" dirty="0">
                <a:solidFill>
                  <a:srgbClr val="404040"/>
                </a:solidFill>
                <a:latin typeface="Trebuchet MS"/>
                <a:cs typeface="Trebuchet MS"/>
              </a:rPr>
              <a:t> </a:t>
            </a:r>
            <a:r>
              <a:rPr sz="2400" dirty="0">
                <a:solidFill>
                  <a:srgbClr val="404040"/>
                </a:solidFill>
                <a:latin typeface="Trebuchet MS"/>
                <a:cs typeface="Trebuchet MS"/>
              </a:rPr>
              <a:t>also</a:t>
            </a:r>
            <a:r>
              <a:rPr sz="2400" spc="-15" dirty="0">
                <a:solidFill>
                  <a:srgbClr val="404040"/>
                </a:solidFill>
                <a:latin typeface="Trebuchet MS"/>
                <a:cs typeface="Trebuchet MS"/>
              </a:rPr>
              <a:t> </a:t>
            </a:r>
            <a:r>
              <a:rPr sz="2400" dirty="0">
                <a:solidFill>
                  <a:srgbClr val="404040"/>
                </a:solidFill>
                <a:latin typeface="Trebuchet MS"/>
                <a:cs typeface="Trebuchet MS"/>
              </a:rPr>
              <a:t>seen</a:t>
            </a:r>
            <a:r>
              <a:rPr sz="2400" spc="-65" dirty="0">
                <a:solidFill>
                  <a:srgbClr val="404040"/>
                </a:solidFill>
                <a:latin typeface="Trebuchet MS"/>
                <a:cs typeface="Trebuchet MS"/>
              </a:rPr>
              <a:t> </a:t>
            </a:r>
            <a:r>
              <a:rPr sz="2400" spc="-25" dirty="0">
                <a:solidFill>
                  <a:srgbClr val="404040"/>
                </a:solidFill>
                <a:latin typeface="Trebuchet MS"/>
                <a:cs typeface="Trebuchet MS"/>
              </a:rPr>
              <a:t>in </a:t>
            </a:r>
            <a:r>
              <a:rPr sz="2400" dirty="0">
                <a:solidFill>
                  <a:srgbClr val="404040"/>
                </a:solidFill>
                <a:latin typeface="Trebuchet MS"/>
                <a:cs typeface="Trebuchet MS"/>
              </a:rPr>
              <a:t>elderly</a:t>
            </a:r>
            <a:r>
              <a:rPr sz="2400" spc="-85" dirty="0">
                <a:solidFill>
                  <a:srgbClr val="404040"/>
                </a:solidFill>
                <a:latin typeface="Trebuchet MS"/>
                <a:cs typeface="Trebuchet MS"/>
              </a:rPr>
              <a:t> </a:t>
            </a:r>
            <a:r>
              <a:rPr sz="2400" spc="-10" dirty="0">
                <a:solidFill>
                  <a:srgbClr val="404040"/>
                </a:solidFill>
                <a:latin typeface="Trebuchet MS"/>
                <a:cs typeface="Trebuchet MS"/>
              </a:rPr>
              <a:t>patients</a:t>
            </a:r>
            <a:endParaRPr sz="2400">
              <a:latin typeface="Trebuchet MS"/>
              <a:cs typeface="Trebuchet MS"/>
            </a:endParaRPr>
          </a:p>
          <a:p>
            <a:pPr marL="356870" marR="5080" indent="-344805">
              <a:lnSpc>
                <a:spcPct val="90000"/>
              </a:lnSpc>
              <a:spcBef>
                <a:spcPts val="100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b="1" u="sng" dirty="0">
                <a:solidFill>
                  <a:srgbClr val="404040"/>
                </a:solidFill>
                <a:uFill>
                  <a:solidFill>
                    <a:srgbClr val="404040"/>
                  </a:solidFill>
                </a:uFill>
                <a:latin typeface="Trebuchet MS"/>
                <a:cs typeface="Trebuchet MS"/>
              </a:rPr>
              <a:t>Janeway</a:t>
            </a:r>
            <a:r>
              <a:rPr sz="2400" b="1" u="sng" spc="-70" dirty="0">
                <a:solidFill>
                  <a:srgbClr val="404040"/>
                </a:solidFill>
                <a:uFill>
                  <a:solidFill>
                    <a:srgbClr val="404040"/>
                  </a:solidFill>
                </a:uFill>
                <a:latin typeface="Trebuchet MS"/>
                <a:cs typeface="Trebuchet MS"/>
              </a:rPr>
              <a:t> </a:t>
            </a:r>
            <a:r>
              <a:rPr sz="2400" b="1" u="sng" dirty="0">
                <a:solidFill>
                  <a:srgbClr val="404040"/>
                </a:solidFill>
                <a:uFill>
                  <a:solidFill>
                    <a:srgbClr val="404040"/>
                  </a:solidFill>
                </a:uFill>
                <a:latin typeface="Trebuchet MS"/>
                <a:cs typeface="Trebuchet MS"/>
              </a:rPr>
              <a:t>lesions:</a:t>
            </a:r>
            <a:r>
              <a:rPr sz="2400" b="1" u="sng" spc="-45" dirty="0">
                <a:solidFill>
                  <a:srgbClr val="404040"/>
                </a:solidFill>
                <a:uFill>
                  <a:solidFill>
                    <a:srgbClr val="404040"/>
                  </a:solidFill>
                </a:uFill>
                <a:latin typeface="Trebuchet MS"/>
                <a:cs typeface="Trebuchet MS"/>
              </a:rPr>
              <a:t> </a:t>
            </a:r>
            <a:r>
              <a:rPr sz="2400" spc="-25" dirty="0">
                <a:solidFill>
                  <a:srgbClr val="404040"/>
                </a:solidFill>
                <a:latin typeface="Trebuchet MS"/>
                <a:cs typeface="Trebuchet MS"/>
              </a:rPr>
              <a:t>are </a:t>
            </a:r>
            <a:r>
              <a:rPr sz="2400" dirty="0">
                <a:solidFill>
                  <a:srgbClr val="404040"/>
                </a:solidFill>
                <a:latin typeface="Trebuchet MS"/>
                <a:cs typeface="Trebuchet MS"/>
              </a:rPr>
              <a:t>hemorrhagic,</a:t>
            </a:r>
            <a:r>
              <a:rPr sz="2400" spc="-110" dirty="0">
                <a:solidFill>
                  <a:srgbClr val="404040"/>
                </a:solidFill>
                <a:latin typeface="Trebuchet MS"/>
                <a:cs typeface="Trebuchet MS"/>
              </a:rPr>
              <a:t> </a:t>
            </a:r>
            <a:r>
              <a:rPr sz="2400" spc="-40" dirty="0">
                <a:solidFill>
                  <a:srgbClr val="404040"/>
                </a:solidFill>
                <a:latin typeface="Trebuchet MS"/>
                <a:cs typeface="Trebuchet MS"/>
              </a:rPr>
              <a:t>macular,</a:t>
            </a:r>
            <a:r>
              <a:rPr sz="2400" spc="-110" dirty="0">
                <a:solidFill>
                  <a:srgbClr val="404040"/>
                </a:solidFill>
                <a:latin typeface="Trebuchet MS"/>
                <a:cs typeface="Trebuchet MS"/>
              </a:rPr>
              <a:t> </a:t>
            </a:r>
            <a:r>
              <a:rPr sz="2400" spc="-10" dirty="0">
                <a:solidFill>
                  <a:srgbClr val="404040"/>
                </a:solidFill>
                <a:latin typeface="Trebuchet MS"/>
                <a:cs typeface="Trebuchet MS"/>
              </a:rPr>
              <a:t>painless </a:t>
            </a:r>
            <a:r>
              <a:rPr sz="2400" dirty="0">
                <a:solidFill>
                  <a:srgbClr val="404040"/>
                </a:solidFill>
                <a:latin typeface="Trebuchet MS"/>
                <a:cs typeface="Trebuchet MS"/>
              </a:rPr>
              <a:t>plaques</a:t>
            </a:r>
            <a:r>
              <a:rPr sz="2400" spc="-60" dirty="0">
                <a:solidFill>
                  <a:srgbClr val="404040"/>
                </a:solidFill>
                <a:latin typeface="Trebuchet MS"/>
                <a:cs typeface="Trebuchet MS"/>
              </a:rPr>
              <a:t> </a:t>
            </a:r>
            <a:r>
              <a:rPr sz="2400" dirty="0">
                <a:solidFill>
                  <a:srgbClr val="404040"/>
                </a:solidFill>
                <a:latin typeface="Trebuchet MS"/>
                <a:cs typeface="Trebuchet MS"/>
              </a:rPr>
              <a:t>with</a:t>
            </a:r>
            <a:r>
              <a:rPr sz="2400" spc="-40" dirty="0">
                <a:solidFill>
                  <a:srgbClr val="404040"/>
                </a:solidFill>
                <a:latin typeface="Trebuchet MS"/>
                <a:cs typeface="Trebuchet MS"/>
              </a:rPr>
              <a:t> </a:t>
            </a:r>
            <a:r>
              <a:rPr sz="2400" dirty="0">
                <a:solidFill>
                  <a:srgbClr val="404040"/>
                </a:solidFill>
                <a:latin typeface="Trebuchet MS"/>
                <a:cs typeface="Trebuchet MS"/>
              </a:rPr>
              <a:t>a</a:t>
            </a:r>
            <a:r>
              <a:rPr sz="2400" spc="-70" dirty="0">
                <a:solidFill>
                  <a:srgbClr val="404040"/>
                </a:solidFill>
                <a:latin typeface="Trebuchet MS"/>
                <a:cs typeface="Trebuchet MS"/>
              </a:rPr>
              <a:t> </a:t>
            </a:r>
            <a:r>
              <a:rPr sz="2400" dirty="0">
                <a:solidFill>
                  <a:srgbClr val="404040"/>
                </a:solidFill>
                <a:latin typeface="Trebuchet MS"/>
                <a:cs typeface="Trebuchet MS"/>
              </a:rPr>
              <a:t>predilection</a:t>
            </a:r>
            <a:r>
              <a:rPr sz="2400" spc="-80" dirty="0">
                <a:solidFill>
                  <a:srgbClr val="404040"/>
                </a:solidFill>
                <a:latin typeface="Trebuchet MS"/>
                <a:cs typeface="Trebuchet MS"/>
              </a:rPr>
              <a:t> </a:t>
            </a:r>
            <a:r>
              <a:rPr sz="2400" spc="-25" dirty="0">
                <a:solidFill>
                  <a:srgbClr val="404040"/>
                </a:solidFill>
                <a:latin typeface="Trebuchet MS"/>
                <a:cs typeface="Trebuchet MS"/>
              </a:rPr>
              <a:t>for </a:t>
            </a:r>
            <a:r>
              <a:rPr sz="2400" dirty="0">
                <a:solidFill>
                  <a:srgbClr val="404040"/>
                </a:solidFill>
                <a:latin typeface="Trebuchet MS"/>
                <a:cs typeface="Trebuchet MS"/>
              </a:rPr>
              <a:t>the</a:t>
            </a:r>
            <a:r>
              <a:rPr sz="2400" spc="-60" dirty="0">
                <a:solidFill>
                  <a:srgbClr val="404040"/>
                </a:solidFill>
                <a:latin typeface="Trebuchet MS"/>
                <a:cs typeface="Trebuchet MS"/>
              </a:rPr>
              <a:t> </a:t>
            </a:r>
            <a:r>
              <a:rPr sz="2400" dirty="0">
                <a:solidFill>
                  <a:srgbClr val="404040"/>
                </a:solidFill>
                <a:latin typeface="Trebuchet MS"/>
                <a:cs typeface="Trebuchet MS"/>
              </a:rPr>
              <a:t>palms</a:t>
            </a:r>
            <a:r>
              <a:rPr sz="2400" spc="-30" dirty="0">
                <a:solidFill>
                  <a:srgbClr val="404040"/>
                </a:solidFill>
                <a:latin typeface="Trebuchet MS"/>
                <a:cs typeface="Trebuchet MS"/>
              </a:rPr>
              <a:t> </a:t>
            </a:r>
            <a:r>
              <a:rPr sz="2400" dirty="0">
                <a:solidFill>
                  <a:srgbClr val="404040"/>
                </a:solidFill>
                <a:latin typeface="Trebuchet MS"/>
                <a:cs typeface="Trebuchet MS"/>
              </a:rPr>
              <a:t>or</a:t>
            </a:r>
            <a:r>
              <a:rPr sz="2400" spc="-35" dirty="0">
                <a:solidFill>
                  <a:srgbClr val="404040"/>
                </a:solidFill>
                <a:latin typeface="Trebuchet MS"/>
                <a:cs typeface="Trebuchet MS"/>
              </a:rPr>
              <a:t> </a:t>
            </a:r>
            <a:r>
              <a:rPr sz="2400" dirty="0">
                <a:solidFill>
                  <a:srgbClr val="404040"/>
                </a:solidFill>
                <a:latin typeface="Trebuchet MS"/>
                <a:cs typeface="Trebuchet MS"/>
              </a:rPr>
              <a:t>soles,</a:t>
            </a:r>
            <a:r>
              <a:rPr sz="2400" spc="-15" dirty="0">
                <a:solidFill>
                  <a:srgbClr val="404040"/>
                </a:solidFill>
                <a:latin typeface="Trebuchet MS"/>
                <a:cs typeface="Trebuchet MS"/>
              </a:rPr>
              <a:t> </a:t>
            </a:r>
            <a:r>
              <a:rPr sz="2400" dirty="0">
                <a:solidFill>
                  <a:srgbClr val="404040"/>
                </a:solidFill>
                <a:latin typeface="Trebuchet MS"/>
                <a:cs typeface="Trebuchet MS"/>
              </a:rPr>
              <a:t>are</a:t>
            </a:r>
            <a:r>
              <a:rPr sz="2400" spc="-25" dirty="0">
                <a:solidFill>
                  <a:srgbClr val="404040"/>
                </a:solidFill>
                <a:latin typeface="Trebuchet MS"/>
                <a:cs typeface="Trebuchet MS"/>
              </a:rPr>
              <a:t> </a:t>
            </a:r>
            <a:r>
              <a:rPr sz="2400" spc="-10" dirty="0">
                <a:solidFill>
                  <a:srgbClr val="404040"/>
                </a:solidFill>
                <a:latin typeface="Trebuchet MS"/>
                <a:cs typeface="Trebuchet MS"/>
              </a:rPr>
              <a:t>thought </a:t>
            </a:r>
            <a:r>
              <a:rPr sz="2400" dirty="0">
                <a:solidFill>
                  <a:srgbClr val="404040"/>
                </a:solidFill>
                <a:latin typeface="Trebuchet MS"/>
                <a:cs typeface="Trebuchet MS"/>
              </a:rPr>
              <a:t>to</a:t>
            </a:r>
            <a:r>
              <a:rPr sz="2400" spc="-45" dirty="0">
                <a:solidFill>
                  <a:srgbClr val="404040"/>
                </a:solidFill>
                <a:latin typeface="Trebuchet MS"/>
                <a:cs typeface="Trebuchet MS"/>
              </a:rPr>
              <a:t> </a:t>
            </a:r>
            <a:r>
              <a:rPr sz="2400" dirty="0">
                <a:solidFill>
                  <a:srgbClr val="404040"/>
                </a:solidFill>
                <a:latin typeface="Trebuchet MS"/>
                <a:cs typeface="Trebuchet MS"/>
              </a:rPr>
              <a:t>be</a:t>
            </a:r>
            <a:r>
              <a:rPr sz="2400" spc="-15" dirty="0">
                <a:solidFill>
                  <a:srgbClr val="404040"/>
                </a:solidFill>
                <a:latin typeface="Trebuchet MS"/>
                <a:cs typeface="Trebuchet MS"/>
              </a:rPr>
              <a:t> </a:t>
            </a:r>
            <a:r>
              <a:rPr sz="2400" dirty="0">
                <a:solidFill>
                  <a:srgbClr val="404040"/>
                </a:solidFill>
                <a:latin typeface="Trebuchet MS"/>
                <a:cs typeface="Trebuchet MS"/>
              </a:rPr>
              <a:t>embolic</a:t>
            </a:r>
            <a:r>
              <a:rPr sz="2400" spc="-40" dirty="0">
                <a:solidFill>
                  <a:srgbClr val="404040"/>
                </a:solidFill>
                <a:latin typeface="Trebuchet MS"/>
                <a:cs typeface="Trebuchet MS"/>
              </a:rPr>
              <a:t> </a:t>
            </a:r>
            <a:r>
              <a:rPr sz="2400" dirty="0">
                <a:solidFill>
                  <a:srgbClr val="404040"/>
                </a:solidFill>
                <a:latin typeface="Trebuchet MS"/>
                <a:cs typeface="Trebuchet MS"/>
              </a:rPr>
              <a:t>in</a:t>
            </a:r>
            <a:r>
              <a:rPr sz="2400" spc="-20" dirty="0">
                <a:solidFill>
                  <a:srgbClr val="404040"/>
                </a:solidFill>
                <a:latin typeface="Trebuchet MS"/>
                <a:cs typeface="Trebuchet MS"/>
              </a:rPr>
              <a:t> </a:t>
            </a:r>
            <a:r>
              <a:rPr sz="2400" dirty="0">
                <a:solidFill>
                  <a:srgbClr val="404040"/>
                </a:solidFill>
                <a:latin typeface="Trebuchet MS"/>
                <a:cs typeface="Trebuchet MS"/>
              </a:rPr>
              <a:t>origin</a:t>
            </a:r>
            <a:r>
              <a:rPr sz="2400" spc="-55" dirty="0">
                <a:solidFill>
                  <a:srgbClr val="404040"/>
                </a:solidFill>
                <a:latin typeface="Trebuchet MS"/>
                <a:cs typeface="Trebuchet MS"/>
              </a:rPr>
              <a:t> </a:t>
            </a:r>
            <a:r>
              <a:rPr sz="2400" spc="-20" dirty="0">
                <a:solidFill>
                  <a:srgbClr val="404040"/>
                </a:solidFill>
                <a:latin typeface="Trebuchet MS"/>
                <a:cs typeface="Trebuchet MS"/>
              </a:rPr>
              <a:t>they </a:t>
            </a:r>
            <a:r>
              <a:rPr sz="2400" dirty="0">
                <a:solidFill>
                  <a:srgbClr val="404040"/>
                </a:solidFill>
                <a:latin typeface="Trebuchet MS"/>
                <a:cs typeface="Trebuchet MS"/>
              </a:rPr>
              <a:t>occur</a:t>
            </a:r>
            <a:r>
              <a:rPr sz="2400" spc="-70" dirty="0">
                <a:solidFill>
                  <a:srgbClr val="404040"/>
                </a:solidFill>
                <a:latin typeface="Trebuchet MS"/>
                <a:cs typeface="Trebuchet MS"/>
              </a:rPr>
              <a:t> </a:t>
            </a:r>
            <a:r>
              <a:rPr sz="2400" dirty="0">
                <a:solidFill>
                  <a:srgbClr val="404040"/>
                </a:solidFill>
                <a:latin typeface="Trebuchet MS"/>
                <a:cs typeface="Trebuchet MS"/>
              </a:rPr>
              <a:t>with</a:t>
            </a:r>
            <a:r>
              <a:rPr sz="2400" spc="-70" dirty="0">
                <a:solidFill>
                  <a:srgbClr val="404040"/>
                </a:solidFill>
                <a:latin typeface="Trebuchet MS"/>
                <a:cs typeface="Trebuchet MS"/>
              </a:rPr>
              <a:t> </a:t>
            </a:r>
            <a:r>
              <a:rPr sz="2400" dirty="0">
                <a:solidFill>
                  <a:srgbClr val="404040"/>
                </a:solidFill>
                <a:latin typeface="Trebuchet MS"/>
                <a:cs typeface="Trebuchet MS"/>
              </a:rPr>
              <a:t>greater</a:t>
            </a:r>
            <a:r>
              <a:rPr sz="2400" spc="-70" dirty="0">
                <a:solidFill>
                  <a:srgbClr val="404040"/>
                </a:solidFill>
                <a:latin typeface="Trebuchet MS"/>
                <a:cs typeface="Trebuchet MS"/>
              </a:rPr>
              <a:t> </a:t>
            </a:r>
            <a:r>
              <a:rPr sz="2400" dirty="0">
                <a:solidFill>
                  <a:srgbClr val="404040"/>
                </a:solidFill>
                <a:latin typeface="Trebuchet MS"/>
                <a:cs typeface="Trebuchet MS"/>
              </a:rPr>
              <a:t>frequency</a:t>
            </a:r>
            <a:r>
              <a:rPr sz="2400" spc="-80" dirty="0">
                <a:solidFill>
                  <a:srgbClr val="404040"/>
                </a:solidFill>
                <a:latin typeface="Trebuchet MS"/>
                <a:cs typeface="Trebuchet MS"/>
              </a:rPr>
              <a:t> </a:t>
            </a:r>
            <a:r>
              <a:rPr sz="2400" spc="-25" dirty="0">
                <a:solidFill>
                  <a:srgbClr val="404040"/>
                </a:solidFill>
                <a:latin typeface="Trebuchet MS"/>
                <a:cs typeface="Trebuchet MS"/>
              </a:rPr>
              <a:t>in </a:t>
            </a:r>
            <a:r>
              <a:rPr sz="2400" dirty="0">
                <a:solidFill>
                  <a:srgbClr val="404040"/>
                </a:solidFill>
                <a:latin typeface="Trebuchet MS"/>
                <a:cs typeface="Trebuchet MS"/>
              </a:rPr>
              <a:t>staphylococcal</a:t>
            </a:r>
            <a:r>
              <a:rPr sz="2400" spc="-110" dirty="0">
                <a:solidFill>
                  <a:srgbClr val="404040"/>
                </a:solidFill>
                <a:latin typeface="Trebuchet MS"/>
                <a:cs typeface="Trebuchet MS"/>
              </a:rPr>
              <a:t> </a:t>
            </a:r>
            <a:r>
              <a:rPr sz="2400" spc="-25" dirty="0">
                <a:solidFill>
                  <a:srgbClr val="404040"/>
                </a:solidFill>
                <a:latin typeface="Trebuchet MS"/>
                <a:cs typeface="Trebuchet MS"/>
              </a:rPr>
              <a:t>IE</a:t>
            </a:r>
            <a:endParaRPr sz="2400">
              <a:latin typeface="Trebuchet MS"/>
              <a:cs typeface="Trebuchet MS"/>
            </a:endParaRPr>
          </a:p>
        </p:txBody>
      </p:sp>
      <p:pic>
        <p:nvPicPr>
          <p:cNvPr id="4" name="object 4"/>
          <p:cNvPicPr/>
          <p:nvPr/>
        </p:nvPicPr>
        <p:blipFill>
          <a:blip r:embed="rId2" cstate="print"/>
          <a:stretch>
            <a:fillRect/>
          </a:stretch>
        </p:blipFill>
        <p:spPr>
          <a:xfrm>
            <a:off x="6096000" y="3657600"/>
            <a:ext cx="2514600" cy="3029712"/>
          </a:xfrm>
          <a:prstGeom prst="rect">
            <a:avLst/>
          </a:prstGeom>
        </p:spPr>
      </p:pic>
      <p:pic>
        <p:nvPicPr>
          <p:cNvPr id="5" name="object 5"/>
          <p:cNvPicPr/>
          <p:nvPr/>
        </p:nvPicPr>
        <p:blipFill>
          <a:blip r:embed="rId3" cstate="print"/>
          <a:stretch>
            <a:fillRect/>
          </a:stretch>
        </p:blipFill>
        <p:spPr>
          <a:xfrm>
            <a:off x="6172200" y="304800"/>
            <a:ext cx="2286000" cy="3029712"/>
          </a:xfrm>
          <a:prstGeom prst="rect">
            <a:avLst/>
          </a:prstGeom>
        </p:spPr>
      </p:pic>
      <p:sp>
        <p:nvSpPr>
          <p:cNvPr id="6" name="object 6"/>
          <p:cNvSpPr txBox="1"/>
          <p:nvPr/>
        </p:nvSpPr>
        <p:spPr>
          <a:xfrm>
            <a:off x="609599" y="154622"/>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Vertical</a:t>
            </a:r>
            <a:endParaRPr sz="18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rPr>
              <a:t>Clinical</a:t>
            </a:r>
            <a:r>
              <a:rPr b="1" spc="-40" dirty="0">
                <a:latin typeface="Trebuchet MS"/>
                <a:cs typeface="Trebuchet MS"/>
              </a:rPr>
              <a:t> </a:t>
            </a:r>
            <a:r>
              <a:rPr b="1" spc="-10" dirty="0">
                <a:latin typeface="Trebuchet MS"/>
                <a:cs typeface="Trebuchet MS"/>
              </a:rPr>
              <a:t>Manifestations</a:t>
            </a:r>
          </a:p>
        </p:txBody>
      </p:sp>
      <p:sp>
        <p:nvSpPr>
          <p:cNvPr id="3" name="object 3"/>
          <p:cNvSpPr txBox="1"/>
          <p:nvPr/>
        </p:nvSpPr>
        <p:spPr>
          <a:xfrm>
            <a:off x="78739" y="1703908"/>
            <a:ext cx="8898255" cy="4429125"/>
          </a:xfrm>
          <a:prstGeom prst="rect">
            <a:avLst/>
          </a:prstGeom>
        </p:spPr>
        <p:txBody>
          <a:bodyPr vert="horz" wrap="square" lIns="0" tIns="85725" rIns="0" bIns="0" rtlCol="0">
            <a:spAutoFit/>
          </a:bodyPr>
          <a:lstStyle/>
          <a:p>
            <a:pPr marL="356870" marR="537845" indent="-344805">
              <a:lnSpc>
                <a:spcPct val="80100"/>
              </a:lnSpc>
              <a:spcBef>
                <a:spcPts val="675"/>
              </a:spcBef>
              <a:buClr>
                <a:srgbClr val="EB3C9F"/>
              </a:buClr>
              <a:buSzPct val="79166"/>
              <a:buFont typeface="Wingdings"/>
              <a:buChar char=""/>
              <a:tabLst>
                <a:tab pos="356870" algn="l"/>
              </a:tabLst>
            </a:pPr>
            <a:r>
              <a:rPr sz="2400" u="sng" spc="-10" dirty="0">
                <a:solidFill>
                  <a:srgbClr val="404040"/>
                </a:solidFill>
                <a:uFill>
                  <a:solidFill>
                    <a:srgbClr val="404040"/>
                  </a:solidFill>
                </a:uFill>
                <a:latin typeface="Trebuchet MS"/>
                <a:cs typeface="Trebuchet MS"/>
              </a:rPr>
              <a:t>Right-</a:t>
            </a:r>
            <a:r>
              <a:rPr sz="2400" u="sng" dirty="0">
                <a:solidFill>
                  <a:srgbClr val="404040"/>
                </a:solidFill>
                <a:uFill>
                  <a:solidFill>
                    <a:srgbClr val="404040"/>
                  </a:solidFill>
                </a:uFill>
                <a:latin typeface="Trebuchet MS"/>
                <a:cs typeface="Trebuchet MS"/>
              </a:rPr>
              <a:t>sided</a:t>
            </a:r>
            <a:r>
              <a:rPr sz="2400" u="sng" spc="-45" dirty="0">
                <a:solidFill>
                  <a:srgbClr val="404040"/>
                </a:solidFill>
                <a:uFill>
                  <a:solidFill>
                    <a:srgbClr val="404040"/>
                  </a:solidFill>
                </a:uFill>
                <a:latin typeface="Trebuchet MS"/>
                <a:cs typeface="Trebuchet MS"/>
              </a:rPr>
              <a:t> </a:t>
            </a:r>
            <a:r>
              <a:rPr sz="2400" u="sng" dirty="0">
                <a:solidFill>
                  <a:srgbClr val="404040"/>
                </a:solidFill>
                <a:uFill>
                  <a:solidFill>
                    <a:srgbClr val="404040"/>
                  </a:solidFill>
                </a:uFill>
                <a:latin typeface="Trebuchet MS"/>
                <a:cs typeface="Trebuchet MS"/>
              </a:rPr>
              <a:t>endocarditis;</a:t>
            </a:r>
            <a:r>
              <a:rPr sz="2400" u="sng" spc="-75" dirty="0">
                <a:solidFill>
                  <a:srgbClr val="404040"/>
                </a:solidFill>
                <a:uFill>
                  <a:solidFill>
                    <a:srgbClr val="404040"/>
                  </a:solidFill>
                </a:uFill>
                <a:latin typeface="Trebuchet MS"/>
                <a:cs typeface="Trebuchet MS"/>
              </a:rPr>
              <a:t> </a:t>
            </a:r>
            <a:r>
              <a:rPr sz="2400" dirty="0">
                <a:solidFill>
                  <a:srgbClr val="404040"/>
                </a:solidFill>
                <a:latin typeface="Trebuchet MS"/>
                <a:cs typeface="Trebuchet MS"/>
              </a:rPr>
              <a:t>is</a:t>
            </a:r>
            <a:r>
              <a:rPr sz="2400" spc="-15" dirty="0">
                <a:solidFill>
                  <a:srgbClr val="404040"/>
                </a:solidFill>
                <a:latin typeface="Trebuchet MS"/>
                <a:cs typeface="Trebuchet MS"/>
              </a:rPr>
              <a:t> </a:t>
            </a:r>
            <a:r>
              <a:rPr sz="2400" dirty="0">
                <a:solidFill>
                  <a:srgbClr val="404040"/>
                </a:solidFill>
                <a:latin typeface="Trebuchet MS"/>
                <a:cs typeface="Trebuchet MS"/>
              </a:rPr>
              <a:t>not</a:t>
            </a:r>
            <a:r>
              <a:rPr sz="2400" spc="-45" dirty="0">
                <a:solidFill>
                  <a:srgbClr val="404040"/>
                </a:solidFill>
                <a:latin typeface="Trebuchet MS"/>
                <a:cs typeface="Trebuchet MS"/>
              </a:rPr>
              <a:t> </a:t>
            </a:r>
            <a:r>
              <a:rPr sz="2400" dirty="0">
                <a:solidFill>
                  <a:srgbClr val="404040"/>
                </a:solidFill>
                <a:latin typeface="Trebuchet MS"/>
                <a:cs typeface="Trebuchet MS"/>
              </a:rPr>
              <a:t>associated</a:t>
            </a:r>
            <a:r>
              <a:rPr sz="2400" spc="-70" dirty="0">
                <a:solidFill>
                  <a:srgbClr val="404040"/>
                </a:solidFill>
                <a:latin typeface="Trebuchet MS"/>
                <a:cs typeface="Trebuchet MS"/>
              </a:rPr>
              <a:t> </a:t>
            </a:r>
            <a:r>
              <a:rPr sz="2400" dirty="0">
                <a:solidFill>
                  <a:srgbClr val="404040"/>
                </a:solidFill>
                <a:latin typeface="Trebuchet MS"/>
                <a:cs typeface="Trebuchet MS"/>
              </a:rPr>
              <a:t>with</a:t>
            </a:r>
            <a:r>
              <a:rPr sz="2400" spc="-20" dirty="0">
                <a:solidFill>
                  <a:srgbClr val="404040"/>
                </a:solidFill>
                <a:latin typeface="Trebuchet MS"/>
                <a:cs typeface="Trebuchet MS"/>
              </a:rPr>
              <a:t> </a:t>
            </a:r>
            <a:r>
              <a:rPr sz="2400" spc="-10" dirty="0">
                <a:solidFill>
                  <a:srgbClr val="404040"/>
                </a:solidFill>
                <a:latin typeface="Trebuchet MS"/>
                <a:cs typeface="Trebuchet MS"/>
              </a:rPr>
              <a:t>peripheral emboli/phenomena</a:t>
            </a:r>
            <a:r>
              <a:rPr sz="2400" spc="-100" dirty="0">
                <a:solidFill>
                  <a:srgbClr val="404040"/>
                </a:solidFill>
                <a:latin typeface="Trebuchet MS"/>
                <a:cs typeface="Trebuchet MS"/>
              </a:rPr>
              <a:t> </a:t>
            </a:r>
            <a:r>
              <a:rPr sz="2400" dirty="0">
                <a:solidFill>
                  <a:srgbClr val="404040"/>
                </a:solidFill>
                <a:latin typeface="Trebuchet MS"/>
                <a:cs typeface="Trebuchet MS"/>
              </a:rPr>
              <a:t>but</a:t>
            </a:r>
            <a:r>
              <a:rPr sz="2400" spc="-50" dirty="0">
                <a:solidFill>
                  <a:srgbClr val="404040"/>
                </a:solidFill>
                <a:latin typeface="Trebuchet MS"/>
                <a:cs typeface="Trebuchet MS"/>
              </a:rPr>
              <a:t> </a:t>
            </a:r>
            <a:r>
              <a:rPr sz="2400" dirty="0">
                <a:solidFill>
                  <a:srgbClr val="404040"/>
                </a:solidFill>
                <a:latin typeface="Trebuchet MS"/>
                <a:cs typeface="Trebuchet MS"/>
              </a:rPr>
              <a:t>pulmonary</a:t>
            </a:r>
            <a:r>
              <a:rPr sz="2400" spc="-35" dirty="0">
                <a:solidFill>
                  <a:srgbClr val="404040"/>
                </a:solidFill>
                <a:latin typeface="Trebuchet MS"/>
                <a:cs typeface="Trebuchet MS"/>
              </a:rPr>
              <a:t> </a:t>
            </a:r>
            <a:r>
              <a:rPr sz="2400" dirty="0">
                <a:solidFill>
                  <a:srgbClr val="404040"/>
                </a:solidFill>
                <a:latin typeface="Trebuchet MS"/>
                <a:cs typeface="Trebuchet MS"/>
              </a:rPr>
              <a:t>findings</a:t>
            </a:r>
            <a:r>
              <a:rPr sz="2400" spc="-70" dirty="0">
                <a:solidFill>
                  <a:srgbClr val="404040"/>
                </a:solidFill>
                <a:latin typeface="Trebuchet MS"/>
                <a:cs typeface="Trebuchet MS"/>
              </a:rPr>
              <a:t> </a:t>
            </a:r>
            <a:r>
              <a:rPr sz="2400" spc="-10" dirty="0">
                <a:solidFill>
                  <a:srgbClr val="404040"/>
                </a:solidFill>
                <a:latin typeface="Trebuchet MS"/>
                <a:cs typeface="Trebuchet MS"/>
              </a:rPr>
              <a:t>predominate </a:t>
            </a:r>
            <a:r>
              <a:rPr sz="2400" dirty="0">
                <a:solidFill>
                  <a:srgbClr val="404040"/>
                </a:solidFill>
                <a:latin typeface="Trebuchet MS"/>
                <a:cs typeface="Trebuchet MS"/>
              </a:rPr>
              <a:t>(cough,</a:t>
            </a:r>
            <a:r>
              <a:rPr sz="2400" spc="-60" dirty="0">
                <a:solidFill>
                  <a:srgbClr val="404040"/>
                </a:solidFill>
                <a:latin typeface="Trebuchet MS"/>
                <a:cs typeface="Trebuchet MS"/>
              </a:rPr>
              <a:t> </a:t>
            </a:r>
            <a:r>
              <a:rPr sz="2400" dirty="0">
                <a:solidFill>
                  <a:srgbClr val="404040"/>
                </a:solidFill>
                <a:latin typeface="Trebuchet MS"/>
                <a:cs typeface="Trebuchet MS"/>
              </a:rPr>
              <a:t>SOB,</a:t>
            </a:r>
            <a:r>
              <a:rPr sz="2400" spc="-50" dirty="0">
                <a:solidFill>
                  <a:srgbClr val="404040"/>
                </a:solidFill>
                <a:latin typeface="Trebuchet MS"/>
                <a:cs typeface="Trebuchet MS"/>
              </a:rPr>
              <a:t> </a:t>
            </a:r>
            <a:r>
              <a:rPr sz="2400" dirty="0">
                <a:solidFill>
                  <a:srgbClr val="404040"/>
                </a:solidFill>
                <a:latin typeface="Trebuchet MS"/>
                <a:cs typeface="Trebuchet MS"/>
              </a:rPr>
              <a:t>chest</a:t>
            </a:r>
            <a:r>
              <a:rPr sz="2400" spc="-60" dirty="0">
                <a:solidFill>
                  <a:srgbClr val="404040"/>
                </a:solidFill>
                <a:latin typeface="Trebuchet MS"/>
                <a:cs typeface="Trebuchet MS"/>
              </a:rPr>
              <a:t> </a:t>
            </a:r>
            <a:r>
              <a:rPr sz="2400" dirty="0">
                <a:solidFill>
                  <a:srgbClr val="404040"/>
                </a:solidFill>
                <a:latin typeface="Trebuchet MS"/>
                <a:cs typeface="Trebuchet MS"/>
              </a:rPr>
              <a:t>pain,</a:t>
            </a:r>
            <a:r>
              <a:rPr sz="2400" spc="-30" dirty="0">
                <a:solidFill>
                  <a:srgbClr val="404040"/>
                </a:solidFill>
                <a:latin typeface="Trebuchet MS"/>
                <a:cs typeface="Trebuchet MS"/>
              </a:rPr>
              <a:t> </a:t>
            </a:r>
            <a:r>
              <a:rPr sz="2400" spc="-10" dirty="0">
                <a:solidFill>
                  <a:srgbClr val="404040"/>
                </a:solidFill>
                <a:latin typeface="Trebuchet MS"/>
                <a:cs typeface="Trebuchet MS"/>
              </a:rPr>
              <a:t>hemoptysis)</a:t>
            </a:r>
            <a:endParaRPr sz="2400">
              <a:latin typeface="Trebuchet MS"/>
              <a:cs typeface="Trebuchet MS"/>
            </a:endParaRPr>
          </a:p>
          <a:p>
            <a:pPr>
              <a:lnSpc>
                <a:spcPct val="100000"/>
              </a:lnSpc>
              <a:spcBef>
                <a:spcPts val="935"/>
              </a:spcBef>
            </a:pPr>
            <a:endParaRPr sz="2400">
              <a:latin typeface="Trebuchet MS"/>
              <a:cs typeface="Trebuchet MS"/>
            </a:endParaRPr>
          </a:p>
          <a:p>
            <a:pPr marL="12700">
              <a:lnSpc>
                <a:spcPct val="100000"/>
              </a:lnSpc>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spc="-10" dirty="0">
                <a:solidFill>
                  <a:srgbClr val="404040"/>
                </a:solidFill>
                <a:latin typeface="Trebuchet MS"/>
                <a:cs typeface="Trebuchet MS"/>
              </a:rPr>
              <a:t>ANTIGEN</a:t>
            </a:r>
            <a:r>
              <a:rPr sz="2400" spc="-175" dirty="0">
                <a:solidFill>
                  <a:srgbClr val="404040"/>
                </a:solidFill>
                <a:latin typeface="Trebuchet MS"/>
                <a:cs typeface="Trebuchet MS"/>
              </a:rPr>
              <a:t> </a:t>
            </a:r>
            <a:r>
              <a:rPr sz="2400" dirty="0">
                <a:solidFill>
                  <a:srgbClr val="404040"/>
                </a:solidFill>
                <a:latin typeface="Trebuchet MS"/>
                <a:cs typeface="Trebuchet MS"/>
              </a:rPr>
              <a:t>ANTIBODY</a:t>
            </a:r>
            <a:r>
              <a:rPr sz="2400" spc="-55" dirty="0">
                <a:solidFill>
                  <a:srgbClr val="404040"/>
                </a:solidFill>
                <a:latin typeface="Trebuchet MS"/>
                <a:cs typeface="Trebuchet MS"/>
              </a:rPr>
              <a:t> </a:t>
            </a:r>
            <a:r>
              <a:rPr sz="2400" spc="-10" dirty="0">
                <a:solidFill>
                  <a:srgbClr val="404040"/>
                </a:solidFill>
                <a:latin typeface="Trebuchet MS"/>
                <a:cs typeface="Trebuchet MS"/>
              </a:rPr>
              <a:t>DEPOSITION:</a:t>
            </a:r>
            <a:endParaRPr sz="2400">
              <a:latin typeface="Trebuchet MS"/>
              <a:cs typeface="Trebuchet MS"/>
            </a:endParaRPr>
          </a:p>
          <a:p>
            <a:pPr marL="356870" marR="152400">
              <a:lnSpc>
                <a:spcPct val="80000"/>
              </a:lnSpc>
              <a:spcBef>
                <a:spcPts val="1010"/>
              </a:spcBef>
            </a:pPr>
            <a:r>
              <a:rPr sz="2400" spc="-20" dirty="0">
                <a:solidFill>
                  <a:srgbClr val="404040"/>
                </a:solidFill>
                <a:latin typeface="Trebuchet MS"/>
                <a:cs typeface="Trebuchet MS"/>
              </a:rPr>
              <a:t>Osler’s</a:t>
            </a:r>
            <a:r>
              <a:rPr sz="2400" spc="-45" dirty="0">
                <a:solidFill>
                  <a:srgbClr val="404040"/>
                </a:solidFill>
                <a:latin typeface="Trebuchet MS"/>
                <a:cs typeface="Trebuchet MS"/>
              </a:rPr>
              <a:t> </a:t>
            </a:r>
            <a:r>
              <a:rPr sz="2400" dirty="0">
                <a:solidFill>
                  <a:srgbClr val="404040"/>
                </a:solidFill>
                <a:latin typeface="Trebuchet MS"/>
                <a:cs typeface="Trebuchet MS"/>
              </a:rPr>
              <a:t>node,</a:t>
            </a:r>
            <a:r>
              <a:rPr sz="2400" spc="-95" dirty="0">
                <a:solidFill>
                  <a:srgbClr val="404040"/>
                </a:solidFill>
                <a:latin typeface="Trebuchet MS"/>
                <a:cs typeface="Trebuchet MS"/>
              </a:rPr>
              <a:t> </a:t>
            </a:r>
            <a:r>
              <a:rPr sz="2400" dirty="0">
                <a:solidFill>
                  <a:srgbClr val="404040"/>
                </a:solidFill>
                <a:latin typeface="Trebuchet MS"/>
                <a:cs typeface="Trebuchet MS"/>
              </a:rPr>
              <a:t>Roth</a:t>
            </a:r>
            <a:r>
              <a:rPr sz="2400" spc="-95" dirty="0">
                <a:solidFill>
                  <a:srgbClr val="404040"/>
                </a:solidFill>
                <a:latin typeface="Trebuchet MS"/>
                <a:cs typeface="Trebuchet MS"/>
              </a:rPr>
              <a:t> </a:t>
            </a:r>
            <a:r>
              <a:rPr sz="2400" dirty="0">
                <a:solidFill>
                  <a:srgbClr val="404040"/>
                </a:solidFill>
                <a:latin typeface="Trebuchet MS"/>
                <a:cs typeface="Trebuchet MS"/>
              </a:rPr>
              <a:t>spots,</a:t>
            </a:r>
            <a:r>
              <a:rPr sz="2400" spc="-50" dirty="0">
                <a:solidFill>
                  <a:srgbClr val="404040"/>
                </a:solidFill>
                <a:latin typeface="Trebuchet MS"/>
                <a:cs typeface="Trebuchet MS"/>
              </a:rPr>
              <a:t> </a:t>
            </a:r>
            <a:r>
              <a:rPr sz="2400" dirty="0">
                <a:solidFill>
                  <a:srgbClr val="404040"/>
                </a:solidFill>
                <a:latin typeface="Trebuchet MS"/>
                <a:cs typeface="Trebuchet MS"/>
              </a:rPr>
              <a:t>glomerulonephritis</a:t>
            </a:r>
            <a:r>
              <a:rPr sz="2400" spc="-130" dirty="0">
                <a:solidFill>
                  <a:srgbClr val="404040"/>
                </a:solidFill>
                <a:latin typeface="Trebuchet MS"/>
                <a:cs typeface="Trebuchet MS"/>
              </a:rPr>
              <a:t> </a:t>
            </a:r>
            <a:r>
              <a:rPr sz="2400" dirty="0">
                <a:solidFill>
                  <a:srgbClr val="404040"/>
                </a:solidFill>
                <a:latin typeface="Trebuchet MS"/>
                <a:cs typeface="Trebuchet MS"/>
              </a:rPr>
              <a:t>(hematuria)</a:t>
            </a:r>
            <a:r>
              <a:rPr sz="2400" spc="-114" dirty="0">
                <a:solidFill>
                  <a:srgbClr val="404040"/>
                </a:solidFill>
                <a:latin typeface="Trebuchet MS"/>
                <a:cs typeface="Trebuchet MS"/>
              </a:rPr>
              <a:t> </a:t>
            </a:r>
            <a:r>
              <a:rPr sz="2400" spc="-25" dirty="0">
                <a:solidFill>
                  <a:srgbClr val="404040"/>
                </a:solidFill>
                <a:latin typeface="Trebuchet MS"/>
                <a:cs typeface="Trebuchet MS"/>
              </a:rPr>
              <a:t>and </a:t>
            </a:r>
            <a:r>
              <a:rPr sz="2400" spc="-10" dirty="0">
                <a:solidFill>
                  <a:srgbClr val="404040"/>
                </a:solidFill>
                <a:latin typeface="Trebuchet MS"/>
                <a:cs typeface="Trebuchet MS"/>
              </a:rPr>
              <a:t>arthritis</a:t>
            </a:r>
            <a:endParaRPr sz="2400">
              <a:latin typeface="Trebuchet MS"/>
              <a:cs typeface="Trebuchet MS"/>
            </a:endParaRPr>
          </a:p>
          <a:p>
            <a:pPr marL="356870" marR="505459" indent="-344805">
              <a:lnSpc>
                <a:spcPts val="2590"/>
              </a:lnSpc>
              <a:spcBef>
                <a:spcPts val="1050"/>
              </a:spcBef>
              <a:buClr>
                <a:srgbClr val="EB3C9F"/>
              </a:buClr>
              <a:buSzPct val="79166"/>
              <a:buFont typeface="Wingdings"/>
              <a:buChar char=""/>
              <a:tabLst>
                <a:tab pos="356870" algn="l"/>
              </a:tabLst>
            </a:pPr>
            <a:r>
              <a:rPr sz="2400" b="1" u="sng" dirty="0">
                <a:solidFill>
                  <a:srgbClr val="404040"/>
                </a:solidFill>
                <a:uFill>
                  <a:solidFill>
                    <a:srgbClr val="404040"/>
                  </a:solidFill>
                </a:uFill>
                <a:latin typeface="Trebuchet MS"/>
                <a:cs typeface="Trebuchet MS"/>
              </a:rPr>
              <a:t>Osler</a:t>
            </a:r>
            <a:r>
              <a:rPr sz="2400" b="1" u="sng" spc="-25" dirty="0">
                <a:solidFill>
                  <a:srgbClr val="404040"/>
                </a:solidFill>
                <a:uFill>
                  <a:solidFill>
                    <a:srgbClr val="404040"/>
                  </a:solidFill>
                </a:uFill>
                <a:latin typeface="Trebuchet MS"/>
                <a:cs typeface="Trebuchet MS"/>
              </a:rPr>
              <a:t> </a:t>
            </a:r>
            <a:r>
              <a:rPr sz="2400" b="1" u="sng" dirty="0">
                <a:solidFill>
                  <a:srgbClr val="404040"/>
                </a:solidFill>
                <a:uFill>
                  <a:solidFill>
                    <a:srgbClr val="404040"/>
                  </a:solidFill>
                </a:uFill>
                <a:latin typeface="Trebuchet MS"/>
                <a:cs typeface="Trebuchet MS"/>
              </a:rPr>
              <a:t>nodes</a:t>
            </a:r>
            <a:r>
              <a:rPr sz="2400" dirty="0">
                <a:solidFill>
                  <a:srgbClr val="404040"/>
                </a:solidFill>
                <a:latin typeface="Trebuchet MS"/>
                <a:cs typeface="Trebuchet MS"/>
              </a:rPr>
              <a:t>:</a:t>
            </a:r>
            <a:r>
              <a:rPr sz="2400" spc="-25" dirty="0">
                <a:solidFill>
                  <a:srgbClr val="404040"/>
                </a:solidFill>
                <a:latin typeface="Trebuchet MS"/>
                <a:cs typeface="Trebuchet MS"/>
              </a:rPr>
              <a:t> </a:t>
            </a:r>
            <a:r>
              <a:rPr sz="2400" dirty="0">
                <a:solidFill>
                  <a:srgbClr val="404040"/>
                </a:solidFill>
                <a:latin typeface="Trebuchet MS"/>
                <a:cs typeface="Trebuchet MS"/>
              </a:rPr>
              <a:t>painful,</a:t>
            </a:r>
            <a:r>
              <a:rPr sz="2400" spc="-65" dirty="0">
                <a:solidFill>
                  <a:srgbClr val="404040"/>
                </a:solidFill>
                <a:latin typeface="Trebuchet MS"/>
                <a:cs typeface="Trebuchet MS"/>
              </a:rPr>
              <a:t> </a:t>
            </a:r>
            <a:r>
              <a:rPr sz="2400" dirty="0">
                <a:solidFill>
                  <a:srgbClr val="404040"/>
                </a:solidFill>
                <a:latin typeface="Trebuchet MS"/>
                <a:cs typeface="Trebuchet MS"/>
              </a:rPr>
              <a:t>nodular</a:t>
            </a:r>
            <a:r>
              <a:rPr sz="2400" spc="-65" dirty="0">
                <a:solidFill>
                  <a:srgbClr val="404040"/>
                </a:solidFill>
                <a:latin typeface="Trebuchet MS"/>
                <a:cs typeface="Trebuchet MS"/>
              </a:rPr>
              <a:t> </a:t>
            </a:r>
            <a:r>
              <a:rPr sz="2400" dirty="0">
                <a:solidFill>
                  <a:srgbClr val="404040"/>
                </a:solidFill>
                <a:latin typeface="Trebuchet MS"/>
                <a:cs typeface="Trebuchet MS"/>
              </a:rPr>
              <a:t>lesion,10%</a:t>
            </a:r>
            <a:r>
              <a:rPr sz="2400" spc="-25" dirty="0">
                <a:solidFill>
                  <a:srgbClr val="404040"/>
                </a:solidFill>
                <a:latin typeface="Trebuchet MS"/>
                <a:cs typeface="Trebuchet MS"/>
              </a:rPr>
              <a:t> </a:t>
            </a:r>
            <a:r>
              <a:rPr sz="2400" dirty="0">
                <a:solidFill>
                  <a:srgbClr val="404040"/>
                </a:solidFill>
                <a:latin typeface="Trebuchet MS"/>
                <a:cs typeface="Trebuchet MS"/>
              </a:rPr>
              <a:t>to</a:t>
            </a:r>
            <a:r>
              <a:rPr sz="2400" spc="-40" dirty="0">
                <a:solidFill>
                  <a:srgbClr val="404040"/>
                </a:solidFill>
                <a:latin typeface="Trebuchet MS"/>
                <a:cs typeface="Trebuchet MS"/>
              </a:rPr>
              <a:t> </a:t>
            </a:r>
            <a:r>
              <a:rPr sz="2400" dirty="0">
                <a:solidFill>
                  <a:srgbClr val="404040"/>
                </a:solidFill>
                <a:latin typeface="Trebuchet MS"/>
                <a:cs typeface="Trebuchet MS"/>
              </a:rPr>
              <a:t>25%</a:t>
            </a:r>
            <a:r>
              <a:rPr sz="2400" spc="-30" dirty="0">
                <a:solidFill>
                  <a:srgbClr val="404040"/>
                </a:solidFill>
                <a:latin typeface="Trebuchet MS"/>
                <a:cs typeface="Trebuchet MS"/>
              </a:rPr>
              <a:t> </a:t>
            </a:r>
            <a:r>
              <a:rPr sz="2400" dirty="0">
                <a:solidFill>
                  <a:srgbClr val="404040"/>
                </a:solidFill>
                <a:latin typeface="Trebuchet MS"/>
                <a:cs typeface="Trebuchet MS"/>
              </a:rPr>
              <a:t>cases,</a:t>
            </a:r>
            <a:r>
              <a:rPr sz="2400" spc="-40" dirty="0">
                <a:solidFill>
                  <a:srgbClr val="404040"/>
                </a:solidFill>
                <a:latin typeface="Trebuchet MS"/>
                <a:cs typeface="Trebuchet MS"/>
              </a:rPr>
              <a:t> </a:t>
            </a:r>
            <a:r>
              <a:rPr sz="2400" spc="-25" dirty="0">
                <a:solidFill>
                  <a:srgbClr val="404040"/>
                </a:solidFill>
                <a:latin typeface="Trebuchet MS"/>
                <a:cs typeface="Trebuchet MS"/>
              </a:rPr>
              <a:t>not </a:t>
            </a:r>
            <a:r>
              <a:rPr sz="2400" dirty="0">
                <a:solidFill>
                  <a:srgbClr val="404040"/>
                </a:solidFill>
                <a:latin typeface="Trebuchet MS"/>
                <a:cs typeface="Trebuchet MS"/>
              </a:rPr>
              <a:t>specific</a:t>
            </a:r>
            <a:r>
              <a:rPr sz="2400" spc="-90" dirty="0">
                <a:solidFill>
                  <a:srgbClr val="404040"/>
                </a:solidFill>
                <a:latin typeface="Trebuchet MS"/>
                <a:cs typeface="Trebuchet MS"/>
              </a:rPr>
              <a:t> </a:t>
            </a:r>
            <a:r>
              <a:rPr sz="2400" dirty="0">
                <a:solidFill>
                  <a:srgbClr val="404040"/>
                </a:solidFill>
                <a:latin typeface="Trebuchet MS"/>
                <a:cs typeface="Trebuchet MS"/>
              </a:rPr>
              <a:t>for</a:t>
            </a:r>
            <a:r>
              <a:rPr sz="2400" spc="-45" dirty="0">
                <a:solidFill>
                  <a:srgbClr val="404040"/>
                </a:solidFill>
                <a:latin typeface="Trebuchet MS"/>
                <a:cs typeface="Trebuchet MS"/>
              </a:rPr>
              <a:t> </a:t>
            </a:r>
            <a:r>
              <a:rPr sz="2400" spc="-25" dirty="0">
                <a:solidFill>
                  <a:srgbClr val="404040"/>
                </a:solidFill>
                <a:latin typeface="Trebuchet MS"/>
                <a:cs typeface="Trebuchet MS"/>
              </a:rPr>
              <a:t>IE</a:t>
            </a:r>
            <a:endParaRPr sz="2400">
              <a:latin typeface="Trebuchet MS"/>
              <a:cs typeface="Trebuchet MS"/>
            </a:endParaRPr>
          </a:p>
          <a:p>
            <a:pPr marL="356870" marR="5080" indent="-344805">
              <a:lnSpc>
                <a:spcPct val="90000"/>
              </a:lnSpc>
              <a:spcBef>
                <a:spcPts val="950"/>
              </a:spcBef>
              <a:buClr>
                <a:srgbClr val="EB3C9F"/>
              </a:buClr>
              <a:buSzPct val="79166"/>
              <a:buFont typeface="Wingdings"/>
              <a:buChar char=""/>
              <a:tabLst>
                <a:tab pos="356870" algn="l"/>
              </a:tabLst>
            </a:pPr>
            <a:r>
              <a:rPr sz="2400" b="1" u="sng" dirty="0">
                <a:solidFill>
                  <a:srgbClr val="404040"/>
                </a:solidFill>
                <a:uFill>
                  <a:solidFill>
                    <a:srgbClr val="404040"/>
                  </a:solidFill>
                </a:uFill>
                <a:latin typeface="Trebuchet MS"/>
                <a:cs typeface="Trebuchet MS"/>
              </a:rPr>
              <a:t>Roth</a:t>
            </a:r>
            <a:r>
              <a:rPr sz="2400" b="1" u="sng" spc="-50" dirty="0">
                <a:solidFill>
                  <a:srgbClr val="404040"/>
                </a:solidFill>
                <a:uFill>
                  <a:solidFill>
                    <a:srgbClr val="404040"/>
                  </a:solidFill>
                </a:uFill>
                <a:latin typeface="Trebuchet MS"/>
                <a:cs typeface="Trebuchet MS"/>
              </a:rPr>
              <a:t> </a:t>
            </a:r>
            <a:r>
              <a:rPr sz="2400" b="1" u="sng" dirty="0">
                <a:solidFill>
                  <a:srgbClr val="404040"/>
                </a:solidFill>
                <a:uFill>
                  <a:solidFill>
                    <a:srgbClr val="404040"/>
                  </a:solidFill>
                </a:uFill>
                <a:latin typeface="Trebuchet MS"/>
                <a:cs typeface="Trebuchet MS"/>
              </a:rPr>
              <a:t>spots</a:t>
            </a:r>
            <a:r>
              <a:rPr sz="2400" b="1" u="sng" spc="-35" dirty="0">
                <a:solidFill>
                  <a:srgbClr val="404040"/>
                </a:solidFill>
                <a:uFill>
                  <a:solidFill>
                    <a:srgbClr val="404040"/>
                  </a:solidFill>
                </a:uFill>
                <a:latin typeface="Trebuchet MS"/>
                <a:cs typeface="Trebuchet MS"/>
              </a:rPr>
              <a:t> </a:t>
            </a:r>
            <a:r>
              <a:rPr sz="2400" dirty="0">
                <a:solidFill>
                  <a:srgbClr val="404040"/>
                </a:solidFill>
                <a:latin typeface="Trebuchet MS"/>
                <a:cs typeface="Trebuchet MS"/>
              </a:rPr>
              <a:t>are</a:t>
            </a:r>
            <a:r>
              <a:rPr sz="2400" spc="-30" dirty="0">
                <a:solidFill>
                  <a:srgbClr val="404040"/>
                </a:solidFill>
                <a:latin typeface="Trebuchet MS"/>
                <a:cs typeface="Trebuchet MS"/>
              </a:rPr>
              <a:t> </a:t>
            </a:r>
            <a:r>
              <a:rPr sz="2400" dirty="0">
                <a:solidFill>
                  <a:srgbClr val="404040"/>
                </a:solidFill>
                <a:latin typeface="Trebuchet MS"/>
                <a:cs typeface="Trebuchet MS"/>
              </a:rPr>
              <a:t>oval,</a:t>
            </a:r>
            <a:r>
              <a:rPr sz="2400" spc="-40" dirty="0">
                <a:solidFill>
                  <a:srgbClr val="404040"/>
                </a:solidFill>
                <a:latin typeface="Trebuchet MS"/>
                <a:cs typeface="Trebuchet MS"/>
              </a:rPr>
              <a:t> </a:t>
            </a:r>
            <a:r>
              <a:rPr sz="2400" dirty="0">
                <a:solidFill>
                  <a:srgbClr val="404040"/>
                </a:solidFill>
                <a:latin typeface="Trebuchet MS"/>
                <a:cs typeface="Trebuchet MS"/>
              </a:rPr>
              <a:t>pale,</a:t>
            </a:r>
            <a:r>
              <a:rPr sz="2400" spc="-45" dirty="0">
                <a:solidFill>
                  <a:srgbClr val="404040"/>
                </a:solidFill>
                <a:latin typeface="Trebuchet MS"/>
                <a:cs typeface="Trebuchet MS"/>
              </a:rPr>
              <a:t> </a:t>
            </a:r>
            <a:r>
              <a:rPr sz="2400" dirty="0">
                <a:solidFill>
                  <a:srgbClr val="404040"/>
                </a:solidFill>
                <a:latin typeface="Trebuchet MS"/>
                <a:cs typeface="Trebuchet MS"/>
              </a:rPr>
              <a:t>retinal</a:t>
            </a:r>
            <a:r>
              <a:rPr sz="2400" spc="-75" dirty="0">
                <a:solidFill>
                  <a:srgbClr val="404040"/>
                </a:solidFill>
                <a:latin typeface="Trebuchet MS"/>
                <a:cs typeface="Trebuchet MS"/>
              </a:rPr>
              <a:t> </a:t>
            </a:r>
            <a:r>
              <a:rPr sz="2400" dirty="0">
                <a:solidFill>
                  <a:srgbClr val="404040"/>
                </a:solidFill>
                <a:latin typeface="Trebuchet MS"/>
                <a:cs typeface="Trebuchet MS"/>
              </a:rPr>
              <a:t>lesions</a:t>
            </a:r>
            <a:r>
              <a:rPr sz="2400" spc="-30" dirty="0">
                <a:solidFill>
                  <a:srgbClr val="404040"/>
                </a:solidFill>
                <a:latin typeface="Trebuchet MS"/>
                <a:cs typeface="Trebuchet MS"/>
              </a:rPr>
              <a:t> </a:t>
            </a:r>
            <a:r>
              <a:rPr sz="2400" dirty="0">
                <a:solidFill>
                  <a:srgbClr val="404040"/>
                </a:solidFill>
                <a:latin typeface="Trebuchet MS"/>
                <a:cs typeface="Trebuchet MS"/>
              </a:rPr>
              <a:t>surrounded</a:t>
            </a:r>
            <a:r>
              <a:rPr sz="2400" spc="-65" dirty="0">
                <a:solidFill>
                  <a:srgbClr val="404040"/>
                </a:solidFill>
                <a:latin typeface="Trebuchet MS"/>
                <a:cs typeface="Trebuchet MS"/>
              </a:rPr>
              <a:t> </a:t>
            </a:r>
            <a:r>
              <a:rPr sz="2400" spc="-25" dirty="0">
                <a:solidFill>
                  <a:srgbClr val="404040"/>
                </a:solidFill>
                <a:latin typeface="Trebuchet MS"/>
                <a:cs typeface="Trebuchet MS"/>
              </a:rPr>
              <a:t>by </a:t>
            </a:r>
            <a:r>
              <a:rPr sz="2400" dirty="0">
                <a:solidFill>
                  <a:srgbClr val="404040"/>
                </a:solidFill>
                <a:latin typeface="Trebuchet MS"/>
                <a:cs typeface="Trebuchet MS"/>
              </a:rPr>
              <a:t>hemorrhage</a:t>
            </a:r>
            <a:r>
              <a:rPr sz="2400" spc="-95" dirty="0">
                <a:solidFill>
                  <a:srgbClr val="404040"/>
                </a:solidFill>
                <a:latin typeface="Trebuchet MS"/>
                <a:cs typeface="Trebuchet MS"/>
              </a:rPr>
              <a:t> </a:t>
            </a:r>
            <a:r>
              <a:rPr sz="2400" dirty="0">
                <a:solidFill>
                  <a:srgbClr val="404040"/>
                </a:solidFill>
                <a:latin typeface="Trebuchet MS"/>
                <a:cs typeface="Trebuchet MS"/>
              </a:rPr>
              <a:t>and</a:t>
            </a:r>
            <a:r>
              <a:rPr sz="2400" spc="-65" dirty="0">
                <a:solidFill>
                  <a:srgbClr val="404040"/>
                </a:solidFill>
                <a:latin typeface="Trebuchet MS"/>
                <a:cs typeface="Trebuchet MS"/>
              </a:rPr>
              <a:t> </a:t>
            </a:r>
            <a:r>
              <a:rPr sz="2400" dirty="0">
                <a:solidFill>
                  <a:srgbClr val="404040"/>
                </a:solidFill>
                <a:latin typeface="Trebuchet MS"/>
                <a:cs typeface="Trebuchet MS"/>
              </a:rPr>
              <a:t>usually</a:t>
            </a:r>
            <a:r>
              <a:rPr sz="2400" spc="-10" dirty="0">
                <a:solidFill>
                  <a:srgbClr val="404040"/>
                </a:solidFill>
                <a:latin typeface="Trebuchet MS"/>
                <a:cs typeface="Trebuchet MS"/>
              </a:rPr>
              <a:t> </a:t>
            </a:r>
            <a:r>
              <a:rPr sz="2400" dirty="0">
                <a:solidFill>
                  <a:srgbClr val="404040"/>
                </a:solidFill>
                <a:latin typeface="Trebuchet MS"/>
                <a:cs typeface="Trebuchet MS"/>
              </a:rPr>
              <a:t>are</a:t>
            </a:r>
            <a:r>
              <a:rPr sz="2400" spc="-35" dirty="0">
                <a:solidFill>
                  <a:srgbClr val="404040"/>
                </a:solidFill>
                <a:latin typeface="Trebuchet MS"/>
                <a:cs typeface="Trebuchet MS"/>
              </a:rPr>
              <a:t> </a:t>
            </a:r>
            <a:r>
              <a:rPr sz="2400" dirty="0">
                <a:solidFill>
                  <a:srgbClr val="404040"/>
                </a:solidFill>
                <a:latin typeface="Trebuchet MS"/>
                <a:cs typeface="Trebuchet MS"/>
              </a:rPr>
              <a:t>located</a:t>
            </a:r>
            <a:r>
              <a:rPr sz="2400" spc="-90" dirty="0">
                <a:solidFill>
                  <a:srgbClr val="404040"/>
                </a:solidFill>
                <a:latin typeface="Trebuchet MS"/>
                <a:cs typeface="Trebuchet MS"/>
              </a:rPr>
              <a:t> </a:t>
            </a:r>
            <a:r>
              <a:rPr sz="2400" dirty="0">
                <a:solidFill>
                  <a:srgbClr val="404040"/>
                </a:solidFill>
                <a:latin typeface="Trebuchet MS"/>
                <a:cs typeface="Trebuchet MS"/>
              </a:rPr>
              <a:t>near</a:t>
            </a:r>
            <a:r>
              <a:rPr sz="2400" spc="-65" dirty="0">
                <a:solidFill>
                  <a:srgbClr val="404040"/>
                </a:solidFill>
                <a:latin typeface="Trebuchet MS"/>
                <a:cs typeface="Trebuchet MS"/>
              </a:rPr>
              <a:t> </a:t>
            </a:r>
            <a:r>
              <a:rPr sz="2400" dirty="0">
                <a:solidFill>
                  <a:srgbClr val="404040"/>
                </a:solidFill>
                <a:latin typeface="Trebuchet MS"/>
                <a:cs typeface="Trebuchet MS"/>
              </a:rPr>
              <a:t>the</a:t>
            </a:r>
            <a:r>
              <a:rPr sz="2400" spc="-40" dirty="0">
                <a:solidFill>
                  <a:srgbClr val="404040"/>
                </a:solidFill>
                <a:latin typeface="Trebuchet MS"/>
                <a:cs typeface="Trebuchet MS"/>
              </a:rPr>
              <a:t> </a:t>
            </a:r>
            <a:r>
              <a:rPr sz="2400" dirty="0">
                <a:solidFill>
                  <a:srgbClr val="404040"/>
                </a:solidFill>
                <a:latin typeface="Trebuchet MS"/>
                <a:cs typeface="Trebuchet MS"/>
              </a:rPr>
              <a:t>optic</a:t>
            </a:r>
            <a:r>
              <a:rPr sz="2400" spc="-85" dirty="0">
                <a:solidFill>
                  <a:srgbClr val="404040"/>
                </a:solidFill>
                <a:latin typeface="Trebuchet MS"/>
                <a:cs typeface="Trebuchet MS"/>
              </a:rPr>
              <a:t> </a:t>
            </a:r>
            <a:r>
              <a:rPr sz="2400" dirty="0">
                <a:solidFill>
                  <a:srgbClr val="404040"/>
                </a:solidFill>
                <a:latin typeface="Trebuchet MS"/>
                <a:cs typeface="Trebuchet MS"/>
              </a:rPr>
              <a:t>disk,</a:t>
            </a:r>
            <a:r>
              <a:rPr sz="2400" spc="-20" dirty="0">
                <a:solidFill>
                  <a:srgbClr val="404040"/>
                </a:solidFill>
                <a:latin typeface="Trebuchet MS"/>
                <a:cs typeface="Trebuchet MS"/>
              </a:rPr>
              <a:t> </a:t>
            </a:r>
            <a:r>
              <a:rPr sz="2400" spc="-10" dirty="0">
                <a:solidFill>
                  <a:srgbClr val="404040"/>
                </a:solidFill>
                <a:latin typeface="Trebuchet MS"/>
                <a:cs typeface="Trebuchet MS"/>
              </a:rPr>
              <a:t>occur </a:t>
            </a:r>
            <a:r>
              <a:rPr sz="2400" dirty="0">
                <a:solidFill>
                  <a:srgbClr val="404040"/>
                </a:solidFill>
                <a:latin typeface="Trebuchet MS"/>
                <a:cs typeface="Trebuchet MS"/>
              </a:rPr>
              <a:t>in</a:t>
            </a:r>
            <a:r>
              <a:rPr sz="2400" spc="-15" dirty="0">
                <a:solidFill>
                  <a:srgbClr val="404040"/>
                </a:solidFill>
                <a:latin typeface="Trebuchet MS"/>
                <a:cs typeface="Trebuchet MS"/>
              </a:rPr>
              <a:t> </a:t>
            </a:r>
            <a:r>
              <a:rPr sz="2400" dirty="0">
                <a:solidFill>
                  <a:srgbClr val="404040"/>
                </a:solidFill>
                <a:latin typeface="Trebuchet MS"/>
                <a:cs typeface="Trebuchet MS"/>
              </a:rPr>
              <a:t>&lt;</a:t>
            </a:r>
            <a:r>
              <a:rPr sz="2400" spc="-30" dirty="0">
                <a:solidFill>
                  <a:srgbClr val="404040"/>
                </a:solidFill>
                <a:latin typeface="Trebuchet MS"/>
                <a:cs typeface="Trebuchet MS"/>
              </a:rPr>
              <a:t> </a:t>
            </a:r>
            <a:r>
              <a:rPr sz="2400" dirty="0">
                <a:solidFill>
                  <a:srgbClr val="404040"/>
                </a:solidFill>
                <a:latin typeface="Trebuchet MS"/>
                <a:cs typeface="Trebuchet MS"/>
              </a:rPr>
              <a:t>5%</a:t>
            </a:r>
            <a:r>
              <a:rPr sz="2400" spc="5" dirty="0">
                <a:solidFill>
                  <a:srgbClr val="404040"/>
                </a:solidFill>
                <a:latin typeface="Trebuchet MS"/>
                <a:cs typeface="Trebuchet MS"/>
              </a:rPr>
              <a:t> </a:t>
            </a:r>
            <a:r>
              <a:rPr sz="2400" dirty="0">
                <a:solidFill>
                  <a:srgbClr val="404040"/>
                </a:solidFill>
                <a:latin typeface="Trebuchet MS"/>
                <a:cs typeface="Trebuchet MS"/>
              </a:rPr>
              <a:t>of</a:t>
            </a:r>
            <a:r>
              <a:rPr sz="2400" spc="-10" dirty="0">
                <a:solidFill>
                  <a:srgbClr val="404040"/>
                </a:solidFill>
                <a:latin typeface="Trebuchet MS"/>
                <a:cs typeface="Trebuchet MS"/>
              </a:rPr>
              <a:t> </a:t>
            </a:r>
            <a:r>
              <a:rPr sz="2400" dirty="0">
                <a:solidFill>
                  <a:srgbClr val="404040"/>
                </a:solidFill>
                <a:latin typeface="Trebuchet MS"/>
                <a:cs typeface="Trebuchet MS"/>
              </a:rPr>
              <a:t>patients</a:t>
            </a:r>
            <a:r>
              <a:rPr sz="2400" spc="-75" dirty="0">
                <a:solidFill>
                  <a:srgbClr val="404040"/>
                </a:solidFill>
                <a:latin typeface="Trebuchet MS"/>
                <a:cs typeface="Trebuchet MS"/>
              </a:rPr>
              <a:t> </a:t>
            </a:r>
            <a:r>
              <a:rPr sz="2400" dirty="0">
                <a:solidFill>
                  <a:srgbClr val="404040"/>
                </a:solidFill>
                <a:latin typeface="Trebuchet MS"/>
                <a:cs typeface="Trebuchet MS"/>
              </a:rPr>
              <a:t>of</a:t>
            </a:r>
            <a:r>
              <a:rPr sz="2400" spc="-10" dirty="0">
                <a:solidFill>
                  <a:srgbClr val="404040"/>
                </a:solidFill>
                <a:latin typeface="Trebuchet MS"/>
                <a:cs typeface="Trebuchet MS"/>
              </a:rPr>
              <a:t> </a:t>
            </a:r>
            <a:r>
              <a:rPr sz="2400" spc="-35" dirty="0">
                <a:solidFill>
                  <a:srgbClr val="404040"/>
                </a:solidFill>
                <a:latin typeface="Trebuchet MS"/>
                <a:cs typeface="Trebuchet MS"/>
              </a:rPr>
              <a:t>IE</a:t>
            </a:r>
            <a:endParaRPr sz="2400">
              <a:latin typeface="Trebuchet MS"/>
              <a:cs typeface="Trebuchet MS"/>
            </a:endParaRPr>
          </a:p>
        </p:txBody>
      </p:sp>
      <p:sp>
        <p:nvSpPr>
          <p:cNvPr id="4" name="object 4"/>
          <p:cNvSpPr txBox="1"/>
          <p:nvPr/>
        </p:nvSpPr>
        <p:spPr>
          <a:xfrm>
            <a:off x="240664" y="27709"/>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Vertical</a:t>
            </a:r>
            <a:endParaRPr sz="1800" dirty="0">
              <a:latin typeface="Times New Roman"/>
              <a:cs typeface="Times New Roman"/>
            </a:endParaRPr>
          </a:p>
        </p:txBody>
      </p:sp>
      <p:sp>
        <p:nvSpPr>
          <p:cNvPr id="6" name="TextBox 5"/>
          <p:cNvSpPr txBox="1"/>
          <p:nvPr/>
        </p:nvSpPr>
        <p:spPr>
          <a:xfrm>
            <a:off x="6629400" y="27709"/>
            <a:ext cx="19050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Medicine</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050024" cy="6553200"/>
          </a:xfrm>
          <a:prstGeom prst="rect">
            <a:avLst/>
          </a:prstGeom>
        </p:spPr>
      </p:pic>
      <p:sp>
        <p:nvSpPr>
          <p:cNvPr id="3" name="object 3"/>
          <p:cNvSpPr txBox="1"/>
          <p:nvPr/>
        </p:nvSpPr>
        <p:spPr>
          <a:xfrm>
            <a:off x="7228078" y="3152343"/>
            <a:ext cx="1628139" cy="3319145"/>
          </a:xfrm>
          <a:prstGeom prst="rect">
            <a:avLst/>
          </a:prstGeom>
        </p:spPr>
        <p:txBody>
          <a:bodyPr vert="horz" wrap="square" lIns="0" tIns="12700" rIns="0" bIns="0" rtlCol="0">
            <a:spAutoFit/>
          </a:bodyPr>
          <a:lstStyle/>
          <a:p>
            <a:pPr marL="12700" marR="5080">
              <a:lnSpc>
                <a:spcPct val="100000"/>
              </a:lnSpc>
              <a:spcBef>
                <a:spcPts val="100"/>
              </a:spcBef>
            </a:pPr>
            <a:r>
              <a:rPr sz="2400" b="1" u="sng" spc="-275" dirty="0">
                <a:uFill>
                  <a:solidFill>
                    <a:srgbClr val="000000"/>
                  </a:solidFill>
                </a:uFill>
                <a:latin typeface="Arial"/>
                <a:cs typeface="Arial"/>
              </a:rPr>
              <a:t>Janeway</a:t>
            </a:r>
            <a:r>
              <a:rPr sz="2400" b="1" spc="-275" dirty="0">
                <a:latin typeface="Arial"/>
                <a:cs typeface="Arial"/>
              </a:rPr>
              <a:t> </a:t>
            </a:r>
            <a:r>
              <a:rPr sz="2400" b="1" u="sng" spc="-85" dirty="0">
                <a:uFill>
                  <a:solidFill>
                    <a:srgbClr val="000000"/>
                  </a:solidFill>
                </a:uFill>
                <a:latin typeface="Arial"/>
                <a:cs typeface="Arial"/>
              </a:rPr>
              <a:t>lesions</a:t>
            </a:r>
            <a:r>
              <a:rPr sz="2400" b="1" spc="-85" dirty="0">
                <a:latin typeface="Arial"/>
                <a:cs typeface="Arial"/>
              </a:rPr>
              <a:t> </a:t>
            </a:r>
            <a:r>
              <a:rPr sz="2400" spc="-125" dirty="0">
                <a:latin typeface="Arial MT"/>
                <a:cs typeface="Arial MT"/>
              </a:rPr>
              <a:t>Nontender </a:t>
            </a:r>
            <a:r>
              <a:rPr sz="2400" spc="-210" dirty="0">
                <a:latin typeface="Arial MT"/>
                <a:cs typeface="Arial MT"/>
              </a:rPr>
              <a:t>erythematous, </a:t>
            </a:r>
            <a:r>
              <a:rPr sz="2400" spc="-220" dirty="0">
                <a:latin typeface="Arial MT"/>
                <a:cs typeface="Arial MT"/>
              </a:rPr>
              <a:t>haemorrhagic, </a:t>
            </a:r>
            <a:r>
              <a:rPr sz="2400" spc="-210" dirty="0">
                <a:latin typeface="Arial MT"/>
                <a:cs typeface="Arial MT"/>
              </a:rPr>
              <a:t>or</a:t>
            </a:r>
            <a:r>
              <a:rPr sz="2400" spc="-105" dirty="0">
                <a:latin typeface="Arial MT"/>
                <a:cs typeface="Arial MT"/>
              </a:rPr>
              <a:t> </a:t>
            </a:r>
            <a:r>
              <a:rPr sz="2400" spc="-80" dirty="0">
                <a:latin typeface="Arial MT"/>
                <a:cs typeface="Arial MT"/>
              </a:rPr>
              <a:t>pustular </a:t>
            </a:r>
            <a:r>
              <a:rPr sz="2400" spc="-204" dirty="0">
                <a:latin typeface="Arial MT"/>
                <a:cs typeface="Arial MT"/>
              </a:rPr>
              <a:t>lesions</a:t>
            </a:r>
            <a:r>
              <a:rPr sz="2400" spc="-110" dirty="0">
                <a:latin typeface="Arial MT"/>
                <a:cs typeface="Arial MT"/>
              </a:rPr>
              <a:t> </a:t>
            </a:r>
            <a:r>
              <a:rPr sz="2400" spc="-20" dirty="0">
                <a:latin typeface="Arial MT"/>
                <a:cs typeface="Arial MT"/>
              </a:rPr>
              <a:t>often </a:t>
            </a:r>
            <a:r>
              <a:rPr sz="2400" spc="-254" dirty="0">
                <a:latin typeface="Arial MT"/>
                <a:cs typeface="Arial MT"/>
              </a:rPr>
              <a:t>on</a:t>
            </a:r>
            <a:r>
              <a:rPr sz="2400" spc="-95" dirty="0">
                <a:latin typeface="Arial MT"/>
                <a:cs typeface="Arial MT"/>
              </a:rPr>
              <a:t> </a:t>
            </a:r>
            <a:r>
              <a:rPr sz="2400" spc="-250" dirty="0">
                <a:latin typeface="Arial MT"/>
                <a:cs typeface="Arial MT"/>
              </a:rPr>
              <a:t>palms</a:t>
            </a:r>
            <a:r>
              <a:rPr sz="2400" spc="-100" dirty="0">
                <a:latin typeface="Arial MT"/>
                <a:cs typeface="Arial MT"/>
              </a:rPr>
              <a:t> </a:t>
            </a:r>
            <a:r>
              <a:rPr sz="2400" spc="-25" dirty="0">
                <a:latin typeface="Arial MT"/>
                <a:cs typeface="Arial MT"/>
              </a:rPr>
              <a:t>or </a:t>
            </a:r>
            <a:r>
              <a:rPr sz="2400" spc="-40" dirty="0">
                <a:latin typeface="Arial MT"/>
                <a:cs typeface="Arial MT"/>
              </a:rPr>
              <a:t>soles.</a:t>
            </a:r>
            <a:endParaRPr sz="2400">
              <a:latin typeface="Arial MT"/>
              <a:cs typeface="Arial MT"/>
            </a:endParaRPr>
          </a:p>
        </p:txBody>
      </p:sp>
      <p:sp>
        <p:nvSpPr>
          <p:cNvPr id="4" name="object 4"/>
          <p:cNvSpPr txBox="1">
            <a:spLocks noGrp="1"/>
          </p:cNvSpPr>
          <p:nvPr>
            <p:ph type="title"/>
          </p:nvPr>
        </p:nvSpPr>
        <p:spPr>
          <a:xfrm>
            <a:off x="7618821" y="152400"/>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000000"/>
                </a:solidFill>
                <a:latin typeface="Times New Roman"/>
                <a:cs typeface="Times New Roman"/>
              </a:rPr>
              <a:t>Vertical</a:t>
            </a:r>
            <a:endParaRPr sz="1800" dirty="0">
              <a:latin typeface="Times New Roman"/>
              <a:cs typeface="Times New Roman"/>
            </a:endParaRPr>
          </a:p>
        </p:txBody>
      </p:sp>
      <p:sp>
        <p:nvSpPr>
          <p:cNvPr id="5" name="object 5"/>
          <p:cNvSpPr txBox="1"/>
          <p:nvPr/>
        </p:nvSpPr>
        <p:spPr>
          <a:xfrm>
            <a:off x="6713727" y="1676400"/>
            <a:ext cx="2142490" cy="1142620"/>
          </a:xfrm>
          <a:prstGeom prst="rect">
            <a:avLst/>
          </a:prstGeom>
        </p:spPr>
        <p:txBody>
          <a:bodyPr vert="horz" wrap="square" lIns="0" tIns="34290" rIns="0" bIns="0" rtlCol="0">
            <a:spAutoFit/>
          </a:bodyPr>
          <a:lstStyle/>
          <a:p>
            <a:pPr marL="485140" marR="5080">
              <a:lnSpc>
                <a:spcPct val="100000"/>
              </a:lnSpc>
              <a:spcBef>
                <a:spcPts val="229"/>
              </a:spcBef>
            </a:pPr>
            <a:r>
              <a:rPr sz="2400" b="1" u="sng" spc="-220" dirty="0" err="1" smtClean="0">
                <a:uFill>
                  <a:solidFill>
                    <a:srgbClr val="000000"/>
                  </a:solidFill>
                </a:uFill>
                <a:latin typeface="Arial"/>
                <a:cs typeface="Arial"/>
              </a:rPr>
              <a:t>Oslers</a:t>
            </a:r>
            <a:r>
              <a:rPr sz="2400" b="1" u="sng" spc="-220" dirty="0" smtClean="0">
                <a:uFill>
                  <a:solidFill>
                    <a:srgbClr val="000000"/>
                  </a:solidFill>
                </a:uFill>
                <a:latin typeface="Arial"/>
                <a:cs typeface="Arial"/>
              </a:rPr>
              <a:t>’</a:t>
            </a:r>
            <a:r>
              <a:rPr sz="2400" b="1" u="sng" spc="-185" dirty="0" smtClean="0">
                <a:uFill>
                  <a:solidFill>
                    <a:srgbClr val="000000"/>
                  </a:solidFill>
                </a:uFill>
                <a:latin typeface="Arial"/>
                <a:cs typeface="Arial"/>
              </a:rPr>
              <a:t> </a:t>
            </a:r>
            <a:r>
              <a:rPr sz="2400" b="1" u="sng" spc="-270" dirty="0" smtClean="0">
                <a:uFill>
                  <a:solidFill>
                    <a:srgbClr val="000000"/>
                  </a:solidFill>
                </a:uFill>
                <a:latin typeface="Arial"/>
                <a:cs typeface="Arial"/>
              </a:rPr>
              <a:t>nodes</a:t>
            </a:r>
            <a:r>
              <a:rPr sz="2400" b="1" spc="-270" dirty="0" smtClean="0">
                <a:latin typeface="Arial"/>
                <a:cs typeface="Arial"/>
              </a:rPr>
              <a:t> </a:t>
            </a:r>
            <a:r>
              <a:rPr sz="2400" spc="-270" dirty="0" smtClean="0">
                <a:latin typeface="Arial MT"/>
                <a:cs typeface="Arial MT"/>
              </a:rPr>
              <a:t>Tender,</a:t>
            </a:r>
            <a:r>
              <a:rPr sz="2400" spc="-110" dirty="0" smtClean="0">
                <a:latin typeface="Arial MT"/>
                <a:cs typeface="Arial MT"/>
              </a:rPr>
              <a:t> </a:t>
            </a:r>
            <a:r>
              <a:rPr sz="2400" spc="-25" dirty="0" smtClean="0">
                <a:latin typeface="Arial MT"/>
                <a:cs typeface="Arial MT"/>
              </a:rPr>
              <a:t>s/c </a:t>
            </a:r>
            <a:r>
              <a:rPr sz="2400" spc="-90" dirty="0" smtClean="0">
                <a:latin typeface="Arial MT"/>
                <a:cs typeface="Arial MT"/>
              </a:rPr>
              <a:t>nodules</a:t>
            </a:r>
            <a:endParaRPr sz="2400" dirty="0">
              <a:latin typeface="Arial MT"/>
              <a:cs typeface="Arial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319" y="49784"/>
            <a:ext cx="2888615" cy="574040"/>
          </a:xfrm>
          <a:prstGeom prst="rect">
            <a:avLst/>
          </a:prstGeom>
        </p:spPr>
        <p:txBody>
          <a:bodyPr vert="horz" wrap="square" lIns="0" tIns="12700" rIns="0" bIns="0" rtlCol="0">
            <a:spAutoFit/>
          </a:bodyPr>
          <a:lstStyle/>
          <a:p>
            <a:pPr marL="12700">
              <a:lnSpc>
                <a:spcPct val="100000"/>
              </a:lnSpc>
              <a:spcBef>
                <a:spcPts val="100"/>
              </a:spcBef>
            </a:pPr>
            <a:r>
              <a:rPr b="1" dirty="0">
                <a:solidFill>
                  <a:srgbClr val="FFC000"/>
                </a:solidFill>
                <a:latin typeface="Trebuchet MS"/>
                <a:cs typeface="Trebuchet MS"/>
              </a:rPr>
              <a:t>Lab </a:t>
            </a:r>
            <a:r>
              <a:rPr b="1" spc="-10" dirty="0">
                <a:solidFill>
                  <a:srgbClr val="FFC000"/>
                </a:solidFill>
                <a:latin typeface="Trebuchet MS"/>
                <a:cs typeface="Trebuchet MS"/>
              </a:rPr>
              <a:t>Diagnosis</a:t>
            </a:r>
          </a:p>
        </p:txBody>
      </p:sp>
      <p:sp>
        <p:nvSpPr>
          <p:cNvPr id="3" name="object 3"/>
          <p:cNvSpPr txBox="1"/>
          <p:nvPr/>
        </p:nvSpPr>
        <p:spPr>
          <a:xfrm>
            <a:off x="315264" y="602549"/>
            <a:ext cx="8548370" cy="6182360"/>
          </a:xfrm>
          <a:prstGeom prst="rect">
            <a:avLst/>
          </a:prstGeom>
        </p:spPr>
        <p:txBody>
          <a:bodyPr vert="horz" wrap="square" lIns="0" tIns="140970" rIns="0" bIns="0" rtlCol="0">
            <a:spAutoFit/>
          </a:bodyPr>
          <a:lstStyle/>
          <a:p>
            <a:pPr marL="287020" indent="-274320">
              <a:lnSpc>
                <a:spcPct val="100000"/>
              </a:lnSpc>
              <a:spcBef>
                <a:spcPts val="1110"/>
              </a:spcBef>
              <a:buClr>
                <a:srgbClr val="E65230"/>
              </a:buClr>
              <a:buSzPct val="79166"/>
              <a:buFont typeface="Segoe UI Symbol"/>
              <a:buChar char="⚫"/>
              <a:tabLst>
                <a:tab pos="287020" algn="l"/>
              </a:tabLst>
            </a:pPr>
            <a:r>
              <a:rPr sz="2400" b="1" dirty="0">
                <a:solidFill>
                  <a:srgbClr val="FFC000"/>
                </a:solidFill>
                <a:latin typeface="Trebuchet MS"/>
                <a:cs typeface="Trebuchet MS"/>
              </a:rPr>
              <a:t>Non-</a:t>
            </a:r>
            <a:r>
              <a:rPr sz="2400" b="1" spc="-10" dirty="0">
                <a:solidFill>
                  <a:srgbClr val="FFC000"/>
                </a:solidFill>
                <a:latin typeface="Trebuchet MS"/>
                <a:cs typeface="Trebuchet MS"/>
              </a:rPr>
              <a:t>Specific</a:t>
            </a:r>
            <a:endParaRPr sz="2400">
              <a:latin typeface="Trebuchet MS"/>
              <a:cs typeface="Trebuchet MS"/>
            </a:endParaRPr>
          </a:p>
          <a:p>
            <a:pPr marL="652780" lvl="1" indent="-247015">
              <a:lnSpc>
                <a:spcPct val="100000"/>
              </a:lnSpc>
              <a:spcBef>
                <a:spcPts val="1010"/>
              </a:spcBef>
              <a:buClr>
                <a:srgbClr val="EB3C9F"/>
              </a:buClr>
              <a:buSzPct val="79166"/>
              <a:buFont typeface="Segoe UI Symbol"/>
              <a:buChar char="⚫"/>
              <a:tabLst>
                <a:tab pos="652780" algn="l"/>
              </a:tabLst>
            </a:pPr>
            <a:r>
              <a:rPr sz="2400" dirty="0">
                <a:solidFill>
                  <a:srgbClr val="404040"/>
                </a:solidFill>
                <a:latin typeface="Trebuchet MS"/>
                <a:cs typeface="Trebuchet MS"/>
              </a:rPr>
              <a:t>ESR</a:t>
            </a:r>
            <a:r>
              <a:rPr sz="2400" spc="-70" dirty="0">
                <a:solidFill>
                  <a:srgbClr val="404040"/>
                </a:solidFill>
                <a:latin typeface="Trebuchet MS"/>
                <a:cs typeface="Trebuchet MS"/>
              </a:rPr>
              <a:t> </a:t>
            </a:r>
            <a:r>
              <a:rPr sz="2400" spc="-10" dirty="0">
                <a:solidFill>
                  <a:srgbClr val="404040"/>
                </a:solidFill>
                <a:latin typeface="Trebuchet MS"/>
                <a:cs typeface="Trebuchet MS"/>
              </a:rPr>
              <a:t>increased,</a:t>
            </a:r>
            <a:r>
              <a:rPr sz="2400" spc="-170" dirty="0">
                <a:solidFill>
                  <a:srgbClr val="404040"/>
                </a:solidFill>
                <a:latin typeface="Trebuchet MS"/>
                <a:cs typeface="Trebuchet MS"/>
              </a:rPr>
              <a:t> </a:t>
            </a:r>
            <a:r>
              <a:rPr sz="2400" dirty="0">
                <a:solidFill>
                  <a:srgbClr val="404040"/>
                </a:solidFill>
                <a:latin typeface="Trebuchet MS"/>
                <a:cs typeface="Trebuchet MS"/>
              </a:rPr>
              <a:t>Anemia,</a:t>
            </a:r>
            <a:r>
              <a:rPr sz="2400" spc="-80" dirty="0">
                <a:solidFill>
                  <a:srgbClr val="404040"/>
                </a:solidFill>
                <a:latin typeface="Trebuchet MS"/>
                <a:cs typeface="Trebuchet MS"/>
              </a:rPr>
              <a:t> </a:t>
            </a:r>
            <a:r>
              <a:rPr sz="2400" dirty="0">
                <a:solidFill>
                  <a:srgbClr val="404040"/>
                </a:solidFill>
                <a:latin typeface="Trebuchet MS"/>
                <a:cs typeface="Trebuchet MS"/>
              </a:rPr>
              <a:t>Leukocytosis,</a:t>
            </a:r>
            <a:r>
              <a:rPr sz="2400" spc="-85" dirty="0">
                <a:solidFill>
                  <a:srgbClr val="404040"/>
                </a:solidFill>
                <a:latin typeface="Trebuchet MS"/>
                <a:cs typeface="Trebuchet MS"/>
              </a:rPr>
              <a:t> </a:t>
            </a:r>
            <a:r>
              <a:rPr sz="2400" spc="-10" dirty="0">
                <a:solidFill>
                  <a:srgbClr val="404040"/>
                </a:solidFill>
                <a:latin typeface="Trebuchet MS"/>
                <a:cs typeface="Trebuchet MS"/>
              </a:rPr>
              <a:t>Thrombocytopenia,</a:t>
            </a:r>
            <a:endParaRPr sz="2400">
              <a:latin typeface="Trebuchet MS"/>
              <a:cs typeface="Trebuchet MS"/>
            </a:endParaRPr>
          </a:p>
          <a:p>
            <a:pPr marL="652780">
              <a:lnSpc>
                <a:spcPct val="100000"/>
              </a:lnSpc>
            </a:pPr>
            <a:r>
              <a:rPr sz="2400" dirty="0">
                <a:solidFill>
                  <a:srgbClr val="404040"/>
                </a:solidFill>
                <a:latin typeface="Trebuchet MS"/>
                <a:cs typeface="Trebuchet MS"/>
              </a:rPr>
              <a:t>RA</a:t>
            </a:r>
            <a:r>
              <a:rPr sz="2400" spc="-135" dirty="0">
                <a:solidFill>
                  <a:srgbClr val="404040"/>
                </a:solidFill>
                <a:latin typeface="Trebuchet MS"/>
                <a:cs typeface="Trebuchet MS"/>
              </a:rPr>
              <a:t> </a:t>
            </a:r>
            <a:r>
              <a:rPr sz="2400" dirty="0">
                <a:solidFill>
                  <a:srgbClr val="404040"/>
                </a:solidFill>
                <a:latin typeface="Trebuchet MS"/>
                <a:cs typeface="Trebuchet MS"/>
              </a:rPr>
              <a:t>+ in</a:t>
            </a:r>
            <a:r>
              <a:rPr sz="2400" spc="-30" dirty="0">
                <a:solidFill>
                  <a:srgbClr val="404040"/>
                </a:solidFill>
                <a:latin typeface="Trebuchet MS"/>
                <a:cs typeface="Trebuchet MS"/>
              </a:rPr>
              <a:t> </a:t>
            </a:r>
            <a:r>
              <a:rPr sz="2400" spc="-20" dirty="0">
                <a:solidFill>
                  <a:srgbClr val="404040"/>
                </a:solidFill>
                <a:latin typeface="Trebuchet MS"/>
                <a:cs typeface="Trebuchet MS"/>
              </a:rPr>
              <a:t>40-</a:t>
            </a:r>
            <a:r>
              <a:rPr sz="2400" spc="-25" dirty="0">
                <a:solidFill>
                  <a:srgbClr val="404040"/>
                </a:solidFill>
                <a:latin typeface="Trebuchet MS"/>
                <a:cs typeface="Trebuchet MS"/>
              </a:rPr>
              <a:t>50%</a:t>
            </a:r>
            <a:endParaRPr sz="2400">
              <a:latin typeface="Trebuchet MS"/>
              <a:cs typeface="Trebuchet MS"/>
            </a:endParaRPr>
          </a:p>
          <a:p>
            <a:pPr marL="653415" lvl="1" indent="-247650">
              <a:lnSpc>
                <a:spcPct val="100000"/>
              </a:lnSpc>
              <a:spcBef>
                <a:spcPts val="985"/>
              </a:spcBef>
              <a:buClr>
                <a:srgbClr val="EB3C9F"/>
              </a:buClr>
              <a:buSzPct val="79166"/>
              <a:buFont typeface="Segoe UI Symbol"/>
              <a:buChar char="⚫"/>
              <a:tabLst>
                <a:tab pos="653415" algn="l"/>
              </a:tabLst>
            </a:pPr>
            <a:r>
              <a:rPr sz="2400" spc="-10" dirty="0">
                <a:solidFill>
                  <a:srgbClr val="404040"/>
                </a:solidFill>
                <a:latin typeface="Trebuchet MS"/>
                <a:cs typeface="Trebuchet MS"/>
              </a:rPr>
              <a:t>C-Reactive</a:t>
            </a:r>
            <a:r>
              <a:rPr sz="2400" spc="-120" dirty="0">
                <a:solidFill>
                  <a:srgbClr val="404040"/>
                </a:solidFill>
                <a:latin typeface="Trebuchet MS"/>
                <a:cs typeface="Trebuchet MS"/>
              </a:rPr>
              <a:t> </a:t>
            </a:r>
            <a:r>
              <a:rPr sz="2400" spc="-10" dirty="0">
                <a:solidFill>
                  <a:srgbClr val="404040"/>
                </a:solidFill>
                <a:latin typeface="Trebuchet MS"/>
                <a:cs typeface="Trebuchet MS"/>
              </a:rPr>
              <a:t>Protein</a:t>
            </a:r>
            <a:endParaRPr sz="2400">
              <a:latin typeface="Trebuchet MS"/>
              <a:cs typeface="Trebuchet MS"/>
            </a:endParaRPr>
          </a:p>
          <a:p>
            <a:pPr marL="652780" lvl="1" indent="-247015">
              <a:lnSpc>
                <a:spcPct val="100000"/>
              </a:lnSpc>
              <a:spcBef>
                <a:spcPts val="1010"/>
              </a:spcBef>
              <a:buClr>
                <a:srgbClr val="EB3C9F"/>
              </a:buClr>
              <a:buSzPct val="79166"/>
              <a:buFont typeface="Segoe UI Symbol"/>
              <a:buChar char="⚫"/>
              <a:tabLst>
                <a:tab pos="652780" algn="l"/>
              </a:tabLst>
            </a:pPr>
            <a:r>
              <a:rPr sz="2400" dirty="0">
                <a:solidFill>
                  <a:srgbClr val="404040"/>
                </a:solidFill>
                <a:latin typeface="Trebuchet MS"/>
                <a:cs typeface="Trebuchet MS"/>
              </a:rPr>
              <a:t>Haematuria,</a:t>
            </a:r>
            <a:r>
              <a:rPr sz="2400" spc="-125" dirty="0">
                <a:solidFill>
                  <a:srgbClr val="404040"/>
                </a:solidFill>
                <a:latin typeface="Trebuchet MS"/>
                <a:cs typeface="Trebuchet MS"/>
              </a:rPr>
              <a:t> </a:t>
            </a:r>
            <a:r>
              <a:rPr sz="2400" spc="-10" dirty="0">
                <a:solidFill>
                  <a:srgbClr val="404040"/>
                </a:solidFill>
                <a:latin typeface="Trebuchet MS"/>
                <a:cs typeface="Trebuchet MS"/>
              </a:rPr>
              <a:t>Proteinuria</a:t>
            </a:r>
            <a:endParaRPr sz="2400">
              <a:latin typeface="Trebuchet MS"/>
              <a:cs typeface="Trebuchet MS"/>
            </a:endParaRPr>
          </a:p>
          <a:p>
            <a:pPr marL="287020" indent="-274320">
              <a:lnSpc>
                <a:spcPct val="100000"/>
              </a:lnSpc>
              <a:spcBef>
                <a:spcPts val="1010"/>
              </a:spcBef>
              <a:buClr>
                <a:srgbClr val="E65230"/>
              </a:buClr>
              <a:buSzPct val="79166"/>
              <a:buFont typeface="Segoe UI Symbol"/>
              <a:buChar char="⚫"/>
              <a:tabLst>
                <a:tab pos="287020" algn="l"/>
              </a:tabLst>
            </a:pPr>
            <a:r>
              <a:rPr sz="2400" b="1" spc="-10" dirty="0">
                <a:solidFill>
                  <a:srgbClr val="FFC000"/>
                </a:solidFill>
                <a:latin typeface="Trebuchet MS"/>
                <a:cs typeface="Trebuchet MS"/>
              </a:rPr>
              <a:t>Specific</a:t>
            </a:r>
            <a:endParaRPr sz="2400">
              <a:latin typeface="Trebuchet MS"/>
              <a:cs typeface="Trebuchet MS"/>
            </a:endParaRPr>
          </a:p>
          <a:p>
            <a:pPr marL="652780" marR="1133475" lvl="1" indent="-247015">
              <a:lnSpc>
                <a:spcPct val="100000"/>
              </a:lnSpc>
              <a:spcBef>
                <a:spcPts val="985"/>
              </a:spcBef>
              <a:buClr>
                <a:srgbClr val="EB3C9F"/>
              </a:buClr>
              <a:buSzPct val="79166"/>
              <a:buFont typeface="Segoe UI Symbol"/>
              <a:buChar char="⚫"/>
              <a:tabLst>
                <a:tab pos="652780" algn="l"/>
              </a:tabLst>
            </a:pPr>
            <a:r>
              <a:rPr sz="2400" dirty="0">
                <a:solidFill>
                  <a:srgbClr val="404040"/>
                </a:solidFill>
                <a:latin typeface="Trebuchet MS"/>
                <a:cs typeface="Trebuchet MS"/>
              </a:rPr>
              <a:t>Blood</a:t>
            </a:r>
            <a:r>
              <a:rPr sz="2400" spc="-25" dirty="0">
                <a:solidFill>
                  <a:srgbClr val="404040"/>
                </a:solidFill>
                <a:latin typeface="Trebuchet MS"/>
                <a:cs typeface="Trebuchet MS"/>
              </a:rPr>
              <a:t> </a:t>
            </a:r>
            <a:r>
              <a:rPr sz="2400" dirty="0">
                <a:solidFill>
                  <a:srgbClr val="404040"/>
                </a:solidFill>
                <a:latin typeface="Trebuchet MS"/>
                <a:cs typeface="Trebuchet MS"/>
              </a:rPr>
              <a:t>Culture</a:t>
            </a:r>
            <a:r>
              <a:rPr sz="2400" spc="-40" dirty="0">
                <a:solidFill>
                  <a:srgbClr val="404040"/>
                </a:solidFill>
                <a:latin typeface="Trebuchet MS"/>
                <a:cs typeface="Trebuchet MS"/>
              </a:rPr>
              <a:t> </a:t>
            </a:r>
            <a:r>
              <a:rPr sz="2400" spc="-10" dirty="0">
                <a:solidFill>
                  <a:srgbClr val="404040"/>
                </a:solidFill>
                <a:latin typeface="Trebuchet MS"/>
                <a:cs typeface="Trebuchet MS"/>
              </a:rPr>
              <a:t>(3-</a:t>
            </a:r>
            <a:r>
              <a:rPr sz="2400" dirty="0">
                <a:solidFill>
                  <a:srgbClr val="404040"/>
                </a:solidFill>
                <a:latin typeface="Trebuchet MS"/>
                <a:cs typeface="Trebuchet MS"/>
              </a:rPr>
              <a:t>4</a:t>
            </a:r>
            <a:r>
              <a:rPr sz="2400" spc="5" dirty="0">
                <a:solidFill>
                  <a:srgbClr val="404040"/>
                </a:solidFill>
                <a:latin typeface="Trebuchet MS"/>
                <a:cs typeface="Trebuchet MS"/>
              </a:rPr>
              <a:t> </a:t>
            </a:r>
            <a:r>
              <a:rPr sz="2400" spc="-10" dirty="0">
                <a:solidFill>
                  <a:srgbClr val="404040"/>
                </a:solidFill>
                <a:latin typeface="Trebuchet MS"/>
                <a:cs typeface="Trebuchet MS"/>
              </a:rPr>
              <a:t>times-</a:t>
            </a:r>
            <a:r>
              <a:rPr sz="2400" dirty="0">
                <a:solidFill>
                  <a:srgbClr val="404040"/>
                </a:solidFill>
                <a:latin typeface="Trebuchet MS"/>
                <a:cs typeface="Trebuchet MS"/>
              </a:rPr>
              <a:t>1</a:t>
            </a:r>
            <a:r>
              <a:rPr sz="2400" spc="-35" dirty="0">
                <a:solidFill>
                  <a:srgbClr val="404040"/>
                </a:solidFill>
                <a:latin typeface="Trebuchet MS"/>
                <a:cs typeface="Trebuchet MS"/>
              </a:rPr>
              <a:t> </a:t>
            </a:r>
            <a:r>
              <a:rPr sz="2400" dirty="0">
                <a:solidFill>
                  <a:srgbClr val="404040"/>
                </a:solidFill>
                <a:latin typeface="Trebuchet MS"/>
                <a:cs typeface="Trebuchet MS"/>
              </a:rPr>
              <a:t>hr</a:t>
            </a:r>
            <a:r>
              <a:rPr sz="2400" spc="-20" dirty="0">
                <a:solidFill>
                  <a:srgbClr val="404040"/>
                </a:solidFill>
                <a:latin typeface="Trebuchet MS"/>
                <a:cs typeface="Trebuchet MS"/>
              </a:rPr>
              <a:t> </a:t>
            </a:r>
            <a:r>
              <a:rPr sz="2400" dirty="0">
                <a:solidFill>
                  <a:srgbClr val="404040"/>
                </a:solidFill>
                <a:latin typeface="Trebuchet MS"/>
                <a:cs typeface="Trebuchet MS"/>
              </a:rPr>
              <a:t>apart)</a:t>
            </a:r>
            <a:r>
              <a:rPr sz="2400" spc="-50" dirty="0">
                <a:solidFill>
                  <a:srgbClr val="404040"/>
                </a:solidFill>
                <a:latin typeface="Trebuchet MS"/>
                <a:cs typeface="Trebuchet MS"/>
              </a:rPr>
              <a:t> </a:t>
            </a:r>
            <a:r>
              <a:rPr sz="2400" spc="-10" dirty="0">
                <a:solidFill>
                  <a:srgbClr val="404040"/>
                </a:solidFill>
                <a:latin typeface="Trebuchet MS"/>
                <a:cs typeface="Trebuchet MS"/>
              </a:rPr>
              <a:t>-</a:t>
            </a:r>
            <a:r>
              <a:rPr sz="2400" dirty="0">
                <a:solidFill>
                  <a:srgbClr val="404040"/>
                </a:solidFill>
                <a:latin typeface="Trebuchet MS"/>
                <a:cs typeface="Trebuchet MS"/>
              </a:rPr>
              <a:t>&gt;</a:t>
            </a:r>
            <a:r>
              <a:rPr sz="2400" spc="-20" dirty="0">
                <a:solidFill>
                  <a:srgbClr val="404040"/>
                </a:solidFill>
                <a:latin typeface="Trebuchet MS"/>
                <a:cs typeface="Trebuchet MS"/>
              </a:rPr>
              <a:t> </a:t>
            </a:r>
            <a:r>
              <a:rPr sz="2400" spc="-10" dirty="0">
                <a:solidFill>
                  <a:srgbClr val="404040"/>
                </a:solidFill>
                <a:latin typeface="Trebuchet MS"/>
                <a:cs typeface="Trebuchet MS"/>
              </a:rPr>
              <a:t>prolonged incubation</a:t>
            </a:r>
            <a:endParaRPr sz="2400">
              <a:latin typeface="Trebuchet MS"/>
              <a:cs typeface="Trebuchet MS"/>
            </a:endParaRPr>
          </a:p>
          <a:p>
            <a:pPr marL="652780" lvl="1" indent="-247015">
              <a:lnSpc>
                <a:spcPct val="100000"/>
              </a:lnSpc>
              <a:spcBef>
                <a:spcPts val="1010"/>
              </a:spcBef>
              <a:buClr>
                <a:srgbClr val="EB3C9F"/>
              </a:buClr>
              <a:buSzPct val="79166"/>
              <a:buFont typeface="Segoe UI Symbol"/>
              <a:buChar char="⚫"/>
              <a:tabLst>
                <a:tab pos="652780" algn="l"/>
              </a:tabLst>
            </a:pPr>
            <a:r>
              <a:rPr sz="2400" dirty="0">
                <a:solidFill>
                  <a:srgbClr val="404040"/>
                </a:solidFill>
                <a:latin typeface="Trebuchet MS"/>
                <a:cs typeface="Trebuchet MS"/>
              </a:rPr>
              <a:t>Serological</a:t>
            </a:r>
            <a:r>
              <a:rPr sz="2400" spc="-110" dirty="0">
                <a:solidFill>
                  <a:srgbClr val="404040"/>
                </a:solidFill>
                <a:latin typeface="Trebuchet MS"/>
                <a:cs typeface="Trebuchet MS"/>
              </a:rPr>
              <a:t> </a:t>
            </a:r>
            <a:r>
              <a:rPr sz="2400" dirty="0">
                <a:solidFill>
                  <a:srgbClr val="404040"/>
                </a:solidFill>
                <a:latin typeface="Trebuchet MS"/>
                <a:cs typeface="Trebuchet MS"/>
              </a:rPr>
              <a:t>diagnosis</a:t>
            </a:r>
            <a:r>
              <a:rPr sz="2400" spc="-80" dirty="0">
                <a:solidFill>
                  <a:srgbClr val="404040"/>
                </a:solidFill>
                <a:latin typeface="Trebuchet MS"/>
                <a:cs typeface="Trebuchet MS"/>
              </a:rPr>
              <a:t> </a:t>
            </a:r>
            <a:r>
              <a:rPr sz="2400" dirty="0">
                <a:solidFill>
                  <a:srgbClr val="404040"/>
                </a:solidFill>
                <a:latin typeface="Trebuchet MS"/>
                <a:cs typeface="Trebuchet MS"/>
              </a:rPr>
              <a:t>(e.g.</a:t>
            </a:r>
            <a:r>
              <a:rPr sz="2400" spc="-55" dirty="0">
                <a:solidFill>
                  <a:srgbClr val="404040"/>
                </a:solidFill>
                <a:latin typeface="Trebuchet MS"/>
                <a:cs typeface="Trebuchet MS"/>
              </a:rPr>
              <a:t> </a:t>
            </a:r>
            <a:r>
              <a:rPr sz="2400" dirty="0">
                <a:solidFill>
                  <a:srgbClr val="404040"/>
                </a:solidFill>
                <a:latin typeface="Trebuchet MS"/>
                <a:cs typeface="Trebuchet MS"/>
              </a:rPr>
              <a:t>Q-</a:t>
            </a:r>
            <a:r>
              <a:rPr sz="2400" spc="-50" dirty="0">
                <a:solidFill>
                  <a:srgbClr val="404040"/>
                </a:solidFill>
                <a:latin typeface="Trebuchet MS"/>
                <a:cs typeface="Trebuchet MS"/>
              </a:rPr>
              <a:t>fever,</a:t>
            </a:r>
            <a:r>
              <a:rPr sz="2400" spc="-90" dirty="0">
                <a:solidFill>
                  <a:srgbClr val="404040"/>
                </a:solidFill>
                <a:latin typeface="Trebuchet MS"/>
                <a:cs typeface="Trebuchet MS"/>
              </a:rPr>
              <a:t> </a:t>
            </a:r>
            <a:r>
              <a:rPr sz="2400" dirty="0">
                <a:solidFill>
                  <a:srgbClr val="404040"/>
                </a:solidFill>
                <a:latin typeface="Trebuchet MS"/>
                <a:cs typeface="Trebuchet MS"/>
              </a:rPr>
              <a:t>chlamydia,</a:t>
            </a:r>
            <a:r>
              <a:rPr sz="2400" spc="-100" dirty="0">
                <a:solidFill>
                  <a:srgbClr val="404040"/>
                </a:solidFill>
                <a:latin typeface="Trebuchet MS"/>
                <a:cs typeface="Trebuchet MS"/>
              </a:rPr>
              <a:t> </a:t>
            </a:r>
            <a:r>
              <a:rPr sz="2400" spc="-20" dirty="0">
                <a:solidFill>
                  <a:srgbClr val="404040"/>
                </a:solidFill>
                <a:latin typeface="Trebuchet MS"/>
                <a:cs typeface="Trebuchet MS"/>
              </a:rPr>
              <a:t>etc)</a:t>
            </a:r>
            <a:endParaRPr sz="2400">
              <a:latin typeface="Trebuchet MS"/>
              <a:cs typeface="Trebuchet MS"/>
            </a:endParaRPr>
          </a:p>
          <a:p>
            <a:pPr marL="652780" lvl="1" indent="-247015">
              <a:lnSpc>
                <a:spcPct val="100000"/>
              </a:lnSpc>
              <a:spcBef>
                <a:spcPts val="1010"/>
              </a:spcBef>
              <a:buClr>
                <a:srgbClr val="EB3C9F"/>
              </a:buClr>
              <a:buSzPct val="79166"/>
              <a:buFont typeface="Segoe UI Symbol"/>
              <a:buChar char="⚫"/>
              <a:tabLst>
                <a:tab pos="652780" algn="l"/>
              </a:tabLst>
            </a:pPr>
            <a:r>
              <a:rPr sz="2400" dirty="0">
                <a:solidFill>
                  <a:srgbClr val="404040"/>
                </a:solidFill>
                <a:latin typeface="Trebuchet MS"/>
                <a:cs typeface="Trebuchet MS"/>
              </a:rPr>
              <a:t>CSF</a:t>
            </a:r>
            <a:r>
              <a:rPr sz="2400" spc="-35" dirty="0">
                <a:solidFill>
                  <a:srgbClr val="404040"/>
                </a:solidFill>
                <a:latin typeface="Trebuchet MS"/>
                <a:cs typeface="Trebuchet MS"/>
              </a:rPr>
              <a:t> </a:t>
            </a:r>
            <a:r>
              <a:rPr sz="2400" spc="-10" dirty="0">
                <a:solidFill>
                  <a:srgbClr val="404040"/>
                </a:solidFill>
                <a:latin typeface="Trebuchet MS"/>
                <a:cs typeface="Trebuchet MS"/>
              </a:rPr>
              <a:t>Culture</a:t>
            </a:r>
            <a:endParaRPr sz="2400">
              <a:latin typeface="Trebuchet MS"/>
              <a:cs typeface="Trebuchet MS"/>
            </a:endParaRPr>
          </a:p>
          <a:p>
            <a:pPr marL="653415" lvl="1" indent="-247650">
              <a:lnSpc>
                <a:spcPct val="100000"/>
              </a:lnSpc>
              <a:spcBef>
                <a:spcPts val="985"/>
              </a:spcBef>
              <a:buClr>
                <a:srgbClr val="EB3C9F"/>
              </a:buClr>
              <a:buSzPct val="79166"/>
              <a:buFont typeface="Segoe UI Symbol"/>
              <a:buChar char="⚫"/>
              <a:tabLst>
                <a:tab pos="653415" algn="l"/>
              </a:tabLst>
            </a:pPr>
            <a:r>
              <a:rPr sz="2400" dirty="0">
                <a:solidFill>
                  <a:srgbClr val="404040"/>
                </a:solidFill>
                <a:latin typeface="Trebuchet MS"/>
                <a:cs typeface="Trebuchet MS"/>
              </a:rPr>
              <a:t>Molecular</a:t>
            </a:r>
            <a:r>
              <a:rPr sz="2400" spc="-50" dirty="0">
                <a:solidFill>
                  <a:srgbClr val="404040"/>
                </a:solidFill>
                <a:latin typeface="Trebuchet MS"/>
                <a:cs typeface="Trebuchet MS"/>
              </a:rPr>
              <a:t> </a:t>
            </a:r>
            <a:r>
              <a:rPr sz="2400" spc="-10" dirty="0">
                <a:solidFill>
                  <a:srgbClr val="404040"/>
                </a:solidFill>
                <a:latin typeface="Trebuchet MS"/>
                <a:cs typeface="Trebuchet MS"/>
              </a:rPr>
              <a:t>diagnosis</a:t>
            </a:r>
            <a:endParaRPr sz="2400">
              <a:latin typeface="Trebuchet MS"/>
              <a:cs typeface="Trebuchet MS"/>
            </a:endParaRPr>
          </a:p>
          <a:p>
            <a:pPr marL="652780" lvl="1" indent="-247015">
              <a:lnSpc>
                <a:spcPct val="100000"/>
              </a:lnSpc>
              <a:spcBef>
                <a:spcPts val="1010"/>
              </a:spcBef>
              <a:buClr>
                <a:srgbClr val="EB3C9F"/>
              </a:buClr>
              <a:buSzPct val="79166"/>
              <a:buFont typeface="Segoe UI Symbol"/>
              <a:buChar char="⚫"/>
              <a:tabLst>
                <a:tab pos="652780" algn="l"/>
              </a:tabLst>
            </a:pPr>
            <a:r>
              <a:rPr sz="2400" spc="-10" dirty="0">
                <a:solidFill>
                  <a:srgbClr val="404040"/>
                </a:solidFill>
                <a:latin typeface="Trebuchet MS"/>
                <a:cs typeface="Trebuchet MS"/>
              </a:rPr>
              <a:t>Echocardiography:</a:t>
            </a:r>
            <a:r>
              <a:rPr sz="2400" spc="-70" dirty="0">
                <a:solidFill>
                  <a:srgbClr val="404040"/>
                </a:solidFill>
                <a:latin typeface="Trebuchet MS"/>
                <a:cs typeface="Trebuchet MS"/>
              </a:rPr>
              <a:t> </a:t>
            </a:r>
            <a:r>
              <a:rPr sz="2400" dirty="0">
                <a:solidFill>
                  <a:srgbClr val="404040"/>
                </a:solidFill>
                <a:latin typeface="Trebuchet MS"/>
                <a:cs typeface="Trebuchet MS"/>
              </a:rPr>
              <a:t>TTE,</a:t>
            </a:r>
            <a:r>
              <a:rPr sz="2400" spc="-45" dirty="0">
                <a:solidFill>
                  <a:srgbClr val="404040"/>
                </a:solidFill>
                <a:latin typeface="Trebuchet MS"/>
                <a:cs typeface="Trebuchet MS"/>
              </a:rPr>
              <a:t> </a:t>
            </a:r>
            <a:r>
              <a:rPr sz="2400" spc="-25" dirty="0">
                <a:solidFill>
                  <a:srgbClr val="404040"/>
                </a:solidFill>
                <a:latin typeface="Trebuchet MS"/>
                <a:cs typeface="Trebuchet MS"/>
              </a:rPr>
              <a:t>TOE</a:t>
            </a:r>
            <a:endParaRPr sz="2400">
              <a:latin typeface="Trebuchet MS"/>
              <a:cs typeface="Trebuchet MS"/>
            </a:endParaRPr>
          </a:p>
          <a:p>
            <a:pPr marL="652780" lvl="1" indent="-247015">
              <a:lnSpc>
                <a:spcPct val="100000"/>
              </a:lnSpc>
              <a:spcBef>
                <a:spcPts val="1010"/>
              </a:spcBef>
              <a:buClr>
                <a:srgbClr val="EB3C9F"/>
              </a:buClr>
              <a:buSzPct val="79166"/>
              <a:buFont typeface="Segoe UI Symbol"/>
              <a:buChar char="⚫"/>
              <a:tabLst>
                <a:tab pos="652780" algn="l"/>
              </a:tabLst>
            </a:pPr>
            <a:r>
              <a:rPr sz="2400" spc="-25" dirty="0">
                <a:solidFill>
                  <a:srgbClr val="404040"/>
                </a:solidFill>
                <a:latin typeface="Trebuchet MS"/>
                <a:cs typeface="Trebuchet MS"/>
              </a:rPr>
              <a:t>ECG</a:t>
            </a:r>
            <a:endParaRPr sz="2400">
              <a:latin typeface="Trebuchet MS"/>
              <a:cs typeface="Trebuchet MS"/>
            </a:endParaRPr>
          </a:p>
        </p:txBody>
      </p:sp>
      <p:sp>
        <p:nvSpPr>
          <p:cNvPr id="4" name="object 4"/>
          <p:cNvSpPr txBox="1"/>
          <p:nvPr/>
        </p:nvSpPr>
        <p:spPr>
          <a:xfrm>
            <a:off x="3509009" y="23571"/>
            <a:ext cx="471805"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Times New Roman"/>
                <a:cs typeface="Times New Roman"/>
              </a:rPr>
              <a:t>Core</a:t>
            </a:r>
            <a:endParaRPr sz="1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4B88-3C67-405B-9BAC-9E72A3DF636E}"/>
              </a:ext>
            </a:extLst>
          </p:cNvPr>
          <p:cNvSpPr>
            <a:spLocks noGrp="1"/>
          </p:cNvSpPr>
          <p:nvPr>
            <p:ph type="ctrTitle"/>
          </p:nvPr>
        </p:nvSpPr>
        <p:spPr>
          <a:xfrm>
            <a:off x="879264" y="1303317"/>
            <a:ext cx="7772400" cy="1676400"/>
          </a:xfrm>
        </p:spPr>
        <p:txBody>
          <a:bodyPr>
            <a:noAutofit/>
          </a:bodyPr>
          <a:lstStyle/>
          <a:p>
            <a:pPr>
              <a:defRPr/>
            </a:pPr>
            <a:r>
              <a:rPr lang="en-US" sz="3200" dirty="0">
                <a:solidFill>
                  <a:schemeClr val="tx1"/>
                </a:solidFill>
              </a:rPr>
              <a:t>CVS &amp;Respiration MODULE</a:t>
            </a:r>
            <a:r>
              <a:rPr lang="en-GB" sz="3200" dirty="0">
                <a:solidFill>
                  <a:schemeClr val="tx1"/>
                </a:solidFill>
              </a:rPr>
              <a:t> _VII</a:t>
            </a:r>
            <a:r>
              <a:rPr lang="en-US" sz="3200" dirty="0">
                <a:solidFill>
                  <a:schemeClr val="tx1"/>
                </a:solidFill>
              </a:rPr>
              <a:t/>
            </a:r>
            <a:br>
              <a:rPr lang="en-US" sz="3200" dirty="0">
                <a:solidFill>
                  <a:schemeClr val="tx1"/>
                </a:solidFill>
              </a:rPr>
            </a:br>
            <a:r>
              <a:rPr lang="en-US" sz="3200" b="1" spc="-10" dirty="0">
                <a:solidFill>
                  <a:schemeClr val="tx1"/>
                </a:solidFill>
                <a:cs typeface="Trebuchet MS"/>
              </a:rPr>
              <a:t>Infective Endocarditis</a:t>
            </a:r>
            <a:endParaRPr lang="en-US" altLang="en-US" sz="3200" dirty="0">
              <a:solidFill>
                <a:schemeClr val="tx1"/>
              </a:solidFill>
              <a:latin typeface="+mn-lt"/>
            </a:endParaRPr>
          </a:p>
        </p:txBody>
      </p:sp>
      <p:sp>
        <p:nvSpPr>
          <p:cNvPr id="11267" name="Subtitle 2"/>
          <p:cNvSpPr>
            <a:spLocks noGrp="1"/>
          </p:cNvSpPr>
          <p:nvPr>
            <p:ph type="subTitle" idx="1"/>
          </p:nvPr>
        </p:nvSpPr>
        <p:spPr>
          <a:xfrm>
            <a:off x="924650" y="3366598"/>
            <a:ext cx="8496300" cy="2006600"/>
          </a:xfrm>
        </p:spPr>
        <p:txBody>
          <a:bodyPr/>
          <a:lstStyle/>
          <a:p>
            <a:pPr marR="0" algn="l" eaLnBrk="1" hangingPunct="1"/>
            <a:r>
              <a:rPr lang="en-US" altLang="en-US" sz="1600" b="1" dirty="0" smtClean="0">
                <a:solidFill>
                  <a:schemeClr val="tx1"/>
                </a:solidFill>
              </a:rPr>
              <a:t>Dr. </a:t>
            </a:r>
            <a:r>
              <a:rPr lang="en-US" altLang="en-US" sz="1600" b="1" dirty="0" err="1" smtClean="0">
                <a:solidFill>
                  <a:schemeClr val="tx1"/>
                </a:solidFill>
              </a:rPr>
              <a:t>Mudassira</a:t>
            </a:r>
            <a:r>
              <a:rPr lang="en-US" altLang="en-US" sz="1600" b="1" dirty="0" smtClean="0">
                <a:solidFill>
                  <a:schemeClr val="tx1"/>
                </a:solidFill>
              </a:rPr>
              <a:t> </a:t>
            </a:r>
            <a:r>
              <a:rPr lang="en-US" altLang="en-US" sz="1600" b="1" dirty="0" err="1" smtClean="0">
                <a:solidFill>
                  <a:schemeClr val="tx1"/>
                </a:solidFill>
              </a:rPr>
              <a:t>Zahid</a:t>
            </a:r>
            <a:endParaRPr lang="en-US" altLang="en-US" sz="1600" b="1" dirty="0" smtClean="0">
              <a:solidFill>
                <a:schemeClr val="tx1"/>
              </a:solidFill>
            </a:endParaRPr>
          </a:p>
          <a:p>
            <a:pPr marR="0" algn="l" eaLnBrk="1" hangingPunct="1"/>
            <a:r>
              <a:rPr lang="en-US" altLang="en-US" sz="1600" b="1" dirty="0" smtClean="0">
                <a:solidFill>
                  <a:schemeClr val="tx1"/>
                </a:solidFill>
              </a:rPr>
              <a:t>Dr. Fatima-</a:t>
            </a:r>
            <a:r>
              <a:rPr lang="en-US" altLang="en-US" sz="1600" b="1" dirty="0" err="1" smtClean="0">
                <a:solidFill>
                  <a:schemeClr val="tx1"/>
                </a:solidFill>
              </a:rPr>
              <a:t>tuz</a:t>
            </a:r>
            <a:r>
              <a:rPr lang="en-US" altLang="en-US" sz="1600" b="1" dirty="0" smtClean="0">
                <a:solidFill>
                  <a:schemeClr val="tx1"/>
                </a:solidFill>
              </a:rPr>
              <a:t>-Zahra</a:t>
            </a:r>
          </a:p>
          <a:p>
            <a:pPr marR="0" algn="l" eaLnBrk="1" hangingPunct="1"/>
            <a:r>
              <a:rPr lang="en-US" altLang="en-US" sz="1600" b="1" dirty="0" smtClean="0">
                <a:solidFill>
                  <a:schemeClr val="tx1"/>
                </a:solidFill>
              </a:rPr>
              <a:t>MBBS, M.Phil. (</a:t>
            </a:r>
            <a:r>
              <a:rPr lang="en-US" altLang="en-US" sz="1600" b="1" dirty="0" err="1" smtClean="0">
                <a:solidFill>
                  <a:schemeClr val="tx1"/>
                </a:solidFill>
              </a:rPr>
              <a:t>Chem</a:t>
            </a:r>
            <a:r>
              <a:rPr lang="en-US" altLang="en-US" sz="1600" b="1" dirty="0" smtClean="0">
                <a:solidFill>
                  <a:schemeClr val="tx1"/>
                </a:solidFill>
              </a:rPr>
              <a:t>), FCPS(</a:t>
            </a:r>
            <a:r>
              <a:rPr lang="en-US" altLang="en-US" sz="1600" b="1" dirty="0" err="1" smtClean="0">
                <a:solidFill>
                  <a:schemeClr val="tx1"/>
                </a:solidFill>
              </a:rPr>
              <a:t>Chem</a:t>
            </a:r>
            <a:r>
              <a:rPr lang="en-US" altLang="en-US" sz="1600" b="1" dirty="0" smtClean="0">
                <a:solidFill>
                  <a:schemeClr val="tx1"/>
                </a:solidFill>
              </a:rPr>
              <a:t>), CHPE</a:t>
            </a:r>
          </a:p>
          <a:p>
            <a:pPr marR="0" algn="l" eaLnBrk="1" hangingPunct="1"/>
            <a:r>
              <a:rPr lang="en-US" altLang="en-US" sz="1600" b="1" dirty="0" smtClean="0">
                <a:solidFill>
                  <a:schemeClr val="tx1"/>
                </a:solidFill>
              </a:rPr>
              <a:t>Pathology Department, RMU </a:t>
            </a:r>
          </a:p>
          <a:p>
            <a:pPr marR="0" algn="l" eaLnBrk="1" hangingPunct="1"/>
            <a:r>
              <a:rPr lang="en-US" altLang="en-US" sz="1600" b="1" dirty="0" smtClean="0">
                <a:solidFill>
                  <a:schemeClr val="tx1"/>
                </a:solidFill>
              </a:rPr>
              <a:t>Assistant Professor Pathology</a:t>
            </a:r>
          </a:p>
        </p:txBody>
      </p:sp>
      <p:pic>
        <p:nvPicPr>
          <p:cNvPr id="11268" name="Picture 4"/>
          <p:cNvPicPr>
            <a:picLocks noChangeAspect="1"/>
          </p:cNvPicPr>
          <p:nvPr/>
        </p:nvPicPr>
        <p:blipFill>
          <a:blip r:embed="rId2">
            <a:extLst>
              <a:ext uri="{28A0092B-C50C-407E-A947-70E740481C1C}">
                <a14:useLocalDpi xmlns:a14="http://schemas.microsoft.com/office/drawing/2010/main" val="0"/>
              </a:ext>
            </a:extLst>
          </a:blip>
          <a:srcRect l="30566" t="3564" b="-32"/>
          <a:stretch>
            <a:fillRect/>
          </a:stretch>
        </p:blipFill>
        <p:spPr bwMode="auto">
          <a:xfrm>
            <a:off x="431596" y="280034"/>
            <a:ext cx="964609" cy="100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5867400" y="3345816"/>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2400" b="1" dirty="0">
                <a:solidFill>
                  <a:srgbClr val="000000"/>
                </a:solidFill>
                <a:latin typeface="Century Gothic" panose="020B0502020202020204" pitchFamily="34" charset="0"/>
              </a:rPr>
              <a:t>LGIS</a:t>
            </a:r>
            <a:endParaRPr lang="en-US" altLang="en-US" sz="1800" b="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37594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rPr>
              <a:t>Diagnosis:</a:t>
            </a:r>
            <a:r>
              <a:rPr b="1" spc="-65" dirty="0">
                <a:latin typeface="Trebuchet MS"/>
                <a:cs typeface="Trebuchet MS"/>
              </a:rPr>
              <a:t> </a:t>
            </a:r>
            <a:r>
              <a:rPr b="1" dirty="0">
                <a:latin typeface="Trebuchet MS"/>
                <a:cs typeface="Trebuchet MS"/>
              </a:rPr>
              <a:t>Duke</a:t>
            </a:r>
            <a:r>
              <a:rPr b="1" spc="-25" dirty="0">
                <a:latin typeface="Trebuchet MS"/>
                <a:cs typeface="Trebuchet MS"/>
              </a:rPr>
              <a:t> </a:t>
            </a:r>
            <a:r>
              <a:rPr b="1" spc="-10" dirty="0">
                <a:latin typeface="Trebuchet MS"/>
                <a:cs typeface="Trebuchet MS"/>
              </a:rPr>
              <a:t>Criteria</a:t>
            </a:r>
          </a:p>
        </p:txBody>
      </p:sp>
      <p:sp>
        <p:nvSpPr>
          <p:cNvPr id="3" name="object 3"/>
          <p:cNvSpPr txBox="1"/>
          <p:nvPr/>
        </p:nvSpPr>
        <p:spPr>
          <a:xfrm>
            <a:off x="536244" y="2082546"/>
            <a:ext cx="8000365" cy="3587115"/>
          </a:xfrm>
          <a:prstGeom prst="rect">
            <a:avLst/>
          </a:prstGeom>
        </p:spPr>
        <p:txBody>
          <a:bodyPr vert="horz" wrap="square" lIns="0" tIns="12700" rIns="0" bIns="0" rtlCol="0">
            <a:spAutoFit/>
          </a:bodyPr>
          <a:lstStyle/>
          <a:p>
            <a:pPr marL="356870" marR="5080" indent="-344805">
              <a:lnSpc>
                <a:spcPct val="100000"/>
              </a:lnSpc>
              <a:spcBef>
                <a:spcPts val="10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In</a:t>
            </a:r>
            <a:r>
              <a:rPr sz="2400" spc="-55" dirty="0">
                <a:solidFill>
                  <a:srgbClr val="404040"/>
                </a:solidFill>
                <a:latin typeface="Trebuchet MS"/>
                <a:cs typeface="Trebuchet MS"/>
              </a:rPr>
              <a:t> </a:t>
            </a:r>
            <a:r>
              <a:rPr sz="2400" dirty="0">
                <a:solidFill>
                  <a:srgbClr val="404040"/>
                </a:solidFill>
                <a:latin typeface="Trebuchet MS"/>
                <a:cs typeface="Trebuchet MS"/>
              </a:rPr>
              <a:t>1994</a:t>
            </a:r>
            <a:r>
              <a:rPr sz="2400" spc="-35" dirty="0">
                <a:solidFill>
                  <a:srgbClr val="404040"/>
                </a:solidFill>
                <a:latin typeface="Trebuchet MS"/>
                <a:cs typeface="Trebuchet MS"/>
              </a:rPr>
              <a:t> </a:t>
            </a:r>
            <a:r>
              <a:rPr sz="2400" dirty="0">
                <a:solidFill>
                  <a:srgbClr val="404040"/>
                </a:solidFill>
                <a:latin typeface="Trebuchet MS"/>
                <a:cs typeface="Trebuchet MS"/>
              </a:rPr>
              <a:t>a</a:t>
            </a:r>
            <a:r>
              <a:rPr sz="2400" spc="-55" dirty="0">
                <a:solidFill>
                  <a:srgbClr val="404040"/>
                </a:solidFill>
                <a:latin typeface="Trebuchet MS"/>
                <a:cs typeface="Trebuchet MS"/>
              </a:rPr>
              <a:t> </a:t>
            </a:r>
            <a:r>
              <a:rPr sz="2400" dirty="0">
                <a:solidFill>
                  <a:srgbClr val="404040"/>
                </a:solidFill>
                <a:latin typeface="Trebuchet MS"/>
                <a:cs typeface="Trebuchet MS"/>
              </a:rPr>
              <a:t>group</a:t>
            </a:r>
            <a:r>
              <a:rPr sz="2400" spc="-85" dirty="0">
                <a:solidFill>
                  <a:srgbClr val="404040"/>
                </a:solidFill>
                <a:latin typeface="Trebuchet MS"/>
                <a:cs typeface="Trebuchet MS"/>
              </a:rPr>
              <a:t> </a:t>
            </a:r>
            <a:r>
              <a:rPr sz="2400" dirty="0">
                <a:solidFill>
                  <a:srgbClr val="404040"/>
                </a:solidFill>
                <a:latin typeface="Trebuchet MS"/>
                <a:cs typeface="Trebuchet MS"/>
              </a:rPr>
              <a:t>at</a:t>
            </a:r>
            <a:r>
              <a:rPr sz="2400" spc="-60" dirty="0">
                <a:solidFill>
                  <a:srgbClr val="404040"/>
                </a:solidFill>
                <a:latin typeface="Trebuchet MS"/>
                <a:cs typeface="Trebuchet MS"/>
              </a:rPr>
              <a:t> </a:t>
            </a:r>
            <a:r>
              <a:rPr sz="2400" dirty="0">
                <a:solidFill>
                  <a:srgbClr val="404040"/>
                </a:solidFill>
                <a:latin typeface="Trebuchet MS"/>
                <a:cs typeface="Trebuchet MS"/>
              </a:rPr>
              <a:t>Duke</a:t>
            </a:r>
            <a:r>
              <a:rPr sz="2400" spc="-55" dirty="0">
                <a:solidFill>
                  <a:srgbClr val="404040"/>
                </a:solidFill>
                <a:latin typeface="Trebuchet MS"/>
                <a:cs typeface="Trebuchet MS"/>
              </a:rPr>
              <a:t> </a:t>
            </a:r>
            <a:r>
              <a:rPr sz="2400" dirty="0">
                <a:solidFill>
                  <a:srgbClr val="404040"/>
                </a:solidFill>
                <a:latin typeface="Trebuchet MS"/>
                <a:cs typeface="Trebuchet MS"/>
              </a:rPr>
              <a:t>University</a:t>
            </a:r>
            <a:r>
              <a:rPr sz="2400" spc="-70" dirty="0">
                <a:solidFill>
                  <a:srgbClr val="404040"/>
                </a:solidFill>
                <a:latin typeface="Trebuchet MS"/>
                <a:cs typeface="Trebuchet MS"/>
              </a:rPr>
              <a:t> </a:t>
            </a:r>
            <a:r>
              <a:rPr sz="2400" dirty="0">
                <a:solidFill>
                  <a:srgbClr val="404040"/>
                </a:solidFill>
                <a:latin typeface="Trebuchet MS"/>
                <a:cs typeface="Trebuchet MS"/>
              </a:rPr>
              <a:t>standardised</a:t>
            </a:r>
            <a:r>
              <a:rPr sz="2400" spc="-110" dirty="0">
                <a:solidFill>
                  <a:srgbClr val="404040"/>
                </a:solidFill>
                <a:latin typeface="Trebuchet MS"/>
                <a:cs typeface="Trebuchet MS"/>
              </a:rPr>
              <a:t> </a:t>
            </a:r>
            <a:r>
              <a:rPr sz="2400" spc="-10" dirty="0">
                <a:solidFill>
                  <a:srgbClr val="404040"/>
                </a:solidFill>
                <a:latin typeface="Trebuchet MS"/>
                <a:cs typeface="Trebuchet MS"/>
              </a:rPr>
              <a:t>criteria </a:t>
            </a:r>
            <a:r>
              <a:rPr sz="2400" dirty="0">
                <a:solidFill>
                  <a:srgbClr val="404040"/>
                </a:solidFill>
                <a:latin typeface="Trebuchet MS"/>
                <a:cs typeface="Trebuchet MS"/>
              </a:rPr>
              <a:t>for</a:t>
            </a:r>
            <a:r>
              <a:rPr sz="2400" spc="-50" dirty="0">
                <a:solidFill>
                  <a:srgbClr val="404040"/>
                </a:solidFill>
                <a:latin typeface="Trebuchet MS"/>
                <a:cs typeface="Trebuchet MS"/>
              </a:rPr>
              <a:t> </a:t>
            </a:r>
            <a:r>
              <a:rPr sz="2400" dirty="0">
                <a:solidFill>
                  <a:srgbClr val="404040"/>
                </a:solidFill>
                <a:latin typeface="Trebuchet MS"/>
                <a:cs typeface="Trebuchet MS"/>
              </a:rPr>
              <a:t>assessing</a:t>
            </a:r>
            <a:r>
              <a:rPr sz="2400" spc="-35" dirty="0">
                <a:solidFill>
                  <a:srgbClr val="404040"/>
                </a:solidFill>
                <a:latin typeface="Trebuchet MS"/>
                <a:cs typeface="Trebuchet MS"/>
              </a:rPr>
              <a:t> </a:t>
            </a:r>
            <a:r>
              <a:rPr sz="2400" dirty="0">
                <a:solidFill>
                  <a:srgbClr val="404040"/>
                </a:solidFill>
                <a:latin typeface="Trebuchet MS"/>
                <a:cs typeface="Trebuchet MS"/>
              </a:rPr>
              <a:t>patients</a:t>
            </a:r>
            <a:r>
              <a:rPr sz="2400" spc="-85" dirty="0">
                <a:solidFill>
                  <a:srgbClr val="404040"/>
                </a:solidFill>
                <a:latin typeface="Trebuchet MS"/>
                <a:cs typeface="Trebuchet MS"/>
              </a:rPr>
              <a:t> </a:t>
            </a:r>
            <a:r>
              <a:rPr sz="2400" dirty="0">
                <a:solidFill>
                  <a:srgbClr val="404040"/>
                </a:solidFill>
                <a:latin typeface="Trebuchet MS"/>
                <a:cs typeface="Trebuchet MS"/>
              </a:rPr>
              <a:t>with</a:t>
            </a:r>
            <a:r>
              <a:rPr sz="2400" spc="-70" dirty="0">
                <a:solidFill>
                  <a:srgbClr val="404040"/>
                </a:solidFill>
                <a:latin typeface="Trebuchet MS"/>
                <a:cs typeface="Trebuchet MS"/>
              </a:rPr>
              <a:t> </a:t>
            </a:r>
            <a:r>
              <a:rPr sz="2400" dirty="0">
                <a:solidFill>
                  <a:srgbClr val="404040"/>
                </a:solidFill>
                <a:latin typeface="Trebuchet MS"/>
                <a:cs typeface="Trebuchet MS"/>
              </a:rPr>
              <a:t>suspected</a:t>
            </a:r>
            <a:r>
              <a:rPr sz="2400" spc="-70" dirty="0">
                <a:solidFill>
                  <a:srgbClr val="404040"/>
                </a:solidFill>
                <a:latin typeface="Trebuchet MS"/>
                <a:cs typeface="Trebuchet MS"/>
              </a:rPr>
              <a:t> </a:t>
            </a:r>
            <a:r>
              <a:rPr sz="2400" spc="-10" dirty="0">
                <a:solidFill>
                  <a:srgbClr val="404040"/>
                </a:solidFill>
                <a:latin typeface="Trebuchet MS"/>
                <a:cs typeface="Trebuchet MS"/>
              </a:rPr>
              <a:t>endocarditis</a:t>
            </a:r>
            <a:endParaRPr sz="2400">
              <a:latin typeface="Trebuchet MS"/>
              <a:cs typeface="Trebuchet MS"/>
            </a:endParaRPr>
          </a:p>
          <a:p>
            <a:pPr>
              <a:lnSpc>
                <a:spcPct val="100000"/>
              </a:lnSpc>
              <a:spcBef>
                <a:spcPts val="2085"/>
              </a:spcBef>
            </a:pPr>
            <a:endParaRPr sz="2400">
              <a:latin typeface="Trebuchet MS"/>
              <a:cs typeface="Trebuchet MS"/>
            </a:endParaRPr>
          </a:p>
          <a:p>
            <a:pPr marL="12700">
              <a:lnSpc>
                <a:spcPct val="100000"/>
              </a:lnSpc>
              <a:spcBef>
                <a:spcPts val="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spc="-10" dirty="0">
                <a:solidFill>
                  <a:srgbClr val="404040"/>
                </a:solidFill>
                <a:latin typeface="Trebuchet MS"/>
                <a:cs typeface="Trebuchet MS"/>
              </a:rPr>
              <a:t>Include</a:t>
            </a:r>
            <a:endParaRPr sz="2400">
              <a:latin typeface="Trebuchet MS"/>
              <a:cs typeface="Trebuchet MS"/>
            </a:endParaRPr>
          </a:p>
          <a:p>
            <a:pPr marL="12700">
              <a:lnSpc>
                <a:spcPct val="100000"/>
              </a:lnSpc>
              <a:spcBef>
                <a:spcPts val="1005"/>
              </a:spcBef>
            </a:pPr>
            <a:r>
              <a:rPr sz="2400" spc="-10" dirty="0">
                <a:solidFill>
                  <a:srgbClr val="404040"/>
                </a:solidFill>
                <a:latin typeface="Trebuchet MS"/>
                <a:cs typeface="Trebuchet MS"/>
              </a:rPr>
              <a:t>-Predisposing</a:t>
            </a:r>
            <a:r>
              <a:rPr sz="2400" spc="-110" dirty="0">
                <a:solidFill>
                  <a:srgbClr val="404040"/>
                </a:solidFill>
                <a:latin typeface="Trebuchet MS"/>
                <a:cs typeface="Trebuchet MS"/>
              </a:rPr>
              <a:t> </a:t>
            </a:r>
            <a:r>
              <a:rPr sz="2400" spc="-10" dirty="0">
                <a:solidFill>
                  <a:srgbClr val="404040"/>
                </a:solidFill>
                <a:latin typeface="Trebuchet MS"/>
                <a:cs typeface="Trebuchet MS"/>
              </a:rPr>
              <a:t>Factors</a:t>
            </a:r>
            <a:endParaRPr sz="2400">
              <a:latin typeface="Trebuchet MS"/>
              <a:cs typeface="Trebuchet MS"/>
            </a:endParaRPr>
          </a:p>
          <a:p>
            <a:pPr marL="12700">
              <a:lnSpc>
                <a:spcPct val="100000"/>
              </a:lnSpc>
              <a:spcBef>
                <a:spcPts val="1010"/>
              </a:spcBef>
            </a:pPr>
            <a:r>
              <a:rPr sz="2400" spc="-10" dirty="0">
                <a:solidFill>
                  <a:srgbClr val="404040"/>
                </a:solidFill>
                <a:latin typeface="Trebuchet MS"/>
                <a:cs typeface="Trebuchet MS"/>
              </a:rPr>
              <a:t>-</a:t>
            </a:r>
            <a:r>
              <a:rPr sz="2400" dirty="0">
                <a:solidFill>
                  <a:srgbClr val="404040"/>
                </a:solidFill>
                <a:latin typeface="Trebuchet MS"/>
                <a:cs typeface="Trebuchet MS"/>
              </a:rPr>
              <a:t>Blood</a:t>
            </a:r>
            <a:r>
              <a:rPr sz="2400" spc="-50" dirty="0">
                <a:solidFill>
                  <a:srgbClr val="404040"/>
                </a:solidFill>
                <a:latin typeface="Trebuchet MS"/>
                <a:cs typeface="Trebuchet MS"/>
              </a:rPr>
              <a:t> </a:t>
            </a:r>
            <a:r>
              <a:rPr sz="2400" dirty="0">
                <a:solidFill>
                  <a:srgbClr val="404040"/>
                </a:solidFill>
                <a:latin typeface="Trebuchet MS"/>
                <a:cs typeface="Trebuchet MS"/>
              </a:rPr>
              <a:t>culture</a:t>
            </a:r>
            <a:r>
              <a:rPr sz="2400" spc="-65" dirty="0">
                <a:solidFill>
                  <a:srgbClr val="404040"/>
                </a:solidFill>
                <a:latin typeface="Trebuchet MS"/>
                <a:cs typeface="Trebuchet MS"/>
              </a:rPr>
              <a:t> </a:t>
            </a:r>
            <a:r>
              <a:rPr sz="2400" dirty="0">
                <a:solidFill>
                  <a:srgbClr val="404040"/>
                </a:solidFill>
                <a:latin typeface="Trebuchet MS"/>
                <a:cs typeface="Trebuchet MS"/>
              </a:rPr>
              <a:t>isolates</a:t>
            </a:r>
            <a:r>
              <a:rPr sz="2400" spc="-60" dirty="0">
                <a:solidFill>
                  <a:srgbClr val="404040"/>
                </a:solidFill>
                <a:latin typeface="Trebuchet MS"/>
                <a:cs typeface="Trebuchet MS"/>
              </a:rPr>
              <a:t> </a:t>
            </a:r>
            <a:r>
              <a:rPr sz="2400" dirty="0">
                <a:solidFill>
                  <a:srgbClr val="404040"/>
                </a:solidFill>
                <a:latin typeface="Trebuchet MS"/>
                <a:cs typeface="Trebuchet MS"/>
              </a:rPr>
              <a:t>or</a:t>
            </a:r>
            <a:r>
              <a:rPr sz="2400" spc="-40" dirty="0">
                <a:solidFill>
                  <a:srgbClr val="404040"/>
                </a:solidFill>
                <a:latin typeface="Trebuchet MS"/>
                <a:cs typeface="Trebuchet MS"/>
              </a:rPr>
              <a:t> </a:t>
            </a:r>
            <a:r>
              <a:rPr sz="2400" dirty="0">
                <a:solidFill>
                  <a:srgbClr val="404040"/>
                </a:solidFill>
                <a:latin typeface="Trebuchet MS"/>
                <a:cs typeface="Trebuchet MS"/>
              </a:rPr>
              <a:t>persistence</a:t>
            </a:r>
            <a:r>
              <a:rPr sz="2400" spc="-70" dirty="0">
                <a:solidFill>
                  <a:srgbClr val="404040"/>
                </a:solidFill>
                <a:latin typeface="Trebuchet MS"/>
                <a:cs typeface="Trebuchet MS"/>
              </a:rPr>
              <a:t> </a:t>
            </a:r>
            <a:r>
              <a:rPr sz="2400" dirty="0">
                <a:solidFill>
                  <a:srgbClr val="404040"/>
                </a:solidFill>
                <a:latin typeface="Trebuchet MS"/>
                <a:cs typeface="Trebuchet MS"/>
              </a:rPr>
              <a:t>of</a:t>
            </a:r>
            <a:r>
              <a:rPr sz="2400" spc="-45" dirty="0">
                <a:solidFill>
                  <a:srgbClr val="404040"/>
                </a:solidFill>
                <a:latin typeface="Trebuchet MS"/>
                <a:cs typeface="Trebuchet MS"/>
              </a:rPr>
              <a:t> </a:t>
            </a:r>
            <a:r>
              <a:rPr sz="2400" spc="-10" dirty="0">
                <a:solidFill>
                  <a:srgbClr val="404040"/>
                </a:solidFill>
                <a:latin typeface="Trebuchet MS"/>
                <a:cs typeface="Trebuchet MS"/>
              </a:rPr>
              <a:t>bacteremia</a:t>
            </a:r>
            <a:endParaRPr sz="2400">
              <a:latin typeface="Trebuchet MS"/>
              <a:cs typeface="Trebuchet MS"/>
            </a:endParaRPr>
          </a:p>
          <a:p>
            <a:pPr marL="356870" marR="314960" indent="-344805">
              <a:lnSpc>
                <a:spcPct val="100000"/>
              </a:lnSpc>
              <a:spcBef>
                <a:spcPts val="990"/>
              </a:spcBef>
            </a:pPr>
            <a:r>
              <a:rPr sz="2400" spc="-10" dirty="0">
                <a:solidFill>
                  <a:srgbClr val="404040"/>
                </a:solidFill>
                <a:latin typeface="Trebuchet MS"/>
                <a:cs typeface="Trebuchet MS"/>
              </a:rPr>
              <a:t>-</a:t>
            </a:r>
            <a:r>
              <a:rPr sz="2400" dirty="0">
                <a:solidFill>
                  <a:srgbClr val="404040"/>
                </a:solidFill>
                <a:latin typeface="Trebuchet MS"/>
                <a:cs typeface="Trebuchet MS"/>
              </a:rPr>
              <a:t>Echocardiogram</a:t>
            </a:r>
            <a:r>
              <a:rPr sz="2400" spc="-130" dirty="0">
                <a:solidFill>
                  <a:srgbClr val="404040"/>
                </a:solidFill>
                <a:latin typeface="Trebuchet MS"/>
                <a:cs typeface="Trebuchet MS"/>
              </a:rPr>
              <a:t> </a:t>
            </a:r>
            <a:r>
              <a:rPr sz="2400" dirty="0">
                <a:solidFill>
                  <a:srgbClr val="404040"/>
                </a:solidFill>
                <a:latin typeface="Trebuchet MS"/>
                <a:cs typeface="Trebuchet MS"/>
              </a:rPr>
              <a:t>findings</a:t>
            </a:r>
            <a:r>
              <a:rPr sz="2400" spc="-70" dirty="0">
                <a:solidFill>
                  <a:srgbClr val="404040"/>
                </a:solidFill>
                <a:latin typeface="Trebuchet MS"/>
                <a:cs typeface="Trebuchet MS"/>
              </a:rPr>
              <a:t> </a:t>
            </a:r>
            <a:r>
              <a:rPr sz="2400" dirty="0">
                <a:solidFill>
                  <a:srgbClr val="404040"/>
                </a:solidFill>
                <a:latin typeface="Trebuchet MS"/>
                <a:cs typeface="Trebuchet MS"/>
              </a:rPr>
              <a:t>with</a:t>
            </a:r>
            <a:r>
              <a:rPr sz="2400" spc="-80" dirty="0">
                <a:solidFill>
                  <a:srgbClr val="404040"/>
                </a:solidFill>
                <a:latin typeface="Trebuchet MS"/>
                <a:cs typeface="Trebuchet MS"/>
              </a:rPr>
              <a:t> </a:t>
            </a:r>
            <a:r>
              <a:rPr sz="2400" dirty="0">
                <a:solidFill>
                  <a:srgbClr val="404040"/>
                </a:solidFill>
                <a:latin typeface="Trebuchet MS"/>
                <a:cs typeface="Trebuchet MS"/>
              </a:rPr>
              <a:t>other</a:t>
            </a:r>
            <a:r>
              <a:rPr sz="2400" spc="-75" dirty="0">
                <a:solidFill>
                  <a:srgbClr val="404040"/>
                </a:solidFill>
                <a:latin typeface="Trebuchet MS"/>
                <a:cs typeface="Trebuchet MS"/>
              </a:rPr>
              <a:t> </a:t>
            </a:r>
            <a:r>
              <a:rPr sz="2400" dirty="0">
                <a:solidFill>
                  <a:srgbClr val="404040"/>
                </a:solidFill>
                <a:latin typeface="Trebuchet MS"/>
                <a:cs typeface="Trebuchet MS"/>
              </a:rPr>
              <a:t>clinical,</a:t>
            </a:r>
            <a:r>
              <a:rPr sz="2400" spc="-75" dirty="0">
                <a:solidFill>
                  <a:srgbClr val="404040"/>
                </a:solidFill>
                <a:latin typeface="Trebuchet MS"/>
                <a:cs typeface="Trebuchet MS"/>
              </a:rPr>
              <a:t> </a:t>
            </a:r>
            <a:r>
              <a:rPr sz="2400" spc="-10" dirty="0">
                <a:solidFill>
                  <a:srgbClr val="404040"/>
                </a:solidFill>
                <a:latin typeface="Trebuchet MS"/>
                <a:cs typeface="Trebuchet MS"/>
              </a:rPr>
              <a:t>laboratory findings</a:t>
            </a:r>
            <a:endParaRPr sz="2400">
              <a:latin typeface="Trebuchet MS"/>
              <a:cs typeface="Trebuchet MS"/>
            </a:endParaRPr>
          </a:p>
        </p:txBody>
      </p:sp>
      <p:sp>
        <p:nvSpPr>
          <p:cNvPr id="4" name="object 4"/>
          <p:cNvSpPr txBox="1"/>
          <p:nvPr/>
        </p:nvSpPr>
        <p:spPr>
          <a:xfrm>
            <a:off x="637308" y="233172"/>
            <a:ext cx="471805" cy="300355"/>
          </a:xfrm>
          <a:prstGeom prst="rect">
            <a:avLst/>
          </a:prstGeom>
        </p:spPr>
        <p:txBody>
          <a:bodyPr vert="horz" wrap="square" lIns="0" tIns="12700" rIns="0" bIns="0" rtlCol="0">
            <a:spAutoFit/>
          </a:bodyPr>
          <a:lstStyle/>
          <a:p>
            <a:pPr marL="12700">
              <a:lnSpc>
                <a:spcPct val="100000"/>
              </a:lnSpc>
              <a:spcBef>
                <a:spcPts val="100"/>
              </a:spcBef>
            </a:pPr>
            <a:r>
              <a:rPr sz="1800" spc="-20" dirty="0">
                <a:latin typeface="Times New Roman"/>
                <a:cs typeface="Times New Roman"/>
              </a:rPr>
              <a:t>Core</a:t>
            </a:r>
            <a:endParaRPr sz="1800" dirty="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633806"/>
            <a:ext cx="2872105" cy="574675"/>
          </a:xfrm>
          <a:prstGeom prst="rect">
            <a:avLst/>
          </a:prstGeom>
        </p:spPr>
        <p:txBody>
          <a:bodyPr vert="horz" wrap="square" lIns="0" tIns="12700" rIns="0" bIns="0" rtlCol="0">
            <a:spAutoFit/>
          </a:bodyPr>
          <a:lstStyle/>
          <a:p>
            <a:pPr marL="12700">
              <a:lnSpc>
                <a:spcPct val="100000"/>
              </a:lnSpc>
              <a:spcBef>
                <a:spcPts val="100"/>
              </a:spcBef>
            </a:pPr>
            <a:r>
              <a:rPr b="1" dirty="0">
                <a:latin typeface="Trebuchet MS"/>
                <a:cs typeface="Trebuchet MS"/>
              </a:rPr>
              <a:t>Duke</a:t>
            </a:r>
            <a:r>
              <a:rPr b="1" spc="-65" dirty="0">
                <a:latin typeface="Trebuchet MS"/>
                <a:cs typeface="Trebuchet MS"/>
              </a:rPr>
              <a:t> </a:t>
            </a:r>
            <a:r>
              <a:rPr b="1" spc="-10" dirty="0">
                <a:latin typeface="Trebuchet MS"/>
                <a:cs typeface="Trebuchet MS"/>
              </a:rPr>
              <a:t>Criteria</a:t>
            </a:r>
          </a:p>
        </p:txBody>
      </p:sp>
      <p:sp>
        <p:nvSpPr>
          <p:cNvPr id="3" name="object 3"/>
          <p:cNvSpPr txBox="1"/>
          <p:nvPr/>
        </p:nvSpPr>
        <p:spPr>
          <a:xfrm>
            <a:off x="383540" y="1186053"/>
            <a:ext cx="7548245" cy="4427855"/>
          </a:xfrm>
          <a:prstGeom prst="rect">
            <a:avLst/>
          </a:prstGeom>
        </p:spPr>
        <p:txBody>
          <a:bodyPr vert="horz" wrap="square" lIns="0" tIns="12700" rIns="0" bIns="0" rtlCol="0">
            <a:spAutoFit/>
          </a:bodyPr>
          <a:lstStyle/>
          <a:p>
            <a:pPr marL="76835">
              <a:lnSpc>
                <a:spcPct val="100000"/>
              </a:lnSpc>
              <a:spcBef>
                <a:spcPts val="100"/>
              </a:spcBef>
            </a:pPr>
            <a:r>
              <a:rPr sz="2400" spc="-65" dirty="0">
                <a:solidFill>
                  <a:srgbClr val="EB3C9F"/>
                </a:solidFill>
                <a:latin typeface="Trebuchet MS"/>
                <a:cs typeface="Trebuchet MS"/>
              </a:rPr>
              <a:t>(Two</a:t>
            </a:r>
            <a:r>
              <a:rPr sz="2400" spc="-35" dirty="0">
                <a:solidFill>
                  <a:srgbClr val="EB3C9F"/>
                </a:solidFill>
                <a:latin typeface="Trebuchet MS"/>
                <a:cs typeface="Trebuchet MS"/>
              </a:rPr>
              <a:t> </a:t>
            </a:r>
            <a:r>
              <a:rPr sz="2400" spc="-40" dirty="0">
                <a:solidFill>
                  <a:srgbClr val="EB3C9F"/>
                </a:solidFill>
                <a:latin typeface="Trebuchet MS"/>
                <a:cs typeface="Trebuchet MS"/>
              </a:rPr>
              <a:t>major,</a:t>
            </a:r>
            <a:r>
              <a:rPr sz="2400" spc="-60" dirty="0">
                <a:solidFill>
                  <a:srgbClr val="EB3C9F"/>
                </a:solidFill>
                <a:latin typeface="Trebuchet MS"/>
                <a:cs typeface="Trebuchet MS"/>
              </a:rPr>
              <a:t> </a:t>
            </a:r>
            <a:r>
              <a:rPr sz="2400" dirty="0">
                <a:solidFill>
                  <a:srgbClr val="EB3C9F"/>
                </a:solidFill>
                <a:latin typeface="Trebuchet MS"/>
                <a:cs typeface="Trebuchet MS"/>
              </a:rPr>
              <a:t>or</a:t>
            </a:r>
            <a:r>
              <a:rPr sz="2400" spc="-35" dirty="0">
                <a:solidFill>
                  <a:srgbClr val="EB3C9F"/>
                </a:solidFill>
                <a:latin typeface="Trebuchet MS"/>
                <a:cs typeface="Trebuchet MS"/>
              </a:rPr>
              <a:t> </a:t>
            </a:r>
            <a:r>
              <a:rPr sz="2400" dirty="0">
                <a:solidFill>
                  <a:srgbClr val="EB3C9F"/>
                </a:solidFill>
                <a:latin typeface="Trebuchet MS"/>
                <a:cs typeface="Trebuchet MS"/>
              </a:rPr>
              <a:t>one</a:t>
            </a:r>
            <a:r>
              <a:rPr sz="2400" spc="-55" dirty="0">
                <a:solidFill>
                  <a:srgbClr val="EB3C9F"/>
                </a:solidFill>
                <a:latin typeface="Trebuchet MS"/>
                <a:cs typeface="Trebuchet MS"/>
              </a:rPr>
              <a:t> </a:t>
            </a:r>
            <a:r>
              <a:rPr sz="2400" dirty="0">
                <a:solidFill>
                  <a:srgbClr val="EB3C9F"/>
                </a:solidFill>
                <a:latin typeface="Trebuchet MS"/>
                <a:cs typeface="Trebuchet MS"/>
              </a:rPr>
              <a:t>major</a:t>
            </a:r>
            <a:r>
              <a:rPr sz="2400" spc="-60" dirty="0">
                <a:solidFill>
                  <a:srgbClr val="EB3C9F"/>
                </a:solidFill>
                <a:latin typeface="Trebuchet MS"/>
                <a:cs typeface="Trebuchet MS"/>
              </a:rPr>
              <a:t> </a:t>
            </a:r>
            <a:r>
              <a:rPr sz="2400" dirty="0">
                <a:solidFill>
                  <a:srgbClr val="EB3C9F"/>
                </a:solidFill>
                <a:latin typeface="Trebuchet MS"/>
                <a:cs typeface="Trebuchet MS"/>
              </a:rPr>
              <a:t>&amp;</a:t>
            </a:r>
            <a:r>
              <a:rPr sz="2400" spc="-30" dirty="0">
                <a:solidFill>
                  <a:srgbClr val="EB3C9F"/>
                </a:solidFill>
                <a:latin typeface="Trebuchet MS"/>
                <a:cs typeface="Trebuchet MS"/>
              </a:rPr>
              <a:t> </a:t>
            </a:r>
            <a:r>
              <a:rPr sz="2400" dirty="0">
                <a:solidFill>
                  <a:srgbClr val="EB3C9F"/>
                </a:solidFill>
                <a:latin typeface="Trebuchet MS"/>
                <a:cs typeface="Trebuchet MS"/>
              </a:rPr>
              <a:t>three</a:t>
            </a:r>
            <a:r>
              <a:rPr sz="2400" spc="-55" dirty="0">
                <a:solidFill>
                  <a:srgbClr val="EB3C9F"/>
                </a:solidFill>
                <a:latin typeface="Trebuchet MS"/>
                <a:cs typeface="Trebuchet MS"/>
              </a:rPr>
              <a:t> </a:t>
            </a:r>
            <a:r>
              <a:rPr sz="2400" dirty="0">
                <a:solidFill>
                  <a:srgbClr val="EB3C9F"/>
                </a:solidFill>
                <a:latin typeface="Trebuchet MS"/>
                <a:cs typeface="Trebuchet MS"/>
              </a:rPr>
              <a:t>minor</a:t>
            </a:r>
            <a:r>
              <a:rPr sz="2400" spc="-60" dirty="0">
                <a:solidFill>
                  <a:srgbClr val="EB3C9F"/>
                </a:solidFill>
                <a:latin typeface="Trebuchet MS"/>
                <a:cs typeface="Trebuchet MS"/>
              </a:rPr>
              <a:t> </a:t>
            </a:r>
            <a:r>
              <a:rPr sz="2400" dirty="0">
                <a:solidFill>
                  <a:srgbClr val="EB3C9F"/>
                </a:solidFill>
                <a:latin typeface="Trebuchet MS"/>
                <a:cs typeface="Trebuchet MS"/>
              </a:rPr>
              <a:t>or</a:t>
            </a:r>
            <a:r>
              <a:rPr sz="2400" spc="-35" dirty="0">
                <a:solidFill>
                  <a:srgbClr val="EB3C9F"/>
                </a:solidFill>
                <a:latin typeface="Trebuchet MS"/>
                <a:cs typeface="Trebuchet MS"/>
              </a:rPr>
              <a:t> </a:t>
            </a:r>
            <a:r>
              <a:rPr sz="2400" dirty="0">
                <a:solidFill>
                  <a:srgbClr val="EB3C9F"/>
                </a:solidFill>
                <a:latin typeface="Trebuchet MS"/>
                <a:cs typeface="Trebuchet MS"/>
              </a:rPr>
              <a:t>five</a:t>
            </a:r>
            <a:r>
              <a:rPr sz="2400" spc="-55" dirty="0">
                <a:solidFill>
                  <a:srgbClr val="EB3C9F"/>
                </a:solidFill>
                <a:latin typeface="Trebuchet MS"/>
                <a:cs typeface="Trebuchet MS"/>
              </a:rPr>
              <a:t> </a:t>
            </a:r>
            <a:r>
              <a:rPr sz="2400" spc="-10" dirty="0">
                <a:solidFill>
                  <a:srgbClr val="EB3C9F"/>
                </a:solidFill>
                <a:latin typeface="Trebuchet MS"/>
                <a:cs typeface="Trebuchet MS"/>
              </a:rPr>
              <a:t>minor)</a:t>
            </a:r>
            <a:endParaRPr sz="2400">
              <a:latin typeface="Trebuchet MS"/>
              <a:cs typeface="Trebuchet MS"/>
            </a:endParaRPr>
          </a:p>
          <a:p>
            <a:pPr algn="ctr">
              <a:lnSpc>
                <a:spcPct val="100000"/>
              </a:lnSpc>
              <a:spcBef>
                <a:spcPts val="2400"/>
              </a:spcBef>
            </a:pPr>
            <a:r>
              <a:rPr sz="1800" b="1" dirty="0">
                <a:solidFill>
                  <a:srgbClr val="EB3C9F"/>
                </a:solidFill>
                <a:latin typeface="Trebuchet MS"/>
                <a:cs typeface="Trebuchet MS"/>
              </a:rPr>
              <a:t>Major</a:t>
            </a:r>
            <a:r>
              <a:rPr sz="1800" b="1" spc="-40" dirty="0">
                <a:solidFill>
                  <a:srgbClr val="EB3C9F"/>
                </a:solidFill>
                <a:latin typeface="Trebuchet MS"/>
                <a:cs typeface="Trebuchet MS"/>
              </a:rPr>
              <a:t> </a:t>
            </a:r>
            <a:r>
              <a:rPr sz="1800" b="1" spc="-10" dirty="0">
                <a:solidFill>
                  <a:srgbClr val="EB3C9F"/>
                </a:solidFill>
                <a:latin typeface="Trebuchet MS"/>
                <a:cs typeface="Trebuchet MS"/>
              </a:rPr>
              <a:t>criteria</a:t>
            </a:r>
            <a:endParaRPr sz="1800">
              <a:latin typeface="Trebuchet MS"/>
              <a:cs typeface="Trebuchet MS"/>
            </a:endParaRPr>
          </a:p>
          <a:p>
            <a:pPr marL="469900" indent="-457200">
              <a:lnSpc>
                <a:spcPct val="100000"/>
              </a:lnSpc>
              <a:spcBef>
                <a:spcPts val="735"/>
              </a:spcBef>
              <a:buClr>
                <a:srgbClr val="FFC000"/>
              </a:buClr>
              <a:buSzPct val="110416"/>
              <a:buAutoNum type="arabicPeriod"/>
              <a:tabLst>
                <a:tab pos="469900" algn="l"/>
              </a:tabLst>
            </a:pPr>
            <a:r>
              <a:rPr sz="2400" b="1" u="sng" dirty="0">
                <a:solidFill>
                  <a:srgbClr val="404040"/>
                </a:solidFill>
                <a:uFill>
                  <a:solidFill>
                    <a:srgbClr val="404040"/>
                  </a:solidFill>
                </a:uFill>
                <a:latin typeface="Trebuchet MS"/>
                <a:cs typeface="Trebuchet MS"/>
              </a:rPr>
              <a:t>Microbiologic</a:t>
            </a:r>
            <a:r>
              <a:rPr sz="2400" b="1" u="sng" spc="-110" dirty="0">
                <a:solidFill>
                  <a:srgbClr val="404040"/>
                </a:solidFill>
                <a:uFill>
                  <a:solidFill>
                    <a:srgbClr val="404040"/>
                  </a:solidFill>
                </a:uFill>
                <a:latin typeface="Trebuchet MS"/>
                <a:cs typeface="Trebuchet MS"/>
              </a:rPr>
              <a:t> </a:t>
            </a:r>
            <a:r>
              <a:rPr sz="2400" b="1" u="sng" spc="-10" dirty="0">
                <a:solidFill>
                  <a:srgbClr val="404040"/>
                </a:solidFill>
                <a:uFill>
                  <a:solidFill>
                    <a:srgbClr val="404040"/>
                  </a:solidFill>
                </a:uFill>
                <a:latin typeface="Trebuchet MS"/>
                <a:cs typeface="Trebuchet MS"/>
              </a:rPr>
              <a:t>criteria:</a:t>
            </a:r>
            <a:endParaRPr sz="2400">
              <a:latin typeface="Trebuchet MS"/>
              <a:cs typeface="Trebuchet MS"/>
            </a:endParaRPr>
          </a:p>
          <a:p>
            <a:pPr marL="927100" lvl="1" indent="-457200">
              <a:lnSpc>
                <a:spcPct val="100000"/>
              </a:lnSpc>
              <a:spcBef>
                <a:spcPts val="815"/>
              </a:spcBef>
              <a:buClr>
                <a:srgbClr val="FFC000"/>
              </a:buClr>
              <a:buSzPct val="109375"/>
              <a:buAutoNum type="alphaLcPeriod"/>
              <a:tabLst>
                <a:tab pos="927100" algn="l"/>
              </a:tabLst>
            </a:pPr>
            <a:r>
              <a:rPr sz="1600" dirty="0">
                <a:solidFill>
                  <a:srgbClr val="404040"/>
                </a:solidFill>
                <a:latin typeface="Trebuchet MS"/>
                <a:cs typeface="Trebuchet MS"/>
              </a:rPr>
              <a:t>Positive</a:t>
            </a:r>
            <a:r>
              <a:rPr sz="1600" spc="-25" dirty="0">
                <a:solidFill>
                  <a:srgbClr val="404040"/>
                </a:solidFill>
                <a:latin typeface="Trebuchet MS"/>
                <a:cs typeface="Trebuchet MS"/>
              </a:rPr>
              <a:t> </a:t>
            </a:r>
            <a:r>
              <a:rPr sz="1600" dirty="0">
                <a:solidFill>
                  <a:srgbClr val="404040"/>
                </a:solidFill>
                <a:latin typeface="Trebuchet MS"/>
                <a:cs typeface="Trebuchet MS"/>
              </a:rPr>
              <a:t>blood</a:t>
            </a:r>
            <a:r>
              <a:rPr sz="1600" spc="-45" dirty="0">
                <a:solidFill>
                  <a:srgbClr val="404040"/>
                </a:solidFill>
                <a:latin typeface="Trebuchet MS"/>
                <a:cs typeface="Trebuchet MS"/>
              </a:rPr>
              <a:t> </a:t>
            </a:r>
            <a:r>
              <a:rPr sz="1600" dirty="0">
                <a:solidFill>
                  <a:srgbClr val="404040"/>
                </a:solidFill>
                <a:latin typeface="Trebuchet MS"/>
                <a:cs typeface="Trebuchet MS"/>
              </a:rPr>
              <a:t>culture</a:t>
            </a:r>
            <a:r>
              <a:rPr sz="1600" spc="-100" dirty="0">
                <a:solidFill>
                  <a:srgbClr val="404040"/>
                </a:solidFill>
                <a:latin typeface="Trebuchet MS"/>
                <a:cs typeface="Trebuchet MS"/>
              </a:rPr>
              <a:t> </a:t>
            </a:r>
            <a:r>
              <a:rPr sz="1600" spc="-45" dirty="0">
                <a:solidFill>
                  <a:srgbClr val="404040"/>
                </a:solidFill>
                <a:latin typeface="Trebuchet MS"/>
                <a:cs typeface="Trebuchet MS"/>
              </a:rPr>
              <a:t>(Two</a:t>
            </a:r>
            <a:r>
              <a:rPr sz="1600" spc="-55" dirty="0">
                <a:solidFill>
                  <a:srgbClr val="404040"/>
                </a:solidFill>
                <a:latin typeface="Trebuchet MS"/>
                <a:cs typeface="Trebuchet MS"/>
              </a:rPr>
              <a:t> </a:t>
            </a:r>
            <a:r>
              <a:rPr sz="1600" dirty="0">
                <a:solidFill>
                  <a:srgbClr val="404040"/>
                </a:solidFill>
                <a:latin typeface="Trebuchet MS"/>
                <a:cs typeface="Trebuchet MS"/>
              </a:rPr>
              <a:t>separate</a:t>
            </a:r>
            <a:r>
              <a:rPr sz="1600" spc="-50" dirty="0">
                <a:solidFill>
                  <a:srgbClr val="404040"/>
                </a:solidFill>
                <a:latin typeface="Trebuchet MS"/>
                <a:cs typeface="Trebuchet MS"/>
              </a:rPr>
              <a:t> </a:t>
            </a:r>
            <a:r>
              <a:rPr sz="1600" dirty="0">
                <a:solidFill>
                  <a:srgbClr val="404040"/>
                </a:solidFill>
                <a:latin typeface="Trebuchet MS"/>
                <a:cs typeface="Trebuchet MS"/>
              </a:rPr>
              <a:t>positive</a:t>
            </a:r>
            <a:r>
              <a:rPr sz="1600" spc="-55" dirty="0">
                <a:solidFill>
                  <a:srgbClr val="404040"/>
                </a:solidFill>
                <a:latin typeface="Trebuchet MS"/>
                <a:cs typeface="Trebuchet MS"/>
              </a:rPr>
              <a:t> </a:t>
            </a:r>
            <a:r>
              <a:rPr sz="1600" spc="-10" dirty="0">
                <a:solidFill>
                  <a:srgbClr val="404040"/>
                </a:solidFill>
                <a:latin typeface="Trebuchet MS"/>
                <a:cs typeface="Trebuchet MS"/>
              </a:rPr>
              <a:t>culture)</a:t>
            </a:r>
            <a:endParaRPr sz="1600">
              <a:latin typeface="Trebuchet MS"/>
              <a:cs typeface="Trebuchet MS"/>
            </a:endParaRPr>
          </a:p>
          <a:p>
            <a:pPr marL="927100" lvl="1" indent="-457200">
              <a:lnSpc>
                <a:spcPct val="100000"/>
              </a:lnSpc>
              <a:spcBef>
                <a:spcPts val="830"/>
              </a:spcBef>
              <a:buClr>
                <a:srgbClr val="FFC000"/>
              </a:buClr>
              <a:buSzPct val="109375"/>
              <a:buAutoNum type="alphaLcPeriod"/>
              <a:tabLst>
                <a:tab pos="927100" algn="l"/>
              </a:tabLst>
            </a:pPr>
            <a:r>
              <a:rPr sz="1600" spc="-10" dirty="0">
                <a:solidFill>
                  <a:srgbClr val="404040"/>
                </a:solidFill>
                <a:latin typeface="Trebuchet MS"/>
                <a:cs typeface="Trebuchet MS"/>
              </a:rPr>
              <a:t>Persistent</a:t>
            </a:r>
            <a:r>
              <a:rPr sz="1600" spc="-70" dirty="0">
                <a:solidFill>
                  <a:srgbClr val="404040"/>
                </a:solidFill>
                <a:latin typeface="Trebuchet MS"/>
                <a:cs typeface="Trebuchet MS"/>
              </a:rPr>
              <a:t> </a:t>
            </a:r>
            <a:r>
              <a:rPr sz="1600" dirty="0">
                <a:solidFill>
                  <a:srgbClr val="404040"/>
                </a:solidFill>
                <a:latin typeface="Trebuchet MS"/>
                <a:cs typeface="Trebuchet MS"/>
              </a:rPr>
              <a:t>positive</a:t>
            </a:r>
            <a:r>
              <a:rPr sz="1600" spc="-10" dirty="0">
                <a:solidFill>
                  <a:srgbClr val="404040"/>
                </a:solidFill>
                <a:latin typeface="Trebuchet MS"/>
                <a:cs typeface="Trebuchet MS"/>
              </a:rPr>
              <a:t> </a:t>
            </a:r>
            <a:r>
              <a:rPr sz="1600" dirty="0">
                <a:solidFill>
                  <a:srgbClr val="404040"/>
                </a:solidFill>
                <a:latin typeface="Trebuchet MS"/>
                <a:cs typeface="Trebuchet MS"/>
              </a:rPr>
              <a:t>blood</a:t>
            </a:r>
            <a:r>
              <a:rPr sz="1600" spc="-30" dirty="0">
                <a:solidFill>
                  <a:srgbClr val="404040"/>
                </a:solidFill>
                <a:latin typeface="Trebuchet MS"/>
                <a:cs typeface="Trebuchet MS"/>
              </a:rPr>
              <a:t> </a:t>
            </a:r>
            <a:r>
              <a:rPr sz="1600" dirty="0">
                <a:solidFill>
                  <a:srgbClr val="404040"/>
                </a:solidFill>
                <a:latin typeface="Trebuchet MS"/>
                <a:cs typeface="Trebuchet MS"/>
              </a:rPr>
              <a:t>culture(from</a:t>
            </a:r>
            <a:r>
              <a:rPr sz="1600" spc="-90" dirty="0">
                <a:solidFill>
                  <a:srgbClr val="404040"/>
                </a:solidFill>
                <a:latin typeface="Trebuchet MS"/>
                <a:cs typeface="Trebuchet MS"/>
              </a:rPr>
              <a:t> </a:t>
            </a:r>
            <a:r>
              <a:rPr sz="1600" dirty="0">
                <a:solidFill>
                  <a:srgbClr val="404040"/>
                </a:solidFill>
                <a:latin typeface="Trebuchet MS"/>
                <a:cs typeface="Trebuchet MS"/>
              </a:rPr>
              <a:t>&gt;12</a:t>
            </a:r>
            <a:r>
              <a:rPr sz="1600" spc="-30" dirty="0">
                <a:solidFill>
                  <a:srgbClr val="404040"/>
                </a:solidFill>
                <a:latin typeface="Trebuchet MS"/>
                <a:cs typeface="Trebuchet MS"/>
              </a:rPr>
              <a:t> </a:t>
            </a:r>
            <a:r>
              <a:rPr sz="1600" dirty="0">
                <a:solidFill>
                  <a:srgbClr val="404040"/>
                </a:solidFill>
                <a:latin typeface="Trebuchet MS"/>
                <a:cs typeface="Trebuchet MS"/>
              </a:rPr>
              <a:t>hr</a:t>
            </a:r>
            <a:r>
              <a:rPr sz="1600" spc="-35" dirty="0">
                <a:solidFill>
                  <a:srgbClr val="404040"/>
                </a:solidFill>
                <a:latin typeface="Trebuchet MS"/>
                <a:cs typeface="Trebuchet MS"/>
              </a:rPr>
              <a:t> </a:t>
            </a:r>
            <a:r>
              <a:rPr sz="1600" spc="-10" dirty="0">
                <a:solidFill>
                  <a:srgbClr val="404040"/>
                </a:solidFill>
                <a:latin typeface="Trebuchet MS"/>
                <a:cs typeface="Trebuchet MS"/>
              </a:rPr>
              <a:t>apart)</a:t>
            </a:r>
            <a:endParaRPr sz="1600">
              <a:latin typeface="Trebuchet MS"/>
              <a:cs typeface="Trebuchet MS"/>
            </a:endParaRPr>
          </a:p>
          <a:p>
            <a:pPr marL="927100" lvl="1" indent="-457200">
              <a:lnSpc>
                <a:spcPct val="100000"/>
              </a:lnSpc>
              <a:spcBef>
                <a:spcPts val="805"/>
              </a:spcBef>
              <a:buClr>
                <a:srgbClr val="FFC000"/>
              </a:buClr>
              <a:buSzPct val="109375"/>
              <a:buAutoNum type="alphaLcPeriod"/>
              <a:tabLst>
                <a:tab pos="927100" algn="l"/>
              </a:tabLst>
            </a:pPr>
            <a:r>
              <a:rPr sz="1600" dirty="0">
                <a:solidFill>
                  <a:srgbClr val="404040"/>
                </a:solidFill>
                <a:latin typeface="Trebuchet MS"/>
                <a:cs typeface="Trebuchet MS"/>
              </a:rPr>
              <a:t>Serology</a:t>
            </a:r>
            <a:r>
              <a:rPr sz="1600" spc="-25" dirty="0">
                <a:solidFill>
                  <a:srgbClr val="404040"/>
                </a:solidFill>
                <a:latin typeface="Trebuchet MS"/>
                <a:cs typeface="Trebuchet MS"/>
              </a:rPr>
              <a:t> </a:t>
            </a:r>
            <a:r>
              <a:rPr sz="1600" dirty="0">
                <a:solidFill>
                  <a:srgbClr val="404040"/>
                </a:solidFill>
                <a:latin typeface="Trebuchet MS"/>
                <a:cs typeface="Trebuchet MS"/>
              </a:rPr>
              <a:t>for</a:t>
            </a:r>
            <a:r>
              <a:rPr sz="1600" spc="5" dirty="0">
                <a:solidFill>
                  <a:srgbClr val="404040"/>
                </a:solidFill>
                <a:latin typeface="Trebuchet MS"/>
                <a:cs typeface="Trebuchet MS"/>
              </a:rPr>
              <a:t> </a:t>
            </a:r>
            <a:r>
              <a:rPr sz="1600" spc="-10" dirty="0">
                <a:solidFill>
                  <a:srgbClr val="404040"/>
                </a:solidFill>
                <a:latin typeface="Trebuchet MS"/>
                <a:cs typeface="Trebuchet MS"/>
              </a:rPr>
              <a:t>Q-</a:t>
            </a:r>
            <a:r>
              <a:rPr sz="1600" dirty="0">
                <a:solidFill>
                  <a:srgbClr val="404040"/>
                </a:solidFill>
                <a:latin typeface="Trebuchet MS"/>
                <a:cs typeface="Trebuchet MS"/>
              </a:rPr>
              <a:t>fever</a:t>
            </a:r>
            <a:r>
              <a:rPr sz="1600" spc="-50" dirty="0">
                <a:solidFill>
                  <a:srgbClr val="404040"/>
                </a:solidFill>
                <a:latin typeface="Trebuchet MS"/>
                <a:cs typeface="Trebuchet MS"/>
              </a:rPr>
              <a:t> </a:t>
            </a:r>
            <a:r>
              <a:rPr sz="1600" spc="-10" dirty="0">
                <a:solidFill>
                  <a:srgbClr val="404040"/>
                </a:solidFill>
                <a:latin typeface="Trebuchet MS"/>
                <a:cs typeface="Trebuchet MS"/>
              </a:rPr>
              <a:t>positive</a:t>
            </a:r>
            <a:endParaRPr sz="1600">
              <a:latin typeface="Trebuchet MS"/>
              <a:cs typeface="Trebuchet MS"/>
            </a:endParaRPr>
          </a:p>
          <a:p>
            <a:pPr marL="469265" indent="-456565">
              <a:lnSpc>
                <a:spcPct val="100000"/>
              </a:lnSpc>
              <a:spcBef>
                <a:spcPts val="700"/>
              </a:spcBef>
              <a:buClr>
                <a:srgbClr val="FFC000"/>
              </a:buClr>
              <a:buSzPct val="110416"/>
              <a:buAutoNum type="arabicPeriod"/>
              <a:tabLst>
                <a:tab pos="469265" algn="l"/>
              </a:tabLst>
            </a:pPr>
            <a:r>
              <a:rPr sz="2400" b="1" u="sng" dirty="0">
                <a:solidFill>
                  <a:srgbClr val="404040"/>
                </a:solidFill>
                <a:uFill>
                  <a:solidFill>
                    <a:srgbClr val="404040"/>
                  </a:solidFill>
                </a:uFill>
                <a:latin typeface="Trebuchet MS"/>
                <a:cs typeface="Trebuchet MS"/>
              </a:rPr>
              <a:t>Clinical</a:t>
            </a:r>
            <a:r>
              <a:rPr sz="2400" b="1" u="sng" spc="-35" dirty="0">
                <a:solidFill>
                  <a:srgbClr val="404040"/>
                </a:solidFill>
                <a:uFill>
                  <a:solidFill>
                    <a:srgbClr val="404040"/>
                  </a:solidFill>
                </a:uFill>
                <a:latin typeface="Trebuchet MS"/>
                <a:cs typeface="Trebuchet MS"/>
              </a:rPr>
              <a:t> </a:t>
            </a:r>
            <a:r>
              <a:rPr sz="2400" b="1" u="sng" spc="-10" dirty="0">
                <a:solidFill>
                  <a:srgbClr val="404040"/>
                </a:solidFill>
                <a:uFill>
                  <a:solidFill>
                    <a:srgbClr val="404040"/>
                  </a:solidFill>
                </a:uFill>
                <a:latin typeface="Trebuchet MS"/>
                <a:cs typeface="Trebuchet MS"/>
              </a:rPr>
              <a:t>criteria:</a:t>
            </a:r>
            <a:endParaRPr sz="2400">
              <a:latin typeface="Trebuchet MS"/>
              <a:cs typeface="Trebuchet MS"/>
            </a:endParaRPr>
          </a:p>
          <a:p>
            <a:pPr marL="469900">
              <a:lnSpc>
                <a:spcPct val="100000"/>
              </a:lnSpc>
              <a:spcBef>
                <a:spcPts val="990"/>
              </a:spcBef>
            </a:pPr>
            <a:r>
              <a:rPr sz="1600" spc="-10" dirty="0">
                <a:solidFill>
                  <a:srgbClr val="404040"/>
                </a:solidFill>
                <a:latin typeface="Trebuchet MS"/>
                <a:cs typeface="Trebuchet MS"/>
              </a:rPr>
              <a:t>Endocardiographic</a:t>
            </a:r>
            <a:r>
              <a:rPr sz="1600" spc="45" dirty="0">
                <a:solidFill>
                  <a:srgbClr val="404040"/>
                </a:solidFill>
                <a:latin typeface="Trebuchet MS"/>
                <a:cs typeface="Trebuchet MS"/>
              </a:rPr>
              <a:t> </a:t>
            </a:r>
            <a:r>
              <a:rPr sz="1600" spc="-10" dirty="0">
                <a:solidFill>
                  <a:srgbClr val="404040"/>
                </a:solidFill>
                <a:latin typeface="Trebuchet MS"/>
                <a:cs typeface="Trebuchet MS"/>
              </a:rPr>
              <a:t>findings:</a:t>
            </a:r>
            <a:endParaRPr sz="1600">
              <a:latin typeface="Trebuchet MS"/>
              <a:cs typeface="Trebuchet MS"/>
            </a:endParaRPr>
          </a:p>
          <a:p>
            <a:pPr marL="927100" lvl="1" indent="-457200">
              <a:lnSpc>
                <a:spcPts val="1975"/>
              </a:lnSpc>
              <a:spcBef>
                <a:spcPts val="935"/>
              </a:spcBef>
              <a:buClr>
                <a:srgbClr val="FFC000"/>
              </a:buClr>
              <a:buSzPct val="103125"/>
              <a:buAutoNum type="alphaLcPeriod"/>
              <a:tabLst>
                <a:tab pos="927100" algn="l"/>
              </a:tabLst>
            </a:pPr>
            <a:r>
              <a:rPr sz="1600" dirty="0">
                <a:solidFill>
                  <a:srgbClr val="404040"/>
                </a:solidFill>
                <a:latin typeface="Trebuchet MS"/>
                <a:cs typeface="Trebuchet MS"/>
              </a:rPr>
              <a:t>Oscillating</a:t>
            </a:r>
            <a:r>
              <a:rPr sz="1600" spc="-70" dirty="0">
                <a:solidFill>
                  <a:srgbClr val="404040"/>
                </a:solidFill>
                <a:latin typeface="Trebuchet MS"/>
                <a:cs typeface="Trebuchet MS"/>
              </a:rPr>
              <a:t> </a:t>
            </a:r>
            <a:r>
              <a:rPr sz="1600" dirty="0">
                <a:solidFill>
                  <a:srgbClr val="404040"/>
                </a:solidFill>
                <a:latin typeface="Trebuchet MS"/>
                <a:cs typeface="Trebuchet MS"/>
              </a:rPr>
              <a:t>intracardiac</a:t>
            </a:r>
            <a:r>
              <a:rPr sz="1600" spc="-15" dirty="0">
                <a:solidFill>
                  <a:srgbClr val="404040"/>
                </a:solidFill>
                <a:latin typeface="Trebuchet MS"/>
                <a:cs typeface="Trebuchet MS"/>
              </a:rPr>
              <a:t> </a:t>
            </a:r>
            <a:r>
              <a:rPr sz="1600" dirty="0">
                <a:solidFill>
                  <a:srgbClr val="404040"/>
                </a:solidFill>
                <a:latin typeface="Trebuchet MS"/>
                <a:cs typeface="Trebuchet MS"/>
              </a:rPr>
              <a:t>vegetation</a:t>
            </a:r>
            <a:r>
              <a:rPr sz="1600" spc="-35" dirty="0">
                <a:solidFill>
                  <a:srgbClr val="404040"/>
                </a:solidFill>
                <a:latin typeface="Trebuchet MS"/>
                <a:cs typeface="Trebuchet MS"/>
              </a:rPr>
              <a:t> </a:t>
            </a:r>
            <a:r>
              <a:rPr sz="1600" dirty="0">
                <a:solidFill>
                  <a:srgbClr val="404040"/>
                </a:solidFill>
                <a:latin typeface="Trebuchet MS"/>
                <a:cs typeface="Trebuchet MS"/>
              </a:rPr>
              <a:t>or</a:t>
            </a:r>
            <a:r>
              <a:rPr sz="1600" spc="-65" dirty="0">
                <a:solidFill>
                  <a:srgbClr val="404040"/>
                </a:solidFill>
                <a:latin typeface="Trebuchet MS"/>
                <a:cs typeface="Trebuchet MS"/>
              </a:rPr>
              <a:t> </a:t>
            </a:r>
            <a:r>
              <a:rPr sz="1600" dirty="0">
                <a:solidFill>
                  <a:srgbClr val="404040"/>
                </a:solidFill>
                <a:latin typeface="Trebuchet MS"/>
                <a:cs typeface="Trebuchet MS"/>
              </a:rPr>
              <a:t>periannular</a:t>
            </a:r>
            <a:r>
              <a:rPr sz="1600" spc="-65" dirty="0">
                <a:solidFill>
                  <a:srgbClr val="404040"/>
                </a:solidFill>
                <a:latin typeface="Trebuchet MS"/>
                <a:cs typeface="Trebuchet MS"/>
              </a:rPr>
              <a:t> </a:t>
            </a:r>
            <a:r>
              <a:rPr sz="1600" dirty="0">
                <a:solidFill>
                  <a:srgbClr val="404040"/>
                </a:solidFill>
                <a:latin typeface="Trebuchet MS"/>
                <a:cs typeface="Trebuchet MS"/>
              </a:rPr>
              <a:t>abscess</a:t>
            </a:r>
            <a:r>
              <a:rPr sz="1600" spc="-20" dirty="0">
                <a:solidFill>
                  <a:srgbClr val="404040"/>
                </a:solidFill>
                <a:latin typeface="Trebuchet MS"/>
                <a:cs typeface="Trebuchet MS"/>
              </a:rPr>
              <a:t> </a:t>
            </a:r>
            <a:r>
              <a:rPr sz="1600" dirty="0">
                <a:solidFill>
                  <a:srgbClr val="404040"/>
                </a:solidFill>
                <a:latin typeface="Trebuchet MS"/>
                <a:cs typeface="Trebuchet MS"/>
              </a:rPr>
              <a:t>or</a:t>
            </a:r>
            <a:r>
              <a:rPr sz="1600" spc="-15" dirty="0">
                <a:solidFill>
                  <a:srgbClr val="404040"/>
                </a:solidFill>
                <a:latin typeface="Trebuchet MS"/>
                <a:cs typeface="Trebuchet MS"/>
              </a:rPr>
              <a:t> </a:t>
            </a:r>
            <a:r>
              <a:rPr sz="1600" spc="-50" dirty="0">
                <a:solidFill>
                  <a:srgbClr val="404040"/>
                </a:solidFill>
                <a:latin typeface="Trebuchet MS"/>
                <a:cs typeface="Trebuchet MS"/>
              </a:rPr>
              <a:t>a</a:t>
            </a:r>
            <a:endParaRPr sz="1600">
              <a:latin typeface="Trebuchet MS"/>
              <a:cs typeface="Trebuchet MS"/>
            </a:endParaRPr>
          </a:p>
          <a:p>
            <a:pPr marL="927735">
              <a:lnSpc>
                <a:spcPts val="1914"/>
              </a:lnSpc>
            </a:pPr>
            <a:r>
              <a:rPr sz="1600" dirty="0">
                <a:solidFill>
                  <a:srgbClr val="404040"/>
                </a:solidFill>
                <a:latin typeface="Trebuchet MS"/>
                <a:cs typeface="Trebuchet MS"/>
              </a:rPr>
              <a:t>dehiscence</a:t>
            </a:r>
            <a:r>
              <a:rPr sz="1600" spc="-60" dirty="0">
                <a:solidFill>
                  <a:srgbClr val="404040"/>
                </a:solidFill>
                <a:latin typeface="Trebuchet MS"/>
                <a:cs typeface="Trebuchet MS"/>
              </a:rPr>
              <a:t> </a:t>
            </a:r>
            <a:r>
              <a:rPr sz="1600" dirty="0">
                <a:solidFill>
                  <a:srgbClr val="404040"/>
                </a:solidFill>
                <a:latin typeface="Trebuchet MS"/>
                <a:cs typeface="Trebuchet MS"/>
              </a:rPr>
              <a:t>of</a:t>
            </a:r>
            <a:r>
              <a:rPr sz="1600" spc="-35" dirty="0">
                <a:solidFill>
                  <a:srgbClr val="404040"/>
                </a:solidFill>
                <a:latin typeface="Trebuchet MS"/>
                <a:cs typeface="Trebuchet MS"/>
              </a:rPr>
              <a:t> </a:t>
            </a:r>
            <a:r>
              <a:rPr sz="1600" dirty="0">
                <a:solidFill>
                  <a:srgbClr val="404040"/>
                </a:solidFill>
                <a:latin typeface="Trebuchet MS"/>
                <a:cs typeface="Trebuchet MS"/>
              </a:rPr>
              <a:t>prosthetic</a:t>
            </a:r>
            <a:r>
              <a:rPr sz="1600" spc="-45" dirty="0">
                <a:solidFill>
                  <a:srgbClr val="404040"/>
                </a:solidFill>
                <a:latin typeface="Trebuchet MS"/>
                <a:cs typeface="Trebuchet MS"/>
              </a:rPr>
              <a:t> </a:t>
            </a:r>
            <a:r>
              <a:rPr sz="1600" spc="-10" dirty="0">
                <a:solidFill>
                  <a:srgbClr val="404040"/>
                </a:solidFill>
                <a:latin typeface="Trebuchet MS"/>
                <a:cs typeface="Trebuchet MS"/>
              </a:rPr>
              <a:t>valve</a:t>
            </a:r>
            <a:endParaRPr sz="1600">
              <a:latin typeface="Trebuchet MS"/>
              <a:cs typeface="Trebuchet MS"/>
            </a:endParaRPr>
          </a:p>
          <a:p>
            <a:pPr marL="927100" lvl="1" indent="-457200">
              <a:lnSpc>
                <a:spcPct val="100000"/>
              </a:lnSpc>
              <a:spcBef>
                <a:spcPts val="960"/>
              </a:spcBef>
              <a:buClr>
                <a:srgbClr val="FFC000"/>
              </a:buClr>
              <a:buSzPct val="103125"/>
              <a:buAutoNum type="alphaLcPeriod" startAt="2"/>
              <a:tabLst>
                <a:tab pos="927100" algn="l"/>
              </a:tabLst>
            </a:pPr>
            <a:r>
              <a:rPr sz="1600" dirty="0">
                <a:solidFill>
                  <a:srgbClr val="404040"/>
                </a:solidFill>
                <a:latin typeface="Trebuchet MS"/>
                <a:cs typeface="Trebuchet MS"/>
              </a:rPr>
              <a:t>New</a:t>
            </a:r>
            <a:r>
              <a:rPr sz="1600" spc="-25" dirty="0">
                <a:solidFill>
                  <a:srgbClr val="404040"/>
                </a:solidFill>
                <a:latin typeface="Trebuchet MS"/>
                <a:cs typeface="Trebuchet MS"/>
              </a:rPr>
              <a:t> </a:t>
            </a:r>
            <a:r>
              <a:rPr sz="1600" dirty="0">
                <a:solidFill>
                  <a:srgbClr val="404040"/>
                </a:solidFill>
                <a:latin typeface="Trebuchet MS"/>
                <a:cs typeface="Trebuchet MS"/>
              </a:rPr>
              <a:t>valvular</a:t>
            </a:r>
            <a:r>
              <a:rPr sz="1600" spc="-30" dirty="0">
                <a:solidFill>
                  <a:srgbClr val="404040"/>
                </a:solidFill>
                <a:latin typeface="Trebuchet MS"/>
                <a:cs typeface="Trebuchet MS"/>
              </a:rPr>
              <a:t> </a:t>
            </a:r>
            <a:r>
              <a:rPr sz="1600" spc="-10" dirty="0">
                <a:solidFill>
                  <a:srgbClr val="404040"/>
                </a:solidFill>
                <a:latin typeface="Trebuchet MS"/>
                <a:cs typeface="Trebuchet MS"/>
              </a:rPr>
              <a:t>regurgitations</a:t>
            </a:r>
            <a:endParaRPr sz="1600">
              <a:latin typeface="Trebuchet MS"/>
              <a:cs typeface="Trebuchet MS"/>
            </a:endParaRPr>
          </a:p>
        </p:txBody>
      </p:sp>
      <p:sp>
        <p:nvSpPr>
          <p:cNvPr id="4" name="object 4"/>
          <p:cNvSpPr txBox="1"/>
          <p:nvPr/>
        </p:nvSpPr>
        <p:spPr>
          <a:xfrm>
            <a:off x="362758" y="207505"/>
            <a:ext cx="3843654" cy="300355"/>
          </a:xfrm>
          <a:prstGeom prst="rect">
            <a:avLst/>
          </a:prstGeom>
        </p:spPr>
        <p:txBody>
          <a:bodyPr vert="horz" wrap="square" lIns="0" tIns="12700" rIns="0" bIns="0" rtlCol="0">
            <a:spAutoFit/>
          </a:bodyPr>
          <a:lstStyle/>
          <a:p>
            <a:pPr marL="12700">
              <a:lnSpc>
                <a:spcPct val="100000"/>
              </a:lnSpc>
              <a:spcBef>
                <a:spcPts val="100"/>
              </a:spcBef>
              <a:tabLst>
                <a:tab pos="2911475" algn="l"/>
              </a:tabLst>
            </a:pPr>
            <a:r>
              <a:rPr sz="1800" spc="-20" dirty="0">
                <a:latin typeface="Times New Roman"/>
                <a:cs typeface="Times New Roman"/>
              </a:rPr>
              <a:t>Core</a:t>
            </a:r>
            <a:r>
              <a:rPr sz="1800" dirty="0">
                <a:latin typeface="Times New Roman"/>
                <a:cs typeface="Times New Roman"/>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b="1" dirty="0">
                <a:latin typeface="Trebuchet MS"/>
                <a:cs typeface="Trebuchet MS"/>
              </a:rPr>
              <a:t>Duke</a:t>
            </a:r>
            <a:r>
              <a:rPr b="1" spc="-65" dirty="0">
                <a:latin typeface="Trebuchet MS"/>
                <a:cs typeface="Trebuchet MS"/>
              </a:rPr>
              <a:t> </a:t>
            </a:r>
            <a:r>
              <a:rPr b="1" spc="-10" dirty="0">
                <a:latin typeface="Trebuchet MS"/>
                <a:cs typeface="Trebuchet MS"/>
              </a:rPr>
              <a:t>Criteria</a:t>
            </a:r>
          </a:p>
          <a:p>
            <a:pPr marL="381635">
              <a:lnSpc>
                <a:spcPct val="100000"/>
              </a:lnSpc>
              <a:spcBef>
                <a:spcPts val="25"/>
              </a:spcBef>
            </a:pPr>
            <a:r>
              <a:rPr sz="2400" spc="-65" dirty="0"/>
              <a:t>(Two</a:t>
            </a:r>
            <a:r>
              <a:rPr sz="2400" spc="-35" dirty="0"/>
              <a:t> </a:t>
            </a:r>
            <a:r>
              <a:rPr sz="2400" spc="-40" dirty="0"/>
              <a:t>major,</a:t>
            </a:r>
            <a:r>
              <a:rPr sz="2400" spc="-60" dirty="0"/>
              <a:t> </a:t>
            </a:r>
            <a:r>
              <a:rPr sz="2400" dirty="0"/>
              <a:t>or</a:t>
            </a:r>
            <a:r>
              <a:rPr sz="2400" spc="-35" dirty="0"/>
              <a:t> </a:t>
            </a:r>
            <a:r>
              <a:rPr sz="2400" dirty="0"/>
              <a:t>one</a:t>
            </a:r>
            <a:r>
              <a:rPr sz="2400" spc="-55" dirty="0"/>
              <a:t> </a:t>
            </a:r>
            <a:r>
              <a:rPr sz="2400" dirty="0"/>
              <a:t>major</a:t>
            </a:r>
            <a:r>
              <a:rPr sz="2400" spc="-60" dirty="0"/>
              <a:t> </a:t>
            </a:r>
            <a:r>
              <a:rPr sz="2400" dirty="0"/>
              <a:t>&amp;</a:t>
            </a:r>
            <a:r>
              <a:rPr sz="2400" spc="-30" dirty="0"/>
              <a:t> </a:t>
            </a:r>
            <a:r>
              <a:rPr sz="2400" dirty="0"/>
              <a:t>three</a:t>
            </a:r>
            <a:r>
              <a:rPr sz="2400" spc="-55" dirty="0"/>
              <a:t> </a:t>
            </a:r>
            <a:r>
              <a:rPr sz="2400" dirty="0"/>
              <a:t>minor</a:t>
            </a:r>
            <a:r>
              <a:rPr sz="2400" spc="-60" dirty="0"/>
              <a:t> </a:t>
            </a:r>
            <a:r>
              <a:rPr sz="2400" dirty="0"/>
              <a:t>or</a:t>
            </a:r>
            <a:r>
              <a:rPr sz="2400" spc="-35" dirty="0"/>
              <a:t> </a:t>
            </a:r>
            <a:r>
              <a:rPr sz="2400" dirty="0"/>
              <a:t>five</a:t>
            </a:r>
            <a:r>
              <a:rPr sz="2400" spc="-55" dirty="0"/>
              <a:t> </a:t>
            </a:r>
            <a:r>
              <a:rPr sz="2400" spc="-10" dirty="0"/>
              <a:t>minor)</a:t>
            </a:r>
            <a:endParaRPr sz="2400"/>
          </a:p>
        </p:txBody>
      </p:sp>
      <p:sp>
        <p:nvSpPr>
          <p:cNvPr id="3" name="object 3"/>
          <p:cNvSpPr txBox="1"/>
          <p:nvPr/>
        </p:nvSpPr>
        <p:spPr>
          <a:xfrm>
            <a:off x="307340" y="1914939"/>
            <a:ext cx="8118475" cy="4081145"/>
          </a:xfrm>
          <a:prstGeom prst="rect">
            <a:avLst/>
          </a:prstGeom>
        </p:spPr>
        <p:txBody>
          <a:bodyPr vert="horz" wrap="square" lIns="0" tIns="106680" rIns="0" bIns="0" rtlCol="0">
            <a:spAutoFit/>
          </a:bodyPr>
          <a:lstStyle/>
          <a:p>
            <a:pPr marL="415290" algn="ctr">
              <a:lnSpc>
                <a:spcPct val="100000"/>
              </a:lnSpc>
              <a:spcBef>
                <a:spcPts val="840"/>
              </a:spcBef>
            </a:pPr>
            <a:r>
              <a:rPr sz="1800" b="1" dirty="0">
                <a:solidFill>
                  <a:srgbClr val="EB3C9F"/>
                </a:solidFill>
                <a:latin typeface="Trebuchet MS"/>
                <a:cs typeface="Trebuchet MS"/>
              </a:rPr>
              <a:t>Minor</a:t>
            </a:r>
            <a:r>
              <a:rPr sz="1800" b="1" spc="-35" dirty="0">
                <a:solidFill>
                  <a:srgbClr val="EB3C9F"/>
                </a:solidFill>
                <a:latin typeface="Trebuchet MS"/>
                <a:cs typeface="Trebuchet MS"/>
              </a:rPr>
              <a:t> </a:t>
            </a:r>
            <a:r>
              <a:rPr sz="1800" b="1" spc="-10" dirty="0">
                <a:solidFill>
                  <a:srgbClr val="EB3C9F"/>
                </a:solidFill>
                <a:latin typeface="Trebuchet MS"/>
                <a:cs typeface="Trebuchet MS"/>
              </a:rPr>
              <a:t>criteria</a:t>
            </a:r>
            <a:endParaRPr sz="1800">
              <a:latin typeface="Trebuchet MS"/>
              <a:cs typeface="Trebuchet MS"/>
            </a:endParaRPr>
          </a:p>
          <a:p>
            <a:pPr marL="469900" indent="-457200">
              <a:lnSpc>
                <a:spcPct val="100000"/>
              </a:lnSpc>
              <a:spcBef>
                <a:spcPts val="985"/>
              </a:spcBef>
              <a:buClr>
                <a:srgbClr val="FFC000"/>
              </a:buClr>
              <a:buSzPct val="87500"/>
              <a:buAutoNum type="arabicPeriod"/>
              <a:tabLst>
                <a:tab pos="469900" algn="l"/>
              </a:tabLst>
            </a:pPr>
            <a:r>
              <a:rPr sz="2400" dirty="0">
                <a:solidFill>
                  <a:srgbClr val="404040"/>
                </a:solidFill>
                <a:latin typeface="Trebuchet MS"/>
                <a:cs typeface="Trebuchet MS"/>
              </a:rPr>
              <a:t>A</a:t>
            </a:r>
            <a:r>
              <a:rPr sz="2400" spc="-155" dirty="0">
                <a:solidFill>
                  <a:srgbClr val="404040"/>
                </a:solidFill>
                <a:latin typeface="Trebuchet MS"/>
                <a:cs typeface="Trebuchet MS"/>
              </a:rPr>
              <a:t> </a:t>
            </a:r>
            <a:r>
              <a:rPr sz="2400" dirty="0">
                <a:solidFill>
                  <a:srgbClr val="404040"/>
                </a:solidFill>
                <a:latin typeface="Trebuchet MS"/>
                <a:cs typeface="Trebuchet MS"/>
              </a:rPr>
              <a:t>predisposing</a:t>
            </a:r>
            <a:r>
              <a:rPr sz="2400" spc="-60" dirty="0">
                <a:solidFill>
                  <a:srgbClr val="404040"/>
                </a:solidFill>
                <a:latin typeface="Trebuchet MS"/>
                <a:cs typeface="Trebuchet MS"/>
              </a:rPr>
              <a:t> </a:t>
            </a:r>
            <a:r>
              <a:rPr sz="2400" dirty="0">
                <a:solidFill>
                  <a:srgbClr val="404040"/>
                </a:solidFill>
                <a:latin typeface="Trebuchet MS"/>
                <a:cs typeface="Trebuchet MS"/>
              </a:rPr>
              <a:t>cardiac</a:t>
            </a:r>
            <a:r>
              <a:rPr sz="2400" spc="-95" dirty="0">
                <a:solidFill>
                  <a:srgbClr val="404040"/>
                </a:solidFill>
                <a:latin typeface="Trebuchet MS"/>
                <a:cs typeface="Trebuchet MS"/>
              </a:rPr>
              <a:t> </a:t>
            </a:r>
            <a:r>
              <a:rPr sz="2400" dirty="0">
                <a:solidFill>
                  <a:srgbClr val="404040"/>
                </a:solidFill>
                <a:latin typeface="Trebuchet MS"/>
                <a:cs typeface="Trebuchet MS"/>
              </a:rPr>
              <a:t>condition</a:t>
            </a:r>
            <a:r>
              <a:rPr sz="2400" spc="-90" dirty="0">
                <a:solidFill>
                  <a:srgbClr val="404040"/>
                </a:solidFill>
                <a:latin typeface="Trebuchet MS"/>
                <a:cs typeface="Trebuchet MS"/>
              </a:rPr>
              <a:t> </a:t>
            </a:r>
            <a:r>
              <a:rPr sz="2400" dirty="0">
                <a:solidFill>
                  <a:srgbClr val="404040"/>
                </a:solidFill>
                <a:latin typeface="Trebuchet MS"/>
                <a:cs typeface="Trebuchet MS"/>
              </a:rPr>
              <a:t>or</a:t>
            </a:r>
            <a:r>
              <a:rPr sz="2400" spc="-20" dirty="0">
                <a:solidFill>
                  <a:srgbClr val="404040"/>
                </a:solidFill>
                <a:latin typeface="Trebuchet MS"/>
                <a:cs typeface="Trebuchet MS"/>
              </a:rPr>
              <a:t> </a:t>
            </a:r>
            <a:r>
              <a:rPr sz="2400" dirty="0">
                <a:solidFill>
                  <a:srgbClr val="404040"/>
                </a:solidFill>
                <a:latin typeface="Trebuchet MS"/>
                <a:cs typeface="Trebuchet MS"/>
              </a:rPr>
              <a:t>IV</a:t>
            </a:r>
            <a:r>
              <a:rPr sz="2400" spc="-30" dirty="0">
                <a:solidFill>
                  <a:srgbClr val="404040"/>
                </a:solidFill>
                <a:latin typeface="Trebuchet MS"/>
                <a:cs typeface="Trebuchet MS"/>
              </a:rPr>
              <a:t> </a:t>
            </a:r>
            <a:r>
              <a:rPr sz="2400" dirty="0">
                <a:solidFill>
                  <a:srgbClr val="404040"/>
                </a:solidFill>
                <a:latin typeface="Trebuchet MS"/>
                <a:cs typeface="Trebuchet MS"/>
              </a:rPr>
              <a:t>drug</a:t>
            </a:r>
            <a:r>
              <a:rPr sz="2400" spc="-35" dirty="0">
                <a:solidFill>
                  <a:srgbClr val="404040"/>
                </a:solidFill>
                <a:latin typeface="Trebuchet MS"/>
                <a:cs typeface="Trebuchet MS"/>
              </a:rPr>
              <a:t> </a:t>
            </a:r>
            <a:r>
              <a:rPr sz="2400" spc="-25" dirty="0">
                <a:solidFill>
                  <a:srgbClr val="404040"/>
                </a:solidFill>
                <a:latin typeface="Trebuchet MS"/>
                <a:cs typeface="Trebuchet MS"/>
              </a:rPr>
              <a:t>use</a:t>
            </a:r>
            <a:endParaRPr sz="2400">
              <a:latin typeface="Trebuchet MS"/>
              <a:cs typeface="Trebuchet MS"/>
            </a:endParaRPr>
          </a:p>
          <a:p>
            <a:pPr marL="469900" indent="-457200">
              <a:lnSpc>
                <a:spcPct val="100000"/>
              </a:lnSpc>
              <a:spcBef>
                <a:spcPts val="985"/>
              </a:spcBef>
              <a:buClr>
                <a:srgbClr val="FFC000"/>
              </a:buClr>
              <a:buSzPct val="87500"/>
              <a:buAutoNum type="arabicPeriod"/>
              <a:tabLst>
                <a:tab pos="469900" algn="l"/>
              </a:tabLst>
            </a:pPr>
            <a:r>
              <a:rPr sz="2400" dirty="0">
                <a:solidFill>
                  <a:srgbClr val="404040"/>
                </a:solidFill>
                <a:latin typeface="Trebuchet MS"/>
                <a:cs typeface="Trebuchet MS"/>
              </a:rPr>
              <a:t>Fever</a:t>
            </a:r>
            <a:r>
              <a:rPr sz="2400" spc="-100" dirty="0">
                <a:solidFill>
                  <a:srgbClr val="404040"/>
                </a:solidFill>
                <a:latin typeface="Trebuchet MS"/>
                <a:cs typeface="Trebuchet MS"/>
              </a:rPr>
              <a:t> </a:t>
            </a:r>
            <a:r>
              <a:rPr sz="2400" dirty="0">
                <a:solidFill>
                  <a:srgbClr val="404040"/>
                </a:solidFill>
                <a:latin typeface="Trebuchet MS"/>
                <a:cs typeface="Trebuchet MS"/>
              </a:rPr>
              <a:t>&gt;38C</a:t>
            </a:r>
            <a:r>
              <a:rPr sz="2400" spc="-60" dirty="0">
                <a:solidFill>
                  <a:srgbClr val="404040"/>
                </a:solidFill>
                <a:latin typeface="Trebuchet MS"/>
                <a:cs typeface="Trebuchet MS"/>
              </a:rPr>
              <a:t> </a:t>
            </a:r>
            <a:r>
              <a:rPr sz="2400" dirty="0">
                <a:solidFill>
                  <a:srgbClr val="404040"/>
                </a:solidFill>
                <a:latin typeface="Trebuchet MS"/>
                <a:cs typeface="Trebuchet MS"/>
              </a:rPr>
              <a:t>(&gt;100.4</a:t>
            </a:r>
            <a:r>
              <a:rPr sz="2400" spc="-45" dirty="0">
                <a:solidFill>
                  <a:srgbClr val="404040"/>
                </a:solidFill>
                <a:latin typeface="Trebuchet MS"/>
                <a:cs typeface="Trebuchet MS"/>
              </a:rPr>
              <a:t> </a:t>
            </a:r>
            <a:r>
              <a:rPr sz="2400" spc="-25" dirty="0">
                <a:solidFill>
                  <a:srgbClr val="404040"/>
                </a:solidFill>
                <a:latin typeface="Trebuchet MS"/>
                <a:cs typeface="Trebuchet MS"/>
              </a:rPr>
              <a:t>F)</a:t>
            </a:r>
            <a:endParaRPr sz="2400">
              <a:latin typeface="Trebuchet MS"/>
              <a:cs typeface="Trebuchet MS"/>
            </a:endParaRPr>
          </a:p>
          <a:p>
            <a:pPr marL="469900" indent="-457200">
              <a:lnSpc>
                <a:spcPct val="100000"/>
              </a:lnSpc>
              <a:spcBef>
                <a:spcPts val="1010"/>
              </a:spcBef>
              <a:buClr>
                <a:srgbClr val="FFC000"/>
              </a:buClr>
              <a:buSzPct val="87500"/>
              <a:buAutoNum type="arabicPeriod"/>
              <a:tabLst>
                <a:tab pos="469900" algn="l"/>
              </a:tabLst>
            </a:pPr>
            <a:r>
              <a:rPr sz="2400" spc="-20" dirty="0">
                <a:solidFill>
                  <a:srgbClr val="404040"/>
                </a:solidFill>
                <a:latin typeface="Trebuchet MS"/>
                <a:cs typeface="Trebuchet MS"/>
              </a:rPr>
              <a:t>Vascular</a:t>
            </a:r>
            <a:r>
              <a:rPr sz="2400" spc="-75" dirty="0">
                <a:solidFill>
                  <a:srgbClr val="404040"/>
                </a:solidFill>
                <a:latin typeface="Trebuchet MS"/>
                <a:cs typeface="Trebuchet MS"/>
              </a:rPr>
              <a:t> </a:t>
            </a:r>
            <a:r>
              <a:rPr sz="2400" dirty="0">
                <a:solidFill>
                  <a:srgbClr val="404040"/>
                </a:solidFill>
                <a:latin typeface="Trebuchet MS"/>
                <a:cs typeface="Trebuchet MS"/>
              </a:rPr>
              <a:t>phenomenon</a:t>
            </a:r>
            <a:r>
              <a:rPr sz="2400" spc="-135" dirty="0">
                <a:solidFill>
                  <a:srgbClr val="404040"/>
                </a:solidFill>
                <a:latin typeface="Trebuchet MS"/>
                <a:cs typeface="Trebuchet MS"/>
              </a:rPr>
              <a:t> </a:t>
            </a:r>
            <a:r>
              <a:rPr sz="2400" dirty="0">
                <a:solidFill>
                  <a:srgbClr val="404040"/>
                </a:solidFill>
                <a:latin typeface="Trebuchet MS"/>
                <a:cs typeface="Trebuchet MS"/>
              </a:rPr>
              <a:t>(emboli</a:t>
            </a:r>
            <a:r>
              <a:rPr sz="2400" spc="-65" dirty="0">
                <a:solidFill>
                  <a:srgbClr val="404040"/>
                </a:solidFill>
                <a:latin typeface="Trebuchet MS"/>
                <a:cs typeface="Trebuchet MS"/>
              </a:rPr>
              <a:t> </a:t>
            </a:r>
            <a:r>
              <a:rPr sz="2400" spc="-10" dirty="0">
                <a:solidFill>
                  <a:srgbClr val="404040"/>
                </a:solidFill>
                <a:latin typeface="Trebuchet MS"/>
                <a:cs typeface="Trebuchet MS"/>
              </a:rPr>
              <a:t>etc.)</a:t>
            </a:r>
            <a:endParaRPr sz="2400">
              <a:latin typeface="Trebuchet MS"/>
              <a:cs typeface="Trebuchet MS"/>
            </a:endParaRPr>
          </a:p>
          <a:p>
            <a:pPr marL="469900" indent="-457200">
              <a:lnSpc>
                <a:spcPct val="100000"/>
              </a:lnSpc>
              <a:spcBef>
                <a:spcPts val="1010"/>
              </a:spcBef>
              <a:buClr>
                <a:srgbClr val="FFC000"/>
              </a:buClr>
              <a:buSzPct val="87500"/>
              <a:buAutoNum type="arabicPeriod"/>
              <a:tabLst>
                <a:tab pos="469900" algn="l"/>
              </a:tabLst>
            </a:pPr>
            <a:r>
              <a:rPr sz="2400" dirty="0">
                <a:solidFill>
                  <a:srgbClr val="404040"/>
                </a:solidFill>
                <a:latin typeface="Trebuchet MS"/>
                <a:cs typeface="Trebuchet MS"/>
              </a:rPr>
              <a:t>Immunologic</a:t>
            </a:r>
            <a:r>
              <a:rPr sz="2400" spc="-75" dirty="0">
                <a:solidFill>
                  <a:srgbClr val="404040"/>
                </a:solidFill>
                <a:latin typeface="Trebuchet MS"/>
                <a:cs typeface="Trebuchet MS"/>
              </a:rPr>
              <a:t> </a:t>
            </a:r>
            <a:r>
              <a:rPr sz="2400" dirty="0">
                <a:solidFill>
                  <a:srgbClr val="404040"/>
                </a:solidFill>
                <a:latin typeface="Trebuchet MS"/>
                <a:cs typeface="Trebuchet MS"/>
              </a:rPr>
              <a:t>phenomenon</a:t>
            </a:r>
            <a:r>
              <a:rPr sz="2400" spc="-100" dirty="0">
                <a:solidFill>
                  <a:srgbClr val="404040"/>
                </a:solidFill>
                <a:latin typeface="Trebuchet MS"/>
                <a:cs typeface="Trebuchet MS"/>
              </a:rPr>
              <a:t> </a:t>
            </a:r>
            <a:r>
              <a:rPr sz="2400" dirty="0">
                <a:solidFill>
                  <a:srgbClr val="404040"/>
                </a:solidFill>
                <a:latin typeface="Trebuchet MS"/>
                <a:cs typeface="Trebuchet MS"/>
              </a:rPr>
              <a:t>like</a:t>
            </a:r>
            <a:r>
              <a:rPr sz="2400" spc="35" dirty="0">
                <a:solidFill>
                  <a:srgbClr val="404040"/>
                </a:solidFill>
                <a:latin typeface="Trebuchet MS"/>
                <a:cs typeface="Trebuchet MS"/>
              </a:rPr>
              <a:t> </a:t>
            </a:r>
            <a:r>
              <a:rPr sz="2400" spc="-10" dirty="0">
                <a:solidFill>
                  <a:srgbClr val="404040"/>
                </a:solidFill>
                <a:latin typeface="Trebuchet MS"/>
                <a:cs typeface="Trebuchet MS"/>
              </a:rPr>
              <a:t>glomerulonephritis,osler</a:t>
            </a:r>
            <a:endParaRPr sz="2400">
              <a:latin typeface="Trebuchet MS"/>
              <a:cs typeface="Trebuchet MS"/>
            </a:endParaRPr>
          </a:p>
          <a:p>
            <a:pPr marL="469900">
              <a:lnSpc>
                <a:spcPct val="100000"/>
              </a:lnSpc>
              <a:spcBef>
                <a:spcPts val="5"/>
              </a:spcBef>
            </a:pPr>
            <a:r>
              <a:rPr sz="2400" dirty="0">
                <a:solidFill>
                  <a:srgbClr val="404040"/>
                </a:solidFill>
                <a:latin typeface="Trebuchet MS"/>
                <a:cs typeface="Trebuchet MS"/>
              </a:rPr>
              <a:t>node,</a:t>
            </a:r>
            <a:r>
              <a:rPr sz="2400" spc="-85" dirty="0">
                <a:solidFill>
                  <a:srgbClr val="404040"/>
                </a:solidFill>
                <a:latin typeface="Trebuchet MS"/>
                <a:cs typeface="Trebuchet MS"/>
              </a:rPr>
              <a:t> </a:t>
            </a:r>
            <a:r>
              <a:rPr sz="2400" spc="-30" dirty="0">
                <a:solidFill>
                  <a:srgbClr val="404040"/>
                </a:solidFill>
                <a:latin typeface="Trebuchet MS"/>
                <a:cs typeface="Trebuchet MS"/>
              </a:rPr>
              <a:t>Roth’s</a:t>
            </a:r>
            <a:r>
              <a:rPr sz="2400" spc="-70" dirty="0">
                <a:solidFill>
                  <a:srgbClr val="404040"/>
                </a:solidFill>
                <a:latin typeface="Trebuchet MS"/>
                <a:cs typeface="Trebuchet MS"/>
              </a:rPr>
              <a:t> </a:t>
            </a:r>
            <a:r>
              <a:rPr sz="2400" dirty="0">
                <a:solidFill>
                  <a:srgbClr val="404040"/>
                </a:solidFill>
                <a:latin typeface="Trebuchet MS"/>
                <a:cs typeface="Trebuchet MS"/>
              </a:rPr>
              <a:t>spot,</a:t>
            </a:r>
            <a:r>
              <a:rPr sz="2400" spc="-65" dirty="0">
                <a:solidFill>
                  <a:srgbClr val="404040"/>
                </a:solidFill>
                <a:latin typeface="Trebuchet MS"/>
                <a:cs typeface="Trebuchet MS"/>
              </a:rPr>
              <a:t> </a:t>
            </a:r>
            <a:r>
              <a:rPr sz="2400" dirty="0">
                <a:solidFill>
                  <a:srgbClr val="404040"/>
                </a:solidFill>
                <a:latin typeface="Trebuchet MS"/>
                <a:cs typeface="Trebuchet MS"/>
              </a:rPr>
              <a:t>rheumatoid</a:t>
            </a:r>
            <a:r>
              <a:rPr sz="2400" spc="-130" dirty="0">
                <a:solidFill>
                  <a:srgbClr val="404040"/>
                </a:solidFill>
                <a:latin typeface="Trebuchet MS"/>
                <a:cs typeface="Trebuchet MS"/>
              </a:rPr>
              <a:t> </a:t>
            </a:r>
            <a:r>
              <a:rPr sz="2400" spc="-10" dirty="0">
                <a:solidFill>
                  <a:srgbClr val="404040"/>
                </a:solidFill>
                <a:latin typeface="Trebuchet MS"/>
                <a:cs typeface="Trebuchet MS"/>
              </a:rPr>
              <a:t>factors</a:t>
            </a:r>
            <a:endParaRPr sz="2400">
              <a:latin typeface="Trebuchet MS"/>
              <a:cs typeface="Trebuchet MS"/>
            </a:endParaRPr>
          </a:p>
          <a:p>
            <a:pPr marL="469900" indent="-457200">
              <a:lnSpc>
                <a:spcPct val="100000"/>
              </a:lnSpc>
              <a:spcBef>
                <a:spcPts val="985"/>
              </a:spcBef>
              <a:buClr>
                <a:srgbClr val="FFC000"/>
              </a:buClr>
              <a:buSzPct val="87500"/>
              <a:buAutoNum type="arabicPeriod" startAt="5"/>
              <a:tabLst>
                <a:tab pos="469900" algn="l"/>
              </a:tabLst>
            </a:pPr>
            <a:r>
              <a:rPr sz="2400" dirty="0">
                <a:solidFill>
                  <a:srgbClr val="404040"/>
                </a:solidFill>
                <a:latin typeface="Trebuchet MS"/>
                <a:cs typeface="Trebuchet MS"/>
              </a:rPr>
              <a:t>Microbiologic</a:t>
            </a:r>
            <a:r>
              <a:rPr sz="2400" spc="-100" dirty="0">
                <a:solidFill>
                  <a:srgbClr val="404040"/>
                </a:solidFill>
                <a:latin typeface="Trebuchet MS"/>
                <a:cs typeface="Trebuchet MS"/>
              </a:rPr>
              <a:t> </a:t>
            </a:r>
            <a:r>
              <a:rPr sz="2400" dirty="0">
                <a:solidFill>
                  <a:srgbClr val="404040"/>
                </a:solidFill>
                <a:latin typeface="Trebuchet MS"/>
                <a:cs typeface="Trebuchet MS"/>
              </a:rPr>
              <a:t>evidence</a:t>
            </a:r>
            <a:r>
              <a:rPr sz="2400" spc="-70" dirty="0">
                <a:solidFill>
                  <a:srgbClr val="404040"/>
                </a:solidFill>
                <a:latin typeface="Trebuchet MS"/>
                <a:cs typeface="Trebuchet MS"/>
              </a:rPr>
              <a:t> </a:t>
            </a:r>
            <a:r>
              <a:rPr sz="2400" dirty="0">
                <a:solidFill>
                  <a:srgbClr val="404040"/>
                </a:solidFill>
                <a:latin typeface="Trebuchet MS"/>
                <a:cs typeface="Trebuchet MS"/>
              </a:rPr>
              <a:t>(not</a:t>
            </a:r>
            <a:r>
              <a:rPr sz="2400" spc="-55" dirty="0">
                <a:solidFill>
                  <a:srgbClr val="404040"/>
                </a:solidFill>
                <a:latin typeface="Trebuchet MS"/>
                <a:cs typeface="Trebuchet MS"/>
              </a:rPr>
              <a:t> </a:t>
            </a:r>
            <a:r>
              <a:rPr sz="2400" dirty="0">
                <a:solidFill>
                  <a:srgbClr val="404040"/>
                </a:solidFill>
                <a:latin typeface="Trebuchet MS"/>
                <a:cs typeface="Trebuchet MS"/>
              </a:rPr>
              <a:t>meeting</a:t>
            </a:r>
            <a:r>
              <a:rPr sz="2400" spc="-65" dirty="0">
                <a:solidFill>
                  <a:srgbClr val="404040"/>
                </a:solidFill>
                <a:latin typeface="Trebuchet MS"/>
                <a:cs typeface="Trebuchet MS"/>
              </a:rPr>
              <a:t> </a:t>
            </a:r>
            <a:r>
              <a:rPr sz="2400" dirty="0">
                <a:solidFill>
                  <a:srgbClr val="404040"/>
                </a:solidFill>
                <a:latin typeface="Trebuchet MS"/>
                <a:cs typeface="Trebuchet MS"/>
              </a:rPr>
              <a:t>the</a:t>
            </a:r>
            <a:r>
              <a:rPr sz="2400" spc="-50" dirty="0">
                <a:solidFill>
                  <a:srgbClr val="404040"/>
                </a:solidFill>
                <a:latin typeface="Trebuchet MS"/>
                <a:cs typeface="Trebuchet MS"/>
              </a:rPr>
              <a:t> </a:t>
            </a:r>
            <a:r>
              <a:rPr sz="2400" dirty="0">
                <a:solidFill>
                  <a:srgbClr val="404040"/>
                </a:solidFill>
                <a:latin typeface="Trebuchet MS"/>
                <a:cs typeface="Trebuchet MS"/>
              </a:rPr>
              <a:t>major</a:t>
            </a:r>
            <a:r>
              <a:rPr sz="2400" spc="-50" dirty="0">
                <a:solidFill>
                  <a:srgbClr val="404040"/>
                </a:solidFill>
                <a:latin typeface="Trebuchet MS"/>
                <a:cs typeface="Trebuchet MS"/>
              </a:rPr>
              <a:t> </a:t>
            </a:r>
            <a:r>
              <a:rPr sz="2400" spc="-10" dirty="0">
                <a:solidFill>
                  <a:srgbClr val="404040"/>
                </a:solidFill>
                <a:latin typeface="Trebuchet MS"/>
                <a:cs typeface="Trebuchet MS"/>
              </a:rPr>
              <a:t>criteria)</a:t>
            </a:r>
            <a:endParaRPr sz="2400">
              <a:latin typeface="Trebuchet MS"/>
              <a:cs typeface="Trebuchet MS"/>
            </a:endParaRPr>
          </a:p>
          <a:p>
            <a:pPr marL="469900" indent="-457200">
              <a:lnSpc>
                <a:spcPct val="100000"/>
              </a:lnSpc>
              <a:spcBef>
                <a:spcPts val="1005"/>
              </a:spcBef>
              <a:buClr>
                <a:srgbClr val="FFC000"/>
              </a:buClr>
              <a:buSzPct val="87500"/>
              <a:buAutoNum type="arabicPeriod" startAt="5"/>
              <a:tabLst>
                <a:tab pos="469900" algn="l"/>
              </a:tabLst>
            </a:pPr>
            <a:r>
              <a:rPr sz="2400" dirty="0">
                <a:solidFill>
                  <a:srgbClr val="404040"/>
                </a:solidFill>
                <a:latin typeface="Trebuchet MS"/>
                <a:cs typeface="Trebuchet MS"/>
              </a:rPr>
              <a:t>Endocardiographic</a:t>
            </a:r>
            <a:r>
              <a:rPr sz="2400" spc="-114" dirty="0">
                <a:solidFill>
                  <a:srgbClr val="404040"/>
                </a:solidFill>
                <a:latin typeface="Trebuchet MS"/>
                <a:cs typeface="Trebuchet MS"/>
              </a:rPr>
              <a:t> </a:t>
            </a:r>
            <a:r>
              <a:rPr sz="2400" dirty="0">
                <a:solidFill>
                  <a:srgbClr val="404040"/>
                </a:solidFill>
                <a:latin typeface="Trebuchet MS"/>
                <a:cs typeface="Trebuchet MS"/>
              </a:rPr>
              <a:t>findings</a:t>
            </a:r>
            <a:r>
              <a:rPr sz="2400" spc="-50" dirty="0">
                <a:solidFill>
                  <a:srgbClr val="404040"/>
                </a:solidFill>
                <a:latin typeface="Trebuchet MS"/>
                <a:cs typeface="Trebuchet MS"/>
              </a:rPr>
              <a:t> </a:t>
            </a:r>
            <a:r>
              <a:rPr sz="2400" dirty="0">
                <a:solidFill>
                  <a:srgbClr val="404040"/>
                </a:solidFill>
                <a:latin typeface="Trebuchet MS"/>
                <a:cs typeface="Trebuchet MS"/>
              </a:rPr>
              <a:t>(not</a:t>
            </a:r>
            <a:r>
              <a:rPr sz="2400" spc="-45" dirty="0">
                <a:solidFill>
                  <a:srgbClr val="404040"/>
                </a:solidFill>
                <a:latin typeface="Trebuchet MS"/>
                <a:cs typeface="Trebuchet MS"/>
              </a:rPr>
              <a:t> </a:t>
            </a:r>
            <a:r>
              <a:rPr sz="2400" dirty="0">
                <a:solidFill>
                  <a:srgbClr val="404040"/>
                </a:solidFill>
                <a:latin typeface="Trebuchet MS"/>
                <a:cs typeface="Trebuchet MS"/>
              </a:rPr>
              <a:t>meeting</a:t>
            </a:r>
            <a:r>
              <a:rPr sz="2400" spc="-90" dirty="0">
                <a:solidFill>
                  <a:srgbClr val="404040"/>
                </a:solidFill>
                <a:latin typeface="Trebuchet MS"/>
                <a:cs typeface="Trebuchet MS"/>
              </a:rPr>
              <a:t> </a:t>
            </a:r>
            <a:r>
              <a:rPr sz="2400" dirty="0">
                <a:solidFill>
                  <a:srgbClr val="404040"/>
                </a:solidFill>
                <a:latin typeface="Trebuchet MS"/>
                <a:cs typeface="Trebuchet MS"/>
              </a:rPr>
              <a:t>the</a:t>
            </a:r>
            <a:r>
              <a:rPr sz="2400" spc="-50" dirty="0">
                <a:solidFill>
                  <a:srgbClr val="404040"/>
                </a:solidFill>
                <a:latin typeface="Trebuchet MS"/>
                <a:cs typeface="Trebuchet MS"/>
              </a:rPr>
              <a:t> </a:t>
            </a:r>
            <a:r>
              <a:rPr sz="2400" spc="-10" dirty="0">
                <a:solidFill>
                  <a:srgbClr val="404040"/>
                </a:solidFill>
                <a:latin typeface="Trebuchet MS"/>
                <a:cs typeface="Trebuchet MS"/>
              </a:rPr>
              <a:t>major</a:t>
            </a:r>
            <a:endParaRPr sz="2400">
              <a:latin typeface="Trebuchet MS"/>
              <a:cs typeface="Trebuchet MS"/>
            </a:endParaRPr>
          </a:p>
          <a:p>
            <a:pPr marL="469900">
              <a:lnSpc>
                <a:spcPct val="100000"/>
              </a:lnSpc>
              <a:spcBef>
                <a:spcPts val="5"/>
              </a:spcBef>
            </a:pPr>
            <a:r>
              <a:rPr sz="2400" spc="-10" dirty="0">
                <a:solidFill>
                  <a:srgbClr val="404040"/>
                </a:solidFill>
                <a:latin typeface="Trebuchet MS"/>
                <a:cs typeface="Trebuchet MS"/>
              </a:rPr>
              <a:t>criteria)</a:t>
            </a:r>
            <a:endParaRPr sz="2400">
              <a:latin typeface="Trebuchet MS"/>
              <a:cs typeface="Trebuchet MS"/>
            </a:endParaRPr>
          </a:p>
        </p:txBody>
      </p:sp>
      <p:sp>
        <p:nvSpPr>
          <p:cNvPr id="4" name="object 4"/>
          <p:cNvSpPr txBox="1"/>
          <p:nvPr/>
        </p:nvSpPr>
        <p:spPr>
          <a:xfrm>
            <a:off x="609599" y="27709"/>
            <a:ext cx="3843654" cy="300355"/>
          </a:xfrm>
          <a:prstGeom prst="rect">
            <a:avLst/>
          </a:prstGeom>
        </p:spPr>
        <p:txBody>
          <a:bodyPr vert="horz" wrap="square" lIns="0" tIns="12700" rIns="0" bIns="0" rtlCol="0">
            <a:spAutoFit/>
          </a:bodyPr>
          <a:lstStyle/>
          <a:p>
            <a:pPr marL="12700">
              <a:lnSpc>
                <a:spcPct val="100000"/>
              </a:lnSpc>
              <a:spcBef>
                <a:spcPts val="100"/>
              </a:spcBef>
              <a:tabLst>
                <a:tab pos="2911475" algn="l"/>
              </a:tabLst>
            </a:pPr>
            <a:r>
              <a:rPr sz="1800" spc="-20" dirty="0">
                <a:latin typeface="Times New Roman"/>
                <a:cs typeface="Times New Roman"/>
              </a:rPr>
              <a:t>Core</a:t>
            </a:r>
            <a:r>
              <a:rPr sz="1800" dirty="0">
                <a:latin typeface="Times New Roman"/>
                <a:cs typeface="Times New Roman"/>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228600"/>
            <a:ext cx="8534400" cy="6400800"/>
          </a:xfrm>
          <a:prstGeom prst="rect">
            <a:avLst/>
          </a:prstGeom>
        </p:spPr>
      </p:pic>
      <p:sp>
        <p:nvSpPr>
          <p:cNvPr id="3" name="object 3"/>
          <p:cNvSpPr txBox="1"/>
          <p:nvPr/>
        </p:nvSpPr>
        <p:spPr>
          <a:xfrm>
            <a:off x="457200" y="-37846"/>
            <a:ext cx="47117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Times New Roman"/>
                <a:cs typeface="Times New Roman"/>
              </a:rPr>
              <a:t>Core</a:t>
            </a:r>
            <a:endParaRPr sz="18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rPr>
              <a:t>Complications</a:t>
            </a:r>
            <a:r>
              <a:rPr b="1" spc="-55" dirty="0">
                <a:latin typeface="Trebuchet MS"/>
                <a:cs typeface="Trebuchet MS"/>
              </a:rPr>
              <a:t> </a:t>
            </a:r>
            <a:r>
              <a:rPr b="1" dirty="0">
                <a:latin typeface="Trebuchet MS"/>
                <a:cs typeface="Trebuchet MS"/>
              </a:rPr>
              <a:t>Of</a:t>
            </a:r>
            <a:r>
              <a:rPr b="1" spc="-35" dirty="0">
                <a:latin typeface="Trebuchet MS"/>
                <a:cs typeface="Trebuchet MS"/>
              </a:rPr>
              <a:t> </a:t>
            </a:r>
            <a:r>
              <a:rPr b="1" spc="-10" dirty="0">
                <a:latin typeface="Trebuchet MS"/>
                <a:cs typeface="Trebuchet MS"/>
              </a:rPr>
              <a:t>Endocarditis</a:t>
            </a:r>
          </a:p>
        </p:txBody>
      </p:sp>
      <p:sp>
        <p:nvSpPr>
          <p:cNvPr id="3" name="object 3"/>
          <p:cNvSpPr txBox="1"/>
          <p:nvPr/>
        </p:nvSpPr>
        <p:spPr>
          <a:xfrm>
            <a:off x="307340" y="2006346"/>
            <a:ext cx="7472680" cy="3462020"/>
          </a:xfrm>
          <a:prstGeom prst="rect">
            <a:avLst/>
          </a:prstGeom>
        </p:spPr>
        <p:txBody>
          <a:bodyPr vert="horz" wrap="square" lIns="0" tIns="12700" rIns="0" bIns="0" rtlCol="0">
            <a:spAutoFit/>
          </a:bodyPr>
          <a:lstStyle/>
          <a:p>
            <a:pPr marL="356870" marR="5080" indent="-344805">
              <a:lnSpc>
                <a:spcPct val="100000"/>
              </a:lnSpc>
              <a:spcBef>
                <a:spcPts val="10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u="sng" spc="-10" dirty="0">
                <a:solidFill>
                  <a:srgbClr val="404040"/>
                </a:solidFill>
                <a:uFill>
                  <a:solidFill>
                    <a:srgbClr val="404040"/>
                  </a:solidFill>
                </a:uFill>
                <a:latin typeface="Trebuchet MS"/>
                <a:cs typeface="Trebuchet MS"/>
              </a:rPr>
              <a:t>Prolonged</a:t>
            </a:r>
            <a:r>
              <a:rPr sz="2400" u="sng" spc="-100" dirty="0">
                <a:solidFill>
                  <a:srgbClr val="404040"/>
                </a:solidFill>
                <a:uFill>
                  <a:solidFill>
                    <a:srgbClr val="404040"/>
                  </a:solidFill>
                </a:uFill>
                <a:latin typeface="Trebuchet MS"/>
                <a:cs typeface="Trebuchet MS"/>
              </a:rPr>
              <a:t> </a:t>
            </a:r>
            <a:r>
              <a:rPr sz="2400" u="sng" dirty="0">
                <a:solidFill>
                  <a:srgbClr val="404040"/>
                </a:solidFill>
                <a:uFill>
                  <a:solidFill>
                    <a:srgbClr val="404040"/>
                  </a:solidFill>
                </a:uFill>
                <a:latin typeface="Trebuchet MS"/>
                <a:cs typeface="Trebuchet MS"/>
              </a:rPr>
              <a:t>Fever</a:t>
            </a:r>
            <a:r>
              <a:rPr sz="2400" dirty="0">
                <a:solidFill>
                  <a:srgbClr val="404040"/>
                </a:solidFill>
                <a:latin typeface="Trebuchet MS"/>
                <a:cs typeface="Trebuchet MS"/>
              </a:rPr>
              <a:t>:</a:t>
            </a:r>
            <a:r>
              <a:rPr sz="2400" spc="-50" dirty="0">
                <a:solidFill>
                  <a:srgbClr val="404040"/>
                </a:solidFill>
                <a:latin typeface="Trebuchet MS"/>
                <a:cs typeface="Trebuchet MS"/>
              </a:rPr>
              <a:t> </a:t>
            </a:r>
            <a:r>
              <a:rPr sz="2400" dirty="0">
                <a:solidFill>
                  <a:srgbClr val="404040"/>
                </a:solidFill>
                <a:latin typeface="Trebuchet MS"/>
                <a:cs typeface="Trebuchet MS"/>
              </a:rPr>
              <a:t>usually</a:t>
            </a:r>
            <a:r>
              <a:rPr sz="2400" spc="-60" dirty="0">
                <a:solidFill>
                  <a:srgbClr val="404040"/>
                </a:solidFill>
                <a:latin typeface="Trebuchet MS"/>
                <a:cs typeface="Trebuchet MS"/>
              </a:rPr>
              <a:t> </a:t>
            </a:r>
            <a:r>
              <a:rPr sz="2400" dirty="0">
                <a:solidFill>
                  <a:srgbClr val="404040"/>
                </a:solidFill>
                <a:latin typeface="Trebuchet MS"/>
                <a:cs typeface="Trebuchet MS"/>
              </a:rPr>
              <a:t>fever</a:t>
            </a:r>
            <a:r>
              <a:rPr sz="2400" spc="-75" dirty="0">
                <a:solidFill>
                  <a:srgbClr val="404040"/>
                </a:solidFill>
                <a:latin typeface="Trebuchet MS"/>
                <a:cs typeface="Trebuchet MS"/>
              </a:rPr>
              <a:t> </a:t>
            </a:r>
            <a:r>
              <a:rPr sz="2400" dirty="0">
                <a:solidFill>
                  <a:srgbClr val="404040"/>
                </a:solidFill>
                <a:latin typeface="Trebuchet MS"/>
                <a:cs typeface="Trebuchet MS"/>
              </a:rPr>
              <a:t>associated</a:t>
            </a:r>
            <a:r>
              <a:rPr sz="2400" spc="-120" dirty="0">
                <a:solidFill>
                  <a:srgbClr val="404040"/>
                </a:solidFill>
                <a:latin typeface="Trebuchet MS"/>
                <a:cs typeface="Trebuchet MS"/>
              </a:rPr>
              <a:t> </a:t>
            </a:r>
            <a:r>
              <a:rPr sz="2400" spc="-20" dirty="0">
                <a:solidFill>
                  <a:srgbClr val="404040"/>
                </a:solidFill>
                <a:latin typeface="Trebuchet MS"/>
                <a:cs typeface="Trebuchet MS"/>
              </a:rPr>
              <a:t>with </a:t>
            </a:r>
            <a:r>
              <a:rPr sz="2400" dirty="0">
                <a:solidFill>
                  <a:srgbClr val="404040"/>
                </a:solidFill>
                <a:latin typeface="Trebuchet MS"/>
                <a:cs typeface="Trebuchet MS"/>
              </a:rPr>
              <a:t>endocarditis</a:t>
            </a:r>
            <a:r>
              <a:rPr sz="2400" spc="-125" dirty="0">
                <a:solidFill>
                  <a:srgbClr val="404040"/>
                </a:solidFill>
                <a:latin typeface="Trebuchet MS"/>
                <a:cs typeface="Trebuchet MS"/>
              </a:rPr>
              <a:t> </a:t>
            </a:r>
            <a:r>
              <a:rPr sz="2400" dirty="0">
                <a:solidFill>
                  <a:srgbClr val="404040"/>
                </a:solidFill>
                <a:latin typeface="Trebuchet MS"/>
                <a:cs typeface="Trebuchet MS"/>
              </a:rPr>
              <a:t>resolves</a:t>
            </a:r>
            <a:r>
              <a:rPr sz="2400" spc="-5" dirty="0">
                <a:solidFill>
                  <a:srgbClr val="404040"/>
                </a:solidFill>
                <a:latin typeface="Trebuchet MS"/>
                <a:cs typeface="Trebuchet MS"/>
              </a:rPr>
              <a:t> </a:t>
            </a:r>
            <a:r>
              <a:rPr sz="2400" dirty="0">
                <a:solidFill>
                  <a:srgbClr val="404040"/>
                </a:solidFill>
                <a:latin typeface="Trebuchet MS"/>
                <a:cs typeface="Trebuchet MS"/>
              </a:rPr>
              <a:t>in</a:t>
            </a:r>
            <a:r>
              <a:rPr sz="2400" spc="-60" dirty="0">
                <a:solidFill>
                  <a:srgbClr val="404040"/>
                </a:solidFill>
                <a:latin typeface="Trebuchet MS"/>
                <a:cs typeface="Trebuchet MS"/>
              </a:rPr>
              <a:t> </a:t>
            </a:r>
            <a:r>
              <a:rPr sz="2400" dirty="0">
                <a:solidFill>
                  <a:srgbClr val="404040"/>
                </a:solidFill>
                <a:latin typeface="Trebuchet MS"/>
                <a:cs typeface="Trebuchet MS"/>
              </a:rPr>
              <a:t>2-3</a:t>
            </a:r>
            <a:r>
              <a:rPr sz="2400" spc="-30" dirty="0">
                <a:solidFill>
                  <a:srgbClr val="404040"/>
                </a:solidFill>
                <a:latin typeface="Trebuchet MS"/>
                <a:cs typeface="Trebuchet MS"/>
              </a:rPr>
              <a:t> </a:t>
            </a:r>
            <a:r>
              <a:rPr sz="2400" dirty="0">
                <a:solidFill>
                  <a:srgbClr val="404040"/>
                </a:solidFill>
                <a:latin typeface="Trebuchet MS"/>
                <a:cs typeface="Trebuchet MS"/>
              </a:rPr>
              <a:t>days</a:t>
            </a:r>
            <a:r>
              <a:rPr sz="2400" spc="-30" dirty="0">
                <a:solidFill>
                  <a:srgbClr val="404040"/>
                </a:solidFill>
                <a:latin typeface="Trebuchet MS"/>
                <a:cs typeface="Trebuchet MS"/>
              </a:rPr>
              <a:t> </a:t>
            </a:r>
            <a:r>
              <a:rPr sz="2400" dirty="0">
                <a:solidFill>
                  <a:srgbClr val="404040"/>
                </a:solidFill>
                <a:latin typeface="Trebuchet MS"/>
                <a:cs typeface="Trebuchet MS"/>
              </a:rPr>
              <a:t>after</a:t>
            </a:r>
            <a:r>
              <a:rPr sz="2400" spc="-65" dirty="0">
                <a:solidFill>
                  <a:srgbClr val="404040"/>
                </a:solidFill>
                <a:latin typeface="Trebuchet MS"/>
                <a:cs typeface="Trebuchet MS"/>
              </a:rPr>
              <a:t> </a:t>
            </a:r>
            <a:r>
              <a:rPr sz="2400" spc="-10" dirty="0">
                <a:solidFill>
                  <a:srgbClr val="404040"/>
                </a:solidFill>
                <a:latin typeface="Trebuchet MS"/>
                <a:cs typeface="Trebuchet MS"/>
              </a:rPr>
              <a:t>commencing </a:t>
            </a:r>
            <a:r>
              <a:rPr sz="2400" dirty="0">
                <a:solidFill>
                  <a:srgbClr val="404040"/>
                </a:solidFill>
                <a:latin typeface="Trebuchet MS"/>
                <a:cs typeface="Trebuchet MS"/>
              </a:rPr>
              <a:t>appropriate</a:t>
            </a:r>
            <a:r>
              <a:rPr sz="2400" spc="-135" dirty="0">
                <a:solidFill>
                  <a:srgbClr val="404040"/>
                </a:solidFill>
                <a:latin typeface="Trebuchet MS"/>
                <a:cs typeface="Trebuchet MS"/>
              </a:rPr>
              <a:t> </a:t>
            </a:r>
            <a:r>
              <a:rPr sz="2400" dirty="0">
                <a:solidFill>
                  <a:srgbClr val="404040"/>
                </a:solidFill>
                <a:latin typeface="Trebuchet MS"/>
                <a:cs typeface="Trebuchet MS"/>
              </a:rPr>
              <a:t>antimicrobial</a:t>
            </a:r>
            <a:r>
              <a:rPr sz="2400" spc="-125" dirty="0">
                <a:solidFill>
                  <a:srgbClr val="404040"/>
                </a:solidFill>
                <a:latin typeface="Trebuchet MS"/>
                <a:cs typeface="Trebuchet MS"/>
              </a:rPr>
              <a:t> </a:t>
            </a:r>
            <a:r>
              <a:rPr sz="2400" dirty="0">
                <a:solidFill>
                  <a:srgbClr val="404040"/>
                </a:solidFill>
                <a:latin typeface="Trebuchet MS"/>
                <a:cs typeface="Trebuchet MS"/>
              </a:rPr>
              <a:t>therapy</a:t>
            </a:r>
            <a:r>
              <a:rPr sz="2400" spc="-100" dirty="0">
                <a:solidFill>
                  <a:srgbClr val="404040"/>
                </a:solidFill>
                <a:latin typeface="Trebuchet MS"/>
                <a:cs typeface="Trebuchet MS"/>
              </a:rPr>
              <a:t> </a:t>
            </a:r>
            <a:r>
              <a:rPr sz="2400" dirty="0">
                <a:solidFill>
                  <a:srgbClr val="404040"/>
                </a:solidFill>
                <a:latin typeface="Trebuchet MS"/>
                <a:cs typeface="Trebuchet MS"/>
              </a:rPr>
              <a:t>with</a:t>
            </a:r>
            <a:r>
              <a:rPr sz="2400" spc="-60" dirty="0">
                <a:solidFill>
                  <a:srgbClr val="404040"/>
                </a:solidFill>
                <a:latin typeface="Trebuchet MS"/>
                <a:cs typeface="Trebuchet MS"/>
              </a:rPr>
              <a:t> </a:t>
            </a:r>
            <a:r>
              <a:rPr sz="2400" dirty="0">
                <a:solidFill>
                  <a:srgbClr val="404040"/>
                </a:solidFill>
                <a:latin typeface="Trebuchet MS"/>
                <a:cs typeface="Trebuchet MS"/>
              </a:rPr>
              <a:t>less</a:t>
            </a:r>
            <a:r>
              <a:rPr sz="2400" spc="-40" dirty="0">
                <a:solidFill>
                  <a:srgbClr val="404040"/>
                </a:solidFill>
                <a:latin typeface="Trebuchet MS"/>
                <a:cs typeface="Trebuchet MS"/>
              </a:rPr>
              <a:t> </a:t>
            </a:r>
            <a:r>
              <a:rPr sz="2400" spc="-10" dirty="0">
                <a:solidFill>
                  <a:srgbClr val="404040"/>
                </a:solidFill>
                <a:latin typeface="Trebuchet MS"/>
                <a:cs typeface="Trebuchet MS"/>
              </a:rPr>
              <a:t>virulent </a:t>
            </a:r>
            <a:r>
              <a:rPr sz="2400" dirty="0">
                <a:solidFill>
                  <a:srgbClr val="404040"/>
                </a:solidFill>
                <a:latin typeface="Trebuchet MS"/>
                <a:cs typeface="Trebuchet MS"/>
              </a:rPr>
              <a:t>organisms</a:t>
            </a:r>
            <a:r>
              <a:rPr sz="2400" spc="-40" dirty="0">
                <a:solidFill>
                  <a:srgbClr val="404040"/>
                </a:solidFill>
                <a:latin typeface="Trebuchet MS"/>
                <a:cs typeface="Trebuchet MS"/>
              </a:rPr>
              <a:t> </a:t>
            </a:r>
            <a:r>
              <a:rPr sz="2400" dirty="0">
                <a:solidFill>
                  <a:srgbClr val="404040"/>
                </a:solidFill>
                <a:latin typeface="Trebuchet MS"/>
                <a:cs typeface="Trebuchet MS"/>
              </a:rPr>
              <a:t>and</a:t>
            </a:r>
            <a:r>
              <a:rPr sz="2400" spc="-45" dirty="0">
                <a:solidFill>
                  <a:srgbClr val="404040"/>
                </a:solidFill>
                <a:latin typeface="Trebuchet MS"/>
                <a:cs typeface="Trebuchet MS"/>
              </a:rPr>
              <a:t> </a:t>
            </a:r>
            <a:r>
              <a:rPr sz="2400" dirty="0">
                <a:solidFill>
                  <a:srgbClr val="404040"/>
                </a:solidFill>
                <a:latin typeface="Trebuchet MS"/>
                <a:cs typeface="Trebuchet MS"/>
              </a:rPr>
              <a:t>90%</a:t>
            </a:r>
            <a:r>
              <a:rPr sz="2400" spc="-10" dirty="0">
                <a:solidFill>
                  <a:srgbClr val="404040"/>
                </a:solidFill>
                <a:latin typeface="Trebuchet MS"/>
                <a:cs typeface="Trebuchet MS"/>
              </a:rPr>
              <a:t> </a:t>
            </a:r>
            <a:r>
              <a:rPr sz="2400" dirty="0">
                <a:solidFill>
                  <a:srgbClr val="404040"/>
                </a:solidFill>
                <a:latin typeface="Trebuchet MS"/>
                <a:cs typeface="Trebuchet MS"/>
              </a:rPr>
              <a:t>by</a:t>
            </a:r>
            <a:r>
              <a:rPr sz="2400" spc="-5" dirty="0">
                <a:solidFill>
                  <a:srgbClr val="404040"/>
                </a:solidFill>
                <a:latin typeface="Trebuchet MS"/>
                <a:cs typeface="Trebuchet MS"/>
              </a:rPr>
              <a:t> </a:t>
            </a:r>
            <a:r>
              <a:rPr sz="2400" dirty="0">
                <a:solidFill>
                  <a:srgbClr val="404040"/>
                </a:solidFill>
                <a:latin typeface="Trebuchet MS"/>
                <a:cs typeface="Trebuchet MS"/>
              </a:rPr>
              <a:t>the</a:t>
            </a:r>
            <a:r>
              <a:rPr sz="2400" spc="-45" dirty="0">
                <a:solidFill>
                  <a:srgbClr val="404040"/>
                </a:solidFill>
                <a:latin typeface="Trebuchet MS"/>
                <a:cs typeface="Trebuchet MS"/>
              </a:rPr>
              <a:t> </a:t>
            </a:r>
            <a:r>
              <a:rPr sz="2400" dirty="0">
                <a:solidFill>
                  <a:srgbClr val="404040"/>
                </a:solidFill>
                <a:latin typeface="Trebuchet MS"/>
                <a:cs typeface="Trebuchet MS"/>
              </a:rPr>
              <a:t>end</a:t>
            </a:r>
            <a:r>
              <a:rPr sz="2400" spc="-45" dirty="0">
                <a:solidFill>
                  <a:srgbClr val="404040"/>
                </a:solidFill>
                <a:latin typeface="Trebuchet MS"/>
                <a:cs typeface="Trebuchet MS"/>
              </a:rPr>
              <a:t> </a:t>
            </a:r>
            <a:r>
              <a:rPr sz="2400" dirty="0">
                <a:solidFill>
                  <a:srgbClr val="404040"/>
                </a:solidFill>
                <a:latin typeface="Trebuchet MS"/>
                <a:cs typeface="Trebuchet MS"/>
              </a:rPr>
              <a:t>of</a:t>
            </a:r>
            <a:r>
              <a:rPr sz="2400" spc="-25" dirty="0">
                <a:solidFill>
                  <a:srgbClr val="404040"/>
                </a:solidFill>
                <a:latin typeface="Trebuchet MS"/>
                <a:cs typeface="Trebuchet MS"/>
              </a:rPr>
              <a:t> </a:t>
            </a:r>
            <a:r>
              <a:rPr sz="2400" dirty="0">
                <a:solidFill>
                  <a:srgbClr val="404040"/>
                </a:solidFill>
                <a:latin typeface="Trebuchet MS"/>
                <a:cs typeface="Trebuchet MS"/>
              </a:rPr>
              <a:t>the</a:t>
            </a:r>
            <a:r>
              <a:rPr sz="2400" spc="-45" dirty="0">
                <a:solidFill>
                  <a:srgbClr val="404040"/>
                </a:solidFill>
                <a:latin typeface="Trebuchet MS"/>
                <a:cs typeface="Trebuchet MS"/>
              </a:rPr>
              <a:t> </a:t>
            </a:r>
            <a:r>
              <a:rPr sz="2400" dirty="0">
                <a:solidFill>
                  <a:srgbClr val="404040"/>
                </a:solidFill>
                <a:latin typeface="Trebuchet MS"/>
                <a:cs typeface="Trebuchet MS"/>
              </a:rPr>
              <a:t>second</a:t>
            </a:r>
            <a:r>
              <a:rPr sz="2400" spc="-45" dirty="0">
                <a:solidFill>
                  <a:srgbClr val="404040"/>
                </a:solidFill>
                <a:latin typeface="Trebuchet MS"/>
                <a:cs typeface="Trebuchet MS"/>
              </a:rPr>
              <a:t> </a:t>
            </a:r>
            <a:r>
              <a:rPr sz="2400" spc="-20" dirty="0">
                <a:solidFill>
                  <a:srgbClr val="404040"/>
                </a:solidFill>
                <a:latin typeface="Trebuchet MS"/>
                <a:cs typeface="Trebuchet MS"/>
              </a:rPr>
              <a:t>week</a:t>
            </a:r>
            <a:endParaRPr sz="2400">
              <a:latin typeface="Trebuchet MS"/>
              <a:cs typeface="Trebuchet MS"/>
            </a:endParaRPr>
          </a:p>
          <a:p>
            <a:pPr marL="12700">
              <a:lnSpc>
                <a:spcPct val="100000"/>
              </a:lnSpc>
              <a:spcBef>
                <a:spcPts val="101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spc="-10" dirty="0">
                <a:solidFill>
                  <a:srgbClr val="404040"/>
                </a:solidFill>
                <a:latin typeface="Trebuchet MS"/>
                <a:cs typeface="Trebuchet MS"/>
              </a:rPr>
              <a:t>Recurrent</a:t>
            </a:r>
            <a:r>
              <a:rPr sz="2400" spc="-130" dirty="0">
                <a:solidFill>
                  <a:srgbClr val="404040"/>
                </a:solidFill>
                <a:latin typeface="Trebuchet MS"/>
                <a:cs typeface="Trebuchet MS"/>
              </a:rPr>
              <a:t> </a:t>
            </a:r>
            <a:r>
              <a:rPr sz="2400" spc="-20" dirty="0">
                <a:solidFill>
                  <a:srgbClr val="404040"/>
                </a:solidFill>
                <a:latin typeface="Trebuchet MS"/>
                <a:cs typeface="Trebuchet MS"/>
              </a:rPr>
              <a:t>fever</a:t>
            </a:r>
            <a:endParaRPr sz="2400">
              <a:latin typeface="Trebuchet MS"/>
              <a:cs typeface="Trebuchet MS"/>
            </a:endParaRPr>
          </a:p>
          <a:p>
            <a:pPr marL="12700">
              <a:lnSpc>
                <a:spcPct val="100000"/>
              </a:lnSpc>
              <a:spcBef>
                <a:spcPts val="98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Mycotic</a:t>
            </a:r>
            <a:r>
              <a:rPr sz="2400" spc="-35" dirty="0">
                <a:solidFill>
                  <a:srgbClr val="404040"/>
                </a:solidFill>
                <a:latin typeface="Trebuchet MS"/>
                <a:cs typeface="Trebuchet MS"/>
              </a:rPr>
              <a:t> </a:t>
            </a:r>
            <a:r>
              <a:rPr sz="2400" spc="-10" dirty="0">
                <a:solidFill>
                  <a:srgbClr val="404040"/>
                </a:solidFill>
                <a:latin typeface="Trebuchet MS"/>
                <a:cs typeface="Trebuchet MS"/>
              </a:rPr>
              <a:t>aneurysm</a:t>
            </a:r>
            <a:endParaRPr sz="2400">
              <a:latin typeface="Trebuchet MS"/>
              <a:cs typeface="Trebuchet MS"/>
            </a:endParaRPr>
          </a:p>
          <a:p>
            <a:pPr marL="12700">
              <a:lnSpc>
                <a:spcPct val="100000"/>
              </a:lnSpc>
              <a:spcBef>
                <a:spcPts val="101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Renal</a:t>
            </a:r>
            <a:r>
              <a:rPr sz="2400" spc="-65" dirty="0">
                <a:solidFill>
                  <a:srgbClr val="404040"/>
                </a:solidFill>
                <a:latin typeface="Trebuchet MS"/>
                <a:cs typeface="Trebuchet MS"/>
              </a:rPr>
              <a:t> </a:t>
            </a:r>
            <a:r>
              <a:rPr sz="2400" dirty="0">
                <a:solidFill>
                  <a:srgbClr val="404040"/>
                </a:solidFill>
                <a:latin typeface="Wingdings"/>
                <a:cs typeface="Wingdings"/>
              </a:rPr>
              <a:t></a:t>
            </a:r>
            <a:r>
              <a:rPr sz="2400" spc="60" dirty="0">
                <a:solidFill>
                  <a:srgbClr val="404040"/>
                </a:solidFill>
                <a:latin typeface="Times New Roman"/>
                <a:cs typeface="Times New Roman"/>
              </a:rPr>
              <a:t> </a:t>
            </a:r>
            <a:r>
              <a:rPr sz="2400" dirty="0">
                <a:solidFill>
                  <a:srgbClr val="404040"/>
                </a:solidFill>
                <a:latin typeface="Trebuchet MS"/>
                <a:cs typeface="Trebuchet MS"/>
              </a:rPr>
              <a:t>Focal</a:t>
            </a:r>
            <a:r>
              <a:rPr sz="2400" spc="-55" dirty="0">
                <a:solidFill>
                  <a:srgbClr val="404040"/>
                </a:solidFill>
                <a:latin typeface="Trebuchet MS"/>
                <a:cs typeface="Trebuchet MS"/>
              </a:rPr>
              <a:t> </a:t>
            </a:r>
            <a:r>
              <a:rPr sz="2400" dirty="0">
                <a:solidFill>
                  <a:srgbClr val="404040"/>
                </a:solidFill>
                <a:latin typeface="Trebuchet MS"/>
                <a:cs typeface="Trebuchet MS"/>
              </a:rPr>
              <a:t>&amp;</a:t>
            </a:r>
            <a:r>
              <a:rPr sz="2400" spc="-55" dirty="0">
                <a:solidFill>
                  <a:srgbClr val="404040"/>
                </a:solidFill>
                <a:latin typeface="Trebuchet MS"/>
                <a:cs typeface="Trebuchet MS"/>
              </a:rPr>
              <a:t> </a:t>
            </a:r>
            <a:r>
              <a:rPr sz="2400" dirty="0">
                <a:solidFill>
                  <a:srgbClr val="404040"/>
                </a:solidFill>
                <a:latin typeface="Trebuchet MS"/>
                <a:cs typeface="Trebuchet MS"/>
              </a:rPr>
              <a:t>diffuse</a:t>
            </a:r>
            <a:r>
              <a:rPr sz="2400" spc="-85" dirty="0">
                <a:solidFill>
                  <a:srgbClr val="404040"/>
                </a:solidFill>
                <a:latin typeface="Trebuchet MS"/>
                <a:cs typeface="Trebuchet MS"/>
              </a:rPr>
              <a:t> </a:t>
            </a:r>
            <a:r>
              <a:rPr sz="2400" spc="-10" dirty="0">
                <a:solidFill>
                  <a:srgbClr val="404040"/>
                </a:solidFill>
                <a:latin typeface="Trebuchet MS"/>
                <a:cs typeface="Trebuchet MS"/>
              </a:rPr>
              <a:t>glomerulonephritis</a:t>
            </a:r>
            <a:endParaRPr sz="2400">
              <a:latin typeface="Trebuchet MS"/>
              <a:cs typeface="Trebuchet MS"/>
            </a:endParaRPr>
          </a:p>
          <a:p>
            <a:pPr marL="12700">
              <a:lnSpc>
                <a:spcPct val="100000"/>
              </a:lnSpc>
              <a:spcBef>
                <a:spcPts val="101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spc="-25" dirty="0">
                <a:solidFill>
                  <a:srgbClr val="404040"/>
                </a:solidFill>
                <a:latin typeface="Trebuchet MS"/>
                <a:cs typeface="Trebuchet MS"/>
              </a:rPr>
              <a:t>Treatment</a:t>
            </a:r>
            <a:r>
              <a:rPr sz="2400" spc="-120" dirty="0">
                <a:solidFill>
                  <a:srgbClr val="404040"/>
                </a:solidFill>
                <a:latin typeface="Trebuchet MS"/>
                <a:cs typeface="Trebuchet MS"/>
              </a:rPr>
              <a:t> </a:t>
            </a:r>
            <a:r>
              <a:rPr sz="2400" spc="-10" dirty="0">
                <a:solidFill>
                  <a:srgbClr val="404040"/>
                </a:solidFill>
                <a:latin typeface="Trebuchet MS"/>
                <a:cs typeface="Trebuchet MS"/>
              </a:rPr>
              <a:t>failure</a:t>
            </a:r>
            <a:endParaRPr sz="2400">
              <a:latin typeface="Trebuchet MS"/>
              <a:cs typeface="Trebuchet MS"/>
            </a:endParaRPr>
          </a:p>
        </p:txBody>
      </p:sp>
      <p:sp>
        <p:nvSpPr>
          <p:cNvPr id="7" name="object 4"/>
          <p:cNvSpPr txBox="1"/>
          <p:nvPr/>
        </p:nvSpPr>
        <p:spPr>
          <a:xfrm>
            <a:off x="240664" y="27709"/>
            <a:ext cx="7378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Times New Roman"/>
                <a:cs typeface="Times New Roman"/>
              </a:rPr>
              <a:t>Vertical</a:t>
            </a:r>
            <a:endParaRPr sz="18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644" y="631063"/>
            <a:ext cx="4556125" cy="1123315"/>
          </a:xfrm>
          <a:prstGeom prst="rect">
            <a:avLst/>
          </a:prstGeom>
        </p:spPr>
        <p:txBody>
          <a:bodyPr vert="horz" wrap="square" lIns="0" tIns="12700" rIns="0" bIns="0" rtlCol="0">
            <a:spAutoFit/>
          </a:bodyPr>
          <a:lstStyle/>
          <a:p>
            <a:pPr marL="12700" marR="5080">
              <a:lnSpc>
                <a:spcPct val="100000"/>
              </a:lnSpc>
              <a:spcBef>
                <a:spcPts val="100"/>
              </a:spcBef>
            </a:pPr>
            <a:r>
              <a:rPr b="1" dirty="0">
                <a:latin typeface="Trebuchet MS"/>
                <a:cs typeface="Trebuchet MS"/>
              </a:rPr>
              <a:t>Therapy</a:t>
            </a:r>
            <a:r>
              <a:rPr b="1" spc="-125" dirty="0">
                <a:latin typeface="Trebuchet MS"/>
                <a:cs typeface="Trebuchet MS"/>
              </a:rPr>
              <a:t> </a:t>
            </a:r>
            <a:r>
              <a:rPr b="1" dirty="0">
                <a:latin typeface="Trebuchet MS"/>
                <a:cs typeface="Trebuchet MS"/>
              </a:rPr>
              <a:t>for</a:t>
            </a:r>
            <a:r>
              <a:rPr b="1" spc="-114" dirty="0">
                <a:latin typeface="Trebuchet MS"/>
                <a:cs typeface="Trebuchet MS"/>
              </a:rPr>
              <a:t> </a:t>
            </a:r>
            <a:r>
              <a:rPr b="1" spc="-10" dirty="0">
                <a:latin typeface="Trebuchet MS"/>
                <a:cs typeface="Trebuchet MS"/>
              </a:rPr>
              <a:t>Infective Endocarditis</a:t>
            </a:r>
          </a:p>
        </p:txBody>
      </p:sp>
      <p:sp>
        <p:nvSpPr>
          <p:cNvPr id="3" name="object 3"/>
          <p:cNvSpPr txBox="1"/>
          <p:nvPr/>
        </p:nvSpPr>
        <p:spPr>
          <a:xfrm>
            <a:off x="383540" y="1776775"/>
            <a:ext cx="7788909" cy="3799204"/>
          </a:xfrm>
          <a:prstGeom prst="rect">
            <a:avLst/>
          </a:prstGeom>
        </p:spPr>
        <p:txBody>
          <a:bodyPr vert="horz" wrap="square" lIns="0" tIns="85090" rIns="0" bIns="0" rtlCol="0">
            <a:spAutoFit/>
          </a:bodyPr>
          <a:lstStyle/>
          <a:p>
            <a:pPr marL="12700">
              <a:lnSpc>
                <a:spcPct val="100000"/>
              </a:lnSpc>
              <a:spcBef>
                <a:spcPts val="670"/>
              </a:spcBef>
            </a:pPr>
            <a:r>
              <a:rPr sz="2600" dirty="0">
                <a:solidFill>
                  <a:srgbClr val="404040"/>
                </a:solidFill>
                <a:latin typeface="Trebuchet MS"/>
                <a:cs typeface="Trebuchet MS"/>
              </a:rPr>
              <a:t>Antimicrobial</a:t>
            </a:r>
            <a:r>
              <a:rPr sz="2600" spc="-95" dirty="0">
                <a:solidFill>
                  <a:srgbClr val="404040"/>
                </a:solidFill>
                <a:latin typeface="Trebuchet MS"/>
                <a:cs typeface="Trebuchet MS"/>
              </a:rPr>
              <a:t> </a:t>
            </a:r>
            <a:r>
              <a:rPr sz="2600" dirty="0">
                <a:solidFill>
                  <a:srgbClr val="404040"/>
                </a:solidFill>
                <a:latin typeface="Trebuchet MS"/>
                <a:cs typeface="Trebuchet MS"/>
              </a:rPr>
              <a:t>therapy</a:t>
            </a:r>
            <a:r>
              <a:rPr sz="2600" spc="-80" dirty="0">
                <a:solidFill>
                  <a:srgbClr val="404040"/>
                </a:solidFill>
                <a:latin typeface="Trebuchet MS"/>
                <a:cs typeface="Trebuchet MS"/>
              </a:rPr>
              <a:t> </a:t>
            </a:r>
            <a:r>
              <a:rPr sz="2600" dirty="0">
                <a:solidFill>
                  <a:srgbClr val="404040"/>
                </a:solidFill>
                <a:latin typeface="Trebuchet MS"/>
                <a:cs typeface="Trebuchet MS"/>
              </a:rPr>
              <a:t>general</a:t>
            </a:r>
            <a:r>
              <a:rPr sz="2600" spc="-95" dirty="0">
                <a:solidFill>
                  <a:srgbClr val="404040"/>
                </a:solidFill>
                <a:latin typeface="Trebuchet MS"/>
                <a:cs typeface="Trebuchet MS"/>
              </a:rPr>
              <a:t> </a:t>
            </a:r>
            <a:r>
              <a:rPr sz="2600" spc="-10" dirty="0">
                <a:solidFill>
                  <a:srgbClr val="404040"/>
                </a:solidFill>
                <a:latin typeface="Trebuchet MS"/>
                <a:cs typeface="Trebuchet MS"/>
              </a:rPr>
              <a:t>principles:</a:t>
            </a:r>
            <a:endParaRPr sz="2600">
              <a:latin typeface="Trebuchet MS"/>
              <a:cs typeface="Trebuchet MS"/>
            </a:endParaRPr>
          </a:p>
          <a:p>
            <a:pPr marL="12700">
              <a:lnSpc>
                <a:spcPct val="100000"/>
              </a:lnSpc>
              <a:spcBef>
                <a:spcPts val="500"/>
              </a:spcBef>
              <a:tabLst>
                <a:tab pos="356870" algn="l"/>
              </a:tabLst>
            </a:pPr>
            <a:r>
              <a:rPr sz="1750" spc="100" dirty="0">
                <a:solidFill>
                  <a:srgbClr val="EB3C9F"/>
                </a:solidFill>
                <a:latin typeface="Lucida Sans Unicode"/>
                <a:cs typeface="Lucida Sans Unicode"/>
              </a:rPr>
              <a:t>▶</a:t>
            </a:r>
            <a:r>
              <a:rPr sz="1750" dirty="0">
                <a:solidFill>
                  <a:srgbClr val="EB3C9F"/>
                </a:solidFill>
                <a:latin typeface="Lucida Sans Unicode"/>
                <a:cs typeface="Lucida Sans Unicode"/>
              </a:rPr>
              <a:t>	</a:t>
            </a:r>
            <a:r>
              <a:rPr sz="2200" dirty="0">
                <a:solidFill>
                  <a:srgbClr val="404040"/>
                </a:solidFill>
                <a:latin typeface="Trebuchet MS"/>
                <a:cs typeface="Trebuchet MS"/>
              </a:rPr>
              <a:t>Appropriate</a:t>
            </a:r>
            <a:r>
              <a:rPr sz="2200" spc="-90" dirty="0">
                <a:solidFill>
                  <a:srgbClr val="404040"/>
                </a:solidFill>
                <a:latin typeface="Trebuchet MS"/>
                <a:cs typeface="Trebuchet MS"/>
              </a:rPr>
              <a:t> </a:t>
            </a:r>
            <a:r>
              <a:rPr sz="2200" dirty="0">
                <a:solidFill>
                  <a:srgbClr val="404040"/>
                </a:solidFill>
                <a:latin typeface="Trebuchet MS"/>
                <a:cs typeface="Trebuchet MS"/>
              </a:rPr>
              <a:t>diagnosis</a:t>
            </a:r>
            <a:r>
              <a:rPr sz="2200" spc="-60" dirty="0">
                <a:solidFill>
                  <a:srgbClr val="404040"/>
                </a:solidFill>
                <a:latin typeface="Trebuchet MS"/>
                <a:cs typeface="Trebuchet MS"/>
              </a:rPr>
              <a:t> </a:t>
            </a:r>
            <a:r>
              <a:rPr sz="2200" dirty="0">
                <a:solidFill>
                  <a:srgbClr val="404040"/>
                </a:solidFill>
                <a:latin typeface="Trebuchet MS"/>
                <a:cs typeface="Trebuchet MS"/>
              </a:rPr>
              <a:t>of</a:t>
            </a:r>
            <a:r>
              <a:rPr sz="2200" spc="-75" dirty="0">
                <a:solidFill>
                  <a:srgbClr val="404040"/>
                </a:solidFill>
                <a:latin typeface="Trebuchet MS"/>
                <a:cs typeface="Trebuchet MS"/>
              </a:rPr>
              <a:t> </a:t>
            </a:r>
            <a:r>
              <a:rPr sz="2200" dirty="0">
                <a:solidFill>
                  <a:srgbClr val="404040"/>
                </a:solidFill>
                <a:latin typeface="Trebuchet MS"/>
                <a:cs typeface="Trebuchet MS"/>
              </a:rPr>
              <a:t>causative</a:t>
            </a:r>
            <a:r>
              <a:rPr sz="2200" spc="-75" dirty="0">
                <a:solidFill>
                  <a:srgbClr val="404040"/>
                </a:solidFill>
                <a:latin typeface="Trebuchet MS"/>
                <a:cs typeface="Trebuchet MS"/>
              </a:rPr>
              <a:t> </a:t>
            </a:r>
            <a:r>
              <a:rPr sz="2200" spc="-10" dirty="0">
                <a:solidFill>
                  <a:srgbClr val="404040"/>
                </a:solidFill>
                <a:latin typeface="Trebuchet MS"/>
                <a:cs typeface="Trebuchet MS"/>
              </a:rPr>
              <a:t>agent</a:t>
            </a:r>
            <a:endParaRPr sz="2200">
              <a:latin typeface="Trebuchet MS"/>
              <a:cs typeface="Trebuchet MS"/>
            </a:endParaRPr>
          </a:p>
          <a:p>
            <a:pPr marL="12700">
              <a:lnSpc>
                <a:spcPct val="100000"/>
              </a:lnSpc>
              <a:spcBef>
                <a:spcPts val="459"/>
              </a:spcBef>
              <a:tabLst>
                <a:tab pos="356870" algn="l"/>
              </a:tabLst>
            </a:pPr>
            <a:r>
              <a:rPr sz="1750" spc="100" dirty="0">
                <a:solidFill>
                  <a:srgbClr val="EB3C9F"/>
                </a:solidFill>
                <a:latin typeface="Lucida Sans Unicode"/>
                <a:cs typeface="Lucida Sans Unicode"/>
              </a:rPr>
              <a:t>▶</a:t>
            </a:r>
            <a:r>
              <a:rPr sz="1750" dirty="0">
                <a:solidFill>
                  <a:srgbClr val="EB3C9F"/>
                </a:solidFill>
                <a:latin typeface="Lucida Sans Unicode"/>
                <a:cs typeface="Lucida Sans Unicode"/>
              </a:rPr>
              <a:t>	</a:t>
            </a:r>
            <a:r>
              <a:rPr sz="2200" dirty="0">
                <a:solidFill>
                  <a:srgbClr val="404040"/>
                </a:solidFill>
                <a:latin typeface="Trebuchet MS"/>
                <a:cs typeface="Trebuchet MS"/>
              </a:rPr>
              <a:t>Determination</a:t>
            </a:r>
            <a:r>
              <a:rPr sz="2200" spc="-60" dirty="0">
                <a:solidFill>
                  <a:srgbClr val="404040"/>
                </a:solidFill>
                <a:latin typeface="Trebuchet MS"/>
                <a:cs typeface="Trebuchet MS"/>
              </a:rPr>
              <a:t> </a:t>
            </a:r>
            <a:r>
              <a:rPr sz="2200" dirty="0">
                <a:solidFill>
                  <a:srgbClr val="404040"/>
                </a:solidFill>
                <a:latin typeface="Trebuchet MS"/>
                <a:cs typeface="Trebuchet MS"/>
              </a:rPr>
              <a:t>of</a:t>
            </a:r>
            <a:r>
              <a:rPr sz="2200" spc="-60" dirty="0">
                <a:solidFill>
                  <a:srgbClr val="404040"/>
                </a:solidFill>
                <a:latin typeface="Trebuchet MS"/>
                <a:cs typeface="Trebuchet MS"/>
              </a:rPr>
              <a:t> </a:t>
            </a:r>
            <a:r>
              <a:rPr sz="2200" dirty="0">
                <a:solidFill>
                  <a:srgbClr val="404040"/>
                </a:solidFill>
                <a:latin typeface="Trebuchet MS"/>
                <a:cs typeface="Trebuchet MS"/>
              </a:rPr>
              <a:t>appropriate</a:t>
            </a:r>
            <a:r>
              <a:rPr sz="2200" spc="-100" dirty="0">
                <a:solidFill>
                  <a:srgbClr val="404040"/>
                </a:solidFill>
                <a:latin typeface="Trebuchet MS"/>
                <a:cs typeface="Trebuchet MS"/>
              </a:rPr>
              <a:t> </a:t>
            </a:r>
            <a:r>
              <a:rPr sz="2200" dirty="0">
                <a:solidFill>
                  <a:srgbClr val="404040"/>
                </a:solidFill>
                <a:latin typeface="Trebuchet MS"/>
                <a:cs typeface="Trebuchet MS"/>
              </a:rPr>
              <a:t>antibiotic</a:t>
            </a:r>
            <a:r>
              <a:rPr sz="2200" spc="-30" dirty="0">
                <a:solidFill>
                  <a:srgbClr val="404040"/>
                </a:solidFill>
                <a:latin typeface="Trebuchet MS"/>
                <a:cs typeface="Trebuchet MS"/>
              </a:rPr>
              <a:t> </a:t>
            </a:r>
            <a:r>
              <a:rPr sz="2200" dirty="0">
                <a:solidFill>
                  <a:srgbClr val="404040"/>
                </a:solidFill>
                <a:latin typeface="Trebuchet MS"/>
                <a:cs typeface="Trebuchet MS"/>
              </a:rPr>
              <a:t>–</a:t>
            </a:r>
            <a:r>
              <a:rPr sz="2200" spc="-50" dirty="0">
                <a:solidFill>
                  <a:srgbClr val="404040"/>
                </a:solidFill>
                <a:latin typeface="Trebuchet MS"/>
                <a:cs typeface="Trebuchet MS"/>
              </a:rPr>
              <a:t> </a:t>
            </a:r>
            <a:r>
              <a:rPr sz="2200" spc="-25" dirty="0">
                <a:solidFill>
                  <a:srgbClr val="404040"/>
                </a:solidFill>
                <a:latin typeface="Trebuchet MS"/>
                <a:cs typeface="Trebuchet MS"/>
              </a:rPr>
              <a:t>MIC</a:t>
            </a:r>
            <a:endParaRPr sz="2200">
              <a:latin typeface="Trebuchet MS"/>
              <a:cs typeface="Trebuchet MS"/>
            </a:endParaRPr>
          </a:p>
          <a:p>
            <a:pPr marL="12700">
              <a:lnSpc>
                <a:spcPct val="100000"/>
              </a:lnSpc>
              <a:spcBef>
                <a:spcPts val="480"/>
              </a:spcBef>
              <a:tabLst>
                <a:tab pos="356870" algn="l"/>
              </a:tabLst>
            </a:pPr>
            <a:r>
              <a:rPr sz="1750" spc="100" dirty="0">
                <a:solidFill>
                  <a:srgbClr val="EB3C9F"/>
                </a:solidFill>
                <a:latin typeface="Lucida Sans Unicode"/>
                <a:cs typeface="Lucida Sans Unicode"/>
              </a:rPr>
              <a:t>▶</a:t>
            </a:r>
            <a:r>
              <a:rPr sz="1750" dirty="0">
                <a:solidFill>
                  <a:srgbClr val="EB3C9F"/>
                </a:solidFill>
                <a:latin typeface="Lucida Sans Unicode"/>
                <a:cs typeface="Lucida Sans Unicode"/>
              </a:rPr>
              <a:t>	</a:t>
            </a:r>
            <a:r>
              <a:rPr sz="2200" dirty="0">
                <a:solidFill>
                  <a:srgbClr val="404040"/>
                </a:solidFill>
                <a:latin typeface="Trebuchet MS"/>
                <a:cs typeface="Trebuchet MS"/>
              </a:rPr>
              <a:t>Intravenous</a:t>
            </a:r>
            <a:r>
              <a:rPr sz="2200" spc="-100" dirty="0">
                <a:solidFill>
                  <a:srgbClr val="404040"/>
                </a:solidFill>
                <a:latin typeface="Trebuchet MS"/>
                <a:cs typeface="Trebuchet MS"/>
              </a:rPr>
              <a:t> </a:t>
            </a:r>
            <a:r>
              <a:rPr sz="2200" spc="-10" dirty="0">
                <a:solidFill>
                  <a:srgbClr val="404040"/>
                </a:solidFill>
                <a:latin typeface="Trebuchet MS"/>
                <a:cs typeface="Trebuchet MS"/>
              </a:rPr>
              <a:t>therapy</a:t>
            </a:r>
            <a:endParaRPr sz="2200">
              <a:latin typeface="Trebuchet MS"/>
              <a:cs typeface="Trebuchet MS"/>
            </a:endParaRPr>
          </a:p>
          <a:p>
            <a:pPr marL="12700">
              <a:lnSpc>
                <a:spcPct val="100000"/>
              </a:lnSpc>
              <a:spcBef>
                <a:spcPts val="480"/>
              </a:spcBef>
              <a:tabLst>
                <a:tab pos="356870" algn="l"/>
              </a:tabLst>
            </a:pPr>
            <a:r>
              <a:rPr sz="1750" spc="100" dirty="0">
                <a:solidFill>
                  <a:srgbClr val="EB3C9F"/>
                </a:solidFill>
                <a:latin typeface="Lucida Sans Unicode"/>
                <a:cs typeface="Lucida Sans Unicode"/>
              </a:rPr>
              <a:t>▶</a:t>
            </a:r>
            <a:r>
              <a:rPr sz="1750" dirty="0">
                <a:solidFill>
                  <a:srgbClr val="EB3C9F"/>
                </a:solidFill>
                <a:latin typeface="Lucida Sans Unicode"/>
                <a:cs typeface="Lucida Sans Unicode"/>
              </a:rPr>
              <a:t>	</a:t>
            </a:r>
            <a:r>
              <a:rPr sz="2200" spc="-10" dirty="0">
                <a:solidFill>
                  <a:srgbClr val="404040"/>
                </a:solidFill>
                <a:latin typeface="Trebuchet MS"/>
                <a:cs typeface="Trebuchet MS"/>
              </a:rPr>
              <a:t>Prolonged</a:t>
            </a:r>
            <a:r>
              <a:rPr sz="2200" spc="-50" dirty="0">
                <a:solidFill>
                  <a:srgbClr val="404040"/>
                </a:solidFill>
                <a:latin typeface="Trebuchet MS"/>
                <a:cs typeface="Trebuchet MS"/>
              </a:rPr>
              <a:t> </a:t>
            </a:r>
            <a:r>
              <a:rPr sz="2200" dirty="0">
                <a:solidFill>
                  <a:srgbClr val="404040"/>
                </a:solidFill>
                <a:latin typeface="Trebuchet MS"/>
                <a:cs typeface="Trebuchet MS"/>
              </a:rPr>
              <a:t>therapy</a:t>
            </a:r>
            <a:r>
              <a:rPr sz="2200" spc="-40" dirty="0">
                <a:solidFill>
                  <a:srgbClr val="404040"/>
                </a:solidFill>
                <a:latin typeface="Trebuchet MS"/>
                <a:cs typeface="Trebuchet MS"/>
              </a:rPr>
              <a:t> </a:t>
            </a:r>
            <a:r>
              <a:rPr sz="2200" dirty="0">
                <a:solidFill>
                  <a:srgbClr val="404040"/>
                </a:solidFill>
                <a:latin typeface="Trebuchet MS"/>
                <a:cs typeface="Trebuchet MS"/>
              </a:rPr>
              <a:t>–</a:t>
            </a:r>
            <a:r>
              <a:rPr sz="2200" spc="-15" dirty="0">
                <a:solidFill>
                  <a:srgbClr val="404040"/>
                </a:solidFill>
                <a:latin typeface="Trebuchet MS"/>
                <a:cs typeface="Trebuchet MS"/>
              </a:rPr>
              <a:t> </a:t>
            </a:r>
            <a:r>
              <a:rPr sz="2200" dirty="0">
                <a:solidFill>
                  <a:srgbClr val="404040"/>
                </a:solidFill>
                <a:latin typeface="Trebuchet MS"/>
                <a:cs typeface="Trebuchet MS"/>
              </a:rPr>
              <a:t>at</a:t>
            </a:r>
            <a:r>
              <a:rPr sz="2200" spc="-35" dirty="0">
                <a:solidFill>
                  <a:srgbClr val="404040"/>
                </a:solidFill>
                <a:latin typeface="Trebuchet MS"/>
                <a:cs typeface="Trebuchet MS"/>
              </a:rPr>
              <a:t> </a:t>
            </a:r>
            <a:r>
              <a:rPr sz="2200" dirty="0">
                <a:solidFill>
                  <a:srgbClr val="404040"/>
                </a:solidFill>
                <a:latin typeface="Trebuchet MS"/>
                <a:cs typeface="Trebuchet MS"/>
              </a:rPr>
              <a:t>least</a:t>
            </a:r>
            <a:r>
              <a:rPr sz="2200" spc="-40" dirty="0">
                <a:solidFill>
                  <a:srgbClr val="404040"/>
                </a:solidFill>
                <a:latin typeface="Trebuchet MS"/>
                <a:cs typeface="Trebuchet MS"/>
              </a:rPr>
              <a:t> </a:t>
            </a:r>
            <a:r>
              <a:rPr sz="2200" dirty="0">
                <a:solidFill>
                  <a:srgbClr val="404040"/>
                </a:solidFill>
                <a:latin typeface="Trebuchet MS"/>
                <a:cs typeface="Trebuchet MS"/>
              </a:rPr>
              <a:t>for</a:t>
            </a:r>
            <a:r>
              <a:rPr sz="2200" spc="-30" dirty="0">
                <a:solidFill>
                  <a:srgbClr val="404040"/>
                </a:solidFill>
                <a:latin typeface="Trebuchet MS"/>
                <a:cs typeface="Trebuchet MS"/>
              </a:rPr>
              <a:t> </a:t>
            </a:r>
            <a:r>
              <a:rPr sz="2200" dirty="0">
                <a:solidFill>
                  <a:srgbClr val="404040"/>
                </a:solidFill>
                <a:latin typeface="Trebuchet MS"/>
                <a:cs typeface="Trebuchet MS"/>
              </a:rPr>
              <a:t>6</a:t>
            </a:r>
            <a:r>
              <a:rPr sz="2200" spc="-50" dirty="0">
                <a:solidFill>
                  <a:srgbClr val="404040"/>
                </a:solidFill>
                <a:latin typeface="Trebuchet MS"/>
                <a:cs typeface="Trebuchet MS"/>
              </a:rPr>
              <a:t> </a:t>
            </a:r>
            <a:r>
              <a:rPr sz="2200" spc="-10" dirty="0">
                <a:solidFill>
                  <a:srgbClr val="404040"/>
                </a:solidFill>
                <a:latin typeface="Trebuchet MS"/>
                <a:cs typeface="Trebuchet MS"/>
              </a:rPr>
              <a:t>weeks</a:t>
            </a:r>
            <a:endParaRPr sz="2200">
              <a:latin typeface="Trebuchet MS"/>
              <a:cs typeface="Trebuchet MS"/>
            </a:endParaRPr>
          </a:p>
          <a:p>
            <a:pPr marL="12700">
              <a:lnSpc>
                <a:spcPct val="100000"/>
              </a:lnSpc>
              <a:spcBef>
                <a:spcPts val="455"/>
              </a:spcBef>
              <a:tabLst>
                <a:tab pos="356870" algn="l"/>
              </a:tabLst>
            </a:pPr>
            <a:r>
              <a:rPr sz="1750" spc="100" dirty="0">
                <a:solidFill>
                  <a:srgbClr val="EB3C9F"/>
                </a:solidFill>
                <a:latin typeface="Lucida Sans Unicode"/>
                <a:cs typeface="Lucida Sans Unicode"/>
              </a:rPr>
              <a:t>▶</a:t>
            </a:r>
            <a:r>
              <a:rPr sz="1750" dirty="0">
                <a:solidFill>
                  <a:srgbClr val="EB3C9F"/>
                </a:solidFill>
                <a:latin typeface="Lucida Sans Unicode"/>
                <a:cs typeface="Lucida Sans Unicode"/>
              </a:rPr>
              <a:t>	</a:t>
            </a:r>
            <a:r>
              <a:rPr sz="2200" dirty="0">
                <a:solidFill>
                  <a:srgbClr val="404040"/>
                </a:solidFill>
                <a:latin typeface="Trebuchet MS"/>
                <a:cs typeface="Trebuchet MS"/>
              </a:rPr>
              <a:t>Continuous</a:t>
            </a:r>
            <a:r>
              <a:rPr sz="2200" spc="-95" dirty="0">
                <a:solidFill>
                  <a:srgbClr val="404040"/>
                </a:solidFill>
                <a:latin typeface="Trebuchet MS"/>
                <a:cs typeface="Trebuchet MS"/>
              </a:rPr>
              <a:t> </a:t>
            </a:r>
            <a:r>
              <a:rPr sz="2200" spc="-10" dirty="0">
                <a:solidFill>
                  <a:srgbClr val="404040"/>
                </a:solidFill>
                <a:latin typeface="Trebuchet MS"/>
                <a:cs typeface="Trebuchet MS"/>
              </a:rPr>
              <a:t>monitoring</a:t>
            </a:r>
            <a:endParaRPr sz="2200">
              <a:latin typeface="Trebuchet MS"/>
              <a:cs typeface="Trebuchet MS"/>
            </a:endParaRPr>
          </a:p>
          <a:p>
            <a:pPr marL="469900">
              <a:lnSpc>
                <a:spcPct val="100000"/>
              </a:lnSpc>
              <a:spcBef>
                <a:spcPts val="270"/>
              </a:spcBef>
            </a:pPr>
            <a:r>
              <a:rPr sz="1750" spc="150" dirty="0">
                <a:solidFill>
                  <a:srgbClr val="EB3C9F"/>
                </a:solidFill>
                <a:latin typeface="Lucida Sans Unicode"/>
                <a:cs typeface="Lucida Sans Unicode"/>
              </a:rPr>
              <a:t>▶</a:t>
            </a:r>
            <a:r>
              <a:rPr sz="1750" spc="145" dirty="0">
                <a:solidFill>
                  <a:srgbClr val="EB3C9F"/>
                </a:solidFill>
                <a:latin typeface="Lucida Sans Unicode"/>
                <a:cs typeface="Lucida Sans Unicode"/>
              </a:rPr>
              <a:t> </a:t>
            </a:r>
            <a:r>
              <a:rPr sz="2200" dirty="0">
                <a:solidFill>
                  <a:srgbClr val="404040"/>
                </a:solidFill>
                <a:latin typeface="Trebuchet MS"/>
                <a:cs typeface="Trebuchet MS"/>
              </a:rPr>
              <a:t>Use</a:t>
            </a:r>
            <a:r>
              <a:rPr sz="2200" spc="-30" dirty="0">
                <a:solidFill>
                  <a:srgbClr val="404040"/>
                </a:solidFill>
                <a:latin typeface="Trebuchet MS"/>
                <a:cs typeface="Trebuchet MS"/>
              </a:rPr>
              <a:t> </a:t>
            </a:r>
            <a:r>
              <a:rPr sz="2200" dirty="0">
                <a:solidFill>
                  <a:srgbClr val="404040"/>
                </a:solidFill>
                <a:latin typeface="Trebuchet MS"/>
                <a:cs typeface="Trebuchet MS"/>
              </a:rPr>
              <a:t>a</a:t>
            </a:r>
            <a:r>
              <a:rPr sz="2200" spc="-35" dirty="0">
                <a:solidFill>
                  <a:srgbClr val="404040"/>
                </a:solidFill>
                <a:latin typeface="Trebuchet MS"/>
                <a:cs typeface="Trebuchet MS"/>
              </a:rPr>
              <a:t> </a:t>
            </a:r>
            <a:r>
              <a:rPr sz="2200" dirty="0">
                <a:solidFill>
                  <a:srgbClr val="404040"/>
                </a:solidFill>
                <a:latin typeface="Trebuchet MS"/>
                <a:cs typeface="Trebuchet MS"/>
              </a:rPr>
              <a:t>bactericidal</a:t>
            </a:r>
            <a:r>
              <a:rPr sz="2200" spc="-35" dirty="0">
                <a:solidFill>
                  <a:srgbClr val="404040"/>
                </a:solidFill>
                <a:latin typeface="Trebuchet MS"/>
                <a:cs typeface="Trebuchet MS"/>
              </a:rPr>
              <a:t> </a:t>
            </a:r>
            <a:r>
              <a:rPr sz="2200" spc="-10" dirty="0">
                <a:solidFill>
                  <a:srgbClr val="404040"/>
                </a:solidFill>
                <a:latin typeface="Trebuchet MS"/>
                <a:cs typeface="Trebuchet MS"/>
              </a:rPr>
              <a:t>regimen</a:t>
            </a:r>
            <a:endParaRPr sz="2200">
              <a:latin typeface="Trebuchet MS"/>
              <a:cs typeface="Trebuchet MS"/>
            </a:endParaRPr>
          </a:p>
          <a:p>
            <a:pPr marL="469900">
              <a:lnSpc>
                <a:spcPct val="100000"/>
              </a:lnSpc>
              <a:spcBef>
                <a:spcPts val="190"/>
              </a:spcBef>
            </a:pPr>
            <a:r>
              <a:rPr sz="1750" spc="150" dirty="0">
                <a:solidFill>
                  <a:srgbClr val="EB3C9F"/>
                </a:solidFill>
                <a:latin typeface="Lucida Sans Unicode"/>
                <a:cs typeface="Lucida Sans Unicode"/>
              </a:rPr>
              <a:t>▶</a:t>
            </a:r>
            <a:r>
              <a:rPr sz="1750" spc="130" dirty="0">
                <a:solidFill>
                  <a:srgbClr val="EB3C9F"/>
                </a:solidFill>
                <a:latin typeface="Lucida Sans Unicode"/>
                <a:cs typeface="Lucida Sans Unicode"/>
              </a:rPr>
              <a:t> </a:t>
            </a:r>
            <a:r>
              <a:rPr sz="2200" dirty="0">
                <a:solidFill>
                  <a:srgbClr val="404040"/>
                </a:solidFill>
                <a:latin typeface="Trebuchet MS"/>
                <a:cs typeface="Trebuchet MS"/>
              </a:rPr>
              <a:t>Use</a:t>
            </a:r>
            <a:r>
              <a:rPr sz="2200" spc="-45" dirty="0">
                <a:solidFill>
                  <a:srgbClr val="404040"/>
                </a:solidFill>
                <a:latin typeface="Trebuchet MS"/>
                <a:cs typeface="Trebuchet MS"/>
              </a:rPr>
              <a:t> </a:t>
            </a:r>
            <a:r>
              <a:rPr sz="2200" dirty="0">
                <a:solidFill>
                  <a:srgbClr val="404040"/>
                </a:solidFill>
                <a:latin typeface="Trebuchet MS"/>
                <a:cs typeface="Trebuchet MS"/>
              </a:rPr>
              <a:t>a</a:t>
            </a:r>
            <a:r>
              <a:rPr sz="2200" spc="-45" dirty="0">
                <a:solidFill>
                  <a:srgbClr val="404040"/>
                </a:solidFill>
                <a:latin typeface="Trebuchet MS"/>
                <a:cs typeface="Trebuchet MS"/>
              </a:rPr>
              <a:t> </a:t>
            </a:r>
            <a:r>
              <a:rPr sz="2200" dirty="0">
                <a:solidFill>
                  <a:srgbClr val="404040"/>
                </a:solidFill>
                <a:latin typeface="Trebuchet MS"/>
                <a:cs typeface="Trebuchet MS"/>
              </a:rPr>
              <a:t>recommended</a:t>
            </a:r>
            <a:r>
              <a:rPr sz="2200" spc="-45" dirty="0">
                <a:solidFill>
                  <a:srgbClr val="404040"/>
                </a:solidFill>
                <a:latin typeface="Trebuchet MS"/>
                <a:cs typeface="Trebuchet MS"/>
              </a:rPr>
              <a:t> </a:t>
            </a:r>
            <a:r>
              <a:rPr sz="2200" dirty="0">
                <a:solidFill>
                  <a:srgbClr val="404040"/>
                </a:solidFill>
                <a:latin typeface="Trebuchet MS"/>
                <a:cs typeface="Trebuchet MS"/>
              </a:rPr>
              <a:t>regimen</a:t>
            </a:r>
            <a:r>
              <a:rPr sz="2200" spc="-45" dirty="0">
                <a:solidFill>
                  <a:srgbClr val="404040"/>
                </a:solidFill>
                <a:latin typeface="Trebuchet MS"/>
                <a:cs typeface="Trebuchet MS"/>
              </a:rPr>
              <a:t> </a:t>
            </a:r>
            <a:r>
              <a:rPr sz="2200" dirty="0">
                <a:solidFill>
                  <a:srgbClr val="404040"/>
                </a:solidFill>
                <a:latin typeface="Trebuchet MS"/>
                <a:cs typeface="Trebuchet MS"/>
              </a:rPr>
              <a:t>for</a:t>
            </a:r>
            <a:r>
              <a:rPr sz="2200" spc="-30" dirty="0">
                <a:solidFill>
                  <a:srgbClr val="404040"/>
                </a:solidFill>
                <a:latin typeface="Trebuchet MS"/>
                <a:cs typeface="Trebuchet MS"/>
              </a:rPr>
              <a:t> </a:t>
            </a:r>
            <a:r>
              <a:rPr sz="2200" dirty="0">
                <a:solidFill>
                  <a:srgbClr val="404040"/>
                </a:solidFill>
                <a:latin typeface="Trebuchet MS"/>
                <a:cs typeface="Trebuchet MS"/>
              </a:rPr>
              <a:t>the</a:t>
            </a:r>
            <a:r>
              <a:rPr sz="2200" spc="-30" dirty="0">
                <a:solidFill>
                  <a:srgbClr val="404040"/>
                </a:solidFill>
                <a:latin typeface="Trebuchet MS"/>
                <a:cs typeface="Trebuchet MS"/>
              </a:rPr>
              <a:t> </a:t>
            </a:r>
            <a:r>
              <a:rPr sz="2200" dirty="0">
                <a:solidFill>
                  <a:srgbClr val="404040"/>
                </a:solidFill>
                <a:latin typeface="Trebuchet MS"/>
                <a:cs typeface="Trebuchet MS"/>
              </a:rPr>
              <a:t>organism</a:t>
            </a:r>
            <a:r>
              <a:rPr sz="2200" spc="-45" dirty="0">
                <a:solidFill>
                  <a:srgbClr val="404040"/>
                </a:solidFill>
                <a:latin typeface="Trebuchet MS"/>
                <a:cs typeface="Trebuchet MS"/>
              </a:rPr>
              <a:t> </a:t>
            </a:r>
            <a:r>
              <a:rPr sz="2200" spc="-10" dirty="0">
                <a:solidFill>
                  <a:srgbClr val="404040"/>
                </a:solidFill>
                <a:latin typeface="Trebuchet MS"/>
                <a:cs typeface="Trebuchet MS"/>
              </a:rPr>
              <a:t>isolated</a:t>
            </a:r>
            <a:endParaRPr sz="2200">
              <a:latin typeface="Trebuchet MS"/>
              <a:cs typeface="Trebuchet MS"/>
            </a:endParaRPr>
          </a:p>
          <a:p>
            <a:pPr marL="469900">
              <a:lnSpc>
                <a:spcPts val="2245"/>
              </a:lnSpc>
              <a:spcBef>
                <a:spcPts val="219"/>
              </a:spcBef>
            </a:pPr>
            <a:r>
              <a:rPr sz="1750" spc="150" dirty="0">
                <a:solidFill>
                  <a:srgbClr val="EB3C9F"/>
                </a:solidFill>
                <a:latin typeface="Lucida Sans Unicode"/>
                <a:cs typeface="Lucida Sans Unicode"/>
              </a:rPr>
              <a:t>▶</a:t>
            </a:r>
            <a:r>
              <a:rPr sz="1750" spc="120" dirty="0">
                <a:solidFill>
                  <a:srgbClr val="EB3C9F"/>
                </a:solidFill>
                <a:latin typeface="Lucida Sans Unicode"/>
                <a:cs typeface="Lucida Sans Unicode"/>
              </a:rPr>
              <a:t> </a:t>
            </a:r>
            <a:r>
              <a:rPr sz="2200" dirty="0">
                <a:solidFill>
                  <a:srgbClr val="404040"/>
                </a:solidFill>
                <a:latin typeface="Trebuchet MS"/>
                <a:cs typeface="Trebuchet MS"/>
              </a:rPr>
              <a:t>Repeat</a:t>
            </a:r>
            <a:r>
              <a:rPr sz="2200" spc="-65" dirty="0">
                <a:solidFill>
                  <a:srgbClr val="404040"/>
                </a:solidFill>
                <a:latin typeface="Trebuchet MS"/>
                <a:cs typeface="Trebuchet MS"/>
              </a:rPr>
              <a:t> </a:t>
            </a:r>
            <a:r>
              <a:rPr sz="2200" dirty="0">
                <a:solidFill>
                  <a:srgbClr val="404040"/>
                </a:solidFill>
                <a:latin typeface="Trebuchet MS"/>
                <a:cs typeface="Trebuchet MS"/>
              </a:rPr>
              <a:t>blood</a:t>
            </a:r>
            <a:r>
              <a:rPr sz="2200" spc="-35" dirty="0">
                <a:solidFill>
                  <a:srgbClr val="404040"/>
                </a:solidFill>
                <a:latin typeface="Trebuchet MS"/>
                <a:cs typeface="Trebuchet MS"/>
              </a:rPr>
              <a:t> </a:t>
            </a:r>
            <a:r>
              <a:rPr sz="2200" dirty="0">
                <a:solidFill>
                  <a:srgbClr val="404040"/>
                </a:solidFill>
                <a:latin typeface="Trebuchet MS"/>
                <a:cs typeface="Trebuchet MS"/>
              </a:rPr>
              <a:t>cultures</a:t>
            </a:r>
            <a:r>
              <a:rPr sz="2200" spc="-55" dirty="0">
                <a:solidFill>
                  <a:srgbClr val="404040"/>
                </a:solidFill>
                <a:latin typeface="Trebuchet MS"/>
                <a:cs typeface="Trebuchet MS"/>
              </a:rPr>
              <a:t> </a:t>
            </a:r>
            <a:r>
              <a:rPr sz="2200" dirty="0">
                <a:solidFill>
                  <a:srgbClr val="404040"/>
                </a:solidFill>
                <a:latin typeface="Trebuchet MS"/>
                <a:cs typeface="Trebuchet MS"/>
              </a:rPr>
              <a:t>until</a:t>
            </a:r>
            <a:r>
              <a:rPr sz="2200" spc="-40" dirty="0">
                <a:solidFill>
                  <a:srgbClr val="404040"/>
                </a:solidFill>
                <a:latin typeface="Trebuchet MS"/>
                <a:cs typeface="Trebuchet MS"/>
              </a:rPr>
              <a:t> </a:t>
            </a:r>
            <a:r>
              <a:rPr sz="2200" dirty="0">
                <a:solidFill>
                  <a:srgbClr val="404040"/>
                </a:solidFill>
                <a:latin typeface="Trebuchet MS"/>
                <a:cs typeface="Trebuchet MS"/>
              </a:rPr>
              <a:t>blood</a:t>
            </a:r>
            <a:r>
              <a:rPr sz="2200" spc="-35" dirty="0">
                <a:solidFill>
                  <a:srgbClr val="404040"/>
                </a:solidFill>
                <a:latin typeface="Trebuchet MS"/>
                <a:cs typeface="Trebuchet MS"/>
              </a:rPr>
              <a:t> </a:t>
            </a:r>
            <a:r>
              <a:rPr sz="2200" dirty="0">
                <a:solidFill>
                  <a:srgbClr val="404040"/>
                </a:solidFill>
                <a:latin typeface="Trebuchet MS"/>
                <a:cs typeface="Trebuchet MS"/>
              </a:rPr>
              <a:t>is</a:t>
            </a:r>
            <a:r>
              <a:rPr sz="2200" spc="-60" dirty="0">
                <a:solidFill>
                  <a:srgbClr val="404040"/>
                </a:solidFill>
                <a:latin typeface="Trebuchet MS"/>
                <a:cs typeface="Trebuchet MS"/>
              </a:rPr>
              <a:t> </a:t>
            </a:r>
            <a:r>
              <a:rPr sz="2200" dirty="0">
                <a:solidFill>
                  <a:srgbClr val="404040"/>
                </a:solidFill>
                <a:latin typeface="Trebuchet MS"/>
                <a:cs typeface="Trebuchet MS"/>
              </a:rPr>
              <a:t>demonstrated</a:t>
            </a:r>
            <a:r>
              <a:rPr sz="2200" spc="-35" dirty="0">
                <a:solidFill>
                  <a:srgbClr val="404040"/>
                </a:solidFill>
                <a:latin typeface="Trebuchet MS"/>
                <a:cs typeface="Trebuchet MS"/>
              </a:rPr>
              <a:t> </a:t>
            </a:r>
            <a:r>
              <a:rPr sz="2200" dirty="0">
                <a:solidFill>
                  <a:srgbClr val="404040"/>
                </a:solidFill>
                <a:latin typeface="Trebuchet MS"/>
                <a:cs typeface="Trebuchet MS"/>
              </a:rPr>
              <a:t>to</a:t>
            </a:r>
            <a:r>
              <a:rPr sz="2200" spc="-35" dirty="0">
                <a:solidFill>
                  <a:srgbClr val="404040"/>
                </a:solidFill>
                <a:latin typeface="Trebuchet MS"/>
                <a:cs typeface="Trebuchet MS"/>
              </a:rPr>
              <a:t> </a:t>
            </a:r>
            <a:r>
              <a:rPr sz="2200" spc="-25" dirty="0">
                <a:solidFill>
                  <a:srgbClr val="404040"/>
                </a:solidFill>
                <a:latin typeface="Trebuchet MS"/>
                <a:cs typeface="Trebuchet MS"/>
              </a:rPr>
              <a:t>be</a:t>
            </a:r>
            <a:endParaRPr sz="2200">
              <a:latin typeface="Trebuchet MS"/>
              <a:cs typeface="Trebuchet MS"/>
            </a:endParaRPr>
          </a:p>
          <a:p>
            <a:pPr marL="756285">
              <a:lnSpc>
                <a:spcPts val="2245"/>
              </a:lnSpc>
            </a:pPr>
            <a:r>
              <a:rPr sz="2200" spc="-10" dirty="0">
                <a:solidFill>
                  <a:srgbClr val="404040"/>
                </a:solidFill>
                <a:latin typeface="Trebuchet MS"/>
                <a:cs typeface="Trebuchet MS"/>
              </a:rPr>
              <a:t>sterile</a:t>
            </a:r>
            <a:endParaRPr sz="2200">
              <a:latin typeface="Trebuchet MS"/>
              <a:cs typeface="Trebuchet MS"/>
            </a:endParaRPr>
          </a:p>
        </p:txBody>
      </p:sp>
      <p:sp>
        <p:nvSpPr>
          <p:cNvPr id="4" name="object 4"/>
          <p:cNvSpPr txBox="1"/>
          <p:nvPr/>
        </p:nvSpPr>
        <p:spPr>
          <a:xfrm>
            <a:off x="383540" y="155477"/>
            <a:ext cx="7160260" cy="566822"/>
          </a:xfrm>
          <a:prstGeom prst="rect">
            <a:avLst/>
          </a:prstGeom>
        </p:spPr>
        <p:txBody>
          <a:bodyPr vert="horz" wrap="square" lIns="0" tIns="12700" rIns="0" bIns="0" rtlCol="0">
            <a:spAutoFit/>
          </a:bodyPr>
          <a:lstStyle/>
          <a:p>
            <a:pPr marL="12700">
              <a:lnSpc>
                <a:spcPct val="100000"/>
              </a:lnSpc>
              <a:spcBef>
                <a:spcPts val="100"/>
              </a:spcBef>
              <a:tabLst>
                <a:tab pos="3444240" algn="l"/>
              </a:tabLst>
            </a:pPr>
            <a:r>
              <a:rPr sz="1800" spc="-10" dirty="0" smtClean="0">
                <a:latin typeface="Times New Roman"/>
                <a:cs typeface="Times New Roman"/>
              </a:rPr>
              <a:t>Horizontal</a:t>
            </a:r>
            <a:r>
              <a:rPr lang="en-US" sz="1800" spc="-10" dirty="0" smtClean="0">
                <a:latin typeface="Times New Roman"/>
                <a:cs typeface="Times New Roman"/>
              </a:rPr>
              <a:t>                                                                                     pharmacology</a:t>
            </a:r>
            <a:r>
              <a:rPr sz="1800" dirty="0">
                <a:latin typeface="Times New Roman"/>
                <a:cs typeface="Times New Roman"/>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spc="-20" dirty="0">
                <a:latin typeface="Trebuchet MS"/>
                <a:cs typeface="Trebuchet MS"/>
              </a:rPr>
              <a:t>Therapy</a:t>
            </a:r>
          </a:p>
        </p:txBody>
      </p:sp>
      <p:sp>
        <p:nvSpPr>
          <p:cNvPr id="3" name="object 3"/>
          <p:cNvSpPr txBox="1">
            <a:spLocks noGrp="1"/>
          </p:cNvSpPr>
          <p:nvPr>
            <p:ph idx="1"/>
          </p:nvPr>
        </p:nvSpPr>
        <p:spPr>
          <a:prstGeom prst="rect">
            <a:avLst/>
          </a:prstGeom>
        </p:spPr>
        <p:txBody>
          <a:bodyPr vert="horz" wrap="square" lIns="0" tIns="165100" rIns="0" bIns="0" rtlCol="0">
            <a:spAutoFit/>
          </a:bodyPr>
          <a:lstStyle/>
          <a:p>
            <a:pPr marL="0" marR="518795" indent="0">
              <a:lnSpc>
                <a:spcPct val="100000"/>
              </a:lnSpc>
              <a:spcBef>
                <a:spcPts val="1300"/>
              </a:spcBef>
              <a:buNone/>
            </a:pPr>
            <a:r>
              <a:rPr sz="2200" b="0" spc="210" dirty="0">
                <a:latin typeface="Lucida Sans Unicode"/>
                <a:cs typeface="Lucida Sans Unicode"/>
              </a:rPr>
              <a:t>▶</a:t>
            </a:r>
            <a:r>
              <a:rPr sz="2200" b="0" spc="40" dirty="0">
                <a:latin typeface="Lucida Sans Unicode"/>
                <a:cs typeface="Lucida Sans Unicode"/>
              </a:rPr>
              <a:t> </a:t>
            </a:r>
            <a:r>
              <a:rPr spc="-10" dirty="0"/>
              <a:t>Streptococci/Enterococci</a:t>
            </a:r>
            <a:endParaRPr sz="2200" dirty="0">
              <a:latin typeface="Lucida Sans Unicode"/>
              <a:cs typeface="Lucida Sans Unicode"/>
            </a:endParaRPr>
          </a:p>
          <a:p>
            <a:pPr marL="0" marR="594995" indent="0">
              <a:lnSpc>
                <a:spcPct val="100000"/>
              </a:lnSpc>
              <a:spcBef>
                <a:spcPts val="1025"/>
              </a:spcBef>
              <a:buNone/>
            </a:pPr>
            <a:r>
              <a:rPr sz="1900" b="0" spc="165" dirty="0">
                <a:latin typeface="Lucida Sans Unicode"/>
                <a:cs typeface="Lucida Sans Unicode"/>
              </a:rPr>
              <a:t>▶</a:t>
            </a:r>
            <a:r>
              <a:rPr sz="1900" b="0" spc="-50" dirty="0">
                <a:latin typeface="Lucida Sans Unicode"/>
                <a:cs typeface="Lucida Sans Unicode"/>
              </a:rPr>
              <a:t> </a:t>
            </a:r>
            <a:r>
              <a:rPr sz="2400" b="0" dirty="0">
                <a:solidFill>
                  <a:srgbClr val="404040"/>
                </a:solidFill>
                <a:latin typeface="Trebuchet MS"/>
                <a:cs typeface="Trebuchet MS"/>
              </a:rPr>
              <a:t>Determine</a:t>
            </a:r>
            <a:r>
              <a:rPr sz="2400" b="0" spc="-20" dirty="0">
                <a:solidFill>
                  <a:srgbClr val="404040"/>
                </a:solidFill>
                <a:latin typeface="Trebuchet MS"/>
                <a:cs typeface="Trebuchet MS"/>
              </a:rPr>
              <a:t> </a:t>
            </a:r>
            <a:r>
              <a:rPr sz="2400" b="0" u="sng" dirty="0">
                <a:solidFill>
                  <a:srgbClr val="404040"/>
                </a:solidFill>
                <a:uFill>
                  <a:solidFill>
                    <a:srgbClr val="404040"/>
                  </a:solidFill>
                </a:uFill>
                <a:latin typeface="Trebuchet MS"/>
                <a:cs typeface="Trebuchet MS"/>
              </a:rPr>
              <a:t>MIC</a:t>
            </a:r>
            <a:r>
              <a:rPr sz="2400" b="0" spc="-45" dirty="0">
                <a:solidFill>
                  <a:srgbClr val="404040"/>
                </a:solidFill>
                <a:latin typeface="Trebuchet MS"/>
                <a:cs typeface="Trebuchet MS"/>
              </a:rPr>
              <a:t> </a:t>
            </a:r>
            <a:r>
              <a:rPr sz="2400" b="0" dirty="0">
                <a:solidFill>
                  <a:srgbClr val="404040"/>
                </a:solidFill>
                <a:latin typeface="Trebuchet MS"/>
                <a:cs typeface="Trebuchet MS"/>
              </a:rPr>
              <a:t>of</a:t>
            </a:r>
            <a:r>
              <a:rPr sz="2400" b="0" spc="-20" dirty="0">
                <a:solidFill>
                  <a:srgbClr val="404040"/>
                </a:solidFill>
                <a:latin typeface="Trebuchet MS"/>
                <a:cs typeface="Trebuchet MS"/>
              </a:rPr>
              <a:t> </a:t>
            </a:r>
            <a:r>
              <a:rPr sz="2400" b="0" spc="-10" dirty="0">
                <a:solidFill>
                  <a:srgbClr val="404040"/>
                </a:solidFill>
                <a:latin typeface="Trebuchet MS"/>
                <a:cs typeface="Trebuchet MS"/>
              </a:rPr>
              <a:t>Penicillin</a:t>
            </a:r>
            <a:endParaRPr sz="2400" dirty="0">
              <a:latin typeface="Trebuchet MS"/>
              <a:cs typeface="Trebuchet MS"/>
            </a:endParaRPr>
          </a:p>
          <a:p>
            <a:pPr marL="127000" indent="0">
              <a:lnSpc>
                <a:spcPct val="100000"/>
              </a:lnSpc>
              <a:spcBef>
                <a:spcPts val="985"/>
              </a:spcBef>
              <a:buNone/>
            </a:pPr>
            <a:r>
              <a:rPr sz="1900" b="0" spc="165" dirty="0">
                <a:latin typeface="Lucida Sans Unicode"/>
                <a:cs typeface="Lucida Sans Unicode"/>
              </a:rPr>
              <a:t>▶</a:t>
            </a:r>
            <a:r>
              <a:rPr sz="1900" b="0" spc="-70" dirty="0">
                <a:latin typeface="Lucida Sans Unicode"/>
                <a:cs typeface="Lucida Sans Unicode"/>
              </a:rPr>
              <a:t> </a:t>
            </a:r>
            <a:r>
              <a:rPr sz="2400" b="0" spc="-10" dirty="0">
                <a:solidFill>
                  <a:srgbClr val="404040"/>
                </a:solidFill>
                <a:latin typeface="Trebuchet MS"/>
                <a:cs typeface="Trebuchet MS"/>
              </a:rPr>
              <a:t>Penicillin</a:t>
            </a:r>
            <a:r>
              <a:rPr sz="2400" b="0" spc="-60" dirty="0">
                <a:solidFill>
                  <a:srgbClr val="404040"/>
                </a:solidFill>
                <a:latin typeface="Trebuchet MS"/>
                <a:cs typeface="Trebuchet MS"/>
              </a:rPr>
              <a:t> </a:t>
            </a:r>
            <a:r>
              <a:rPr sz="2400" b="0" dirty="0">
                <a:solidFill>
                  <a:srgbClr val="404040"/>
                </a:solidFill>
                <a:latin typeface="Trebuchet MS"/>
                <a:cs typeface="Trebuchet MS"/>
              </a:rPr>
              <a:t>+/-</a:t>
            </a:r>
            <a:r>
              <a:rPr sz="2400" b="0" spc="5" dirty="0">
                <a:solidFill>
                  <a:srgbClr val="404040"/>
                </a:solidFill>
                <a:latin typeface="Trebuchet MS"/>
                <a:cs typeface="Trebuchet MS"/>
              </a:rPr>
              <a:t> </a:t>
            </a:r>
            <a:r>
              <a:rPr sz="2400" b="0" spc="-10" dirty="0">
                <a:solidFill>
                  <a:srgbClr val="404040"/>
                </a:solidFill>
                <a:latin typeface="Trebuchet MS"/>
                <a:cs typeface="Trebuchet MS"/>
              </a:rPr>
              <a:t>aminoglycoside</a:t>
            </a:r>
            <a:endParaRPr sz="2400" dirty="0">
              <a:latin typeface="Trebuchet MS"/>
              <a:cs typeface="Trebuchet MS"/>
            </a:endParaRPr>
          </a:p>
          <a:p>
            <a:pPr marL="127000" indent="0">
              <a:lnSpc>
                <a:spcPct val="100000"/>
              </a:lnSpc>
              <a:spcBef>
                <a:spcPts val="1010"/>
              </a:spcBef>
              <a:buNone/>
            </a:pPr>
            <a:r>
              <a:rPr sz="1900" b="0" spc="165" dirty="0">
                <a:latin typeface="Lucida Sans Unicode"/>
                <a:cs typeface="Lucida Sans Unicode"/>
              </a:rPr>
              <a:t>▶</a:t>
            </a:r>
            <a:r>
              <a:rPr sz="1900" b="0" spc="-60" dirty="0">
                <a:latin typeface="Lucida Sans Unicode"/>
                <a:cs typeface="Lucida Sans Unicode"/>
              </a:rPr>
              <a:t> </a:t>
            </a:r>
            <a:r>
              <a:rPr sz="2400" b="0" dirty="0">
                <a:solidFill>
                  <a:srgbClr val="404040"/>
                </a:solidFill>
                <a:latin typeface="Trebuchet MS"/>
                <a:cs typeface="Trebuchet MS"/>
              </a:rPr>
              <a:t>Ceftriaxone</a:t>
            </a:r>
            <a:r>
              <a:rPr sz="2400" b="0" spc="-75" dirty="0">
                <a:solidFill>
                  <a:srgbClr val="404040"/>
                </a:solidFill>
                <a:latin typeface="Trebuchet MS"/>
                <a:cs typeface="Trebuchet MS"/>
              </a:rPr>
              <a:t> </a:t>
            </a:r>
            <a:r>
              <a:rPr sz="2400" b="0" spc="-20" dirty="0">
                <a:solidFill>
                  <a:srgbClr val="404040"/>
                </a:solidFill>
                <a:latin typeface="Trebuchet MS"/>
                <a:cs typeface="Trebuchet MS"/>
              </a:rPr>
              <a:t>alone</a:t>
            </a:r>
            <a:endParaRPr sz="2400" dirty="0">
              <a:latin typeface="Trebuchet MS"/>
              <a:cs typeface="Trebuchet MS"/>
            </a:endParaRPr>
          </a:p>
          <a:p>
            <a:pPr marL="127000" indent="0">
              <a:lnSpc>
                <a:spcPct val="100000"/>
              </a:lnSpc>
              <a:spcBef>
                <a:spcPts val="1010"/>
              </a:spcBef>
              <a:buNone/>
            </a:pPr>
            <a:r>
              <a:rPr sz="1900" b="0" spc="165" dirty="0">
                <a:latin typeface="Lucida Sans Unicode"/>
                <a:cs typeface="Lucida Sans Unicode"/>
              </a:rPr>
              <a:t>▶</a:t>
            </a:r>
            <a:r>
              <a:rPr sz="1900" b="0" spc="-60" dirty="0">
                <a:latin typeface="Lucida Sans Unicode"/>
                <a:cs typeface="Lucida Sans Unicode"/>
              </a:rPr>
              <a:t> </a:t>
            </a:r>
            <a:r>
              <a:rPr sz="2400" b="0" spc="-20" dirty="0">
                <a:solidFill>
                  <a:srgbClr val="404040"/>
                </a:solidFill>
                <a:latin typeface="Trebuchet MS"/>
                <a:cs typeface="Trebuchet MS"/>
              </a:rPr>
              <a:t>Vancomycin</a:t>
            </a:r>
            <a:r>
              <a:rPr sz="2400" b="0" spc="-70" dirty="0">
                <a:solidFill>
                  <a:srgbClr val="404040"/>
                </a:solidFill>
                <a:latin typeface="Trebuchet MS"/>
                <a:cs typeface="Trebuchet MS"/>
              </a:rPr>
              <a:t> </a:t>
            </a:r>
            <a:r>
              <a:rPr sz="2400" b="0" dirty="0">
                <a:solidFill>
                  <a:srgbClr val="404040"/>
                </a:solidFill>
                <a:latin typeface="Trebuchet MS"/>
                <a:cs typeface="Trebuchet MS"/>
              </a:rPr>
              <a:t>+/- </a:t>
            </a:r>
            <a:r>
              <a:rPr sz="2400" b="0" spc="-10" dirty="0">
                <a:solidFill>
                  <a:srgbClr val="404040"/>
                </a:solidFill>
                <a:latin typeface="Trebuchet MS"/>
                <a:cs typeface="Trebuchet MS"/>
              </a:rPr>
              <a:t>aminoglycoside</a:t>
            </a:r>
            <a:endParaRPr sz="2400" dirty="0">
              <a:latin typeface="Trebuchet MS"/>
              <a:cs typeface="Trebuchet MS"/>
            </a:endParaRPr>
          </a:p>
          <a:p>
            <a:pPr marL="12700" indent="0">
              <a:lnSpc>
                <a:spcPct val="100000"/>
              </a:lnSpc>
              <a:spcBef>
                <a:spcPts val="1695"/>
              </a:spcBef>
              <a:buClr>
                <a:srgbClr val="66FF66"/>
              </a:buClr>
              <a:buSzPct val="98214"/>
              <a:buNone/>
              <a:tabLst>
                <a:tab pos="426720" algn="l"/>
              </a:tabLst>
            </a:pPr>
            <a:r>
              <a:rPr dirty="0">
                <a:latin typeface="Arial"/>
                <a:cs typeface="Arial"/>
              </a:rPr>
              <a:t>HACEK</a:t>
            </a:r>
            <a:r>
              <a:rPr spc="-30" dirty="0">
                <a:latin typeface="Arial"/>
                <a:cs typeface="Arial"/>
              </a:rPr>
              <a:t> </a:t>
            </a:r>
            <a:r>
              <a:rPr spc="-20" dirty="0">
                <a:latin typeface="Arial"/>
                <a:cs typeface="Arial"/>
              </a:rPr>
              <a:t>group</a:t>
            </a:r>
          </a:p>
          <a:p>
            <a:pPr>
              <a:lnSpc>
                <a:spcPct val="100000"/>
              </a:lnSpc>
              <a:spcBef>
                <a:spcPts val="490"/>
              </a:spcBef>
            </a:pPr>
            <a:endParaRPr spc="-20" dirty="0">
              <a:latin typeface="Arial"/>
              <a:cs typeface="Arial"/>
            </a:endParaRPr>
          </a:p>
          <a:p>
            <a:pPr marL="127000" indent="0">
              <a:lnSpc>
                <a:spcPct val="100000"/>
              </a:lnSpc>
              <a:buNone/>
            </a:pPr>
            <a:r>
              <a:rPr sz="1900" b="0" spc="165" dirty="0">
                <a:latin typeface="Lucida Sans Unicode"/>
                <a:cs typeface="Lucida Sans Unicode"/>
              </a:rPr>
              <a:t>▶</a:t>
            </a:r>
            <a:r>
              <a:rPr sz="1900" b="0" spc="-35" dirty="0">
                <a:latin typeface="Lucida Sans Unicode"/>
                <a:cs typeface="Lucida Sans Unicode"/>
              </a:rPr>
              <a:t> </a:t>
            </a:r>
            <a:r>
              <a:rPr sz="2400" b="0" spc="-10" dirty="0">
                <a:solidFill>
                  <a:srgbClr val="404040"/>
                </a:solidFill>
                <a:latin typeface="Trebuchet MS"/>
                <a:cs typeface="Trebuchet MS"/>
              </a:rPr>
              <a:t>Cefotaxime/ceftriaxone</a:t>
            </a:r>
            <a:endParaRPr sz="2400" dirty="0">
              <a:latin typeface="Trebuchet MS"/>
              <a:cs typeface="Trebuchet MS"/>
            </a:endParaRPr>
          </a:p>
        </p:txBody>
      </p:sp>
      <p:sp>
        <p:nvSpPr>
          <p:cNvPr id="4" name="object 4"/>
          <p:cNvSpPr txBox="1"/>
          <p:nvPr/>
        </p:nvSpPr>
        <p:spPr>
          <a:xfrm>
            <a:off x="602672" y="92910"/>
            <a:ext cx="100647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Horizontal</a:t>
            </a:r>
            <a:endParaRPr sz="1800" dirty="0">
              <a:latin typeface="Times New Roman"/>
              <a:cs typeface="Times New Roman"/>
            </a:endParaRPr>
          </a:p>
        </p:txBody>
      </p:sp>
      <p:sp>
        <p:nvSpPr>
          <p:cNvPr id="5" name="object 5"/>
          <p:cNvSpPr txBox="1"/>
          <p:nvPr/>
        </p:nvSpPr>
        <p:spPr>
          <a:xfrm>
            <a:off x="6781800" y="38989"/>
            <a:ext cx="1364737" cy="289823"/>
          </a:xfrm>
          <a:prstGeom prst="rect">
            <a:avLst/>
          </a:prstGeom>
        </p:spPr>
        <p:txBody>
          <a:bodyPr vert="horz" wrap="square" lIns="0" tIns="12700" rIns="0" bIns="0" rtlCol="0">
            <a:spAutoFit/>
          </a:bodyPr>
          <a:lstStyle/>
          <a:p>
            <a:pPr marL="12700">
              <a:lnSpc>
                <a:spcPct val="100000"/>
              </a:lnSpc>
              <a:spcBef>
                <a:spcPts val="100"/>
              </a:spcBef>
            </a:pPr>
            <a:r>
              <a:rPr lang="en-US" spc="-10" dirty="0" smtClean="0">
                <a:latin typeface="Times New Roman"/>
                <a:cs typeface="Times New Roman"/>
              </a:rPr>
              <a:t>pharmacology</a:t>
            </a:r>
            <a:endParaRPr sz="1800" dirty="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spc="-20" dirty="0">
                <a:latin typeface="Trebuchet MS"/>
                <a:cs typeface="Trebuchet MS"/>
              </a:rPr>
              <a:t>Therapy</a:t>
            </a:r>
          </a:p>
        </p:txBody>
      </p:sp>
      <p:sp>
        <p:nvSpPr>
          <p:cNvPr id="3" name="object 3"/>
          <p:cNvSpPr txBox="1"/>
          <p:nvPr/>
        </p:nvSpPr>
        <p:spPr>
          <a:xfrm>
            <a:off x="688644" y="2030424"/>
            <a:ext cx="4643755" cy="3375660"/>
          </a:xfrm>
          <a:prstGeom prst="rect">
            <a:avLst/>
          </a:prstGeom>
        </p:spPr>
        <p:txBody>
          <a:bodyPr vert="horz" wrap="square" lIns="0" tIns="165735" rIns="0" bIns="0" rtlCol="0">
            <a:spAutoFit/>
          </a:bodyPr>
          <a:lstStyle/>
          <a:p>
            <a:pPr marL="12700">
              <a:lnSpc>
                <a:spcPct val="100000"/>
              </a:lnSpc>
              <a:spcBef>
                <a:spcPts val="1305"/>
              </a:spcBef>
            </a:pPr>
            <a:r>
              <a:rPr sz="2200" spc="210" dirty="0">
                <a:solidFill>
                  <a:srgbClr val="EB3C9F"/>
                </a:solidFill>
                <a:latin typeface="Lucida Sans Unicode"/>
                <a:cs typeface="Lucida Sans Unicode"/>
              </a:rPr>
              <a:t>▶</a:t>
            </a:r>
            <a:r>
              <a:rPr sz="2200" spc="50" dirty="0">
                <a:solidFill>
                  <a:srgbClr val="EB3C9F"/>
                </a:solidFill>
                <a:latin typeface="Lucida Sans Unicode"/>
                <a:cs typeface="Lucida Sans Unicode"/>
              </a:rPr>
              <a:t> </a:t>
            </a:r>
            <a:r>
              <a:rPr sz="2800" b="1" spc="-10" dirty="0">
                <a:solidFill>
                  <a:srgbClr val="EB3C9F"/>
                </a:solidFill>
                <a:latin typeface="Trebuchet MS"/>
                <a:cs typeface="Trebuchet MS"/>
              </a:rPr>
              <a:t>Staphylococci</a:t>
            </a:r>
            <a:endParaRPr sz="2800">
              <a:latin typeface="Trebuchet MS"/>
              <a:cs typeface="Trebuchet MS"/>
            </a:endParaRPr>
          </a:p>
          <a:p>
            <a:pPr marL="469900">
              <a:lnSpc>
                <a:spcPct val="100000"/>
              </a:lnSpc>
              <a:spcBef>
                <a:spcPts val="1025"/>
              </a:spcBef>
            </a:pPr>
            <a:r>
              <a:rPr sz="1900" spc="165" dirty="0">
                <a:solidFill>
                  <a:srgbClr val="EB3C9F"/>
                </a:solidFill>
                <a:latin typeface="Lucida Sans Unicode"/>
                <a:cs typeface="Lucida Sans Unicode"/>
              </a:rPr>
              <a:t>▶</a:t>
            </a:r>
            <a:r>
              <a:rPr sz="1900" spc="-60" dirty="0">
                <a:solidFill>
                  <a:srgbClr val="EB3C9F"/>
                </a:solidFill>
                <a:latin typeface="Lucida Sans Unicode"/>
                <a:cs typeface="Lucida Sans Unicode"/>
              </a:rPr>
              <a:t> </a:t>
            </a:r>
            <a:r>
              <a:rPr sz="2400" dirty="0">
                <a:solidFill>
                  <a:srgbClr val="404040"/>
                </a:solidFill>
                <a:latin typeface="Trebuchet MS"/>
                <a:cs typeface="Trebuchet MS"/>
              </a:rPr>
              <a:t>Native</a:t>
            </a:r>
            <a:r>
              <a:rPr sz="2400" spc="-50" dirty="0">
                <a:solidFill>
                  <a:srgbClr val="404040"/>
                </a:solidFill>
                <a:latin typeface="Trebuchet MS"/>
                <a:cs typeface="Trebuchet MS"/>
              </a:rPr>
              <a:t> </a:t>
            </a:r>
            <a:r>
              <a:rPr sz="2400" spc="-10" dirty="0">
                <a:solidFill>
                  <a:srgbClr val="404040"/>
                </a:solidFill>
                <a:latin typeface="Trebuchet MS"/>
                <a:cs typeface="Trebuchet MS"/>
              </a:rPr>
              <a:t>valve</a:t>
            </a:r>
            <a:endParaRPr sz="2400">
              <a:latin typeface="Trebuchet MS"/>
              <a:cs typeface="Trebuchet MS"/>
            </a:endParaRPr>
          </a:p>
          <a:p>
            <a:pPr marL="927100">
              <a:lnSpc>
                <a:spcPct val="100000"/>
              </a:lnSpc>
              <a:spcBef>
                <a:spcPts val="1025"/>
              </a:spcBef>
            </a:pPr>
            <a:r>
              <a:rPr sz="1100" spc="110" dirty="0">
                <a:solidFill>
                  <a:srgbClr val="EB3C9F"/>
                </a:solidFill>
                <a:latin typeface="Lucida Sans Unicode"/>
                <a:cs typeface="Lucida Sans Unicode"/>
              </a:rPr>
              <a:t>▶</a:t>
            </a:r>
            <a:r>
              <a:rPr sz="1100" spc="385" dirty="0">
                <a:solidFill>
                  <a:srgbClr val="EB3C9F"/>
                </a:solidFill>
                <a:latin typeface="Lucida Sans Unicode"/>
                <a:cs typeface="Lucida Sans Unicode"/>
              </a:rPr>
              <a:t> </a:t>
            </a:r>
            <a:r>
              <a:rPr sz="1400" dirty="0">
                <a:solidFill>
                  <a:srgbClr val="404040"/>
                </a:solidFill>
                <a:latin typeface="Trebuchet MS"/>
                <a:cs typeface="Trebuchet MS"/>
              </a:rPr>
              <a:t>Flucloxacillin</a:t>
            </a:r>
            <a:r>
              <a:rPr sz="1400" spc="10" dirty="0">
                <a:solidFill>
                  <a:srgbClr val="404040"/>
                </a:solidFill>
                <a:latin typeface="Trebuchet MS"/>
                <a:cs typeface="Trebuchet MS"/>
              </a:rPr>
              <a:t> </a:t>
            </a:r>
            <a:r>
              <a:rPr sz="1400" dirty="0">
                <a:solidFill>
                  <a:srgbClr val="404040"/>
                </a:solidFill>
                <a:latin typeface="Trebuchet MS"/>
                <a:cs typeface="Trebuchet MS"/>
              </a:rPr>
              <a:t>+/-</a:t>
            </a:r>
            <a:r>
              <a:rPr sz="1400" spc="-15" dirty="0">
                <a:solidFill>
                  <a:srgbClr val="404040"/>
                </a:solidFill>
                <a:latin typeface="Trebuchet MS"/>
                <a:cs typeface="Trebuchet MS"/>
              </a:rPr>
              <a:t> </a:t>
            </a:r>
            <a:r>
              <a:rPr sz="1400" spc="-10" dirty="0">
                <a:solidFill>
                  <a:srgbClr val="404040"/>
                </a:solidFill>
                <a:latin typeface="Trebuchet MS"/>
                <a:cs typeface="Trebuchet MS"/>
              </a:rPr>
              <a:t>aminoglycoside</a:t>
            </a:r>
            <a:endParaRPr sz="1400">
              <a:latin typeface="Trebuchet MS"/>
              <a:cs typeface="Trebuchet MS"/>
            </a:endParaRPr>
          </a:p>
          <a:p>
            <a:pPr marL="927100">
              <a:lnSpc>
                <a:spcPct val="100000"/>
              </a:lnSpc>
              <a:spcBef>
                <a:spcPts val="1010"/>
              </a:spcBef>
            </a:pPr>
            <a:r>
              <a:rPr sz="1100" spc="110" dirty="0">
                <a:solidFill>
                  <a:srgbClr val="EB3C9F"/>
                </a:solidFill>
                <a:latin typeface="Lucida Sans Unicode"/>
                <a:cs typeface="Lucida Sans Unicode"/>
              </a:rPr>
              <a:t>▶</a:t>
            </a:r>
            <a:r>
              <a:rPr sz="1100" spc="360" dirty="0">
                <a:solidFill>
                  <a:srgbClr val="EB3C9F"/>
                </a:solidFill>
                <a:latin typeface="Lucida Sans Unicode"/>
                <a:cs typeface="Lucida Sans Unicode"/>
              </a:rPr>
              <a:t> </a:t>
            </a:r>
            <a:r>
              <a:rPr sz="1400" spc="-10" dirty="0">
                <a:solidFill>
                  <a:srgbClr val="404040"/>
                </a:solidFill>
                <a:latin typeface="Trebuchet MS"/>
                <a:cs typeface="Trebuchet MS"/>
              </a:rPr>
              <a:t>Vancomycin</a:t>
            </a:r>
            <a:r>
              <a:rPr sz="1400" spc="-45" dirty="0">
                <a:solidFill>
                  <a:srgbClr val="404040"/>
                </a:solidFill>
                <a:latin typeface="Trebuchet MS"/>
                <a:cs typeface="Trebuchet MS"/>
              </a:rPr>
              <a:t> </a:t>
            </a:r>
            <a:r>
              <a:rPr sz="1400" dirty="0">
                <a:solidFill>
                  <a:srgbClr val="404040"/>
                </a:solidFill>
                <a:latin typeface="Trebuchet MS"/>
                <a:cs typeface="Trebuchet MS"/>
              </a:rPr>
              <a:t>+/-</a:t>
            </a:r>
            <a:r>
              <a:rPr sz="1400" spc="-5" dirty="0">
                <a:solidFill>
                  <a:srgbClr val="404040"/>
                </a:solidFill>
                <a:latin typeface="Trebuchet MS"/>
                <a:cs typeface="Trebuchet MS"/>
              </a:rPr>
              <a:t> </a:t>
            </a:r>
            <a:r>
              <a:rPr sz="1400" dirty="0">
                <a:solidFill>
                  <a:srgbClr val="404040"/>
                </a:solidFill>
                <a:latin typeface="Trebuchet MS"/>
                <a:cs typeface="Trebuchet MS"/>
              </a:rPr>
              <a:t>aminoglycoside/</a:t>
            </a:r>
            <a:r>
              <a:rPr sz="1400" spc="-35" dirty="0">
                <a:solidFill>
                  <a:srgbClr val="404040"/>
                </a:solidFill>
                <a:latin typeface="Trebuchet MS"/>
                <a:cs typeface="Trebuchet MS"/>
              </a:rPr>
              <a:t> </a:t>
            </a:r>
            <a:r>
              <a:rPr sz="1400" spc="-10" dirty="0">
                <a:solidFill>
                  <a:srgbClr val="404040"/>
                </a:solidFill>
                <a:latin typeface="Trebuchet MS"/>
                <a:cs typeface="Trebuchet MS"/>
              </a:rPr>
              <a:t>rifampicin</a:t>
            </a:r>
            <a:endParaRPr sz="1400">
              <a:latin typeface="Trebuchet MS"/>
              <a:cs typeface="Trebuchet MS"/>
            </a:endParaRPr>
          </a:p>
          <a:p>
            <a:pPr>
              <a:lnSpc>
                <a:spcPct val="100000"/>
              </a:lnSpc>
            </a:pPr>
            <a:endParaRPr sz="1400">
              <a:latin typeface="Trebuchet MS"/>
              <a:cs typeface="Trebuchet MS"/>
            </a:endParaRPr>
          </a:p>
          <a:p>
            <a:pPr>
              <a:lnSpc>
                <a:spcPct val="100000"/>
              </a:lnSpc>
              <a:spcBef>
                <a:spcPts val="380"/>
              </a:spcBef>
            </a:pPr>
            <a:endParaRPr sz="1400">
              <a:latin typeface="Trebuchet MS"/>
              <a:cs typeface="Trebuchet MS"/>
            </a:endParaRPr>
          </a:p>
          <a:p>
            <a:pPr marL="469900">
              <a:lnSpc>
                <a:spcPct val="100000"/>
              </a:lnSpc>
              <a:spcBef>
                <a:spcPts val="5"/>
              </a:spcBef>
            </a:pPr>
            <a:r>
              <a:rPr sz="1900" spc="165" dirty="0">
                <a:solidFill>
                  <a:srgbClr val="EB3C9F"/>
                </a:solidFill>
                <a:latin typeface="Lucida Sans Unicode"/>
                <a:cs typeface="Lucida Sans Unicode"/>
              </a:rPr>
              <a:t>▶</a:t>
            </a:r>
            <a:r>
              <a:rPr sz="1900" spc="-60" dirty="0">
                <a:solidFill>
                  <a:srgbClr val="EB3C9F"/>
                </a:solidFill>
                <a:latin typeface="Lucida Sans Unicode"/>
                <a:cs typeface="Lucida Sans Unicode"/>
              </a:rPr>
              <a:t> </a:t>
            </a:r>
            <a:r>
              <a:rPr sz="2400" spc="-10" dirty="0">
                <a:solidFill>
                  <a:srgbClr val="404040"/>
                </a:solidFill>
                <a:latin typeface="Trebuchet MS"/>
                <a:cs typeface="Trebuchet MS"/>
              </a:rPr>
              <a:t>Prosthetic</a:t>
            </a:r>
            <a:r>
              <a:rPr sz="2400" spc="-70" dirty="0">
                <a:solidFill>
                  <a:srgbClr val="404040"/>
                </a:solidFill>
                <a:latin typeface="Trebuchet MS"/>
                <a:cs typeface="Trebuchet MS"/>
              </a:rPr>
              <a:t> </a:t>
            </a:r>
            <a:r>
              <a:rPr sz="2400" spc="-20" dirty="0">
                <a:solidFill>
                  <a:srgbClr val="404040"/>
                </a:solidFill>
                <a:latin typeface="Trebuchet MS"/>
                <a:cs typeface="Trebuchet MS"/>
              </a:rPr>
              <a:t>valve</a:t>
            </a:r>
            <a:endParaRPr sz="2400">
              <a:latin typeface="Trebuchet MS"/>
              <a:cs typeface="Trebuchet MS"/>
            </a:endParaRPr>
          </a:p>
          <a:p>
            <a:pPr marL="927100">
              <a:lnSpc>
                <a:spcPct val="100000"/>
              </a:lnSpc>
              <a:spcBef>
                <a:spcPts val="1050"/>
              </a:spcBef>
            </a:pPr>
            <a:r>
              <a:rPr sz="1100" spc="110" dirty="0">
                <a:solidFill>
                  <a:srgbClr val="EB3C9F"/>
                </a:solidFill>
                <a:latin typeface="Lucida Sans Unicode"/>
                <a:cs typeface="Lucida Sans Unicode"/>
              </a:rPr>
              <a:t>▶</a:t>
            </a:r>
            <a:r>
              <a:rPr sz="1100" spc="380" dirty="0">
                <a:solidFill>
                  <a:srgbClr val="EB3C9F"/>
                </a:solidFill>
                <a:latin typeface="Lucida Sans Unicode"/>
                <a:cs typeface="Lucida Sans Unicode"/>
              </a:rPr>
              <a:t> </a:t>
            </a:r>
            <a:r>
              <a:rPr sz="1400" dirty="0">
                <a:solidFill>
                  <a:srgbClr val="404040"/>
                </a:solidFill>
                <a:latin typeface="Trebuchet MS"/>
                <a:cs typeface="Trebuchet MS"/>
              </a:rPr>
              <a:t>Flucloxacillin</a:t>
            </a:r>
            <a:r>
              <a:rPr sz="1400" spc="5" dirty="0">
                <a:solidFill>
                  <a:srgbClr val="404040"/>
                </a:solidFill>
                <a:latin typeface="Trebuchet MS"/>
                <a:cs typeface="Trebuchet MS"/>
              </a:rPr>
              <a:t> </a:t>
            </a:r>
            <a:r>
              <a:rPr sz="1400" dirty="0">
                <a:solidFill>
                  <a:srgbClr val="404040"/>
                </a:solidFill>
                <a:latin typeface="Trebuchet MS"/>
                <a:cs typeface="Trebuchet MS"/>
              </a:rPr>
              <a:t>+</a:t>
            </a:r>
            <a:r>
              <a:rPr sz="1400" spc="-45" dirty="0">
                <a:solidFill>
                  <a:srgbClr val="404040"/>
                </a:solidFill>
                <a:latin typeface="Trebuchet MS"/>
                <a:cs typeface="Trebuchet MS"/>
              </a:rPr>
              <a:t> </a:t>
            </a:r>
            <a:r>
              <a:rPr sz="1400" dirty="0">
                <a:solidFill>
                  <a:srgbClr val="404040"/>
                </a:solidFill>
                <a:latin typeface="Trebuchet MS"/>
                <a:cs typeface="Trebuchet MS"/>
              </a:rPr>
              <a:t>aminoglycoside</a:t>
            </a:r>
            <a:r>
              <a:rPr sz="1400" spc="-5" dirty="0">
                <a:solidFill>
                  <a:srgbClr val="404040"/>
                </a:solidFill>
                <a:latin typeface="Trebuchet MS"/>
                <a:cs typeface="Trebuchet MS"/>
              </a:rPr>
              <a:t> </a:t>
            </a:r>
            <a:r>
              <a:rPr sz="1400" dirty="0">
                <a:solidFill>
                  <a:srgbClr val="404040"/>
                </a:solidFill>
                <a:latin typeface="Trebuchet MS"/>
                <a:cs typeface="Trebuchet MS"/>
              </a:rPr>
              <a:t>+</a:t>
            </a:r>
            <a:r>
              <a:rPr sz="1400" spc="-45" dirty="0">
                <a:solidFill>
                  <a:srgbClr val="404040"/>
                </a:solidFill>
                <a:latin typeface="Trebuchet MS"/>
                <a:cs typeface="Trebuchet MS"/>
              </a:rPr>
              <a:t> </a:t>
            </a:r>
            <a:r>
              <a:rPr sz="1400" spc="-10" dirty="0">
                <a:solidFill>
                  <a:srgbClr val="404040"/>
                </a:solidFill>
                <a:latin typeface="Trebuchet MS"/>
                <a:cs typeface="Trebuchet MS"/>
              </a:rPr>
              <a:t>rifampicin</a:t>
            </a:r>
            <a:endParaRPr sz="1400">
              <a:latin typeface="Trebuchet MS"/>
              <a:cs typeface="Trebuchet MS"/>
            </a:endParaRPr>
          </a:p>
          <a:p>
            <a:pPr marL="927100">
              <a:lnSpc>
                <a:spcPct val="100000"/>
              </a:lnSpc>
              <a:spcBef>
                <a:spcPts val="1585"/>
              </a:spcBef>
            </a:pPr>
            <a:r>
              <a:rPr sz="1100" spc="110" dirty="0">
                <a:solidFill>
                  <a:srgbClr val="EB3C9F"/>
                </a:solidFill>
                <a:latin typeface="Lucida Sans Unicode"/>
                <a:cs typeface="Lucida Sans Unicode"/>
              </a:rPr>
              <a:t>▶</a:t>
            </a:r>
            <a:r>
              <a:rPr sz="1100" spc="385" dirty="0">
                <a:solidFill>
                  <a:srgbClr val="EB3C9F"/>
                </a:solidFill>
                <a:latin typeface="Lucida Sans Unicode"/>
                <a:cs typeface="Lucida Sans Unicode"/>
              </a:rPr>
              <a:t> </a:t>
            </a:r>
            <a:r>
              <a:rPr sz="1400" spc="-10" dirty="0">
                <a:solidFill>
                  <a:srgbClr val="404040"/>
                </a:solidFill>
                <a:latin typeface="Trebuchet MS"/>
                <a:cs typeface="Trebuchet MS"/>
              </a:rPr>
              <a:t>Vancomycin</a:t>
            </a:r>
            <a:r>
              <a:rPr sz="1400" spc="-30" dirty="0">
                <a:solidFill>
                  <a:srgbClr val="404040"/>
                </a:solidFill>
                <a:latin typeface="Trebuchet MS"/>
                <a:cs typeface="Trebuchet MS"/>
              </a:rPr>
              <a:t> </a:t>
            </a:r>
            <a:r>
              <a:rPr sz="1400" dirty="0">
                <a:solidFill>
                  <a:srgbClr val="404040"/>
                </a:solidFill>
                <a:latin typeface="Trebuchet MS"/>
                <a:cs typeface="Trebuchet MS"/>
              </a:rPr>
              <a:t>+</a:t>
            </a:r>
            <a:r>
              <a:rPr sz="1400" spc="-20" dirty="0">
                <a:solidFill>
                  <a:srgbClr val="404040"/>
                </a:solidFill>
                <a:latin typeface="Trebuchet MS"/>
                <a:cs typeface="Trebuchet MS"/>
              </a:rPr>
              <a:t> </a:t>
            </a:r>
            <a:r>
              <a:rPr sz="1400" dirty="0">
                <a:solidFill>
                  <a:srgbClr val="404040"/>
                </a:solidFill>
                <a:latin typeface="Trebuchet MS"/>
                <a:cs typeface="Trebuchet MS"/>
              </a:rPr>
              <a:t>aminoglycoside</a:t>
            </a:r>
            <a:r>
              <a:rPr sz="1400" spc="-25" dirty="0">
                <a:solidFill>
                  <a:srgbClr val="404040"/>
                </a:solidFill>
                <a:latin typeface="Trebuchet MS"/>
                <a:cs typeface="Trebuchet MS"/>
              </a:rPr>
              <a:t> </a:t>
            </a:r>
            <a:r>
              <a:rPr sz="1400" dirty="0">
                <a:solidFill>
                  <a:srgbClr val="404040"/>
                </a:solidFill>
                <a:latin typeface="Trebuchet MS"/>
                <a:cs typeface="Trebuchet MS"/>
              </a:rPr>
              <a:t>+</a:t>
            </a:r>
            <a:r>
              <a:rPr sz="1400" spc="-20" dirty="0">
                <a:solidFill>
                  <a:srgbClr val="404040"/>
                </a:solidFill>
                <a:latin typeface="Trebuchet MS"/>
                <a:cs typeface="Trebuchet MS"/>
              </a:rPr>
              <a:t> </a:t>
            </a:r>
            <a:r>
              <a:rPr sz="1400" spc="-10" dirty="0">
                <a:solidFill>
                  <a:srgbClr val="404040"/>
                </a:solidFill>
                <a:latin typeface="Trebuchet MS"/>
                <a:cs typeface="Trebuchet MS"/>
              </a:rPr>
              <a:t>rifampicin</a:t>
            </a:r>
            <a:endParaRPr sz="1400">
              <a:latin typeface="Trebuchet MS"/>
              <a:cs typeface="Trebuchet MS"/>
            </a:endParaRPr>
          </a:p>
        </p:txBody>
      </p:sp>
      <p:sp>
        <p:nvSpPr>
          <p:cNvPr id="4" name="object 4"/>
          <p:cNvSpPr txBox="1"/>
          <p:nvPr/>
        </p:nvSpPr>
        <p:spPr>
          <a:xfrm>
            <a:off x="609599" y="9716"/>
            <a:ext cx="100647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Horizontal</a:t>
            </a:r>
            <a:endParaRPr sz="1800" dirty="0">
              <a:latin typeface="Times New Roman"/>
              <a:cs typeface="Times New Roman"/>
            </a:endParaRPr>
          </a:p>
        </p:txBody>
      </p:sp>
      <p:sp>
        <p:nvSpPr>
          <p:cNvPr id="5" name="object 5"/>
          <p:cNvSpPr txBox="1"/>
          <p:nvPr/>
        </p:nvSpPr>
        <p:spPr>
          <a:xfrm>
            <a:off x="6629400" y="20248"/>
            <a:ext cx="1440937" cy="289823"/>
          </a:xfrm>
          <a:prstGeom prst="rect">
            <a:avLst/>
          </a:prstGeom>
        </p:spPr>
        <p:txBody>
          <a:bodyPr vert="horz" wrap="square" lIns="0" tIns="12700" rIns="0" bIns="0" rtlCol="0">
            <a:spAutoFit/>
          </a:bodyPr>
          <a:lstStyle/>
          <a:p>
            <a:pPr marL="12700">
              <a:lnSpc>
                <a:spcPct val="100000"/>
              </a:lnSpc>
              <a:spcBef>
                <a:spcPts val="100"/>
              </a:spcBef>
            </a:pPr>
            <a:r>
              <a:rPr sz="1800" spc="-10" dirty="0" smtClean="0">
                <a:latin typeface="Times New Roman"/>
                <a:cs typeface="Times New Roman"/>
              </a:rPr>
              <a:t>p</a:t>
            </a:r>
            <a:r>
              <a:rPr lang="en-US" sz="1800" spc="-10" dirty="0" smtClean="0">
                <a:latin typeface="Times New Roman"/>
                <a:cs typeface="Times New Roman"/>
              </a:rPr>
              <a:t>harmacology</a:t>
            </a:r>
            <a:endParaRPr sz="1800" dirty="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30860">
              <a:lnSpc>
                <a:spcPct val="100000"/>
              </a:lnSpc>
              <a:spcBef>
                <a:spcPts val="100"/>
              </a:spcBef>
            </a:pPr>
            <a:r>
              <a:rPr b="1" dirty="0">
                <a:solidFill>
                  <a:srgbClr val="FFC000"/>
                </a:solidFill>
                <a:latin typeface="Trebuchet MS"/>
                <a:cs typeface="Trebuchet MS"/>
              </a:rPr>
              <a:t>Causes</a:t>
            </a:r>
            <a:r>
              <a:rPr b="1" spc="-114" dirty="0">
                <a:solidFill>
                  <a:srgbClr val="FFC000"/>
                </a:solidFill>
                <a:latin typeface="Trebuchet MS"/>
                <a:cs typeface="Trebuchet MS"/>
              </a:rPr>
              <a:t> </a:t>
            </a:r>
            <a:r>
              <a:rPr b="1" dirty="0">
                <a:solidFill>
                  <a:srgbClr val="FFC000"/>
                </a:solidFill>
                <a:latin typeface="Trebuchet MS"/>
                <a:cs typeface="Trebuchet MS"/>
              </a:rPr>
              <a:t>of</a:t>
            </a:r>
            <a:r>
              <a:rPr b="1" spc="-155" dirty="0">
                <a:solidFill>
                  <a:srgbClr val="FFC000"/>
                </a:solidFill>
                <a:latin typeface="Trebuchet MS"/>
                <a:cs typeface="Trebuchet MS"/>
              </a:rPr>
              <a:t> </a:t>
            </a:r>
            <a:r>
              <a:rPr b="1" spc="-30" dirty="0">
                <a:solidFill>
                  <a:srgbClr val="FFC000"/>
                </a:solidFill>
                <a:latin typeface="Trebuchet MS"/>
                <a:cs typeface="Trebuchet MS"/>
              </a:rPr>
              <a:t>Treatment</a:t>
            </a:r>
            <a:r>
              <a:rPr b="1" spc="-75" dirty="0">
                <a:solidFill>
                  <a:srgbClr val="FFC000"/>
                </a:solidFill>
                <a:latin typeface="Trebuchet MS"/>
                <a:cs typeface="Trebuchet MS"/>
              </a:rPr>
              <a:t> </a:t>
            </a:r>
            <a:r>
              <a:rPr b="1" spc="-10" dirty="0">
                <a:solidFill>
                  <a:srgbClr val="FFC000"/>
                </a:solidFill>
                <a:latin typeface="Trebuchet MS"/>
                <a:cs typeface="Trebuchet MS"/>
              </a:rPr>
              <a:t>Failure</a:t>
            </a:r>
          </a:p>
        </p:txBody>
      </p:sp>
      <p:sp>
        <p:nvSpPr>
          <p:cNvPr id="3" name="object 3"/>
          <p:cNvSpPr txBox="1"/>
          <p:nvPr/>
        </p:nvSpPr>
        <p:spPr>
          <a:xfrm>
            <a:off x="460044" y="1878762"/>
            <a:ext cx="7632065" cy="4208780"/>
          </a:xfrm>
          <a:prstGeom prst="rect">
            <a:avLst/>
          </a:prstGeom>
        </p:spPr>
        <p:txBody>
          <a:bodyPr vert="horz" wrap="square" lIns="0" tIns="140335" rIns="0" bIns="0" rtlCol="0">
            <a:spAutoFit/>
          </a:bodyPr>
          <a:lstStyle/>
          <a:p>
            <a:pPr marL="12700">
              <a:lnSpc>
                <a:spcPct val="100000"/>
              </a:lnSpc>
              <a:spcBef>
                <a:spcPts val="1105"/>
              </a:spcBef>
              <a:tabLst>
                <a:tab pos="448309"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Failure</a:t>
            </a:r>
            <a:r>
              <a:rPr sz="2400" spc="-30" dirty="0">
                <a:solidFill>
                  <a:srgbClr val="404040"/>
                </a:solidFill>
                <a:latin typeface="Trebuchet MS"/>
                <a:cs typeface="Trebuchet MS"/>
              </a:rPr>
              <a:t> </a:t>
            </a:r>
            <a:r>
              <a:rPr sz="2400" dirty="0">
                <a:solidFill>
                  <a:srgbClr val="404040"/>
                </a:solidFill>
                <a:latin typeface="Trebuchet MS"/>
                <a:cs typeface="Trebuchet MS"/>
              </a:rPr>
              <a:t>to</a:t>
            </a:r>
            <a:r>
              <a:rPr sz="2400" spc="-35" dirty="0">
                <a:solidFill>
                  <a:srgbClr val="404040"/>
                </a:solidFill>
                <a:latin typeface="Trebuchet MS"/>
                <a:cs typeface="Trebuchet MS"/>
              </a:rPr>
              <a:t> </a:t>
            </a:r>
            <a:r>
              <a:rPr sz="2400" dirty="0">
                <a:solidFill>
                  <a:srgbClr val="404040"/>
                </a:solidFill>
                <a:latin typeface="Trebuchet MS"/>
                <a:cs typeface="Trebuchet MS"/>
              </a:rPr>
              <a:t>control</a:t>
            </a:r>
            <a:r>
              <a:rPr sz="2400" spc="-75" dirty="0">
                <a:solidFill>
                  <a:srgbClr val="404040"/>
                </a:solidFill>
                <a:latin typeface="Trebuchet MS"/>
                <a:cs typeface="Trebuchet MS"/>
              </a:rPr>
              <a:t> </a:t>
            </a:r>
            <a:r>
              <a:rPr sz="2400" spc="-10" dirty="0">
                <a:solidFill>
                  <a:srgbClr val="404040"/>
                </a:solidFill>
                <a:latin typeface="Trebuchet MS"/>
                <a:cs typeface="Trebuchet MS"/>
              </a:rPr>
              <a:t>infection</a:t>
            </a:r>
            <a:endParaRPr sz="2400">
              <a:latin typeface="Trebuchet MS"/>
              <a:cs typeface="Trebuchet MS"/>
            </a:endParaRPr>
          </a:p>
          <a:p>
            <a:pPr marL="469900">
              <a:lnSpc>
                <a:spcPct val="100000"/>
              </a:lnSpc>
              <a:spcBef>
                <a:spcPts val="1005"/>
              </a:spcBef>
            </a:pPr>
            <a:r>
              <a:rPr sz="1900" spc="165" dirty="0">
                <a:solidFill>
                  <a:srgbClr val="EB3C9F"/>
                </a:solidFill>
                <a:latin typeface="Lucida Sans Unicode"/>
                <a:cs typeface="Lucida Sans Unicode"/>
              </a:rPr>
              <a:t>▶</a:t>
            </a:r>
            <a:r>
              <a:rPr sz="1900" spc="-80" dirty="0">
                <a:solidFill>
                  <a:srgbClr val="EB3C9F"/>
                </a:solidFill>
                <a:latin typeface="Lucida Sans Unicode"/>
                <a:cs typeface="Lucida Sans Unicode"/>
              </a:rPr>
              <a:t> </a:t>
            </a:r>
            <a:r>
              <a:rPr sz="2400" dirty="0">
                <a:solidFill>
                  <a:srgbClr val="404040"/>
                </a:solidFill>
                <a:latin typeface="Trebuchet MS"/>
                <a:cs typeface="Trebuchet MS"/>
              </a:rPr>
              <a:t>Highly</a:t>
            </a:r>
            <a:r>
              <a:rPr sz="2400" spc="-35" dirty="0">
                <a:solidFill>
                  <a:srgbClr val="404040"/>
                </a:solidFill>
                <a:latin typeface="Trebuchet MS"/>
                <a:cs typeface="Trebuchet MS"/>
              </a:rPr>
              <a:t> </a:t>
            </a:r>
            <a:r>
              <a:rPr sz="2400" dirty="0">
                <a:solidFill>
                  <a:srgbClr val="404040"/>
                </a:solidFill>
                <a:latin typeface="Trebuchet MS"/>
                <a:cs typeface="Trebuchet MS"/>
              </a:rPr>
              <a:t>resistant</a:t>
            </a:r>
            <a:r>
              <a:rPr sz="2400" spc="-45" dirty="0">
                <a:solidFill>
                  <a:srgbClr val="404040"/>
                </a:solidFill>
                <a:latin typeface="Trebuchet MS"/>
                <a:cs typeface="Trebuchet MS"/>
              </a:rPr>
              <a:t> </a:t>
            </a:r>
            <a:r>
              <a:rPr sz="2400" dirty="0">
                <a:solidFill>
                  <a:srgbClr val="404040"/>
                </a:solidFill>
                <a:latin typeface="Trebuchet MS"/>
                <a:cs typeface="Trebuchet MS"/>
              </a:rPr>
              <a:t>organism/wrong</a:t>
            </a:r>
            <a:r>
              <a:rPr sz="2400" spc="-75" dirty="0">
                <a:solidFill>
                  <a:srgbClr val="404040"/>
                </a:solidFill>
                <a:latin typeface="Trebuchet MS"/>
                <a:cs typeface="Trebuchet MS"/>
              </a:rPr>
              <a:t> </a:t>
            </a:r>
            <a:r>
              <a:rPr sz="2400" spc="-10" dirty="0">
                <a:solidFill>
                  <a:srgbClr val="404040"/>
                </a:solidFill>
                <a:latin typeface="Trebuchet MS"/>
                <a:cs typeface="Trebuchet MS"/>
              </a:rPr>
              <a:t>therapy</a:t>
            </a:r>
            <a:endParaRPr sz="2400">
              <a:latin typeface="Trebuchet MS"/>
              <a:cs typeface="Trebuchet MS"/>
            </a:endParaRPr>
          </a:p>
          <a:p>
            <a:pPr marL="756285" marR="5080" indent="-287020">
              <a:lnSpc>
                <a:spcPct val="100000"/>
              </a:lnSpc>
              <a:spcBef>
                <a:spcPts val="985"/>
              </a:spcBef>
            </a:pPr>
            <a:r>
              <a:rPr sz="1900" spc="165" dirty="0">
                <a:solidFill>
                  <a:srgbClr val="EB3C9F"/>
                </a:solidFill>
                <a:latin typeface="Lucida Sans Unicode"/>
                <a:cs typeface="Lucida Sans Unicode"/>
              </a:rPr>
              <a:t>▶</a:t>
            </a:r>
            <a:r>
              <a:rPr sz="1900" spc="-60" dirty="0">
                <a:solidFill>
                  <a:srgbClr val="EB3C9F"/>
                </a:solidFill>
                <a:latin typeface="Lucida Sans Unicode"/>
                <a:cs typeface="Lucida Sans Unicode"/>
              </a:rPr>
              <a:t> </a:t>
            </a:r>
            <a:r>
              <a:rPr sz="2400" dirty="0">
                <a:solidFill>
                  <a:srgbClr val="404040"/>
                </a:solidFill>
                <a:latin typeface="Trebuchet MS"/>
                <a:cs typeface="Trebuchet MS"/>
              </a:rPr>
              <a:t>Constant</a:t>
            </a:r>
            <a:r>
              <a:rPr sz="2400" spc="-45" dirty="0">
                <a:solidFill>
                  <a:srgbClr val="404040"/>
                </a:solidFill>
                <a:latin typeface="Trebuchet MS"/>
                <a:cs typeface="Trebuchet MS"/>
              </a:rPr>
              <a:t> </a:t>
            </a:r>
            <a:r>
              <a:rPr sz="2400" dirty="0">
                <a:solidFill>
                  <a:srgbClr val="404040"/>
                </a:solidFill>
                <a:latin typeface="Trebuchet MS"/>
                <a:cs typeface="Trebuchet MS"/>
              </a:rPr>
              <a:t>shedding</a:t>
            </a:r>
            <a:r>
              <a:rPr sz="2400" spc="-55" dirty="0">
                <a:solidFill>
                  <a:srgbClr val="404040"/>
                </a:solidFill>
                <a:latin typeface="Trebuchet MS"/>
                <a:cs typeface="Trebuchet MS"/>
              </a:rPr>
              <a:t> </a:t>
            </a:r>
            <a:r>
              <a:rPr sz="2400" dirty="0">
                <a:solidFill>
                  <a:srgbClr val="404040"/>
                </a:solidFill>
                <a:latin typeface="Trebuchet MS"/>
                <a:cs typeface="Trebuchet MS"/>
              </a:rPr>
              <a:t>of</a:t>
            </a:r>
            <a:r>
              <a:rPr sz="2400" spc="-45" dirty="0">
                <a:solidFill>
                  <a:srgbClr val="404040"/>
                </a:solidFill>
                <a:latin typeface="Trebuchet MS"/>
                <a:cs typeface="Trebuchet MS"/>
              </a:rPr>
              <a:t> </a:t>
            </a:r>
            <a:r>
              <a:rPr sz="2400" dirty="0">
                <a:solidFill>
                  <a:srgbClr val="404040"/>
                </a:solidFill>
                <a:latin typeface="Trebuchet MS"/>
                <a:cs typeface="Trebuchet MS"/>
              </a:rPr>
              <a:t>organisms</a:t>
            </a:r>
            <a:r>
              <a:rPr sz="2400" spc="-40" dirty="0">
                <a:solidFill>
                  <a:srgbClr val="404040"/>
                </a:solidFill>
                <a:latin typeface="Trebuchet MS"/>
                <a:cs typeface="Trebuchet MS"/>
              </a:rPr>
              <a:t> </a:t>
            </a:r>
            <a:r>
              <a:rPr sz="2400" dirty="0">
                <a:solidFill>
                  <a:srgbClr val="404040"/>
                </a:solidFill>
                <a:latin typeface="Trebuchet MS"/>
                <a:cs typeface="Trebuchet MS"/>
              </a:rPr>
              <a:t>from</a:t>
            </a:r>
            <a:r>
              <a:rPr sz="2400" spc="-30" dirty="0">
                <a:solidFill>
                  <a:srgbClr val="404040"/>
                </a:solidFill>
                <a:latin typeface="Trebuchet MS"/>
                <a:cs typeface="Trebuchet MS"/>
              </a:rPr>
              <a:t> </a:t>
            </a:r>
            <a:r>
              <a:rPr sz="2400" dirty="0">
                <a:solidFill>
                  <a:srgbClr val="404040"/>
                </a:solidFill>
                <a:latin typeface="Trebuchet MS"/>
                <a:cs typeface="Trebuchet MS"/>
              </a:rPr>
              <a:t>the</a:t>
            </a:r>
            <a:r>
              <a:rPr sz="2400" spc="-40" dirty="0">
                <a:solidFill>
                  <a:srgbClr val="404040"/>
                </a:solidFill>
                <a:latin typeface="Trebuchet MS"/>
                <a:cs typeface="Trebuchet MS"/>
              </a:rPr>
              <a:t> </a:t>
            </a:r>
            <a:r>
              <a:rPr sz="2400" spc="-10" dirty="0">
                <a:solidFill>
                  <a:srgbClr val="404040"/>
                </a:solidFill>
                <a:latin typeface="Trebuchet MS"/>
                <a:cs typeface="Trebuchet MS"/>
              </a:rPr>
              <a:t>diseased </a:t>
            </a:r>
            <a:r>
              <a:rPr sz="2400" dirty="0">
                <a:solidFill>
                  <a:srgbClr val="404040"/>
                </a:solidFill>
                <a:latin typeface="Trebuchet MS"/>
                <a:cs typeface="Trebuchet MS"/>
              </a:rPr>
              <a:t>tissue</a:t>
            </a:r>
            <a:r>
              <a:rPr sz="2400" spc="-20" dirty="0">
                <a:solidFill>
                  <a:srgbClr val="404040"/>
                </a:solidFill>
                <a:latin typeface="Trebuchet MS"/>
                <a:cs typeface="Trebuchet MS"/>
              </a:rPr>
              <a:t> </a:t>
            </a:r>
            <a:r>
              <a:rPr sz="2400" dirty="0">
                <a:solidFill>
                  <a:srgbClr val="404040"/>
                </a:solidFill>
                <a:latin typeface="Trebuchet MS"/>
                <a:cs typeface="Trebuchet MS"/>
              </a:rPr>
              <a:t>or</a:t>
            </a:r>
            <a:r>
              <a:rPr sz="2400" spc="-30" dirty="0">
                <a:solidFill>
                  <a:srgbClr val="404040"/>
                </a:solidFill>
                <a:latin typeface="Trebuchet MS"/>
                <a:cs typeface="Trebuchet MS"/>
              </a:rPr>
              <a:t> </a:t>
            </a:r>
            <a:r>
              <a:rPr sz="2400" spc="-20" dirty="0">
                <a:solidFill>
                  <a:srgbClr val="404040"/>
                </a:solidFill>
                <a:latin typeface="Trebuchet MS"/>
                <a:cs typeface="Trebuchet MS"/>
              </a:rPr>
              <a:t>valve</a:t>
            </a:r>
            <a:endParaRPr sz="2400">
              <a:latin typeface="Trebuchet MS"/>
              <a:cs typeface="Trebuchet MS"/>
            </a:endParaRPr>
          </a:p>
          <a:p>
            <a:pPr marL="12700">
              <a:lnSpc>
                <a:spcPct val="100000"/>
              </a:lnSpc>
              <a:spcBef>
                <a:spcPts val="101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I/V</a:t>
            </a:r>
            <a:r>
              <a:rPr sz="2400" spc="-45" dirty="0">
                <a:solidFill>
                  <a:srgbClr val="404040"/>
                </a:solidFill>
                <a:latin typeface="Trebuchet MS"/>
                <a:cs typeface="Trebuchet MS"/>
              </a:rPr>
              <a:t> </a:t>
            </a:r>
            <a:r>
              <a:rPr sz="2400" dirty="0">
                <a:solidFill>
                  <a:srgbClr val="404040"/>
                </a:solidFill>
                <a:latin typeface="Trebuchet MS"/>
                <a:cs typeface="Trebuchet MS"/>
              </a:rPr>
              <a:t>related</a:t>
            </a:r>
            <a:r>
              <a:rPr sz="2400" spc="-40" dirty="0">
                <a:solidFill>
                  <a:srgbClr val="404040"/>
                </a:solidFill>
                <a:latin typeface="Trebuchet MS"/>
                <a:cs typeface="Trebuchet MS"/>
              </a:rPr>
              <a:t> </a:t>
            </a:r>
            <a:r>
              <a:rPr sz="2400" spc="-10" dirty="0">
                <a:solidFill>
                  <a:srgbClr val="404040"/>
                </a:solidFill>
                <a:latin typeface="Trebuchet MS"/>
                <a:cs typeface="Trebuchet MS"/>
              </a:rPr>
              <a:t>phlebitis</a:t>
            </a:r>
            <a:endParaRPr sz="2400">
              <a:latin typeface="Trebuchet MS"/>
              <a:cs typeface="Trebuchet MS"/>
            </a:endParaRPr>
          </a:p>
          <a:p>
            <a:pPr marL="12700">
              <a:lnSpc>
                <a:spcPct val="100000"/>
              </a:lnSpc>
              <a:spcBef>
                <a:spcPts val="101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Metastatic</a:t>
            </a:r>
            <a:r>
              <a:rPr sz="2400" spc="-135" dirty="0">
                <a:solidFill>
                  <a:srgbClr val="404040"/>
                </a:solidFill>
                <a:latin typeface="Trebuchet MS"/>
                <a:cs typeface="Trebuchet MS"/>
              </a:rPr>
              <a:t> </a:t>
            </a:r>
            <a:r>
              <a:rPr sz="2400" dirty="0">
                <a:solidFill>
                  <a:srgbClr val="404040"/>
                </a:solidFill>
                <a:latin typeface="Trebuchet MS"/>
                <a:cs typeface="Trebuchet MS"/>
              </a:rPr>
              <a:t>abscess</a:t>
            </a:r>
            <a:r>
              <a:rPr sz="2400" spc="-70" dirty="0">
                <a:solidFill>
                  <a:srgbClr val="404040"/>
                </a:solidFill>
                <a:latin typeface="Trebuchet MS"/>
                <a:cs typeface="Trebuchet MS"/>
              </a:rPr>
              <a:t> </a:t>
            </a:r>
            <a:r>
              <a:rPr sz="2400" spc="-10" dirty="0">
                <a:solidFill>
                  <a:srgbClr val="404040"/>
                </a:solidFill>
                <a:latin typeface="Trebuchet MS"/>
                <a:cs typeface="Trebuchet MS"/>
              </a:rPr>
              <a:t>formation</a:t>
            </a:r>
            <a:endParaRPr sz="2400">
              <a:latin typeface="Trebuchet MS"/>
              <a:cs typeface="Trebuchet MS"/>
            </a:endParaRPr>
          </a:p>
          <a:p>
            <a:pPr marL="356870" marR="136525" indent="-344805">
              <a:lnSpc>
                <a:spcPct val="100000"/>
              </a:lnSpc>
              <a:spcBef>
                <a:spcPts val="98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spc="-10" dirty="0">
                <a:solidFill>
                  <a:srgbClr val="404040"/>
                </a:solidFill>
                <a:latin typeface="Trebuchet MS"/>
                <a:cs typeface="Trebuchet MS"/>
              </a:rPr>
              <a:t>Recurrent</a:t>
            </a:r>
            <a:r>
              <a:rPr sz="2400" spc="-90" dirty="0">
                <a:solidFill>
                  <a:srgbClr val="404040"/>
                </a:solidFill>
                <a:latin typeface="Trebuchet MS"/>
                <a:cs typeface="Trebuchet MS"/>
              </a:rPr>
              <a:t> </a:t>
            </a:r>
            <a:r>
              <a:rPr sz="2400" dirty="0">
                <a:solidFill>
                  <a:srgbClr val="404040"/>
                </a:solidFill>
                <a:latin typeface="Trebuchet MS"/>
                <a:cs typeface="Trebuchet MS"/>
              </a:rPr>
              <a:t>emboli</a:t>
            </a:r>
            <a:r>
              <a:rPr sz="2400" spc="-45" dirty="0">
                <a:solidFill>
                  <a:srgbClr val="404040"/>
                </a:solidFill>
                <a:latin typeface="Trebuchet MS"/>
                <a:cs typeface="Trebuchet MS"/>
              </a:rPr>
              <a:t> </a:t>
            </a:r>
            <a:r>
              <a:rPr sz="2400" dirty="0">
                <a:solidFill>
                  <a:srgbClr val="404040"/>
                </a:solidFill>
                <a:latin typeface="Trebuchet MS"/>
                <a:cs typeface="Trebuchet MS"/>
              </a:rPr>
              <a:t>from</a:t>
            </a:r>
            <a:r>
              <a:rPr sz="2400" spc="-50" dirty="0">
                <a:solidFill>
                  <a:srgbClr val="404040"/>
                </a:solidFill>
                <a:latin typeface="Trebuchet MS"/>
                <a:cs typeface="Trebuchet MS"/>
              </a:rPr>
              <a:t> </a:t>
            </a:r>
            <a:r>
              <a:rPr sz="2400" dirty="0">
                <a:solidFill>
                  <a:srgbClr val="404040"/>
                </a:solidFill>
                <a:latin typeface="Trebuchet MS"/>
                <a:cs typeface="Trebuchet MS"/>
              </a:rPr>
              <a:t>endocardium</a:t>
            </a:r>
            <a:r>
              <a:rPr sz="2400" spc="-70" dirty="0">
                <a:solidFill>
                  <a:srgbClr val="404040"/>
                </a:solidFill>
                <a:latin typeface="Trebuchet MS"/>
                <a:cs typeface="Trebuchet MS"/>
              </a:rPr>
              <a:t> </a:t>
            </a:r>
            <a:r>
              <a:rPr sz="2400" dirty="0">
                <a:solidFill>
                  <a:srgbClr val="404040"/>
                </a:solidFill>
                <a:latin typeface="Trebuchet MS"/>
                <a:cs typeface="Trebuchet MS"/>
              </a:rPr>
              <a:t>or</a:t>
            </a:r>
            <a:r>
              <a:rPr sz="2400" spc="-110" dirty="0">
                <a:solidFill>
                  <a:srgbClr val="404040"/>
                </a:solidFill>
                <a:latin typeface="Trebuchet MS"/>
                <a:cs typeface="Trebuchet MS"/>
              </a:rPr>
              <a:t> </a:t>
            </a:r>
            <a:r>
              <a:rPr sz="2400" dirty="0">
                <a:solidFill>
                  <a:srgbClr val="404040"/>
                </a:solidFill>
                <a:latin typeface="Trebuchet MS"/>
                <a:cs typeface="Trebuchet MS"/>
              </a:rPr>
              <a:t>deep</a:t>
            </a:r>
            <a:r>
              <a:rPr sz="2400" spc="-70" dirty="0">
                <a:solidFill>
                  <a:srgbClr val="404040"/>
                </a:solidFill>
                <a:latin typeface="Trebuchet MS"/>
                <a:cs typeface="Trebuchet MS"/>
              </a:rPr>
              <a:t> </a:t>
            </a:r>
            <a:r>
              <a:rPr sz="2400" spc="-10" dirty="0">
                <a:solidFill>
                  <a:srgbClr val="404040"/>
                </a:solidFill>
                <a:latin typeface="Trebuchet MS"/>
                <a:cs typeface="Trebuchet MS"/>
              </a:rPr>
              <a:t>venous thrombosis</a:t>
            </a:r>
            <a:endParaRPr sz="2400">
              <a:latin typeface="Trebuchet MS"/>
              <a:cs typeface="Trebuchet MS"/>
            </a:endParaRPr>
          </a:p>
          <a:p>
            <a:pPr marL="12700">
              <a:lnSpc>
                <a:spcPct val="100000"/>
              </a:lnSpc>
              <a:spcBef>
                <a:spcPts val="101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Superimposed</a:t>
            </a:r>
            <a:r>
              <a:rPr sz="2400" spc="-85" dirty="0">
                <a:solidFill>
                  <a:srgbClr val="404040"/>
                </a:solidFill>
                <a:latin typeface="Trebuchet MS"/>
                <a:cs typeface="Trebuchet MS"/>
              </a:rPr>
              <a:t> </a:t>
            </a:r>
            <a:r>
              <a:rPr sz="2400" dirty="0">
                <a:solidFill>
                  <a:srgbClr val="404040"/>
                </a:solidFill>
                <a:latin typeface="Trebuchet MS"/>
                <a:cs typeface="Trebuchet MS"/>
              </a:rPr>
              <a:t>infection</a:t>
            </a:r>
            <a:r>
              <a:rPr sz="2400" spc="-95" dirty="0">
                <a:solidFill>
                  <a:srgbClr val="404040"/>
                </a:solidFill>
                <a:latin typeface="Trebuchet MS"/>
                <a:cs typeface="Trebuchet MS"/>
              </a:rPr>
              <a:t> </a:t>
            </a:r>
            <a:r>
              <a:rPr sz="2400" dirty="0">
                <a:solidFill>
                  <a:srgbClr val="404040"/>
                </a:solidFill>
                <a:latin typeface="Trebuchet MS"/>
                <a:cs typeface="Trebuchet MS"/>
              </a:rPr>
              <a:t>at</a:t>
            </a:r>
            <a:r>
              <a:rPr sz="2400" spc="-25" dirty="0">
                <a:solidFill>
                  <a:srgbClr val="404040"/>
                </a:solidFill>
                <a:latin typeface="Trebuchet MS"/>
                <a:cs typeface="Trebuchet MS"/>
              </a:rPr>
              <a:t> </a:t>
            </a:r>
            <a:r>
              <a:rPr sz="2400" dirty="0">
                <a:solidFill>
                  <a:srgbClr val="404040"/>
                </a:solidFill>
                <a:latin typeface="Trebuchet MS"/>
                <a:cs typeface="Trebuchet MS"/>
              </a:rPr>
              <a:t>other</a:t>
            </a:r>
            <a:r>
              <a:rPr sz="2400" spc="-65" dirty="0">
                <a:solidFill>
                  <a:srgbClr val="404040"/>
                </a:solidFill>
                <a:latin typeface="Trebuchet MS"/>
                <a:cs typeface="Trebuchet MS"/>
              </a:rPr>
              <a:t> </a:t>
            </a:r>
            <a:r>
              <a:rPr sz="2400" dirty="0">
                <a:solidFill>
                  <a:srgbClr val="404040"/>
                </a:solidFill>
                <a:latin typeface="Trebuchet MS"/>
                <a:cs typeface="Trebuchet MS"/>
              </a:rPr>
              <a:t>sites</a:t>
            </a:r>
            <a:r>
              <a:rPr sz="2400" spc="-45" dirty="0">
                <a:solidFill>
                  <a:srgbClr val="404040"/>
                </a:solidFill>
                <a:latin typeface="Trebuchet MS"/>
                <a:cs typeface="Trebuchet MS"/>
              </a:rPr>
              <a:t> </a:t>
            </a:r>
            <a:r>
              <a:rPr sz="2400" dirty="0">
                <a:solidFill>
                  <a:srgbClr val="404040"/>
                </a:solidFill>
                <a:latin typeface="Trebuchet MS"/>
                <a:cs typeface="Trebuchet MS"/>
              </a:rPr>
              <a:t>like</a:t>
            </a:r>
            <a:r>
              <a:rPr sz="2400" spc="-10" dirty="0">
                <a:solidFill>
                  <a:srgbClr val="404040"/>
                </a:solidFill>
                <a:latin typeface="Trebuchet MS"/>
                <a:cs typeface="Trebuchet MS"/>
              </a:rPr>
              <a:t> </a:t>
            </a:r>
            <a:r>
              <a:rPr sz="2400" dirty="0">
                <a:solidFill>
                  <a:srgbClr val="404040"/>
                </a:solidFill>
                <a:latin typeface="Trebuchet MS"/>
                <a:cs typeface="Trebuchet MS"/>
              </a:rPr>
              <a:t>UTI,</a:t>
            </a:r>
            <a:r>
              <a:rPr sz="2400" spc="-30" dirty="0">
                <a:solidFill>
                  <a:srgbClr val="404040"/>
                </a:solidFill>
                <a:latin typeface="Trebuchet MS"/>
                <a:cs typeface="Trebuchet MS"/>
              </a:rPr>
              <a:t> </a:t>
            </a:r>
            <a:r>
              <a:rPr sz="2400" spc="-25" dirty="0">
                <a:solidFill>
                  <a:srgbClr val="404040"/>
                </a:solidFill>
                <a:latin typeface="Trebuchet MS"/>
                <a:cs typeface="Trebuchet MS"/>
              </a:rPr>
              <a:t>RTI</a:t>
            </a:r>
            <a:endParaRPr sz="2400">
              <a:latin typeface="Trebuchet MS"/>
              <a:cs typeface="Trebuchet MS"/>
            </a:endParaRPr>
          </a:p>
        </p:txBody>
      </p:sp>
      <p:sp>
        <p:nvSpPr>
          <p:cNvPr id="4" name="object 4"/>
          <p:cNvSpPr txBox="1"/>
          <p:nvPr/>
        </p:nvSpPr>
        <p:spPr>
          <a:xfrm>
            <a:off x="762000" y="55418"/>
            <a:ext cx="3901440" cy="300355"/>
          </a:xfrm>
          <a:prstGeom prst="rect">
            <a:avLst/>
          </a:prstGeom>
        </p:spPr>
        <p:txBody>
          <a:bodyPr vert="horz" wrap="square" lIns="0" tIns="12700" rIns="0" bIns="0" rtlCol="0">
            <a:spAutoFit/>
          </a:bodyPr>
          <a:lstStyle/>
          <a:p>
            <a:pPr marL="12700">
              <a:lnSpc>
                <a:spcPct val="100000"/>
              </a:lnSpc>
              <a:spcBef>
                <a:spcPts val="100"/>
              </a:spcBef>
              <a:tabLst>
                <a:tab pos="2969895" algn="l"/>
              </a:tabLst>
            </a:pPr>
            <a:r>
              <a:rPr sz="1800" spc="-20" dirty="0">
                <a:latin typeface="Times New Roman"/>
                <a:cs typeface="Times New Roman"/>
              </a:rPr>
              <a:t>Core</a:t>
            </a:r>
            <a:r>
              <a:rPr sz="1800" dirty="0">
                <a:latin typeface="Times New Roman"/>
                <a:cs typeface="Times New Roman"/>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69900">
              <a:lnSpc>
                <a:spcPct val="100000"/>
              </a:lnSpc>
              <a:spcBef>
                <a:spcPts val="100"/>
              </a:spcBef>
            </a:pPr>
            <a:r>
              <a:rPr b="1" spc="-10" dirty="0">
                <a:solidFill>
                  <a:srgbClr val="FFC000"/>
                </a:solidFill>
                <a:latin typeface="Trebuchet MS"/>
                <a:cs typeface="Trebuchet MS"/>
              </a:rPr>
              <a:t>Prophylaxis</a:t>
            </a:r>
          </a:p>
        </p:txBody>
      </p:sp>
      <p:sp>
        <p:nvSpPr>
          <p:cNvPr id="3" name="object 3"/>
          <p:cNvSpPr txBox="1"/>
          <p:nvPr/>
        </p:nvSpPr>
        <p:spPr>
          <a:xfrm>
            <a:off x="536244" y="1588389"/>
            <a:ext cx="8131809" cy="4648200"/>
          </a:xfrm>
          <a:prstGeom prst="rect">
            <a:avLst/>
          </a:prstGeom>
        </p:spPr>
        <p:txBody>
          <a:bodyPr vert="horz" wrap="square" lIns="0" tIns="48895" rIns="0" bIns="0" rtlCol="0">
            <a:spAutoFit/>
          </a:bodyPr>
          <a:lstStyle/>
          <a:p>
            <a:pPr marL="356870" marR="288925" indent="-344805">
              <a:lnSpc>
                <a:spcPct val="90100"/>
              </a:lnSpc>
              <a:spcBef>
                <a:spcPts val="38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spc="-10" dirty="0">
                <a:solidFill>
                  <a:srgbClr val="404040"/>
                </a:solidFill>
                <a:latin typeface="Trebuchet MS"/>
                <a:cs typeface="Trebuchet MS"/>
              </a:rPr>
              <a:t>Prophylactic</a:t>
            </a:r>
            <a:r>
              <a:rPr sz="2400" spc="-95" dirty="0">
                <a:solidFill>
                  <a:srgbClr val="404040"/>
                </a:solidFill>
                <a:latin typeface="Trebuchet MS"/>
                <a:cs typeface="Trebuchet MS"/>
              </a:rPr>
              <a:t> </a:t>
            </a:r>
            <a:r>
              <a:rPr sz="2400" dirty="0">
                <a:solidFill>
                  <a:srgbClr val="404040"/>
                </a:solidFill>
                <a:latin typeface="Trebuchet MS"/>
                <a:cs typeface="Trebuchet MS"/>
              </a:rPr>
              <a:t>antibiotic</a:t>
            </a:r>
            <a:r>
              <a:rPr sz="2400" spc="-114" dirty="0">
                <a:solidFill>
                  <a:srgbClr val="404040"/>
                </a:solidFill>
                <a:latin typeface="Trebuchet MS"/>
                <a:cs typeface="Trebuchet MS"/>
              </a:rPr>
              <a:t> </a:t>
            </a:r>
            <a:r>
              <a:rPr sz="2400" spc="-10" dirty="0">
                <a:solidFill>
                  <a:srgbClr val="404040"/>
                </a:solidFill>
                <a:latin typeface="Trebuchet MS"/>
                <a:cs typeface="Trebuchet MS"/>
              </a:rPr>
              <a:t>(Penicillin)</a:t>
            </a:r>
            <a:r>
              <a:rPr sz="2400" spc="-70" dirty="0">
                <a:solidFill>
                  <a:srgbClr val="404040"/>
                </a:solidFill>
                <a:latin typeface="Trebuchet MS"/>
                <a:cs typeface="Trebuchet MS"/>
              </a:rPr>
              <a:t> </a:t>
            </a:r>
            <a:r>
              <a:rPr sz="2400" dirty="0">
                <a:solidFill>
                  <a:srgbClr val="404040"/>
                </a:solidFill>
                <a:latin typeface="Trebuchet MS"/>
                <a:cs typeface="Trebuchet MS"/>
              </a:rPr>
              <a:t>is</a:t>
            </a:r>
            <a:r>
              <a:rPr sz="2400" spc="-65" dirty="0">
                <a:solidFill>
                  <a:srgbClr val="404040"/>
                </a:solidFill>
                <a:latin typeface="Trebuchet MS"/>
                <a:cs typeface="Trebuchet MS"/>
              </a:rPr>
              <a:t> </a:t>
            </a:r>
            <a:r>
              <a:rPr sz="2400" dirty="0">
                <a:solidFill>
                  <a:srgbClr val="404040"/>
                </a:solidFill>
                <a:latin typeface="Trebuchet MS"/>
                <a:cs typeface="Trebuchet MS"/>
              </a:rPr>
              <a:t>recommended</a:t>
            </a:r>
            <a:r>
              <a:rPr sz="2400" spc="-95" dirty="0">
                <a:solidFill>
                  <a:srgbClr val="404040"/>
                </a:solidFill>
                <a:latin typeface="Trebuchet MS"/>
                <a:cs typeface="Trebuchet MS"/>
              </a:rPr>
              <a:t> </a:t>
            </a:r>
            <a:r>
              <a:rPr sz="2400" spc="-25" dirty="0">
                <a:solidFill>
                  <a:srgbClr val="404040"/>
                </a:solidFill>
                <a:latin typeface="Trebuchet MS"/>
                <a:cs typeface="Trebuchet MS"/>
              </a:rPr>
              <a:t>for </a:t>
            </a:r>
            <a:r>
              <a:rPr sz="2400" dirty="0">
                <a:solidFill>
                  <a:srgbClr val="404040"/>
                </a:solidFill>
                <a:latin typeface="Trebuchet MS"/>
                <a:cs typeface="Trebuchet MS"/>
              </a:rPr>
              <a:t>individuals</a:t>
            </a:r>
            <a:r>
              <a:rPr sz="2400" spc="-90" dirty="0">
                <a:solidFill>
                  <a:srgbClr val="404040"/>
                </a:solidFill>
                <a:latin typeface="Trebuchet MS"/>
                <a:cs typeface="Trebuchet MS"/>
              </a:rPr>
              <a:t> </a:t>
            </a:r>
            <a:r>
              <a:rPr sz="2400" dirty="0">
                <a:solidFill>
                  <a:srgbClr val="404040"/>
                </a:solidFill>
                <a:latin typeface="Trebuchet MS"/>
                <a:cs typeface="Trebuchet MS"/>
              </a:rPr>
              <a:t>at</a:t>
            </a:r>
            <a:r>
              <a:rPr sz="2400" spc="-75" dirty="0">
                <a:solidFill>
                  <a:srgbClr val="404040"/>
                </a:solidFill>
                <a:latin typeface="Trebuchet MS"/>
                <a:cs typeface="Trebuchet MS"/>
              </a:rPr>
              <a:t> </a:t>
            </a:r>
            <a:r>
              <a:rPr sz="2400" dirty="0">
                <a:solidFill>
                  <a:srgbClr val="404040"/>
                </a:solidFill>
                <a:latin typeface="Trebuchet MS"/>
                <a:cs typeface="Trebuchet MS"/>
              </a:rPr>
              <a:t>risks</a:t>
            </a:r>
            <a:r>
              <a:rPr sz="2400" spc="-25" dirty="0">
                <a:solidFill>
                  <a:srgbClr val="404040"/>
                </a:solidFill>
                <a:latin typeface="Trebuchet MS"/>
                <a:cs typeface="Trebuchet MS"/>
              </a:rPr>
              <a:t> </a:t>
            </a:r>
            <a:r>
              <a:rPr sz="2400" dirty="0">
                <a:solidFill>
                  <a:srgbClr val="404040"/>
                </a:solidFill>
                <a:latin typeface="Trebuchet MS"/>
                <a:cs typeface="Trebuchet MS"/>
              </a:rPr>
              <a:t>(Rheumatic</a:t>
            </a:r>
            <a:r>
              <a:rPr sz="2400" spc="-95" dirty="0">
                <a:solidFill>
                  <a:srgbClr val="404040"/>
                </a:solidFill>
                <a:latin typeface="Trebuchet MS"/>
                <a:cs typeface="Trebuchet MS"/>
              </a:rPr>
              <a:t> </a:t>
            </a:r>
            <a:r>
              <a:rPr sz="2400" dirty="0">
                <a:solidFill>
                  <a:srgbClr val="404040"/>
                </a:solidFill>
                <a:latin typeface="Trebuchet MS"/>
                <a:cs typeface="Trebuchet MS"/>
              </a:rPr>
              <a:t>heart</a:t>
            </a:r>
            <a:r>
              <a:rPr sz="2400" spc="-95" dirty="0">
                <a:solidFill>
                  <a:srgbClr val="404040"/>
                </a:solidFill>
                <a:latin typeface="Trebuchet MS"/>
                <a:cs typeface="Trebuchet MS"/>
              </a:rPr>
              <a:t> </a:t>
            </a:r>
            <a:r>
              <a:rPr sz="2400" dirty="0">
                <a:solidFill>
                  <a:srgbClr val="404040"/>
                </a:solidFill>
                <a:latin typeface="Trebuchet MS"/>
                <a:cs typeface="Trebuchet MS"/>
              </a:rPr>
              <a:t>disease</a:t>
            </a:r>
            <a:r>
              <a:rPr sz="2400" spc="-45" dirty="0">
                <a:solidFill>
                  <a:srgbClr val="404040"/>
                </a:solidFill>
                <a:latin typeface="Trebuchet MS"/>
                <a:cs typeface="Trebuchet MS"/>
              </a:rPr>
              <a:t> </a:t>
            </a:r>
            <a:r>
              <a:rPr sz="2400" dirty="0">
                <a:solidFill>
                  <a:srgbClr val="404040"/>
                </a:solidFill>
                <a:latin typeface="Trebuchet MS"/>
                <a:cs typeface="Trebuchet MS"/>
              </a:rPr>
              <a:t>or</a:t>
            </a:r>
            <a:r>
              <a:rPr sz="2400" spc="-55" dirty="0">
                <a:solidFill>
                  <a:srgbClr val="404040"/>
                </a:solidFill>
                <a:latin typeface="Trebuchet MS"/>
                <a:cs typeface="Trebuchet MS"/>
              </a:rPr>
              <a:t> </a:t>
            </a:r>
            <a:r>
              <a:rPr sz="2400" spc="-10" dirty="0">
                <a:solidFill>
                  <a:srgbClr val="404040"/>
                </a:solidFill>
                <a:latin typeface="Trebuchet MS"/>
                <a:cs typeface="Trebuchet MS"/>
              </a:rPr>
              <a:t>heart </a:t>
            </a:r>
            <a:r>
              <a:rPr sz="2400" dirty="0">
                <a:solidFill>
                  <a:srgbClr val="404040"/>
                </a:solidFill>
                <a:latin typeface="Trebuchet MS"/>
                <a:cs typeface="Trebuchet MS"/>
              </a:rPr>
              <a:t>valve</a:t>
            </a:r>
            <a:r>
              <a:rPr sz="2400" spc="-50" dirty="0">
                <a:solidFill>
                  <a:srgbClr val="404040"/>
                </a:solidFill>
                <a:latin typeface="Trebuchet MS"/>
                <a:cs typeface="Trebuchet MS"/>
              </a:rPr>
              <a:t> </a:t>
            </a:r>
            <a:r>
              <a:rPr sz="2400" dirty="0">
                <a:solidFill>
                  <a:srgbClr val="404040"/>
                </a:solidFill>
                <a:latin typeface="Trebuchet MS"/>
                <a:cs typeface="Trebuchet MS"/>
              </a:rPr>
              <a:t>lesions</a:t>
            </a:r>
            <a:r>
              <a:rPr sz="2400" spc="-50" dirty="0">
                <a:solidFill>
                  <a:srgbClr val="404040"/>
                </a:solidFill>
                <a:latin typeface="Trebuchet MS"/>
                <a:cs typeface="Trebuchet MS"/>
              </a:rPr>
              <a:t> </a:t>
            </a:r>
            <a:r>
              <a:rPr sz="2400" dirty="0">
                <a:solidFill>
                  <a:srgbClr val="404040"/>
                </a:solidFill>
                <a:latin typeface="Trebuchet MS"/>
                <a:cs typeface="Trebuchet MS"/>
              </a:rPr>
              <a:t>or</a:t>
            </a:r>
            <a:r>
              <a:rPr sz="2400" spc="-55" dirty="0">
                <a:solidFill>
                  <a:srgbClr val="404040"/>
                </a:solidFill>
                <a:latin typeface="Trebuchet MS"/>
                <a:cs typeface="Trebuchet MS"/>
              </a:rPr>
              <a:t> </a:t>
            </a:r>
            <a:r>
              <a:rPr sz="2400" dirty="0">
                <a:solidFill>
                  <a:srgbClr val="404040"/>
                </a:solidFill>
                <a:latin typeface="Trebuchet MS"/>
                <a:cs typeface="Trebuchet MS"/>
              </a:rPr>
              <a:t>prosthetic</a:t>
            </a:r>
            <a:r>
              <a:rPr sz="2400" spc="-95" dirty="0">
                <a:solidFill>
                  <a:srgbClr val="404040"/>
                </a:solidFill>
                <a:latin typeface="Trebuchet MS"/>
                <a:cs typeface="Trebuchet MS"/>
              </a:rPr>
              <a:t> </a:t>
            </a:r>
            <a:r>
              <a:rPr sz="2400" dirty="0">
                <a:solidFill>
                  <a:srgbClr val="404040"/>
                </a:solidFill>
                <a:latin typeface="Trebuchet MS"/>
                <a:cs typeface="Trebuchet MS"/>
              </a:rPr>
              <a:t>heart</a:t>
            </a:r>
            <a:r>
              <a:rPr sz="2400" spc="-70" dirty="0">
                <a:solidFill>
                  <a:srgbClr val="404040"/>
                </a:solidFill>
                <a:latin typeface="Trebuchet MS"/>
                <a:cs typeface="Trebuchet MS"/>
              </a:rPr>
              <a:t> </a:t>
            </a:r>
            <a:r>
              <a:rPr sz="2400" spc="-10" dirty="0">
                <a:solidFill>
                  <a:srgbClr val="404040"/>
                </a:solidFill>
                <a:latin typeface="Trebuchet MS"/>
                <a:cs typeface="Trebuchet MS"/>
              </a:rPr>
              <a:t>valve)</a:t>
            </a:r>
            <a:endParaRPr sz="2400">
              <a:latin typeface="Trebuchet MS"/>
              <a:cs typeface="Trebuchet MS"/>
            </a:endParaRPr>
          </a:p>
          <a:p>
            <a:pPr marL="756285" marR="5080" indent="-287020">
              <a:lnSpc>
                <a:spcPts val="2590"/>
              </a:lnSpc>
              <a:spcBef>
                <a:spcPts val="1050"/>
              </a:spcBef>
              <a:buClr>
                <a:srgbClr val="EB3C9F"/>
              </a:buClr>
              <a:buSzPct val="79166"/>
              <a:buFont typeface="Wingdings"/>
              <a:buChar char=""/>
              <a:tabLst>
                <a:tab pos="756285" algn="l"/>
              </a:tabLst>
            </a:pPr>
            <a:r>
              <a:rPr sz="2400" dirty="0">
                <a:solidFill>
                  <a:srgbClr val="404040"/>
                </a:solidFill>
                <a:latin typeface="Trebuchet MS"/>
                <a:cs typeface="Trebuchet MS"/>
              </a:rPr>
              <a:t>Just</a:t>
            </a:r>
            <a:r>
              <a:rPr sz="2400" spc="-25" dirty="0">
                <a:solidFill>
                  <a:srgbClr val="404040"/>
                </a:solidFill>
                <a:latin typeface="Trebuchet MS"/>
                <a:cs typeface="Trebuchet MS"/>
              </a:rPr>
              <a:t> </a:t>
            </a:r>
            <a:r>
              <a:rPr sz="2400" dirty="0">
                <a:solidFill>
                  <a:srgbClr val="404040"/>
                </a:solidFill>
                <a:latin typeface="Trebuchet MS"/>
                <a:cs typeface="Trebuchet MS"/>
              </a:rPr>
              <a:t>before</a:t>
            </a:r>
            <a:r>
              <a:rPr sz="2400" spc="-30" dirty="0">
                <a:solidFill>
                  <a:srgbClr val="404040"/>
                </a:solidFill>
                <a:latin typeface="Trebuchet MS"/>
                <a:cs typeface="Trebuchet MS"/>
              </a:rPr>
              <a:t> </a:t>
            </a:r>
            <a:r>
              <a:rPr sz="2400" dirty="0">
                <a:solidFill>
                  <a:srgbClr val="404040"/>
                </a:solidFill>
                <a:latin typeface="Trebuchet MS"/>
                <a:cs typeface="Trebuchet MS"/>
              </a:rPr>
              <a:t>&amp;</a:t>
            </a:r>
            <a:r>
              <a:rPr sz="2400" spc="-20" dirty="0">
                <a:solidFill>
                  <a:srgbClr val="404040"/>
                </a:solidFill>
                <a:latin typeface="Trebuchet MS"/>
                <a:cs typeface="Trebuchet MS"/>
              </a:rPr>
              <a:t> </a:t>
            </a:r>
            <a:r>
              <a:rPr sz="2400" dirty="0">
                <a:solidFill>
                  <a:srgbClr val="404040"/>
                </a:solidFill>
                <a:latin typeface="Trebuchet MS"/>
                <a:cs typeface="Trebuchet MS"/>
              </a:rPr>
              <a:t>short</a:t>
            </a:r>
            <a:r>
              <a:rPr sz="2400" spc="-15" dirty="0">
                <a:solidFill>
                  <a:srgbClr val="404040"/>
                </a:solidFill>
                <a:latin typeface="Trebuchet MS"/>
                <a:cs typeface="Trebuchet MS"/>
              </a:rPr>
              <a:t> </a:t>
            </a:r>
            <a:r>
              <a:rPr sz="2400" dirty="0">
                <a:solidFill>
                  <a:srgbClr val="404040"/>
                </a:solidFill>
                <a:latin typeface="Trebuchet MS"/>
                <a:cs typeface="Trebuchet MS"/>
              </a:rPr>
              <a:t>time</a:t>
            </a:r>
            <a:r>
              <a:rPr sz="2400" spc="-40" dirty="0">
                <a:solidFill>
                  <a:srgbClr val="404040"/>
                </a:solidFill>
                <a:latin typeface="Trebuchet MS"/>
                <a:cs typeface="Trebuchet MS"/>
              </a:rPr>
              <a:t> </a:t>
            </a:r>
            <a:r>
              <a:rPr sz="2400" dirty="0">
                <a:solidFill>
                  <a:srgbClr val="404040"/>
                </a:solidFill>
                <a:latin typeface="Trebuchet MS"/>
                <a:cs typeface="Trebuchet MS"/>
              </a:rPr>
              <a:t>after</a:t>
            </a:r>
            <a:r>
              <a:rPr sz="2400" spc="-45" dirty="0">
                <a:solidFill>
                  <a:srgbClr val="404040"/>
                </a:solidFill>
                <a:latin typeface="Trebuchet MS"/>
                <a:cs typeface="Trebuchet MS"/>
              </a:rPr>
              <a:t> </a:t>
            </a:r>
            <a:r>
              <a:rPr sz="2400" dirty="0">
                <a:solidFill>
                  <a:srgbClr val="404040"/>
                </a:solidFill>
                <a:latin typeface="Trebuchet MS"/>
                <a:cs typeface="Trebuchet MS"/>
              </a:rPr>
              <a:t>dental</a:t>
            </a:r>
            <a:r>
              <a:rPr sz="2400" spc="-60" dirty="0">
                <a:solidFill>
                  <a:srgbClr val="404040"/>
                </a:solidFill>
                <a:latin typeface="Trebuchet MS"/>
                <a:cs typeface="Trebuchet MS"/>
              </a:rPr>
              <a:t> </a:t>
            </a:r>
            <a:r>
              <a:rPr sz="2400" dirty="0">
                <a:solidFill>
                  <a:srgbClr val="404040"/>
                </a:solidFill>
                <a:latin typeface="Trebuchet MS"/>
                <a:cs typeface="Trebuchet MS"/>
              </a:rPr>
              <a:t>manipulation</a:t>
            </a:r>
            <a:r>
              <a:rPr sz="2400" spc="-85" dirty="0">
                <a:solidFill>
                  <a:srgbClr val="404040"/>
                </a:solidFill>
                <a:latin typeface="Trebuchet MS"/>
                <a:cs typeface="Trebuchet MS"/>
              </a:rPr>
              <a:t> </a:t>
            </a:r>
            <a:r>
              <a:rPr sz="2400" spc="-25" dirty="0">
                <a:solidFill>
                  <a:srgbClr val="404040"/>
                </a:solidFill>
                <a:latin typeface="Trebuchet MS"/>
                <a:cs typeface="Trebuchet MS"/>
              </a:rPr>
              <a:t>or </a:t>
            </a:r>
            <a:r>
              <a:rPr sz="2400" spc="-10" dirty="0">
                <a:solidFill>
                  <a:srgbClr val="404040"/>
                </a:solidFill>
                <a:latin typeface="Trebuchet MS"/>
                <a:cs typeface="Trebuchet MS"/>
              </a:rPr>
              <a:t>extraction</a:t>
            </a:r>
            <a:endParaRPr sz="2400">
              <a:latin typeface="Trebuchet MS"/>
              <a:cs typeface="Trebuchet MS"/>
            </a:endParaRPr>
          </a:p>
          <a:p>
            <a:pPr>
              <a:lnSpc>
                <a:spcPct val="100000"/>
              </a:lnSpc>
              <a:spcBef>
                <a:spcPts val="1475"/>
              </a:spcBef>
            </a:pPr>
            <a:endParaRPr sz="2400">
              <a:latin typeface="Trebuchet MS"/>
              <a:cs typeface="Trebuchet MS"/>
            </a:endParaRPr>
          </a:p>
          <a:p>
            <a:pPr marL="12700">
              <a:lnSpc>
                <a:spcPts val="2735"/>
              </a:lnSpc>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Aminoglycoside</a:t>
            </a:r>
            <a:r>
              <a:rPr sz="2400" spc="-55" dirty="0">
                <a:solidFill>
                  <a:srgbClr val="404040"/>
                </a:solidFill>
                <a:latin typeface="Trebuchet MS"/>
                <a:cs typeface="Trebuchet MS"/>
              </a:rPr>
              <a:t> </a:t>
            </a:r>
            <a:r>
              <a:rPr sz="2400" dirty="0">
                <a:solidFill>
                  <a:srgbClr val="404040"/>
                </a:solidFill>
                <a:latin typeface="Trebuchet MS"/>
                <a:cs typeface="Trebuchet MS"/>
              </a:rPr>
              <a:t>or</a:t>
            </a:r>
            <a:r>
              <a:rPr sz="2400" spc="-25" dirty="0">
                <a:solidFill>
                  <a:srgbClr val="404040"/>
                </a:solidFill>
                <a:latin typeface="Trebuchet MS"/>
                <a:cs typeface="Trebuchet MS"/>
              </a:rPr>
              <a:t> </a:t>
            </a:r>
            <a:r>
              <a:rPr sz="2400" dirty="0">
                <a:solidFill>
                  <a:srgbClr val="404040"/>
                </a:solidFill>
                <a:latin typeface="Trebuchet MS"/>
                <a:cs typeface="Trebuchet MS"/>
              </a:rPr>
              <a:t>other</a:t>
            </a:r>
            <a:r>
              <a:rPr sz="2400" spc="-55" dirty="0">
                <a:solidFill>
                  <a:srgbClr val="404040"/>
                </a:solidFill>
                <a:latin typeface="Trebuchet MS"/>
                <a:cs typeface="Trebuchet MS"/>
              </a:rPr>
              <a:t> </a:t>
            </a:r>
            <a:r>
              <a:rPr sz="2400" dirty="0">
                <a:solidFill>
                  <a:srgbClr val="404040"/>
                </a:solidFill>
                <a:latin typeface="Trebuchet MS"/>
                <a:cs typeface="Trebuchet MS"/>
              </a:rPr>
              <a:t>is</a:t>
            </a:r>
            <a:r>
              <a:rPr sz="2400" spc="-45" dirty="0">
                <a:solidFill>
                  <a:srgbClr val="404040"/>
                </a:solidFill>
                <a:latin typeface="Trebuchet MS"/>
                <a:cs typeface="Trebuchet MS"/>
              </a:rPr>
              <a:t> </a:t>
            </a:r>
            <a:r>
              <a:rPr sz="2400" dirty="0">
                <a:solidFill>
                  <a:srgbClr val="404040"/>
                </a:solidFill>
                <a:latin typeface="Trebuchet MS"/>
                <a:cs typeface="Trebuchet MS"/>
              </a:rPr>
              <a:t>added</a:t>
            </a:r>
            <a:r>
              <a:rPr sz="2400" spc="-50" dirty="0">
                <a:solidFill>
                  <a:srgbClr val="404040"/>
                </a:solidFill>
                <a:latin typeface="Trebuchet MS"/>
                <a:cs typeface="Trebuchet MS"/>
              </a:rPr>
              <a:t> </a:t>
            </a:r>
            <a:r>
              <a:rPr sz="2400" dirty="0">
                <a:solidFill>
                  <a:srgbClr val="404040"/>
                </a:solidFill>
                <a:latin typeface="Trebuchet MS"/>
                <a:cs typeface="Trebuchet MS"/>
              </a:rPr>
              <a:t>to</a:t>
            </a:r>
            <a:r>
              <a:rPr sz="2400" spc="-55" dirty="0">
                <a:solidFill>
                  <a:srgbClr val="404040"/>
                </a:solidFill>
                <a:latin typeface="Trebuchet MS"/>
                <a:cs typeface="Trebuchet MS"/>
              </a:rPr>
              <a:t> </a:t>
            </a:r>
            <a:r>
              <a:rPr sz="2400" dirty="0">
                <a:solidFill>
                  <a:srgbClr val="404040"/>
                </a:solidFill>
                <a:latin typeface="Trebuchet MS"/>
                <a:cs typeface="Trebuchet MS"/>
              </a:rPr>
              <a:t>penicillin</a:t>
            </a:r>
            <a:r>
              <a:rPr sz="2400" spc="-50" dirty="0">
                <a:solidFill>
                  <a:srgbClr val="404040"/>
                </a:solidFill>
                <a:latin typeface="Trebuchet MS"/>
                <a:cs typeface="Trebuchet MS"/>
              </a:rPr>
              <a:t> </a:t>
            </a:r>
            <a:r>
              <a:rPr sz="2400" dirty="0">
                <a:solidFill>
                  <a:srgbClr val="404040"/>
                </a:solidFill>
                <a:latin typeface="Trebuchet MS"/>
                <a:cs typeface="Trebuchet MS"/>
              </a:rPr>
              <a:t>if</a:t>
            </a:r>
            <a:r>
              <a:rPr sz="2400" spc="-30" dirty="0">
                <a:solidFill>
                  <a:srgbClr val="404040"/>
                </a:solidFill>
                <a:latin typeface="Trebuchet MS"/>
                <a:cs typeface="Trebuchet MS"/>
              </a:rPr>
              <a:t> </a:t>
            </a:r>
            <a:r>
              <a:rPr sz="2400" dirty="0">
                <a:solidFill>
                  <a:srgbClr val="404040"/>
                </a:solidFill>
                <a:latin typeface="Trebuchet MS"/>
                <a:cs typeface="Trebuchet MS"/>
              </a:rPr>
              <a:t>GIT</a:t>
            </a:r>
            <a:r>
              <a:rPr sz="2400" spc="-105" dirty="0">
                <a:solidFill>
                  <a:srgbClr val="404040"/>
                </a:solidFill>
                <a:latin typeface="Trebuchet MS"/>
                <a:cs typeface="Trebuchet MS"/>
              </a:rPr>
              <a:t> </a:t>
            </a:r>
            <a:r>
              <a:rPr sz="2400" spc="-25" dirty="0">
                <a:solidFill>
                  <a:srgbClr val="404040"/>
                </a:solidFill>
                <a:latin typeface="Trebuchet MS"/>
                <a:cs typeface="Trebuchet MS"/>
              </a:rPr>
              <a:t>or</a:t>
            </a:r>
            <a:endParaRPr sz="2400">
              <a:latin typeface="Trebuchet MS"/>
              <a:cs typeface="Trebuchet MS"/>
            </a:endParaRPr>
          </a:p>
          <a:p>
            <a:pPr marL="356870">
              <a:lnSpc>
                <a:spcPts val="2735"/>
              </a:lnSpc>
            </a:pPr>
            <a:r>
              <a:rPr sz="2400" dirty="0">
                <a:solidFill>
                  <a:srgbClr val="404040"/>
                </a:solidFill>
                <a:latin typeface="Trebuchet MS"/>
                <a:cs typeface="Trebuchet MS"/>
              </a:rPr>
              <a:t>genitourinary</a:t>
            </a:r>
            <a:r>
              <a:rPr sz="2400" spc="-140" dirty="0">
                <a:solidFill>
                  <a:srgbClr val="404040"/>
                </a:solidFill>
                <a:latin typeface="Trebuchet MS"/>
                <a:cs typeface="Trebuchet MS"/>
              </a:rPr>
              <a:t> </a:t>
            </a:r>
            <a:r>
              <a:rPr sz="2400" dirty="0">
                <a:solidFill>
                  <a:srgbClr val="404040"/>
                </a:solidFill>
                <a:latin typeface="Trebuchet MS"/>
                <a:cs typeface="Trebuchet MS"/>
              </a:rPr>
              <a:t>invasive</a:t>
            </a:r>
            <a:r>
              <a:rPr sz="2400" spc="-100" dirty="0">
                <a:solidFill>
                  <a:srgbClr val="404040"/>
                </a:solidFill>
                <a:latin typeface="Trebuchet MS"/>
                <a:cs typeface="Trebuchet MS"/>
              </a:rPr>
              <a:t> </a:t>
            </a:r>
            <a:r>
              <a:rPr sz="2400" spc="-10" dirty="0">
                <a:solidFill>
                  <a:srgbClr val="404040"/>
                </a:solidFill>
                <a:latin typeface="Trebuchet MS"/>
                <a:cs typeface="Trebuchet MS"/>
              </a:rPr>
              <a:t>procedures</a:t>
            </a:r>
            <a:endParaRPr sz="2400">
              <a:latin typeface="Trebuchet MS"/>
              <a:cs typeface="Trebuchet MS"/>
            </a:endParaRPr>
          </a:p>
          <a:p>
            <a:pPr>
              <a:lnSpc>
                <a:spcPct val="100000"/>
              </a:lnSpc>
              <a:spcBef>
                <a:spcPts val="1795"/>
              </a:spcBef>
            </a:pPr>
            <a:endParaRPr sz="2400">
              <a:latin typeface="Trebuchet MS"/>
              <a:cs typeface="Trebuchet MS"/>
            </a:endParaRPr>
          </a:p>
          <a:p>
            <a:pPr marL="356870" marR="71755" indent="-344805">
              <a:lnSpc>
                <a:spcPct val="90000"/>
              </a:lnSpc>
              <a:spcBef>
                <a:spcPts val="5"/>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Long</a:t>
            </a:r>
            <a:r>
              <a:rPr sz="2400" spc="-40" dirty="0">
                <a:solidFill>
                  <a:srgbClr val="404040"/>
                </a:solidFill>
                <a:latin typeface="Trebuchet MS"/>
                <a:cs typeface="Trebuchet MS"/>
              </a:rPr>
              <a:t> </a:t>
            </a:r>
            <a:r>
              <a:rPr sz="2400" dirty="0">
                <a:solidFill>
                  <a:srgbClr val="404040"/>
                </a:solidFill>
                <a:latin typeface="Trebuchet MS"/>
                <a:cs typeface="Trebuchet MS"/>
              </a:rPr>
              <a:t>acting</a:t>
            </a:r>
            <a:r>
              <a:rPr sz="2400" spc="-65" dirty="0">
                <a:solidFill>
                  <a:srgbClr val="404040"/>
                </a:solidFill>
                <a:latin typeface="Trebuchet MS"/>
                <a:cs typeface="Trebuchet MS"/>
              </a:rPr>
              <a:t> </a:t>
            </a:r>
            <a:r>
              <a:rPr sz="2400" spc="-10" dirty="0">
                <a:solidFill>
                  <a:srgbClr val="404040"/>
                </a:solidFill>
                <a:latin typeface="Trebuchet MS"/>
                <a:cs typeface="Trebuchet MS"/>
              </a:rPr>
              <a:t>penicillin/Erythromycin</a:t>
            </a:r>
            <a:r>
              <a:rPr sz="2400" spc="-50" dirty="0">
                <a:solidFill>
                  <a:srgbClr val="404040"/>
                </a:solidFill>
                <a:latin typeface="Trebuchet MS"/>
                <a:cs typeface="Trebuchet MS"/>
              </a:rPr>
              <a:t> </a:t>
            </a:r>
            <a:r>
              <a:rPr sz="2400" dirty="0">
                <a:solidFill>
                  <a:srgbClr val="404040"/>
                </a:solidFill>
                <a:latin typeface="Trebuchet MS"/>
                <a:cs typeface="Trebuchet MS"/>
              </a:rPr>
              <a:t>is</a:t>
            </a:r>
            <a:r>
              <a:rPr sz="2400" spc="-20" dirty="0">
                <a:solidFill>
                  <a:srgbClr val="404040"/>
                </a:solidFill>
                <a:latin typeface="Trebuchet MS"/>
                <a:cs typeface="Trebuchet MS"/>
              </a:rPr>
              <a:t> </a:t>
            </a:r>
            <a:r>
              <a:rPr sz="2400" dirty="0">
                <a:solidFill>
                  <a:srgbClr val="404040"/>
                </a:solidFill>
                <a:latin typeface="Trebuchet MS"/>
                <a:cs typeface="Trebuchet MS"/>
              </a:rPr>
              <a:t>recommended</a:t>
            </a:r>
            <a:r>
              <a:rPr sz="2400" spc="35" dirty="0">
                <a:solidFill>
                  <a:srgbClr val="404040"/>
                </a:solidFill>
                <a:latin typeface="Trebuchet MS"/>
                <a:cs typeface="Trebuchet MS"/>
              </a:rPr>
              <a:t> </a:t>
            </a:r>
            <a:r>
              <a:rPr sz="2400" dirty="0">
                <a:solidFill>
                  <a:srgbClr val="404040"/>
                </a:solidFill>
                <a:latin typeface="Trebuchet MS"/>
                <a:cs typeface="Trebuchet MS"/>
              </a:rPr>
              <a:t>- </a:t>
            </a:r>
            <a:r>
              <a:rPr sz="2400" spc="-50" dirty="0">
                <a:solidFill>
                  <a:srgbClr val="404040"/>
                </a:solidFill>
                <a:latin typeface="Trebuchet MS"/>
                <a:cs typeface="Trebuchet MS"/>
              </a:rPr>
              <a:t>5 </a:t>
            </a:r>
            <a:r>
              <a:rPr sz="2400" dirty="0">
                <a:solidFill>
                  <a:srgbClr val="404040"/>
                </a:solidFill>
                <a:latin typeface="Trebuchet MS"/>
                <a:cs typeface="Trebuchet MS"/>
              </a:rPr>
              <a:t>years</a:t>
            </a:r>
            <a:r>
              <a:rPr sz="2400" spc="-35" dirty="0">
                <a:solidFill>
                  <a:srgbClr val="404040"/>
                </a:solidFill>
                <a:latin typeface="Trebuchet MS"/>
                <a:cs typeface="Trebuchet MS"/>
              </a:rPr>
              <a:t> </a:t>
            </a:r>
            <a:r>
              <a:rPr sz="2400" dirty="0">
                <a:solidFill>
                  <a:srgbClr val="404040"/>
                </a:solidFill>
                <a:latin typeface="Trebuchet MS"/>
                <a:cs typeface="Trebuchet MS"/>
              </a:rPr>
              <a:t>or</a:t>
            </a:r>
            <a:r>
              <a:rPr sz="2400" spc="-40" dirty="0">
                <a:solidFill>
                  <a:srgbClr val="404040"/>
                </a:solidFill>
                <a:latin typeface="Trebuchet MS"/>
                <a:cs typeface="Trebuchet MS"/>
              </a:rPr>
              <a:t> </a:t>
            </a:r>
            <a:r>
              <a:rPr sz="2400" dirty="0">
                <a:solidFill>
                  <a:srgbClr val="404040"/>
                </a:solidFill>
                <a:latin typeface="Trebuchet MS"/>
                <a:cs typeface="Trebuchet MS"/>
              </a:rPr>
              <a:t>more</a:t>
            </a:r>
            <a:r>
              <a:rPr sz="2400" spc="-60" dirty="0">
                <a:solidFill>
                  <a:srgbClr val="404040"/>
                </a:solidFill>
                <a:latin typeface="Trebuchet MS"/>
                <a:cs typeface="Trebuchet MS"/>
              </a:rPr>
              <a:t> </a:t>
            </a:r>
            <a:r>
              <a:rPr sz="2400" dirty="0">
                <a:solidFill>
                  <a:srgbClr val="404040"/>
                </a:solidFill>
                <a:latin typeface="Trebuchet MS"/>
                <a:cs typeface="Trebuchet MS"/>
              </a:rPr>
              <a:t>to</a:t>
            </a:r>
            <a:r>
              <a:rPr sz="2400" spc="-60" dirty="0">
                <a:solidFill>
                  <a:srgbClr val="404040"/>
                </a:solidFill>
                <a:latin typeface="Trebuchet MS"/>
                <a:cs typeface="Trebuchet MS"/>
              </a:rPr>
              <a:t> </a:t>
            </a:r>
            <a:r>
              <a:rPr sz="2400" dirty="0">
                <a:solidFill>
                  <a:srgbClr val="404040"/>
                </a:solidFill>
                <a:latin typeface="Trebuchet MS"/>
                <a:cs typeface="Trebuchet MS"/>
              </a:rPr>
              <a:t>all</a:t>
            </a:r>
            <a:r>
              <a:rPr sz="2400" spc="-10" dirty="0">
                <a:solidFill>
                  <a:srgbClr val="404040"/>
                </a:solidFill>
                <a:latin typeface="Trebuchet MS"/>
                <a:cs typeface="Trebuchet MS"/>
              </a:rPr>
              <a:t> </a:t>
            </a:r>
            <a:r>
              <a:rPr sz="2400" dirty="0">
                <a:solidFill>
                  <a:srgbClr val="404040"/>
                </a:solidFill>
                <a:latin typeface="Trebuchet MS"/>
                <a:cs typeface="Trebuchet MS"/>
              </a:rPr>
              <a:t>individuals</a:t>
            </a:r>
            <a:r>
              <a:rPr sz="2400" spc="-100" dirty="0">
                <a:solidFill>
                  <a:srgbClr val="404040"/>
                </a:solidFill>
                <a:latin typeface="Trebuchet MS"/>
                <a:cs typeface="Trebuchet MS"/>
              </a:rPr>
              <a:t> </a:t>
            </a:r>
            <a:r>
              <a:rPr sz="2400" dirty="0">
                <a:solidFill>
                  <a:srgbClr val="404040"/>
                </a:solidFill>
                <a:latin typeface="Trebuchet MS"/>
                <a:cs typeface="Trebuchet MS"/>
              </a:rPr>
              <a:t>with</a:t>
            </a:r>
            <a:r>
              <a:rPr sz="2400" spc="-35" dirty="0">
                <a:solidFill>
                  <a:srgbClr val="404040"/>
                </a:solidFill>
                <a:latin typeface="Trebuchet MS"/>
                <a:cs typeface="Trebuchet MS"/>
              </a:rPr>
              <a:t> </a:t>
            </a:r>
            <a:r>
              <a:rPr sz="2400" dirty="0">
                <a:solidFill>
                  <a:srgbClr val="404040"/>
                </a:solidFill>
                <a:latin typeface="Trebuchet MS"/>
                <a:cs typeface="Trebuchet MS"/>
              </a:rPr>
              <a:t>Rheumatic</a:t>
            </a:r>
            <a:r>
              <a:rPr sz="2400" spc="-80" dirty="0">
                <a:solidFill>
                  <a:srgbClr val="404040"/>
                </a:solidFill>
                <a:latin typeface="Trebuchet MS"/>
                <a:cs typeface="Trebuchet MS"/>
              </a:rPr>
              <a:t> </a:t>
            </a:r>
            <a:r>
              <a:rPr sz="2400" spc="-10" dirty="0">
                <a:solidFill>
                  <a:srgbClr val="404040"/>
                </a:solidFill>
                <a:latin typeface="Trebuchet MS"/>
                <a:cs typeface="Trebuchet MS"/>
              </a:rPr>
              <a:t>heart disease</a:t>
            </a:r>
            <a:endParaRPr sz="2400">
              <a:latin typeface="Trebuchet MS"/>
              <a:cs typeface="Trebuchet MS"/>
            </a:endParaRPr>
          </a:p>
        </p:txBody>
      </p:sp>
      <p:sp>
        <p:nvSpPr>
          <p:cNvPr id="4" name="object 4"/>
          <p:cNvSpPr txBox="1"/>
          <p:nvPr/>
        </p:nvSpPr>
        <p:spPr>
          <a:xfrm>
            <a:off x="762000" y="27709"/>
            <a:ext cx="7906053" cy="566822"/>
          </a:xfrm>
          <a:prstGeom prst="rect">
            <a:avLst/>
          </a:prstGeom>
        </p:spPr>
        <p:txBody>
          <a:bodyPr vert="horz" wrap="square" lIns="0" tIns="12700" rIns="0" bIns="0" rtlCol="0">
            <a:spAutoFit/>
          </a:bodyPr>
          <a:lstStyle/>
          <a:p>
            <a:pPr marL="12700">
              <a:lnSpc>
                <a:spcPct val="100000"/>
              </a:lnSpc>
              <a:spcBef>
                <a:spcPts val="100"/>
              </a:spcBef>
              <a:tabLst>
                <a:tab pos="3444240" algn="l"/>
              </a:tabLst>
            </a:pPr>
            <a:r>
              <a:rPr lang="en-US" sz="1800" dirty="0" smtClean="0">
                <a:latin typeface="Times New Roman"/>
                <a:cs typeface="Times New Roman"/>
              </a:rPr>
              <a:t>Pharmacology                                                                                             Horizontal</a:t>
            </a:r>
            <a:r>
              <a:rPr sz="1800" dirty="0">
                <a:latin typeface="Times New Roman"/>
                <a:cs typeface="Times New Roman"/>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341" y="859358"/>
            <a:ext cx="3579495" cy="574675"/>
          </a:xfrm>
          <a:prstGeom prst="rect">
            <a:avLst/>
          </a:prstGeom>
        </p:spPr>
        <p:txBody>
          <a:bodyPr vert="horz" wrap="square" lIns="0" tIns="12700" rIns="0" bIns="0" rtlCol="0">
            <a:spAutoFit/>
          </a:bodyPr>
          <a:lstStyle/>
          <a:p>
            <a:pPr marL="12700">
              <a:lnSpc>
                <a:spcPct val="100000"/>
              </a:lnSpc>
              <a:spcBef>
                <a:spcPts val="100"/>
              </a:spcBef>
            </a:pPr>
            <a:r>
              <a:rPr b="1" dirty="0">
                <a:latin typeface="Trebuchet MS"/>
                <a:cs typeface="Trebuchet MS"/>
              </a:rPr>
              <a:t>Surgical</a:t>
            </a:r>
            <a:r>
              <a:rPr b="1" spc="-85" dirty="0">
                <a:latin typeface="Trebuchet MS"/>
                <a:cs typeface="Trebuchet MS"/>
              </a:rPr>
              <a:t> </a:t>
            </a:r>
            <a:r>
              <a:rPr b="1" spc="-10" dirty="0">
                <a:latin typeface="Trebuchet MS"/>
                <a:cs typeface="Trebuchet MS"/>
              </a:rPr>
              <a:t>Therapy</a:t>
            </a:r>
          </a:p>
        </p:txBody>
      </p:sp>
      <p:sp>
        <p:nvSpPr>
          <p:cNvPr id="3" name="object 3"/>
          <p:cNvSpPr txBox="1"/>
          <p:nvPr/>
        </p:nvSpPr>
        <p:spPr>
          <a:xfrm>
            <a:off x="407619" y="1659331"/>
            <a:ext cx="7489825" cy="4014470"/>
          </a:xfrm>
          <a:prstGeom prst="rect">
            <a:avLst/>
          </a:prstGeom>
        </p:spPr>
        <p:txBody>
          <a:bodyPr vert="horz" wrap="square" lIns="0" tIns="36830" rIns="0" bIns="0" rtlCol="0">
            <a:spAutoFit/>
          </a:bodyPr>
          <a:lstStyle/>
          <a:p>
            <a:pPr marL="12700">
              <a:lnSpc>
                <a:spcPct val="100000"/>
              </a:lnSpc>
              <a:spcBef>
                <a:spcPts val="290"/>
              </a:spcBef>
              <a:tabLst>
                <a:tab pos="356870" algn="l"/>
              </a:tabLst>
            </a:pPr>
            <a:r>
              <a:rPr sz="1500" spc="100" dirty="0">
                <a:solidFill>
                  <a:srgbClr val="CCFF33"/>
                </a:solidFill>
                <a:latin typeface="Lucida Sans Unicode"/>
                <a:cs typeface="Lucida Sans Unicode"/>
              </a:rPr>
              <a:t>▶</a:t>
            </a:r>
            <a:r>
              <a:rPr sz="1500" dirty="0">
                <a:solidFill>
                  <a:srgbClr val="CCFF33"/>
                </a:solidFill>
                <a:latin typeface="Lucida Sans Unicode"/>
                <a:cs typeface="Lucida Sans Unicode"/>
              </a:rPr>
              <a:t>	</a:t>
            </a:r>
            <a:r>
              <a:rPr sz="2200" dirty="0">
                <a:solidFill>
                  <a:srgbClr val="404040"/>
                </a:solidFill>
                <a:latin typeface="Trebuchet MS"/>
                <a:cs typeface="Trebuchet MS"/>
              </a:rPr>
              <a:t>Get</a:t>
            </a:r>
            <a:r>
              <a:rPr sz="2200" spc="-65" dirty="0">
                <a:solidFill>
                  <a:srgbClr val="404040"/>
                </a:solidFill>
                <a:latin typeface="Trebuchet MS"/>
                <a:cs typeface="Trebuchet MS"/>
              </a:rPr>
              <a:t> </a:t>
            </a:r>
            <a:r>
              <a:rPr sz="2200" dirty="0">
                <a:solidFill>
                  <a:srgbClr val="404040"/>
                </a:solidFill>
                <a:latin typeface="Trebuchet MS"/>
                <a:cs typeface="Trebuchet MS"/>
              </a:rPr>
              <a:t>cardiothoracic</a:t>
            </a:r>
            <a:r>
              <a:rPr sz="2200" spc="-100" dirty="0">
                <a:solidFill>
                  <a:srgbClr val="404040"/>
                </a:solidFill>
                <a:latin typeface="Trebuchet MS"/>
                <a:cs typeface="Trebuchet MS"/>
              </a:rPr>
              <a:t> </a:t>
            </a:r>
            <a:r>
              <a:rPr sz="2200" dirty="0">
                <a:solidFill>
                  <a:srgbClr val="404040"/>
                </a:solidFill>
                <a:latin typeface="Trebuchet MS"/>
                <a:cs typeface="Trebuchet MS"/>
              </a:rPr>
              <a:t>teams</a:t>
            </a:r>
            <a:r>
              <a:rPr sz="2200" spc="-45" dirty="0">
                <a:solidFill>
                  <a:srgbClr val="404040"/>
                </a:solidFill>
                <a:latin typeface="Trebuchet MS"/>
                <a:cs typeface="Trebuchet MS"/>
              </a:rPr>
              <a:t> </a:t>
            </a:r>
            <a:r>
              <a:rPr sz="2200" dirty="0">
                <a:solidFill>
                  <a:srgbClr val="404040"/>
                </a:solidFill>
                <a:latin typeface="Trebuchet MS"/>
                <a:cs typeface="Trebuchet MS"/>
              </a:rPr>
              <a:t>involved</a:t>
            </a:r>
            <a:r>
              <a:rPr sz="2200" spc="-65" dirty="0">
                <a:solidFill>
                  <a:srgbClr val="404040"/>
                </a:solidFill>
                <a:latin typeface="Trebuchet MS"/>
                <a:cs typeface="Trebuchet MS"/>
              </a:rPr>
              <a:t> </a:t>
            </a:r>
            <a:r>
              <a:rPr sz="2200" spc="-10" dirty="0">
                <a:solidFill>
                  <a:srgbClr val="404040"/>
                </a:solidFill>
                <a:latin typeface="Trebuchet MS"/>
                <a:cs typeface="Trebuchet MS"/>
              </a:rPr>
              <a:t>early</a:t>
            </a:r>
            <a:endParaRPr sz="2200">
              <a:latin typeface="Trebuchet MS"/>
              <a:cs typeface="Trebuchet MS"/>
            </a:endParaRPr>
          </a:p>
          <a:p>
            <a:pPr marL="12700">
              <a:lnSpc>
                <a:spcPct val="100000"/>
              </a:lnSpc>
              <a:spcBef>
                <a:spcPts val="195"/>
              </a:spcBef>
              <a:tabLst>
                <a:tab pos="356870" algn="l"/>
              </a:tabLst>
            </a:pPr>
            <a:r>
              <a:rPr sz="1750" spc="100" dirty="0">
                <a:solidFill>
                  <a:srgbClr val="EB3C9F"/>
                </a:solidFill>
                <a:latin typeface="Lucida Sans Unicode"/>
                <a:cs typeface="Lucida Sans Unicode"/>
              </a:rPr>
              <a:t>▶</a:t>
            </a:r>
            <a:r>
              <a:rPr sz="1750" dirty="0">
                <a:solidFill>
                  <a:srgbClr val="EB3C9F"/>
                </a:solidFill>
                <a:latin typeface="Lucida Sans Unicode"/>
                <a:cs typeface="Lucida Sans Unicode"/>
              </a:rPr>
              <a:t>	</a:t>
            </a:r>
            <a:r>
              <a:rPr sz="2200" b="1" u="sng" spc="-10" dirty="0">
                <a:solidFill>
                  <a:srgbClr val="404040"/>
                </a:solidFill>
                <a:uFill>
                  <a:solidFill>
                    <a:srgbClr val="404040"/>
                  </a:solidFill>
                </a:uFill>
                <a:latin typeface="Trebuchet MS"/>
                <a:cs typeface="Trebuchet MS"/>
              </a:rPr>
              <a:t>Indications</a:t>
            </a:r>
            <a:r>
              <a:rPr sz="2200" b="1" spc="-10" dirty="0">
                <a:solidFill>
                  <a:srgbClr val="404040"/>
                </a:solidFill>
                <a:latin typeface="Trebuchet MS"/>
                <a:cs typeface="Trebuchet MS"/>
              </a:rPr>
              <a:t>:</a:t>
            </a:r>
            <a:endParaRPr sz="2200">
              <a:latin typeface="Trebuchet MS"/>
              <a:cs typeface="Trebuchet MS"/>
            </a:endParaRPr>
          </a:p>
          <a:p>
            <a:pPr marL="469900">
              <a:lnSpc>
                <a:spcPct val="100000"/>
              </a:lnSpc>
              <a:spcBef>
                <a:spcPts val="219"/>
              </a:spcBef>
            </a:pPr>
            <a:r>
              <a:rPr sz="1750" spc="150" dirty="0">
                <a:solidFill>
                  <a:srgbClr val="EB3C9F"/>
                </a:solidFill>
                <a:latin typeface="Lucida Sans Unicode"/>
                <a:cs typeface="Lucida Sans Unicode"/>
              </a:rPr>
              <a:t>▶</a:t>
            </a:r>
            <a:r>
              <a:rPr sz="1750" spc="135" dirty="0">
                <a:solidFill>
                  <a:srgbClr val="EB3C9F"/>
                </a:solidFill>
                <a:latin typeface="Lucida Sans Unicode"/>
                <a:cs typeface="Lucida Sans Unicode"/>
              </a:rPr>
              <a:t> </a:t>
            </a:r>
            <a:r>
              <a:rPr sz="2200" dirty="0">
                <a:solidFill>
                  <a:srgbClr val="404040"/>
                </a:solidFill>
                <a:latin typeface="Trebuchet MS"/>
                <a:cs typeface="Trebuchet MS"/>
              </a:rPr>
              <a:t>Congestive</a:t>
            </a:r>
            <a:r>
              <a:rPr sz="2200" spc="-50" dirty="0">
                <a:solidFill>
                  <a:srgbClr val="404040"/>
                </a:solidFill>
                <a:latin typeface="Trebuchet MS"/>
                <a:cs typeface="Trebuchet MS"/>
              </a:rPr>
              <a:t> </a:t>
            </a:r>
            <a:r>
              <a:rPr sz="2200" dirty="0">
                <a:solidFill>
                  <a:srgbClr val="404040"/>
                </a:solidFill>
                <a:latin typeface="Trebuchet MS"/>
                <a:cs typeface="Trebuchet MS"/>
              </a:rPr>
              <a:t>cardiac</a:t>
            </a:r>
            <a:r>
              <a:rPr sz="2200" spc="-55" dirty="0">
                <a:solidFill>
                  <a:srgbClr val="404040"/>
                </a:solidFill>
                <a:latin typeface="Trebuchet MS"/>
                <a:cs typeface="Trebuchet MS"/>
              </a:rPr>
              <a:t> </a:t>
            </a:r>
            <a:r>
              <a:rPr sz="2200" spc="-10" dirty="0">
                <a:solidFill>
                  <a:srgbClr val="404040"/>
                </a:solidFill>
                <a:latin typeface="Trebuchet MS"/>
                <a:cs typeface="Trebuchet MS"/>
              </a:rPr>
              <a:t>failure</a:t>
            </a:r>
            <a:endParaRPr sz="2200">
              <a:latin typeface="Trebuchet MS"/>
              <a:cs typeface="Trebuchet MS"/>
            </a:endParaRPr>
          </a:p>
          <a:p>
            <a:pPr marL="469900">
              <a:lnSpc>
                <a:spcPct val="100000"/>
              </a:lnSpc>
              <a:spcBef>
                <a:spcPts val="215"/>
              </a:spcBef>
            </a:pPr>
            <a:r>
              <a:rPr sz="1750" spc="150" dirty="0">
                <a:solidFill>
                  <a:srgbClr val="EB3C9F"/>
                </a:solidFill>
                <a:latin typeface="Lucida Sans Unicode"/>
                <a:cs typeface="Lucida Sans Unicode"/>
              </a:rPr>
              <a:t>▶</a:t>
            </a:r>
            <a:r>
              <a:rPr sz="1750" spc="105" dirty="0">
                <a:solidFill>
                  <a:srgbClr val="EB3C9F"/>
                </a:solidFill>
                <a:latin typeface="Lucida Sans Unicode"/>
                <a:cs typeface="Lucida Sans Unicode"/>
              </a:rPr>
              <a:t> </a:t>
            </a:r>
            <a:r>
              <a:rPr sz="2200" dirty="0">
                <a:solidFill>
                  <a:srgbClr val="404040"/>
                </a:solidFill>
                <a:latin typeface="Trebuchet MS"/>
                <a:cs typeface="Trebuchet MS"/>
              </a:rPr>
              <a:t>Peri</a:t>
            </a:r>
            <a:r>
              <a:rPr sz="2200" spc="-55" dirty="0">
                <a:solidFill>
                  <a:srgbClr val="404040"/>
                </a:solidFill>
                <a:latin typeface="Trebuchet MS"/>
                <a:cs typeface="Trebuchet MS"/>
              </a:rPr>
              <a:t> </a:t>
            </a:r>
            <a:r>
              <a:rPr sz="2200" dirty="0">
                <a:solidFill>
                  <a:srgbClr val="404040"/>
                </a:solidFill>
                <a:latin typeface="Trebuchet MS"/>
                <a:cs typeface="Trebuchet MS"/>
              </a:rPr>
              <a:t>valvular</a:t>
            </a:r>
            <a:r>
              <a:rPr sz="2200" spc="-80" dirty="0">
                <a:solidFill>
                  <a:srgbClr val="404040"/>
                </a:solidFill>
                <a:latin typeface="Trebuchet MS"/>
                <a:cs typeface="Trebuchet MS"/>
              </a:rPr>
              <a:t> </a:t>
            </a:r>
            <a:r>
              <a:rPr sz="2200" dirty="0">
                <a:solidFill>
                  <a:srgbClr val="404040"/>
                </a:solidFill>
                <a:latin typeface="Trebuchet MS"/>
                <a:cs typeface="Trebuchet MS"/>
              </a:rPr>
              <a:t>invasive</a:t>
            </a:r>
            <a:r>
              <a:rPr sz="2200" spc="-45" dirty="0">
                <a:solidFill>
                  <a:srgbClr val="404040"/>
                </a:solidFill>
                <a:latin typeface="Trebuchet MS"/>
                <a:cs typeface="Trebuchet MS"/>
              </a:rPr>
              <a:t> </a:t>
            </a:r>
            <a:r>
              <a:rPr sz="2200" spc="-10" dirty="0">
                <a:solidFill>
                  <a:srgbClr val="404040"/>
                </a:solidFill>
                <a:latin typeface="Trebuchet MS"/>
                <a:cs typeface="Trebuchet MS"/>
              </a:rPr>
              <a:t>disease</a:t>
            </a:r>
            <a:endParaRPr sz="2200">
              <a:latin typeface="Trebuchet MS"/>
              <a:cs typeface="Trebuchet MS"/>
            </a:endParaRPr>
          </a:p>
          <a:p>
            <a:pPr marL="469900">
              <a:lnSpc>
                <a:spcPts val="2245"/>
              </a:lnSpc>
              <a:spcBef>
                <a:spcPts val="195"/>
              </a:spcBef>
            </a:pPr>
            <a:r>
              <a:rPr sz="1750" spc="150" dirty="0">
                <a:solidFill>
                  <a:srgbClr val="EB3C9F"/>
                </a:solidFill>
                <a:latin typeface="Lucida Sans Unicode"/>
                <a:cs typeface="Lucida Sans Unicode"/>
              </a:rPr>
              <a:t>▶</a:t>
            </a:r>
            <a:r>
              <a:rPr sz="1750" spc="120" dirty="0">
                <a:solidFill>
                  <a:srgbClr val="EB3C9F"/>
                </a:solidFill>
                <a:latin typeface="Lucida Sans Unicode"/>
                <a:cs typeface="Lucida Sans Unicode"/>
              </a:rPr>
              <a:t> </a:t>
            </a:r>
            <a:r>
              <a:rPr sz="2200" dirty="0">
                <a:solidFill>
                  <a:srgbClr val="404040"/>
                </a:solidFill>
                <a:latin typeface="Trebuchet MS"/>
                <a:cs typeface="Trebuchet MS"/>
              </a:rPr>
              <a:t>Uncontrolled</a:t>
            </a:r>
            <a:r>
              <a:rPr sz="2200" spc="-75" dirty="0">
                <a:solidFill>
                  <a:srgbClr val="404040"/>
                </a:solidFill>
                <a:latin typeface="Trebuchet MS"/>
                <a:cs typeface="Trebuchet MS"/>
              </a:rPr>
              <a:t> </a:t>
            </a:r>
            <a:r>
              <a:rPr sz="2200" dirty="0">
                <a:solidFill>
                  <a:srgbClr val="404040"/>
                </a:solidFill>
                <a:latin typeface="Trebuchet MS"/>
                <a:cs typeface="Trebuchet MS"/>
              </a:rPr>
              <a:t>infection</a:t>
            </a:r>
            <a:r>
              <a:rPr sz="2200" spc="-35" dirty="0">
                <a:solidFill>
                  <a:srgbClr val="404040"/>
                </a:solidFill>
                <a:latin typeface="Trebuchet MS"/>
                <a:cs typeface="Trebuchet MS"/>
              </a:rPr>
              <a:t> </a:t>
            </a:r>
            <a:r>
              <a:rPr sz="2200" dirty="0">
                <a:solidFill>
                  <a:srgbClr val="404040"/>
                </a:solidFill>
                <a:latin typeface="Trebuchet MS"/>
                <a:cs typeface="Trebuchet MS"/>
              </a:rPr>
              <a:t>despite</a:t>
            </a:r>
            <a:r>
              <a:rPr sz="2200" spc="-30" dirty="0">
                <a:solidFill>
                  <a:srgbClr val="404040"/>
                </a:solidFill>
                <a:latin typeface="Trebuchet MS"/>
                <a:cs typeface="Trebuchet MS"/>
              </a:rPr>
              <a:t> </a:t>
            </a:r>
            <a:r>
              <a:rPr sz="2200" dirty="0">
                <a:solidFill>
                  <a:srgbClr val="404040"/>
                </a:solidFill>
                <a:latin typeface="Trebuchet MS"/>
                <a:cs typeface="Trebuchet MS"/>
              </a:rPr>
              <a:t>maximal</a:t>
            </a:r>
            <a:r>
              <a:rPr sz="2200" spc="-55" dirty="0">
                <a:solidFill>
                  <a:srgbClr val="404040"/>
                </a:solidFill>
                <a:latin typeface="Trebuchet MS"/>
                <a:cs typeface="Trebuchet MS"/>
              </a:rPr>
              <a:t> </a:t>
            </a:r>
            <a:r>
              <a:rPr sz="2200" spc="-10" dirty="0">
                <a:solidFill>
                  <a:srgbClr val="404040"/>
                </a:solidFill>
                <a:latin typeface="Trebuchet MS"/>
                <a:cs typeface="Trebuchet MS"/>
              </a:rPr>
              <a:t>antimicrobial</a:t>
            </a:r>
            <a:endParaRPr sz="2200">
              <a:latin typeface="Trebuchet MS"/>
              <a:cs typeface="Trebuchet MS"/>
            </a:endParaRPr>
          </a:p>
          <a:p>
            <a:pPr marL="756285">
              <a:lnSpc>
                <a:spcPts val="2245"/>
              </a:lnSpc>
            </a:pPr>
            <a:r>
              <a:rPr sz="2200" spc="-10" dirty="0">
                <a:solidFill>
                  <a:srgbClr val="404040"/>
                </a:solidFill>
                <a:latin typeface="Trebuchet MS"/>
                <a:cs typeface="Trebuchet MS"/>
              </a:rPr>
              <a:t>therapy</a:t>
            </a:r>
            <a:endParaRPr sz="2200">
              <a:latin typeface="Trebuchet MS"/>
              <a:cs typeface="Trebuchet MS"/>
            </a:endParaRPr>
          </a:p>
          <a:p>
            <a:pPr marL="927100">
              <a:lnSpc>
                <a:spcPct val="100000"/>
              </a:lnSpc>
              <a:spcBef>
                <a:spcPts val="540"/>
              </a:spcBef>
            </a:pPr>
            <a:r>
              <a:rPr sz="1000" spc="100" dirty="0">
                <a:solidFill>
                  <a:srgbClr val="EB3C9F"/>
                </a:solidFill>
                <a:latin typeface="Lucida Sans Unicode"/>
                <a:cs typeface="Lucida Sans Unicode"/>
              </a:rPr>
              <a:t>▶</a:t>
            </a:r>
            <a:r>
              <a:rPr sz="1000" spc="450" dirty="0">
                <a:solidFill>
                  <a:srgbClr val="EB3C9F"/>
                </a:solidFill>
                <a:latin typeface="Lucida Sans Unicode"/>
                <a:cs typeface="Lucida Sans Unicode"/>
              </a:rPr>
              <a:t> </a:t>
            </a:r>
            <a:r>
              <a:rPr sz="1300" i="1" dirty="0">
                <a:solidFill>
                  <a:srgbClr val="404040"/>
                </a:solidFill>
                <a:latin typeface="Trebuchet MS"/>
                <a:cs typeface="Trebuchet MS"/>
              </a:rPr>
              <a:t>Pseudomonas</a:t>
            </a:r>
            <a:r>
              <a:rPr sz="1300" i="1" spc="-15" dirty="0">
                <a:solidFill>
                  <a:srgbClr val="404040"/>
                </a:solidFill>
                <a:latin typeface="Trebuchet MS"/>
                <a:cs typeface="Trebuchet MS"/>
              </a:rPr>
              <a:t> </a:t>
            </a:r>
            <a:r>
              <a:rPr sz="1300" i="1" dirty="0">
                <a:solidFill>
                  <a:srgbClr val="404040"/>
                </a:solidFill>
                <a:latin typeface="Trebuchet MS"/>
                <a:cs typeface="Trebuchet MS"/>
              </a:rPr>
              <a:t>aeruginosa</a:t>
            </a:r>
            <a:r>
              <a:rPr sz="1300" dirty="0">
                <a:solidFill>
                  <a:srgbClr val="404040"/>
                </a:solidFill>
                <a:latin typeface="Trebuchet MS"/>
                <a:cs typeface="Trebuchet MS"/>
              </a:rPr>
              <a:t>,</a:t>
            </a:r>
            <a:r>
              <a:rPr sz="1300" spc="-35" dirty="0">
                <a:solidFill>
                  <a:srgbClr val="404040"/>
                </a:solidFill>
                <a:latin typeface="Trebuchet MS"/>
                <a:cs typeface="Trebuchet MS"/>
              </a:rPr>
              <a:t> </a:t>
            </a:r>
            <a:r>
              <a:rPr sz="1300" i="1" dirty="0">
                <a:solidFill>
                  <a:srgbClr val="404040"/>
                </a:solidFill>
                <a:latin typeface="Trebuchet MS"/>
                <a:cs typeface="Trebuchet MS"/>
              </a:rPr>
              <a:t>Brucella</a:t>
            </a:r>
            <a:r>
              <a:rPr sz="1300" i="1" spc="-20" dirty="0">
                <a:solidFill>
                  <a:srgbClr val="404040"/>
                </a:solidFill>
                <a:latin typeface="Trebuchet MS"/>
                <a:cs typeface="Trebuchet MS"/>
              </a:rPr>
              <a:t> </a:t>
            </a:r>
            <a:r>
              <a:rPr sz="1300" dirty="0">
                <a:solidFill>
                  <a:srgbClr val="404040"/>
                </a:solidFill>
                <a:latin typeface="Trebuchet MS"/>
                <a:cs typeface="Trebuchet MS"/>
              </a:rPr>
              <a:t>species</a:t>
            </a:r>
            <a:r>
              <a:rPr sz="1300" i="1" dirty="0">
                <a:solidFill>
                  <a:srgbClr val="404040"/>
                </a:solidFill>
                <a:latin typeface="Trebuchet MS"/>
                <a:cs typeface="Trebuchet MS"/>
              </a:rPr>
              <a:t>,</a:t>
            </a:r>
            <a:r>
              <a:rPr sz="1300" i="1" spc="-35" dirty="0">
                <a:solidFill>
                  <a:srgbClr val="404040"/>
                </a:solidFill>
                <a:latin typeface="Trebuchet MS"/>
                <a:cs typeface="Trebuchet MS"/>
              </a:rPr>
              <a:t> </a:t>
            </a:r>
            <a:r>
              <a:rPr sz="1300" i="1" dirty="0">
                <a:solidFill>
                  <a:srgbClr val="404040"/>
                </a:solidFill>
                <a:latin typeface="Trebuchet MS"/>
                <a:cs typeface="Trebuchet MS"/>
              </a:rPr>
              <a:t>Coxiella</a:t>
            </a:r>
            <a:r>
              <a:rPr sz="1300" i="1" spc="-25" dirty="0">
                <a:solidFill>
                  <a:srgbClr val="404040"/>
                </a:solidFill>
                <a:latin typeface="Trebuchet MS"/>
                <a:cs typeface="Trebuchet MS"/>
              </a:rPr>
              <a:t> </a:t>
            </a:r>
            <a:r>
              <a:rPr sz="1300" i="1" dirty="0">
                <a:solidFill>
                  <a:srgbClr val="404040"/>
                </a:solidFill>
                <a:latin typeface="Trebuchet MS"/>
                <a:cs typeface="Trebuchet MS"/>
              </a:rPr>
              <a:t>burnetti,</a:t>
            </a:r>
            <a:r>
              <a:rPr sz="1300" i="1" spc="-55" dirty="0">
                <a:solidFill>
                  <a:srgbClr val="404040"/>
                </a:solidFill>
                <a:latin typeface="Trebuchet MS"/>
                <a:cs typeface="Trebuchet MS"/>
              </a:rPr>
              <a:t> </a:t>
            </a:r>
            <a:r>
              <a:rPr sz="1300" i="1" dirty="0">
                <a:solidFill>
                  <a:srgbClr val="404040"/>
                </a:solidFill>
                <a:latin typeface="Trebuchet MS"/>
                <a:cs typeface="Trebuchet MS"/>
              </a:rPr>
              <a:t>Candida</a:t>
            </a:r>
            <a:r>
              <a:rPr sz="1300" i="1" spc="-45" dirty="0">
                <a:solidFill>
                  <a:srgbClr val="404040"/>
                </a:solidFill>
                <a:latin typeface="Trebuchet MS"/>
                <a:cs typeface="Trebuchet MS"/>
              </a:rPr>
              <a:t> </a:t>
            </a:r>
            <a:r>
              <a:rPr sz="1300" dirty="0">
                <a:solidFill>
                  <a:srgbClr val="404040"/>
                </a:solidFill>
                <a:latin typeface="Trebuchet MS"/>
                <a:cs typeface="Trebuchet MS"/>
              </a:rPr>
              <a:t>and</a:t>
            </a:r>
            <a:r>
              <a:rPr sz="1300" spc="-40" dirty="0">
                <a:solidFill>
                  <a:srgbClr val="404040"/>
                </a:solidFill>
                <a:latin typeface="Trebuchet MS"/>
                <a:cs typeface="Trebuchet MS"/>
              </a:rPr>
              <a:t> </a:t>
            </a:r>
            <a:r>
              <a:rPr sz="1300" spc="-10" dirty="0">
                <a:solidFill>
                  <a:srgbClr val="404040"/>
                </a:solidFill>
                <a:latin typeface="Trebuchet MS"/>
                <a:cs typeface="Trebuchet MS"/>
              </a:rPr>
              <a:t>fungi</a:t>
            </a:r>
            <a:endParaRPr sz="1300">
              <a:latin typeface="Trebuchet MS"/>
              <a:cs typeface="Trebuchet MS"/>
            </a:endParaRPr>
          </a:p>
          <a:p>
            <a:pPr marL="469900">
              <a:lnSpc>
                <a:spcPts val="2245"/>
              </a:lnSpc>
              <a:spcBef>
                <a:spcPts val="200"/>
              </a:spcBef>
            </a:pPr>
            <a:r>
              <a:rPr sz="1750" spc="150" dirty="0">
                <a:solidFill>
                  <a:srgbClr val="EB3C9F"/>
                </a:solidFill>
                <a:latin typeface="Lucida Sans Unicode"/>
                <a:cs typeface="Lucida Sans Unicode"/>
              </a:rPr>
              <a:t>▶</a:t>
            </a:r>
            <a:r>
              <a:rPr sz="1750" spc="110" dirty="0">
                <a:solidFill>
                  <a:srgbClr val="EB3C9F"/>
                </a:solidFill>
                <a:latin typeface="Lucida Sans Unicode"/>
                <a:cs typeface="Lucida Sans Unicode"/>
              </a:rPr>
              <a:t> </a:t>
            </a:r>
            <a:r>
              <a:rPr sz="2200" dirty="0">
                <a:solidFill>
                  <a:srgbClr val="404040"/>
                </a:solidFill>
                <a:latin typeface="Trebuchet MS"/>
                <a:cs typeface="Trebuchet MS"/>
              </a:rPr>
              <a:t>Presence</a:t>
            </a:r>
            <a:r>
              <a:rPr sz="2200" spc="-85" dirty="0">
                <a:solidFill>
                  <a:srgbClr val="404040"/>
                </a:solidFill>
                <a:latin typeface="Trebuchet MS"/>
                <a:cs typeface="Trebuchet MS"/>
              </a:rPr>
              <a:t> </a:t>
            </a:r>
            <a:r>
              <a:rPr sz="2200" dirty="0">
                <a:solidFill>
                  <a:srgbClr val="404040"/>
                </a:solidFill>
                <a:latin typeface="Trebuchet MS"/>
                <a:cs typeface="Trebuchet MS"/>
              </a:rPr>
              <a:t>of</a:t>
            </a:r>
            <a:r>
              <a:rPr sz="2200" spc="-55" dirty="0">
                <a:solidFill>
                  <a:srgbClr val="404040"/>
                </a:solidFill>
                <a:latin typeface="Trebuchet MS"/>
                <a:cs typeface="Trebuchet MS"/>
              </a:rPr>
              <a:t> </a:t>
            </a:r>
            <a:r>
              <a:rPr sz="2200" dirty="0">
                <a:solidFill>
                  <a:srgbClr val="404040"/>
                </a:solidFill>
                <a:latin typeface="Trebuchet MS"/>
                <a:cs typeface="Trebuchet MS"/>
              </a:rPr>
              <a:t>prosthetic</a:t>
            </a:r>
            <a:r>
              <a:rPr sz="2200" spc="-30" dirty="0">
                <a:solidFill>
                  <a:srgbClr val="404040"/>
                </a:solidFill>
                <a:latin typeface="Trebuchet MS"/>
                <a:cs typeface="Trebuchet MS"/>
              </a:rPr>
              <a:t> </a:t>
            </a:r>
            <a:r>
              <a:rPr sz="2200" dirty="0">
                <a:solidFill>
                  <a:srgbClr val="404040"/>
                </a:solidFill>
                <a:latin typeface="Trebuchet MS"/>
                <a:cs typeface="Trebuchet MS"/>
              </a:rPr>
              <a:t>valve</a:t>
            </a:r>
            <a:r>
              <a:rPr sz="2200" spc="-60" dirty="0">
                <a:solidFill>
                  <a:srgbClr val="404040"/>
                </a:solidFill>
                <a:latin typeface="Trebuchet MS"/>
                <a:cs typeface="Trebuchet MS"/>
              </a:rPr>
              <a:t> </a:t>
            </a:r>
            <a:r>
              <a:rPr sz="2200" dirty="0">
                <a:solidFill>
                  <a:srgbClr val="404040"/>
                </a:solidFill>
                <a:latin typeface="Trebuchet MS"/>
                <a:cs typeface="Trebuchet MS"/>
              </a:rPr>
              <a:t>endocarditis</a:t>
            </a:r>
            <a:r>
              <a:rPr sz="2200" spc="-65" dirty="0">
                <a:solidFill>
                  <a:srgbClr val="404040"/>
                </a:solidFill>
                <a:latin typeface="Trebuchet MS"/>
                <a:cs typeface="Trebuchet MS"/>
              </a:rPr>
              <a:t> </a:t>
            </a:r>
            <a:r>
              <a:rPr sz="2200" dirty="0">
                <a:solidFill>
                  <a:srgbClr val="404040"/>
                </a:solidFill>
                <a:latin typeface="Trebuchet MS"/>
                <a:cs typeface="Trebuchet MS"/>
              </a:rPr>
              <a:t>unless</a:t>
            </a:r>
            <a:r>
              <a:rPr sz="2200" spc="-60" dirty="0">
                <a:solidFill>
                  <a:srgbClr val="404040"/>
                </a:solidFill>
                <a:latin typeface="Trebuchet MS"/>
                <a:cs typeface="Trebuchet MS"/>
              </a:rPr>
              <a:t> </a:t>
            </a:r>
            <a:r>
              <a:rPr sz="2200" spc="-20" dirty="0">
                <a:solidFill>
                  <a:srgbClr val="404040"/>
                </a:solidFill>
                <a:latin typeface="Trebuchet MS"/>
                <a:cs typeface="Trebuchet MS"/>
              </a:rPr>
              <a:t>late</a:t>
            </a:r>
            <a:endParaRPr sz="2200">
              <a:latin typeface="Trebuchet MS"/>
              <a:cs typeface="Trebuchet MS"/>
            </a:endParaRPr>
          </a:p>
          <a:p>
            <a:pPr marL="756285">
              <a:lnSpc>
                <a:spcPts val="2245"/>
              </a:lnSpc>
            </a:pPr>
            <a:r>
              <a:rPr sz="2200" spc="-10" dirty="0">
                <a:solidFill>
                  <a:srgbClr val="404040"/>
                </a:solidFill>
                <a:latin typeface="Trebuchet MS"/>
                <a:cs typeface="Trebuchet MS"/>
              </a:rPr>
              <a:t>infection</a:t>
            </a:r>
            <a:endParaRPr sz="2200">
              <a:latin typeface="Trebuchet MS"/>
              <a:cs typeface="Trebuchet MS"/>
            </a:endParaRPr>
          </a:p>
          <a:p>
            <a:pPr marL="469900">
              <a:lnSpc>
                <a:spcPct val="100000"/>
              </a:lnSpc>
              <a:spcBef>
                <a:spcPts val="219"/>
              </a:spcBef>
            </a:pPr>
            <a:r>
              <a:rPr sz="1750" spc="150" dirty="0">
                <a:solidFill>
                  <a:srgbClr val="EB3C9F"/>
                </a:solidFill>
                <a:latin typeface="Lucida Sans Unicode"/>
                <a:cs typeface="Lucida Sans Unicode"/>
              </a:rPr>
              <a:t>▶ </a:t>
            </a:r>
            <a:r>
              <a:rPr sz="2200" dirty="0">
                <a:solidFill>
                  <a:srgbClr val="404040"/>
                </a:solidFill>
                <a:latin typeface="Trebuchet MS"/>
                <a:cs typeface="Trebuchet MS"/>
              </a:rPr>
              <a:t>Large</a:t>
            </a:r>
            <a:r>
              <a:rPr sz="2200" spc="-50" dirty="0">
                <a:solidFill>
                  <a:srgbClr val="404040"/>
                </a:solidFill>
                <a:latin typeface="Trebuchet MS"/>
                <a:cs typeface="Trebuchet MS"/>
              </a:rPr>
              <a:t> </a:t>
            </a:r>
            <a:r>
              <a:rPr sz="2200" spc="-10" dirty="0">
                <a:solidFill>
                  <a:srgbClr val="404040"/>
                </a:solidFill>
                <a:latin typeface="Trebuchet MS"/>
                <a:cs typeface="Trebuchet MS"/>
              </a:rPr>
              <a:t>vegetation</a:t>
            </a:r>
            <a:endParaRPr sz="2200">
              <a:latin typeface="Trebuchet MS"/>
              <a:cs typeface="Trebuchet MS"/>
            </a:endParaRPr>
          </a:p>
          <a:p>
            <a:pPr marL="469900">
              <a:lnSpc>
                <a:spcPct val="100000"/>
              </a:lnSpc>
              <a:spcBef>
                <a:spcPts val="215"/>
              </a:spcBef>
            </a:pPr>
            <a:r>
              <a:rPr sz="1750" spc="150" dirty="0">
                <a:solidFill>
                  <a:srgbClr val="EB3C9F"/>
                </a:solidFill>
                <a:latin typeface="Lucida Sans Unicode"/>
                <a:cs typeface="Lucida Sans Unicode"/>
              </a:rPr>
              <a:t>▶</a:t>
            </a:r>
            <a:r>
              <a:rPr sz="1750" spc="145" dirty="0">
                <a:solidFill>
                  <a:srgbClr val="EB3C9F"/>
                </a:solidFill>
                <a:latin typeface="Lucida Sans Unicode"/>
                <a:cs typeface="Lucida Sans Unicode"/>
              </a:rPr>
              <a:t> </a:t>
            </a:r>
            <a:r>
              <a:rPr sz="2200" dirty="0">
                <a:solidFill>
                  <a:srgbClr val="404040"/>
                </a:solidFill>
                <a:latin typeface="Trebuchet MS"/>
                <a:cs typeface="Trebuchet MS"/>
              </a:rPr>
              <a:t>Major</a:t>
            </a:r>
            <a:r>
              <a:rPr sz="2200" spc="-25" dirty="0">
                <a:solidFill>
                  <a:srgbClr val="404040"/>
                </a:solidFill>
                <a:latin typeface="Trebuchet MS"/>
                <a:cs typeface="Trebuchet MS"/>
              </a:rPr>
              <a:t> </a:t>
            </a:r>
            <a:r>
              <a:rPr sz="2200" spc="-10" dirty="0">
                <a:solidFill>
                  <a:srgbClr val="404040"/>
                </a:solidFill>
                <a:latin typeface="Trebuchet MS"/>
                <a:cs typeface="Trebuchet MS"/>
              </a:rPr>
              <a:t>embolus</a:t>
            </a:r>
            <a:endParaRPr sz="2200">
              <a:latin typeface="Trebuchet MS"/>
              <a:cs typeface="Trebuchet MS"/>
            </a:endParaRPr>
          </a:p>
          <a:p>
            <a:pPr marL="469900">
              <a:lnSpc>
                <a:spcPct val="100000"/>
              </a:lnSpc>
              <a:spcBef>
                <a:spcPts val="195"/>
              </a:spcBef>
            </a:pPr>
            <a:r>
              <a:rPr sz="1750" spc="150" dirty="0">
                <a:solidFill>
                  <a:srgbClr val="EB3C9F"/>
                </a:solidFill>
                <a:latin typeface="Lucida Sans Unicode"/>
                <a:cs typeface="Lucida Sans Unicode"/>
              </a:rPr>
              <a:t>▶</a:t>
            </a:r>
            <a:r>
              <a:rPr sz="1750" spc="140" dirty="0">
                <a:solidFill>
                  <a:srgbClr val="EB3C9F"/>
                </a:solidFill>
                <a:latin typeface="Lucida Sans Unicode"/>
                <a:cs typeface="Lucida Sans Unicode"/>
              </a:rPr>
              <a:t> </a:t>
            </a:r>
            <a:r>
              <a:rPr sz="2200" dirty="0">
                <a:solidFill>
                  <a:srgbClr val="404040"/>
                </a:solidFill>
                <a:latin typeface="Trebuchet MS"/>
                <a:cs typeface="Trebuchet MS"/>
              </a:rPr>
              <a:t>Heart</a:t>
            </a:r>
            <a:r>
              <a:rPr sz="2200" spc="-35" dirty="0">
                <a:solidFill>
                  <a:srgbClr val="404040"/>
                </a:solidFill>
                <a:latin typeface="Trebuchet MS"/>
                <a:cs typeface="Trebuchet MS"/>
              </a:rPr>
              <a:t> </a:t>
            </a:r>
            <a:r>
              <a:rPr sz="2200" spc="-10" dirty="0">
                <a:solidFill>
                  <a:srgbClr val="404040"/>
                </a:solidFill>
                <a:latin typeface="Trebuchet MS"/>
                <a:cs typeface="Trebuchet MS"/>
              </a:rPr>
              <a:t>block</a:t>
            </a:r>
            <a:endParaRPr sz="2200">
              <a:latin typeface="Trebuchet MS"/>
              <a:cs typeface="Trebuchet MS"/>
            </a:endParaRPr>
          </a:p>
        </p:txBody>
      </p:sp>
      <p:sp>
        <p:nvSpPr>
          <p:cNvPr id="4" name="object 4"/>
          <p:cNvSpPr txBox="1"/>
          <p:nvPr/>
        </p:nvSpPr>
        <p:spPr>
          <a:xfrm>
            <a:off x="76200" y="43819"/>
            <a:ext cx="1006475" cy="300355"/>
          </a:xfrm>
          <a:prstGeom prst="rect">
            <a:avLst/>
          </a:prstGeom>
        </p:spPr>
        <p:txBody>
          <a:bodyPr vert="horz" wrap="square" lIns="0" tIns="12700" rIns="0" bIns="0" rtlCol="0">
            <a:spAutoFit/>
          </a:bodyPr>
          <a:lstStyle/>
          <a:p>
            <a:pPr marL="12700">
              <a:lnSpc>
                <a:spcPct val="100000"/>
              </a:lnSpc>
              <a:spcBef>
                <a:spcPts val="100"/>
              </a:spcBef>
            </a:pPr>
            <a:r>
              <a:rPr lang="en-US" dirty="0" err="1" smtClean="0">
                <a:latin typeface="Times New Roman"/>
                <a:cs typeface="Times New Roman"/>
              </a:rPr>
              <a:t>Verticle</a:t>
            </a:r>
            <a:endParaRPr sz="1800" dirty="0">
              <a:latin typeface="Times New Roman"/>
              <a:cs typeface="Times New Roman"/>
            </a:endParaRPr>
          </a:p>
        </p:txBody>
      </p:sp>
      <p:sp>
        <p:nvSpPr>
          <p:cNvPr id="5" name="object 5"/>
          <p:cNvSpPr txBox="1"/>
          <p:nvPr/>
        </p:nvSpPr>
        <p:spPr>
          <a:xfrm>
            <a:off x="6705600" y="43819"/>
            <a:ext cx="1408943" cy="289823"/>
          </a:xfrm>
          <a:prstGeom prst="rect">
            <a:avLst/>
          </a:prstGeom>
        </p:spPr>
        <p:txBody>
          <a:bodyPr vert="horz" wrap="square" lIns="0" tIns="12700" rIns="0" bIns="0" rtlCol="0">
            <a:spAutoFit/>
          </a:bodyPr>
          <a:lstStyle/>
          <a:p>
            <a:pPr marL="12700">
              <a:lnSpc>
                <a:spcPct val="100000"/>
              </a:lnSpc>
              <a:spcBef>
                <a:spcPts val="100"/>
              </a:spcBef>
            </a:pPr>
            <a:r>
              <a:rPr lang="en-US" sz="1800" dirty="0" smtClean="0">
                <a:latin typeface="Times New Roman"/>
                <a:cs typeface="Times New Roman"/>
              </a:rPr>
              <a:t>pharmacology</a:t>
            </a:r>
            <a:endParaRPr sz="1800" dirty="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644" y="631063"/>
            <a:ext cx="3415029" cy="574040"/>
          </a:xfrm>
          <a:prstGeom prst="rect">
            <a:avLst/>
          </a:prstGeom>
        </p:spPr>
        <p:txBody>
          <a:bodyPr vert="horz" wrap="square" lIns="0" tIns="12700" rIns="0" bIns="0" rtlCol="0">
            <a:spAutoFit/>
          </a:bodyPr>
          <a:lstStyle/>
          <a:p>
            <a:pPr marL="12700">
              <a:lnSpc>
                <a:spcPct val="100000"/>
              </a:lnSpc>
              <a:spcBef>
                <a:spcPts val="100"/>
              </a:spcBef>
            </a:pPr>
            <a:r>
              <a:rPr spc="-140" dirty="0"/>
              <a:t>FAMILY</a:t>
            </a:r>
            <a:r>
              <a:rPr spc="-125" dirty="0"/>
              <a:t> </a:t>
            </a:r>
            <a:r>
              <a:rPr spc="-10" dirty="0"/>
              <a:t>MEDICINE</a:t>
            </a:r>
          </a:p>
        </p:txBody>
      </p:sp>
      <p:sp>
        <p:nvSpPr>
          <p:cNvPr id="3" name="object 3"/>
          <p:cNvSpPr txBox="1"/>
          <p:nvPr/>
        </p:nvSpPr>
        <p:spPr>
          <a:xfrm>
            <a:off x="688644" y="1513078"/>
            <a:ext cx="7593965" cy="4319270"/>
          </a:xfrm>
          <a:prstGeom prst="rect">
            <a:avLst/>
          </a:prstGeom>
        </p:spPr>
        <p:txBody>
          <a:bodyPr vert="horz" wrap="square" lIns="0" tIns="12700" rIns="0" bIns="0" rtlCol="0">
            <a:spAutoFit/>
          </a:bodyPr>
          <a:lstStyle/>
          <a:p>
            <a:pPr marL="356870" marR="5080" indent="-344805">
              <a:lnSpc>
                <a:spcPct val="100000"/>
              </a:lnSpc>
              <a:spcBef>
                <a:spcPts val="100"/>
              </a:spcBef>
              <a:tabLst>
                <a:tab pos="356870"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dirty="0">
                <a:solidFill>
                  <a:srgbClr val="404040"/>
                </a:solidFill>
                <a:latin typeface="Trebuchet MS"/>
                <a:cs typeface="Trebuchet MS"/>
              </a:rPr>
              <a:t>A</a:t>
            </a:r>
            <a:r>
              <a:rPr sz="2400" spc="-150" dirty="0">
                <a:solidFill>
                  <a:srgbClr val="404040"/>
                </a:solidFill>
                <a:latin typeface="Trebuchet MS"/>
                <a:cs typeface="Trebuchet MS"/>
              </a:rPr>
              <a:t> </a:t>
            </a:r>
            <a:r>
              <a:rPr sz="2400" spc="-25" dirty="0">
                <a:solidFill>
                  <a:srgbClr val="404040"/>
                </a:solidFill>
                <a:latin typeface="Trebuchet MS"/>
                <a:cs typeface="Trebuchet MS"/>
              </a:rPr>
              <a:t>65-</a:t>
            </a:r>
            <a:r>
              <a:rPr sz="2400" spc="-10" dirty="0">
                <a:solidFill>
                  <a:srgbClr val="404040"/>
                </a:solidFill>
                <a:latin typeface="Trebuchet MS"/>
                <a:cs typeface="Trebuchet MS"/>
              </a:rPr>
              <a:t>year-</a:t>
            </a:r>
            <a:r>
              <a:rPr sz="2400" dirty="0">
                <a:solidFill>
                  <a:srgbClr val="404040"/>
                </a:solidFill>
                <a:latin typeface="Trebuchet MS"/>
                <a:cs typeface="Trebuchet MS"/>
              </a:rPr>
              <a:t>old</a:t>
            </a:r>
            <a:r>
              <a:rPr sz="2400" spc="-5" dirty="0">
                <a:solidFill>
                  <a:srgbClr val="404040"/>
                </a:solidFill>
                <a:latin typeface="Trebuchet MS"/>
                <a:cs typeface="Trebuchet MS"/>
              </a:rPr>
              <a:t> </a:t>
            </a:r>
            <a:r>
              <a:rPr sz="2400" dirty="0">
                <a:solidFill>
                  <a:srgbClr val="404040"/>
                </a:solidFill>
                <a:latin typeface="Trebuchet MS"/>
                <a:cs typeface="Trebuchet MS"/>
              </a:rPr>
              <a:t>male</a:t>
            </a:r>
            <a:r>
              <a:rPr sz="2400" spc="-20" dirty="0">
                <a:solidFill>
                  <a:srgbClr val="404040"/>
                </a:solidFill>
                <a:latin typeface="Trebuchet MS"/>
                <a:cs typeface="Trebuchet MS"/>
              </a:rPr>
              <a:t> </a:t>
            </a:r>
            <a:r>
              <a:rPr sz="2400" dirty="0">
                <a:solidFill>
                  <a:srgbClr val="404040"/>
                </a:solidFill>
                <a:latin typeface="Trebuchet MS"/>
                <a:cs typeface="Trebuchet MS"/>
              </a:rPr>
              <a:t>with</a:t>
            </a:r>
            <a:r>
              <a:rPr sz="2400" spc="-50" dirty="0">
                <a:solidFill>
                  <a:srgbClr val="404040"/>
                </a:solidFill>
                <a:latin typeface="Trebuchet MS"/>
                <a:cs typeface="Trebuchet MS"/>
              </a:rPr>
              <a:t> </a:t>
            </a:r>
            <a:r>
              <a:rPr sz="2400" dirty="0">
                <a:solidFill>
                  <a:srgbClr val="404040"/>
                </a:solidFill>
                <a:latin typeface="Trebuchet MS"/>
                <a:cs typeface="Trebuchet MS"/>
              </a:rPr>
              <a:t>a</a:t>
            </a:r>
            <a:r>
              <a:rPr sz="2400" spc="-15" dirty="0">
                <a:solidFill>
                  <a:srgbClr val="404040"/>
                </a:solidFill>
                <a:latin typeface="Trebuchet MS"/>
                <a:cs typeface="Trebuchet MS"/>
              </a:rPr>
              <a:t> </a:t>
            </a:r>
            <a:r>
              <a:rPr sz="2400" dirty="0">
                <a:solidFill>
                  <a:srgbClr val="404040"/>
                </a:solidFill>
                <a:latin typeface="Trebuchet MS"/>
                <a:cs typeface="Trebuchet MS"/>
              </a:rPr>
              <a:t>history</a:t>
            </a:r>
            <a:r>
              <a:rPr sz="2400" spc="-30" dirty="0">
                <a:solidFill>
                  <a:srgbClr val="404040"/>
                </a:solidFill>
                <a:latin typeface="Trebuchet MS"/>
                <a:cs typeface="Trebuchet MS"/>
              </a:rPr>
              <a:t> </a:t>
            </a:r>
            <a:r>
              <a:rPr sz="2400" dirty="0">
                <a:solidFill>
                  <a:srgbClr val="404040"/>
                </a:solidFill>
                <a:latin typeface="Trebuchet MS"/>
                <a:cs typeface="Trebuchet MS"/>
              </a:rPr>
              <a:t>of</a:t>
            </a:r>
            <a:r>
              <a:rPr sz="2400" spc="-25" dirty="0">
                <a:solidFill>
                  <a:srgbClr val="404040"/>
                </a:solidFill>
                <a:latin typeface="Trebuchet MS"/>
                <a:cs typeface="Trebuchet MS"/>
              </a:rPr>
              <a:t> </a:t>
            </a:r>
            <a:r>
              <a:rPr sz="2400" dirty="0">
                <a:solidFill>
                  <a:srgbClr val="404040"/>
                </a:solidFill>
                <a:latin typeface="Trebuchet MS"/>
                <a:cs typeface="Trebuchet MS"/>
              </a:rPr>
              <a:t>rheumatic</a:t>
            </a:r>
            <a:r>
              <a:rPr sz="2400" spc="-90" dirty="0">
                <a:solidFill>
                  <a:srgbClr val="404040"/>
                </a:solidFill>
                <a:latin typeface="Trebuchet MS"/>
                <a:cs typeface="Trebuchet MS"/>
              </a:rPr>
              <a:t> </a:t>
            </a:r>
            <a:r>
              <a:rPr sz="2400" spc="-10" dirty="0">
                <a:solidFill>
                  <a:srgbClr val="404040"/>
                </a:solidFill>
                <a:latin typeface="Trebuchet MS"/>
                <a:cs typeface="Trebuchet MS"/>
              </a:rPr>
              <a:t>heart </a:t>
            </a:r>
            <a:r>
              <a:rPr sz="2400" dirty="0">
                <a:solidFill>
                  <a:srgbClr val="404040"/>
                </a:solidFill>
                <a:latin typeface="Trebuchet MS"/>
                <a:cs typeface="Trebuchet MS"/>
              </a:rPr>
              <a:t>disease</a:t>
            </a:r>
            <a:r>
              <a:rPr sz="2400" spc="-50" dirty="0">
                <a:solidFill>
                  <a:srgbClr val="404040"/>
                </a:solidFill>
                <a:latin typeface="Trebuchet MS"/>
                <a:cs typeface="Trebuchet MS"/>
              </a:rPr>
              <a:t> </a:t>
            </a:r>
            <a:r>
              <a:rPr sz="2400" dirty="0">
                <a:solidFill>
                  <a:srgbClr val="404040"/>
                </a:solidFill>
                <a:latin typeface="Trebuchet MS"/>
                <a:cs typeface="Trebuchet MS"/>
              </a:rPr>
              <a:t>presents</a:t>
            </a:r>
            <a:r>
              <a:rPr sz="2400" spc="-70" dirty="0">
                <a:solidFill>
                  <a:srgbClr val="404040"/>
                </a:solidFill>
                <a:latin typeface="Trebuchet MS"/>
                <a:cs typeface="Trebuchet MS"/>
              </a:rPr>
              <a:t> </a:t>
            </a:r>
            <a:r>
              <a:rPr sz="2400" dirty="0">
                <a:solidFill>
                  <a:srgbClr val="404040"/>
                </a:solidFill>
                <a:latin typeface="Trebuchet MS"/>
                <a:cs typeface="Trebuchet MS"/>
              </a:rPr>
              <a:t>with</a:t>
            </a:r>
            <a:r>
              <a:rPr sz="2400" spc="-75" dirty="0">
                <a:solidFill>
                  <a:srgbClr val="404040"/>
                </a:solidFill>
                <a:latin typeface="Trebuchet MS"/>
                <a:cs typeface="Trebuchet MS"/>
              </a:rPr>
              <a:t> </a:t>
            </a:r>
            <a:r>
              <a:rPr sz="2400" spc="-45" dirty="0">
                <a:solidFill>
                  <a:srgbClr val="404040"/>
                </a:solidFill>
                <a:latin typeface="Trebuchet MS"/>
                <a:cs typeface="Trebuchet MS"/>
              </a:rPr>
              <a:t>fever,</a:t>
            </a:r>
            <a:r>
              <a:rPr sz="2400" spc="-55" dirty="0">
                <a:solidFill>
                  <a:srgbClr val="404040"/>
                </a:solidFill>
                <a:latin typeface="Trebuchet MS"/>
                <a:cs typeface="Trebuchet MS"/>
              </a:rPr>
              <a:t> </a:t>
            </a:r>
            <a:r>
              <a:rPr sz="2400" dirty="0">
                <a:solidFill>
                  <a:srgbClr val="404040"/>
                </a:solidFill>
                <a:latin typeface="Trebuchet MS"/>
                <a:cs typeface="Trebuchet MS"/>
              </a:rPr>
              <a:t>chills,</a:t>
            </a:r>
            <a:r>
              <a:rPr sz="2400" spc="-35" dirty="0">
                <a:solidFill>
                  <a:srgbClr val="404040"/>
                </a:solidFill>
                <a:latin typeface="Trebuchet MS"/>
                <a:cs typeface="Trebuchet MS"/>
              </a:rPr>
              <a:t> </a:t>
            </a:r>
            <a:r>
              <a:rPr sz="2400" dirty="0">
                <a:solidFill>
                  <a:srgbClr val="404040"/>
                </a:solidFill>
                <a:latin typeface="Trebuchet MS"/>
                <a:cs typeface="Trebuchet MS"/>
              </a:rPr>
              <a:t>and</a:t>
            </a:r>
            <a:r>
              <a:rPr sz="2400" spc="-75" dirty="0">
                <a:solidFill>
                  <a:srgbClr val="404040"/>
                </a:solidFill>
                <a:latin typeface="Trebuchet MS"/>
                <a:cs typeface="Trebuchet MS"/>
              </a:rPr>
              <a:t> </a:t>
            </a:r>
            <a:r>
              <a:rPr sz="2400" dirty="0">
                <a:solidFill>
                  <a:srgbClr val="404040"/>
                </a:solidFill>
                <a:latin typeface="Trebuchet MS"/>
                <a:cs typeface="Trebuchet MS"/>
              </a:rPr>
              <a:t>a</a:t>
            </a:r>
            <a:r>
              <a:rPr sz="2400" spc="-50" dirty="0">
                <a:solidFill>
                  <a:srgbClr val="404040"/>
                </a:solidFill>
                <a:latin typeface="Trebuchet MS"/>
                <a:cs typeface="Trebuchet MS"/>
              </a:rPr>
              <a:t> </a:t>
            </a:r>
            <a:r>
              <a:rPr sz="2400" dirty="0">
                <a:solidFill>
                  <a:srgbClr val="404040"/>
                </a:solidFill>
                <a:latin typeface="Trebuchet MS"/>
                <a:cs typeface="Trebuchet MS"/>
              </a:rPr>
              <a:t>new</a:t>
            </a:r>
            <a:r>
              <a:rPr sz="2400" spc="-70" dirty="0">
                <a:solidFill>
                  <a:srgbClr val="404040"/>
                </a:solidFill>
                <a:latin typeface="Trebuchet MS"/>
                <a:cs typeface="Trebuchet MS"/>
              </a:rPr>
              <a:t> </a:t>
            </a:r>
            <a:r>
              <a:rPr sz="2400" spc="-10" dirty="0">
                <a:solidFill>
                  <a:srgbClr val="404040"/>
                </a:solidFill>
                <a:latin typeface="Trebuchet MS"/>
                <a:cs typeface="Trebuchet MS"/>
              </a:rPr>
              <a:t>heart </a:t>
            </a:r>
            <a:r>
              <a:rPr sz="2400" spc="-40" dirty="0">
                <a:solidFill>
                  <a:srgbClr val="404040"/>
                </a:solidFill>
                <a:latin typeface="Trebuchet MS"/>
                <a:cs typeface="Trebuchet MS"/>
              </a:rPr>
              <a:t>murmur.</a:t>
            </a:r>
            <a:r>
              <a:rPr sz="2400" spc="-80" dirty="0">
                <a:solidFill>
                  <a:srgbClr val="404040"/>
                </a:solidFill>
                <a:latin typeface="Trebuchet MS"/>
                <a:cs typeface="Trebuchet MS"/>
              </a:rPr>
              <a:t> </a:t>
            </a:r>
            <a:r>
              <a:rPr sz="2400" dirty="0">
                <a:solidFill>
                  <a:srgbClr val="404040"/>
                </a:solidFill>
                <a:latin typeface="Trebuchet MS"/>
                <a:cs typeface="Trebuchet MS"/>
              </a:rPr>
              <a:t>Blood</a:t>
            </a:r>
            <a:r>
              <a:rPr sz="2400" spc="-50" dirty="0">
                <a:solidFill>
                  <a:srgbClr val="404040"/>
                </a:solidFill>
                <a:latin typeface="Trebuchet MS"/>
                <a:cs typeface="Trebuchet MS"/>
              </a:rPr>
              <a:t> </a:t>
            </a:r>
            <a:r>
              <a:rPr sz="2400" dirty="0">
                <a:solidFill>
                  <a:srgbClr val="404040"/>
                </a:solidFill>
                <a:latin typeface="Trebuchet MS"/>
                <a:cs typeface="Trebuchet MS"/>
              </a:rPr>
              <a:t>cultures</a:t>
            </a:r>
            <a:r>
              <a:rPr sz="2400" spc="-90" dirty="0">
                <a:solidFill>
                  <a:srgbClr val="404040"/>
                </a:solidFill>
                <a:latin typeface="Trebuchet MS"/>
                <a:cs typeface="Trebuchet MS"/>
              </a:rPr>
              <a:t> </a:t>
            </a:r>
            <a:r>
              <a:rPr sz="2400" dirty="0">
                <a:solidFill>
                  <a:srgbClr val="404040"/>
                </a:solidFill>
                <a:latin typeface="Trebuchet MS"/>
                <a:cs typeface="Trebuchet MS"/>
              </a:rPr>
              <a:t>are</a:t>
            </a:r>
            <a:r>
              <a:rPr sz="2400" spc="-45" dirty="0">
                <a:solidFill>
                  <a:srgbClr val="404040"/>
                </a:solidFill>
                <a:latin typeface="Trebuchet MS"/>
                <a:cs typeface="Trebuchet MS"/>
              </a:rPr>
              <a:t> </a:t>
            </a:r>
            <a:r>
              <a:rPr sz="2400" dirty="0">
                <a:solidFill>
                  <a:srgbClr val="404040"/>
                </a:solidFill>
                <a:latin typeface="Trebuchet MS"/>
                <a:cs typeface="Trebuchet MS"/>
              </a:rPr>
              <a:t>positive</a:t>
            </a:r>
            <a:r>
              <a:rPr sz="2400" spc="-70" dirty="0">
                <a:solidFill>
                  <a:srgbClr val="404040"/>
                </a:solidFill>
                <a:latin typeface="Trebuchet MS"/>
                <a:cs typeface="Trebuchet MS"/>
              </a:rPr>
              <a:t> </a:t>
            </a:r>
            <a:r>
              <a:rPr sz="2400" spc="-25" dirty="0">
                <a:solidFill>
                  <a:srgbClr val="404040"/>
                </a:solidFill>
                <a:latin typeface="Trebuchet MS"/>
                <a:cs typeface="Trebuchet MS"/>
              </a:rPr>
              <a:t>for </a:t>
            </a:r>
            <a:r>
              <a:rPr sz="2400" dirty="0">
                <a:solidFill>
                  <a:srgbClr val="404040"/>
                </a:solidFill>
                <a:latin typeface="Trebuchet MS"/>
                <a:cs typeface="Trebuchet MS"/>
              </a:rPr>
              <a:t>Streptococcus</a:t>
            </a:r>
            <a:r>
              <a:rPr sz="2400" spc="-70" dirty="0">
                <a:solidFill>
                  <a:srgbClr val="404040"/>
                </a:solidFill>
                <a:latin typeface="Trebuchet MS"/>
                <a:cs typeface="Trebuchet MS"/>
              </a:rPr>
              <a:t> </a:t>
            </a:r>
            <a:r>
              <a:rPr sz="2400" dirty="0">
                <a:solidFill>
                  <a:srgbClr val="404040"/>
                </a:solidFill>
                <a:latin typeface="Trebuchet MS"/>
                <a:cs typeface="Trebuchet MS"/>
              </a:rPr>
              <a:t>viridans.</a:t>
            </a:r>
            <a:r>
              <a:rPr sz="2400" spc="-50" dirty="0">
                <a:solidFill>
                  <a:srgbClr val="404040"/>
                </a:solidFill>
                <a:latin typeface="Trebuchet MS"/>
                <a:cs typeface="Trebuchet MS"/>
              </a:rPr>
              <a:t> </a:t>
            </a:r>
            <a:r>
              <a:rPr sz="2400" dirty="0">
                <a:solidFill>
                  <a:srgbClr val="404040"/>
                </a:solidFill>
                <a:latin typeface="Trebuchet MS"/>
                <a:cs typeface="Trebuchet MS"/>
              </a:rPr>
              <a:t>What</a:t>
            </a:r>
            <a:r>
              <a:rPr sz="2400" spc="-50" dirty="0">
                <a:solidFill>
                  <a:srgbClr val="404040"/>
                </a:solidFill>
                <a:latin typeface="Trebuchet MS"/>
                <a:cs typeface="Trebuchet MS"/>
              </a:rPr>
              <a:t> </a:t>
            </a:r>
            <a:r>
              <a:rPr sz="2400" dirty="0">
                <a:solidFill>
                  <a:srgbClr val="404040"/>
                </a:solidFill>
                <a:latin typeface="Trebuchet MS"/>
                <a:cs typeface="Trebuchet MS"/>
              </a:rPr>
              <a:t>is</a:t>
            </a:r>
            <a:r>
              <a:rPr sz="2400" spc="-25" dirty="0">
                <a:solidFill>
                  <a:srgbClr val="404040"/>
                </a:solidFill>
                <a:latin typeface="Trebuchet MS"/>
                <a:cs typeface="Trebuchet MS"/>
              </a:rPr>
              <a:t> </a:t>
            </a:r>
            <a:r>
              <a:rPr sz="2400" dirty="0">
                <a:solidFill>
                  <a:srgbClr val="404040"/>
                </a:solidFill>
                <a:latin typeface="Trebuchet MS"/>
                <a:cs typeface="Trebuchet MS"/>
              </a:rPr>
              <a:t>the</a:t>
            </a:r>
            <a:r>
              <a:rPr sz="2400" spc="-50" dirty="0">
                <a:solidFill>
                  <a:srgbClr val="404040"/>
                </a:solidFill>
                <a:latin typeface="Trebuchet MS"/>
                <a:cs typeface="Trebuchet MS"/>
              </a:rPr>
              <a:t> </a:t>
            </a:r>
            <a:r>
              <a:rPr sz="2400" dirty="0">
                <a:solidFill>
                  <a:srgbClr val="404040"/>
                </a:solidFill>
                <a:latin typeface="Trebuchet MS"/>
                <a:cs typeface="Trebuchet MS"/>
              </a:rPr>
              <a:t>most</a:t>
            </a:r>
            <a:r>
              <a:rPr sz="2400" spc="-20" dirty="0">
                <a:solidFill>
                  <a:srgbClr val="404040"/>
                </a:solidFill>
                <a:latin typeface="Trebuchet MS"/>
                <a:cs typeface="Trebuchet MS"/>
              </a:rPr>
              <a:t> </a:t>
            </a:r>
            <a:r>
              <a:rPr sz="2400" spc="-10" dirty="0">
                <a:solidFill>
                  <a:srgbClr val="404040"/>
                </a:solidFill>
                <a:latin typeface="Trebuchet MS"/>
                <a:cs typeface="Trebuchet MS"/>
              </a:rPr>
              <a:t>likely diagnosis?</a:t>
            </a:r>
            <a:endParaRPr sz="2400">
              <a:latin typeface="Trebuchet MS"/>
              <a:cs typeface="Trebuchet MS"/>
            </a:endParaRPr>
          </a:p>
          <a:p>
            <a:pPr marL="356870" indent="-344170">
              <a:lnSpc>
                <a:spcPct val="100000"/>
              </a:lnSpc>
              <a:spcBef>
                <a:spcPts val="1015"/>
              </a:spcBef>
              <a:buClr>
                <a:srgbClr val="EB3C9F"/>
              </a:buClr>
              <a:buSzPct val="79166"/>
              <a:buFont typeface="Arial MT"/>
              <a:buChar char="•"/>
              <a:tabLst>
                <a:tab pos="356870" algn="l"/>
              </a:tabLst>
            </a:pPr>
            <a:r>
              <a:rPr sz="2400" dirty="0">
                <a:solidFill>
                  <a:srgbClr val="404040"/>
                </a:solidFill>
                <a:latin typeface="Trebuchet MS"/>
                <a:cs typeface="Trebuchet MS"/>
              </a:rPr>
              <a:t>A.</a:t>
            </a:r>
            <a:r>
              <a:rPr sz="2400" spc="-145" dirty="0">
                <a:solidFill>
                  <a:srgbClr val="404040"/>
                </a:solidFill>
                <a:latin typeface="Trebuchet MS"/>
                <a:cs typeface="Trebuchet MS"/>
              </a:rPr>
              <a:t> </a:t>
            </a:r>
            <a:r>
              <a:rPr sz="2400" dirty="0">
                <a:solidFill>
                  <a:srgbClr val="404040"/>
                </a:solidFill>
                <a:latin typeface="Trebuchet MS"/>
                <a:cs typeface="Trebuchet MS"/>
              </a:rPr>
              <a:t>Acute</a:t>
            </a:r>
            <a:r>
              <a:rPr sz="2400" spc="-65" dirty="0">
                <a:solidFill>
                  <a:srgbClr val="404040"/>
                </a:solidFill>
                <a:latin typeface="Trebuchet MS"/>
                <a:cs typeface="Trebuchet MS"/>
              </a:rPr>
              <a:t> </a:t>
            </a:r>
            <a:r>
              <a:rPr sz="2400" spc="-10" dirty="0">
                <a:solidFill>
                  <a:srgbClr val="404040"/>
                </a:solidFill>
                <a:latin typeface="Trebuchet MS"/>
                <a:cs typeface="Trebuchet MS"/>
              </a:rPr>
              <a:t>pericarditis</a:t>
            </a:r>
            <a:endParaRPr sz="2400">
              <a:latin typeface="Trebuchet MS"/>
              <a:cs typeface="Trebuchet MS"/>
            </a:endParaRPr>
          </a:p>
          <a:p>
            <a:pPr marL="356870" indent="-344170">
              <a:lnSpc>
                <a:spcPct val="100000"/>
              </a:lnSpc>
              <a:spcBef>
                <a:spcPts val="985"/>
              </a:spcBef>
              <a:buClr>
                <a:srgbClr val="EB3C9F"/>
              </a:buClr>
              <a:buSzPct val="79166"/>
              <a:buFont typeface="Arial MT"/>
              <a:buChar char="•"/>
              <a:tabLst>
                <a:tab pos="356870" algn="l"/>
              </a:tabLst>
            </a:pPr>
            <a:r>
              <a:rPr sz="2400" dirty="0">
                <a:solidFill>
                  <a:srgbClr val="404040"/>
                </a:solidFill>
                <a:latin typeface="Trebuchet MS"/>
                <a:cs typeface="Trebuchet MS"/>
              </a:rPr>
              <a:t>B.</a:t>
            </a:r>
            <a:r>
              <a:rPr sz="2400" spc="-50" dirty="0">
                <a:solidFill>
                  <a:srgbClr val="404040"/>
                </a:solidFill>
                <a:latin typeface="Trebuchet MS"/>
                <a:cs typeface="Trebuchet MS"/>
              </a:rPr>
              <a:t> </a:t>
            </a:r>
            <a:r>
              <a:rPr sz="2400" dirty="0">
                <a:solidFill>
                  <a:srgbClr val="404040"/>
                </a:solidFill>
                <a:latin typeface="Trebuchet MS"/>
                <a:cs typeface="Trebuchet MS"/>
              </a:rPr>
              <a:t>Myocardial</a:t>
            </a:r>
            <a:r>
              <a:rPr sz="2400" spc="-75" dirty="0">
                <a:solidFill>
                  <a:srgbClr val="404040"/>
                </a:solidFill>
                <a:latin typeface="Trebuchet MS"/>
                <a:cs typeface="Trebuchet MS"/>
              </a:rPr>
              <a:t> </a:t>
            </a:r>
            <a:r>
              <a:rPr sz="2400" spc="-10" dirty="0">
                <a:solidFill>
                  <a:srgbClr val="404040"/>
                </a:solidFill>
                <a:latin typeface="Trebuchet MS"/>
                <a:cs typeface="Trebuchet MS"/>
              </a:rPr>
              <a:t>infarction</a:t>
            </a:r>
            <a:endParaRPr sz="2400">
              <a:latin typeface="Trebuchet MS"/>
              <a:cs typeface="Trebuchet MS"/>
            </a:endParaRPr>
          </a:p>
          <a:p>
            <a:pPr marL="356870" indent="-344170">
              <a:lnSpc>
                <a:spcPct val="100000"/>
              </a:lnSpc>
              <a:spcBef>
                <a:spcPts val="1010"/>
              </a:spcBef>
              <a:buClr>
                <a:srgbClr val="EB3C9F"/>
              </a:buClr>
              <a:buSzPct val="79166"/>
              <a:buFont typeface="Arial MT"/>
              <a:buChar char="•"/>
              <a:tabLst>
                <a:tab pos="356870" algn="l"/>
              </a:tabLst>
            </a:pPr>
            <a:r>
              <a:rPr sz="2400" dirty="0">
                <a:solidFill>
                  <a:srgbClr val="404040"/>
                </a:solidFill>
                <a:latin typeface="Trebuchet MS"/>
                <a:cs typeface="Trebuchet MS"/>
              </a:rPr>
              <a:t>C.</a:t>
            </a:r>
            <a:r>
              <a:rPr sz="2400" spc="-15" dirty="0">
                <a:solidFill>
                  <a:srgbClr val="404040"/>
                </a:solidFill>
                <a:latin typeface="Trebuchet MS"/>
                <a:cs typeface="Trebuchet MS"/>
              </a:rPr>
              <a:t> </a:t>
            </a:r>
            <a:r>
              <a:rPr sz="2400" b="1" dirty="0">
                <a:solidFill>
                  <a:srgbClr val="404040"/>
                </a:solidFill>
                <a:latin typeface="Trebuchet MS"/>
                <a:cs typeface="Trebuchet MS"/>
              </a:rPr>
              <a:t>Infective</a:t>
            </a:r>
            <a:r>
              <a:rPr sz="2400" b="1" spc="-55" dirty="0">
                <a:solidFill>
                  <a:srgbClr val="404040"/>
                </a:solidFill>
                <a:latin typeface="Trebuchet MS"/>
                <a:cs typeface="Trebuchet MS"/>
              </a:rPr>
              <a:t> </a:t>
            </a:r>
            <a:r>
              <a:rPr sz="2400" b="1" spc="-10" dirty="0">
                <a:solidFill>
                  <a:srgbClr val="404040"/>
                </a:solidFill>
                <a:latin typeface="Trebuchet MS"/>
                <a:cs typeface="Trebuchet MS"/>
              </a:rPr>
              <a:t>endocarditis</a:t>
            </a:r>
            <a:endParaRPr sz="2400">
              <a:latin typeface="Trebuchet MS"/>
              <a:cs typeface="Trebuchet MS"/>
            </a:endParaRPr>
          </a:p>
          <a:p>
            <a:pPr marL="356870" indent="-344170">
              <a:lnSpc>
                <a:spcPct val="100000"/>
              </a:lnSpc>
              <a:spcBef>
                <a:spcPts val="1010"/>
              </a:spcBef>
              <a:buClr>
                <a:srgbClr val="EB3C9F"/>
              </a:buClr>
              <a:buSzPct val="79166"/>
              <a:buFont typeface="Arial MT"/>
              <a:buChar char="•"/>
              <a:tabLst>
                <a:tab pos="356870" algn="l"/>
              </a:tabLst>
            </a:pPr>
            <a:r>
              <a:rPr sz="2400" dirty="0">
                <a:solidFill>
                  <a:srgbClr val="404040"/>
                </a:solidFill>
                <a:latin typeface="Trebuchet MS"/>
                <a:cs typeface="Trebuchet MS"/>
              </a:rPr>
              <a:t>D.</a:t>
            </a:r>
            <a:r>
              <a:rPr sz="2400" spc="-150" dirty="0">
                <a:solidFill>
                  <a:srgbClr val="404040"/>
                </a:solidFill>
                <a:latin typeface="Trebuchet MS"/>
                <a:cs typeface="Trebuchet MS"/>
              </a:rPr>
              <a:t> </a:t>
            </a:r>
            <a:r>
              <a:rPr sz="2400" dirty="0">
                <a:solidFill>
                  <a:srgbClr val="404040"/>
                </a:solidFill>
                <a:latin typeface="Trebuchet MS"/>
                <a:cs typeface="Trebuchet MS"/>
              </a:rPr>
              <a:t>Aortic</a:t>
            </a:r>
            <a:r>
              <a:rPr sz="2400" spc="-40" dirty="0">
                <a:solidFill>
                  <a:srgbClr val="404040"/>
                </a:solidFill>
                <a:latin typeface="Trebuchet MS"/>
                <a:cs typeface="Trebuchet MS"/>
              </a:rPr>
              <a:t> </a:t>
            </a:r>
            <a:r>
              <a:rPr sz="2400" spc="-10" dirty="0">
                <a:solidFill>
                  <a:srgbClr val="404040"/>
                </a:solidFill>
                <a:latin typeface="Trebuchet MS"/>
                <a:cs typeface="Trebuchet MS"/>
              </a:rPr>
              <a:t>dissection</a:t>
            </a:r>
            <a:endParaRPr sz="2400">
              <a:latin typeface="Trebuchet MS"/>
              <a:cs typeface="Trebuchet MS"/>
            </a:endParaRPr>
          </a:p>
          <a:p>
            <a:pPr marL="356870" indent="-344170">
              <a:lnSpc>
                <a:spcPct val="100000"/>
              </a:lnSpc>
              <a:spcBef>
                <a:spcPts val="985"/>
              </a:spcBef>
              <a:buClr>
                <a:srgbClr val="EB3C9F"/>
              </a:buClr>
              <a:buSzPct val="79166"/>
              <a:buFont typeface="Arial MT"/>
              <a:buChar char="•"/>
              <a:tabLst>
                <a:tab pos="356870" algn="l"/>
              </a:tabLst>
            </a:pPr>
            <a:r>
              <a:rPr sz="2400" dirty="0">
                <a:solidFill>
                  <a:srgbClr val="404040"/>
                </a:solidFill>
                <a:latin typeface="Trebuchet MS"/>
                <a:cs typeface="Trebuchet MS"/>
              </a:rPr>
              <a:t>E.</a:t>
            </a:r>
            <a:r>
              <a:rPr sz="2400" spc="-50" dirty="0">
                <a:solidFill>
                  <a:srgbClr val="404040"/>
                </a:solidFill>
                <a:latin typeface="Trebuchet MS"/>
                <a:cs typeface="Trebuchet MS"/>
              </a:rPr>
              <a:t> </a:t>
            </a:r>
            <a:r>
              <a:rPr sz="2400" dirty="0">
                <a:solidFill>
                  <a:srgbClr val="404040"/>
                </a:solidFill>
                <a:latin typeface="Trebuchet MS"/>
                <a:cs typeface="Trebuchet MS"/>
              </a:rPr>
              <a:t>Pulmonary</a:t>
            </a:r>
            <a:r>
              <a:rPr sz="2400" spc="-70" dirty="0">
                <a:solidFill>
                  <a:srgbClr val="404040"/>
                </a:solidFill>
                <a:latin typeface="Trebuchet MS"/>
                <a:cs typeface="Trebuchet MS"/>
              </a:rPr>
              <a:t> </a:t>
            </a:r>
            <a:r>
              <a:rPr sz="2400" spc="-10" dirty="0">
                <a:solidFill>
                  <a:srgbClr val="404040"/>
                </a:solidFill>
                <a:latin typeface="Trebuchet MS"/>
                <a:cs typeface="Trebuchet MS"/>
              </a:rPr>
              <a:t>embolism</a:t>
            </a:r>
            <a:endParaRPr sz="2400">
              <a:latin typeface="Trebuchet MS"/>
              <a:cs typeface="Trebuchet MS"/>
            </a:endParaRPr>
          </a:p>
        </p:txBody>
      </p:sp>
      <p:sp>
        <p:nvSpPr>
          <p:cNvPr id="4" name="object 4"/>
          <p:cNvSpPr txBox="1"/>
          <p:nvPr/>
        </p:nvSpPr>
        <p:spPr>
          <a:xfrm>
            <a:off x="688644" y="172910"/>
            <a:ext cx="4638040" cy="300355"/>
          </a:xfrm>
          <a:prstGeom prst="rect">
            <a:avLst/>
          </a:prstGeom>
        </p:spPr>
        <p:txBody>
          <a:bodyPr vert="horz" wrap="square" lIns="0" tIns="12700" rIns="0" bIns="0" rtlCol="0">
            <a:spAutoFit/>
          </a:bodyPr>
          <a:lstStyle/>
          <a:p>
            <a:pPr marL="12700">
              <a:lnSpc>
                <a:spcPct val="100000"/>
              </a:lnSpc>
              <a:spcBef>
                <a:spcPts val="100"/>
              </a:spcBef>
              <a:tabLst>
                <a:tab pos="3705225" algn="l"/>
              </a:tabLst>
            </a:pPr>
            <a:r>
              <a:rPr sz="1800" spc="-10" dirty="0" smtClean="0">
                <a:latin typeface="Times New Roman"/>
                <a:cs typeface="Times New Roman"/>
              </a:rPr>
              <a:t>Longitudinal</a:t>
            </a:r>
            <a:r>
              <a:rPr lang="en-US" sz="1800" spc="-10" dirty="0" smtClean="0">
                <a:latin typeface="Times New Roman"/>
                <a:cs typeface="Times New Roman"/>
              </a:rPr>
              <a:t>                  </a:t>
            </a:r>
            <a:r>
              <a:rPr sz="1800" dirty="0">
                <a:latin typeface="Times New Roman"/>
                <a:cs typeface="Times New Roman"/>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599" y="609600"/>
            <a:ext cx="6347713" cy="566822"/>
          </a:xfrm>
          <a:prstGeom prst="rect">
            <a:avLst/>
          </a:prstGeom>
        </p:spPr>
        <p:txBody>
          <a:bodyPr vert="horz" wrap="square" lIns="0" tIns="12700" rIns="0" bIns="0" rtlCol="0">
            <a:spAutoFit/>
          </a:bodyPr>
          <a:lstStyle/>
          <a:p>
            <a:pPr marL="622300">
              <a:lnSpc>
                <a:spcPct val="100000"/>
              </a:lnSpc>
              <a:spcBef>
                <a:spcPts val="100"/>
              </a:spcBef>
            </a:pPr>
            <a:r>
              <a:rPr spc="-10" dirty="0" smtClean="0"/>
              <a:t>RESEARCH</a:t>
            </a:r>
            <a:r>
              <a:rPr lang="en-US" spc="-10" dirty="0" smtClean="0"/>
              <a:t> </a:t>
            </a:r>
            <a:endParaRPr spc="-10" dirty="0"/>
          </a:p>
        </p:txBody>
      </p:sp>
      <p:sp>
        <p:nvSpPr>
          <p:cNvPr id="3" name="object 3"/>
          <p:cNvSpPr txBox="1"/>
          <p:nvPr/>
        </p:nvSpPr>
        <p:spPr>
          <a:xfrm>
            <a:off x="1753361" y="2191638"/>
            <a:ext cx="4057015" cy="238125"/>
          </a:xfrm>
          <a:prstGeom prst="rect">
            <a:avLst/>
          </a:prstGeom>
        </p:spPr>
        <p:txBody>
          <a:bodyPr vert="horz" wrap="square" lIns="0" tIns="11430" rIns="0" bIns="0" rtlCol="0">
            <a:spAutoFit/>
          </a:bodyPr>
          <a:lstStyle/>
          <a:p>
            <a:pPr marL="12700">
              <a:lnSpc>
                <a:spcPct val="100000"/>
              </a:lnSpc>
              <a:spcBef>
                <a:spcPts val="90"/>
              </a:spcBef>
            </a:pPr>
            <a:r>
              <a:rPr sz="1400" u="sng" spc="-10" dirty="0">
                <a:solidFill>
                  <a:srgbClr val="006FC0"/>
                </a:solidFill>
                <a:uFill>
                  <a:solidFill>
                    <a:srgbClr val="006FC0"/>
                  </a:solidFill>
                </a:uFill>
                <a:latin typeface="Trebuchet MS"/>
                <a:cs typeface="Trebuchet MS"/>
              </a:rPr>
              <a:t>https://</a:t>
            </a:r>
            <a:r>
              <a:rPr sz="1400" u="sng" spc="-10" dirty="0">
                <a:solidFill>
                  <a:srgbClr val="006FC0"/>
                </a:solidFill>
                <a:uFill>
                  <a:solidFill>
                    <a:srgbClr val="006FC0"/>
                  </a:solidFill>
                </a:uFill>
                <a:latin typeface="Trebuchet MS"/>
                <a:cs typeface="Trebuchet MS"/>
                <a:hlinkClick r:id="rId2"/>
              </a:rPr>
              <a:t>www.ncbi.nlm.nih.gov/books/NBK557641/</a:t>
            </a:r>
            <a:endParaRPr sz="1400">
              <a:latin typeface="Trebuchet MS"/>
              <a:cs typeface="Trebuchet MS"/>
            </a:endParaRPr>
          </a:p>
        </p:txBody>
      </p:sp>
      <p:pic>
        <p:nvPicPr>
          <p:cNvPr id="4" name="object 4"/>
          <p:cNvPicPr/>
          <p:nvPr/>
        </p:nvPicPr>
        <p:blipFill>
          <a:blip r:embed="rId3" cstate="print"/>
          <a:stretch>
            <a:fillRect/>
          </a:stretch>
        </p:blipFill>
        <p:spPr>
          <a:xfrm>
            <a:off x="990600" y="2514600"/>
            <a:ext cx="5967984" cy="4038600"/>
          </a:xfrm>
          <a:prstGeom prst="rect">
            <a:avLst/>
          </a:prstGeom>
        </p:spPr>
      </p:pic>
      <p:sp>
        <p:nvSpPr>
          <p:cNvPr id="5" name="Rectangle 4"/>
          <p:cNvSpPr/>
          <p:nvPr/>
        </p:nvSpPr>
        <p:spPr>
          <a:xfrm>
            <a:off x="152400" y="33966"/>
            <a:ext cx="1418337" cy="369332"/>
          </a:xfrm>
          <a:prstGeom prst="rect">
            <a:avLst/>
          </a:prstGeom>
        </p:spPr>
        <p:txBody>
          <a:bodyPr wrap="none">
            <a:spAutoFit/>
          </a:bodyPr>
          <a:lstStyle/>
          <a:p>
            <a:r>
              <a:rPr lang="en-US" sz="1800" spc="-10" dirty="0" smtClean="0">
                <a:latin typeface="Times New Roman"/>
                <a:cs typeface="Times New Roman"/>
              </a:rPr>
              <a:t> Longitudinal</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22300">
              <a:lnSpc>
                <a:spcPct val="100000"/>
              </a:lnSpc>
              <a:spcBef>
                <a:spcPts val="100"/>
              </a:spcBef>
            </a:pPr>
            <a:r>
              <a:rPr spc="-45" dirty="0"/>
              <a:t>TAKE</a:t>
            </a:r>
            <a:r>
              <a:rPr spc="-110" dirty="0"/>
              <a:t> </a:t>
            </a:r>
            <a:r>
              <a:rPr dirty="0"/>
              <a:t>HOME</a:t>
            </a:r>
            <a:r>
              <a:rPr spc="-120" dirty="0"/>
              <a:t> </a:t>
            </a:r>
            <a:r>
              <a:rPr spc="-10" dirty="0"/>
              <a:t>MESSAGE</a:t>
            </a:r>
          </a:p>
        </p:txBody>
      </p:sp>
      <p:sp>
        <p:nvSpPr>
          <p:cNvPr id="3" name="object 3"/>
          <p:cNvSpPr txBox="1"/>
          <p:nvPr/>
        </p:nvSpPr>
        <p:spPr>
          <a:xfrm>
            <a:off x="688644" y="2185238"/>
            <a:ext cx="6152515" cy="258762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404040"/>
                </a:solidFill>
                <a:latin typeface="Trebuchet MS"/>
                <a:cs typeface="Trebuchet MS"/>
              </a:rPr>
              <a:t>Infective</a:t>
            </a:r>
            <a:r>
              <a:rPr sz="2400" spc="-85" dirty="0">
                <a:solidFill>
                  <a:srgbClr val="404040"/>
                </a:solidFill>
                <a:latin typeface="Trebuchet MS"/>
                <a:cs typeface="Trebuchet MS"/>
              </a:rPr>
              <a:t> </a:t>
            </a:r>
            <a:r>
              <a:rPr sz="2400" dirty="0">
                <a:solidFill>
                  <a:srgbClr val="404040"/>
                </a:solidFill>
                <a:latin typeface="Trebuchet MS"/>
                <a:cs typeface="Trebuchet MS"/>
              </a:rPr>
              <a:t>endocarditis</a:t>
            </a:r>
            <a:r>
              <a:rPr sz="2400" spc="-100" dirty="0">
                <a:solidFill>
                  <a:srgbClr val="404040"/>
                </a:solidFill>
                <a:latin typeface="Trebuchet MS"/>
                <a:cs typeface="Trebuchet MS"/>
              </a:rPr>
              <a:t> </a:t>
            </a:r>
            <a:r>
              <a:rPr sz="2400" dirty="0">
                <a:solidFill>
                  <a:srgbClr val="404040"/>
                </a:solidFill>
                <a:latin typeface="Trebuchet MS"/>
                <a:cs typeface="Trebuchet MS"/>
              </a:rPr>
              <a:t>is</a:t>
            </a:r>
            <a:r>
              <a:rPr sz="2400" spc="-55" dirty="0">
                <a:solidFill>
                  <a:srgbClr val="404040"/>
                </a:solidFill>
                <a:latin typeface="Trebuchet MS"/>
                <a:cs typeface="Trebuchet MS"/>
              </a:rPr>
              <a:t> </a:t>
            </a:r>
            <a:r>
              <a:rPr sz="2400" dirty="0">
                <a:solidFill>
                  <a:srgbClr val="404040"/>
                </a:solidFill>
                <a:latin typeface="Trebuchet MS"/>
                <a:cs typeface="Trebuchet MS"/>
              </a:rPr>
              <a:t>a</a:t>
            </a:r>
            <a:r>
              <a:rPr sz="2400" spc="-40" dirty="0">
                <a:solidFill>
                  <a:srgbClr val="404040"/>
                </a:solidFill>
                <a:latin typeface="Trebuchet MS"/>
                <a:cs typeface="Trebuchet MS"/>
              </a:rPr>
              <a:t> </a:t>
            </a:r>
            <a:r>
              <a:rPr sz="2400" dirty="0">
                <a:solidFill>
                  <a:srgbClr val="404040"/>
                </a:solidFill>
                <a:latin typeface="Trebuchet MS"/>
                <a:cs typeface="Trebuchet MS"/>
              </a:rPr>
              <a:t>serious</a:t>
            </a:r>
            <a:r>
              <a:rPr sz="2400" spc="-50" dirty="0">
                <a:solidFill>
                  <a:srgbClr val="404040"/>
                </a:solidFill>
                <a:latin typeface="Trebuchet MS"/>
                <a:cs typeface="Trebuchet MS"/>
              </a:rPr>
              <a:t> </a:t>
            </a:r>
            <a:r>
              <a:rPr sz="2400" spc="-10" dirty="0">
                <a:solidFill>
                  <a:srgbClr val="404040"/>
                </a:solidFill>
                <a:latin typeface="Trebuchet MS"/>
                <a:cs typeface="Trebuchet MS"/>
              </a:rPr>
              <a:t>heart </a:t>
            </a:r>
            <a:r>
              <a:rPr sz="2400" dirty="0">
                <a:solidFill>
                  <a:srgbClr val="404040"/>
                </a:solidFill>
                <a:latin typeface="Trebuchet MS"/>
                <a:cs typeface="Trebuchet MS"/>
              </a:rPr>
              <a:t>infection.</a:t>
            </a:r>
            <a:r>
              <a:rPr sz="2400" spc="-100" dirty="0">
                <a:solidFill>
                  <a:srgbClr val="404040"/>
                </a:solidFill>
                <a:latin typeface="Trebuchet MS"/>
                <a:cs typeface="Trebuchet MS"/>
              </a:rPr>
              <a:t> </a:t>
            </a:r>
            <a:r>
              <a:rPr sz="2400" dirty="0">
                <a:solidFill>
                  <a:srgbClr val="404040"/>
                </a:solidFill>
                <a:latin typeface="Trebuchet MS"/>
                <a:cs typeface="Trebuchet MS"/>
              </a:rPr>
              <a:t>Bacteria</a:t>
            </a:r>
            <a:r>
              <a:rPr sz="2400" spc="-70" dirty="0">
                <a:solidFill>
                  <a:srgbClr val="404040"/>
                </a:solidFill>
                <a:latin typeface="Trebuchet MS"/>
                <a:cs typeface="Trebuchet MS"/>
              </a:rPr>
              <a:t> </a:t>
            </a:r>
            <a:r>
              <a:rPr sz="2400" dirty="0">
                <a:solidFill>
                  <a:srgbClr val="404040"/>
                </a:solidFill>
                <a:latin typeface="Trebuchet MS"/>
                <a:cs typeface="Trebuchet MS"/>
              </a:rPr>
              <a:t>or</a:t>
            </a:r>
            <a:r>
              <a:rPr sz="2400" spc="-30" dirty="0">
                <a:solidFill>
                  <a:srgbClr val="404040"/>
                </a:solidFill>
                <a:latin typeface="Trebuchet MS"/>
                <a:cs typeface="Trebuchet MS"/>
              </a:rPr>
              <a:t> </a:t>
            </a:r>
            <a:r>
              <a:rPr sz="2400" dirty="0">
                <a:solidFill>
                  <a:srgbClr val="404040"/>
                </a:solidFill>
                <a:latin typeface="Trebuchet MS"/>
                <a:cs typeface="Trebuchet MS"/>
              </a:rPr>
              <a:t>fungi</a:t>
            </a:r>
            <a:r>
              <a:rPr sz="2400" spc="-55" dirty="0">
                <a:solidFill>
                  <a:srgbClr val="404040"/>
                </a:solidFill>
                <a:latin typeface="Trebuchet MS"/>
                <a:cs typeface="Trebuchet MS"/>
              </a:rPr>
              <a:t> </a:t>
            </a:r>
            <a:r>
              <a:rPr sz="2400" dirty="0">
                <a:solidFill>
                  <a:srgbClr val="404040"/>
                </a:solidFill>
                <a:latin typeface="Trebuchet MS"/>
                <a:cs typeface="Trebuchet MS"/>
              </a:rPr>
              <a:t>enter</a:t>
            </a:r>
            <a:r>
              <a:rPr sz="2400" spc="-55" dirty="0">
                <a:solidFill>
                  <a:srgbClr val="404040"/>
                </a:solidFill>
                <a:latin typeface="Trebuchet MS"/>
                <a:cs typeface="Trebuchet MS"/>
              </a:rPr>
              <a:t> </a:t>
            </a:r>
            <a:r>
              <a:rPr sz="2400" spc="-25" dirty="0">
                <a:solidFill>
                  <a:srgbClr val="404040"/>
                </a:solidFill>
                <a:latin typeface="Trebuchet MS"/>
                <a:cs typeface="Trebuchet MS"/>
              </a:rPr>
              <a:t>the </a:t>
            </a:r>
            <a:r>
              <a:rPr sz="2400" dirty="0">
                <a:solidFill>
                  <a:srgbClr val="404040"/>
                </a:solidFill>
                <a:latin typeface="Trebuchet MS"/>
                <a:cs typeface="Trebuchet MS"/>
              </a:rPr>
              <a:t>bloodstream</a:t>
            </a:r>
            <a:r>
              <a:rPr sz="2400" spc="-60" dirty="0">
                <a:solidFill>
                  <a:srgbClr val="404040"/>
                </a:solidFill>
                <a:latin typeface="Trebuchet MS"/>
                <a:cs typeface="Trebuchet MS"/>
              </a:rPr>
              <a:t> </a:t>
            </a:r>
            <a:r>
              <a:rPr sz="2400" dirty="0">
                <a:solidFill>
                  <a:srgbClr val="404040"/>
                </a:solidFill>
                <a:latin typeface="Trebuchet MS"/>
                <a:cs typeface="Trebuchet MS"/>
              </a:rPr>
              <a:t>and</a:t>
            </a:r>
            <a:r>
              <a:rPr sz="2400" spc="-50" dirty="0">
                <a:solidFill>
                  <a:srgbClr val="404040"/>
                </a:solidFill>
                <a:latin typeface="Trebuchet MS"/>
                <a:cs typeface="Trebuchet MS"/>
              </a:rPr>
              <a:t> </a:t>
            </a:r>
            <a:r>
              <a:rPr sz="2400" dirty="0">
                <a:solidFill>
                  <a:srgbClr val="404040"/>
                </a:solidFill>
                <a:latin typeface="Trebuchet MS"/>
                <a:cs typeface="Trebuchet MS"/>
              </a:rPr>
              <a:t>form</a:t>
            </a:r>
            <a:r>
              <a:rPr sz="2400" spc="-30" dirty="0">
                <a:solidFill>
                  <a:srgbClr val="404040"/>
                </a:solidFill>
                <a:latin typeface="Trebuchet MS"/>
                <a:cs typeface="Trebuchet MS"/>
              </a:rPr>
              <a:t> </a:t>
            </a:r>
            <a:r>
              <a:rPr sz="2400" dirty="0">
                <a:solidFill>
                  <a:srgbClr val="404040"/>
                </a:solidFill>
                <a:latin typeface="Trebuchet MS"/>
                <a:cs typeface="Trebuchet MS"/>
              </a:rPr>
              <a:t>vegetations</a:t>
            </a:r>
            <a:r>
              <a:rPr sz="2400" spc="-90" dirty="0">
                <a:solidFill>
                  <a:srgbClr val="404040"/>
                </a:solidFill>
                <a:latin typeface="Trebuchet MS"/>
                <a:cs typeface="Trebuchet MS"/>
              </a:rPr>
              <a:t> </a:t>
            </a:r>
            <a:r>
              <a:rPr sz="2400" dirty="0">
                <a:solidFill>
                  <a:srgbClr val="404040"/>
                </a:solidFill>
                <a:latin typeface="Trebuchet MS"/>
                <a:cs typeface="Trebuchet MS"/>
              </a:rPr>
              <a:t>on</a:t>
            </a:r>
            <a:r>
              <a:rPr sz="2400" spc="-45" dirty="0">
                <a:solidFill>
                  <a:srgbClr val="404040"/>
                </a:solidFill>
                <a:latin typeface="Trebuchet MS"/>
                <a:cs typeface="Trebuchet MS"/>
              </a:rPr>
              <a:t> </a:t>
            </a:r>
            <a:r>
              <a:rPr sz="2400" spc="-10" dirty="0">
                <a:solidFill>
                  <a:srgbClr val="404040"/>
                </a:solidFill>
                <a:latin typeface="Trebuchet MS"/>
                <a:cs typeface="Trebuchet MS"/>
              </a:rPr>
              <a:t>heart </a:t>
            </a:r>
            <a:r>
              <a:rPr sz="2400" dirty="0">
                <a:solidFill>
                  <a:srgbClr val="404040"/>
                </a:solidFill>
                <a:latin typeface="Trebuchet MS"/>
                <a:cs typeface="Trebuchet MS"/>
              </a:rPr>
              <a:t>valves.</a:t>
            </a:r>
            <a:r>
              <a:rPr sz="2400" spc="-55" dirty="0">
                <a:solidFill>
                  <a:srgbClr val="404040"/>
                </a:solidFill>
                <a:latin typeface="Trebuchet MS"/>
                <a:cs typeface="Trebuchet MS"/>
              </a:rPr>
              <a:t> </a:t>
            </a:r>
            <a:r>
              <a:rPr sz="2400" dirty="0">
                <a:solidFill>
                  <a:srgbClr val="404040"/>
                </a:solidFill>
                <a:latin typeface="Trebuchet MS"/>
                <a:cs typeface="Trebuchet MS"/>
              </a:rPr>
              <a:t>Symptoms</a:t>
            </a:r>
            <a:r>
              <a:rPr sz="2400" spc="-95" dirty="0">
                <a:solidFill>
                  <a:srgbClr val="404040"/>
                </a:solidFill>
                <a:latin typeface="Trebuchet MS"/>
                <a:cs typeface="Trebuchet MS"/>
              </a:rPr>
              <a:t> </a:t>
            </a:r>
            <a:r>
              <a:rPr sz="2400" dirty="0">
                <a:solidFill>
                  <a:srgbClr val="404040"/>
                </a:solidFill>
                <a:latin typeface="Trebuchet MS"/>
                <a:cs typeface="Trebuchet MS"/>
              </a:rPr>
              <a:t>include</a:t>
            </a:r>
            <a:r>
              <a:rPr sz="2400" spc="-114" dirty="0">
                <a:solidFill>
                  <a:srgbClr val="404040"/>
                </a:solidFill>
                <a:latin typeface="Trebuchet MS"/>
                <a:cs typeface="Trebuchet MS"/>
              </a:rPr>
              <a:t> </a:t>
            </a:r>
            <a:r>
              <a:rPr sz="2400" spc="-45" dirty="0">
                <a:solidFill>
                  <a:srgbClr val="404040"/>
                </a:solidFill>
                <a:latin typeface="Trebuchet MS"/>
                <a:cs typeface="Trebuchet MS"/>
              </a:rPr>
              <a:t>fever,</a:t>
            </a:r>
            <a:r>
              <a:rPr sz="2400" spc="-80" dirty="0">
                <a:solidFill>
                  <a:srgbClr val="404040"/>
                </a:solidFill>
                <a:latin typeface="Trebuchet MS"/>
                <a:cs typeface="Trebuchet MS"/>
              </a:rPr>
              <a:t> </a:t>
            </a:r>
            <a:r>
              <a:rPr sz="2400" dirty="0">
                <a:solidFill>
                  <a:srgbClr val="404040"/>
                </a:solidFill>
                <a:latin typeface="Trebuchet MS"/>
                <a:cs typeface="Trebuchet MS"/>
              </a:rPr>
              <a:t>chills,</a:t>
            </a:r>
            <a:r>
              <a:rPr sz="2400" spc="-55" dirty="0">
                <a:solidFill>
                  <a:srgbClr val="404040"/>
                </a:solidFill>
                <a:latin typeface="Trebuchet MS"/>
                <a:cs typeface="Trebuchet MS"/>
              </a:rPr>
              <a:t> </a:t>
            </a:r>
            <a:r>
              <a:rPr sz="2400" spc="-10" dirty="0">
                <a:solidFill>
                  <a:srgbClr val="404040"/>
                </a:solidFill>
                <a:latin typeface="Trebuchet MS"/>
                <a:cs typeface="Trebuchet MS"/>
              </a:rPr>
              <a:t>heart </a:t>
            </a:r>
            <a:r>
              <a:rPr sz="2400" spc="-50" dirty="0">
                <a:solidFill>
                  <a:srgbClr val="404040"/>
                </a:solidFill>
                <a:latin typeface="Trebuchet MS"/>
                <a:cs typeface="Trebuchet MS"/>
              </a:rPr>
              <a:t>murmur,</a:t>
            </a:r>
            <a:r>
              <a:rPr sz="2400" spc="-70" dirty="0">
                <a:solidFill>
                  <a:srgbClr val="404040"/>
                </a:solidFill>
                <a:latin typeface="Trebuchet MS"/>
                <a:cs typeface="Trebuchet MS"/>
              </a:rPr>
              <a:t> </a:t>
            </a:r>
            <a:r>
              <a:rPr sz="2400" dirty="0">
                <a:solidFill>
                  <a:srgbClr val="404040"/>
                </a:solidFill>
                <a:latin typeface="Trebuchet MS"/>
                <a:cs typeface="Trebuchet MS"/>
              </a:rPr>
              <a:t>and</a:t>
            </a:r>
            <a:r>
              <a:rPr sz="2400" spc="-65" dirty="0">
                <a:solidFill>
                  <a:srgbClr val="404040"/>
                </a:solidFill>
                <a:latin typeface="Trebuchet MS"/>
                <a:cs typeface="Trebuchet MS"/>
              </a:rPr>
              <a:t> </a:t>
            </a:r>
            <a:r>
              <a:rPr sz="2400" dirty="0">
                <a:solidFill>
                  <a:srgbClr val="404040"/>
                </a:solidFill>
                <a:latin typeface="Trebuchet MS"/>
                <a:cs typeface="Trebuchet MS"/>
              </a:rPr>
              <a:t>fatigue.</a:t>
            </a:r>
            <a:r>
              <a:rPr sz="2400" spc="-70" dirty="0">
                <a:solidFill>
                  <a:srgbClr val="404040"/>
                </a:solidFill>
                <a:latin typeface="Trebuchet MS"/>
                <a:cs typeface="Trebuchet MS"/>
              </a:rPr>
              <a:t> </a:t>
            </a:r>
            <a:r>
              <a:rPr sz="2400" dirty="0">
                <a:solidFill>
                  <a:srgbClr val="404040"/>
                </a:solidFill>
                <a:latin typeface="Trebuchet MS"/>
                <a:cs typeface="Trebuchet MS"/>
              </a:rPr>
              <a:t>Early</a:t>
            </a:r>
            <a:r>
              <a:rPr sz="2400" spc="-50" dirty="0">
                <a:solidFill>
                  <a:srgbClr val="404040"/>
                </a:solidFill>
                <a:latin typeface="Trebuchet MS"/>
                <a:cs typeface="Trebuchet MS"/>
              </a:rPr>
              <a:t> </a:t>
            </a:r>
            <a:r>
              <a:rPr sz="2400" dirty="0">
                <a:solidFill>
                  <a:srgbClr val="404040"/>
                </a:solidFill>
                <a:latin typeface="Trebuchet MS"/>
                <a:cs typeface="Trebuchet MS"/>
              </a:rPr>
              <a:t>diagnosis</a:t>
            </a:r>
            <a:r>
              <a:rPr sz="2400" spc="-60" dirty="0">
                <a:solidFill>
                  <a:srgbClr val="404040"/>
                </a:solidFill>
                <a:latin typeface="Trebuchet MS"/>
                <a:cs typeface="Trebuchet MS"/>
              </a:rPr>
              <a:t> </a:t>
            </a:r>
            <a:r>
              <a:rPr sz="2400" spc="-25" dirty="0">
                <a:solidFill>
                  <a:srgbClr val="404040"/>
                </a:solidFill>
                <a:latin typeface="Trebuchet MS"/>
                <a:cs typeface="Trebuchet MS"/>
              </a:rPr>
              <a:t>and </a:t>
            </a:r>
            <a:r>
              <a:rPr sz="2400" dirty="0">
                <a:solidFill>
                  <a:srgbClr val="404040"/>
                </a:solidFill>
                <a:latin typeface="Trebuchet MS"/>
                <a:cs typeface="Trebuchet MS"/>
              </a:rPr>
              <a:t>treatment</a:t>
            </a:r>
            <a:r>
              <a:rPr sz="2400" spc="-65" dirty="0">
                <a:solidFill>
                  <a:srgbClr val="404040"/>
                </a:solidFill>
                <a:latin typeface="Trebuchet MS"/>
                <a:cs typeface="Trebuchet MS"/>
              </a:rPr>
              <a:t> </a:t>
            </a:r>
            <a:r>
              <a:rPr sz="2400" dirty="0">
                <a:solidFill>
                  <a:srgbClr val="404040"/>
                </a:solidFill>
                <a:latin typeface="Trebuchet MS"/>
                <a:cs typeface="Trebuchet MS"/>
              </a:rPr>
              <a:t>are</a:t>
            </a:r>
            <a:r>
              <a:rPr sz="2400" spc="-40" dirty="0">
                <a:solidFill>
                  <a:srgbClr val="404040"/>
                </a:solidFill>
                <a:latin typeface="Trebuchet MS"/>
                <a:cs typeface="Trebuchet MS"/>
              </a:rPr>
              <a:t> </a:t>
            </a:r>
            <a:r>
              <a:rPr sz="2400" dirty="0">
                <a:solidFill>
                  <a:srgbClr val="404040"/>
                </a:solidFill>
                <a:latin typeface="Trebuchet MS"/>
                <a:cs typeface="Trebuchet MS"/>
              </a:rPr>
              <a:t>crucial</a:t>
            </a:r>
            <a:r>
              <a:rPr sz="2400" spc="-60" dirty="0">
                <a:solidFill>
                  <a:srgbClr val="404040"/>
                </a:solidFill>
                <a:latin typeface="Trebuchet MS"/>
                <a:cs typeface="Trebuchet MS"/>
              </a:rPr>
              <a:t> </a:t>
            </a:r>
            <a:r>
              <a:rPr sz="2400" dirty="0">
                <a:solidFill>
                  <a:srgbClr val="404040"/>
                </a:solidFill>
                <a:latin typeface="Trebuchet MS"/>
                <a:cs typeface="Trebuchet MS"/>
              </a:rPr>
              <a:t>to</a:t>
            </a:r>
            <a:r>
              <a:rPr sz="2400" spc="-45" dirty="0">
                <a:solidFill>
                  <a:srgbClr val="404040"/>
                </a:solidFill>
                <a:latin typeface="Trebuchet MS"/>
                <a:cs typeface="Trebuchet MS"/>
              </a:rPr>
              <a:t> </a:t>
            </a:r>
            <a:r>
              <a:rPr sz="2400" spc="-10" dirty="0">
                <a:solidFill>
                  <a:srgbClr val="404040"/>
                </a:solidFill>
                <a:latin typeface="Trebuchet MS"/>
                <a:cs typeface="Trebuchet MS"/>
              </a:rPr>
              <a:t>prevent complications.</a:t>
            </a:r>
            <a:endParaRPr sz="2400">
              <a:latin typeface="Trebuchet MS"/>
              <a:cs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EOLA</a:t>
            </a:r>
            <a:endParaRPr lang="en-US" dirty="0"/>
          </a:p>
        </p:txBody>
      </p:sp>
      <p:sp>
        <p:nvSpPr>
          <p:cNvPr id="3" name="Content Placeholder 2"/>
          <p:cNvSpPr>
            <a:spLocks noGrp="1"/>
          </p:cNvSpPr>
          <p:nvPr>
            <p:ph idx="1"/>
          </p:nvPr>
        </p:nvSpPr>
        <p:spPr>
          <a:xfrm>
            <a:off x="609598" y="2160590"/>
            <a:ext cx="7391401" cy="3880773"/>
          </a:xfrm>
        </p:spPr>
        <p:txBody>
          <a:bodyPr>
            <a:normAutofit fontScale="92500"/>
          </a:bodyPr>
          <a:lstStyle/>
          <a:p>
            <a:r>
              <a:rPr lang="en-US" dirty="0"/>
              <a:t>A </a:t>
            </a:r>
            <a:r>
              <a:rPr lang="en-US" dirty="0" smtClean="0"/>
              <a:t>45-years </a:t>
            </a:r>
            <a:r>
              <a:rPr lang="en-US" dirty="0"/>
              <a:t>male with a history of intravenous drug use presents to the emergency department with fever, fatigue, and weight loss for the past two weeks. He also reports shortness of breath and pleuritic chest pain. On examination, his temperature is 38.7°C (101.7°F), and a new systolic murmur is auscultated over the tricuspid area. Blood cultures grow </a:t>
            </a:r>
            <a:r>
              <a:rPr lang="en-US" b="1" dirty="0"/>
              <a:t>Staphylococcus aureus</a:t>
            </a:r>
            <a:r>
              <a:rPr lang="en-US" dirty="0"/>
              <a:t>. Transthoracic echocardiography reveals </a:t>
            </a:r>
            <a:r>
              <a:rPr lang="en-US" dirty="0" err="1"/>
              <a:t>vegetations</a:t>
            </a:r>
            <a:r>
              <a:rPr lang="en-US" dirty="0"/>
              <a:t> on the tricuspid valve.</a:t>
            </a:r>
          </a:p>
          <a:p>
            <a:r>
              <a:rPr lang="en-US" dirty="0"/>
              <a:t>Which of the following is the most likely complication of his condition?</a:t>
            </a:r>
          </a:p>
          <a:p>
            <a:r>
              <a:rPr lang="en-US" b="1" dirty="0"/>
              <a:t>A)</a:t>
            </a:r>
            <a:r>
              <a:rPr lang="en-US" dirty="0"/>
              <a:t> Stroke due to embolization to the middle cerebral artery</a:t>
            </a:r>
            <a:br>
              <a:rPr lang="en-US" dirty="0"/>
            </a:br>
            <a:r>
              <a:rPr lang="en-US" b="1" dirty="0"/>
              <a:t>B)</a:t>
            </a:r>
            <a:r>
              <a:rPr lang="en-US" dirty="0"/>
              <a:t> Septic pulmonary embolism</a:t>
            </a:r>
            <a:br>
              <a:rPr lang="en-US" dirty="0"/>
            </a:br>
            <a:r>
              <a:rPr lang="en-US" b="1" dirty="0"/>
              <a:t>C)</a:t>
            </a:r>
            <a:r>
              <a:rPr lang="en-US" dirty="0"/>
              <a:t> Rupture of the mitral chordae </a:t>
            </a:r>
            <a:r>
              <a:rPr lang="en-US" dirty="0" err="1"/>
              <a:t>tendineae</a:t>
            </a:r>
            <a:r>
              <a:rPr lang="en-US" dirty="0"/>
              <a:t/>
            </a:r>
            <a:br>
              <a:rPr lang="en-US" dirty="0"/>
            </a:br>
            <a:r>
              <a:rPr lang="en-US" b="1" dirty="0"/>
              <a:t>D)</a:t>
            </a:r>
            <a:r>
              <a:rPr lang="en-US" dirty="0"/>
              <a:t> Aortic root abscess</a:t>
            </a:r>
            <a:br>
              <a:rPr lang="en-US" dirty="0"/>
            </a:br>
            <a:r>
              <a:rPr lang="en-US" b="1" dirty="0"/>
              <a:t>E)</a:t>
            </a:r>
            <a:r>
              <a:rPr lang="en-US" dirty="0"/>
              <a:t> Acute pericarditis</a:t>
            </a:r>
          </a:p>
          <a:p>
            <a:endParaRPr lang="en-US" dirty="0"/>
          </a:p>
        </p:txBody>
      </p:sp>
    </p:spTree>
    <p:extLst>
      <p:ext uri="{BB962C8B-B14F-4D97-AF65-F5344CB8AC3E}">
        <p14:creationId xmlns:p14="http://schemas.microsoft.com/office/powerpoint/2010/main" val="220311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644" y="631063"/>
            <a:ext cx="4884420" cy="1123315"/>
          </a:xfrm>
          <a:prstGeom prst="rect">
            <a:avLst/>
          </a:prstGeom>
        </p:spPr>
        <p:txBody>
          <a:bodyPr vert="horz" wrap="square" lIns="0" tIns="12700" rIns="0" bIns="0" rtlCol="0">
            <a:spAutoFit/>
          </a:bodyPr>
          <a:lstStyle/>
          <a:p>
            <a:pPr marL="12700" marR="5080">
              <a:lnSpc>
                <a:spcPct val="100000"/>
              </a:lnSpc>
              <a:spcBef>
                <a:spcPts val="100"/>
              </a:spcBef>
              <a:tabLst>
                <a:tab pos="2527300" algn="l"/>
              </a:tabLst>
            </a:pPr>
            <a:r>
              <a:rPr b="1" dirty="0">
                <a:latin typeface="Trebuchet MS"/>
                <a:cs typeface="Trebuchet MS"/>
              </a:rPr>
              <a:t>How</a:t>
            </a:r>
            <a:r>
              <a:rPr b="1" spc="-35" dirty="0">
                <a:latin typeface="Trebuchet MS"/>
                <a:cs typeface="Trebuchet MS"/>
              </a:rPr>
              <a:t> </a:t>
            </a:r>
            <a:r>
              <a:rPr b="1" dirty="0">
                <a:latin typeface="Trebuchet MS"/>
                <a:cs typeface="Trebuchet MS"/>
              </a:rPr>
              <a:t>to</a:t>
            </a:r>
            <a:r>
              <a:rPr b="1" spc="-40" dirty="0">
                <a:latin typeface="Trebuchet MS"/>
                <a:cs typeface="Trebuchet MS"/>
              </a:rPr>
              <a:t> </a:t>
            </a:r>
            <a:r>
              <a:rPr b="1" spc="-25" dirty="0">
                <a:latin typeface="Trebuchet MS"/>
                <a:cs typeface="Trebuchet MS"/>
              </a:rPr>
              <a:t>use</a:t>
            </a:r>
            <a:r>
              <a:rPr b="1" dirty="0">
                <a:latin typeface="Trebuchet MS"/>
                <a:cs typeface="Trebuchet MS"/>
              </a:rPr>
              <a:t>	HEC</a:t>
            </a:r>
            <a:r>
              <a:rPr b="1" spc="-75" dirty="0">
                <a:latin typeface="Trebuchet MS"/>
                <a:cs typeface="Trebuchet MS"/>
              </a:rPr>
              <a:t> </a:t>
            </a:r>
            <a:r>
              <a:rPr b="1" spc="-10" dirty="0">
                <a:latin typeface="Trebuchet MS"/>
                <a:cs typeface="Trebuchet MS"/>
              </a:rPr>
              <a:t>Digital Library</a:t>
            </a:r>
          </a:p>
        </p:txBody>
      </p:sp>
      <p:sp>
        <p:nvSpPr>
          <p:cNvPr id="3" name="object 3"/>
          <p:cNvSpPr txBox="1"/>
          <p:nvPr/>
        </p:nvSpPr>
        <p:spPr>
          <a:xfrm>
            <a:off x="78739" y="1998090"/>
            <a:ext cx="356679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Trebuchet MS"/>
                <a:cs typeface="Trebuchet MS"/>
              </a:rPr>
              <a:t>Steps</a:t>
            </a:r>
            <a:r>
              <a:rPr sz="1800" spc="-60" dirty="0">
                <a:solidFill>
                  <a:srgbClr val="404040"/>
                </a:solidFill>
                <a:latin typeface="Trebuchet MS"/>
                <a:cs typeface="Trebuchet MS"/>
              </a:rPr>
              <a:t> </a:t>
            </a:r>
            <a:r>
              <a:rPr sz="1800" dirty="0">
                <a:solidFill>
                  <a:srgbClr val="404040"/>
                </a:solidFill>
                <a:latin typeface="Trebuchet MS"/>
                <a:cs typeface="Trebuchet MS"/>
              </a:rPr>
              <a:t>to</a:t>
            </a:r>
            <a:r>
              <a:rPr sz="1800" spc="-130" dirty="0">
                <a:solidFill>
                  <a:srgbClr val="404040"/>
                </a:solidFill>
                <a:latin typeface="Trebuchet MS"/>
                <a:cs typeface="Trebuchet MS"/>
              </a:rPr>
              <a:t> </a:t>
            </a:r>
            <a:r>
              <a:rPr sz="1800" dirty="0">
                <a:solidFill>
                  <a:srgbClr val="404040"/>
                </a:solidFill>
                <a:latin typeface="Trebuchet MS"/>
                <a:cs typeface="Trebuchet MS"/>
              </a:rPr>
              <a:t>Access</a:t>
            </a:r>
            <a:r>
              <a:rPr sz="1800" spc="-35" dirty="0">
                <a:solidFill>
                  <a:srgbClr val="404040"/>
                </a:solidFill>
                <a:latin typeface="Trebuchet MS"/>
                <a:cs typeface="Trebuchet MS"/>
              </a:rPr>
              <a:t> </a:t>
            </a:r>
            <a:r>
              <a:rPr sz="1800" dirty="0">
                <a:solidFill>
                  <a:srgbClr val="404040"/>
                </a:solidFill>
                <a:latin typeface="Trebuchet MS"/>
                <a:cs typeface="Trebuchet MS"/>
              </a:rPr>
              <a:t>HEC</a:t>
            </a:r>
            <a:r>
              <a:rPr sz="1800" spc="-15" dirty="0">
                <a:solidFill>
                  <a:srgbClr val="404040"/>
                </a:solidFill>
                <a:latin typeface="Trebuchet MS"/>
                <a:cs typeface="Trebuchet MS"/>
              </a:rPr>
              <a:t> </a:t>
            </a:r>
            <a:r>
              <a:rPr sz="1800" dirty="0">
                <a:solidFill>
                  <a:srgbClr val="404040"/>
                </a:solidFill>
                <a:latin typeface="Trebuchet MS"/>
                <a:cs typeface="Trebuchet MS"/>
              </a:rPr>
              <a:t>Digital</a:t>
            </a:r>
            <a:r>
              <a:rPr sz="1800" spc="-45" dirty="0">
                <a:solidFill>
                  <a:srgbClr val="404040"/>
                </a:solidFill>
                <a:latin typeface="Trebuchet MS"/>
                <a:cs typeface="Trebuchet MS"/>
              </a:rPr>
              <a:t> </a:t>
            </a:r>
            <a:r>
              <a:rPr sz="1800" spc="-10" dirty="0">
                <a:solidFill>
                  <a:srgbClr val="404040"/>
                </a:solidFill>
                <a:latin typeface="Trebuchet MS"/>
                <a:cs typeface="Trebuchet MS"/>
              </a:rPr>
              <a:t>Library</a:t>
            </a:r>
            <a:endParaRPr sz="1800">
              <a:latin typeface="Trebuchet MS"/>
              <a:cs typeface="Trebuchet MS"/>
            </a:endParaRPr>
          </a:p>
        </p:txBody>
      </p:sp>
      <p:sp>
        <p:nvSpPr>
          <p:cNvPr id="4" name="object 4"/>
          <p:cNvSpPr txBox="1"/>
          <p:nvPr/>
        </p:nvSpPr>
        <p:spPr>
          <a:xfrm>
            <a:off x="78739" y="4324299"/>
            <a:ext cx="186055" cy="245745"/>
          </a:xfrm>
          <a:prstGeom prst="rect">
            <a:avLst/>
          </a:prstGeom>
        </p:spPr>
        <p:txBody>
          <a:bodyPr vert="horz" wrap="square" lIns="0" tIns="11430" rIns="0" bIns="0" rtlCol="0">
            <a:spAutoFit/>
          </a:bodyPr>
          <a:lstStyle/>
          <a:p>
            <a:pPr marL="12700">
              <a:lnSpc>
                <a:spcPct val="100000"/>
              </a:lnSpc>
              <a:spcBef>
                <a:spcPts val="90"/>
              </a:spcBef>
            </a:pPr>
            <a:r>
              <a:rPr sz="1450" spc="-25" dirty="0">
                <a:solidFill>
                  <a:srgbClr val="EB3C9F"/>
                </a:solidFill>
                <a:latin typeface="Trebuchet MS"/>
                <a:cs typeface="Trebuchet MS"/>
              </a:rPr>
              <a:t>5.</a:t>
            </a:r>
            <a:endParaRPr sz="1450">
              <a:latin typeface="Trebuchet MS"/>
              <a:cs typeface="Trebuchet MS"/>
            </a:endParaRPr>
          </a:p>
        </p:txBody>
      </p:sp>
      <p:sp>
        <p:nvSpPr>
          <p:cNvPr id="5" name="object 5"/>
          <p:cNvSpPr txBox="1"/>
          <p:nvPr/>
        </p:nvSpPr>
        <p:spPr>
          <a:xfrm>
            <a:off x="78739" y="2270092"/>
            <a:ext cx="8595995" cy="3385185"/>
          </a:xfrm>
          <a:prstGeom prst="rect">
            <a:avLst/>
          </a:prstGeom>
        </p:spPr>
        <p:txBody>
          <a:bodyPr vert="horz" wrap="square" lIns="0" tIns="140335" rIns="0" bIns="0" rtlCol="0">
            <a:spAutoFit/>
          </a:bodyPr>
          <a:lstStyle/>
          <a:p>
            <a:pPr marL="527685" indent="-514984">
              <a:lnSpc>
                <a:spcPct val="100000"/>
              </a:lnSpc>
              <a:spcBef>
                <a:spcPts val="1105"/>
              </a:spcBef>
              <a:buClr>
                <a:srgbClr val="EB3C9F"/>
              </a:buClr>
              <a:buSzPct val="80555"/>
              <a:buAutoNum type="arabicPeriod"/>
              <a:tabLst>
                <a:tab pos="527685" algn="l"/>
              </a:tabLst>
            </a:pPr>
            <a:r>
              <a:rPr sz="1800" dirty="0">
                <a:solidFill>
                  <a:srgbClr val="404040"/>
                </a:solidFill>
                <a:latin typeface="Trebuchet MS"/>
                <a:cs typeface="Trebuchet MS"/>
              </a:rPr>
              <a:t>Go</a:t>
            </a:r>
            <a:r>
              <a:rPr sz="1800" spc="-55" dirty="0">
                <a:solidFill>
                  <a:srgbClr val="404040"/>
                </a:solidFill>
                <a:latin typeface="Trebuchet MS"/>
                <a:cs typeface="Trebuchet MS"/>
              </a:rPr>
              <a:t> </a:t>
            </a:r>
            <a:r>
              <a:rPr sz="1800" dirty="0">
                <a:solidFill>
                  <a:srgbClr val="404040"/>
                </a:solidFill>
                <a:latin typeface="Trebuchet MS"/>
                <a:cs typeface="Trebuchet MS"/>
              </a:rPr>
              <a:t>to</a:t>
            </a:r>
            <a:r>
              <a:rPr sz="1800" spc="-50" dirty="0">
                <a:solidFill>
                  <a:srgbClr val="404040"/>
                </a:solidFill>
                <a:latin typeface="Trebuchet MS"/>
                <a:cs typeface="Trebuchet MS"/>
              </a:rPr>
              <a:t> </a:t>
            </a:r>
            <a:r>
              <a:rPr sz="1800" dirty="0">
                <a:solidFill>
                  <a:srgbClr val="404040"/>
                </a:solidFill>
                <a:latin typeface="Trebuchet MS"/>
                <a:cs typeface="Trebuchet MS"/>
              </a:rPr>
              <a:t>the</a:t>
            </a:r>
            <a:r>
              <a:rPr sz="1800" spc="-20" dirty="0">
                <a:solidFill>
                  <a:srgbClr val="404040"/>
                </a:solidFill>
                <a:latin typeface="Trebuchet MS"/>
                <a:cs typeface="Trebuchet MS"/>
              </a:rPr>
              <a:t> </a:t>
            </a:r>
            <a:r>
              <a:rPr sz="1800" dirty="0">
                <a:solidFill>
                  <a:srgbClr val="404040"/>
                </a:solidFill>
                <a:latin typeface="Trebuchet MS"/>
                <a:cs typeface="Trebuchet MS"/>
              </a:rPr>
              <a:t>website</a:t>
            </a:r>
            <a:r>
              <a:rPr sz="1800" spc="-40" dirty="0">
                <a:solidFill>
                  <a:srgbClr val="404040"/>
                </a:solidFill>
                <a:latin typeface="Trebuchet MS"/>
                <a:cs typeface="Trebuchet MS"/>
              </a:rPr>
              <a:t> </a:t>
            </a:r>
            <a:r>
              <a:rPr sz="1800" dirty="0">
                <a:solidFill>
                  <a:srgbClr val="404040"/>
                </a:solidFill>
                <a:latin typeface="Trebuchet MS"/>
                <a:cs typeface="Trebuchet MS"/>
              </a:rPr>
              <a:t>of</a:t>
            </a:r>
            <a:r>
              <a:rPr sz="1800" spc="-40" dirty="0">
                <a:solidFill>
                  <a:srgbClr val="404040"/>
                </a:solidFill>
                <a:latin typeface="Trebuchet MS"/>
                <a:cs typeface="Trebuchet MS"/>
              </a:rPr>
              <a:t> </a:t>
            </a:r>
            <a:r>
              <a:rPr sz="1800" dirty="0">
                <a:solidFill>
                  <a:srgbClr val="404040"/>
                </a:solidFill>
                <a:latin typeface="Trebuchet MS"/>
                <a:cs typeface="Trebuchet MS"/>
              </a:rPr>
              <a:t>HEC</a:t>
            </a:r>
            <a:r>
              <a:rPr sz="1800" spc="-45" dirty="0">
                <a:solidFill>
                  <a:srgbClr val="404040"/>
                </a:solidFill>
                <a:latin typeface="Trebuchet MS"/>
                <a:cs typeface="Trebuchet MS"/>
              </a:rPr>
              <a:t> </a:t>
            </a:r>
            <a:r>
              <a:rPr sz="1800" dirty="0">
                <a:solidFill>
                  <a:srgbClr val="404040"/>
                </a:solidFill>
                <a:latin typeface="Trebuchet MS"/>
                <a:cs typeface="Trebuchet MS"/>
              </a:rPr>
              <a:t>National Digital</a:t>
            </a:r>
            <a:r>
              <a:rPr sz="1800" spc="-25" dirty="0">
                <a:solidFill>
                  <a:srgbClr val="404040"/>
                </a:solidFill>
                <a:latin typeface="Trebuchet MS"/>
                <a:cs typeface="Trebuchet MS"/>
              </a:rPr>
              <a:t> </a:t>
            </a:r>
            <a:r>
              <a:rPr sz="1800" spc="-10" dirty="0">
                <a:solidFill>
                  <a:srgbClr val="404040"/>
                </a:solidFill>
                <a:latin typeface="Trebuchet MS"/>
                <a:cs typeface="Trebuchet MS"/>
              </a:rPr>
              <a:t>Library.</a:t>
            </a:r>
            <a:endParaRPr sz="1800">
              <a:latin typeface="Trebuchet MS"/>
              <a:cs typeface="Trebuchet MS"/>
            </a:endParaRPr>
          </a:p>
          <a:p>
            <a:pPr marL="527685" indent="-514984">
              <a:lnSpc>
                <a:spcPct val="100000"/>
              </a:lnSpc>
              <a:spcBef>
                <a:spcPts val="1005"/>
              </a:spcBef>
              <a:buClr>
                <a:srgbClr val="EB3C9F"/>
              </a:buClr>
              <a:buSzPct val="80555"/>
              <a:buAutoNum type="arabicPeriod"/>
              <a:tabLst>
                <a:tab pos="527685" algn="l"/>
              </a:tabLst>
            </a:pPr>
            <a:r>
              <a:rPr sz="1800" dirty="0">
                <a:solidFill>
                  <a:srgbClr val="404040"/>
                </a:solidFill>
                <a:latin typeface="Trebuchet MS"/>
                <a:cs typeface="Trebuchet MS"/>
              </a:rPr>
              <a:t>On</a:t>
            </a:r>
            <a:r>
              <a:rPr sz="1800" spc="-60" dirty="0">
                <a:solidFill>
                  <a:srgbClr val="404040"/>
                </a:solidFill>
                <a:latin typeface="Trebuchet MS"/>
                <a:cs typeface="Trebuchet MS"/>
              </a:rPr>
              <a:t> </a:t>
            </a:r>
            <a:r>
              <a:rPr sz="1800" dirty="0">
                <a:solidFill>
                  <a:srgbClr val="404040"/>
                </a:solidFill>
                <a:latin typeface="Trebuchet MS"/>
                <a:cs typeface="Trebuchet MS"/>
              </a:rPr>
              <a:t>Home</a:t>
            </a:r>
            <a:r>
              <a:rPr sz="1800" spc="-40" dirty="0">
                <a:solidFill>
                  <a:srgbClr val="404040"/>
                </a:solidFill>
                <a:latin typeface="Trebuchet MS"/>
                <a:cs typeface="Trebuchet MS"/>
              </a:rPr>
              <a:t> </a:t>
            </a:r>
            <a:r>
              <a:rPr sz="1800" dirty="0">
                <a:solidFill>
                  <a:srgbClr val="404040"/>
                </a:solidFill>
                <a:latin typeface="Trebuchet MS"/>
                <a:cs typeface="Trebuchet MS"/>
              </a:rPr>
              <a:t>Page,</a:t>
            </a:r>
            <a:r>
              <a:rPr sz="1800" spc="-30" dirty="0">
                <a:solidFill>
                  <a:srgbClr val="404040"/>
                </a:solidFill>
                <a:latin typeface="Trebuchet MS"/>
                <a:cs typeface="Trebuchet MS"/>
              </a:rPr>
              <a:t> </a:t>
            </a:r>
            <a:r>
              <a:rPr sz="1800" dirty="0">
                <a:solidFill>
                  <a:srgbClr val="404040"/>
                </a:solidFill>
                <a:latin typeface="Trebuchet MS"/>
                <a:cs typeface="Trebuchet MS"/>
              </a:rPr>
              <a:t>click</a:t>
            </a:r>
            <a:r>
              <a:rPr sz="1800" spc="-55" dirty="0">
                <a:solidFill>
                  <a:srgbClr val="404040"/>
                </a:solidFill>
                <a:latin typeface="Trebuchet MS"/>
                <a:cs typeface="Trebuchet MS"/>
              </a:rPr>
              <a:t> </a:t>
            </a:r>
            <a:r>
              <a:rPr sz="1800" dirty="0">
                <a:solidFill>
                  <a:srgbClr val="404040"/>
                </a:solidFill>
                <a:latin typeface="Trebuchet MS"/>
                <a:cs typeface="Trebuchet MS"/>
              </a:rPr>
              <a:t>on</a:t>
            </a:r>
            <a:r>
              <a:rPr sz="1800" spc="-40" dirty="0">
                <a:solidFill>
                  <a:srgbClr val="404040"/>
                </a:solidFill>
                <a:latin typeface="Trebuchet MS"/>
                <a:cs typeface="Trebuchet MS"/>
              </a:rPr>
              <a:t> </a:t>
            </a:r>
            <a:r>
              <a:rPr sz="1800" dirty="0">
                <a:solidFill>
                  <a:srgbClr val="404040"/>
                </a:solidFill>
                <a:latin typeface="Trebuchet MS"/>
                <a:cs typeface="Trebuchet MS"/>
              </a:rPr>
              <a:t>the</a:t>
            </a:r>
            <a:r>
              <a:rPr sz="1800" spc="-60" dirty="0">
                <a:solidFill>
                  <a:srgbClr val="404040"/>
                </a:solidFill>
                <a:latin typeface="Trebuchet MS"/>
                <a:cs typeface="Trebuchet MS"/>
              </a:rPr>
              <a:t> </a:t>
            </a:r>
            <a:r>
              <a:rPr sz="1800" spc="-10" dirty="0">
                <a:solidFill>
                  <a:srgbClr val="404040"/>
                </a:solidFill>
                <a:latin typeface="Trebuchet MS"/>
                <a:cs typeface="Trebuchet MS"/>
              </a:rPr>
              <a:t>INSTITUTES.</a:t>
            </a:r>
            <a:endParaRPr sz="1800">
              <a:latin typeface="Trebuchet MS"/>
              <a:cs typeface="Trebuchet MS"/>
            </a:endParaRPr>
          </a:p>
          <a:p>
            <a:pPr marL="514984" indent="-514984" algn="ctr">
              <a:lnSpc>
                <a:spcPct val="100000"/>
              </a:lnSpc>
              <a:spcBef>
                <a:spcPts val="1010"/>
              </a:spcBef>
              <a:buClr>
                <a:srgbClr val="EB3C9F"/>
              </a:buClr>
              <a:buSzPct val="80555"/>
              <a:buAutoNum type="arabicPeriod"/>
              <a:tabLst>
                <a:tab pos="514984" algn="l"/>
              </a:tabLst>
            </a:pPr>
            <a:r>
              <a:rPr sz="1800" dirty="0">
                <a:solidFill>
                  <a:srgbClr val="404040"/>
                </a:solidFill>
                <a:latin typeface="Trebuchet MS"/>
                <a:cs typeface="Trebuchet MS"/>
              </a:rPr>
              <a:t>A</a:t>
            </a:r>
            <a:r>
              <a:rPr sz="1800" spc="-135" dirty="0">
                <a:solidFill>
                  <a:srgbClr val="404040"/>
                </a:solidFill>
                <a:latin typeface="Trebuchet MS"/>
                <a:cs typeface="Trebuchet MS"/>
              </a:rPr>
              <a:t> </a:t>
            </a:r>
            <a:r>
              <a:rPr sz="1800" dirty="0">
                <a:solidFill>
                  <a:srgbClr val="404040"/>
                </a:solidFill>
                <a:latin typeface="Trebuchet MS"/>
                <a:cs typeface="Trebuchet MS"/>
              </a:rPr>
              <a:t>page</a:t>
            </a:r>
            <a:r>
              <a:rPr sz="1800" spc="-65" dirty="0">
                <a:solidFill>
                  <a:srgbClr val="404040"/>
                </a:solidFill>
                <a:latin typeface="Trebuchet MS"/>
                <a:cs typeface="Trebuchet MS"/>
              </a:rPr>
              <a:t> </a:t>
            </a:r>
            <a:r>
              <a:rPr sz="1800" dirty="0">
                <a:solidFill>
                  <a:srgbClr val="404040"/>
                </a:solidFill>
                <a:latin typeface="Trebuchet MS"/>
                <a:cs typeface="Trebuchet MS"/>
              </a:rPr>
              <a:t>will</a:t>
            </a:r>
            <a:r>
              <a:rPr sz="1800" spc="-65" dirty="0">
                <a:solidFill>
                  <a:srgbClr val="404040"/>
                </a:solidFill>
                <a:latin typeface="Trebuchet MS"/>
                <a:cs typeface="Trebuchet MS"/>
              </a:rPr>
              <a:t> </a:t>
            </a:r>
            <a:r>
              <a:rPr sz="1800" dirty="0">
                <a:solidFill>
                  <a:srgbClr val="404040"/>
                </a:solidFill>
                <a:latin typeface="Trebuchet MS"/>
                <a:cs typeface="Trebuchet MS"/>
              </a:rPr>
              <a:t>appear</a:t>
            </a:r>
            <a:r>
              <a:rPr sz="1800" spc="-45" dirty="0">
                <a:solidFill>
                  <a:srgbClr val="404040"/>
                </a:solidFill>
                <a:latin typeface="Trebuchet MS"/>
                <a:cs typeface="Trebuchet MS"/>
              </a:rPr>
              <a:t> </a:t>
            </a:r>
            <a:r>
              <a:rPr sz="1800" dirty="0">
                <a:solidFill>
                  <a:srgbClr val="404040"/>
                </a:solidFill>
                <a:latin typeface="Trebuchet MS"/>
                <a:cs typeface="Trebuchet MS"/>
              </a:rPr>
              <a:t>showing</a:t>
            </a:r>
            <a:r>
              <a:rPr sz="1800" spc="-35" dirty="0">
                <a:solidFill>
                  <a:srgbClr val="404040"/>
                </a:solidFill>
                <a:latin typeface="Trebuchet MS"/>
                <a:cs typeface="Trebuchet MS"/>
              </a:rPr>
              <a:t> </a:t>
            </a:r>
            <a:r>
              <a:rPr sz="1800" dirty="0">
                <a:solidFill>
                  <a:srgbClr val="404040"/>
                </a:solidFill>
                <a:latin typeface="Trebuchet MS"/>
                <a:cs typeface="Trebuchet MS"/>
              </a:rPr>
              <a:t>the</a:t>
            </a:r>
            <a:r>
              <a:rPr sz="1800" spc="-60" dirty="0">
                <a:solidFill>
                  <a:srgbClr val="404040"/>
                </a:solidFill>
                <a:latin typeface="Trebuchet MS"/>
                <a:cs typeface="Trebuchet MS"/>
              </a:rPr>
              <a:t> </a:t>
            </a:r>
            <a:r>
              <a:rPr sz="1800" dirty="0">
                <a:solidFill>
                  <a:srgbClr val="404040"/>
                </a:solidFill>
                <a:latin typeface="Trebuchet MS"/>
                <a:cs typeface="Trebuchet MS"/>
              </a:rPr>
              <a:t>universities</a:t>
            </a:r>
            <a:r>
              <a:rPr sz="1800" spc="-5" dirty="0">
                <a:solidFill>
                  <a:srgbClr val="404040"/>
                </a:solidFill>
                <a:latin typeface="Trebuchet MS"/>
                <a:cs typeface="Trebuchet MS"/>
              </a:rPr>
              <a:t> </a:t>
            </a:r>
            <a:r>
              <a:rPr sz="1800" dirty="0">
                <a:solidFill>
                  <a:srgbClr val="404040"/>
                </a:solidFill>
                <a:latin typeface="Trebuchet MS"/>
                <a:cs typeface="Trebuchet MS"/>
              </a:rPr>
              <a:t>from</a:t>
            </a:r>
            <a:r>
              <a:rPr sz="1800" spc="-70" dirty="0">
                <a:solidFill>
                  <a:srgbClr val="404040"/>
                </a:solidFill>
                <a:latin typeface="Trebuchet MS"/>
                <a:cs typeface="Trebuchet MS"/>
              </a:rPr>
              <a:t> </a:t>
            </a:r>
            <a:r>
              <a:rPr sz="1800" dirty="0">
                <a:solidFill>
                  <a:srgbClr val="404040"/>
                </a:solidFill>
                <a:latin typeface="Trebuchet MS"/>
                <a:cs typeface="Trebuchet MS"/>
              </a:rPr>
              <a:t>Public</a:t>
            </a:r>
            <a:r>
              <a:rPr sz="1800" spc="-65" dirty="0">
                <a:solidFill>
                  <a:srgbClr val="404040"/>
                </a:solidFill>
                <a:latin typeface="Trebuchet MS"/>
                <a:cs typeface="Trebuchet MS"/>
              </a:rPr>
              <a:t> </a:t>
            </a:r>
            <a:r>
              <a:rPr sz="1800" dirty="0">
                <a:solidFill>
                  <a:srgbClr val="404040"/>
                </a:solidFill>
                <a:latin typeface="Trebuchet MS"/>
                <a:cs typeface="Trebuchet MS"/>
              </a:rPr>
              <a:t>and</a:t>
            </a:r>
            <a:r>
              <a:rPr sz="1800" spc="-40" dirty="0">
                <a:solidFill>
                  <a:srgbClr val="404040"/>
                </a:solidFill>
                <a:latin typeface="Trebuchet MS"/>
                <a:cs typeface="Trebuchet MS"/>
              </a:rPr>
              <a:t> </a:t>
            </a:r>
            <a:r>
              <a:rPr sz="1800" dirty="0">
                <a:solidFill>
                  <a:srgbClr val="404040"/>
                </a:solidFill>
                <a:latin typeface="Trebuchet MS"/>
                <a:cs typeface="Trebuchet MS"/>
              </a:rPr>
              <a:t>Private</a:t>
            </a:r>
            <a:r>
              <a:rPr sz="1800" spc="-20" dirty="0">
                <a:solidFill>
                  <a:srgbClr val="404040"/>
                </a:solidFill>
                <a:latin typeface="Trebuchet MS"/>
                <a:cs typeface="Trebuchet MS"/>
              </a:rPr>
              <a:t> </a:t>
            </a:r>
            <a:r>
              <a:rPr sz="1800" dirty="0">
                <a:solidFill>
                  <a:srgbClr val="404040"/>
                </a:solidFill>
                <a:latin typeface="Trebuchet MS"/>
                <a:cs typeface="Trebuchet MS"/>
              </a:rPr>
              <a:t>Sector</a:t>
            </a:r>
            <a:r>
              <a:rPr sz="1800" spc="-65" dirty="0">
                <a:solidFill>
                  <a:srgbClr val="404040"/>
                </a:solidFill>
                <a:latin typeface="Trebuchet MS"/>
                <a:cs typeface="Trebuchet MS"/>
              </a:rPr>
              <a:t> </a:t>
            </a:r>
            <a:r>
              <a:rPr sz="1800" spc="-25" dirty="0">
                <a:solidFill>
                  <a:srgbClr val="404040"/>
                </a:solidFill>
                <a:latin typeface="Trebuchet MS"/>
                <a:cs typeface="Trebuchet MS"/>
              </a:rPr>
              <a:t>and</a:t>
            </a:r>
            <a:endParaRPr sz="1800">
              <a:latin typeface="Trebuchet MS"/>
              <a:cs typeface="Trebuchet MS"/>
            </a:endParaRPr>
          </a:p>
          <a:p>
            <a:pPr marL="57150" algn="ctr">
              <a:lnSpc>
                <a:spcPct val="100000"/>
              </a:lnSpc>
            </a:pPr>
            <a:r>
              <a:rPr sz="1800" dirty="0">
                <a:solidFill>
                  <a:srgbClr val="404040"/>
                </a:solidFill>
                <a:latin typeface="Trebuchet MS"/>
                <a:cs typeface="Trebuchet MS"/>
              </a:rPr>
              <a:t>other</a:t>
            </a:r>
            <a:r>
              <a:rPr sz="1800" spc="-40" dirty="0">
                <a:solidFill>
                  <a:srgbClr val="404040"/>
                </a:solidFill>
                <a:latin typeface="Trebuchet MS"/>
                <a:cs typeface="Trebuchet MS"/>
              </a:rPr>
              <a:t> </a:t>
            </a:r>
            <a:r>
              <a:rPr sz="1800" dirty="0">
                <a:solidFill>
                  <a:srgbClr val="404040"/>
                </a:solidFill>
                <a:latin typeface="Trebuchet MS"/>
                <a:cs typeface="Trebuchet MS"/>
              </a:rPr>
              <a:t>Institutes</a:t>
            </a:r>
            <a:r>
              <a:rPr sz="1800" spc="-65" dirty="0">
                <a:solidFill>
                  <a:srgbClr val="404040"/>
                </a:solidFill>
                <a:latin typeface="Trebuchet MS"/>
                <a:cs typeface="Trebuchet MS"/>
              </a:rPr>
              <a:t> </a:t>
            </a:r>
            <a:r>
              <a:rPr sz="1800" dirty="0">
                <a:solidFill>
                  <a:srgbClr val="404040"/>
                </a:solidFill>
                <a:latin typeface="Trebuchet MS"/>
                <a:cs typeface="Trebuchet MS"/>
              </a:rPr>
              <a:t>which</a:t>
            </a:r>
            <a:r>
              <a:rPr sz="1800" spc="-45" dirty="0">
                <a:solidFill>
                  <a:srgbClr val="404040"/>
                </a:solidFill>
                <a:latin typeface="Trebuchet MS"/>
                <a:cs typeface="Trebuchet MS"/>
              </a:rPr>
              <a:t> </a:t>
            </a:r>
            <a:r>
              <a:rPr sz="1800" dirty="0">
                <a:solidFill>
                  <a:srgbClr val="404040"/>
                </a:solidFill>
                <a:latin typeface="Trebuchet MS"/>
                <a:cs typeface="Trebuchet MS"/>
              </a:rPr>
              <a:t>have</a:t>
            </a:r>
            <a:r>
              <a:rPr sz="1800" spc="-35" dirty="0">
                <a:solidFill>
                  <a:srgbClr val="404040"/>
                </a:solidFill>
                <a:latin typeface="Trebuchet MS"/>
                <a:cs typeface="Trebuchet MS"/>
              </a:rPr>
              <a:t> </a:t>
            </a:r>
            <a:r>
              <a:rPr sz="1800" dirty="0">
                <a:solidFill>
                  <a:srgbClr val="404040"/>
                </a:solidFill>
                <a:latin typeface="Trebuchet MS"/>
                <a:cs typeface="Trebuchet MS"/>
              </a:rPr>
              <a:t>access</a:t>
            </a:r>
            <a:r>
              <a:rPr sz="1800" spc="-20" dirty="0">
                <a:solidFill>
                  <a:srgbClr val="404040"/>
                </a:solidFill>
                <a:latin typeface="Trebuchet MS"/>
                <a:cs typeface="Trebuchet MS"/>
              </a:rPr>
              <a:t> </a:t>
            </a:r>
            <a:r>
              <a:rPr sz="1800" dirty="0">
                <a:solidFill>
                  <a:srgbClr val="404040"/>
                </a:solidFill>
                <a:latin typeface="Trebuchet MS"/>
                <a:cs typeface="Trebuchet MS"/>
              </a:rPr>
              <a:t>to</a:t>
            </a:r>
            <a:r>
              <a:rPr sz="1800" spc="-65" dirty="0">
                <a:solidFill>
                  <a:srgbClr val="404040"/>
                </a:solidFill>
                <a:latin typeface="Trebuchet MS"/>
                <a:cs typeface="Trebuchet MS"/>
              </a:rPr>
              <a:t> </a:t>
            </a:r>
            <a:r>
              <a:rPr sz="1800" dirty="0">
                <a:solidFill>
                  <a:srgbClr val="404040"/>
                </a:solidFill>
                <a:latin typeface="Trebuchet MS"/>
                <a:cs typeface="Trebuchet MS"/>
              </a:rPr>
              <a:t>HEC</a:t>
            </a:r>
            <a:r>
              <a:rPr sz="1800" spc="-50" dirty="0">
                <a:solidFill>
                  <a:srgbClr val="404040"/>
                </a:solidFill>
                <a:latin typeface="Trebuchet MS"/>
                <a:cs typeface="Trebuchet MS"/>
              </a:rPr>
              <a:t> </a:t>
            </a:r>
            <a:r>
              <a:rPr sz="1800" dirty="0">
                <a:solidFill>
                  <a:srgbClr val="404040"/>
                </a:solidFill>
                <a:latin typeface="Trebuchet MS"/>
                <a:cs typeface="Trebuchet MS"/>
              </a:rPr>
              <a:t>National</a:t>
            </a:r>
            <a:r>
              <a:rPr sz="1800" spc="-20" dirty="0">
                <a:solidFill>
                  <a:srgbClr val="404040"/>
                </a:solidFill>
                <a:latin typeface="Trebuchet MS"/>
                <a:cs typeface="Trebuchet MS"/>
              </a:rPr>
              <a:t> </a:t>
            </a:r>
            <a:r>
              <a:rPr sz="1800" dirty="0">
                <a:solidFill>
                  <a:srgbClr val="404040"/>
                </a:solidFill>
                <a:latin typeface="Trebuchet MS"/>
                <a:cs typeface="Trebuchet MS"/>
              </a:rPr>
              <a:t>Digital</a:t>
            </a:r>
            <a:r>
              <a:rPr sz="1800" spc="-55" dirty="0">
                <a:solidFill>
                  <a:srgbClr val="404040"/>
                </a:solidFill>
                <a:latin typeface="Trebuchet MS"/>
                <a:cs typeface="Trebuchet MS"/>
              </a:rPr>
              <a:t> </a:t>
            </a:r>
            <a:r>
              <a:rPr sz="1800" dirty="0">
                <a:solidFill>
                  <a:srgbClr val="404040"/>
                </a:solidFill>
                <a:latin typeface="Trebuchet MS"/>
                <a:cs typeface="Trebuchet MS"/>
              </a:rPr>
              <a:t>Library</a:t>
            </a:r>
            <a:r>
              <a:rPr sz="1800" spc="-20" dirty="0">
                <a:solidFill>
                  <a:srgbClr val="404040"/>
                </a:solidFill>
                <a:latin typeface="Trebuchet MS"/>
                <a:cs typeface="Trebuchet MS"/>
              </a:rPr>
              <a:t> </a:t>
            </a:r>
            <a:r>
              <a:rPr sz="1800" spc="-10" dirty="0">
                <a:solidFill>
                  <a:srgbClr val="404040"/>
                </a:solidFill>
                <a:latin typeface="Trebuchet MS"/>
                <a:cs typeface="Trebuchet MS"/>
              </a:rPr>
              <a:t>(HNDL).</a:t>
            </a:r>
            <a:endParaRPr sz="1800">
              <a:latin typeface="Trebuchet MS"/>
              <a:cs typeface="Trebuchet MS"/>
            </a:endParaRPr>
          </a:p>
          <a:p>
            <a:pPr marL="594995" indent="-582295">
              <a:lnSpc>
                <a:spcPct val="100000"/>
              </a:lnSpc>
              <a:spcBef>
                <a:spcPts val="990"/>
              </a:spcBef>
              <a:buClr>
                <a:srgbClr val="EB3C9F"/>
              </a:buClr>
              <a:buSzPct val="80555"/>
              <a:buAutoNum type="arabicPeriod" startAt="4"/>
              <a:tabLst>
                <a:tab pos="594995" algn="l"/>
              </a:tabLst>
            </a:pPr>
            <a:r>
              <a:rPr sz="1800" dirty="0">
                <a:solidFill>
                  <a:srgbClr val="404040"/>
                </a:solidFill>
                <a:latin typeface="Trebuchet MS"/>
                <a:cs typeface="Trebuchet MS"/>
              </a:rPr>
              <a:t>Select</a:t>
            </a:r>
            <a:r>
              <a:rPr sz="1800" spc="-30" dirty="0">
                <a:solidFill>
                  <a:srgbClr val="404040"/>
                </a:solidFill>
                <a:latin typeface="Trebuchet MS"/>
                <a:cs typeface="Trebuchet MS"/>
              </a:rPr>
              <a:t> </a:t>
            </a:r>
            <a:r>
              <a:rPr sz="1800" dirty="0">
                <a:solidFill>
                  <a:srgbClr val="404040"/>
                </a:solidFill>
                <a:latin typeface="Trebuchet MS"/>
                <a:cs typeface="Trebuchet MS"/>
              </a:rPr>
              <a:t>your</a:t>
            </a:r>
            <a:r>
              <a:rPr sz="1800" spc="-60" dirty="0">
                <a:solidFill>
                  <a:srgbClr val="404040"/>
                </a:solidFill>
                <a:latin typeface="Trebuchet MS"/>
                <a:cs typeface="Trebuchet MS"/>
              </a:rPr>
              <a:t> </a:t>
            </a:r>
            <a:r>
              <a:rPr sz="1800" dirty="0">
                <a:solidFill>
                  <a:srgbClr val="404040"/>
                </a:solidFill>
                <a:latin typeface="Trebuchet MS"/>
                <a:cs typeface="Trebuchet MS"/>
              </a:rPr>
              <a:t>desired</a:t>
            </a:r>
            <a:r>
              <a:rPr sz="1800" spc="-30" dirty="0">
                <a:solidFill>
                  <a:srgbClr val="404040"/>
                </a:solidFill>
                <a:latin typeface="Trebuchet MS"/>
                <a:cs typeface="Trebuchet MS"/>
              </a:rPr>
              <a:t> </a:t>
            </a:r>
            <a:r>
              <a:rPr sz="1800" spc="-10" dirty="0">
                <a:solidFill>
                  <a:srgbClr val="404040"/>
                </a:solidFill>
                <a:latin typeface="Trebuchet MS"/>
                <a:cs typeface="Trebuchet MS"/>
              </a:rPr>
              <a:t>Institute.</a:t>
            </a:r>
            <a:endParaRPr sz="1800">
              <a:latin typeface="Trebuchet MS"/>
              <a:cs typeface="Trebuchet MS"/>
            </a:endParaRPr>
          </a:p>
          <a:p>
            <a:pPr marL="652780">
              <a:lnSpc>
                <a:spcPct val="100000"/>
              </a:lnSpc>
              <a:spcBef>
                <a:spcPts val="1005"/>
              </a:spcBef>
            </a:pPr>
            <a:r>
              <a:rPr sz="1800" dirty="0">
                <a:solidFill>
                  <a:srgbClr val="404040"/>
                </a:solidFill>
                <a:latin typeface="Trebuchet MS"/>
                <a:cs typeface="Trebuchet MS"/>
              </a:rPr>
              <a:t>A</a:t>
            </a:r>
            <a:r>
              <a:rPr sz="1800" spc="-135" dirty="0">
                <a:solidFill>
                  <a:srgbClr val="404040"/>
                </a:solidFill>
                <a:latin typeface="Trebuchet MS"/>
                <a:cs typeface="Trebuchet MS"/>
              </a:rPr>
              <a:t> </a:t>
            </a:r>
            <a:r>
              <a:rPr sz="1800" dirty="0">
                <a:solidFill>
                  <a:srgbClr val="404040"/>
                </a:solidFill>
                <a:latin typeface="Trebuchet MS"/>
                <a:cs typeface="Trebuchet MS"/>
              </a:rPr>
              <a:t>page</a:t>
            </a:r>
            <a:r>
              <a:rPr sz="1800" spc="-45" dirty="0">
                <a:solidFill>
                  <a:srgbClr val="404040"/>
                </a:solidFill>
                <a:latin typeface="Trebuchet MS"/>
                <a:cs typeface="Trebuchet MS"/>
              </a:rPr>
              <a:t> </a:t>
            </a:r>
            <a:r>
              <a:rPr sz="1800" dirty="0">
                <a:solidFill>
                  <a:srgbClr val="404040"/>
                </a:solidFill>
                <a:latin typeface="Trebuchet MS"/>
                <a:cs typeface="Trebuchet MS"/>
              </a:rPr>
              <a:t>will</a:t>
            </a:r>
            <a:r>
              <a:rPr sz="1800" spc="-25" dirty="0">
                <a:solidFill>
                  <a:srgbClr val="404040"/>
                </a:solidFill>
                <a:latin typeface="Trebuchet MS"/>
                <a:cs typeface="Trebuchet MS"/>
              </a:rPr>
              <a:t> </a:t>
            </a:r>
            <a:r>
              <a:rPr sz="1800" dirty="0">
                <a:solidFill>
                  <a:srgbClr val="404040"/>
                </a:solidFill>
                <a:latin typeface="Trebuchet MS"/>
                <a:cs typeface="Trebuchet MS"/>
              </a:rPr>
              <a:t>appear</a:t>
            </a:r>
            <a:r>
              <a:rPr sz="1800" spc="-25" dirty="0">
                <a:solidFill>
                  <a:srgbClr val="404040"/>
                </a:solidFill>
                <a:latin typeface="Trebuchet MS"/>
                <a:cs typeface="Trebuchet MS"/>
              </a:rPr>
              <a:t> </a:t>
            </a:r>
            <a:r>
              <a:rPr sz="1800" dirty="0">
                <a:solidFill>
                  <a:srgbClr val="404040"/>
                </a:solidFill>
                <a:latin typeface="Trebuchet MS"/>
                <a:cs typeface="Trebuchet MS"/>
              </a:rPr>
              <a:t>showing</a:t>
            </a:r>
            <a:r>
              <a:rPr sz="1800" spc="-35" dirty="0">
                <a:solidFill>
                  <a:srgbClr val="404040"/>
                </a:solidFill>
                <a:latin typeface="Trebuchet MS"/>
                <a:cs typeface="Trebuchet MS"/>
              </a:rPr>
              <a:t> </a:t>
            </a:r>
            <a:r>
              <a:rPr sz="1800" dirty="0">
                <a:solidFill>
                  <a:srgbClr val="404040"/>
                </a:solidFill>
                <a:latin typeface="Trebuchet MS"/>
                <a:cs typeface="Trebuchet MS"/>
              </a:rPr>
              <a:t>the</a:t>
            </a:r>
            <a:r>
              <a:rPr sz="1800" spc="-20" dirty="0">
                <a:solidFill>
                  <a:srgbClr val="404040"/>
                </a:solidFill>
                <a:latin typeface="Trebuchet MS"/>
                <a:cs typeface="Trebuchet MS"/>
              </a:rPr>
              <a:t> </a:t>
            </a:r>
            <a:r>
              <a:rPr sz="1800" dirty="0">
                <a:solidFill>
                  <a:srgbClr val="404040"/>
                </a:solidFill>
                <a:latin typeface="Trebuchet MS"/>
                <a:cs typeface="Trebuchet MS"/>
              </a:rPr>
              <a:t>resources</a:t>
            </a:r>
            <a:r>
              <a:rPr sz="1800" spc="-5" dirty="0">
                <a:solidFill>
                  <a:srgbClr val="404040"/>
                </a:solidFill>
                <a:latin typeface="Trebuchet MS"/>
                <a:cs typeface="Trebuchet MS"/>
              </a:rPr>
              <a:t> </a:t>
            </a:r>
            <a:r>
              <a:rPr sz="1800" dirty="0">
                <a:solidFill>
                  <a:srgbClr val="404040"/>
                </a:solidFill>
                <a:latin typeface="Trebuchet MS"/>
                <a:cs typeface="Trebuchet MS"/>
              </a:rPr>
              <a:t>of</a:t>
            </a:r>
            <a:r>
              <a:rPr sz="1800" spc="-35" dirty="0">
                <a:solidFill>
                  <a:srgbClr val="404040"/>
                </a:solidFill>
                <a:latin typeface="Trebuchet MS"/>
                <a:cs typeface="Trebuchet MS"/>
              </a:rPr>
              <a:t> </a:t>
            </a:r>
            <a:r>
              <a:rPr sz="1800" dirty="0">
                <a:solidFill>
                  <a:srgbClr val="404040"/>
                </a:solidFill>
                <a:latin typeface="Trebuchet MS"/>
                <a:cs typeface="Trebuchet MS"/>
              </a:rPr>
              <a:t>the</a:t>
            </a:r>
            <a:r>
              <a:rPr sz="1800" spc="-40" dirty="0">
                <a:solidFill>
                  <a:srgbClr val="404040"/>
                </a:solidFill>
                <a:latin typeface="Trebuchet MS"/>
                <a:cs typeface="Trebuchet MS"/>
              </a:rPr>
              <a:t> </a:t>
            </a:r>
            <a:r>
              <a:rPr sz="1800" spc="-10" dirty="0">
                <a:solidFill>
                  <a:srgbClr val="404040"/>
                </a:solidFill>
                <a:latin typeface="Trebuchet MS"/>
                <a:cs typeface="Trebuchet MS"/>
              </a:rPr>
              <a:t>institution</a:t>
            </a:r>
            <a:endParaRPr sz="1800">
              <a:latin typeface="Trebuchet MS"/>
              <a:cs typeface="Trebuchet MS"/>
            </a:endParaRPr>
          </a:p>
          <a:p>
            <a:pPr marL="594995" indent="-582295">
              <a:lnSpc>
                <a:spcPct val="100000"/>
              </a:lnSpc>
              <a:spcBef>
                <a:spcPts val="1010"/>
              </a:spcBef>
              <a:buClr>
                <a:srgbClr val="EB3C9F"/>
              </a:buClr>
              <a:buSzPct val="80555"/>
              <a:buAutoNum type="arabicPeriod" startAt="6"/>
              <a:tabLst>
                <a:tab pos="594995" algn="l"/>
              </a:tabLst>
            </a:pPr>
            <a:r>
              <a:rPr sz="1800" dirty="0">
                <a:solidFill>
                  <a:srgbClr val="404040"/>
                </a:solidFill>
                <a:latin typeface="Trebuchet MS"/>
                <a:cs typeface="Trebuchet MS"/>
              </a:rPr>
              <a:t>Journals</a:t>
            </a:r>
            <a:r>
              <a:rPr sz="1800" spc="-45" dirty="0">
                <a:solidFill>
                  <a:srgbClr val="404040"/>
                </a:solidFill>
                <a:latin typeface="Trebuchet MS"/>
                <a:cs typeface="Trebuchet MS"/>
              </a:rPr>
              <a:t> </a:t>
            </a:r>
            <a:r>
              <a:rPr sz="1800" dirty="0">
                <a:solidFill>
                  <a:srgbClr val="404040"/>
                </a:solidFill>
                <a:latin typeface="Trebuchet MS"/>
                <a:cs typeface="Trebuchet MS"/>
              </a:rPr>
              <a:t>and</a:t>
            </a:r>
            <a:r>
              <a:rPr sz="1800" spc="-40" dirty="0">
                <a:solidFill>
                  <a:srgbClr val="404040"/>
                </a:solidFill>
                <a:latin typeface="Trebuchet MS"/>
                <a:cs typeface="Trebuchet MS"/>
              </a:rPr>
              <a:t> </a:t>
            </a:r>
            <a:r>
              <a:rPr sz="1800" spc="-10" dirty="0">
                <a:solidFill>
                  <a:srgbClr val="404040"/>
                </a:solidFill>
                <a:latin typeface="Trebuchet MS"/>
                <a:cs typeface="Trebuchet MS"/>
              </a:rPr>
              <a:t>Researches</a:t>
            </a:r>
            <a:r>
              <a:rPr sz="1800" spc="-35" dirty="0">
                <a:solidFill>
                  <a:srgbClr val="404040"/>
                </a:solidFill>
                <a:latin typeface="Trebuchet MS"/>
                <a:cs typeface="Trebuchet MS"/>
              </a:rPr>
              <a:t> </a:t>
            </a:r>
            <a:r>
              <a:rPr sz="1800" dirty="0">
                <a:solidFill>
                  <a:srgbClr val="404040"/>
                </a:solidFill>
                <a:latin typeface="Trebuchet MS"/>
                <a:cs typeface="Trebuchet MS"/>
              </a:rPr>
              <a:t>will</a:t>
            </a:r>
            <a:r>
              <a:rPr sz="1800" spc="-70" dirty="0">
                <a:solidFill>
                  <a:srgbClr val="404040"/>
                </a:solidFill>
                <a:latin typeface="Trebuchet MS"/>
                <a:cs typeface="Trebuchet MS"/>
              </a:rPr>
              <a:t> </a:t>
            </a:r>
            <a:r>
              <a:rPr sz="1800" spc="-10" dirty="0">
                <a:solidFill>
                  <a:srgbClr val="404040"/>
                </a:solidFill>
                <a:latin typeface="Trebuchet MS"/>
                <a:cs typeface="Trebuchet MS"/>
              </a:rPr>
              <a:t>appear</a:t>
            </a:r>
            <a:endParaRPr sz="1800">
              <a:latin typeface="Trebuchet MS"/>
              <a:cs typeface="Trebuchet MS"/>
            </a:endParaRPr>
          </a:p>
          <a:p>
            <a:pPr marL="527685" marR="354330" indent="-515620">
              <a:lnSpc>
                <a:spcPct val="100000"/>
              </a:lnSpc>
              <a:spcBef>
                <a:spcPts val="990"/>
              </a:spcBef>
              <a:buAutoNum type="arabicPeriod" startAt="6"/>
              <a:tabLst>
                <a:tab pos="527685" algn="l"/>
                <a:tab pos="591820" algn="l"/>
              </a:tabLst>
            </a:pPr>
            <a:r>
              <a:rPr sz="1450" dirty="0">
                <a:solidFill>
                  <a:srgbClr val="EB3C9F"/>
                </a:solidFill>
                <a:latin typeface="Trebuchet MS"/>
                <a:cs typeface="Trebuchet MS"/>
              </a:rPr>
              <a:t>	</a:t>
            </a:r>
            <a:r>
              <a:rPr sz="1800" spc="-50" dirty="0">
                <a:solidFill>
                  <a:srgbClr val="404040"/>
                </a:solidFill>
                <a:latin typeface="Trebuchet MS"/>
                <a:cs typeface="Trebuchet MS"/>
              </a:rPr>
              <a:t>You</a:t>
            </a:r>
            <a:r>
              <a:rPr sz="1800" spc="-70" dirty="0">
                <a:solidFill>
                  <a:srgbClr val="404040"/>
                </a:solidFill>
                <a:latin typeface="Trebuchet MS"/>
                <a:cs typeface="Trebuchet MS"/>
              </a:rPr>
              <a:t> </a:t>
            </a:r>
            <a:r>
              <a:rPr sz="1800" dirty="0">
                <a:solidFill>
                  <a:srgbClr val="404040"/>
                </a:solidFill>
                <a:latin typeface="Trebuchet MS"/>
                <a:cs typeface="Trebuchet MS"/>
              </a:rPr>
              <a:t>can</a:t>
            </a:r>
            <a:r>
              <a:rPr sz="1800" spc="-35" dirty="0">
                <a:solidFill>
                  <a:srgbClr val="404040"/>
                </a:solidFill>
                <a:latin typeface="Trebuchet MS"/>
                <a:cs typeface="Trebuchet MS"/>
              </a:rPr>
              <a:t> </a:t>
            </a:r>
            <a:r>
              <a:rPr sz="1800" dirty="0">
                <a:solidFill>
                  <a:srgbClr val="404040"/>
                </a:solidFill>
                <a:latin typeface="Trebuchet MS"/>
                <a:cs typeface="Trebuchet MS"/>
              </a:rPr>
              <a:t>find</a:t>
            </a:r>
            <a:r>
              <a:rPr sz="1800" spc="-50" dirty="0">
                <a:solidFill>
                  <a:srgbClr val="404040"/>
                </a:solidFill>
                <a:latin typeface="Trebuchet MS"/>
                <a:cs typeface="Trebuchet MS"/>
              </a:rPr>
              <a:t> </a:t>
            </a:r>
            <a:r>
              <a:rPr sz="1800" dirty="0">
                <a:solidFill>
                  <a:srgbClr val="404040"/>
                </a:solidFill>
                <a:latin typeface="Trebuchet MS"/>
                <a:cs typeface="Trebuchet MS"/>
              </a:rPr>
              <a:t>a</a:t>
            </a:r>
            <a:r>
              <a:rPr sz="1800" spc="-40" dirty="0">
                <a:solidFill>
                  <a:srgbClr val="404040"/>
                </a:solidFill>
                <a:latin typeface="Trebuchet MS"/>
                <a:cs typeface="Trebuchet MS"/>
              </a:rPr>
              <a:t> </a:t>
            </a:r>
            <a:r>
              <a:rPr sz="1800" dirty="0">
                <a:solidFill>
                  <a:srgbClr val="404040"/>
                </a:solidFill>
                <a:latin typeface="Trebuchet MS"/>
                <a:cs typeface="Trebuchet MS"/>
              </a:rPr>
              <a:t>Journal</a:t>
            </a:r>
            <a:r>
              <a:rPr sz="1800" spc="-40" dirty="0">
                <a:solidFill>
                  <a:srgbClr val="404040"/>
                </a:solidFill>
                <a:latin typeface="Trebuchet MS"/>
                <a:cs typeface="Trebuchet MS"/>
              </a:rPr>
              <a:t> </a:t>
            </a:r>
            <a:r>
              <a:rPr sz="1800" dirty="0">
                <a:solidFill>
                  <a:srgbClr val="404040"/>
                </a:solidFill>
                <a:latin typeface="Trebuchet MS"/>
                <a:cs typeface="Trebuchet MS"/>
              </a:rPr>
              <a:t>by</a:t>
            </a:r>
            <a:r>
              <a:rPr sz="1800" spc="-50" dirty="0">
                <a:solidFill>
                  <a:srgbClr val="404040"/>
                </a:solidFill>
                <a:latin typeface="Trebuchet MS"/>
                <a:cs typeface="Trebuchet MS"/>
              </a:rPr>
              <a:t> </a:t>
            </a:r>
            <a:r>
              <a:rPr sz="1800" dirty="0">
                <a:solidFill>
                  <a:srgbClr val="404040"/>
                </a:solidFill>
                <a:latin typeface="Trebuchet MS"/>
                <a:cs typeface="Trebuchet MS"/>
              </a:rPr>
              <a:t>clicking</a:t>
            </a:r>
            <a:r>
              <a:rPr sz="1800" spc="-30" dirty="0">
                <a:solidFill>
                  <a:srgbClr val="404040"/>
                </a:solidFill>
                <a:latin typeface="Trebuchet MS"/>
                <a:cs typeface="Trebuchet MS"/>
              </a:rPr>
              <a:t> </a:t>
            </a:r>
            <a:r>
              <a:rPr sz="1800" dirty="0">
                <a:solidFill>
                  <a:srgbClr val="404040"/>
                </a:solidFill>
                <a:latin typeface="Trebuchet MS"/>
                <a:cs typeface="Trebuchet MS"/>
              </a:rPr>
              <a:t>on</a:t>
            </a:r>
            <a:r>
              <a:rPr sz="1800" spc="-35" dirty="0">
                <a:solidFill>
                  <a:srgbClr val="404040"/>
                </a:solidFill>
                <a:latin typeface="Trebuchet MS"/>
                <a:cs typeface="Trebuchet MS"/>
              </a:rPr>
              <a:t> </a:t>
            </a:r>
            <a:r>
              <a:rPr sz="1800" spc="-10" dirty="0">
                <a:solidFill>
                  <a:srgbClr val="404040"/>
                </a:solidFill>
                <a:latin typeface="Trebuchet MS"/>
                <a:cs typeface="Trebuchet MS"/>
              </a:rPr>
              <a:t>JOURNALS</a:t>
            </a:r>
            <a:r>
              <a:rPr sz="1800" spc="-140" dirty="0">
                <a:solidFill>
                  <a:srgbClr val="404040"/>
                </a:solidFill>
                <a:latin typeface="Trebuchet MS"/>
                <a:cs typeface="Trebuchet MS"/>
              </a:rPr>
              <a:t> </a:t>
            </a:r>
            <a:r>
              <a:rPr sz="1800" dirty="0">
                <a:solidFill>
                  <a:srgbClr val="404040"/>
                </a:solidFill>
                <a:latin typeface="Trebuchet MS"/>
                <a:cs typeface="Trebuchet MS"/>
              </a:rPr>
              <a:t>AND</a:t>
            </a:r>
            <a:r>
              <a:rPr sz="1800" spc="-50" dirty="0">
                <a:solidFill>
                  <a:srgbClr val="404040"/>
                </a:solidFill>
                <a:latin typeface="Trebuchet MS"/>
                <a:cs typeface="Trebuchet MS"/>
              </a:rPr>
              <a:t> </a:t>
            </a:r>
            <a:r>
              <a:rPr sz="1800" spc="-40" dirty="0">
                <a:solidFill>
                  <a:srgbClr val="404040"/>
                </a:solidFill>
                <a:latin typeface="Trebuchet MS"/>
                <a:cs typeface="Trebuchet MS"/>
              </a:rPr>
              <a:t>DATABASE </a:t>
            </a:r>
            <a:r>
              <a:rPr sz="1800" dirty="0">
                <a:solidFill>
                  <a:srgbClr val="404040"/>
                </a:solidFill>
                <a:latin typeface="Trebuchet MS"/>
                <a:cs typeface="Trebuchet MS"/>
              </a:rPr>
              <a:t>and</a:t>
            </a:r>
            <a:r>
              <a:rPr sz="1800" spc="-50" dirty="0">
                <a:solidFill>
                  <a:srgbClr val="404040"/>
                </a:solidFill>
                <a:latin typeface="Trebuchet MS"/>
                <a:cs typeface="Trebuchet MS"/>
              </a:rPr>
              <a:t> </a:t>
            </a:r>
            <a:r>
              <a:rPr sz="1800" dirty="0">
                <a:solidFill>
                  <a:srgbClr val="404040"/>
                </a:solidFill>
                <a:latin typeface="Trebuchet MS"/>
                <a:cs typeface="Trebuchet MS"/>
              </a:rPr>
              <a:t>enter</a:t>
            </a:r>
            <a:r>
              <a:rPr sz="1800" spc="-35" dirty="0">
                <a:solidFill>
                  <a:srgbClr val="404040"/>
                </a:solidFill>
                <a:latin typeface="Trebuchet MS"/>
                <a:cs typeface="Trebuchet MS"/>
              </a:rPr>
              <a:t> </a:t>
            </a:r>
            <a:r>
              <a:rPr sz="1800" spc="-50" dirty="0">
                <a:solidFill>
                  <a:srgbClr val="404040"/>
                </a:solidFill>
                <a:latin typeface="Trebuchet MS"/>
                <a:cs typeface="Trebuchet MS"/>
              </a:rPr>
              <a:t>a </a:t>
            </a:r>
            <a:r>
              <a:rPr sz="1800" dirty="0">
                <a:solidFill>
                  <a:srgbClr val="404040"/>
                </a:solidFill>
                <a:latin typeface="Trebuchet MS"/>
                <a:cs typeface="Trebuchet MS"/>
              </a:rPr>
              <a:t>keyword</a:t>
            </a:r>
            <a:r>
              <a:rPr sz="1800" spc="-55" dirty="0">
                <a:solidFill>
                  <a:srgbClr val="404040"/>
                </a:solidFill>
                <a:latin typeface="Trebuchet MS"/>
                <a:cs typeface="Trebuchet MS"/>
              </a:rPr>
              <a:t> </a:t>
            </a:r>
            <a:r>
              <a:rPr sz="1800" dirty="0">
                <a:solidFill>
                  <a:srgbClr val="404040"/>
                </a:solidFill>
                <a:latin typeface="Trebuchet MS"/>
                <a:cs typeface="Trebuchet MS"/>
              </a:rPr>
              <a:t>to</a:t>
            </a:r>
            <a:r>
              <a:rPr sz="1800" spc="-60" dirty="0">
                <a:solidFill>
                  <a:srgbClr val="404040"/>
                </a:solidFill>
                <a:latin typeface="Trebuchet MS"/>
                <a:cs typeface="Trebuchet MS"/>
              </a:rPr>
              <a:t> </a:t>
            </a:r>
            <a:r>
              <a:rPr sz="1800" dirty="0">
                <a:solidFill>
                  <a:srgbClr val="404040"/>
                </a:solidFill>
                <a:latin typeface="Trebuchet MS"/>
                <a:cs typeface="Trebuchet MS"/>
              </a:rPr>
              <a:t>search</a:t>
            </a:r>
            <a:r>
              <a:rPr sz="1800" spc="-10" dirty="0">
                <a:solidFill>
                  <a:srgbClr val="404040"/>
                </a:solidFill>
                <a:latin typeface="Trebuchet MS"/>
                <a:cs typeface="Trebuchet MS"/>
              </a:rPr>
              <a:t> </a:t>
            </a:r>
            <a:r>
              <a:rPr sz="1800" dirty="0">
                <a:solidFill>
                  <a:srgbClr val="404040"/>
                </a:solidFill>
                <a:latin typeface="Trebuchet MS"/>
                <a:cs typeface="Trebuchet MS"/>
              </a:rPr>
              <a:t>for</a:t>
            </a:r>
            <a:r>
              <a:rPr sz="1800" spc="-55" dirty="0">
                <a:solidFill>
                  <a:srgbClr val="404040"/>
                </a:solidFill>
                <a:latin typeface="Trebuchet MS"/>
                <a:cs typeface="Trebuchet MS"/>
              </a:rPr>
              <a:t> </a:t>
            </a:r>
            <a:r>
              <a:rPr sz="1800" dirty="0">
                <a:solidFill>
                  <a:srgbClr val="404040"/>
                </a:solidFill>
                <a:latin typeface="Trebuchet MS"/>
                <a:cs typeface="Trebuchet MS"/>
              </a:rPr>
              <a:t>your</a:t>
            </a:r>
            <a:r>
              <a:rPr sz="1800" spc="-30" dirty="0">
                <a:solidFill>
                  <a:srgbClr val="404040"/>
                </a:solidFill>
                <a:latin typeface="Trebuchet MS"/>
                <a:cs typeface="Trebuchet MS"/>
              </a:rPr>
              <a:t> </a:t>
            </a:r>
            <a:r>
              <a:rPr sz="1800" dirty="0">
                <a:solidFill>
                  <a:srgbClr val="404040"/>
                </a:solidFill>
                <a:latin typeface="Trebuchet MS"/>
                <a:cs typeface="Trebuchet MS"/>
              </a:rPr>
              <a:t>desired</a:t>
            </a:r>
            <a:r>
              <a:rPr sz="1800" spc="-30" dirty="0">
                <a:solidFill>
                  <a:srgbClr val="404040"/>
                </a:solidFill>
                <a:latin typeface="Trebuchet MS"/>
                <a:cs typeface="Trebuchet MS"/>
              </a:rPr>
              <a:t> </a:t>
            </a:r>
            <a:r>
              <a:rPr sz="1800" spc="-10" dirty="0">
                <a:solidFill>
                  <a:srgbClr val="404040"/>
                </a:solidFill>
                <a:latin typeface="Trebuchet MS"/>
                <a:cs typeface="Trebuchet MS"/>
              </a:rPr>
              <a:t>journal.</a:t>
            </a:r>
            <a:endParaRPr sz="18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22300">
              <a:lnSpc>
                <a:spcPct val="100000"/>
              </a:lnSpc>
              <a:spcBef>
                <a:spcPts val="100"/>
              </a:spcBef>
            </a:pPr>
            <a:r>
              <a:rPr dirty="0"/>
              <a:t>Learning</a:t>
            </a:r>
            <a:r>
              <a:rPr spc="-20" dirty="0"/>
              <a:t> </a:t>
            </a:r>
            <a:r>
              <a:rPr spc="-10" dirty="0"/>
              <a:t>Outcomes</a:t>
            </a:r>
          </a:p>
        </p:txBody>
      </p:sp>
      <p:sp>
        <p:nvSpPr>
          <p:cNvPr id="3" name="object 3"/>
          <p:cNvSpPr txBox="1"/>
          <p:nvPr/>
        </p:nvSpPr>
        <p:spPr>
          <a:xfrm>
            <a:off x="688644" y="2934969"/>
            <a:ext cx="6519545" cy="2588260"/>
          </a:xfrm>
          <a:prstGeom prst="rect">
            <a:avLst/>
          </a:prstGeom>
        </p:spPr>
        <p:txBody>
          <a:bodyPr vert="horz" wrap="square" lIns="0" tIns="13335" rIns="0" bIns="0" rtlCol="0">
            <a:spAutoFit/>
          </a:bodyPr>
          <a:lstStyle/>
          <a:p>
            <a:pPr marL="137160" indent="-133350">
              <a:lnSpc>
                <a:spcPct val="100000"/>
              </a:lnSpc>
              <a:spcBef>
                <a:spcPts val="105"/>
              </a:spcBef>
              <a:buSzPct val="96428"/>
              <a:buChar char="•"/>
              <a:tabLst>
                <a:tab pos="137160" algn="l"/>
              </a:tabLst>
            </a:pPr>
            <a:r>
              <a:rPr sz="2800" dirty="0">
                <a:latin typeface="Arial MT"/>
                <a:cs typeface="Arial MT"/>
              </a:rPr>
              <a:t>Define</a:t>
            </a:r>
            <a:r>
              <a:rPr sz="2800" spc="-65" dirty="0">
                <a:latin typeface="Arial MT"/>
                <a:cs typeface="Arial MT"/>
              </a:rPr>
              <a:t> </a:t>
            </a:r>
            <a:r>
              <a:rPr sz="2800" dirty="0">
                <a:latin typeface="Arial MT"/>
                <a:cs typeface="Arial MT"/>
              </a:rPr>
              <a:t>infective</a:t>
            </a:r>
            <a:r>
              <a:rPr sz="2800" spc="-65" dirty="0">
                <a:latin typeface="Arial MT"/>
                <a:cs typeface="Arial MT"/>
              </a:rPr>
              <a:t> </a:t>
            </a:r>
            <a:r>
              <a:rPr sz="2800" spc="-10" dirty="0">
                <a:latin typeface="Arial MT"/>
                <a:cs typeface="Arial MT"/>
              </a:rPr>
              <a:t>endocarditis.</a:t>
            </a:r>
            <a:endParaRPr sz="2800">
              <a:latin typeface="Arial MT"/>
              <a:cs typeface="Arial MT"/>
            </a:endParaRPr>
          </a:p>
          <a:p>
            <a:pPr marL="12700" marR="5080" indent="-8890">
              <a:lnSpc>
                <a:spcPct val="100000"/>
              </a:lnSpc>
              <a:buSzPct val="96428"/>
              <a:buChar char="•"/>
              <a:tabLst>
                <a:tab pos="137160" algn="l"/>
              </a:tabLst>
            </a:pPr>
            <a:r>
              <a:rPr sz="2800" dirty="0">
                <a:latin typeface="Arial MT"/>
                <a:cs typeface="Arial MT"/>
              </a:rPr>
              <a:t>	Describe</a:t>
            </a:r>
            <a:r>
              <a:rPr sz="2800" spc="-55" dirty="0">
                <a:latin typeface="Arial MT"/>
                <a:cs typeface="Arial MT"/>
              </a:rPr>
              <a:t> </a:t>
            </a:r>
            <a:r>
              <a:rPr sz="2800" dirty="0">
                <a:latin typeface="Arial MT"/>
                <a:cs typeface="Arial MT"/>
              </a:rPr>
              <a:t>the</a:t>
            </a:r>
            <a:r>
              <a:rPr sz="2800" spc="-55" dirty="0">
                <a:latin typeface="Arial MT"/>
                <a:cs typeface="Arial MT"/>
              </a:rPr>
              <a:t> </a:t>
            </a:r>
            <a:r>
              <a:rPr sz="2800" dirty="0">
                <a:latin typeface="Arial MT"/>
                <a:cs typeface="Arial MT"/>
              </a:rPr>
              <a:t>pathogenesis,</a:t>
            </a:r>
            <a:r>
              <a:rPr sz="2800" spc="-85" dirty="0">
                <a:latin typeface="Arial MT"/>
                <a:cs typeface="Arial MT"/>
              </a:rPr>
              <a:t> </a:t>
            </a:r>
            <a:r>
              <a:rPr sz="2800" spc="-10" dirty="0">
                <a:latin typeface="Arial MT"/>
                <a:cs typeface="Arial MT"/>
              </a:rPr>
              <a:t>clinical </a:t>
            </a:r>
            <a:r>
              <a:rPr sz="2800" dirty="0">
                <a:latin typeface="Arial MT"/>
                <a:cs typeface="Arial MT"/>
              </a:rPr>
              <a:t>manifestations,</a:t>
            </a:r>
            <a:r>
              <a:rPr sz="2800" spc="-95" dirty="0">
                <a:latin typeface="Arial MT"/>
                <a:cs typeface="Arial MT"/>
              </a:rPr>
              <a:t> </a:t>
            </a:r>
            <a:r>
              <a:rPr sz="2800" dirty="0">
                <a:latin typeface="Arial MT"/>
                <a:cs typeface="Arial MT"/>
              </a:rPr>
              <a:t>and</a:t>
            </a:r>
            <a:r>
              <a:rPr sz="2800" spc="-10" dirty="0">
                <a:latin typeface="Arial MT"/>
                <a:cs typeface="Arial MT"/>
              </a:rPr>
              <a:t> </a:t>
            </a:r>
            <a:r>
              <a:rPr sz="2800" dirty="0">
                <a:latin typeface="Arial MT"/>
                <a:cs typeface="Arial MT"/>
              </a:rPr>
              <a:t>diagnosis</a:t>
            </a:r>
            <a:r>
              <a:rPr sz="2800" spc="-35" dirty="0">
                <a:latin typeface="Arial MT"/>
                <a:cs typeface="Arial MT"/>
              </a:rPr>
              <a:t> </a:t>
            </a:r>
            <a:r>
              <a:rPr sz="2800" dirty="0">
                <a:latin typeface="Arial MT"/>
                <a:cs typeface="Arial MT"/>
              </a:rPr>
              <a:t>of</a:t>
            </a:r>
            <a:r>
              <a:rPr sz="2800" spc="-5" dirty="0">
                <a:latin typeface="Arial MT"/>
                <a:cs typeface="Arial MT"/>
              </a:rPr>
              <a:t> </a:t>
            </a:r>
            <a:r>
              <a:rPr sz="2800" spc="-10" dirty="0">
                <a:latin typeface="Arial MT"/>
                <a:cs typeface="Arial MT"/>
              </a:rPr>
              <a:t>infective endocarditis.</a:t>
            </a:r>
            <a:endParaRPr sz="2800">
              <a:latin typeface="Arial MT"/>
              <a:cs typeface="Arial MT"/>
            </a:endParaRPr>
          </a:p>
          <a:p>
            <a:pPr marL="12700" marR="471170" indent="-8890">
              <a:lnSpc>
                <a:spcPct val="100000"/>
              </a:lnSpc>
              <a:spcBef>
                <a:spcPts val="5"/>
              </a:spcBef>
              <a:buSzPct val="96428"/>
              <a:buChar char="•"/>
              <a:tabLst>
                <a:tab pos="137160" algn="l"/>
              </a:tabLst>
            </a:pPr>
            <a:r>
              <a:rPr sz="2800" dirty="0">
                <a:latin typeface="Arial MT"/>
                <a:cs typeface="Arial MT"/>
              </a:rPr>
              <a:t>	Outline</a:t>
            </a:r>
            <a:r>
              <a:rPr sz="2800" spc="-45" dirty="0">
                <a:latin typeface="Arial MT"/>
                <a:cs typeface="Arial MT"/>
              </a:rPr>
              <a:t> </a:t>
            </a:r>
            <a:r>
              <a:rPr sz="2800" dirty="0">
                <a:latin typeface="Arial MT"/>
                <a:cs typeface="Arial MT"/>
              </a:rPr>
              <a:t>the</a:t>
            </a:r>
            <a:r>
              <a:rPr sz="2800" spc="-65" dirty="0">
                <a:latin typeface="Arial MT"/>
                <a:cs typeface="Arial MT"/>
              </a:rPr>
              <a:t> </a:t>
            </a:r>
            <a:r>
              <a:rPr sz="2800" dirty="0">
                <a:latin typeface="Arial MT"/>
                <a:cs typeface="Arial MT"/>
              </a:rPr>
              <a:t>management</a:t>
            </a:r>
            <a:r>
              <a:rPr sz="2800" spc="15" dirty="0">
                <a:latin typeface="Arial MT"/>
                <a:cs typeface="Arial MT"/>
              </a:rPr>
              <a:t> </a:t>
            </a:r>
            <a:r>
              <a:rPr sz="2800" dirty="0">
                <a:latin typeface="Arial MT"/>
                <a:cs typeface="Arial MT"/>
              </a:rPr>
              <a:t>principles</a:t>
            </a:r>
            <a:r>
              <a:rPr sz="2800" spc="-45" dirty="0">
                <a:latin typeface="Arial MT"/>
                <a:cs typeface="Arial MT"/>
              </a:rPr>
              <a:t> </a:t>
            </a:r>
            <a:r>
              <a:rPr sz="2800" spc="-25" dirty="0">
                <a:latin typeface="Arial MT"/>
                <a:cs typeface="Arial MT"/>
              </a:rPr>
              <a:t>of </a:t>
            </a:r>
            <a:r>
              <a:rPr sz="2800" dirty="0">
                <a:latin typeface="Arial MT"/>
                <a:cs typeface="Arial MT"/>
              </a:rPr>
              <a:t>infective</a:t>
            </a:r>
            <a:r>
              <a:rPr sz="2800" spc="-50" dirty="0">
                <a:latin typeface="Arial MT"/>
                <a:cs typeface="Arial MT"/>
              </a:rPr>
              <a:t> </a:t>
            </a:r>
            <a:r>
              <a:rPr sz="2800" spc="-10" dirty="0">
                <a:latin typeface="Arial MT"/>
                <a:cs typeface="Arial MT"/>
              </a:rPr>
              <a:t>endocarditis.</a:t>
            </a:r>
            <a:endParaRPr sz="280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8252" rIns="0" bIns="0" rtlCol="0">
            <a:spAutoFit/>
          </a:bodyPr>
          <a:lstStyle/>
          <a:p>
            <a:pPr marL="330200">
              <a:lnSpc>
                <a:spcPct val="100000"/>
              </a:lnSpc>
              <a:spcBef>
                <a:spcPts val="100"/>
              </a:spcBef>
            </a:pPr>
            <a:r>
              <a:rPr b="1" dirty="0">
                <a:latin typeface="Trebuchet MS"/>
                <a:cs typeface="Trebuchet MS"/>
              </a:rPr>
              <a:t>Endocarditis:</a:t>
            </a:r>
            <a:r>
              <a:rPr b="1" spc="-95" dirty="0">
                <a:latin typeface="Trebuchet MS"/>
                <a:cs typeface="Trebuchet MS"/>
              </a:rPr>
              <a:t> </a:t>
            </a:r>
            <a:r>
              <a:rPr b="1" spc="-10" dirty="0">
                <a:latin typeface="Trebuchet MS"/>
                <a:cs typeface="Trebuchet MS"/>
              </a:rPr>
              <a:t>Definition</a:t>
            </a:r>
          </a:p>
        </p:txBody>
      </p:sp>
      <p:sp>
        <p:nvSpPr>
          <p:cNvPr id="3" name="object 3"/>
          <p:cNvSpPr txBox="1"/>
          <p:nvPr/>
        </p:nvSpPr>
        <p:spPr>
          <a:xfrm>
            <a:off x="307340" y="2106676"/>
            <a:ext cx="8460105" cy="3422650"/>
          </a:xfrm>
          <a:prstGeom prst="rect">
            <a:avLst/>
          </a:prstGeom>
        </p:spPr>
        <p:txBody>
          <a:bodyPr vert="horz" wrap="square" lIns="0" tIns="104139" rIns="0" bIns="0" rtlCol="0">
            <a:spAutoFit/>
          </a:bodyPr>
          <a:lstStyle/>
          <a:p>
            <a:pPr marL="12700">
              <a:lnSpc>
                <a:spcPct val="100000"/>
              </a:lnSpc>
              <a:spcBef>
                <a:spcPts val="819"/>
              </a:spcBef>
            </a:pPr>
            <a:r>
              <a:rPr sz="2400" b="1" u="sng" dirty="0">
                <a:solidFill>
                  <a:srgbClr val="FFC000"/>
                </a:solidFill>
                <a:uFill>
                  <a:solidFill>
                    <a:srgbClr val="FFC000"/>
                  </a:solidFill>
                </a:uFill>
                <a:latin typeface="Trebuchet MS"/>
                <a:cs typeface="Trebuchet MS"/>
              </a:rPr>
              <a:t>Infective</a:t>
            </a:r>
            <a:r>
              <a:rPr sz="2400" b="1" u="sng" spc="-35" dirty="0">
                <a:solidFill>
                  <a:srgbClr val="FFC000"/>
                </a:solidFill>
                <a:uFill>
                  <a:solidFill>
                    <a:srgbClr val="FFC000"/>
                  </a:solidFill>
                </a:uFill>
                <a:latin typeface="Trebuchet MS"/>
                <a:cs typeface="Trebuchet MS"/>
              </a:rPr>
              <a:t> </a:t>
            </a:r>
            <a:r>
              <a:rPr sz="2400" b="1" u="sng" spc="-10" dirty="0">
                <a:solidFill>
                  <a:srgbClr val="FFC000"/>
                </a:solidFill>
                <a:uFill>
                  <a:solidFill>
                    <a:srgbClr val="FFC000"/>
                  </a:solidFill>
                </a:uFill>
                <a:latin typeface="Trebuchet MS"/>
                <a:cs typeface="Trebuchet MS"/>
              </a:rPr>
              <a:t>Endocarditis</a:t>
            </a:r>
            <a:r>
              <a:rPr sz="2400" b="1" spc="-10" dirty="0">
                <a:solidFill>
                  <a:srgbClr val="FFC000"/>
                </a:solidFill>
                <a:latin typeface="Trebuchet MS"/>
                <a:cs typeface="Trebuchet MS"/>
              </a:rPr>
              <a:t>:</a:t>
            </a:r>
            <a:endParaRPr sz="2400">
              <a:latin typeface="Trebuchet MS"/>
              <a:cs typeface="Trebuchet MS"/>
            </a:endParaRPr>
          </a:p>
          <a:p>
            <a:pPr marL="356870" marR="636270">
              <a:lnSpc>
                <a:spcPts val="2590"/>
              </a:lnSpc>
              <a:spcBef>
                <a:spcPts val="1050"/>
              </a:spcBef>
            </a:pPr>
            <a:r>
              <a:rPr sz="2400" dirty="0">
                <a:solidFill>
                  <a:srgbClr val="404040"/>
                </a:solidFill>
                <a:latin typeface="Trebuchet MS"/>
                <a:cs typeface="Trebuchet MS"/>
              </a:rPr>
              <a:t>a</a:t>
            </a:r>
            <a:r>
              <a:rPr sz="2400" spc="-30" dirty="0">
                <a:solidFill>
                  <a:srgbClr val="404040"/>
                </a:solidFill>
                <a:latin typeface="Trebuchet MS"/>
                <a:cs typeface="Trebuchet MS"/>
              </a:rPr>
              <a:t> </a:t>
            </a:r>
            <a:r>
              <a:rPr sz="2400" dirty="0">
                <a:solidFill>
                  <a:srgbClr val="404040"/>
                </a:solidFill>
                <a:latin typeface="Trebuchet MS"/>
                <a:cs typeface="Trebuchet MS"/>
              </a:rPr>
              <a:t>microbial</a:t>
            </a:r>
            <a:r>
              <a:rPr sz="2400" spc="-100" dirty="0">
                <a:solidFill>
                  <a:srgbClr val="404040"/>
                </a:solidFill>
                <a:latin typeface="Trebuchet MS"/>
                <a:cs typeface="Trebuchet MS"/>
              </a:rPr>
              <a:t> </a:t>
            </a:r>
            <a:r>
              <a:rPr sz="2400" dirty="0">
                <a:solidFill>
                  <a:srgbClr val="404040"/>
                </a:solidFill>
                <a:latin typeface="Trebuchet MS"/>
                <a:cs typeface="Trebuchet MS"/>
              </a:rPr>
              <a:t>infection</a:t>
            </a:r>
            <a:r>
              <a:rPr sz="2400" spc="-75" dirty="0">
                <a:solidFill>
                  <a:srgbClr val="404040"/>
                </a:solidFill>
                <a:latin typeface="Trebuchet MS"/>
                <a:cs typeface="Trebuchet MS"/>
              </a:rPr>
              <a:t> </a:t>
            </a:r>
            <a:r>
              <a:rPr sz="2400" dirty="0">
                <a:solidFill>
                  <a:srgbClr val="404040"/>
                </a:solidFill>
                <a:latin typeface="Trebuchet MS"/>
                <a:cs typeface="Trebuchet MS"/>
              </a:rPr>
              <a:t>of</a:t>
            </a:r>
            <a:r>
              <a:rPr sz="2400" spc="-65" dirty="0">
                <a:solidFill>
                  <a:srgbClr val="404040"/>
                </a:solidFill>
                <a:latin typeface="Trebuchet MS"/>
                <a:cs typeface="Trebuchet MS"/>
              </a:rPr>
              <a:t> </a:t>
            </a:r>
            <a:r>
              <a:rPr sz="2400" dirty="0">
                <a:solidFill>
                  <a:srgbClr val="404040"/>
                </a:solidFill>
                <a:latin typeface="Trebuchet MS"/>
                <a:cs typeface="Trebuchet MS"/>
              </a:rPr>
              <a:t>the</a:t>
            </a:r>
            <a:r>
              <a:rPr sz="2400" spc="-30" dirty="0">
                <a:solidFill>
                  <a:srgbClr val="404040"/>
                </a:solidFill>
                <a:latin typeface="Trebuchet MS"/>
                <a:cs typeface="Trebuchet MS"/>
              </a:rPr>
              <a:t> </a:t>
            </a:r>
            <a:r>
              <a:rPr sz="2400" dirty="0">
                <a:solidFill>
                  <a:srgbClr val="404040"/>
                </a:solidFill>
                <a:latin typeface="Trebuchet MS"/>
                <a:cs typeface="Trebuchet MS"/>
              </a:rPr>
              <a:t>endocardial</a:t>
            </a:r>
            <a:r>
              <a:rPr sz="2400" spc="-95" dirty="0">
                <a:solidFill>
                  <a:srgbClr val="404040"/>
                </a:solidFill>
                <a:latin typeface="Trebuchet MS"/>
                <a:cs typeface="Trebuchet MS"/>
              </a:rPr>
              <a:t> </a:t>
            </a:r>
            <a:r>
              <a:rPr sz="2400" dirty="0">
                <a:solidFill>
                  <a:srgbClr val="404040"/>
                </a:solidFill>
                <a:latin typeface="Trebuchet MS"/>
                <a:cs typeface="Trebuchet MS"/>
              </a:rPr>
              <a:t>surface</a:t>
            </a:r>
            <a:r>
              <a:rPr sz="2400" spc="-30" dirty="0">
                <a:solidFill>
                  <a:srgbClr val="404040"/>
                </a:solidFill>
                <a:latin typeface="Trebuchet MS"/>
                <a:cs typeface="Trebuchet MS"/>
              </a:rPr>
              <a:t> </a:t>
            </a:r>
            <a:r>
              <a:rPr sz="2400" dirty="0">
                <a:solidFill>
                  <a:srgbClr val="404040"/>
                </a:solidFill>
                <a:latin typeface="Trebuchet MS"/>
                <a:cs typeface="Trebuchet MS"/>
              </a:rPr>
              <a:t>of</a:t>
            </a:r>
            <a:r>
              <a:rPr sz="2400" spc="-35" dirty="0">
                <a:solidFill>
                  <a:srgbClr val="404040"/>
                </a:solidFill>
                <a:latin typeface="Trebuchet MS"/>
                <a:cs typeface="Trebuchet MS"/>
              </a:rPr>
              <a:t> </a:t>
            </a:r>
            <a:r>
              <a:rPr sz="2400" spc="-25" dirty="0">
                <a:solidFill>
                  <a:srgbClr val="404040"/>
                </a:solidFill>
                <a:latin typeface="Trebuchet MS"/>
                <a:cs typeface="Trebuchet MS"/>
              </a:rPr>
              <a:t>the </a:t>
            </a:r>
            <a:r>
              <a:rPr sz="2400" dirty="0">
                <a:solidFill>
                  <a:srgbClr val="404040"/>
                </a:solidFill>
                <a:latin typeface="Trebuchet MS"/>
                <a:cs typeface="Trebuchet MS"/>
              </a:rPr>
              <a:t>heart</a:t>
            </a:r>
            <a:r>
              <a:rPr sz="2400" spc="-35" dirty="0">
                <a:solidFill>
                  <a:srgbClr val="404040"/>
                </a:solidFill>
                <a:latin typeface="Trebuchet MS"/>
                <a:cs typeface="Trebuchet MS"/>
              </a:rPr>
              <a:t> </a:t>
            </a:r>
            <a:r>
              <a:rPr sz="2400" dirty="0">
                <a:solidFill>
                  <a:srgbClr val="404040"/>
                </a:solidFill>
                <a:latin typeface="Trebuchet MS"/>
                <a:cs typeface="Trebuchet MS"/>
              </a:rPr>
              <a:t>or</a:t>
            </a:r>
            <a:r>
              <a:rPr sz="2400" spc="-25" dirty="0">
                <a:solidFill>
                  <a:srgbClr val="404040"/>
                </a:solidFill>
                <a:latin typeface="Trebuchet MS"/>
                <a:cs typeface="Trebuchet MS"/>
              </a:rPr>
              <a:t> </a:t>
            </a:r>
            <a:r>
              <a:rPr sz="2400" dirty="0">
                <a:solidFill>
                  <a:srgbClr val="404040"/>
                </a:solidFill>
                <a:latin typeface="Trebuchet MS"/>
                <a:cs typeface="Trebuchet MS"/>
              </a:rPr>
              <a:t>mural</a:t>
            </a:r>
            <a:r>
              <a:rPr sz="2400" spc="-40" dirty="0">
                <a:solidFill>
                  <a:srgbClr val="404040"/>
                </a:solidFill>
                <a:latin typeface="Trebuchet MS"/>
                <a:cs typeface="Trebuchet MS"/>
              </a:rPr>
              <a:t> </a:t>
            </a:r>
            <a:r>
              <a:rPr sz="2400" spc="-10" dirty="0">
                <a:solidFill>
                  <a:srgbClr val="404040"/>
                </a:solidFill>
                <a:latin typeface="Trebuchet MS"/>
                <a:cs typeface="Trebuchet MS"/>
              </a:rPr>
              <a:t>endocardium</a:t>
            </a:r>
            <a:endParaRPr sz="2400">
              <a:latin typeface="Trebuchet MS"/>
              <a:cs typeface="Trebuchet MS"/>
            </a:endParaRPr>
          </a:p>
          <a:p>
            <a:pPr>
              <a:lnSpc>
                <a:spcPct val="100000"/>
              </a:lnSpc>
              <a:spcBef>
                <a:spcPts val="1475"/>
              </a:spcBef>
            </a:pPr>
            <a:endParaRPr sz="2400">
              <a:latin typeface="Trebuchet MS"/>
              <a:cs typeface="Trebuchet MS"/>
            </a:endParaRPr>
          </a:p>
          <a:p>
            <a:pPr marL="356870" indent="-344170">
              <a:lnSpc>
                <a:spcPct val="100000"/>
              </a:lnSpc>
              <a:buClr>
                <a:srgbClr val="FFC000"/>
              </a:buClr>
              <a:buSzPct val="79166"/>
              <a:buFont typeface="Wingdings"/>
              <a:buChar char=""/>
              <a:tabLst>
                <a:tab pos="356870" algn="l"/>
              </a:tabLst>
            </a:pPr>
            <a:r>
              <a:rPr sz="2400" dirty="0">
                <a:solidFill>
                  <a:srgbClr val="404040"/>
                </a:solidFill>
                <a:latin typeface="Trebuchet MS"/>
                <a:cs typeface="Trebuchet MS"/>
              </a:rPr>
              <a:t>It</a:t>
            </a:r>
            <a:r>
              <a:rPr sz="2400" spc="-60" dirty="0">
                <a:solidFill>
                  <a:srgbClr val="404040"/>
                </a:solidFill>
                <a:latin typeface="Trebuchet MS"/>
                <a:cs typeface="Trebuchet MS"/>
              </a:rPr>
              <a:t> </a:t>
            </a:r>
            <a:r>
              <a:rPr sz="2400" dirty="0">
                <a:solidFill>
                  <a:srgbClr val="404040"/>
                </a:solidFill>
                <a:latin typeface="Trebuchet MS"/>
                <a:cs typeface="Trebuchet MS"/>
              </a:rPr>
              <a:t>is</a:t>
            </a:r>
            <a:r>
              <a:rPr sz="2400" spc="-35" dirty="0">
                <a:solidFill>
                  <a:srgbClr val="404040"/>
                </a:solidFill>
                <a:latin typeface="Trebuchet MS"/>
                <a:cs typeface="Trebuchet MS"/>
              </a:rPr>
              <a:t> </a:t>
            </a:r>
            <a:r>
              <a:rPr sz="2400" dirty="0">
                <a:solidFill>
                  <a:srgbClr val="404040"/>
                </a:solidFill>
                <a:latin typeface="Trebuchet MS"/>
                <a:cs typeface="Trebuchet MS"/>
              </a:rPr>
              <a:t>bacterial,</a:t>
            </a:r>
            <a:r>
              <a:rPr sz="2400" spc="-90" dirty="0">
                <a:solidFill>
                  <a:srgbClr val="404040"/>
                </a:solidFill>
                <a:latin typeface="Trebuchet MS"/>
                <a:cs typeface="Trebuchet MS"/>
              </a:rPr>
              <a:t> </a:t>
            </a:r>
            <a:r>
              <a:rPr sz="2400" dirty="0">
                <a:solidFill>
                  <a:srgbClr val="404040"/>
                </a:solidFill>
                <a:latin typeface="Trebuchet MS"/>
                <a:cs typeface="Trebuchet MS"/>
              </a:rPr>
              <a:t>fungal,</a:t>
            </a:r>
            <a:r>
              <a:rPr sz="2400" spc="-40" dirty="0">
                <a:solidFill>
                  <a:srgbClr val="404040"/>
                </a:solidFill>
                <a:latin typeface="Trebuchet MS"/>
                <a:cs typeface="Trebuchet MS"/>
              </a:rPr>
              <a:t> </a:t>
            </a:r>
            <a:r>
              <a:rPr sz="2400" dirty="0">
                <a:solidFill>
                  <a:srgbClr val="404040"/>
                </a:solidFill>
                <a:latin typeface="Trebuchet MS"/>
                <a:cs typeface="Trebuchet MS"/>
              </a:rPr>
              <a:t>rickettsial,</a:t>
            </a:r>
            <a:r>
              <a:rPr sz="2400" spc="-65" dirty="0">
                <a:solidFill>
                  <a:srgbClr val="404040"/>
                </a:solidFill>
                <a:latin typeface="Trebuchet MS"/>
                <a:cs typeface="Trebuchet MS"/>
              </a:rPr>
              <a:t> </a:t>
            </a:r>
            <a:r>
              <a:rPr sz="2400" dirty="0">
                <a:solidFill>
                  <a:srgbClr val="404040"/>
                </a:solidFill>
                <a:latin typeface="Trebuchet MS"/>
                <a:cs typeface="Trebuchet MS"/>
              </a:rPr>
              <a:t>chlamydial</a:t>
            </a:r>
            <a:r>
              <a:rPr sz="2400" spc="-55" dirty="0">
                <a:solidFill>
                  <a:srgbClr val="404040"/>
                </a:solidFill>
                <a:latin typeface="Trebuchet MS"/>
                <a:cs typeface="Trebuchet MS"/>
              </a:rPr>
              <a:t> </a:t>
            </a:r>
            <a:r>
              <a:rPr sz="2400" dirty="0">
                <a:solidFill>
                  <a:srgbClr val="404040"/>
                </a:solidFill>
                <a:latin typeface="Trebuchet MS"/>
                <a:cs typeface="Trebuchet MS"/>
              </a:rPr>
              <a:t>&amp;</a:t>
            </a:r>
            <a:r>
              <a:rPr sz="2400" spc="-40" dirty="0">
                <a:solidFill>
                  <a:srgbClr val="404040"/>
                </a:solidFill>
                <a:latin typeface="Trebuchet MS"/>
                <a:cs typeface="Trebuchet MS"/>
              </a:rPr>
              <a:t> </a:t>
            </a:r>
            <a:r>
              <a:rPr sz="2400" spc="-10" dirty="0">
                <a:solidFill>
                  <a:srgbClr val="404040"/>
                </a:solidFill>
                <a:latin typeface="Trebuchet MS"/>
                <a:cs typeface="Trebuchet MS"/>
              </a:rPr>
              <a:t>viral</a:t>
            </a:r>
            <a:endParaRPr sz="2400">
              <a:latin typeface="Trebuchet MS"/>
              <a:cs typeface="Trebuchet MS"/>
            </a:endParaRPr>
          </a:p>
          <a:p>
            <a:pPr>
              <a:lnSpc>
                <a:spcPct val="100000"/>
              </a:lnSpc>
              <a:spcBef>
                <a:spcPts val="1839"/>
              </a:spcBef>
              <a:buClr>
                <a:srgbClr val="FFC000"/>
              </a:buClr>
              <a:buFont typeface="Wingdings"/>
              <a:buChar char=""/>
            </a:pPr>
            <a:endParaRPr sz="2400">
              <a:latin typeface="Trebuchet MS"/>
              <a:cs typeface="Trebuchet MS"/>
            </a:endParaRPr>
          </a:p>
          <a:p>
            <a:pPr marL="356870" marR="5080" indent="-344805">
              <a:lnSpc>
                <a:spcPts val="2590"/>
              </a:lnSpc>
              <a:spcBef>
                <a:spcPts val="5"/>
              </a:spcBef>
              <a:buClr>
                <a:srgbClr val="FFC000"/>
              </a:buClr>
              <a:buSzPct val="79166"/>
              <a:buFont typeface="Wingdings"/>
              <a:buChar char=""/>
              <a:tabLst>
                <a:tab pos="356870" algn="l"/>
              </a:tabLst>
            </a:pPr>
            <a:r>
              <a:rPr sz="2400" u="sng" dirty="0">
                <a:solidFill>
                  <a:srgbClr val="404040"/>
                </a:solidFill>
                <a:uFill>
                  <a:solidFill>
                    <a:srgbClr val="404040"/>
                  </a:solidFill>
                </a:uFill>
                <a:latin typeface="Trebuchet MS"/>
                <a:cs typeface="Trebuchet MS"/>
              </a:rPr>
              <a:t>Common</a:t>
            </a:r>
            <a:r>
              <a:rPr sz="2400" u="sng" spc="-55" dirty="0">
                <a:solidFill>
                  <a:srgbClr val="404040"/>
                </a:solidFill>
                <a:uFill>
                  <a:solidFill>
                    <a:srgbClr val="404040"/>
                  </a:solidFill>
                </a:uFill>
                <a:latin typeface="Trebuchet MS"/>
                <a:cs typeface="Trebuchet MS"/>
              </a:rPr>
              <a:t> </a:t>
            </a:r>
            <a:r>
              <a:rPr sz="2400" u="sng" dirty="0">
                <a:solidFill>
                  <a:srgbClr val="404040"/>
                </a:solidFill>
                <a:uFill>
                  <a:solidFill>
                    <a:srgbClr val="404040"/>
                  </a:solidFill>
                </a:uFill>
                <a:latin typeface="Trebuchet MS"/>
                <a:cs typeface="Trebuchet MS"/>
              </a:rPr>
              <a:t>site</a:t>
            </a:r>
            <a:r>
              <a:rPr sz="2400" dirty="0">
                <a:solidFill>
                  <a:srgbClr val="404040"/>
                </a:solidFill>
                <a:latin typeface="Trebuchet MS"/>
                <a:cs typeface="Trebuchet MS"/>
              </a:rPr>
              <a:t>:</a:t>
            </a:r>
            <a:r>
              <a:rPr sz="2400" spc="-50" dirty="0">
                <a:solidFill>
                  <a:srgbClr val="404040"/>
                </a:solidFill>
                <a:latin typeface="Trebuchet MS"/>
                <a:cs typeface="Trebuchet MS"/>
              </a:rPr>
              <a:t> </a:t>
            </a:r>
            <a:r>
              <a:rPr sz="2400" i="1" dirty="0">
                <a:solidFill>
                  <a:srgbClr val="404040"/>
                </a:solidFill>
                <a:latin typeface="Trebuchet MS"/>
                <a:cs typeface="Trebuchet MS"/>
              </a:rPr>
              <a:t>heart</a:t>
            </a:r>
            <a:r>
              <a:rPr sz="2400" i="1" spc="-50" dirty="0">
                <a:solidFill>
                  <a:srgbClr val="404040"/>
                </a:solidFill>
                <a:latin typeface="Trebuchet MS"/>
                <a:cs typeface="Trebuchet MS"/>
              </a:rPr>
              <a:t> </a:t>
            </a:r>
            <a:r>
              <a:rPr sz="2400" i="1" dirty="0">
                <a:solidFill>
                  <a:srgbClr val="404040"/>
                </a:solidFill>
                <a:latin typeface="Trebuchet MS"/>
                <a:cs typeface="Trebuchet MS"/>
              </a:rPr>
              <a:t>valve</a:t>
            </a:r>
            <a:r>
              <a:rPr sz="2400" dirty="0">
                <a:solidFill>
                  <a:srgbClr val="404040"/>
                </a:solidFill>
                <a:latin typeface="Trebuchet MS"/>
                <a:cs typeface="Trebuchet MS"/>
              </a:rPr>
              <a:t>,</a:t>
            </a:r>
            <a:r>
              <a:rPr sz="2400" spc="-30" dirty="0">
                <a:solidFill>
                  <a:srgbClr val="404040"/>
                </a:solidFill>
                <a:latin typeface="Trebuchet MS"/>
                <a:cs typeface="Trebuchet MS"/>
              </a:rPr>
              <a:t> </a:t>
            </a:r>
            <a:r>
              <a:rPr sz="2400" dirty="0">
                <a:solidFill>
                  <a:srgbClr val="404040"/>
                </a:solidFill>
                <a:latin typeface="Trebuchet MS"/>
                <a:cs typeface="Trebuchet MS"/>
              </a:rPr>
              <a:t>but</a:t>
            </a:r>
            <a:r>
              <a:rPr sz="2400" spc="-55" dirty="0">
                <a:solidFill>
                  <a:srgbClr val="404040"/>
                </a:solidFill>
                <a:latin typeface="Trebuchet MS"/>
                <a:cs typeface="Trebuchet MS"/>
              </a:rPr>
              <a:t> </a:t>
            </a:r>
            <a:r>
              <a:rPr sz="2400" dirty="0">
                <a:solidFill>
                  <a:srgbClr val="404040"/>
                </a:solidFill>
                <a:latin typeface="Trebuchet MS"/>
                <a:cs typeface="Trebuchet MS"/>
              </a:rPr>
              <a:t>may</a:t>
            </a:r>
            <a:r>
              <a:rPr sz="2400" spc="-35" dirty="0">
                <a:solidFill>
                  <a:srgbClr val="404040"/>
                </a:solidFill>
                <a:latin typeface="Trebuchet MS"/>
                <a:cs typeface="Trebuchet MS"/>
              </a:rPr>
              <a:t> </a:t>
            </a:r>
            <a:r>
              <a:rPr sz="2400" dirty="0">
                <a:solidFill>
                  <a:srgbClr val="404040"/>
                </a:solidFill>
                <a:latin typeface="Trebuchet MS"/>
                <a:cs typeface="Trebuchet MS"/>
              </a:rPr>
              <a:t>occur</a:t>
            </a:r>
            <a:r>
              <a:rPr sz="2400" spc="-55" dirty="0">
                <a:solidFill>
                  <a:srgbClr val="404040"/>
                </a:solidFill>
                <a:latin typeface="Trebuchet MS"/>
                <a:cs typeface="Trebuchet MS"/>
              </a:rPr>
              <a:t> </a:t>
            </a:r>
            <a:r>
              <a:rPr sz="2400" dirty="0">
                <a:solidFill>
                  <a:srgbClr val="404040"/>
                </a:solidFill>
                <a:latin typeface="Trebuchet MS"/>
                <a:cs typeface="Trebuchet MS"/>
              </a:rPr>
              <a:t>at</a:t>
            </a:r>
            <a:r>
              <a:rPr sz="2400" spc="-50" dirty="0">
                <a:solidFill>
                  <a:srgbClr val="404040"/>
                </a:solidFill>
                <a:latin typeface="Trebuchet MS"/>
                <a:cs typeface="Trebuchet MS"/>
              </a:rPr>
              <a:t> </a:t>
            </a:r>
            <a:r>
              <a:rPr sz="2400" dirty="0">
                <a:solidFill>
                  <a:srgbClr val="404040"/>
                </a:solidFill>
                <a:latin typeface="Trebuchet MS"/>
                <a:cs typeface="Trebuchet MS"/>
              </a:rPr>
              <a:t>septal</a:t>
            </a:r>
            <a:r>
              <a:rPr sz="2400" spc="-25" dirty="0">
                <a:solidFill>
                  <a:srgbClr val="404040"/>
                </a:solidFill>
                <a:latin typeface="Trebuchet MS"/>
                <a:cs typeface="Trebuchet MS"/>
              </a:rPr>
              <a:t> </a:t>
            </a:r>
            <a:r>
              <a:rPr sz="2400" spc="-10" dirty="0">
                <a:solidFill>
                  <a:srgbClr val="404040"/>
                </a:solidFill>
                <a:latin typeface="Trebuchet MS"/>
                <a:cs typeface="Trebuchet MS"/>
              </a:rPr>
              <a:t>defect, </a:t>
            </a:r>
            <a:r>
              <a:rPr sz="2400" dirty="0">
                <a:solidFill>
                  <a:srgbClr val="404040"/>
                </a:solidFill>
                <a:latin typeface="Trebuchet MS"/>
                <a:cs typeface="Trebuchet MS"/>
              </a:rPr>
              <a:t>on</a:t>
            </a:r>
            <a:r>
              <a:rPr sz="2400" spc="-10" dirty="0">
                <a:solidFill>
                  <a:srgbClr val="404040"/>
                </a:solidFill>
                <a:latin typeface="Trebuchet MS"/>
                <a:cs typeface="Trebuchet MS"/>
              </a:rPr>
              <a:t> </a:t>
            </a:r>
            <a:r>
              <a:rPr sz="2400" dirty="0">
                <a:solidFill>
                  <a:srgbClr val="404040"/>
                </a:solidFill>
                <a:latin typeface="Trebuchet MS"/>
                <a:cs typeface="Trebuchet MS"/>
              </a:rPr>
              <a:t>chordae</a:t>
            </a:r>
            <a:r>
              <a:rPr sz="2400" spc="-60" dirty="0">
                <a:solidFill>
                  <a:srgbClr val="404040"/>
                </a:solidFill>
                <a:latin typeface="Trebuchet MS"/>
                <a:cs typeface="Trebuchet MS"/>
              </a:rPr>
              <a:t> </a:t>
            </a:r>
            <a:r>
              <a:rPr sz="2400" dirty="0">
                <a:solidFill>
                  <a:srgbClr val="404040"/>
                </a:solidFill>
                <a:latin typeface="Trebuchet MS"/>
                <a:cs typeface="Trebuchet MS"/>
              </a:rPr>
              <a:t>tendinae</a:t>
            </a:r>
            <a:r>
              <a:rPr sz="2400" spc="-85" dirty="0">
                <a:solidFill>
                  <a:srgbClr val="404040"/>
                </a:solidFill>
                <a:latin typeface="Trebuchet MS"/>
                <a:cs typeface="Trebuchet MS"/>
              </a:rPr>
              <a:t> </a:t>
            </a:r>
            <a:r>
              <a:rPr sz="2400" dirty="0">
                <a:solidFill>
                  <a:srgbClr val="404040"/>
                </a:solidFill>
                <a:latin typeface="Trebuchet MS"/>
                <a:cs typeface="Trebuchet MS"/>
              </a:rPr>
              <a:t>or</a:t>
            </a:r>
            <a:r>
              <a:rPr sz="2400" spc="-15" dirty="0">
                <a:solidFill>
                  <a:srgbClr val="404040"/>
                </a:solidFill>
                <a:latin typeface="Trebuchet MS"/>
                <a:cs typeface="Trebuchet MS"/>
              </a:rPr>
              <a:t> </a:t>
            </a:r>
            <a:r>
              <a:rPr sz="2400" dirty="0">
                <a:solidFill>
                  <a:srgbClr val="404040"/>
                </a:solidFill>
                <a:latin typeface="Trebuchet MS"/>
                <a:cs typeface="Trebuchet MS"/>
              </a:rPr>
              <a:t>in</a:t>
            </a:r>
            <a:r>
              <a:rPr sz="2400" spc="-15" dirty="0">
                <a:solidFill>
                  <a:srgbClr val="404040"/>
                </a:solidFill>
                <a:latin typeface="Trebuchet MS"/>
                <a:cs typeface="Trebuchet MS"/>
              </a:rPr>
              <a:t> </a:t>
            </a:r>
            <a:r>
              <a:rPr sz="2400" dirty="0">
                <a:solidFill>
                  <a:srgbClr val="404040"/>
                </a:solidFill>
                <a:latin typeface="Trebuchet MS"/>
                <a:cs typeface="Trebuchet MS"/>
              </a:rPr>
              <a:t>the</a:t>
            </a:r>
            <a:r>
              <a:rPr sz="2400" spc="-40" dirty="0">
                <a:solidFill>
                  <a:srgbClr val="404040"/>
                </a:solidFill>
                <a:latin typeface="Trebuchet MS"/>
                <a:cs typeface="Trebuchet MS"/>
              </a:rPr>
              <a:t> </a:t>
            </a:r>
            <a:r>
              <a:rPr sz="2400" dirty="0">
                <a:solidFill>
                  <a:srgbClr val="404040"/>
                </a:solidFill>
                <a:latin typeface="Trebuchet MS"/>
                <a:cs typeface="Trebuchet MS"/>
              </a:rPr>
              <a:t>mural</a:t>
            </a:r>
            <a:r>
              <a:rPr sz="2400" spc="-35" dirty="0">
                <a:solidFill>
                  <a:srgbClr val="404040"/>
                </a:solidFill>
                <a:latin typeface="Trebuchet MS"/>
                <a:cs typeface="Trebuchet MS"/>
              </a:rPr>
              <a:t> </a:t>
            </a:r>
            <a:r>
              <a:rPr sz="2400" spc="-10" dirty="0">
                <a:solidFill>
                  <a:srgbClr val="404040"/>
                </a:solidFill>
                <a:latin typeface="Trebuchet MS"/>
                <a:cs typeface="Trebuchet MS"/>
              </a:rPr>
              <a:t>endocardium</a:t>
            </a:r>
            <a:endParaRPr sz="2400">
              <a:latin typeface="Trebuchet MS"/>
              <a:cs typeface="Trebuchet MS"/>
            </a:endParaRPr>
          </a:p>
        </p:txBody>
      </p:sp>
      <p:sp>
        <p:nvSpPr>
          <p:cNvPr id="4" name="object 4"/>
          <p:cNvSpPr txBox="1"/>
          <p:nvPr/>
        </p:nvSpPr>
        <p:spPr>
          <a:xfrm>
            <a:off x="3509009" y="24130"/>
            <a:ext cx="75311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Spiral</a:t>
            </a:r>
            <a:endParaRPr sz="2400">
              <a:latin typeface="Times New Roman"/>
              <a:cs typeface="Times New Roman"/>
            </a:endParaRPr>
          </a:p>
        </p:txBody>
      </p:sp>
      <p:sp>
        <p:nvSpPr>
          <p:cNvPr id="5" name="object 5"/>
          <p:cNvSpPr txBox="1"/>
          <p:nvPr/>
        </p:nvSpPr>
        <p:spPr>
          <a:xfrm>
            <a:off x="7589267" y="24130"/>
            <a:ext cx="12420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pathology</a:t>
            </a:r>
            <a:endParaRPr sz="24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30200">
              <a:lnSpc>
                <a:spcPct val="100000"/>
              </a:lnSpc>
              <a:spcBef>
                <a:spcPts val="100"/>
              </a:spcBef>
            </a:pPr>
            <a:r>
              <a:rPr b="1" dirty="0">
                <a:latin typeface="Trebuchet MS"/>
                <a:cs typeface="Trebuchet MS"/>
              </a:rPr>
              <a:t>Endocarditis:</a:t>
            </a:r>
            <a:r>
              <a:rPr b="1" spc="-95" dirty="0">
                <a:latin typeface="Trebuchet MS"/>
                <a:cs typeface="Trebuchet MS"/>
              </a:rPr>
              <a:t> </a:t>
            </a:r>
            <a:r>
              <a:rPr b="1" spc="-10" dirty="0">
                <a:latin typeface="Trebuchet MS"/>
                <a:cs typeface="Trebuchet MS"/>
              </a:rPr>
              <a:t>Classification</a:t>
            </a:r>
          </a:p>
        </p:txBody>
      </p:sp>
      <p:sp>
        <p:nvSpPr>
          <p:cNvPr id="3" name="object 3"/>
          <p:cNvSpPr txBox="1"/>
          <p:nvPr/>
        </p:nvSpPr>
        <p:spPr>
          <a:xfrm>
            <a:off x="548436" y="1688219"/>
            <a:ext cx="8200390" cy="4385945"/>
          </a:xfrm>
          <a:prstGeom prst="rect">
            <a:avLst/>
          </a:prstGeom>
        </p:spPr>
        <p:txBody>
          <a:bodyPr vert="horz" wrap="square" lIns="0" tIns="140970" rIns="0" bIns="0" rtlCol="0">
            <a:spAutoFit/>
          </a:bodyPr>
          <a:lstStyle/>
          <a:p>
            <a:pPr marL="76200">
              <a:lnSpc>
                <a:spcPct val="100000"/>
              </a:lnSpc>
              <a:spcBef>
                <a:spcPts val="1110"/>
              </a:spcBef>
              <a:tabLst>
                <a:tab pos="438784" algn="l"/>
                <a:tab pos="2413635" algn="l"/>
              </a:tabLst>
            </a:pPr>
            <a:r>
              <a:rPr sz="1900" spc="114" dirty="0">
                <a:solidFill>
                  <a:srgbClr val="EB3C9F"/>
                </a:solidFill>
                <a:latin typeface="Lucida Sans Unicode"/>
                <a:cs typeface="Lucida Sans Unicode"/>
              </a:rPr>
              <a:t>▶</a:t>
            </a:r>
            <a:r>
              <a:rPr sz="1900" dirty="0">
                <a:solidFill>
                  <a:srgbClr val="EB3C9F"/>
                </a:solidFill>
                <a:latin typeface="Lucida Sans Unicode"/>
                <a:cs typeface="Lucida Sans Unicode"/>
              </a:rPr>
              <a:t>	</a:t>
            </a:r>
            <a:r>
              <a:rPr sz="2400" b="1" dirty="0">
                <a:solidFill>
                  <a:srgbClr val="FFC000"/>
                </a:solidFill>
                <a:latin typeface="Trebuchet MS"/>
                <a:cs typeface="Trebuchet MS"/>
              </a:rPr>
              <a:t>According</a:t>
            </a:r>
            <a:r>
              <a:rPr sz="2400" b="1" spc="-85" dirty="0">
                <a:solidFill>
                  <a:srgbClr val="FFC000"/>
                </a:solidFill>
                <a:latin typeface="Trebuchet MS"/>
                <a:cs typeface="Trebuchet MS"/>
              </a:rPr>
              <a:t> </a:t>
            </a:r>
            <a:r>
              <a:rPr sz="2400" b="1" spc="-25" dirty="0">
                <a:solidFill>
                  <a:srgbClr val="FFC000"/>
                </a:solidFill>
                <a:latin typeface="Trebuchet MS"/>
                <a:cs typeface="Trebuchet MS"/>
              </a:rPr>
              <a:t>to</a:t>
            </a:r>
            <a:r>
              <a:rPr sz="2400" b="1" dirty="0">
                <a:solidFill>
                  <a:srgbClr val="FFC000"/>
                </a:solidFill>
                <a:latin typeface="Trebuchet MS"/>
                <a:cs typeface="Trebuchet MS"/>
              </a:rPr>
              <a:t>	severity</a:t>
            </a:r>
            <a:r>
              <a:rPr sz="2400" b="1" spc="-50" dirty="0">
                <a:solidFill>
                  <a:srgbClr val="FFC000"/>
                </a:solidFill>
                <a:latin typeface="Trebuchet MS"/>
                <a:cs typeface="Trebuchet MS"/>
              </a:rPr>
              <a:t> </a:t>
            </a:r>
            <a:r>
              <a:rPr sz="2400" b="1" dirty="0">
                <a:solidFill>
                  <a:srgbClr val="FFC000"/>
                </a:solidFill>
                <a:latin typeface="Trebuchet MS"/>
                <a:cs typeface="Trebuchet MS"/>
              </a:rPr>
              <a:t>of</a:t>
            </a:r>
            <a:r>
              <a:rPr sz="2400" b="1" spc="-30" dirty="0">
                <a:solidFill>
                  <a:srgbClr val="FFC000"/>
                </a:solidFill>
                <a:latin typeface="Trebuchet MS"/>
                <a:cs typeface="Trebuchet MS"/>
              </a:rPr>
              <a:t> </a:t>
            </a:r>
            <a:r>
              <a:rPr sz="2400" b="1" dirty="0">
                <a:solidFill>
                  <a:srgbClr val="FFC000"/>
                </a:solidFill>
                <a:latin typeface="Trebuchet MS"/>
                <a:cs typeface="Trebuchet MS"/>
              </a:rPr>
              <a:t>presentation</a:t>
            </a:r>
            <a:r>
              <a:rPr sz="2400" b="1" spc="-60" dirty="0">
                <a:solidFill>
                  <a:srgbClr val="FFC000"/>
                </a:solidFill>
                <a:latin typeface="Trebuchet MS"/>
                <a:cs typeface="Trebuchet MS"/>
              </a:rPr>
              <a:t> </a:t>
            </a:r>
            <a:r>
              <a:rPr sz="2400" b="1" dirty="0">
                <a:solidFill>
                  <a:srgbClr val="FFC000"/>
                </a:solidFill>
                <a:latin typeface="Trebuchet MS"/>
                <a:cs typeface="Trebuchet MS"/>
              </a:rPr>
              <a:t>and</a:t>
            </a:r>
            <a:r>
              <a:rPr sz="2400" b="1" spc="-45" dirty="0">
                <a:solidFill>
                  <a:srgbClr val="FFC000"/>
                </a:solidFill>
                <a:latin typeface="Trebuchet MS"/>
                <a:cs typeface="Trebuchet MS"/>
              </a:rPr>
              <a:t> </a:t>
            </a:r>
            <a:r>
              <a:rPr sz="2400" b="1" spc="-10" dirty="0">
                <a:solidFill>
                  <a:srgbClr val="FFC000"/>
                </a:solidFill>
                <a:latin typeface="Trebuchet MS"/>
                <a:cs typeface="Trebuchet MS"/>
              </a:rPr>
              <a:t>progression</a:t>
            </a:r>
            <a:endParaRPr sz="2400">
              <a:latin typeface="Trebuchet MS"/>
              <a:cs typeface="Trebuchet MS"/>
            </a:endParaRPr>
          </a:p>
          <a:p>
            <a:pPr marL="259715" indent="-247015">
              <a:lnSpc>
                <a:spcPct val="100000"/>
              </a:lnSpc>
              <a:spcBef>
                <a:spcPts val="1015"/>
              </a:spcBef>
              <a:buClr>
                <a:srgbClr val="EB3C9F"/>
              </a:buClr>
              <a:buSzPct val="79166"/>
              <a:buFont typeface="Segoe UI Symbol"/>
              <a:buChar char="⚫"/>
              <a:tabLst>
                <a:tab pos="259715" algn="l"/>
              </a:tabLst>
            </a:pPr>
            <a:r>
              <a:rPr sz="2400" b="1" dirty="0">
                <a:solidFill>
                  <a:srgbClr val="404040"/>
                </a:solidFill>
                <a:latin typeface="Trebuchet MS"/>
                <a:cs typeface="Trebuchet MS"/>
              </a:rPr>
              <a:t>Acute</a:t>
            </a:r>
            <a:r>
              <a:rPr sz="2400" b="1" spc="-20" dirty="0">
                <a:solidFill>
                  <a:srgbClr val="404040"/>
                </a:solidFill>
                <a:latin typeface="Trebuchet MS"/>
                <a:cs typeface="Trebuchet MS"/>
              </a:rPr>
              <a:t> </a:t>
            </a:r>
            <a:r>
              <a:rPr sz="2400" b="1" dirty="0">
                <a:solidFill>
                  <a:srgbClr val="404040"/>
                </a:solidFill>
                <a:latin typeface="Trebuchet MS"/>
                <a:cs typeface="Trebuchet MS"/>
              </a:rPr>
              <a:t>Infective</a:t>
            </a:r>
            <a:r>
              <a:rPr sz="2400" b="1" spc="-60" dirty="0">
                <a:solidFill>
                  <a:srgbClr val="404040"/>
                </a:solidFill>
                <a:latin typeface="Trebuchet MS"/>
                <a:cs typeface="Trebuchet MS"/>
              </a:rPr>
              <a:t> </a:t>
            </a:r>
            <a:r>
              <a:rPr sz="2400" b="1" spc="-10" dirty="0">
                <a:solidFill>
                  <a:srgbClr val="404040"/>
                </a:solidFill>
                <a:latin typeface="Trebuchet MS"/>
                <a:cs typeface="Trebuchet MS"/>
              </a:rPr>
              <a:t>endocarditis</a:t>
            </a:r>
            <a:endParaRPr sz="2400">
              <a:latin typeface="Trebuchet MS"/>
              <a:cs typeface="Trebuchet MS"/>
            </a:endParaRPr>
          </a:p>
          <a:p>
            <a:pPr marL="762635" lvl="1" indent="-247015">
              <a:lnSpc>
                <a:spcPct val="100000"/>
              </a:lnSpc>
              <a:spcBef>
                <a:spcPts val="1025"/>
              </a:spcBef>
              <a:buClr>
                <a:srgbClr val="FFC000"/>
              </a:buClr>
              <a:buSzPct val="78571"/>
              <a:buFont typeface="Segoe UI Symbol"/>
              <a:buChar char="⚫"/>
              <a:tabLst>
                <a:tab pos="762635" algn="l"/>
              </a:tabLst>
            </a:pPr>
            <a:r>
              <a:rPr sz="1400" dirty="0">
                <a:latin typeface="Trebuchet MS"/>
                <a:cs typeface="Trebuchet MS"/>
              </a:rPr>
              <a:t>Follow</a:t>
            </a:r>
            <a:r>
              <a:rPr sz="1400" spc="-5" dirty="0">
                <a:latin typeface="Trebuchet MS"/>
                <a:cs typeface="Trebuchet MS"/>
              </a:rPr>
              <a:t> </a:t>
            </a:r>
            <a:r>
              <a:rPr sz="1400" dirty="0">
                <a:latin typeface="Trebuchet MS"/>
                <a:cs typeface="Trebuchet MS"/>
              </a:rPr>
              <a:t>a</a:t>
            </a:r>
            <a:r>
              <a:rPr sz="1400" spc="-50" dirty="0">
                <a:latin typeface="Trebuchet MS"/>
                <a:cs typeface="Trebuchet MS"/>
              </a:rPr>
              <a:t> </a:t>
            </a:r>
            <a:r>
              <a:rPr sz="1400" dirty="0">
                <a:latin typeface="Trebuchet MS"/>
                <a:cs typeface="Trebuchet MS"/>
              </a:rPr>
              <a:t>fulminant</a:t>
            </a:r>
            <a:r>
              <a:rPr sz="1400" spc="-40" dirty="0">
                <a:latin typeface="Trebuchet MS"/>
                <a:cs typeface="Trebuchet MS"/>
              </a:rPr>
              <a:t> </a:t>
            </a:r>
            <a:r>
              <a:rPr sz="1400" spc="-10" dirty="0">
                <a:latin typeface="Trebuchet MS"/>
                <a:cs typeface="Trebuchet MS"/>
              </a:rPr>
              <a:t>course</a:t>
            </a:r>
            <a:endParaRPr sz="1400">
              <a:latin typeface="Trebuchet MS"/>
              <a:cs typeface="Trebuchet MS"/>
            </a:endParaRPr>
          </a:p>
          <a:p>
            <a:pPr marL="762635" lvl="1" indent="-247015">
              <a:lnSpc>
                <a:spcPct val="100000"/>
              </a:lnSpc>
              <a:spcBef>
                <a:spcPts val="1005"/>
              </a:spcBef>
              <a:buClr>
                <a:srgbClr val="FFC000"/>
              </a:buClr>
              <a:buSzPct val="78571"/>
              <a:buFont typeface="Segoe UI Symbol"/>
              <a:buChar char="⚫"/>
              <a:tabLst>
                <a:tab pos="762635" algn="l"/>
              </a:tabLst>
            </a:pPr>
            <a:r>
              <a:rPr sz="1400" dirty="0">
                <a:latin typeface="Trebuchet MS"/>
                <a:cs typeface="Trebuchet MS"/>
              </a:rPr>
              <a:t>If</a:t>
            </a:r>
            <a:r>
              <a:rPr sz="1400" spc="-40" dirty="0">
                <a:latin typeface="Trebuchet MS"/>
                <a:cs typeface="Trebuchet MS"/>
              </a:rPr>
              <a:t> </a:t>
            </a:r>
            <a:r>
              <a:rPr sz="1400" dirty="0">
                <a:latin typeface="Trebuchet MS"/>
                <a:cs typeface="Trebuchet MS"/>
              </a:rPr>
              <a:t>untreated</a:t>
            </a:r>
            <a:r>
              <a:rPr sz="1400" spc="-25" dirty="0">
                <a:latin typeface="Trebuchet MS"/>
                <a:cs typeface="Trebuchet MS"/>
              </a:rPr>
              <a:t> </a:t>
            </a:r>
            <a:r>
              <a:rPr sz="1400" dirty="0">
                <a:latin typeface="Trebuchet MS"/>
                <a:cs typeface="Trebuchet MS"/>
              </a:rPr>
              <a:t>death</a:t>
            </a:r>
            <a:r>
              <a:rPr sz="1400" spc="-20" dirty="0">
                <a:latin typeface="Trebuchet MS"/>
                <a:cs typeface="Trebuchet MS"/>
              </a:rPr>
              <a:t> </a:t>
            </a:r>
            <a:r>
              <a:rPr sz="1400" dirty="0">
                <a:latin typeface="Trebuchet MS"/>
                <a:cs typeface="Trebuchet MS"/>
              </a:rPr>
              <a:t>within</a:t>
            </a:r>
            <a:r>
              <a:rPr sz="1400" spc="-40" dirty="0">
                <a:latin typeface="Trebuchet MS"/>
                <a:cs typeface="Trebuchet MS"/>
              </a:rPr>
              <a:t> </a:t>
            </a:r>
            <a:r>
              <a:rPr sz="1400" dirty="0">
                <a:latin typeface="Trebuchet MS"/>
                <a:cs typeface="Trebuchet MS"/>
              </a:rPr>
              <a:t>&lt;</a:t>
            </a:r>
            <a:r>
              <a:rPr sz="1400" spc="-30" dirty="0">
                <a:latin typeface="Trebuchet MS"/>
                <a:cs typeface="Trebuchet MS"/>
              </a:rPr>
              <a:t> </a:t>
            </a:r>
            <a:r>
              <a:rPr sz="1400" dirty="0">
                <a:latin typeface="Trebuchet MS"/>
                <a:cs typeface="Trebuchet MS"/>
              </a:rPr>
              <a:t>6</a:t>
            </a:r>
            <a:r>
              <a:rPr sz="1400" spc="-10" dirty="0">
                <a:latin typeface="Trebuchet MS"/>
                <a:cs typeface="Trebuchet MS"/>
              </a:rPr>
              <a:t> </a:t>
            </a:r>
            <a:r>
              <a:rPr sz="1400" spc="-20" dirty="0">
                <a:latin typeface="Trebuchet MS"/>
                <a:cs typeface="Trebuchet MS"/>
              </a:rPr>
              <a:t>weeks</a:t>
            </a:r>
            <a:endParaRPr sz="1400">
              <a:latin typeface="Trebuchet MS"/>
              <a:cs typeface="Trebuchet MS"/>
            </a:endParaRPr>
          </a:p>
          <a:p>
            <a:pPr marL="762635" lvl="1" indent="-247015">
              <a:lnSpc>
                <a:spcPct val="100000"/>
              </a:lnSpc>
              <a:spcBef>
                <a:spcPts val="990"/>
              </a:spcBef>
              <a:buClr>
                <a:srgbClr val="FFC000"/>
              </a:buClr>
              <a:buSzPct val="78571"/>
              <a:buFont typeface="Segoe UI Symbol"/>
              <a:buChar char="⚫"/>
              <a:tabLst>
                <a:tab pos="762635" algn="l"/>
              </a:tabLst>
            </a:pPr>
            <a:r>
              <a:rPr sz="1400" b="1" dirty="0">
                <a:latin typeface="Trebuchet MS"/>
                <a:cs typeface="Trebuchet MS"/>
              </a:rPr>
              <a:t>Healthy</a:t>
            </a:r>
            <a:r>
              <a:rPr sz="1400" b="1" spc="-35" dirty="0">
                <a:latin typeface="Trebuchet MS"/>
                <a:cs typeface="Trebuchet MS"/>
              </a:rPr>
              <a:t> </a:t>
            </a:r>
            <a:r>
              <a:rPr sz="1400" b="1" dirty="0">
                <a:latin typeface="Trebuchet MS"/>
                <a:cs typeface="Trebuchet MS"/>
              </a:rPr>
              <a:t>heart</a:t>
            </a:r>
            <a:r>
              <a:rPr sz="1400" b="1" spc="-30" dirty="0">
                <a:latin typeface="Trebuchet MS"/>
                <a:cs typeface="Trebuchet MS"/>
              </a:rPr>
              <a:t> </a:t>
            </a:r>
            <a:r>
              <a:rPr sz="1400" spc="-10" dirty="0">
                <a:latin typeface="Trebuchet MS"/>
                <a:cs typeface="Trebuchet MS"/>
              </a:rPr>
              <a:t>involved</a:t>
            </a:r>
            <a:endParaRPr sz="1400">
              <a:latin typeface="Trebuchet MS"/>
              <a:cs typeface="Trebuchet MS"/>
            </a:endParaRPr>
          </a:p>
          <a:p>
            <a:pPr marL="260350" indent="-247650">
              <a:lnSpc>
                <a:spcPct val="100000"/>
              </a:lnSpc>
              <a:spcBef>
                <a:spcPts val="965"/>
              </a:spcBef>
              <a:buClr>
                <a:srgbClr val="EB3C9F"/>
              </a:buClr>
              <a:buSzPct val="79166"/>
              <a:buFont typeface="Segoe UI Symbol"/>
              <a:buChar char="⚫"/>
              <a:tabLst>
                <a:tab pos="260350" algn="l"/>
              </a:tabLst>
            </a:pPr>
            <a:r>
              <a:rPr sz="2400" b="1" dirty="0">
                <a:solidFill>
                  <a:srgbClr val="404040"/>
                </a:solidFill>
                <a:latin typeface="Trebuchet MS"/>
                <a:cs typeface="Trebuchet MS"/>
              </a:rPr>
              <a:t>Sub</a:t>
            </a:r>
            <a:r>
              <a:rPr sz="2400" b="1" spc="-35" dirty="0">
                <a:solidFill>
                  <a:srgbClr val="404040"/>
                </a:solidFill>
                <a:latin typeface="Trebuchet MS"/>
                <a:cs typeface="Trebuchet MS"/>
              </a:rPr>
              <a:t> </a:t>
            </a:r>
            <a:r>
              <a:rPr sz="2400" b="1" dirty="0">
                <a:solidFill>
                  <a:srgbClr val="404040"/>
                </a:solidFill>
                <a:latin typeface="Trebuchet MS"/>
                <a:cs typeface="Trebuchet MS"/>
              </a:rPr>
              <a:t>acute</a:t>
            </a:r>
            <a:r>
              <a:rPr sz="2400" b="1" spc="-15" dirty="0">
                <a:solidFill>
                  <a:srgbClr val="404040"/>
                </a:solidFill>
                <a:latin typeface="Trebuchet MS"/>
                <a:cs typeface="Trebuchet MS"/>
              </a:rPr>
              <a:t> </a:t>
            </a:r>
            <a:r>
              <a:rPr sz="2400" b="1" dirty="0">
                <a:solidFill>
                  <a:srgbClr val="404040"/>
                </a:solidFill>
                <a:latin typeface="Trebuchet MS"/>
                <a:cs typeface="Trebuchet MS"/>
              </a:rPr>
              <a:t>Infective</a:t>
            </a:r>
            <a:r>
              <a:rPr sz="2400" b="1" spc="-65" dirty="0">
                <a:solidFill>
                  <a:srgbClr val="404040"/>
                </a:solidFill>
                <a:latin typeface="Trebuchet MS"/>
                <a:cs typeface="Trebuchet MS"/>
              </a:rPr>
              <a:t> </a:t>
            </a:r>
            <a:r>
              <a:rPr sz="2400" b="1" spc="-10" dirty="0">
                <a:solidFill>
                  <a:srgbClr val="404040"/>
                </a:solidFill>
                <a:latin typeface="Trebuchet MS"/>
                <a:cs typeface="Trebuchet MS"/>
              </a:rPr>
              <a:t>Endocarditis</a:t>
            </a:r>
            <a:endParaRPr sz="2400">
              <a:latin typeface="Trebuchet MS"/>
              <a:cs typeface="Trebuchet MS"/>
            </a:endParaRPr>
          </a:p>
          <a:p>
            <a:pPr marL="762635" lvl="1" indent="-247015">
              <a:lnSpc>
                <a:spcPct val="100000"/>
              </a:lnSpc>
              <a:spcBef>
                <a:spcPts val="1050"/>
              </a:spcBef>
              <a:buClr>
                <a:srgbClr val="FFC000"/>
              </a:buClr>
              <a:buSzPct val="78571"/>
              <a:buFont typeface="Segoe UI Symbol"/>
              <a:buChar char="⚫"/>
              <a:tabLst>
                <a:tab pos="762635" algn="l"/>
              </a:tabLst>
            </a:pPr>
            <a:r>
              <a:rPr sz="1400" dirty="0">
                <a:latin typeface="Trebuchet MS"/>
                <a:cs typeface="Trebuchet MS"/>
              </a:rPr>
              <a:t>If</a:t>
            </a:r>
            <a:r>
              <a:rPr sz="1400" spc="-50" dirty="0">
                <a:latin typeface="Trebuchet MS"/>
                <a:cs typeface="Trebuchet MS"/>
              </a:rPr>
              <a:t> </a:t>
            </a:r>
            <a:r>
              <a:rPr sz="1400" dirty="0">
                <a:latin typeface="Trebuchet MS"/>
                <a:cs typeface="Trebuchet MS"/>
              </a:rPr>
              <a:t>untreated</a:t>
            </a:r>
            <a:r>
              <a:rPr sz="1400" spc="-25" dirty="0">
                <a:latin typeface="Trebuchet MS"/>
                <a:cs typeface="Trebuchet MS"/>
              </a:rPr>
              <a:t> </a:t>
            </a:r>
            <a:r>
              <a:rPr sz="1400" dirty="0">
                <a:latin typeface="Trebuchet MS"/>
                <a:cs typeface="Trebuchet MS"/>
              </a:rPr>
              <a:t>death</a:t>
            </a:r>
            <a:r>
              <a:rPr sz="1400" spc="-25" dirty="0">
                <a:latin typeface="Trebuchet MS"/>
                <a:cs typeface="Trebuchet MS"/>
              </a:rPr>
              <a:t> </a:t>
            </a:r>
            <a:r>
              <a:rPr sz="1400" dirty="0">
                <a:latin typeface="Trebuchet MS"/>
                <a:cs typeface="Trebuchet MS"/>
              </a:rPr>
              <a:t>from 6</a:t>
            </a:r>
            <a:r>
              <a:rPr sz="1400" spc="-30" dirty="0">
                <a:latin typeface="Trebuchet MS"/>
                <a:cs typeface="Trebuchet MS"/>
              </a:rPr>
              <a:t> </a:t>
            </a:r>
            <a:r>
              <a:rPr sz="1400" dirty="0">
                <a:latin typeface="Trebuchet MS"/>
                <a:cs typeface="Trebuchet MS"/>
              </a:rPr>
              <a:t>weeks</a:t>
            </a:r>
            <a:r>
              <a:rPr sz="1400" spc="-35" dirty="0">
                <a:latin typeface="Trebuchet MS"/>
                <a:cs typeface="Trebuchet MS"/>
              </a:rPr>
              <a:t> </a:t>
            </a:r>
            <a:r>
              <a:rPr sz="1400" dirty="0">
                <a:latin typeface="Trebuchet MS"/>
                <a:cs typeface="Trebuchet MS"/>
              </a:rPr>
              <a:t>to</a:t>
            </a:r>
            <a:r>
              <a:rPr sz="1400" spc="-20" dirty="0">
                <a:latin typeface="Trebuchet MS"/>
                <a:cs typeface="Trebuchet MS"/>
              </a:rPr>
              <a:t> </a:t>
            </a:r>
            <a:r>
              <a:rPr sz="1400" dirty="0">
                <a:latin typeface="Trebuchet MS"/>
                <a:cs typeface="Trebuchet MS"/>
              </a:rPr>
              <a:t>3</a:t>
            </a:r>
            <a:r>
              <a:rPr sz="1400" spc="-30" dirty="0">
                <a:latin typeface="Trebuchet MS"/>
                <a:cs typeface="Trebuchet MS"/>
              </a:rPr>
              <a:t> </a:t>
            </a:r>
            <a:r>
              <a:rPr sz="1400" spc="-10" dirty="0">
                <a:latin typeface="Trebuchet MS"/>
                <a:cs typeface="Trebuchet MS"/>
              </a:rPr>
              <a:t>months</a:t>
            </a:r>
            <a:endParaRPr sz="1400">
              <a:latin typeface="Trebuchet MS"/>
              <a:cs typeface="Trebuchet MS"/>
            </a:endParaRPr>
          </a:p>
          <a:p>
            <a:pPr marL="762635" lvl="1" indent="-247015">
              <a:lnSpc>
                <a:spcPct val="100000"/>
              </a:lnSpc>
              <a:spcBef>
                <a:spcPts val="985"/>
              </a:spcBef>
              <a:buClr>
                <a:srgbClr val="FFC000"/>
              </a:buClr>
              <a:buSzPct val="78571"/>
              <a:buFont typeface="Segoe UI Symbol"/>
              <a:buChar char="⚫"/>
              <a:tabLst>
                <a:tab pos="762635" algn="l"/>
              </a:tabLst>
            </a:pPr>
            <a:r>
              <a:rPr sz="1400" b="1" dirty="0">
                <a:latin typeface="Trebuchet MS"/>
                <a:cs typeface="Trebuchet MS"/>
              </a:rPr>
              <a:t>Damaged</a:t>
            </a:r>
            <a:r>
              <a:rPr sz="1400" b="1" spc="-10" dirty="0">
                <a:latin typeface="Trebuchet MS"/>
                <a:cs typeface="Trebuchet MS"/>
              </a:rPr>
              <a:t> </a:t>
            </a:r>
            <a:r>
              <a:rPr sz="1400" b="1" dirty="0">
                <a:latin typeface="Trebuchet MS"/>
                <a:cs typeface="Trebuchet MS"/>
              </a:rPr>
              <a:t>heart</a:t>
            </a:r>
            <a:r>
              <a:rPr sz="1400" b="1" spc="-10" dirty="0">
                <a:latin typeface="Trebuchet MS"/>
                <a:cs typeface="Trebuchet MS"/>
              </a:rPr>
              <a:t> </a:t>
            </a:r>
            <a:r>
              <a:rPr sz="1400" dirty="0">
                <a:latin typeface="Trebuchet MS"/>
                <a:cs typeface="Trebuchet MS"/>
              </a:rPr>
              <a:t>is</a:t>
            </a:r>
            <a:r>
              <a:rPr sz="1400" spc="-65" dirty="0">
                <a:latin typeface="Trebuchet MS"/>
                <a:cs typeface="Trebuchet MS"/>
              </a:rPr>
              <a:t> </a:t>
            </a:r>
            <a:r>
              <a:rPr sz="1400" spc="-10" dirty="0">
                <a:latin typeface="Trebuchet MS"/>
                <a:cs typeface="Trebuchet MS"/>
              </a:rPr>
              <a:t>involved</a:t>
            </a:r>
            <a:endParaRPr sz="1400">
              <a:latin typeface="Trebuchet MS"/>
              <a:cs typeface="Trebuchet MS"/>
            </a:endParaRPr>
          </a:p>
          <a:p>
            <a:pPr marL="259715" indent="-247015">
              <a:lnSpc>
                <a:spcPct val="100000"/>
              </a:lnSpc>
              <a:spcBef>
                <a:spcPts val="969"/>
              </a:spcBef>
              <a:buClr>
                <a:srgbClr val="EB3C9F"/>
              </a:buClr>
              <a:buSzPct val="79166"/>
              <a:buFont typeface="Segoe UI Symbol"/>
              <a:buChar char="⚫"/>
              <a:tabLst>
                <a:tab pos="259715" algn="l"/>
              </a:tabLst>
            </a:pPr>
            <a:r>
              <a:rPr sz="2400" b="1" dirty="0">
                <a:solidFill>
                  <a:srgbClr val="404040"/>
                </a:solidFill>
                <a:latin typeface="Trebuchet MS"/>
                <a:cs typeface="Trebuchet MS"/>
              </a:rPr>
              <a:t>Chronic</a:t>
            </a:r>
            <a:r>
              <a:rPr sz="2400" b="1" spc="-25" dirty="0">
                <a:solidFill>
                  <a:srgbClr val="404040"/>
                </a:solidFill>
                <a:latin typeface="Trebuchet MS"/>
                <a:cs typeface="Trebuchet MS"/>
              </a:rPr>
              <a:t> </a:t>
            </a:r>
            <a:r>
              <a:rPr sz="2400" b="1" dirty="0">
                <a:solidFill>
                  <a:srgbClr val="404040"/>
                </a:solidFill>
                <a:latin typeface="Trebuchet MS"/>
                <a:cs typeface="Trebuchet MS"/>
              </a:rPr>
              <a:t>Infective</a:t>
            </a:r>
            <a:r>
              <a:rPr sz="2400" b="1" spc="-55" dirty="0">
                <a:solidFill>
                  <a:srgbClr val="404040"/>
                </a:solidFill>
                <a:latin typeface="Trebuchet MS"/>
                <a:cs typeface="Trebuchet MS"/>
              </a:rPr>
              <a:t> </a:t>
            </a:r>
            <a:r>
              <a:rPr sz="2400" b="1" spc="-10" dirty="0">
                <a:solidFill>
                  <a:srgbClr val="404040"/>
                </a:solidFill>
                <a:latin typeface="Trebuchet MS"/>
                <a:cs typeface="Trebuchet MS"/>
              </a:rPr>
              <a:t>endocarditis</a:t>
            </a:r>
            <a:endParaRPr sz="2400">
              <a:latin typeface="Trebuchet MS"/>
              <a:cs typeface="Trebuchet MS"/>
            </a:endParaRPr>
          </a:p>
          <a:p>
            <a:pPr marL="762635" lvl="1" indent="-247015">
              <a:lnSpc>
                <a:spcPct val="100000"/>
              </a:lnSpc>
              <a:spcBef>
                <a:spcPts val="1050"/>
              </a:spcBef>
              <a:buClr>
                <a:srgbClr val="FFC000"/>
              </a:buClr>
              <a:buSzPct val="78571"/>
              <a:buFont typeface="Segoe UI Symbol"/>
              <a:buChar char="⚫"/>
              <a:tabLst>
                <a:tab pos="762635" algn="l"/>
              </a:tabLst>
            </a:pPr>
            <a:r>
              <a:rPr sz="1400" dirty="0">
                <a:latin typeface="Trebuchet MS"/>
                <a:cs typeface="Trebuchet MS"/>
              </a:rPr>
              <a:t>If</a:t>
            </a:r>
            <a:r>
              <a:rPr sz="1400" spc="-40" dirty="0">
                <a:latin typeface="Trebuchet MS"/>
                <a:cs typeface="Trebuchet MS"/>
              </a:rPr>
              <a:t> </a:t>
            </a:r>
            <a:r>
              <a:rPr sz="1400" dirty="0">
                <a:latin typeface="Trebuchet MS"/>
                <a:cs typeface="Trebuchet MS"/>
              </a:rPr>
              <a:t>untreated</a:t>
            </a:r>
            <a:r>
              <a:rPr sz="1400" spc="-25" dirty="0">
                <a:latin typeface="Trebuchet MS"/>
                <a:cs typeface="Trebuchet MS"/>
              </a:rPr>
              <a:t> </a:t>
            </a:r>
            <a:r>
              <a:rPr sz="1400" dirty="0">
                <a:latin typeface="Trebuchet MS"/>
                <a:cs typeface="Trebuchet MS"/>
              </a:rPr>
              <a:t>death</a:t>
            </a:r>
            <a:r>
              <a:rPr sz="1400" spc="-25" dirty="0">
                <a:latin typeface="Trebuchet MS"/>
                <a:cs typeface="Trebuchet MS"/>
              </a:rPr>
              <a:t> </a:t>
            </a:r>
            <a:r>
              <a:rPr sz="1400" dirty="0">
                <a:latin typeface="Trebuchet MS"/>
                <a:cs typeface="Trebuchet MS"/>
              </a:rPr>
              <a:t>from</a:t>
            </a:r>
            <a:r>
              <a:rPr sz="1400" spc="-5" dirty="0">
                <a:latin typeface="Trebuchet MS"/>
                <a:cs typeface="Trebuchet MS"/>
              </a:rPr>
              <a:t> </a:t>
            </a:r>
            <a:r>
              <a:rPr sz="1400" dirty="0">
                <a:latin typeface="Trebuchet MS"/>
                <a:cs typeface="Trebuchet MS"/>
              </a:rPr>
              <a:t>3</a:t>
            </a:r>
            <a:r>
              <a:rPr sz="1400" spc="-30" dirty="0">
                <a:latin typeface="Trebuchet MS"/>
                <a:cs typeface="Trebuchet MS"/>
              </a:rPr>
              <a:t> </a:t>
            </a:r>
            <a:r>
              <a:rPr sz="1400" dirty="0">
                <a:latin typeface="Trebuchet MS"/>
                <a:cs typeface="Trebuchet MS"/>
              </a:rPr>
              <a:t>months</a:t>
            </a:r>
            <a:r>
              <a:rPr sz="1400" spc="-35" dirty="0">
                <a:latin typeface="Trebuchet MS"/>
                <a:cs typeface="Trebuchet MS"/>
              </a:rPr>
              <a:t> </a:t>
            </a:r>
            <a:r>
              <a:rPr sz="1400" dirty="0">
                <a:latin typeface="Trebuchet MS"/>
                <a:cs typeface="Trebuchet MS"/>
              </a:rPr>
              <a:t>to</a:t>
            </a:r>
            <a:r>
              <a:rPr sz="1400" spc="-25" dirty="0">
                <a:latin typeface="Trebuchet MS"/>
                <a:cs typeface="Trebuchet MS"/>
              </a:rPr>
              <a:t> </a:t>
            </a:r>
            <a:r>
              <a:rPr sz="1400" dirty="0">
                <a:latin typeface="Trebuchet MS"/>
                <a:cs typeface="Trebuchet MS"/>
              </a:rPr>
              <a:t>2</a:t>
            </a:r>
            <a:r>
              <a:rPr sz="1400" spc="-5" dirty="0">
                <a:latin typeface="Trebuchet MS"/>
                <a:cs typeface="Trebuchet MS"/>
              </a:rPr>
              <a:t> </a:t>
            </a:r>
            <a:r>
              <a:rPr sz="1400" spc="-10" dirty="0">
                <a:latin typeface="Trebuchet MS"/>
                <a:cs typeface="Trebuchet MS"/>
              </a:rPr>
              <a:t>years</a:t>
            </a:r>
            <a:endParaRPr sz="1400">
              <a:latin typeface="Trebuchet MS"/>
              <a:cs typeface="Trebuchet MS"/>
            </a:endParaRPr>
          </a:p>
          <a:p>
            <a:pPr marL="762635" lvl="1" indent="-247015">
              <a:lnSpc>
                <a:spcPct val="100000"/>
              </a:lnSpc>
              <a:spcBef>
                <a:spcPts val="985"/>
              </a:spcBef>
              <a:buClr>
                <a:srgbClr val="FFC000"/>
              </a:buClr>
              <a:buSzPct val="78571"/>
              <a:buFont typeface="Segoe UI Symbol"/>
              <a:buChar char="⚫"/>
              <a:tabLst>
                <a:tab pos="762635" algn="l"/>
              </a:tabLst>
            </a:pPr>
            <a:r>
              <a:rPr sz="1400" dirty="0">
                <a:latin typeface="Trebuchet MS"/>
                <a:cs typeface="Trebuchet MS"/>
              </a:rPr>
              <a:t>Prior</a:t>
            </a:r>
            <a:r>
              <a:rPr sz="1400" spc="-60" dirty="0">
                <a:latin typeface="Trebuchet MS"/>
                <a:cs typeface="Trebuchet MS"/>
              </a:rPr>
              <a:t> </a:t>
            </a:r>
            <a:r>
              <a:rPr sz="1400" b="1" dirty="0">
                <a:latin typeface="Trebuchet MS"/>
                <a:cs typeface="Trebuchet MS"/>
              </a:rPr>
              <a:t>valvular</a:t>
            </a:r>
            <a:r>
              <a:rPr sz="1400" b="1" spc="-60" dirty="0">
                <a:latin typeface="Trebuchet MS"/>
                <a:cs typeface="Trebuchet MS"/>
              </a:rPr>
              <a:t> </a:t>
            </a:r>
            <a:r>
              <a:rPr sz="1400" b="1" dirty="0">
                <a:latin typeface="Trebuchet MS"/>
                <a:cs typeface="Trebuchet MS"/>
              </a:rPr>
              <a:t>disease</a:t>
            </a:r>
            <a:r>
              <a:rPr sz="1400" b="1" spc="-40" dirty="0">
                <a:latin typeface="Trebuchet MS"/>
                <a:cs typeface="Trebuchet MS"/>
              </a:rPr>
              <a:t> </a:t>
            </a:r>
            <a:r>
              <a:rPr sz="1400" spc="-10" dirty="0">
                <a:latin typeface="Trebuchet MS"/>
                <a:cs typeface="Trebuchet MS"/>
              </a:rPr>
              <a:t>present</a:t>
            </a:r>
            <a:endParaRPr sz="1400">
              <a:latin typeface="Trebuchet MS"/>
              <a:cs typeface="Trebuchet MS"/>
            </a:endParaRPr>
          </a:p>
        </p:txBody>
      </p:sp>
      <p:sp>
        <p:nvSpPr>
          <p:cNvPr id="4" name="object 4"/>
          <p:cNvSpPr txBox="1"/>
          <p:nvPr/>
        </p:nvSpPr>
        <p:spPr>
          <a:xfrm>
            <a:off x="838200" y="201006"/>
            <a:ext cx="618490"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Times New Roman"/>
                <a:cs typeface="Times New Roman"/>
              </a:rPr>
              <a:t>Core</a:t>
            </a:r>
            <a:endParaRPr sz="2400" dirty="0">
              <a:latin typeface="Times New Roman"/>
              <a:cs typeface="Times New Roman"/>
            </a:endParaRPr>
          </a:p>
        </p:txBody>
      </p:sp>
      <p:sp>
        <p:nvSpPr>
          <p:cNvPr id="5" name="object 5"/>
          <p:cNvSpPr txBox="1"/>
          <p:nvPr/>
        </p:nvSpPr>
        <p:spPr>
          <a:xfrm>
            <a:off x="7452770" y="24130"/>
            <a:ext cx="124142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pathology</a:t>
            </a:r>
            <a:endParaRPr sz="24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341" y="859358"/>
            <a:ext cx="2782570" cy="574675"/>
          </a:xfrm>
          <a:prstGeom prst="rect">
            <a:avLst/>
          </a:prstGeom>
        </p:spPr>
        <p:txBody>
          <a:bodyPr vert="horz" wrap="square" lIns="0" tIns="12700" rIns="0" bIns="0" rtlCol="0">
            <a:spAutoFit/>
          </a:bodyPr>
          <a:lstStyle/>
          <a:p>
            <a:pPr marL="12700">
              <a:lnSpc>
                <a:spcPct val="100000"/>
              </a:lnSpc>
              <a:spcBef>
                <a:spcPts val="100"/>
              </a:spcBef>
            </a:pPr>
            <a:r>
              <a:rPr sz="3600" b="1" spc="-20" dirty="0">
                <a:solidFill>
                  <a:srgbClr val="EB3C9F"/>
                </a:solidFill>
                <a:latin typeface="Trebuchet MS"/>
                <a:cs typeface="Trebuchet MS"/>
              </a:rPr>
              <a:t>Pathogenesis</a:t>
            </a:r>
            <a:endParaRPr sz="3600">
              <a:latin typeface="Trebuchet MS"/>
              <a:cs typeface="Trebuchet MS"/>
            </a:endParaRPr>
          </a:p>
        </p:txBody>
      </p:sp>
      <p:pic>
        <p:nvPicPr>
          <p:cNvPr id="3" name="object 3"/>
          <p:cNvPicPr/>
          <p:nvPr/>
        </p:nvPicPr>
        <p:blipFill>
          <a:blip r:embed="rId2" cstate="print"/>
          <a:stretch>
            <a:fillRect/>
          </a:stretch>
        </p:blipFill>
        <p:spPr>
          <a:xfrm>
            <a:off x="594359" y="1676400"/>
            <a:ext cx="8061959" cy="5029200"/>
          </a:xfrm>
          <a:prstGeom prst="rect">
            <a:avLst/>
          </a:prstGeom>
        </p:spPr>
      </p:pic>
      <p:sp>
        <p:nvSpPr>
          <p:cNvPr id="4" name="object 4"/>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000000"/>
                </a:solidFill>
                <a:latin typeface="Times New Roman"/>
                <a:cs typeface="Times New Roman"/>
              </a:rPr>
              <a:t>Spiral</a:t>
            </a:r>
            <a:endParaRPr sz="2400">
              <a:latin typeface="Times New Roman"/>
              <a:cs typeface="Times New Roman"/>
            </a:endParaRPr>
          </a:p>
        </p:txBody>
      </p:sp>
      <p:sp>
        <p:nvSpPr>
          <p:cNvPr id="5" name="object 5"/>
          <p:cNvSpPr txBox="1"/>
          <p:nvPr/>
        </p:nvSpPr>
        <p:spPr>
          <a:xfrm>
            <a:off x="7589267" y="24130"/>
            <a:ext cx="12420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pathology</a:t>
            </a:r>
            <a:endParaRPr sz="2400">
              <a:latin typeface="Times New Roman"/>
              <a:cs typeface="Times New Roman"/>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TotalTime>
  <Words>716</Words>
  <Application>Microsoft Office PowerPoint</Application>
  <PresentationFormat>On-screen Show (4:3)</PresentationFormat>
  <Paragraphs>237</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MT</vt:lpstr>
      <vt:lpstr>Century Gothic</vt:lpstr>
      <vt:lpstr>Lucida Sans Unicode</vt:lpstr>
      <vt:lpstr>Segoe UI Symbol</vt:lpstr>
      <vt:lpstr>Times New Roman</vt:lpstr>
      <vt:lpstr>Trebuchet MS</vt:lpstr>
      <vt:lpstr>Wingdings</vt:lpstr>
      <vt:lpstr>Wingdings 3</vt:lpstr>
      <vt:lpstr>Facet</vt:lpstr>
      <vt:lpstr>PowerPoint Presentation</vt:lpstr>
      <vt:lpstr>CVS &amp;Respiration MODULE _VII Infective Endocarditis</vt:lpstr>
      <vt:lpstr>PowerPoint Presentation</vt:lpstr>
      <vt:lpstr>PowerPoint Presentation</vt:lpstr>
      <vt:lpstr>How to use HEC Digital Library</vt:lpstr>
      <vt:lpstr>Learning Outcomes</vt:lpstr>
      <vt:lpstr>Endocarditis: Definition</vt:lpstr>
      <vt:lpstr>Endocarditis: Classification</vt:lpstr>
      <vt:lpstr>Spiral</vt:lpstr>
      <vt:lpstr>Characteristic Pathological lesion</vt:lpstr>
      <vt:lpstr>PowerPoint Presentation</vt:lpstr>
      <vt:lpstr>Signs and Symptoms</vt:lpstr>
      <vt:lpstr>Clinical Manifestations</vt:lpstr>
      <vt:lpstr>Clinical Manifestations</vt:lpstr>
      <vt:lpstr>Clinical Manifestations</vt:lpstr>
      <vt:lpstr>Clinical Manifestations</vt:lpstr>
      <vt:lpstr>Clinical Manifestations</vt:lpstr>
      <vt:lpstr>Vertical</vt:lpstr>
      <vt:lpstr>Lab Diagnosis</vt:lpstr>
      <vt:lpstr>Diagnosis: Duke Criteria</vt:lpstr>
      <vt:lpstr>Duke Criteria</vt:lpstr>
      <vt:lpstr>Duke Criteria (Two major, or one major &amp; three minor or five minor)</vt:lpstr>
      <vt:lpstr>PowerPoint Presentation</vt:lpstr>
      <vt:lpstr>Complications Of Endocarditis</vt:lpstr>
      <vt:lpstr>Therapy for Infective Endocarditis</vt:lpstr>
      <vt:lpstr>Therapy</vt:lpstr>
      <vt:lpstr>Therapy</vt:lpstr>
      <vt:lpstr>Causes of Treatment Failure</vt:lpstr>
      <vt:lpstr>Prophylaxis</vt:lpstr>
      <vt:lpstr>Surgical Therapy</vt:lpstr>
      <vt:lpstr>FAMILY MEDICINE</vt:lpstr>
      <vt:lpstr>RESEARCH </vt:lpstr>
      <vt:lpstr>TAKE HOME MESSAGE</vt:lpstr>
      <vt:lpstr> EOLA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svc</dc:creator>
  <cp:lastModifiedBy>Moorche</cp:lastModifiedBy>
  <cp:revision>6</cp:revision>
  <dcterms:created xsi:type="dcterms:W3CDTF">2025-02-19T18:07:12Z</dcterms:created>
  <dcterms:modified xsi:type="dcterms:W3CDTF">2025-02-20T18:36:17Z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2024-10-31T00:00:00Z</vt:filetime>
  </property>
  <property fmtid="{D5CDD505-2E9C-101B-9397-08002B2CF9AE}" pid="3" name="Creator">
    <vt:lpwstr>Microsoft® PowerPoint® 2016</vt:lpwstr>
  </property>
  <property fmtid="{D5CDD505-2E9C-101B-9397-08002B2CF9AE}" pid="4" name="LastSaved">
    <vt:filetime>2025-02-19T00:00:00Z</vt:filetime>
  </property>
  <property fmtid="{D5CDD505-2E9C-101B-9397-08002B2CF9AE}" pid="5" name="Producer">
    <vt:lpwstr>www.ilovepdf.com</vt:lpwstr>
  </property>
</Properties>
</file>