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1"/>
  </p:notesMasterIdLst>
  <p:sldIdLst>
    <p:sldId id="345" r:id="rId2"/>
    <p:sldId id="346" r:id="rId3"/>
    <p:sldId id="320" r:id="rId4"/>
    <p:sldId id="334" r:id="rId5"/>
    <p:sldId id="337" r:id="rId6"/>
    <p:sldId id="286" r:id="rId7"/>
    <p:sldId id="287" r:id="rId8"/>
    <p:sldId id="283" r:id="rId9"/>
    <p:sldId id="289" r:id="rId10"/>
    <p:sldId id="338" r:id="rId11"/>
    <p:sldId id="339" r:id="rId12"/>
    <p:sldId id="291" r:id="rId13"/>
    <p:sldId id="340" r:id="rId14"/>
    <p:sldId id="341" r:id="rId15"/>
    <p:sldId id="293" r:id="rId16"/>
    <p:sldId id="311" r:id="rId17"/>
    <p:sldId id="298" r:id="rId18"/>
    <p:sldId id="295" r:id="rId19"/>
    <p:sldId id="342" r:id="rId20"/>
    <p:sldId id="343" r:id="rId21"/>
    <p:sldId id="299" r:id="rId22"/>
    <p:sldId id="300" r:id="rId23"/>
    <p:sldId id="301" r:id="rId24"/>
    <p:sldId id="297" r:id="rId25"/>
    <p:sldId id="296" r:id="rId26"/>
    <p:sldId id="335" r:id="rId27"/>
    <p:sldId id="344" r:id="rId28"/>
    <p:sldId id="312" r:id="rId29"/>
    <p:sldId id="347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DA252-BBC0-44A6-9E2F-A47B6C06EE9E}" type="datetimeFigureOut">
              <a:rPr lang="en-PK" smtClean="0"/>
              <a:t>02/17/2025</a:t>
            </a:fld>
            <a:endParaRPr lang="en-P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D211C-E948-4E9C-89F1-DB727F20D291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463342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C3230F6-9B8B-4F59-B9B8-ED2F16AE8EF5}" type="slidenum">
              <a:rPr lang="en-US" altLang="en-US" smtClean="0">
                <a:latin typeface="Arial" panose="020B0604020202020204" pitchFamily="34" charset="0"/>
              </a:rPr>
              <a:pPr/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436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Mutations of genes resulting in EVASION of APOPTOSIS would also be a factor in carcinogenesis, wouldn’t it?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270CC92-B556-4381-8EC1-C543B2BE1C74}" type="slidenum">
              <a:rPr lang="en-US" altLang="en-US" smtClean="0">
                <a:latin typeface="Arial" panose="020B0604020202020204" pitchFamily="34" charset="0"/>
              </a:rPr>
              <a:pPr/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03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Telomeres are a sequence of repetitive bases at the ends of linear chromosomes that prevent adjacent chromosomes from attaching to each other.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Think about this? If a telomere is interfered with, perhaps by telomerase, it LOSES its ability to limit mitoses!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1ED6ED4-E652-4092-8C56-6386C0720A4C}" type="slidenum">
              <a:rPr lang="en-US" altLang="en-US" smtClean="0">
                <a:latin typeface="Arial" panose="020B0604020202020204" pitchFamily="34" charset="0"/>
              </a:rPr>
              <a:pPr/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204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02994-9DA3-499A-98F6-80B7DF7DFB1E}" type="datetimeFigureOut">
              <a:rPr lang="en-PK" smtClean="0"/>
              <a:t>02/17/2025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B7AF-39CD-45A7-80E8-41C7815881A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460064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02994-9DA3-499A-98F6-80B7DF7DFB1E}" type="datetimeFigureOut">
              <a:rPr lang="en-PK" smtClean="0"/>
              <a:t>02/17/2025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B7AF-39CD-45A7-80E8-41C7815881A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232301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02994-9DA3-499A-98F6-80B7DF7DFB1E}" type="datetimeFigureOut">
              <a:rPr lang="en-PK" smtClean="0"/>
              <a:t>02/17/2025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B7AF-39CD-45A7-80E8-41C7815881AD}" type="slidenum">
              <a:rPr lang="en-PK" smtClean="0"/>
              <a:t>‹#›</a:t>
            </a:fld>
            <a:endParaRPr lang="en-P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0549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02994-9DA3-499A-98F6-80B7DF7DFB1E}" type="datetimeFigureOut">
              <a:rPr lang="en-PK" smtClean="0"/>
              <a:t>02/17/2025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B7AF-39CD-45A7-80E8-41C7815881A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43834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02994-9DA3-499A-98F6-80B7DF7DFB1E}" type="datetimeFigureOut">
              <a:rPr lang="en-PK" smtClean="0"/>
              <a:t>02/17/2025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B7AF-39CD-45A7-80E8-41C7815881AD}" type="slidenum">
              <a:rPr lang="en-PK" smtClean="0"/>
              <a:t>‹#›</a:t>
            </a:fld>
            <a:endParaRPr lang="en-P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7297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02994-9DA3-499A-98F6-80B7DF7DFB1E}" type="datetimeFigureOut">
              <a:rPr lang="en-PK" smtClean="0"/>
              <a:t>02/17/2025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B7AF-39CD-45A7-80E8-41C7815881A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028807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02994-9DA3-499A-98F6-80B7DF7DFB1E}" type="datetimeFigureOut">
              <a:rPr lang="en-PK" smtClean="0"/>
              <a:t>02/17/2025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B7AF-39CD-45A7-80E8-41C7815881A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439566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02994-9DA3-499A-98F6-80B7DF7DFB1E}" type="datetimeFigureOut">
              <a:rPr lang="en-PK" smtClean="0"/>
              <a:t>02/17/2025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B7AF-39CD-45A7-80E8-41C7815881A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82529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02994-9DA3-499A-98F6-80B7DF7DFB1E}" type="datetimeFigureOut">
              <a:rPr lang="en-PK" smtClean="0"/>
              <a:t>02/17/2025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B7AF-39CD-45A7-80E8-41C7815881A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914071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02994-9DA3-499A-98F6-80B7DF7DFB1E}" type="datetimeFigureOut">
              <a:rPr lang="en-PK" smtClean="0"/>
              <a:t>02/17/2025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B7AF-39CD-45A7-80E8-41C7815881A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895151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02994-9DA3-499A-98F6-80B7DF7DFB1E}" type="datetimeFigureOut">
              <a:rPr lang="en-PK" smtClean="0"/>
              <a:t>02/17/2025</a:t>
            </a:fld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B7AF-39CD-45A7-80E8-41C7815881A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264407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02994-9DA3-499A-98F6-80B7DF7DFB1E}" type="datetimeFigureOut">
              <a:rPr lang="en-PK" smtClean="0"/>
              <a:t>02/17/2025</a:t>
            </a:fld>
            <a:endParaRPr lang="en-P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B7AF-39CD-45A7-80E8-41C7815881A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489588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02994-9DA3-499A-98F6-80B7DF7DFB1E}" type="datetimeFigureOut">
              <a:rPr lang="en-PK" smtClean="0"/>
              <a:t>02/17/2025</a:t>
            </a:fld>
            <a:endParaRPr lang="en-P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B7AF-39CD-45A7-80E8-41C7815881A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49397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02994-9DA3-499A-98F6-80B7DF7DFB1E}" type="datetimeFigureOut">
              <a:rPr lang="en-PK" smtClean="0"/>
              <a:t>02/17/2025</a:t>
            </a:fld>
            <a:endParaRPr lang="en-P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B7AF-39CD-45A7-80E8-41C7815881A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687058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02994-9DA3-499A-98F6-80B7DF7DFB1E}" type="datetimeFigureOut">
              <a:rPr lang="en-PK" smtClean="0"/>
              <a:t>02/17/2025</a:t>
            </a:fld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B7AF-39CD-45A7-80E8-41C7815881A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136025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AB7AF-39CD-45A7-80E8-41C7815881AD}" type="slidenum">
              <a:rPr lang="en-PK" smtClean="0"/>
              <a:t>‹#›</a:t>
            </a:fld>
            <a:endParaRPr lang="en-P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02994-9DA3-499A-98F6-80B7DF7DFB1E}" type="datetimeFigureOut">
              <a:rPr lang="en-PK" smtClean="0"/>
              <a:t>02/17/2025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90730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02994-9DA3-499A-98F6-80B7DF7DFB1E}" type="datetimeFigureOut">
              <a:rPr lang="en-PK" smtClean="0"/>
              <a:t>02/17/2025</a:t>
            </a:fld>
            <a:endParaRPr lang="en-P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DAB7AF-39CD-45A7-80E8-41C7815881A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5115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40" y="990600"/>
            <a:ext cx="9144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64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3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030288"/>
            <a:ext cx="6927850" cy="497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77119" y="383569"/>
            <a:ext cx="4172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TUMOR SUPPRESSOR GENES IN CANCER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43" y="115781"/>
            <a:ext cx="198137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b="1" i="1" u="sng" dirty="0" smtClean="0"/>
              <a:t>p53</a:t>
            </a:r>
            <a:r>
              <a:rPr lang="en-US" b="1" u="sng" dirty="0" smtClean="0"/>
              <a:t> Gene: Guardian of the Genome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177" y="1561012"/>
            <a:ext cx="7143750" cy="4572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400" dirty="0" smtClean="0"/>
              <a:t>The </a:t>
            </a:r>
            <a:r>
              <a:rPr lang="en-US" sz="2400" i="1" dirty="0" smtClean="0"/>
              <a:t>p53</a:t>
            </a:r>
            <a:r>
              <a:rPr lang="en-US" sz="2400" dirty="0" smtClean="0"/>
              <a:t> tumor suppressor gene is one of the most commonly mutated genes in human cancers. </a:t>
            </a:r>
          </a:p>
          <a:p>
            <a:pPr>
              <a:defRPr/>
            </a:pPr>
            <a:r>
              <a:rPr lang="en-US" sz="2400" i="1" dirty="0" smtClean="0">
                <a:solidFill>
                  <a:srgbClr val="FF0000"/>
                </a:solidFill>
              </a:rPr>
              <a:t>P53 induces neoplastic transformation by three interlocking mechanisms: </a:t>
            </a:r>
          </a:p>
          <a:p>
            <a:pPr>
              <a:defRPr/>
            </a:pPr>
            <a:r>
              <a:rPr lang="en-US" sz="2400" dirty="0" smtClean="0"/>
              <a:t>1-activation of temporary cell cycle arrest (termed quiescence), </a:t>
            </a:r>
          </a:p>
          <a:p>
            <a:pPr>
              <a:defRPr/>
            </a:pPr>
            <a:r>
              <a:rPr lang="en-US" dirty="0" smtClean="0"/>
              <a:t>2-induction</a:t>
            </a:r>
            <a:r>
              <a:rPr lang="en-US" sz="2400" dirty="0" smtClean="0"/>
              <a:t> of permanent cell cycle arrest (termed senescence), </a:t>
            </a:r>
          </a:p>
          <a:p>
            <a:pPr>
              <a:defRPr/>
            </a:pPr>
            <a:r>
              <a:rPr lang="en-US" sz="2400" dirty="0" smtClean="0"/>
              <a:t>3-triggering of programmed cell death (termed apoptosis).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43" y="115781"/>
            <a:ext cx="198137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9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4E6B55CD-80F3-C651-2E6D-D39B39E924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P53 Guardian of genome</a:t>
            </a:r>
          </a:p>
        </p:txBody>
      </p:sp>
      <p:pic>
        <p:nvPicPr>
          <p:cNvPr id="27651" name="Picture 3">
            <a:extLst>
              <a:ext uri="{FF2B5EF4-FFF2-40B4-BE49-F238E27FC236}">
                <a16:creationId xmlns:a16="http://schemas.microsoft.com/office/drawing/2014/main" id="{397756F8-C3DB-2BF8-EAF1-F500BE5133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914400"/>
            <a:ext cx="9144000" cy="594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43" y="115781"/>
            <a:ext cx="1981372" cy="493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86200" y="572181"/>
            <a:ext cx="2878138" cy="397100"/>
          </a:xfrm>
        </p:spPr>
        <p:txBody>
          <a:bodyPr vert="horz" lIns="0" tIns="9212" rIns="0" bIns="0" rtlCol="0" anchor="ctr">
            <a:spAutoFit/>
          </a:bodyPr>
          <a:lstStyle/>
          <a:p>
            <a:pPr marL="9696">
              <a:spcBef>
                <a:spcPts val="73"/>
              </a:spcBef>
              <a:defRPr/>
            </a:pPr>
            <a:r>
              <a:rPr sz="2800" b="1" spc="-4" dirty="0"/>
              <a:t>Gate </a:t>
            </a:r>
            <a:r>
              <a:rPr sz="2800" b="1" spc="-8" dirty="0"/>
              <a:t>Keeper</a:t>
            </a:r>
            <a:r>
              <a:rPr sz="2800" b="1" spc="-46" dirty="0"/>
              <a:t> </a:t>
            </a:r>
            <a:r>
              <a:rPr sz="2800" b="1" spc="-8" dirty="0"/>
              <a:t>Genes</a:t>
            </a:r>
            <a:endParaRPr sz="2800" b="1" dirty="0"/>
          </a:p>
        </p:txBody>
      </p:sp>
      <p:sp>
        <p:nvSpPr>
          <p:cNvPr id="51203" name="object 3"/>
          <p:cNvSpPr>
            <a:spLocks noChangeArrowheads="1"/>
          </p:cNvSpPr>
          <p:nvPr/>
        </p:nvSpPr>
        <p:spPr bwMode="auto">
          <a:xfrm>
            <a:off x="4064000" y="1657351"/>
            <a:ext cx="4313238" cy="18700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" name="object 4"/>
          <p:cNvSpPr txBox="1"/>
          <p:nvPr/>
        </p:nvSpPr>
        <p:spPr>
          <a:xfrm>
            <a:off x="6764339" y="3640139"/>
            <a:ext cx="1081087" cy="255587"/>
          </a:xfrm>
          <a:prstGeom prst="rect">
            <a:avLst/>
          </a:prstGeom>
        </p:spPr>
        <p:txBody>
          <a:bodyPr lIns="0" tIns="9697" rIns="0" bIns="0">
            <a:spAutoFit/>
          </a:bodyPr>
          <a:lstStyle/>
          <a:p>
            <a:pPr marL="9696">
              <a:spcBef>
                <a:spcPts val="76"/>
              </a:spcBef>
              <a:defRPr/>
            </a:pPr>
            <a:r>
              <a:rPr sz="1600" b="1" dirty="0">
                <a:latin typeface="Arial"/>
                <a:cs typeface="Arial"/>
              </a:rPr>
              <a:t>Norma</a:t>
            </a:r>
            <a:r>
              <a:rPr sz="1374" b="1" dirty="0">
                <a:latin typeface="Arial"/>
                <a:cs typeface="Arial"/>
              </a:rPr>
              <a:t>l</a:t>
            </a:r>
            <a:endParaRPr sz="1374" dirty="0">
              <a:latin typeface="Arial"/>
              <a:cs typeface="Arial"/>
            </a:endParaRPr>
          </a:p>
        </p:txBody>
      </p:sp>
      <p:sp>
        <p:nvSpPr>
          <p:cNvPr id="51205" name="object 5"/>
          <p:cNvSpPr txBox="1">
            <a:spLocks noChangeArrowheads="1"/>
          </p:cNvSpPr>
          <p:nvPr/>
        </p:nvSpPr>
        <p:spPr bwMode="auto">
          <a:xfrm>
            <a:off x="3276601" y="4419601"/>
            <a:ext cx="5199063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7332" rIns="0" bIns="0">
            <a:spAutoFit/>
          </a:bodyPr>
          <a:lstStyle>
            <a:lvl1pPr marL="271463" indent="-2603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tabLst>
                <a:tab pos="269875" algn="l"/>
                <a:tab pos="271463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tabLst>
                <a:tab pos="269875" algn="l"/>
                <a:tab pos="271463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tabLst>
                <a:tab pos="269875" algn="l"/>
                <a:tab pos="271463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tabLst>
                <a:tab pos="269875" algn="l"/>
                <a:tab pos="2714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tabLst>
                <a:tab pos="269875" algn="l"/>
                <a:tab pos="2714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tabLst>
                <a:tab pos="269875" algn="l"/>
                <a:tab pos="2714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tabLst>
                <a:tab pos="269875" algn="l"/>
                <a:tab pos="2714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tabLst>
                <a:tab pos="269875" algn="l"/>
                <a:tab pos="2714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tabLst>
                <a:tab pos="269875" algn="l"/>
                <a:tab pos="271463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ts val="300"/>
              </a:spcBef>
              <a:buClrTx/>
              <a:buSzTx/>
              <a:buFont typeface="Wingdings" panose="05000000000000000000" pitchFamily="2" charset="2"/>
              <a:buChar char=""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Affects ~1 in 7,000 individuals</a:t>
            </a:r>
          </a:p>
          <a:p>
            <a:pPr>
              <a:spcBef>
                <a:spcPts val="225"/>
              </a:spcBef>
              <a:buClrTx/>
              <a:buSzTx/>
              <a:buFont typeface="Wingdings" panose="05000000000000000000" pitchFamily="2" charset="2"/>
              <a:buChar char=""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Inherited in an autosomal dominant manner</a:t>
            </a:r>
          </a:p>
          <a:p>
            <a:pPr>
              <a:lnSpc>
                <a:spcPts val="1975"/>
              </a:lnSpc>
              <a:spcBef>
                <a:spcPts val="475"/>
              </a:spcBef>
              <a:buClrTx/>
              <a:buSzTx/>
              <a:buFont typeface="Wingdings" panose="05000000000000000000" pitchFamily="2" charset="2"/>
              <a:buChar char=""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Multiple benign tumors (adenomas) of the colon  and rectum</a:t>
            </a:r>
          </a:p>
          <a:p>
            <a:pPr>
              <a:spcBef>
                <a:spcPts val="200"/>
              </a:spcBef>
              <a:buClrTx/>
              <a:buSzTx/>
              <a:buFont typeface="Wingdings" panose="05000000000000000000" pitchFamily="2" charset="2"/>
              <a:buChar char=""/>
            </a:pPr>
            <a:r>
              <a:rPr lang="en-US" altLang="en-US" sz="2400" i="1">
                <a:latin typeface="Arial" panose="020B0604020202020204" pitchFamily="34" charset="0"/>
                <a:cs typeface="Arial" panose="020B0604020202020204" pitchFamily="34" charset="0"/>
              </a:rPr>
              <a:t>APC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germline mutation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54476" y="3517900"/>
            <a:ext cx="2746375" cy="501650"/>
          </a:xfrm>
          <a:prstGeom prst="rect">
            <a:avLst/>
          </a:prstGeom>
        </p:spPr>
        <p:txBody>
          <a:bodyPr lIns="0" tIns="9697" rIns="0" bIns="0">
            <a:spAutoFit/>
          </a:bodyPr>
          <a:lstStyle/>
          <a:p>
            <a:pPr marL="9696">
              <a:spcBef>
                <a:spcPts val="76"/>
              </a:spcBef>
              <a:defRPr/>
            </a:pPr>
            <a:r>
              <a:rPr sz="1600" b="1" spc="-4" dirty="0">
                <a:latin typeface="Arial"/>
                <a:cs typeface="Arial"/>
              </a:rPr>
              <a:t>Familial Adenomatous</a:t>
            </a:r>
            <a:r>
              <a:rPr sz="1600" b="1" spc="-107" dirty="0">
                <a:latin typeface="Arial"/>
                <a:cs typeface="Arial"/>
              </a:rPr>
              <a:t> </a:t>
            </a:r>
            <a:r>
              <a:rPr sz="1600" b="1" spc="-4" dirty="0">
                <a:latin typeface="Arial"/>
                <a:cs typeface="Arial"/>
              </a:rPr>
              <a:t>Polyposis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1207" name="object 7"/>
          <p:cNvSpPr txBox="1">
            <a:spLocks noChangeArrowheads="1"/>
          </p:cNvSpPr>
          <p:nvPr/>
        </p:nvSpPr>
        <p:spPr bwMode="auto">
          <a:xfrm>
            <a:off x="1687514" y="769938"/>
            <a:ext cx="1851025" cy="1943100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4364" rIns="0" bIns="0">
            <a:spAutoFit/>
          </a:bodyPr>
          <a:lstStyle>
            <a:lvl1pPr marL="28575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ts val="38"/>
              </a:spcBef>
              <a:buClrTx/>
              <a:buSz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Tissue specific cancer genes:  APC mutations &gt; colon cancers!  BRCA1 mutations&gt; breast cancer</a:t>
            </a:r>
          </a:p>
        </p:txBody>
      </p:sp>
      <p:sp>
        <p:nvSpPr>
          <p:cNvPr id="51208" name="object 9"/>
          <p:cNvSpPr>
            <a:spLocks/>
          </p:cNvSpPr>
          <p:nvPr/>
        </p:nvSpPr>
        <p:spPr bwMode="auto">
          <a:xfrm>
            <a:off x="3427413" y="2457450"/>
            <a:ext cx="169862" cy="166688"/>
          </a:xfrm>
          <a:custGeom>
            <a:avLst/>
            <a:gdLst>
              <a:gd name="T0" fmla="*/ 0 w 222885"/>
              <a:gd name="T1" fmla="*/ 0 h 219075"/>
              <a:gd name="T2" fmla="*/ 169749 w 222885"/>
              <a:gd name="T3" fmla="*/ 39138 h 219075"/>
              <a:gd name="T4" fmla="*/ 50926 w 222885"/>
              <a:gd name="T5" fmla="*/ 166340 h 2190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885" h="219075">
                <a:moveTo>
                  <a:pt x="0" y="0"/>
                </a:moveTo>
                <a:lnTo>
                  <a:pt x="222737" y="51438"/>
                </a:lnTo>
                <a:lnTo>
                  <a:pt x="66823" y="218617"/>
                </a:lnTo>
              </a:path>
            </a:pathLst>
          </a:cu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07A484-795C-24AE-B321-8A2E8AFF0A66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Vertical </a:t>
            </a:r>
            <a:r>
              <a:rPr lang="en-US" sz="1800" spc="-5" dirty="0">
                <a:latin typeface="Arial MT"/>
                <a:cs typeface="Arial MT"/>
              </a:rPr>
              <a:t> </a:t>
            </a:r>
            <a:r>
              <a:rPr lang="en-US" sz="1800" dirty="0">
                <a:latin typeface="Arial MT"/>
                <a:cs typeface="Arial MT"/>
              </a:rPr>
              <a:t>In</a:t>
            </a:r>
            <a:r>
              <a:rPr lang="en-US" sz="1800" spc="5" dirty="0">
                <a:latin typeface="Arial MT"/>
                <a:cs typeface="Arial MT"/>
              </a:rPr>
              <a:t>t</a:t>
            </a:r>
            <a:r>
              <a:rPr lang="en-US" sz="1800" dirty="0">
                <a:latin typeface="Arial MT"/>
                <a:cs typeface="Arial MT"/>
              </a:rPr>
              <a:t>egr</a:t>
            </a:r>
            <a:r>
              <a:rPr lang="en-US" sz="1800" spc="-10" dirty="0">
                <a:latin typeface="Arial MT"/>
                <a:cs typeface="Arial MT"/>
              </a:rPr>
              <a:t>a</a:t>
            </a:r>
            <a:r>
              <a:rPr lang="en-US" sz="1800" dirty="0">
                <a:latin typeface="Arial MT"/>
                <a:cs typeface="Arial MT"/>
              </a:rPr>
              <a:t>ti</a:t>
            </a:r>
            <a:r>
              <a:rPr lang="en-US" sz="1800" spc="-10" dirty="0">
                <a:latin typeface="Arial MT"/>
                <a:cs typeface="Arial MT"/>
              </a:rPr>
              <a:t>o</a:t>
            </a:r>
            <a:r>
              <a:rPr lang="en-US" sz="1800" dirty="0">
                <a:latin typeface="Arial MT"/>
                <a:cs typeface="Arial MT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42246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4325" y="1414462"/>
            <a:ext cx="4979988" cy="347664"/>
          </a:xfrm>
        </p:spPr>
        <p:txBody>
          <a:bodyPr vert="horz" lIns="0" tIns="9212" rIns="0" bIns="0" rtlCol="0" anchor="ctr">
            <a:spAutoFit/>
          </a:bodyPr>
          <a:lstStyle/>
          <a:p>
            <a:pPr marL="9696">
              <a:spcBef>
                <a:spcPts val="73"/>
              </a:spcBef>
              <a:defRPr/>
            </a:pPr>
            <a:r>
              <a:rPr sz="2443" spc="-8" dirty="0"/>
              <a:t>Normal Colorectal Epithelial</a:t>
            </a:r>
            <a:r>
              <a:rPr sz="2443" spc="27" dirty="0"/>
              <a:t> </a:t>
            </a:r>
            <a:r>
              <a:rPr sz="2443" spc="-8" dirty="0"/>
              <a:t>Cells</a:t>
            </a:r>
            <a:endParaRPr sz="2443"/>
          </a:p>
        </p:txBody>
      </p:sp>
      <p:sp>
        <p:nvSpPr>
          <p:cNvPr id="52227" name="object 3"/>
          <p:cNvSpPr>
            <a:spLocks noChangeArrowheads="1"/>
          </p:cNvSpPr>
          <p:nvPr/>
        </p:nvSpPr>
        <p:spPr bwMode="auto">
          <a:xfrm>
            <a:off x="2738438" y="3022601"/>
            <a:ext cx="2101850" cy="8731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2228" name="object 4"/>
          <p:cNvSpPr txBox="1">
            <a:spLocks noChangeArrowheads="1"/>
          </p:cNvSpPr>
          <p:nvPr/>
        </p:nvSpPr>
        <p:spPr bwMode="auto">
          <a:xfrm>
            <a:off x="5095875" y="3276600"/>
            <a:ext cx="2871788" cy="266700"/>
          </a:xfrm>
          <a:prstGeom prst="rect">
            <a:avLst/>
          </a:prstGeom>
          <a:solidFill>
            <a:srgbClr val="FDFA00"/>
          </a:solidFill>
          <a:ln w="3175">
            <a:solidFill>
              <a:srgbClr val="25221E"/>
            </a:solidFill>
            <a:miter lim="800000"/>
            <a:headEnd/>
            <a:tailEnd/>
          </a:ln>
        </p:spPr>
        <p:txBody>
          <a:bodyPr lIns="0" tIns="31514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ts val="250"/>
              </a:spcBef>
              <a:buClrTx/>
              <a:buSzTx/>
              <a:buNone/>
            </a:pPr>
            <a:r>
              <a:rPr lang="en-US" altLang="en-US" sz="1500" b="1">
                <a:solidFill>
                  <a:srgbClr val="2522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</a:t>
            </a:r>
            <a:endParaRPr lang="en-US" altLang="en-US" sz="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9" name="object 5"/>
          <p:cNvSpPr>
            <a:spLocks/>
          </p:cNvSpPr>
          <p:nvPr/>
        </p:nvSpPr>
        <p:spPr bwMode="auto">
          <a:xfrm>
            <a:off x="5014913" y="3132138"/>
            <a:ext cx="152400" cy="144462"/>
          </a:xfrm>
          <a:custGeom>
            <a:avLst/>
            <a:gdLst>
              <a:gd name="T0" fmla="*/ 152206 w 200660"/>
              <a:gd name="T1" fmla="*/ 144462 h 190500"/>
              <a:gd name="T2" fmla="*/ 152206 w 200660"/>
              <a:gd name="T3" fmla="*/ 0 h 190500"/>
              <a:gd name="T4" fmla="*/ 0 w 200660"/>
              <a:gd name="T5" fmla="*/ 0 h 190500"/>
              <a:gd name="T6" fmla="*/ 0 w 200660"/>
              <a:gd name="T7" fmla="*/ 144462 h 190500"/>
              <a:gd name="T8" fmla="*/ 152206 w 200660"/>
              <a:gd name="T9" fmla="*/ 144462 h 1905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0660" h="190500">
                <a:moveTo>
                  <a:pt x="200405" y="190500"/>
                </a:moveTo>
                <a:lnTo>
                  <a:pt x="200405" y="0"/>
                </a:lnTo>
                <a:lnTo>
                  <a:pt x="0" y="0"/>
                </a:lnTo>
                <a:lnTo>
                  <a:pt x="0" y="190500"/>
                </a:lnTo>
                <a:lnTo>
                  <a:pt x="200405" y="190500"/>
                </a:lnTo>
                <a:close/>
              </a:path>
            </a:pathLst>
          </a:custGeom>
          <a:solidFill>
            <a:srgbClr val="252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0" name="object 6"/>
          <p:cNvSpPr>
            <a:spLocks/>
          </p:cNvSpPr>
          <p:nvPr/>
        </p:nvSpPr>
        <p:spPr bwMode="auto">
          <a:xfrm>
            <a:off x="5014914" y="2555876"/>
            <a:ext cx="727075" cy="576263"/>
          </a:xfrm>
          <a:custGeom>
            <a:avLst/>
            <a:gdLst>
              <a:gd name="T0" fmla="*/ 152976 w 952500"/>
              <a:gd name="T1" fmla="*/ 576165 h 753745"/>
              <a:gd name="T2" fmla="*/ 96591 w 952500"/>
              <a:gd name="T3" fmla="*/ 304637 h 753745"/>
              <a:gd name="T4" fmla="*/ 65727 w 952500"/>
              <a:gd name="T5" fmla="*/ 335562 h 753745"/>
              <a:gd name="T6" fmla="*/ 43624 w 952500"/>
              <a:gd name="T7" fmla="*/ 379255 h 753745"/>
              <a:gd name="T8" fmla="*/ 22102 w 952500"/>
              <a:gd name="T9" fmla="*/ 415375 h 753745"/>
              <a:gd name="T10" fmla="*/ 7561 w 952500"/>
              <a:gd name="T11" fmla="*/ 466641 h 753745"/>
              <a:gd name="T12" fmla="*/ 0 w 952500"/>
              <a:gd name="T13" fmla="*/ 517908 h 753745"/>
              <a:gd name="T14" fmla="*/ 0 w 952500"/>
              <a:gd name="T15" fmla="*/ 568592 h 753745"/>
              <a:gd name="T16" fmla="*/ 152976 w 952500"/>
              <a:gd name="T17" fmla="*/ 576165 h 753745"/>
              <a:gd name="T18" fmla="*/ 458347 w 952500"/>
              <a:gd name="T19" fmla="*/ 306433 h 753745"/>
              <a:gd name="T20" fmla="*/ 458347 w 952500"/>
              <a:gd name="T21" fmla="*/ 153216 h 753745"/>
              <a:gd name="T22" fmla="*/ 421703 w 952500"/>
              <a:gd name="T23" fmla="*/ 153216 h 753745"/>
              <a:gd name="T24" fmla="*/ 385640 w 952500"/>
              <a:gd name="T25" fmla="*/ 160207 h 753745"/>
              <a:gd name="T26" fmla="*/ 348995 w 952500"/>
              <a:gd name="T27" fmla="*/ 167781 h 753745"/>
              <a:gd name="T28" fmla="*/ 305371 w 952500"/>
              <a:gd name="T29" fmla="*/ 174772 h 753745"/>
              <a:gd name="T30" fmla="*/ 269308 w 952500"/>
              <a:gd name="T31" fmla="*/ 189336 h 753745"/>
              <a:gd name="T32" fmla="*/ 237076 w 952500"/>
              <a:gd name="T33" fmla="*/ 203396 h 753745"/>
              <a:gd name="T34" fmla="*/ 205660 w 952500"/>
              <a:gd name="T35" fmla="*/ 219608 h 753745"/>
              <a:gd name="T36" fmla="*/ 175392 w 952500"/>
              <a:gd name="T37" fmla="*/ 237996 h 753745"/>
              <a:gd name="T38" fmla="*/ 146606 w 952500"/>
              <a:gd name="T39" fmla="*/ 258580 h 753745"/>
              <a:gd name="T40" fmla="*/ 119634 w 952500"/>
              <a:gd name="T41" fmla="*/ 281386 h 753745"/>
              <a:gd name="T42" fmla="*/ 96591 w 952500"/>
              <a:gd name="T43" fmla="*/ 304637 h 753745"/>
              <a:gd name="T44" fmla="*/ 152976 w 952500"/>
              <a:gd name="T45" fmla="*/ 576165 h 753745"/>
              <a:gd name="T46" fmla="*/ 152976 w 952500"/>
              <a:gd name="T47" fmla="*/ 532472 h 753745"/>
              <a:gd name="T48" fmla="*/ 159622 w 952500"/>
              <a:gd name="T49" fmla="*/ 496473 h 753745"/>
              <a:gd name="T50" fmla="*/ 175484 w 952500"/>
              <a:gd name="T51" fmla="*/ 459091 h 753745"/>
              <a:gd name="T52" fmla="*/ 198203 w 952500"/>
              <a:gd name="T53" fmla="*/ 423630 h 753745"/>
              <a:gd name="T54" fmla="*/ 225418 w 952500"/>
              <a:gd name="T55" fmla="*/ 393393 h 753745"/>
              <a:gd name="T56" fmla="*/ 254766 w 952500"/>
              <a:gd name="T57" fmla="*/ 371682 h 753745"/>
              <a:gd name="T58" fmla="*/ 276288 w 952500"/>
              <a:gd name="T59" fmla="*/ 350126 h 753745"/>
              <a:gd name="T60" fmla="*/ 305371 w 952500"/>
              <a:gd name="T61" fmla="*/ 342553 h 753745"/>
              <a:gd name="T62" fmla="*/ 327474 w 952500"/>
              <a:gd name="T63" fmla="*/ 327989 h 753745"/>
              <a:gd name="T64" fmla="*/ 356557 w 952500"/>
              <a:gd name="T65" fmla="*/ 320998 h 753745"/>
              <a:gd name="T66" fmla="*/ 378078 w 952500"/>
              <a:gd name="T67" fmla="*/ 313424 h 753745"/>
              <a:gd name="T68" fmla="*/ 421703 w 952500"/>
              <a:gd name="T69" fmla="*/ 306433 h 753745"/>
              <a:gd name="T70" fmla="*/ 458347 w 952500"/>
              <a:gd name="T71" fmla="*/ 306433 h 753745"/>
              <a:gd name="T72" fmla="*/ 727074 w 952500"/>
              <a:gd name="T73" fmla="*/ 233611 h 753745"/>
              <a:gd name="T74" fmla="*/ 421703 w 952500"/>
              <a:gd name="T75" fmla="*/ 0 h 753745"/>
              <a:gd name="T76" fmla="*/ 458347 w 952500"/>
              <a:gd name="T77" fmla="*/ 153216 h 753745"/>
              <a:gd name="T78" fmla="*/ 458347 w 952500"/>
              <a:gd name="T79" fmla="*/ 432526 h 753745"/>
              <a:gd name="T80" fmla="*/ 727074 w 952500"/>
              <a:gd name="T81" fmla="*/ 233611 h 753745"/>
              <a:gd name="T82" fmla="*/ 458347 w 952500"/>
              <a:gd name="T83" fmla="*/ 432526 h 753745"/>
              <a:gd name="T84" fmla="*/ 458347 w 952500"/>
              <a:gd name="T85" fmla="*/ 306433 h 753745"/>
              <a:gd name="T86" fmla="*/ 421703 w 952500"/>
              <a:gd name="T87" fmla="*/ 459650 h 753745"/>
              <a:gd name="T88" fmla="*/ 458347 w 952500"/>
              <a:gd name="T89" fmla="*/ 432526 h 75374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952500" h="753745">
                <a:moveTo>
                  <a:pt x="200405" y="753617"/>
                </a:moveTo>
                <a:lnTo>
                  <a:pt x="126538" y="398462"/>
                </a:lnTo>
                <a:lnTo>
                  <a:pt x="86105" y="438911"/>
                </a:lnTo>
                <a:lnTo>
                  <a:pt x="57149" y="496061"/>
                </a:lnTo>
                <a:lnTo>
                  <a:pt x="28955" y="543305"/>
                </a:lnTo>
                <a:lnTo>
                  <a:pt x="9905" y="610361"/>
                </a:lnTo>
                <a:lnTo>
                  <a:pt x="0" y="677417"/>
                </a:lnTo>
                <a:lnTo>
                  <a:pt x="0" y="743711"/>
                </a:lnTo>
                <a:lnTo>
                  <a:pt x="200405" y="753617"/>
                </a:lnTo>
                <a:close/>
              </a:path>
              <a:path w="952500" h="753745">
                <a:moveTo>
                  <a:pt x="600455" y="400811"/>
                </a:moveTo>
                <a:lnTo>
                  <a:pt x="600455" y="200405"/>
                </a:lnTo>
                <a:lnTo>
                  <a:pt x="552449" y="200405"/>
                </a:lnTo>
                <a:lnTo>
                  <a:pt x="505205" y="209549"/>
                </a:lnTo>
                <a:lnTo>
                  <a:pt x="457199" y="219455"/>
                </a:lnTo>
                <a:lnTo>
                  <a:pt x="400049" y="228599"/>
                </a:lnTo>
                <a:lnTo>
                  <a:pt x="352805" y="247649"/>
                </a:lnTo>
                <a:lnTo>
                  <a:pt x="310580" y="266040"/>
                </a:lnTo>
                <a:lnTo>
                  <a:pt x="269423" y="287245"/>
                </a:lnTo>
                <a:lnTo>
                  <a:pt x="229771" y="311296"/>
                </a:lnTo>
                <a:lnTo>
                  <a:pt x="192060" y="338220"/>
                </a:lnTo>
                <a:lnTo>
                  <a:pt x="156726" y="368049"/>
                </a:lnTo>
                <a:lnTo>
                  <a:pt x="126538" y="398462"/>
                </a:lnTo>
                <a:lnTo>
                  <a:pt x="200405" y="753617"/>
                </a:lnTo>
                <a:lnTo>
                  <a:pt x="200405" y="696467"/>
                </a:lnTo>
                <a:lnTo>
                  <a:pt x="209112" y="649380"/>
                </a:lnTo>
                <a:lnTo>
                  <a:pt x="229892" y="600485"/>
                </a:lnTo>
                <a:lnTo>
                  <a:pt x="259655" y="554103"/>
                </a:lnTo>
                <a:lnTo>
                  <a:pt x="295307" y="514553"/>
                </a:lnTo>
                <a:lnTo>
                  <a:pt x="333755" y="486155"/>
                </a:lnTo>
                <a:lnTo>
                  <a:pt x="361949" y="457961"/>
                </a:lnTo>
                <a:lnTo>
                  <a:pt x="400049" y="448055"/>
                </a:lnTo>
                <a:lnTo>
                  <a:pt x="429005" y="429005"/>
                </a:lnTo>
                <a:lnTo>
                  <a:pt x="467105" y="419861"/>
                </a:lnTo>
                <a:lnTo>
                  <a:pt x="495299" y="409955"/>
                </a:lnTo>
                <a:lnTo>
                  <a:pt x="552449" y="400811"/>
                </a:lnTo>
                <a:lnTo>
                  <a:pt x="600455" y="400811"/>
                </a:lnTo>
                <a:close/>
              </a:path>
              <a:path w="952500" h="753745">
                <a:moveTo>
                  <a:pt x="952499" y="305561"/>
                </a:moveTo>
                <a:lnTo>
                  <a:pt x="552449" y="0"/>
                </a:lnTo>
                <a:lnTo>
                  <a:pt x="600455" y="200405"/>
                </a:lnTo>
                <a:lnTo>
                  <a:pt x="600455" y="565739"/>
                </a:lnTo>
                <a:lnTo>
                  <a:pt x="952499" y="305561"/>
                </a:lnTo>
                <a:close/>
              </a:path>
              <a:path w="952500" h="753745">
                <a:moveTo>
                  <a:pt x="600455" y="565739"/>
                </a:moveTo>
                <a:lnTo>
                  <a:pt x="600455" y="400811"/>
                </a:lnTo>
                <a:lnTo>
                  <a:pt x="552449" y="601217"/>
                </a:lnTo>
                <a:lnTo>
                  <a:pt x="600455" y="565739"/>
                </a:lnTo>
                <a:close/>
              </a:path>
            </a:pathLst>
          </a:custGeom>
          <a:solidFill>
            <a:srgbClr val="252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1" name="object 7"/>
          <p:cNvSpPr txBox="1">
            <a:spLocks noChangeArrowheads="1"/>
          </p:cNvSpPr>
          <p:nvPr/>
        </p:nvSpPr>
        <p:spPr bwMode="auto">
          <a:xfrm>
            <a:off x="5791200" y="2444751"/>
            <a:ext cx="1760538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6181" rIns="0" bIns="0">
            <a:spAutoFit/>
          </a:bodyPr>
          <a:lstStyle>
            <a:lvl1pPr marL="9525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94000"/>
              </a:lnSpc>
              <a:spcBef>
                <a:spcPts val="200"/>
              </a:spcBef>
              <a:buClrTx/>
              <a:buSzTx/>
              <a:buNone/>
            </a:pPr>
            <a:r>
              <a:rPr lang="en-US" altLang="en-US" sz="1500" b="1">
                <a:solidFill>
                  <a:srgbClr val="FDF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Transcription of  Growth Promoting  Genes</a:t>
            </a:r>
            <a:endParaRPr lang="en-US" altLang="en-US" sz="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51275" y="3340100"/>
            <a:ext cx="871538" cy="247650"/>
          </a:xfrm>
          <a:prstGeom prst="rect">
            <a:avLst/>
          </a:prstGeom>
        </p:spPr>
        <p:txBody>
          <a:bodyPr lIns="0" tIns="12121" rIns="0" bIns="0">
            <a:spAutoFit/>
          </a:bodyPr>
          <a:lstStyle/>
          <a:p>
            <a:pPr>
              <a:spcBef>
                <a:spcPts val="95"/>
              </a:spcBef>
              <a:defRPr/>
            </a:pPr>
            <a:r>
              <a:rPr sz="1527" spc="23" dirty="0">
                <a:solidFill>
                  <a:srgbClr val="25221E"/>
                </a:solidFill>
                <a:latin typeface="Symbol"/>
                <a:cs typeface="Symbol"/>
              </a:rPr>
              <a:t></a:t>
            </a:r>
            <a:r>
              <a:rPr sz="1527" b="1" spc="4" dirty="0">
                <a:solidFill>
                  <a:srgbClr val="25221E"/>
                </a:solidFill>
                <a:latin typeface="Arial"/>
                <a:cs typeface="Arial"/>
              </a:rPr>
              <a:t>-cat</a:t>
            </a:r>
            <a:r>
              <a:rPr sz="1527" b="1" spc="-50" dirty="0">
                <a:solidFill>
                  <a:srgbClr val="25221E"/>
                </a:solidFill>
                <a:latin typeface="Arial"/>
                <a:cs typeface="Arial"/>
              </a:rPr>
              <a:t>e</a:t>
            </a:r>
            <a:r>
              <a:rPr sz="1527" b="1" spc="-19" dirty="0">
                <a:solidFill>
                  <a:srgbClr val="25221E"/>
                </a:solidFill>
                <a:latin typeface="Arial"/>
                <a:cs typeface="Arial"/>
              </a:rPr>
              <a:t>n</a:t>
            </a:r>
            <a:r>
              <a:rPr sz="1527" b="1" spc="84" dirty="0">
                <a:solidFill>
                  <a:srgbClr val="25221E"/>
                </a:solidFill>
                <a:latin typeface="Arial"/>
                <a:cs typeface="Arial"/>
              </a:rPr>
              <a:t>i</a:t>
            </a:r>
            <a:r>
              <a:rPr sz="1527" b="1" spc="11" dirty="0">
                <a:solidFill>
                  <a:srgbClr val="25221E"/>
                </a:solidFill>
                <a:latin typeface="Arial"/>
                <a:cs typeface="Arial"/>
              </a:rPr>
              <a:t>n</a:t>
            </a:r>
            <a:endParaRPr sz="1527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49575" y="3238500"/>
            <a:ext cx="692150" cy="369888"/>
          </a:xfrm>
          <a:prstGeom prst="rect">
            <a:avLst/>
          </a:prstGeom>
        </p:spPr>
        <p:txBody>
          <a:bodyPr lIns="0" tIns="12121" rIns="0" bIns="0">
            <a:spAutoFit/>
          </a:bodyPr>
          <a:lstStyle/>
          <a:p>
            <a:pPr>
              <a:spcBef>
                <a:spcPts val="95"/>
              </a:spcBef>
              <a:defRPr/>
            </a:pPr>
            <a:r>
              <a:rPr sz="2329" b="1" spc="-221" dirty="0">
                <a:solidFill>
                  <a:srgbClr val="25221E"/>
                </a:solidFill>
                <a:latin typeface="Arial"/>
                <a:cs typeface="Arial"/>
              </a:rPr>
              <a:t>T</a:t>
            </a:r>
            <a:r>
              <a:rPr sz="2329" b="1" spc="19" dirty="0">
                <a:solidFill>
                  <a:srgbClr val="25221E"/>
                </a:solidFill>
                <a:latin typeface="Arial"/>
                <a:cs typeface="Arial"/>
              </a:rPr>
              <a:t>c</a:t>
            </a:r>
            <a:r>
              <a:rPr sz="2329" b="1" spc="-34" dirty="0">
                <a:solidFill>
                  <a:srgbClr val="25221E"/>
                </a:solidFill>
                <a:latin typeface="Arial"/>
                <a:cs typeface="Arial"/>
              </a:rPr>
              <a:t>f</a:t>
            </a:r>
            <a:r>
              <a:rPr sz="2329" b="1" spc="19" dirty="0">
                <a:solidFill>
                  <a:srgbClr val="25221E"/>
                </a:solidFill>
                <a:latin typeface="Arial"/>
                <a:cs typeface="Arial"/>
              </a:rPr>
              <a:t>-</a:t>
            </a:r>
            <a:r>
              <a:rPr sz="2329" b="1" spc="11" dirty="0">
                <a:solidFill>
                  <a:srgbClr val="25221E"/>
                </a:solidFill>
                <a:latin typeface="Arial"/>
                <a:cs typeface="Arial"/>
              </a:rPr>
              <a:t>4</a:t>
            </a:r>
            <a:endParaRPr sz="2329">
              <a:latin typeface="Arial"/>
              <a:cs typeface="Arial"/>
            </a:endParaRPr>
          </a:p>
        </p:txBody>
      </p:sp>
      <p:sp>
        <p:nvSpPr>
          <p:cNvPr id="52234" name="object 10"/>
          <p:cNvSpPr>
            <a:spLocks/>
          </p:cNvSpPr>
          <p:nvPr/>
        </p:nvSpPr>
        <p:spPr bwMode="auto">
          <a:xfrm>
            <a:off x="5313363" y="4270375"/>
            <a:ext cx="1581150" cy="0"/>
          </a:xfrm>
          <a:custGeom>
            <a:avLst/>
            <a:gdLst>
              <a:gd name="T0" fmla="*/ 0 w 2070100"/>
              <a:gd name="T1" fmla="*/ 1581150 w 20701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70100">
                <a:moveTo>
                  <a:pt x="0" y="0"/>
                </a:moveTo>
                <a:lnTo>
                  <a:pt x="2070100" y="0"/>
                </a:lnTo>
              </a:path>
            </a:pathLst>
          </a:custGeom>
          <a:noFill/>
          <a:ln w="8890">
            <a:solidFill>
              <a:srgbClr val="EB3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5" name="object 11"/>
          <p:cNvSpPr>
            <a:spLocks/>
          </p:cNvSpPr>
          <p:nvPr/>
        </p:nvSpPr>
        <p:spPr bwMode="auto">
          <a:xfrm>
            <a:off x="5313363" y="4635500"/>
            <a:ext cx="1581150" cy="0"/>
          </a:xfrm>
          <a:custGeom>
            <a:avLst/>
            <a:gdLst>
              <a:gd name="T0" fmla="*/ 0 w 2070100"/>
              <a:gd name="T1" fmla="*/ 1581150 w 20701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70100">
                <a:moveTo>
                  <a:pt x="0" y="0"/>
                </a:moveTo>
                <a:lnTo>
                  <a:pt x="2070100" y="0"/>
                </a:lnTo>
              </a:path>
            </a:pathLst>
          </a:custGeom>
          <a:noFill/>
          <a:ln w="8889">
            <a:solidFill>
              <a:srgbClr val="EB3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6" name="object 12"/>
          <p:cNvSpPr>
            <a:spLocks/>
          </p:cNvSpPr>
          <p:nvPr/>
        </p:nvSpPr>
        <p:spPr bwMode="auto">
          <a:xfrm>
            <a:off x="5294313" y="4283075"/>
            <a:ext cx="1619250" cy="14288"/>
          </a:xfrm>
          <a:custGeom>
            <a:avLst/>
            <a:gdLst>
              <a:gd name="T0" fmla="*/ 0 w 2120900"/>
              <a:gd name="T1" fmla="*/ 14287 h 19050"/>
              <a:gd name="T2" fmla="*/ 1619250 w 2120900"/>
              <a:gd name="T3" fmla="*/ 14287 h 19050"/>
              <a:gd name="T4" fmla="*/ 1619250 w 2120900"/>
              <a:gd name="T5" fmla="*/ 0 h 19050"/>
              <a:gd name="T6" fmla="*/ 0 w 2120900"/>
              <a:gd name="T7" fmla="*/ 0 h 19050"/>
              <a:gd name="T8" fmla="*/ 0 w 2120900"/>
              <a:gd name="T9" fmla="*/ 14287 h 19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20900" h="19050">
                <a:moveTo>
                  <a:pt x="0" y="19049"/>
                </a:moveTo>
                <a:lnTo>
                  <a:pt x="2120900" y="19049"/>
                </a:lnTo>
                <a:lnTo>
                  <a:pt x="2120900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EB4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7" name="object 13"/>
          <p:cNvSpPr>
            <a:spLocks/>
          </p:cNvSpPr>
          <p:nvPr/>
        </p:nvSpPr>
        <p:spPr bwMode="auto">
          <a:xfrm>
            <a:off x="5294313" y="4610100"/>
            <a:ext cx="1619250" cy="14288"/>
          </a:xfrm>
          <a:custGeom>
            <a:avLst/>
            <a:gdLst>
              <a:gd name="T0" fmla="*/ 0 w 2120900"/>
              <a:gd name="T1" fmla="*/ 14288 h 19050"/>
              <a:gd name="T2" fmla="*/ 1619250 w 2120900"/>
              <a:gd name="T3" fmla="*/ 14288 h 19050"/>
              <a:gd name="T4" fmla="*/ 1619250 w 2120900"/>
              <a:gd name="T5" fmla="*/ 0 h 19050"/>
              <a:gd name="T6" fmla="*/ 0 w 2120900"/>
              <a:gd name="T7" fmla="*/ 0 h 19050"/>
              <a:gd name="T8" fmla="*/ 0 w 2120900"/>
              <a:gd name="T9" fmla="*/ 14288 h 19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20900" h="19050">
                <a:moveTo>
                  <a:pt x="0" y="19050"/>
                </a:moveTo>
                <a:lnTo>
                  <a:pt x="2120900" y="19050"/>
                </a:lnTo>
                <a:lnTo>
                  <a:pt x="212090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EB4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8" name="object 14"/>
          <p:cNvSpPr>
            <a:spLocks/>
          </p:cNvSpPr>
          <p:nvPr/>
        </p:nvSpPr>
        <p:spPr bwMode="auto">
          <a:xfrm>
            <a:off x="5459413" y="4168775"/>
            <a:ext cx="1289050" cy="0"/>
          </a:xfrm>
          <a:custGeom>
            <a:avLst/>
            <a:gdLst>
              <a:gd name="T0" fmla="*/ 0 w 1689100"/>
              <a:gd name="T1" fmla="*/ 1289050 w 16891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689100">
                <a:moveTo>
                  <a:pt x="0" y="0"/>
                </a:moveTo>
                <a:lnTo>
                  <a:pt x="1689100" y="0"/>
                </a:lnTo>
              </a:path>
            </a:pathLst>
          </a:custGeom>
          <a:noFill/>
          <a:ln w="8890">
            <a:solidFill>
              <a:srgbClr val="EB4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9" name="object 15"/>
          <p:cNvSpPr>
            <a:spLocks/>
          </p:cNvSpPr>
          <p:nvPr/>
        </p:nvSpPr>
        <p:spPr bwMode="auto">
          <a:xfrm>
            <a:off x="5459413" y="4737100"/>
            <a:ext cx="1289050" cy="0"/>
          </a:xfrm>
          <a:custGeom>
            <a:avLst/>
            <a:gdLst>
              <a:gd name="T0" fmla="*/ 0 w 1689100"/>
              <a:gd name="T1" fmla="*/ 1289050 w 16891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689100">
                <a:moveTo>
                  <a:pt x="0" y="0"/>
                </a:moveTo>
                <a:lnTo>
                  <a:pt x="1689100" y="0"/>
                </a:lnTo>
              </a:path>
            </a:pathLst>
          </a:custGeom>
          <a:noFill/>
          <a:ln w="8889">
            <a:solidFill>
              <a:srgbClr val="EB44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0" name="object 16"/>
          <p:cNvSpPr>
            <a:spLocks/>
          </p:cNvSpPr>
          <p:nvPr/>
        </p:nvSpPr>
        <p:spPr bwMode="auto">
          <a:xfrm>
            <a:off x="5294313" y="4283075"/>
            <a:ext cx="1619250" cy="14288"/>
          </a:xfrm>
          <a:custGeom>
            <a:avLst/>
            <a:gdLst>
              <a:gd name="T0" fmla="*/ 0 w 2120900"/>
              <a:gd name="T1" fmla="*/ 14287 h 19050"/>
              <a:gd name="T2" fmla="*/ 1619250 w 2120900"/>
              <a:gd name="T3" fmla="*/ 14287 h 19050"/>
              <a:gd name="T4" fmla="*/ 1619250 w 2120900"/>
              <a:gd name="T5" fmla="*/ 0 h 19050"/>
              <a:gd name="T6" fmla="*/ 0 w 2120900"/>
              <a:gd name="T7" fmla="*/ 0 h 19050"/>
              <a:gd name="T8" fmla="*/ 0 w 2120900"/>
              <a:gd name="T9" fmla="*/ 14287 h 19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20900" h="19050">
                <a:moveTo>
                  <a:pt x="0" y="19049"/>
                </a:moveTo>
                <a:lnTo>
                  <a:pt x="2120900" y="19049"/>
                </a:lnTo>
                <a:lnTo>
                  <a:pt x="2120900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EC4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1" name="object 17"/>
          <p:cNvSpPr>
            <a:spLocks/>
          </p:cNvSpPr>
          <p:nvPr/>
        </p:nvSpPr>
        <p:spPr bwMode="auto">
          <a:xfrm>
            <a:off x="5294313" y="4610100"/>
            <a:ext cx="1619250" cy="14288"/>
          </a:xfrm>
          <a:custGeom>
            <a:avLst/>
            <a:gdLst>
              <a:gd name="T0" fmla="*/ 0 w 2120900"/>
              <a:gd name="T1" fmla="*/ 14288 h 19050"/>
              <a:gd name="T2" fmla="*/ 1619250 w 2120900"/>
              <a:gd name="T3" fmla="*/ 14288 h 19050"/>
              <a:gd name="T4" fmla="*/ 1619250 w 2120900"/>
              <a:gd name="T5" fmla="*/ 0 h 19050"/>
              <a:gd name="T6" fmla="*/ 0 w 2120900"/>
              <a:gd name="T7" fmla="*/ 0 h 19050"/>
              <a:gd name="T8" fmla="*/ 0 w 2120900"/>
              <a:gd name="T9" fmla="*/ 14288 h 19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20900" h="19050">
                <a:moveTo>
                  <a:pt x="0" y="19050"/>
                </a:moveTo>
                <a:lnTo>
                  <a:pt x="2120900" y="19050"/>
                </a:lnTo>
                <a:lnTo>
                  <a:pt x="212090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EC4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2" name="object 18"/>
          <p:cNvSpPr>
            <a:spLocks/>
          </p:cNvSpPr>
          <p:nvPr/>
        </p:nvSpPr>
        <p:spPr bwMode="auto">
          <a:xfrm>
            <a:off x="5313363" y="4270375"/>
            <a:ext cx="1581150" cy="0"/>
          </a:xfrm>
          <a:custGeom>
            <a:avLst/>
            <a:gdLst>
              <a:gd name="T0" fmla="*/ 0 w 2070100"/>
              <a:gd name="T1" fmla="*/ 1581150 w 20701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70100">
                <a:moveTo>
                  <a:pt x="0" y="0"/>
                </a:moveTo>
                <a:lnTo>
                  <a:pt x="2070100" y="0"/>
                </a:lnTo>
              </a:path>
            </a:pathLst>
          </a:custGeom>
          <a:noFill/>
          <a:ln w="8890">
            <a:solidFill>
              <a:srgbClr val="EC4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3" name="object 19"/>
          <p:cNvSpPr>
            <a:spLocks/>
          </p:cNvSpPr>
          <p:nvPr/>
        </p:nvSpPr>
        <p:spPr bwMode="auto">
          <a:xfrm>
            <a:off x="5313363" y="4635500"/>
            <a:ext cx="1581150" cy="0"/>
          </a:xfrm>
          <a:custGeom>
            <a:avLst/>
            <a:gdLst>
              <a:gd name="T0" fmla="*/ 0 w 2070100"/>
              <a:gd name="T1" fmla="*/ 1581150 w 20701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70100">
                <a:moveTo>
                  <a:pt x="0" y="0"/>
                </a:moveTo>
                <a:lnTo>
                  <a:pt x="2070100" y="0"/>
                </a:lnTo>
              </a:path>
            </a:pathLst>
          </a:custGeom>
          <a:noFill/>
          <a:ln w="8889">
            <a:solidFill>
              <a:srgbClr val="EC4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4" name="object 20"/>
          <p:cNvSpPr>
            <a:spLocks/>
          </p:cNvSpPr>
          <p:nvPr/>
        </p:nvSpPr>
        <p:spPr bwMode="auto">
          <a:xfrm>
            <a:off x="5351463" y="4235450"/>
            <a:ext cx="1503362" cy="0"/>
          </a:xfrm>
          <a:custGeom>
            <a:avLst/>
            <a:gdLst>
              <a:gd name="T0" fmla="*/ 0 w 1968500"/>
              <a:gd name="T1" fmla="*/ 1503362 w 19685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68500">
                <a:moveTo>
                  <a:pt x="0" y="0"/>
                </a:moveTo>
                <a:lnTo>
                  <a:pt x="1968500" y="0"/>
                </a:lnTo>
              </a:path>
            </a:pathLst>
          </a:custGeom>
          <a:noFill/>
          <a:ln w="10159">
            <a:solidFill>
              <a:srgbClr val="EC4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5" name="object 21"/>
          <p:cNvSpPr>
            <a:spLocks/>
          </p:cNvSpPr>
          <p:nvPr/>
        </p:nvSpPr>
        <p:spPr bwMode="auto">
          <a:xfrm>
            <a:off x="5351463" y="4672013"/>
            <a:ext cx="1503362" cy="0"/>
          </a:xfrm>
          <a:custGeom>
            <a:avLst/>
            <a:gdLst>
              <a:gd name="T0" fmla="*/ 0 w 1968500"/>
              <a:gd name="T1" fmla="*/ 1503362 w 19685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68500">
                <a:moveTo>
                  <a:pt x="0" y="0"/>
                </a:moveTo>
                <a:lnTo>
                  <a:pt x="1968500" y="0"/>
                </a:lnTo>
              </a:path>
            </a:pathLst>
          </a:custGeom>
          <a:noFill/>
          <a:ln w="10160">
            <a:solidFill>
              <a:srgbClr val="EC4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6" name="object 22"/>
          <p:cNvSpPr>
            <a:spLocks/>
          </p:cNvSpPr>
          <p:nvPr/>
        </p:nvSpPr>
        <p:spPr bwMode="auto">
          <a:xfrm>
            <a:off x="5459413" y="4168775"/>
            <a:ext cx="1289050" cy="0"/>
          </a:xfrm>
          <a:custGeom>
            <a:avLst/>
            <a:gdLst>
              <a:gd name="T0" fmla="*/ 0 w 1689100"/>
              <a:gd name="T1" fmla="*/ 1289050 w 16891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689100">
                <a:moveTo>
                  <a:pt x="0" y="0"/>
                </a:moveTo>
                <a:lnTo>
                  <a:pt x="1689100" y="0"/>
                </a:lnTo>
              </a:path>
            </a:pathLst>
          </a:custGeom>
          <a:noFill/>
          <a:ln w="8890">
            <a:solidFill>
              <a:srgbClr val="EC4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7" name="object 23"/>
          <p:cNvSpPr>
            <a:spLocks/>
          </p:cNvSpPr>
          <p:nvPr/>
        </p:nvSpPr>
        <p:spPr bwMode="auto">
          <a:xfrm>
            <a:off x="5459413" y="4737100"/>
            <a:ext cx="1289050" cy="0"/>
          </a:xfrm>
          <a:custGeom>
            <a:avLst/>
            <a:gdLst>
              <a:gd name="T0" fmla="*/ 0 w 1689100"/>
              <a:gd name="T1" fmla="*/ 1289050 w 16891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689100">
                <a:moveTo>
                  <a:pt x="0" y="0"/>
                </a:moveTo>
                <a:lnTo>
                  <a:pt x="1689100" y="0"/>
                </a:lnTo>
              </a:path>
            </a:pathLst>
          </a:custGeom>
          <a:noFill/>
          <a:ln w="8889">
            <a:solidFill>
              <a:srgbClr val="EC4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8" name="object 24"/>
          <p:cNvSpPr>
            <a:spLocks/>
          </p:cNvSpPr>
          <p:nvPr/>
        </p:nvSpPr>
        <p:spPr bwMode="auto">
          <a:xfrm>
            <a:off x="5468938" y="4162425"/>
            <a:ext cx="1270000" cy="0"/>
          </a:xfrm>
          <a:custGeom>
            <a:avLst/>
            <a:gdLst>
              <a:gd name="T0" fmla="*/ 0 w 1663700"/>
              <a:gd name="T1" fmla="*/ 1270000 w 16637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663700">
                <a:moveTo>
                  <a:pt x="0" y="0"/>
                </a:moveTo>
                <a:lnTo>
                  <a:pt x="1663700" y="0"/>
                </a:lnTo>
              </a:path>
            </a:pathLst>
          </a:custGeom>
          <a:noFill/>
          <a:ln w="10159">
            <a:solidFill>
              <a:srgbClr val="EC4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9" name="object 25"/>
          <p:cNvSpPr>
            <a:spLocks/>
          </p:cNvSpPr>
          <p:nvPr/>
        </p:nvSpPr>
        <p:spPr bwMode="auto">
          <a:xfrm>
            <a:off x="5468938" y="4745038"/>
            <a:ext cx="1270000" cy="0"/>
          </a:xfrm>
          <a:custGeom>
            <a:avLst/>
            <a:gdLst>
              <a:gd name="T0" fmla="*/ 0 w 1663700"/>
              <a:gd name="T1" fmla="*/ 1270000 w 16637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663700">
                <a:moveTo>
                  <a:pt x="0" y="0"/>
                </a:moveTo>
                <a:lnTo>
                  <a:pt x="1663700" y="0"/>
                </a:lnTo>
              </a:path>
            </a:pathLst>
          </a:custGeom>
          <a:noFill/>
          <a:ln w="10160">
            <a:solidFill>
              <a:srgbClr val="EC4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50" name="object 26"/>
          <p:cNvSpPr>
            <a:spLocks/>
          </p:cNvSpPr>
          <p:nvPr/>
        </p:nvSpPr>
        <p:spPr bwMode="auto">
          <a:xfrm>
            <a:off x="5254625" y="4348164"/>
            <a:ext cx="1697038" cy="14287"/>
          </a:xfrm>
          <a:custGeom>
            <a:avLst/>
            <a:gdLst>
              <a:gd name="T0" fmla="*/ 0 w 2222500"/>
              <a:gd name="T1" fmla="*/ 14287 h 19050"/>
              <a:gd name="T2" fmla="*/ 1697038 w 2222500"/>
              <a:gd name="T3" fmla="*/ 14287 h 19050"/>
              <a:gd name="T4" fmla="*/ 1697038 w 2222500"/>
              <a:gd name="T5" fmla="*/ 0 h 19050"/>
              <a:gd name="T6" fmla="*/ 0 w 2222500"/>
              <a:gd name="T7" fmla="*/ 0 h 19050"/>
              <a:gd name="T8" fmla="*/ 0 w 2222500"/>
              <a:gd name="T9" fmla="*/ 14287 h 19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22500" h="19050">
                <a:moveTo>
                  <a:pt x="0" y="19050"/>
                </a:moveTo>
                <a:lnTo>
                  <a:pt x="2222500" y="19050"/>
                </a:lnTo>
                <a:lnTo>
                  <a:pt x="222250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EC4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51" name="object 27"/>
          <p:cNvSpPr>
            <a:spLocks/>
          </p:cNvSpPr>
          <p:nvPr/>
        </p:nvSpPr>
        <p:spPr bwMode="auto">
          <a:xfrm>
            <a:off x="5254625" y="4543426"/>
            <a:ext cx="1697038" cy="15875"/>
          </a:xfrm>
          <a:custGeom>
            <a:avLst/>
            <a:gdLst>
              <a:gd name="T0" fmla="*/ 0 w 2222500"/>
              <a:gd name="T1" fmla="*/ 15874 h 19050"/>
              <a:gd name="T2" fmla="*/ 1697038 w 2222500"/>
              <a:gd name="T3" fmla="*/ 15874 h 19050"/>
              <a:gd name="T4" fmla="*/ 1697038 w 2222500"/>
              <a:gd name="T5" fmla="*/ 0 h 19050"/>
              <a:gd name="T6" fmla="*/ 0 w 2222500"/>
              <a:gd name="T7" fmla="*/ 0 h 19050"/>
              <a:gd name="T8" fmla="*/ 0 w 2222500"/>
              <a:gd name="T9" fmla="*/ 15874 h 19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22500" h="19050">
                <a:moveTo>
                  <a:pt x="0" y="19049"/>
                </a:moveTo>
                <a:lnTo>
                  <a:pt x="2222500" y="19049"/>
                </a:lnTo>
                <a:lnTo>
                  <a:pt x="2222500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EC4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52" name="object 28"/>
          <p:cNvSpPr>
            <a:spLocks/>
          </p:cNvSpPr>
          <p:nvPr/>
        </p:nvSpPr>
        <p:spPr bwMode="auto">
          <a:xfrm>
            <a:off x="5313363" y="4270375"/>
            <a:ext cx="1581150" cy="0"/>
          </a:xfrm>
          <a:custGeom>
            <a:avLst/>
            <a:gdLst>
              <a:gd name="T0" fmla="*/ 0 w 2070100"/>
              <a:gd name="T1" fmla="*/ 1581150 w 20701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70100">
                <a:moveTo>
                  <a:pt x="0" y="0"/>
                </a:moveTo>
                <a:lnTo>
                  <a:pt x="2070100" y="0"/>
                </a:lnTo>
              </a:path>
            </a:pathLst>
          </a:custGeom>
          <a:noFill/>
          <a:ln w="8890">
            <a:solidFill>
              <a:srgbClr val="EC4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53" name="object 29"/>
          <p:cNvSpPr>
            <a:spLocks/>
          </p:cNvSpPr>
          <p:nvPr/>
        </p:nvSpPr>
        <p:spPr bwMode="auto">
          <a:xfrm>
            <a:off x="5313363" y="4635500"/>
            <a:ext cx="1581150" cy="0"/>
          </a:xfrm>
          <a:custGeom>
            <a:avLst/>
            <a:gdLst>
              <a:gd name="T0" fmla="*/ 0 w 2070100"/>
              <a:gd name="T1" fmla="*/ 1581150 w 20701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70100">
                <a:moveTo>
                  <a:pt x="0" y="0"/>
                </a:moveTo>
                <a:lnTo>
                  <a:pt x="2070100" y="0"/>
                </a:lnTo>
              </a:path>
            </a:pathLst>
          </a:custGeom>
          <a:noFill/>
          <a:ln w="8889">
            <a:solidFill>
              <a:srgbClr val="EC4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54" name="object 30"/>
          <p:cNvSpPr>
            <a:spLocks/>
          </p:cNvSpPr>
          <p:nvPr/>
        </p:nvSpPr>
        <p:spPr bwMode="auto">
          <a:xfrm>
            <a:off x="5322888" y="4256088"/>
            <a:ext cx="1560512" cy="0"/>
          </a:xfrm>
          <a:custGeom>
            <a:avLst/>
            <a:gdLst>
              <a:gd name="T0" fmla="*/ 0 w 2044700"/>
              <a:gd name="T1" fmla="*/ 1560512 w 20447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44700">
                <a:moveTo>
                  <a:pt x="0" y="0"/>
                </a:moveTo>
                <a:lnTo>
                  <a:pt x="2044700" y="0"/>
                </a:lnTo>
              </a:path>
            </a:pathLst>
          </a:custGeom>
          <a:noFill/>
          <a:ln w="8890">
            <a:solidFill>
              <a:srgbClr val="EC4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55" name="object 31"/>
          <p:cNvSpPr>
            <a:spLocks/>
          </p:cNvSpPr>
          <p:nvPr/>
        </p:nvSpPr>
        <p:spPr bwMode="auto">
          <a:xfrm>
            <a:off x="5322888" y="4649788"/>
            <a:ext cx="1560512" cy="0"/>
          </a:xfrm>
          <a:custGeom>
            <a:avLst/>
            <a:gdLst>
              <a:gd name="T0" fmla="*/ 0 w 2044700"/>
              <a:gd name="T1" fmla="*/ 1560512 w 20447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44700">
                <a:moveTo>
                  <a:pt x="0" y="0"/>
                </a:moveTo>
                <a:lnTo>
                  <a:pt x="2044700" y="0"/>
                </a:lnTo>
              </a:path>
            </a:pathLst>
          </a:custGeom>
          <a:noFill/>
          <a:ln w="8889">
            <a:solidFill>
              <a:srgbClr val="EC4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56" name="object 32"/>
          <p:cNvSpPr>
            <a:spLocks/>
          </p:cNvSpPr>
          <p:nvPr/>
        </p:nvSpPr>
        <p:spPr bwMode="auto">
          <a:xfrm>
            <a:off x="5351463" y="4235450"/>
            <a:ext cx="1503362" cy="0"/>
          </a:xfrm>
          <a:custGeom>
            <a:avLst/>
            <a:gdLst>
              <a:gd name="T0" fmla="*/ 0 w 1968500"/>
              <a:gd name="T1" fmla="*/ 1503362 w 19685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68500">
                <a:moveTo>
                  <a:pt x="0" y="0"/>
                </a:moveTo>
                <a:lnTo>
                  <a:pt x="1968500" y="0"/>
                </a:lnTo>
              </a:path>
            </a:pathLst>
          </a:custGeom>
          <a:noFill/>
          <a:ln w="10159">
            <a:solidFill>
              <a:srgbClr val="EC4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57" name="object 33"/>
          <p:cNvSpPr>
            <a:spLocks/>
          </p:cNvSpPr>
          <p:nvPr/>
        </p:nvSpPr>
        <p:spPr bwMode="auto">
          <a:xfrm>
            <a:off x="5351463" y="4672013"/>
            <a:ext cx="1503362" cy="0"/>
          </a:xfrm>
          <a:custGeom>
            <a:avLst/>
            <a:gdLst>
              <a:gd name="T0" fmla="*/ 0 w 1968500"/>
              <a:gd name="T1" fmla="*/ 1503362 w 19685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68500">
                <a:moveTo>
                  <a:pt x="0" y="0"/>
                </a:moveTo>
                <a:lnTo>
                  <a:pt x="1968500" y="0"/>
                </a:lnTo>
              </a:path>
            </a:pathLst>
          </a:custGeom>
          <a:noFill/>
          <a:ln w="10160">
            <a:solidFill>
              <a:srgbClr val="EC4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58" name="object 34"/>
          <p:cNvSpPr>
            <a:spLocks/>
          </p:cNvSpPr>
          <p:nvPr/>
        </p:nvSpPr>
        <p:spPr bwMode="auto">
          <a:xfrm>
            <a:off x="5468938" y="4162425"/>
            <a:ext cx="1270000" cy="0"/>
          </a:xfrm>
          <a:custGeom>
            <a:avLst/>
            <a:gdLst>
              <a:gd name="T0" fmla="*/ 0 w 1663700"/>
              <a:gd name="T1" fmla="*/ 1270000 w 16637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663700">
                <a:moveTo>
                  <a:pt x="0" y="0"/>
                </a:moveTo>
                <a:lnTo>
                  <a:pt x="1663700" y="0"/>
                </a:lnTo>
              </a:path>
            </a:pathLst>
          </a:custGeom>
          <a:noFill/>
          <a:ln w="10159">
            <a:solidFill>
              <a:srgbClr val="EC4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59" name="object 35"/>
          <p:cNvSpPr>
            <a:spLocks/>
          </p:cNvSpPr>
          <p:nvPr/>
        </p:nvSpPr>
        <p:spPr bwMode="auto">
          <a:xfrm>
            <a:off x="5468938" y="4745038"/>
            <a:ext cx="1270000" cy="0"/>
          </a:xfrm>
          <a:custGeom>
            <a:avLst/>
            <a:gdLst>
              <a:gd name="T0" fmla="*/ 0 w 1663700"/>
              <a:gd name="T1" fmla="*/ 1270000 w 16637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663700">
                <a:moveTo>
                  <a:pt x="0" y="0"/>
                </a:moveTo>
                <a:lnTo>
                  <a:pt x="1663700" y="0"/>
                </a:lnTo>
              </a:path>
            </a:pathLst>
          </a:custGeom>
          <a:noFill/>
          <a:ln w="10160">
            <a:solidFill>
              <a:srgbClr val="EC4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60" name="object 36"/>
          <p:cNvSpPr>
            <a:spLocks/>
          </p:cNvSpPr>
          <p:nvPr/>
        </p:nvSpPr>
        <p:spPr bwMode="auto">
          <a:xfrm>
            <a:off x="5235575" y="4387850"/>
            <a:ext cx="1735138" cy="0"/>
          </a:xfrm>
          <a:custGeom>
            <a:avLst/>
            <a:gdLst>
              <a:gd name="T0" fmla="*/ 0 w 2273300"/>
              <a:gd name="T1" fmla="*/ 1735138 w 22733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273300">
                <a:moveTo>
                  <a:pt x="0" y="0"/>
                </a:moveTo>
                <a:lnTo>
                  <a:pt x="2273300" y="0"/>
                </a:lnTo>
              </a:path>
            </a:pathLst>
          </a:custGeom>
          <a:noFill/>
          <a:ln w="27939">
            <a:solidFill>
              <a:srgbClr val="EC4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61" name="object 37"/>
          <p:cNvSpPr>
            <a:spLocks/>
          </p:cNvSpPr>
          <p:nvPr/>
        </p:nvSpPr>
        <p:spPr bwMode="auto">
          <a:xfrm>
            <a:off x="5235575" y="4519613"/>
            <a:ext cx="1735138" cy="0"/>
          </a:xfrm>
          <a:custGeom>
            <a:avLst/>
            <a:gdLst>
              <a:gd name="T0" fmla="*/ 0 w 2273300"/>
              <a:gd name="T1" fmla="*/ 1735138 w 22733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273300">
                <a:moveTo>
                  <a:pt x="0" y="0"/>
                </a:moveTo>
                <a:lnTo>
                  <a:pt x="2273300" y="0"/>
                </a:lnTo>
              </a:path>
            </a:pathLst>
          </a:custGeom>
          <a:noFill/>
          <a:ln w="27939">
            <a:solidFill>
              <a:srgbClr val="EC4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62" name="object 38"/>
          <p:cNvSpPr>
            <a:spLocks/>
          </p:cNvSpPr>
          <p:nvPr/>
        </p:nvSpPr>
        <p:spPr bwMode="auto">
          <a:xfrm>
            <a:off x="5254625" y="4348164"/>
            <a:ext cx="1697038" cy="14287"/>
          </a:xfrm>
          <a:custGeom>
            <a:avLst/>
            <a:gdLst>
              <a:gd name="T0" fmla="*/ 0 w 2222500"/>
              <a:gd name="T1" fmla="*/ 14287 h 19050"/>
              <a:gd name="T2" fmla="*/ 1697038 w 2222500"/>
              <a:gd name="T3" fmla="*/ 14287 h 19050"/>
              <a:gd name="T4" fmla="*/ 1697038 w 2222500"/>
              <a:gd name="T5" fmla="*/ 0 h 19050"/>
              <a:gd name="T6" fmla="*/ 0 w 2222500"/>
              <a:gd name="T7" fmla="*/ 0 h 19050"/>
              <a:gd name="T8" fmla="*/ 0 w 2222500"/>
              <a:gd name="T9" fmla="*/ 14287 h 19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22500" h="19050">
                <a:moveTo>
                  <a:pt x="0" y="19050"/>
                </a:moveTo>
                <a:lnTo>
                  <a:pt x="2222500" y="19050"/>
                </a:lnTo>
                <a:lnTo>
                  <a:pt x="222250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EC4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63" name="object 39"/>
          <p:cNvSpPr>
            <a:spLocks/>
          </p:cNvSpPr>
          <p:nvPr/>
        </p:nvSpPr>
        <p:spPr bwMode="auto">
          <a:xfrm>
            <a:off x="5254625" y="4543426"/>
            <a:ext cx="1697038" cy="15875"/>
          </a:xfrm>
          <a:custGeom>
            <a:avLst/>
            <a:gdLst>
              <a:gd name="T0" fmla="*/ 0 w 2222500"/>
              <a:gd name="T1" fmla="*/ 15874 h 19050"/>
              <a:gd name="T2" fmla="*/ 1697038 w 2222500"/>
              <a:gd name="T3" fmla="*/ 15874 h 19050"/>
              <a:gd name="T4" fmla="*/ 1697038 w 2222500"/>
              <a:gd name="T5" fmla="*/ 0 h 19050"/>
              <a:gd name="T6" fmla="*/ 0 w 2222500"/>
              <a:gd name="T7" fmla="*/ 0 h 19050"/>
              <a:gd name="T8" fmla="*/ 0 w 2222500"/>
              <a:gd name="T9" fmla="*/ 15874 h 19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22500" h="19050">
                <a:moveTo>
                  <a:pt x="0" y="19049"/>
                </a:moveTo>
                <a:lnTo>
                  <a:pt x="2222500" y="19049"/>
                </a:lnTo>
                <a:lnTo>
                  <a:pt x="2222500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EC4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64" name="object 40"/>
          <p:cNvSpPr>
            <a:spLocks/>
          </p:cNvSpPr>
          <p:nvPr/>
        </p:nvSpPr>
        <p:spPr bwMode="auto">
          <a:xfrm>
            <a:off x="5264150" y="4329113"/>
            <a:ext cx="1677988" cy="0"/>
          </a:xfrm>
          <a:custGeom>
            <a:avLst/>
            <a:gdLst>
              <a:gd name="T0" fmla="*/ 0 w 2197100"/>
              <a:gd name="T1" fmla="*/ 1677988 w 21971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197100">
                <a:moveTo>
                  <a:pt x="0" y="0"/>
                </a:moveTo>
                <a:lnTo>
                  <a:pt x="2197100" y="0"/>
                </a:lnTo>
              </a:path>
            </a:pathLst>
          </a:custGeom>
          <a:noFill/>
          <a:ln w="8890">
            <a:solidFill>
              <a:srgbClr val="EC4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65" name="object 41"/>
          <p:cNvSpPr>
            <a:spLocks/>
          </p:cNvSpPr>
          <p:nvPr/>
        </p:nvSpPr>
        <p:spPr bwMode="auto">
          <a:xfrm>
            <a:off x="5264150" y="4576763"/>
            <a:ext cx="1677988" cy="0"/>
          </a:xfrm>
          <a:custGeom>
            <a:avLst/>
            <a:gdLst>
              <a:gd name="T0" fmla="*/ 0 w 2197100"/>
              <a:gd name="T1" fmla="*/ 1677988 w 21971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197100">
                <a:moveTo>
                  <a:pt x="0" y="0"/>
                </a:moveTo>
                <a:lnTo>
                  <a:pt x="2197100" y="0"/>
                </a:lnTo>
              </a:path>
            </a:pathLst>
          </a:custGeom>
          <a:noFill/>
          <a:ln w="10160">
            <a:solidFill>
              <a:srgbClr val="EC4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66" name="object 42"/>
          <p:cNvSpPr>
            <a:spLocks/>
          </p:cNvSpPr>
          <p:nvPr/>
        </p:nvSpPr>
        <p:spPr bwMode="auto">
          <a:xfrm>
            <a:off x="5294313" y="4283075"/>
            <a:ext cx="1619250" cy="14288"/>
          </a:xfrm>
          <a:custGeom>
            <a:avLst/>
            <a:gdLst>
              <a:gd name="T0" fmla="*/ 0 w 2120900"/>
              <a:gd name="T1" fmla="*/ 14287 h 19050"/>
              <a:gd name="T2" fmla="*/ 1619250 w 2120900"/>
              <a:gd name="T3" fmla="*/ 14287 h 19050"/>
              <a:gd name="T4" fmla="*/ 1619250 w 2120900"/>
              <a:gd name="T5" fmla="*/ 0 h 19050"/>
              <a:gd name="T6" fmla="*/ 0 w 2120900"/>
              <a:gd name="T7" fmla="*/ 0 h 19050"/>
              <a:gd name="T8" fmla="*/ 0 w 2120900"/>
              <a:gd name="T9" fmla="*/ 14287 h 19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20900" h="19050">
                <a:moveTo>
                  <a:pt x="0" y="19049"/>
                </a:moveTo>
                <a:lnTo>
                  <a:pt x="2120900" y="19049"/>
                </a:lnTo>
                <a:lnTo>
                  <a:pt x="2120900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EC4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67" name="object 43"/>
          <p:cNvSpPr>
            <a:spLocks/>
          </p:cNvSpPr>
          <p:nvPr/>
        </p:nvSpPr>
        <p:spPr bwMode="auto">
          <a:xfrm>
            <a:off x="5294313" y="4610100"/>
            <a:ext cx="1619250" cy="14288"/>
          </a:xfrm>
          <a:custGeom>
            <a:avLst/>
            <a:gdLst>
              <a:gd name="T0" fmla="*/ 0 w 2120900"/>
              <a:gd name="T1" fmla="*/ 14288 h 19050"/>
              <a:gd name="T2" fmla="*/ 1619250 w 2120900"/>
              <a:gd name="T3" fmla="*/ 14288 h 19050"/>
              <a:gd name="T4" fmla="*/ 1619250 w 2120900"/>
              <a:gd name="T5" fmla="*/ 0 h 19050"/>
              <a:gd name="T6" fmla="*/ 0 w 2120900"/>
              <a:gd name="T7" fmla="*/ 0 h 19050"/>
              <a:gd name="T8" fmla="*/ 0 w 2120900"/>
              <a:gd name="T9" fmla="*/ 14288 h 19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20900" h="19050">
                <a:moveTo>
                  <a:pt x="0" y="19050"/>
                </a:moveTo>
                <a:lnTo>
                  <a:pt x="2120900" y="19050"/>
                </a:lnTo>
                <a:lnTo>
                  <a:pt x="212090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EC4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68" name="object 44"/>
          <p:cNvSpPr>
            <a:spLocks/>
          </p:cNvSpPr>
          <p:nvPr/>
        </p:nvSpPr>
        <p:spPr bwMode="auto">
          <a:xfrm>
            <a:off x="5322888" y="4256088"/>
            <a:ext cx="1560512" cy="0"/>
          </a:xfrm>
          <a:custGeom>
            <a:avLst/>
            <a:gdLst>
              <a:gd name="T0" fmla="*/ 0 w 2044700"/>
              <a:gd name="T1" fmla="*/ 1560512 w 20447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44700">
                <a:moveTo>
                  <a:pt x="0" y="0"/>
                </a:moveTo>
                <a:lnTo>
                  <a:pt x="2044700" y="0"/>
                </a:lnTo>
              </a:path>
            </a:pathLst>
          </a:custGeom>
          <a:noFill/>
          <a:ln w="8890">
            <a:solidFill>
              <a:srgbClr val="EC4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69" name="object 45"/>
          <p:cNvSpPr>
            <a:spLocks/>
          </p:cNvSpPr>
          <p:nvPr/>
        </p:nvSpPr>
        <p:spPr bwMode="auto">
          <a:xfrm>
            <a:off x="5322888" y="4649788"/>
            <a:ext cx="1560512" cy="0"/>
          </a:xfrm>
          <a:custGeom>
            <a:avLst/>
            <a:gdLst>
              <a:gd name="T0" fmla="*/ 0 w 2044700"/>
              <a:gd name="T1" fmla="*/ 1560512 w 20447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044700">
                <a:moveTo>
                  <a:pt x="0" y="0"/>
                </a:moveTo>
                <a:lnTo>
                  <a:pt x="2044700" y="0"/>
                </a:lnTo>
              </a:path>
            </a:pathLst>
          </a:custGeom>
          <a:noFill/>
          <a:ln w="8889">
            <a:solidFill>
              <a:srgbClr val="EC4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70" name="object 46"/>
          <p:cNvSpPr>
            <a:spLocks/>
          </p:cNvSpPr>
          <p:nvPr/>
        </p:nvSpPr>
        <p:spPr bwMode="auto">
          <a:xfrm>
            <a:off x="5341938" y="4249738"/>
            <a:ext cx="1522412" cy="0"/>
          </a:xfrm>
          <a:custGeom>
            <a:avLst/>
            <a:gdLst>
              <a:gd name="T0" fmla="*/ 0 w 1993900"/>
              <a:gd name="T1" fmla="*/ 1522412 w 19939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93900">
                <a:moveTo>
                  <a:pt x="0" y="0"/>
                </a:moveTo>
                <a:lnTo>
                  <a:pt x="1993900" y="0"/>
                </a:lnTo>
              </a:path>
            </a:pathLst>
          </a:custGeom>
          <a:noFill/>
          <a:ln w="10159">
            <a:solidFill>
              <a:srgbClr val="EC4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71" name="object 47"/>
          <p:cNvSpPr>
            <a:spLocks/>
          </p:cNvSpPr>
          <p:nvPr/>
        </p:nvSpPr>
        <p:spPr bwMode="auto">
          <a:xfrm>
            <a:off x="5341938" y="4657725"/>
            <a:ext cx="1522412" cy="0"/>
          </a:xfrm>
          <a:custGeom>
            <a:avLst/>
            <a:gdLst>
              <a:gd name="T0" fmla="*/ 0 w 1993900"/>
              <a:gd name="T1" fmla="*/ 1522412 w 19939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993900">
                <a:moveTo>
                  <a:pt x="0" y="0"/>
                </a:moveTo>
                <a:lnTo>
                  <a:pt x="1993900" y="0"/>
                </a:lnTo>
              </a:path>
            </a:pathLst>
          </a:custGeom>
          <a:noFill/>
          <a:ln w="10160">
            <a:solidFill>
              <a:srgbClr val="EC4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72" name="object 48"/>
          <p:cNvSpPr>
            <a:spLocks/>
          </p:cNvSpPr>
          <p:nvPr/>
        </p:nvSpPr>
        <p:spPr bwMode="auto">
          <a:xfrm>
            <a:off x="5381626" y="4213225"/>
            <a:ext cx="1444625" cy="0"/>
          </a:xfrm>
          <a:custGeom>
            <a:avLst/>
            <a:gdLst>
              <a:gd name="T0" fmla="*/ 0 w 1892300"/>
              <a:gd name="T1" fmla="*/ 1444625 w 18923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92300">
                <a:moveTo>
                  <a:pt x="0" y="0"/>
                </a:moveTo>
                <a:lnTo>
                  <a:pt x="1892300" y="0"/>
                </a:lnTo>
              </a:path>
            </a:pathLst>
          </a:custGeom>
          <a:noFill/>
          <a:ln w="8890">
            <a:solidFill>
              <a:srgbClr val="EC4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73" name="object 49"/>
          <p:cNvSpPr>
            <a:spLocks/>
          </p:cNvSpPr>
          <p:nvPr/>
        </p:nvSpPr>
        <p:spPr bwMode="auto">
          <a:xfrm>
            <a:off x="5381626" y="4694238"/>
            <a:ext cx="1444625" cy="0"/>
          </a:xfrm>
          <a:custGeom>
            <a:avLst/>
            <a:gdLst>
              <a:gd name="T0" fmla="*/ 0 w 1892300"/>
              <a:gd name="T1" fmla="*/ 1444625 w 18923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892300">
                <a:moveTo>
                  <a:pt x="0" y="0"/>
                </a:moveTo>
                <a:lnTo>
                  <a:pt x="1892300" y="0"/>
                </a:lnTo>
              </a:path>
            </a:pathLst>
          </a:custGeom>
          <a:noFill/>
          <a:ln w="8889">
            <a:solidFill>
              <a:srgbClr val="EC4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74" name="object 50"/>
          <p:cNvSpPr>
            <a:spLocks/>
          </p:cNvSpPr>
          <p:nvPr/>
        </p:nvSpPr>
        <p:spPr bwMode="auto">
          <a:xfrm>
            <a:off x="5487988" y="4154488"/>
            <a:ext cx="1231900" cy="0"/>
          </a:xfrm>
          <a:custGeom>
            <a:avLst/>
            <a:gdLst>
              <a:gd name="T0" fmla="*/ 0 w 1612900"/>
              <a:gd name="T1" fmla="*/ 1231900 w 16129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612900">
                <a:moveTo>
                  <a:pt x="0" y="0"/>
                </a:moveTo>
                <a:lnTo>
                  <a:pt x="1612900" y="0"/>
                </a:lnTo>
              </a:path>
            </a:pathLst>
          </a:custGeom>
          <a:noFill/>
          <a:ln w="8890">
            <a:solidFill>
              <a:srgbClr val="EC4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75" name="object 51"/>
          <p:cNvSpPr>
            <a:spLocks/>
          </p:cNvSpPr>
          <p:nvPr/>
        </p:nvSpPr>
        <p:spPr bwMode="auto">
          <a:xfrm>
            <a:off x="5487988" y="4751388"/>
            <a:ext cx="1231900" cy="0"/>
          </a:xfrm>
          <a:custGeom>
            <a:avLst/>
            <a:gdLst>
              <a:gd name="T0" fmla="*/ 0 w 1612900"/>
              <a:gd name="T1" fmla="*/ 1231900 w 16129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612900">
                <a:moveTo>
                  <a:pt x="0" y="0"/>
                </a:moveTo>
                <a:lnTo>
                  <a:pt x="1612900" y="0"/>
                </a:lnTo>
              </a:path>
            </a:pathLst>
          </a:custGeom>
          <a:noFill/>
          <a:ln w="8889">
            <a:solidFill>
              <a:srgbClr val="EC4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76" name="object 52"/>
          <p:cNvSpPr>
            <a:spLocks/>
          </p:cNvSpPr>
          <p:nvPr/>
        </p:nvSpPr>
        <p:spPr bwMode="auto">
          <a:xfrm>
            <a:off x="5603876" y="4103688"/>
            <a:ext cx="989013" cy="0"/>
          </a:xfrm>
          <a:custGeom>
            <a:avLst/>
            <a:gdLst>
              <a:gd name="T0" fmla="*/ 0 w 1295400"/>
              <a:gd name="T1" fmla="*/ 989013 w 12954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295400">
                <a:moveTo>
                  <a:pt x="0" y="0"/>
                </a:moveTo>
                <a:lnTo>
                  <a:pt x="1295400" y="0"/>
                </a:lnTo>
              </a:path>
            </a:pathLst>
          </a:custGeom>
          <a:noFill/>
          <a:ln w="10159">
            <a:solidFill>
              <a:srgbClr val="EC4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77" name="object 53"/>
          <p:cNvSpPr>
            <a:spLocks/>
          </p:cNvSpPr>
          <p:nvPr/>
        </p:nvSpPr>
        <p:spPr bwMode="auto">
          <a:xfrm>
            <a:off x="5603876" y="4803775"/>
            <a:ext cx="989013" cy="0"/>
          </a:xfrm>
          <a:custGeom>
            <a:avLst/>
            <a:gdLst>
              <a:gd name="T0" fmla="*/ 0 w 1295400"/>
              <a:gd name="T1" fmla="*/ 989013 w 12954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295400">
                <a:moveTo>
                  <a:pt x="0" y="0"/>
                </a:moveTo>
                <a:lnTo>
                  <a:pt x="1295400" y="0"/>
                </a:lnTo>
              </a:path>
            </a:pathLst>
          </a:custGeom>
          <a:noFill/>
          <a:ln w="10160">
            <a:solidFill>
              <a:srgbClr val="EC4D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78" name="object 54"/>
          <p:cNvSpPr>
            <a:spLocks/>
          </p:cNvSpPr>
          <p:nvPr/>
        </p:nvSpPr>
        <p:spPr bwMode="auto">
          <a:xfrm>
            <a:off x="5226051" y="4376738"/>
            <a:ext cx="1744663" cy="152400"/>
          </a:xfrm>
          <a:custGeom>
            <a:avLst/>
            <a:gdLst>
              <a:gd name="T0" fmla="*/ 9693 w 2286000"/>
              <a:gd name="T1" fmla="*/ 21356 h 199389"/>
              <a:gd name="T2" fmla="*/ 0 w 2286000"/>
              <a:gd name="T3" fmla="*/ 21356 h 199389"/>
              <a:gd name="T4" fmla="*/ 0 w 2286000"/>
              <a:gd name="T5" fmla="*/ 72220 h 199389"/>
              <a:gd name="T6" fmla="*/ 9693 w 2286000"/>
              <a:gd name="T7" fmla="*/ 21356 h 199389"/>
              <a:gd name="T8" fmla="*/ 9693 w 2286000"/>
              <a:gd name="T9" fmla="*/ 131045 h 199389"/>
              <a:gd name="T10" fmla="*/ 0 w 2286000"/>
              <a:gd name="T11" fmla="*/ 72220 h 199389"/>
              <a:gd name="T12" fmla="*/ 0 w 2286000"/>
              <a:gd name="T13" fmla="*/ 131045 h 199389"/>
              <a:gd name="T14" fmla="*/ 9693 w 2286000"/>
              <a:gd name="T15" fmla="*/ 131045 h 199389"/>
              <a:gd name="T16" fmla="*/ 1744663 w 2286000"/>
              <a:gd name="T17" fmla="*/ 21356 h 199389"/>
              <a:gd name="T18" fmla="*/ 1744663 w 2286000"/>
              <a:gd name="T19" fmla="*/ 0 h 199389"/>
              <a:gd name="T20" fmla="*/ 1734970 w 2286000"/>
              <a:gd name="T21" fmla="*/ 0 h 199389"/>
              <a:gd name="T22" fmla="*/ 1734970 w 2286000"/>
              <a:gd name="T23" fmla="*/ 21356 h 199389"/>
              <a:gd name="T24" fmla="*/ 1744663 w 2286000"/>
              <a:gd name="T25" fmla="*/ 21356 h 199389"/>
              <a:gd name="T26" fmla="*/ 1744663 w 2286000"/>
              <a:gd name="T27" fmla="*/ 72220 h 199389"/>
              <a:gd name="T28" fmla="*/ 1744663 w 2286000"/>
              <a:gd name="T29" fmla="*/ 21356 h 199389"/>
              <a:gd name="T30" fmla="*/ 1734970 w 2286000"/>
              <a:gd name="T31" fmla="*/ 21356 h 199389"/>
              <a:gd name="T32" fmla="*/ 1744663 w 2286000"/>
              <a:gd name="T33" fmla="*/ 72220 h 199389"/>
              <a:gd name="T34" fmla="*/ 1744663 w 2286000"/>
              <a:gd name="T35" fmla="*/ 131045 h 199389"/>
              <a:gd name="T36" fmla="*/ 1744663 w 2286000"/>
              <a:gd name="T37" fmla="*/ 72220 h 199389"/>
              <a:gd name="T38" fmla="*/ 1734970 w 2286000"/>
              <a:gd name="T39" fmla="*/ 131045 h 199389"/>
              <a:gd name="T40" fmla="*/ 1744663 w 2286000"/>
              <a:gd name="T41" fmla="*/ 131045 h 199389"/>
              <a:gd name="T42" fmla="*/ 1744663 w 2286000"/>
              <a:gd name="T43" fmla="*/ 152401 h 199389"/>
              <a:gd name="T44" fmla="*/ 1744663 w 2286000"/>
              <a:gd name="T45" fmla="*/ 131045 h 199389"/>
              <a:gd name="T46" fmla="*/ 1734970 w 2286000"/>
              <a:gd name="T47" fmla="*/ 131045 h 199389"/>
              <a:gd name="T48" fmla="*/ 1734970 w 2286000"/>
              <a:gd name="T49" fmla="*/ 152401 h 199389"/>
              <a:gd name="T50" fmla="*/ 1744663 w 2286000"/>
              <a:gd name="T51" fmla="*/ 152401 h 19938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86000" h="199389">
                <a:moveTo>
                  <a:pt x="12700" y="27940"/>
                </a:moveTo>
                <a:lnTo>
                  <a:pt x="0" y="27940"/>
                </a:lnTo>
                <a:lnTo>
                  <a:pt x="0" y="94488"/>
                </a:lnTo>
                <a:lnTo>
                  <a:pt x="12700" y="27940"/>
                </a:lnTo>
                <a:close/>
              </a:path>
              <a:path w="2286000" h="199389">
                <a:moveTo>
                  <a:pt x="12700" y="171450"/>
                </a:moveTo>
                <a:lnTo>
                  <a:pt x="0" y="94488"/>
                </a:lnTo>
                <a:lnTo>
                  <a:pt x="0" y="171450"/>
                </a:lnTo>
                <a:lnTo>
                  <a:pt x="12700" y="171450"/>
                </a:lnTo>
                <a:close/>
              </a:path>
              <a:path w="2286000" h="199389">
                <a:moveTo>
                  <a:pt x="2286000" y="27940"/>
                </a:moveTo>
                <a:lnTo>
                  <a:pt x="2286000" y="0"/>
                </a:lnTo>
                <a:lnTo>
                  <a:pt x="2273300" y="0"/>
                </a:lnTo>
                <a:lnTo>
                  <a:pt x="2273300" y="27940"/>
                </a:lnTo>
                <a:lnTo>
                  <a:pt x="2286000" y="27940"/>
                </a:lnTo>
                <a:close/>
              </a:path>
              <a:path w="2286000" h="199389">
                <a:moveTo>
                  <a:pt x="2286000" y="94488"/>
                </a:moveTo>
                <a:lnTo>
                  <a:pt x="2286000" y="27940"/>
                </a:lnTo>
                <a:lnTo>
                  <a:pt x="2273300" y="27940"/>
                </a:lnTo>
                <a:lnTo>
                  <a:pt x="2286000" y="94488"/>
                </a:lnTo>
                <a:close/>
              </a:path>
              <a:path w="2286000" h="199389">
                <a:moveTo>
                  <a:pt x="2286000" y="171450"/>
                </a:moveTo>
                <a:lnTo>
                  <a:pt x="2286000" y="94488"/>
                </a:lnTo>
                <a:lnTo>
                  <a:pt x="2273300" y="171450"/>
                </a:lnTo>
                <a:lnTo>
                  <a:pt x="2286000" y="171450"/>
                </a:lnTo>
                <a:close/>
              </a:path>
              <a:path w="2286000" h="199389">
                <a:moveTo>
                  <a:pt x="2286000" y="199390"/>
                </a:moveTo>
                <a:lnTo>
                  <a:pt x="2286000" y="171450"/>
                </a:lnTo>
                <a:lnTo>
                  <a:pt x="2273300" y="171450"/>
                </a:lnTo>
                <a:lnTo>
                  <a:pt x="2273300" y="199390"/>
                </a:lnTo>
                <a:lnTo>
                  <a:pt x="2286000" y="199390"/>
                </a:lnTo>
                <a:close/>
              </a:path>
            </a:pathLst>
          </a:custGeom>
          <a:solidFill>
            <a:srgbClr val="ED4F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79" name="object 55"/>
          <p:cNvSpPr>
            <a:spLocks/>
          </p:cNvSpPr>
          <p:nvPr/>
        </p:nvSpPr>
        <p:spPr bwMode="auto">
          <a:xfrm>
            <a:off x="5226051" y="4100514"/>
            <a:ext cx="1744663" cy="706437"/>
          </a:xfrm>
          <a:custGeom>
            <a:avLst/>
            <a:gdLst>
              <a:gd name="T0" fmla="*/ 0 w 2286000"/>
              <a:gd name="T1" fmla="*/ 298467 h 925829"/>
              <a:gd name="T2" fmla="*/ 1725278 w 2286000"/>
              <a:gd name="T3" fmla="*/ 298467 h 925829"/>
              <a:gd name="T4" fmla="*/ 9693 w 2286000"/>
              <a:gd name="T5" fmla="*/ 298467 h 925829"/>
              <a:gd name="T6" fmla="*/ 9693 w 2286000"/>
              <a:gd name="T7" fmla="*/ 407970 h 925829"/>
              <a:gd name="T8" fmla="*/ 1705893 w 2286000"/>
              <a:gd name="T9" fmla="*/ 232572 h 925829"/>
              <a:gd name="T10" fmla="*/ 38770 w 2286000"/>
              <a:gd name="T11" fmla="*/ 232572 h 925829"/>
              <a:gd name="T12" fmla="*/ 1705893 w 2286000"/>
              <a:gd name="T13" fmla="*/ 472896 h 925829"/>
              <a:gd name="T14" fmla="*/ 1705893 w 2286000"/>
              <a:gd name="T15" fmla="*/ 480648 h 925829"/>
              <a:gd name="T16" fmla="*/ 48463 w 2286000"/>
              <a:gd name="T17" fmla="*/ 203501 h 925829"/>
              <a:gd name="T18" fmla="*/ 1696200 w 2286000"/>
              <a:gd name="T19" fmla="*/ 502937 h 925829"/>
              <a:gd name="T20" fmla="*/ 48463 w 2286000"/>
              <a:gd name="T21" fmla="*/ 502937 h 925829"/>
              <a:gd name="T22" fmla="*/ 1676815 w 2286000"/>
              <a:gd name="T23" fmla="*/ 182181 h 925829"/>
              <a:gd name="T24" fmla="*/ 1676815 w 2286000"/>
              <a:gd name="T25" fmla="*/ 196716 h 925829"/>
              <a:gd name="T26" fmla="*/ 67848 w 2286000"/>
              <a:gd name="T27" fmla="*/ 509721 h 925829"/>
              <a:gd name="T28" fmla="*/ 1667122 w 2286000"/>
              <a:gd name="T29" fmla="*/ 174429 h 925829"/>
              <a:gd name="T30" fmla="*/ 77541 w 2286000"/>
              <a:gd name="T31" fmla="*/ 174429 h 925829"/>
              <a:gd name="T32" fmla="*/ 1667122 w 2286000"/>
              <a:gd name="T33" fmla="*/ 532009 h 925829"/>
              <a:gd name="T34" fmla="*/ 1667122 w 2286000"/>
              <a:gd name="T35" fmla="*/ 538791 h 925829"/>
              <a:gd name="T36" fmla="*/ 106618 w 2286000"/>
              <a:gd name="T37" fmla="*/ 145358 h 925829"/>
              <a:gd name="T38" fmla="*/ 1638045 w 2286000"/>
              <a:gd name="T39" fmla="*/ 561080 h 925829"/>
              <a:gd name="T40" fmla="*/ 106618 w 2286000"/>
              <a:gd name="T41" fmla="*/ 561080 h 925829"/>
              <a:gd name="T42" fmla="*/ 1589582 w 2286000"/>
              <a:gd name="T43" fmla="*/ 109502 h 925829"/>
              <a:gd name="T44" fmla="*/ 1589582 w 2286000"/>
              <a:gd name="T45" fmla="*/ 116286 h 925829"/>
              <a:gd name="T46" fmla="*/ 155081 w 2286000"/>
              <a:gd name="T47" fmla="*/ 590152 h 925829"/>
              <a:gd name="T48" fmla="*/ 1492656 w 2286000"/>
              <a:gd name="T49" fmla="*/ 58143 h 925829"/>
              <a:gd name="T50" fmla="*/ 252007 w 2286000"/>
              <a:gd name="T51" fmla="*/ 58143 h 925829"/>
              <a:gd name="T52" fmla="*/ 1492656 w 2286000"/>
              <a:gd name="T53" fmla="*/ 648295 h 925829"/>
              <a:gd name="T54" fmla="*/ 1492656 w 2286000"/>
              <a:gd name="T55" fmla="*/ 655077 h 925829"/>
              <a:gd name="T56" fmla="*/ 271392 w 2286000"/>
              <a:gd name="T57" fmla="*/ 43607 h 925829"/>
              <a:gd name="T58" fmla="*/ 1473271 w 2286000"/>
              <a:gd name="T59" fmla="*/ 662830 h 925829"/>
              <a:gd name="T60" fmla="*/ 271392 w 2286000"/>
              <a:gd name="T61" fmla="*/ 662830 h 925829"/>
              <a:gd name="T62" fmla="*/ 1356960 w 2286000"/>
              <a:gd name="T63" fmla="*/ 0 h 925829"/>
              <a:gd name="T64" fmla="*/ 1356960 w 2286000"/>
              <a:gd name="T65" fmla="*/ 7752 h 925829"/>
              <a:gd name="T66" fmla="*/ 378010 w 2286000"/>
              <a:gd name="T67" fmla="*/ 698685 h 925829"/>
              <a:gd name="T68" fmla="*/ 1734970 w 2286000"/>
              <a:gd name="T69" fmla="*/ 277148 h 925829"/>
              <a:gd name="T70" fmla="*/ 1725278 w 2286000"/>
              <a:gd name="T71" fmla="*/ 277148 h 925829"/>
              <a:gd name="T72" fmla="*/ 1744663 w 2286000"/>
              <a:gd name="T73" fmla="*/ 298467 h 925829"/>
              <a:gd name="T74" fmla="*/ 1734970 w 2286000"/>
              <a:gd name="T75" fmla="*/ 407969 h 925829"/>
              <a:gd name="T76" fmla="*/ 1734970 w 2286000"/>
              <a:gd name="T77" fmla="*/ 349246 h 925829"/>
              <a:gd name="T78" fmla="*/ 1734970 w 2286000"/>
              <a:gd name="T79" fmla="*/ 429289 h 925829"/>
              <a:gd name="T80" fmla="*/ 1725278 w 2286000"/>
              <a:gd name="T81" fmla="*/ 429289 h 925829"/>
              <a:gd name="T82" fmla="*/ 1734970 w 2286000"/>
              <a:gd name="T83" fmla="*/ 429289 h 925829"/>
              <a:gd name="T84" fmla="*/ 1734970 w 2286000"/>
              <a:gd name="T85" fmla="*/ 443824 h 92582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286000" h="925829">
                <a:moveTo>
                  <a:pt x="12700" y="534670"/>
                </a:moveTo>
                <a:lnTo>
                  <a:pt x="12700" y="391159"/>
                </a:lnTo>
                <a:lnTo>
                  <a:pt x="0" y="391159"/>
                </a:lnTo>
                <a:lnTo>
                  <a:pt x="0" y="534670"/>
                </a:lnTo>
                <a:lnTo>
                  <a:pt x="12700" y="534670"/>
                </a:lnTo>
                <a:close/>
              </a:path>
              <a:path w="2286000" h="925829">
                <a:moveTo>
                  <a:pt x="2260600" y="391159"/>
                </a:moveTo>
                <a:lnTo>
                  <a:pt x="2260600" y="363219"/>
                </a:lnTo>
                <a:lnTo>
                  <a:pt x="25400" y="363220"/>
                </a:lnTo>
                <a:lnTo>
                  <a:pt x="12700" y="391159"/>
                </a:lnTo>
                <a:lnTo>
                  <a:pt x="2260600" y="391159"/>
                </a:lnTo>
                <a:close/>
              </a:path>
              <a:path w="2286000" h="925829">
                <a:moveTo>
                  <a:pt x="25400" y="562610"/>
                </a:moveTo>
                <a:lnTo>
                  <a:pt x="12700" y="534670"/>
                </a:lnTo>
                <a:lnTo>
                  <a:pt x="12700" y="562610"/>
                </a:lnTo>
                <a:lnTo>
                  <a:pt x="25400" y="562610"/>
                </a:lnTo>
                <a:close/>
              </a:path>
              <a:path w="2286000" h="925829">
                <a:moveTo>
                  <a:pt x="2235200" y="304800"/>
                </a:moveTo>
                <a:lnTo>
                  <a:pt x="2235200" y="295909"/>
                </a:lnTo>
                <a:lnTo>
                  <a:pt x="50800" y="295909"/>
                </a:lnTo>
                <a:lnTo>
                  <a:pt x="50800" y="304800"/>
                </a:lnTo>
                <a:lnTo>
                  <a:pt x="2235200" y="304800"/>
                </a:lnTo>
                <a:close/>
              </a:path>
              <a:path w="2286000" h="925829">
                <a:moveTo>
                  <a:pt x="2235200" y="629919"/>
                </a:moveTo>
                <a:lnTo>
                  <a:pt x="2235200" y="619759"/>
                </a:lnTo>
                <a:lnTo>
                  <a:pt x="50800" y="619760"/>
                </a:lnTo>
                <a:lnTo>
                  <a:pt x="50800" y="629920"/>
                </a:lnTo>
                <a:lnTo>
                  <a:pt x="2235200" y="629919"/>
                </a:lnTo>
                <a:close/>
              </a:path>
              <a:path w="2286000" h="925829">
                <a:moveTo>
                  <a:pt x="2222500" y="276859"/>
                </a:moveTo>
                <a:lnTo>
                  <a:pt x="2222500" y="266700"/>
                </a:lnTo>
                <a:lnTo>
                  <a:pt x="63500" y="266700"/>
                </a:lnTo>
                <a:lnTo>
                  <a:pt x="63500" y="276859"/>
                </a:lnTo>
                <a:lnTo>
                  <a:pt x="2222500" y="276859"/>
                </a:lnTo>
                <a:close/>
              </a:path>
              <a:path w="2286000" h="925829">
                <a:moveTo>
                  <a:pt x="2222500" y="659130"/>
                </a:moveTo>
                <a:lnTo>
                  <a:pt x="2222500" y="648969"/>
                </a:lnTo>
                <a:lnTo>
                  <a:pt x="63500" y="648970"/>
                </a:lnTo>
                <a:lnTo>
                  <a:pt x="63500" y="659130"/>
                </a:lnTo>
                <a:lnTo>
                  <a:pt x="2222500" y="659130"/>
                </a:lnTo>
                <a:close/>
              </a:path>
              <a:path w="2286000" h="925829">
                <a:moveTo>
                  <a:pt x="2197100" y="257809"/>
                </a:moveTo>
                <a:lnTo>
                  <a:pt x="2197100" y="238759"/>
                </a:lnTo>
                <a:lnTo>
                  <a:pt x="88900" y="238759"/>
                </a:lnTo>
                <a:lnTo>
                  <a:pt x="88900" y="257809"/>
                </a:lnTo>
                <a:lnTo>
                  <a:pt x="2197100" y="257809"/>
                </a:lnTo>
                <a:close/>
              </a:path>
              <a:path w="2286000" h="925829">
                <a:moveTo>
                  <a:pt x="2197100" y="687069"/>
                </a:moveTo>
                <a:lnTo>
                  <a:pt x="2197100" y="668019"/>
                </a:lnTo>
                <a:lnTo>
                  <a:pt x="88900" y="668020"/>
                </a:lnTo>
                <a:lnTo>
                  <a:pt x="88900" y="687070"/>
                </a:lnTo>
                <a:lnTo>
                  <a:pt x="2197100" y="687069"/>
                </a:lnTo>
                <a:close/>
              </a:path>
              <a:path w="2286000" h="925829">
                <a:moveTo>
                  <a:pt x="2184400" y="228600"/>
                </a:moveTo>
                <a:lnTo>
                  <a:pt x="2184400" y="219709"/>
                </a:lnTo>
                <a:lnTo>
                  <a:pt x="101600" y="219709"/>
                </a:lnTo>
                <a:lnTo>
                  <a:pt x="101600" y="228600"/>
                </a:lnTo>
                <a:lnTo>
                  <a:pt x="2184400" y="228600"/>
                </a:lnTo>
                <a:close/>
              </a:path>
              <a:path w="2286000" h="925829">
                <a:moveTo>
                  <a:pt x="2184400" y="706119"/>
                </a:moveTo>
                <a:lnTo>
                  <a:pt x="2184400" y="697230"/>
                </a:lnTo>
                <a:lnTo>
                  <a:pt x="101600" y="697230"/>
                </a:lnTo>
                <a:lnTo>
                  <a:pt x="101600" y="706120"/>
                </a:lnTo>
                <a:lnTo>
                  <a:pt x="2184400" y="706119"/>
                </a:lnTo>
                <a:close/>
              </a:path>
              <a:path w="2286000" h="925829">
                <a:moveTo>
                  <a:pt x="2146300" y="200659"/>
                </a:moveTo>
                <a:lnTo>
                  <a:pt x="2146300" y="190500"/>
                </a:lnTo>
                <a:lnTo>
                  <a:pt x="139700" y="190500"/>
                </a:lnTo>
                <a:lnTo>
                  <a:pt x="139700" y="200659"/>
                </a:lnTo>
                <a:lnTo>
                  <a:pt x="2146300" y="200659"/>
                </a:lnTo>
                <a:close/>
              </a:path>
              <a:path w="2286000" h="925829">
                <a:moveTo>
                  <a:pt x="2146300" y="735330"/>
                </a:moveTo>
                <a:lnTo>
                  <a:pt x="2146300" y="725169"/>
                </a:lnTo>
                <a:lnTo>
                  <a:pt x="139700" y="725170"/>
                </a:lnTo>
                <a:lnTo>
                  <a:pt x="139700" y="735330"/>
                </a:lnTo>
                <a:lnTo>
                  <a:pt x="2146300" y="735330"/>
                </a:lnTo>
                <a:close/>
              </a:path>
              <a:path w="2286000" h="925829">
                <a:moveTo>
                  <a:pt x="2082800" y="152400"/>
                </a:moveTo>
                <a:lnTo>
                  <a:pt x="2082800" y="143509"/>
                </a:lnTo>
                <a:lnTo>
                  <a:pt x="203200" y="143509"/>
                </a:lnTo>
                <a:lnTo>
                  <a:pt x="203200" y="152400"/>
                </a:lnTo>
                <a:lnTo>
                  <a:pt x="2082800" y="152400"/>
                </a:lnTo>
                <a:close/>
              </a:path>
              <a:path w="2286000" h="925829">
                <a:moveTo>
                  <a:pt x="2082800" y="782319"/>
                </a:moveTo>
                <a:lnTo>
                  <a:pt x="2082800" y="773430"/>
                </a:lnTo>
                <a:lnTo>
                  <a:pt x="203200" y="773430"/>
                </a:lnTo>
                <a:lnTo>
                  <a:pt x="203200" y="782320"/>
                </a:lnTo>
                <a:lnTo>
                  <a:pt x="2082800" y="782319"/>
                </a:lnTo>
                <a:close/>
              </a:path>
              <a:path w="2286000" h="925829">
                <a:moveTo>
                  <a:pt x="1955800" y="76200"/>
                </a:moveTo>
                <a:lnTo>
                  <a:pt x="1955800" y="67309"/>
                </a:lnTo>
                <a:lnTo>
                  <a:pt x="330200" y="67309"/>
                </a:lnTo>
                <a:lnTo>
                  <a:pt x="330200" y="76200"/>
                </a:lnTo>
                <a:lnTo>
                  <a:pt x="1955800" y="76200"/>
                </a:lnTo>
                <a:close/>
              </a:path>
              <a:path w="2286000" h="925829">
                <a:moveTo>
                  <a:pt x="1955800" y="858519"/>
                </a:moveTo>
                <a:lnTo>
                  <a:pt x="1955800" y="849630"/>
                </a:lnTo>
                <a:lnTo>
                  <a:pt x="330200" y="849630"/>
                </a:lnTo>
                <a:lnTo>
                  <a:pt x="330200" y="858520"/>
                </a:lnTo>
                <a:lnTo>
                  <a:pt x="1955800" y="858519"/>
                </a:lnTo>
                <a:close/>
              </a:path>
              <a:path w="2286000" h="925829">
                <a:moveTo>
                  <a:pt x="1930400" y="67309"/>
                </a:moveTo>
                <a:lnTo>
                  <a:pt x="1930400" y="57150"/>
                </a:lnTo>
                <a:lnTo>
                  <a:pt x="355600" y="57150"/>
                </a:lnTo>
                <a:lnTo>
                  <a:pt x="355600" y="67309"/>
                </a:lnTo>
                <a:lnTo>
                  <a:pt x="1930400" y="67309"/>
                </a:lnTo>
                <a:close/>
              </a:path>
              <a:path w="2286000" h="925829">
                <a:moveTo>
                  <a:pt x="1930400" y="868680"/>
                </a:moveTo>
                <a:lnTo>
                  <a:pt x="1930400" y="858519"/>
                </a:lnTo>
                <a:lnTo>
                  <a:pt x="355600" y="858520"/>
                </a:lnTo>
                <a:lnTo>
                  <a:pt x="355600" y="868680"/>
                </a:lnTo>
                <a:lnTo>
                  <a:pt x="1930400" y="868680"/>
                </a:lnTo>
                <a:close/>
              </a:path>
              <a:path w="2286000" h="925829">
                <a:moveTo>
                  <a:pt x="1778000" y="10159"/>
                </a:moveTo>
                <a:lnTo>
                  <a:pt x="1778000" y="0"/>
                </a:lnTo>
                <a:lnTo>
                  <a:pt x="495300" y="0"/>
                </a:lnTo>
                <a:lnTo>
                  <a:pt x="495300" y="10159"/>
                </a:lnTo>
                <a:lnTo>
                  <a:pt x="1778000" y="10159"/>
                </a:lnTo>
                <a:close/>
              </a:path>
              <a:path w="2286000" h="925829">
                <a:moveTo>
                  <a:pt x="1778000" y="925830"/>
                </a:moveTo>
                <a:lnTo>
                  <a:pt x="1778000" y="915669"/>
                </a:lnTo>
                <a:lnTo>
                  <a:pt x="495300" y="915669"/>
                </a:lnTo>
                <a:lnTo>
                  <a:pt x="495300" y="925830"/>
                </a:lnTo>
                <a:lnTo>
                  <a:pt x="1778000" y="925830"/>
                </a:lnTo>
                <a:close/>
              </a:path>
              <a:path w="2286000" h="925829">
                <a:moveTo>
                  <a:pt x="2273300" y="363219"/>
                </a:moveTo>
                <a:lnTo>
                  <a:pt x="2273300" y="344169"/>
                </a:lnTo>
                <a:lnTo>
                  <a:pt x="2260600" y="344169"/>
                </a:lnTo>
                <a:lnTo>
                  <a:pt x="2260600" y="363219"/>
                </a:lnTo>
                <a:lnTo>
                  <a:pt x="2273300" y="363219"/>
                </a:lnTo>
                <a:close/>
              </a:path>
              <a:path w="2286000" h="925829">
                <a:moveTo>
                  <a:pt x="2286000" y="534669"/>
                </a:moveTo>
                <a:lnTo>
                  <a:pt x="2286000" y="391159"/>
                </a:lnTo>
                <a:lnTo>
                  <a:pt x="2260600" y="391159"/>
                </a:lnTo>
                <a:lnTo>
                  <a:pt x="2273300" y="457708"/>
                </a:lnTo>
                <a:lnTo>
                  <a:pt x="2273300" y="534669"/>
                </a:lnTo>
                <a:lnTo>
                  <a:pt x="2286000" y="534669"/>
                </a:lnTo>
                <a:close/>
              </a:path>
              <a:path w="2286000" h="925829">
                <a:moveTo>
                  <a:pt x="2273300" y="534669"/>
                </a:moveTo>
                <a:lnTo>
                  <a:pt x="2273300" y="457708"/>
                </a:lnTo>
                <a:lnTo>
                  <a:pt x="2260600" y="534669"/>
                </a:lnTo>
                <a:lnTo>
                  <a:pt x="2273300" y="534669"/>
                </a:lnTo>
                <a:close/>
              </a:path>
              <a:path w="2286000" h="925829">
                <a:moveTo>
                  <a:pt x="2273300" y="562609"/>
                </a:moveTo>
                <a:lnTo>
                  <a:pt x="2273300" y="534669"/>
                </a:lnTo>
                <a:lnTo>
                  <a:pt x="2260600" y="534669"/>
                </a:lnTo>
                <a:lnTo>
                  <a:pt x="2260600" y="562609"/>
                </a:lnTo>
                <a:lnTo>
                  <a:pt x="2273300" y="562609"/>
                </a:lnTo>
                <a:close/>
              </a:path>
              <a:path w="2286000" h="925829">
                <a:moveTo>
                  <a:pt x="2273300" y="581659"/>
                </a:moveTo>
                <a:lnTo>
                  <a:pt x="2273300" y="562609"/>
                </a:lnTo>
                <a:lnTo>
                  <a:pt x="2260600" y="562609"/>
                </a:lnTo>
                <a:lnTo>
                  <a:pt x="2260600" y="581659"/>
                </a:lnTo>
                <a:lnTo>
                  <a:pt x="2273300" y="581659"/>
                </a:lnTo>
                <a:close/>
              </a:path>
            </a:pathLst>
          </a:custGeom>
          <a:solidFill>
            <a:srgbClr val="ED4F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80" name="object 56"/>
          <p:cNvSpPr>
            <a:spLocks/>
          </p:cNvSpPr>
          <p:nvPr/>
        </p:nvSpPr>
        <p:spPr bwMode="auto">
          <a:xfrm>
            <a:off x="5232401" y="4348164"/>
            <a:ext cx="1736725" cy="211137"/>
          </a:xfrm>
          <a:custGeom>
            <a:avLst/>
            <a:gdLst>
              <a:gd name="T0" fmla="*/ 19404 w 2273300"/>
              <a:gd name="T1" fmla="*/ 29190 h 275589"/>
              <a:gd name="T2" fmla="*/ 0 w 2273300"/>
              <a:gd name="T3" fmla="*/ 29190 h 275589"/>
              <a:gd name="T4" fmla="*/ 0 w 2273300"/>
              <a:gd name="T5" fmla="*/ 50595 h 275589"/>
              <a:gd name="T6" fmla="*/ 9702 w 2273300"/>
              <a:gd name="T7" fmla="*/ 50595 h 275589"/>
              <a:gd name="T8" fmla="*/ 19404 w 2273300"/>
              <a:gd name="T9" fmla="*/ 29190 h 275589"/>
              <a:gd name="T10" fmla="*/ 19404 w 2273300"/>
              <a:gd name="T11" fmla="*/ 160543 h 275589"/>
              <a:gd name="T12" fmla="*/ 9702 w 2273300"/>
              <a:gd name="T13" fmla="*/ 101580 h 275589"/>
              <a:gd name="T14" fmla="*/ 9702 w 2273300"/>
              <a:gd name="T15" fmla="*/ 50595 h 275589"/>
              <a:gd name="T16" fmla="*/ 0 w 2273300"/>
              <a:gd name="T17" fmla="*/ 50595 h 275589"/>
              <a:gd name="T18" fmla="*/ 0 w 2273300"/>
              <a:gd name="T19" fmla="*/ 160543 h 275589"/>
              <a:gd name="T20" fmla="*/ 19404 w 2273300"/>
              <a:gd name="T21" fmla="*/ 160543 h 275589"/>
              <a:gd name="T22" fmla="*/ 19404 w 2273300"/>
              <a:gd name="T23" fmla="*/ 181948 h 275589"/>
              <a:gd name="T24" fmla="*/ 19404 w 2273300"/>
              <a:gd name="T25" fmla="*/ 160543 h 275589"/>
              <a:gd name="T26" fmla="*/ 0 w 2273300"/>
              <a:gd name="T27" fmla="*/ 160543 h 275589"/>
              <a:gd name="T28" fmla="*/ 0 w 2273300"/>
              <a:gd name="T29" fmla="*/ 181948 h 275589"/>
              <a:gd name="T30" fmla="*/ 19404 w 2273300"/>
              <a:gd name="T31" fmla="*/ 181948 h 275589"/>
              <a:gd name="T32" fmla="*/ 19404 w 2273300"/>
              <a:gd name="T33" fmla="*/ 29190 h 275589"/>
              <a:gd name="T34" fmla="*/ 19404 w 2273300"/>
              <a:gd name="T35" fmla="*/ 14595 h 275589"/>
              <a:gd name="T36" fmla="*/ 9702 w 2273300"/>
              <a:gd name="T37" fmla="*/ 14595 h 275589"/>
              <a:gd name="T38" fmla="*/ 9702 w 2273300"/>
              <a:gd name="T39" fmla="*/ 29190 h 275589"/>
              <a:gd name="T40" fmla="*/ 19404 w 2273300"/>
              <a:gd name="T41" fmla="*/ 29190 h 275589"/>
              <a:gd name="T42" fmla="*/ 19404 w 2273300"/>
              <a:gd name="T43" fmla="*/ 196543 h 275589"/>
              <a:gd name="T44" fmla="*/ 19404 w 2273300"/>
              <a:gd name="T45" fmla="*/ 181948 h 275589"/>
              <a:gd name="T46" fmla="*/ 9702 w 2273300"/>
              <a:gd name="T47" fmla="*/ 181948 h 275589"/>
              <a:gd name="T48" fmla="*/ 9702 w 2273300"/>
              <a:gd name="T49" fmla="*/ 196543 h 275589"/>
              <a:gd name="T50" fmla="*/ 19404 w 2273300"/>
              <a:gd name="T51" fmla="*/ 196543 h 275589"/>
              <a:gd name="T52" fmla="*/ 1717319 w 2273300"/>
              <a:gd name="T53" fmla="*/ 14595 h 275589"/>
              <a:gd name="T54" fmla="*/ 1717319 w 2273300"/>
              <a:gd name="T55" fmla="*/ 0 h 275589"/>
              <a:gd name="T56" fmla="*/ 1707617 w 2273300"/>
              <a:gd name="T57" fmla="*/ 0 h 275589"/>
              <a:gd name="T58" fmla="*/ 1717319 w 2273300"/>
              <a:gd name="T59" fmla="*/ 14595 h 275589"/>
              <a:gd name="T60" fmla="*/ 1727022 w 2273300"/>
              <a:gd name="T61" fmla="*/ 196543 h 275589"/>
              <a:gd name="T62" fmla="*/ 1727022 w 2273300"/>
              <a:gd name="T63" fmla="*/ 181948 h 275589"/>
              <a:gd name="T64" fmla="*/ 1717319 w 2273300"/>
              <a:gd name="T65" fmla="*/ 181948 h 275589"/>
              <a:gd name="T66" fmla="*/ 1717319 w 2273300"/>
              <a:gd name="T67" fmla="*/ 189148 h 275589"/>
              <a:gd name="T68" fmla="*/ 1707617 w 2273300"/>
              <a:gd name="T69" fmla="*/ 196543 h 275589"/>
              <a:gd name="T70" fmla="*/ 1727022 w 2273300"/>
              <a:gd name="T71" fmla="*/ 196543 h 275589"/>
              <a:gd name="T72" fmla="*/ 1717319 w 2273300"/>
              <a:gd name="T73" fmla="*/ 211138 h 275589"/>
              <a:gd name="T74" fmla="*/ 1717319 w 2273300"/>
              <a:gd name="T75" fmla="*/ 196543 h 275589"/>
              <a:gd name="T76" fmla="*/ 1707617 w 2273300"/>
              <a:gd name="T77" fmla="*/ 196543 h 275589"/>
              <a:gd name="T78" fmla="*/ 1707617 w 2273300"/>
              <a:gd name="T79" fmla="*/ 211138 h 275589"/>
              <a:gd name="T80" fmla="*/ 1717319 w 2273300"/>
              <a:gd name="T81" fmla="*/ 211138 h 275589"/>
              <a:gd name="T82" fmla="*/ 1727022 w 2273300"/>
              <a:gd name="T83" fmla="*/ 29190 h 275589"/>
              <a:gd name="T84" fmla="*/ 1727022 w 2273300"/>
              <a:gd name="T85" fmla="*/ 14595 h 275589"/>
              <a:gd name="T86" fmla="*/ 1717319 w 2273300"/>
              <a:gd name="T87" fmla="*/ 14595 h 275589"/>
              <a:gd name="T88" fmla="*/ 1717319 w 2273300"/>
              <a:gd name="T89" fmla="*/ 29190 h 275589"/>
              <a:gd name="T90" fmla="*/ 1727022 w 2273300"/>
              <a:gd name="T91" fmla="*/ 29190 h 275589"/>
              <a:gd name="T92" fmla="*/ 1727022 w 2273300"/>
              <a:gd name="T93" fmla="*/ 50595 h 275589"/>
              <a:gd name="T94" fmla="*/ 1727022 w 2273300"/>
              <a:gd name="T95" fmla="*/ 29190 h 275589"/>
              <a:gd name="T96" fmla="*/ 1717319 w 2273300"/>
              <a:gd name="T97" fmla="*/ 29190 h 275589"/>
              <a:gd name="T98" fmla="*/ 1717319 w 2273300"/>
              <a:gd name="T99" fmla="*/ 50595 h 275589"/>
              <a:gd name="T100" fmla="*/ 1727022 w 2273300"/>
              <a:gd name="T101" fmla="*/ 50595 h 275589"/>
              <a:gd name="T102" fmla="*/ 1736724 w 2273300"/>
              <a:gd name="T103" fmla="*/ 101580 h 275589"/>
              <a:gd name="T104" fmla="*/ 1727022 w 2273300"/>
              <a:gd name="T105" fmla="*/ 50595 h 275589"/>
              <a:gd name="T106" fmla="*/ 1717319 w 2273300"/>
              <a:gd name="T107" fmla="*/ 50595 h 275589"/>
              <a:gd name="T108" fmla="*/ 1717319 w 2273300"/>
              <a:gd name="T109" fmla="*/ 160543 h 275589"/>
              <a:gd name="T110" fmla="*/ 1727022 w 2273300"/>
              <a:gd name="T111" fmla="*/ 160543 h 275589"/>
              <a:gd name="T112" fmla="*/ 1736724 w 2273300"/>
              <a:gd name="T113" fmla="*/ 101580 h 275589"/>
              <a:gd name="T114" fmla="*/ 1727022 w 2273300"/>
              <a:gd name="T115" fmla="*/ 181948 h 275589"/>
              <a:gd name="T116" fmla="*/ 1727022 w 2273300"/>
              <a:gd name="T117" fmla="*/ 160543 h 275589"/>
              <a:gd name="T118" fmla="*/ 1717319 w 2273300"/>
              <a:gd name="T119" fmla="*/ 160543 h 275589"/>
              <a:gd name="T120" fmla="*/ 1717319 w 2273300"/>
              <a:gd name="T121" fmla="*/ 181948 h 275589"/>
              <a:gd name="T122" fmla="*/ 1727022 w 2273300"/>
              <a:gd name="T123" fmla="*/ 181948 h 27558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273300" h="275589">
                <a:moveTo>
                  <a:pt x="25399" y="38100"/>
                </a:moveTo>
                <a:lnTo>
                  <a:pt x="0" y="38100"/>
                </a:lnTo>
                <a:lnTo>
                  <a:pt x="0" y="66040"/>
                </a:lnTo>
                <a:lnTo>
                  <a:pt x="12699" y="66040"/>
                </a:lnTo>
                <a:lnTo>
                  <a:pt x="25399" y="38100"/>
                </a:lnTo>
                <a:close/>
              </a:path>
              <a:path w="2273300" h="275589">
                <a:moveTo>
                  <a:pt x="25399" y="209550"/>
                </a:moveTo>
                <a:lnTo>
                  <a:pt x="12699" y="132588"/>
                </a:lnTo>
                <a:lnTo>
                  <a:pt x="12699" y="66040"/>
                </a:lnTo>
                <a:lnTo>
                  <a:pt x="0" y="66040"/>
                </a:lnTo>
                <a:lnTo>
                  <a:pt x="0" y="209550"/>
                </a:lnTo>
                <a:lnTo>
                  <a:pt x="25399" y="209550"/>
                </a:lnTo>
                <a:close/>
              </a:path>
              <a:path w="2273300" h="275589">
                <a:moveTo>
                  <a:pt x="25399" y="237490"/>
                </a:moveTo>
                <a:lnTo>
                  <a:pt x="25399" y="209550"/>
                </a:lnTo>
                <a:lnTo>
                  <a:pt x="0" y="209550"/>
                </a:lnTo>
                <a:lnTo>
                  <a:pt x="0" y="237490"/>
                </a:lnTo>
                <a:lnTo>
                  <a:pt x="25399" y="237490"/>
                </a:lnTo>
                <a:close/>
              </a:path>
              <a:path w="2273300" h="275589">
                <a:moveTo>
                  <a:pt x="25399" y="38100"/>
                </a:moveTo>
                <a:lnTo>
                  <a:pt x="25399" y="19050"/>
                </a:lnTo>
                <a:lnTo>
                  <a:pt x="12699" y="19050"/>
                </a:lnTo>
                <a:lnTo>
                  <a:pt x="12699" y="38100"/>
                </a:lnTo>
                <a:lnTo>
                  <a:pt x="25399" y="38100"/>
                </a:lnTo>
                <a:close/>
              </a:path>
              <a:path w="2273300" h="275589">
                <a:moveTo>
                  <a:pt x="25399" y="256540"/>
                </a:moveTo>
                <a:lnTo>
                  <a:pt x="25399" y="237490"/>
                </a:lnTo>
                <a:lnTo>
                  <a:pt x="12699" y="237490"/>
                </a:lnTo>
                <a:lnTo>
                  <a:pt x="12699" y="256540"/>
                </a:lnTo>
                <a:lnTo>
                  <a:pt x="25399" y="256540"/>
                </a:lnTo>
                <a:close/>
              </a:path>
              <a:path w="2273300" h="275589">
                <a:moveTo>
                  <a:pt x="2247899" y="19050"/>
                </a:moveTo>
                <a:lnTo>
                  <a:pt x="2247899" y="0"/>
                </a:lnTo>
                <a:lnTo>
                  <a:pt x="2235199" y="0"/>
                </a:lnTo>
                <a:lnTo>
                  <a:pt x="2247899" y="19050"/>
                </a:lnTo>
                <a:close/>
              </a:path>
              <a:path w="2273300" h="275589">
                <a:moveTo>
                  <a:pt x="2260599" y="256540"/>
                </a:moveTo>
                <a:lnTo>
                  <a:pt x="2260599" y="237490"/>
                </a:lnTo>
                <a:lnTo>
                  <a:pt x="2247899" y="237490"/>
                </a:lnTo>
                <a:lnTo>
                  <a:pt x="2247899" y="246888"/>
                </a:lnTo>
                <a:lnTo>
                  <a:pt x="2235199" y="256540"/>
                </a:lnTo>
                <a:lnTo>
                  <a:pt x="2260599" y="256540"/>
                </a:lnTo>
                <a:close/>
              </a:path>
              <a:path w="2273300" h="275589">
                <a:moveTo>
                  <a:pt x="2247899" y="275590"/>
                </a:moveTo>
                <a:lnTo>
                  <a:pt x="2247899" y="256540"/>
                </a:lnTo>
                <a:lnTo>
                  <a:pt x="2235199" y="256540"/>
                </a:lnTo>
                <a:lnTo>
                  <a:pt x="2235199" y="275590"/>
                </a:lnTo>
                <a:lnTo>
                  <a:pt x="2247899" y="275590"/>
                </a:lnTo>
                <a:close/>
              </a:path>
              <a:path w="2273300" h="275589">
                <a:moveTo>
                  <a:pt x="2260599" y="38100"/>
                </a:moveTo>
                <a:lnTo>
                  <a:pt x="2260599" y="19050"/>
                </a:lnTo>
                <a:lnTo>
                  <a:pt x="2247899" y="19050"/>
                </a:lnTo>
                <a:lnTo>
                  <a:pt x="2247899" y="38100"/>
                </a:lnTo>
                <a:lnTo>
                  <a:pt x="2260599" y="38100"/>
                </a:lnTo>
                <a:close/>
              </a:path>
              <a:path w="2273300" h="275589">
                <a:moveTo>
                  <a:pt x="2260599" y="66040"/>
                </a:moveTo>
                <a:lnTo>
                  <a:pt x="2260599" y="38100"/>
                </a:lnTo>
                <a:lnTo>
                  <a:pt x="2247899" y="38100"/>
                </a:lnTo>
                <a:lnTo>
                  <a:pt x="2247899" y="66040"/>
                </a:lnTo>
                <a:lnTo>
                  <a:pt x="2260599" y="66040"/>
                </a:lnTo>
                <a:close/>
              </a:path>
              <a:path w="2273300" h="275589">
                <a:moveTo>
                  <a:pt x="2273299" y="132588"/>
                </a:moveTo>
                <a:lnTo>
                  <a:pt x="2260599" y="66040"/>
                </a:lnTo>
                <a:lnTo>
                  <a:pt x="2247899" y="66040"/>
                </a:lnTo>
                <a:lnTo>
                  <a:pt x="2247899" y="209550"/>
                </a:lnTo>
                <a:lnTo>
                  <a:pt x="2260599" y="209550"/>
                </a:lnTo>
                <a:lnTo>
                  <a:pt x="2273299" y="132588"/>
                </a:lnTo>
                <a:close/>
              </a:path>
              <a:path w="2273300" h="275589">
                <a:moveTo>
                  <a:pt x="2260599" y="237490"/>
                </a:moveTo>
                <a:lnTo>
                  <a:pt x="2260599" y="209550"/>
                </a:lnTo>
                <a:lnTo>
                  <a:pt x="2247899" y="209550"/>
                </a:lnTo>
                <a:lnTo>
                  <a:pt x="2247899" y="237490"/>
                </a:lnTo>
                <a:lnTo>
                  <a:pt x="2260599" y="237490"/>
                </a:lnTo>
                <a:close/>
              </a:path>
            </a:pathLst>
          </a:custGeom>
          <a:solidFill>
            <a:srgbClr val="ED51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81" name="object 57"/>
          <p:cNvSpPr>
            <a:spLocks/>
          </p:cNvSpPr>
          <p:nvPr/>
        </p:nvSpPr>
        <p:spPr bwMode="auto">
          <a:xfrm>
            <a:off x="5240339" y="4143376"/>
            <a:ext cx="1716087" cy="619125"/>
          </a:xfrm>
          <a:custGeom>
            <a:avLst/>
            <a:gdLst>
              <a:gd name="T0" fmla="*/ 0 w 2247900"/>
              <a:gd name="T1" fmla="*/ 218971 h 811529"/>
              <a:gd name="T2" fmla="*/ 19391 w 2247900"/>
              <a:gd name="T3" fmla="*/ 233504 h 811529"/>
              <a:gd name="T4" fmla="*/ 9695 w 2247900"/>
              <a:gd name="T5" fmla="*/ 254819 h 811529"/>
              <a:gd name="T6" fmla="*/ 9695 w 2247900"/>
              <a:gd name="T7" fmla="*/ 254819 h 811529"/>
              <a:gd name="T8" fmla="*/ 9695 w 2247900"/>
              <a:gd name="T9" fmla="*/ 364306 h 811529"/>
              <a:gd name="T10" fmla="*/ 0 w 2247900"/>
              <a:gd name="T11" fmla="*/ 364306 h 811529"/>
              <a:gd name="T12" fmla="*/ 19391 w 2247900"/>
              <a:gd name="T13" fmla="*/ 400155 h 811529"/>
              <a:gd name="T14" fmla="*/ 0 w 2247900"/>
              <a:gd name="T15" fmla="*/ 400155 h 811529"/>
              <a:gd name="T16" fmla="*/ 19391 w 2247900"/>
              <a:gd name="T17" fmla="*/ 204437 h 811529"/>
              <a:gd name="T18" fmla="*/ 19391 w 2247900"/>
              <a:gd name="T19" fmla="*/ 218971 h 811529"/>
              <a:gd name="T20" fmla="*/ 9695 w 2247900"/>
              <a:gd name="T21" fmla="*/ 400155 h 811529"/>
              <a:gd name="T22" fmla="*/ 1677305 w 2247900"/>
              <a:gd name="T23" fmla="*/ 167619 h 811529"/>
              <a:gd name="T24" fmla="*/ 38782 w 2247900"/>
              <a:gd name="T25" fmla="*/ 167619 h 811529"/>
              <a:gd name="T26" fmla="*/ 1677305 w 2247900"/>
              <a:gd name="T27" fmla="*/ 451506 h 811529"/>
              <a:gd name="T28" fmla="*/ 1677305 w 2247900"/>
              <a:gd name="T29" fmla="*/ 459258 h 811529"/>
              <a:gd name="T30" fmla="*/ 48477 w 2247900"/>
              <a:gd name="T31" fmla="*/ 138552 h 811529"/>
              <a:gd name="T32" fmla="*/ 1667610 w 2247900"/>
              <a:gd name="T33" fmla="*/ 480573 h 811529"/>
              <a:gd name="T34" fmla="*/ 48477 w 2247900"/>
              <a:gd name="T35" fmla="*/ 480573 h 811529"/>
              <a:gd name="T36" fmla="*/ 1648219 w 2247900"/>
              <a:gd name="T37" fmla="*/ 124018 h 811529"/>
              <a:gd name="T38" fmla="*/ 1648219 w 2247900"/>
              <a:gd name="T39" fmla="*/ 130801 h 811529"/>
              <a:gd name="T40" fmla="*/ 67868 w 2247900"/>
              <a:gd name="T41" fmla="*/ 488325 h 811529"/>
              <a:gd name="T42" fmla="*/ 1638524 w 2247900"/>
              <a:gd name="T43" fmla="*/ 116268 h 811529"/>
              <a:gd name="T44" fmla="*/ 77563 w 2247900"/>
              <a:gd name="T45" fmla="*/ 116268 h 811529"/>
              <a:gd name="T46" fmla="*/ 1638524 w 2247900"/>
              <a:gd name="T47" fmla="*/ 502858 h 811529"/>
              <a:gd name="T48" fmla="*/ 1638524 w 2247900"/>
              <a:gd name="T49" fmla="*/ 509640 h 811529"/>
              <a:gd name="T50" fmla="*/ 252081 w 2247900"/>
              <a:gd name="T51" fmla="*/ 0 h 811529"/>
              <a:gd name="T52" fmla="*/ 1464006 w 2247900"/>
              <a:gd name="T53" fmla="*/ 619126 h 811529"/>
              <a:gd name="T54" fmla="*/ 252081 w 2247900"/>
              <a:gd name="T55" fmla="*/ 619126 h 811529"/>
              <a:gd name="T56" fmla="*/ 1706392 w 2247900"/>
              <a:gd name="T57" fmla="*/ 188935 h 811529"/>
              <a:gd name="T58" fmla="*/ 1706392 w 2247900"/>
              <a:gd name="T59" fmla="*/ 204437 h 811529"/>
              <a:gd name="T60" fmla="*/ 1696696 w 2247900"/>
              <a:gd name="T61" fmla="*/ 204437 h 811529"/>
              <a:gd name="T62" fmla="*/ 1716087 w 2247900"/>
              <a:gd name="T63" fmla="*/ 233504 h 811529"/>
              <a:gd name="T64" fmla="*/ 1696696 w 2247900"/>
              <a:gd name="T65" fmla="*/ 233504 h 811529"/>
              <a:gd name="T66" fmla="*/ 1716087 w 2247900"/>
              <a:gd name="T67" fmla="*/ 233504 h 811529"/>
              <a:gd name="T68" fmla="*/ 1716087 w 2247900"/>
              <a:gd name="T69" fmla="*/ 254819 h 811529"/>
              <a:gd name="T70" fmla="*/ 1696696 w 2247900"/>
              <a:gd name="T71" fmla="*/ 254819 h 811529"/>
              <a:gd name="T72" fmla="*/ 1716087 w 2247900"/>
              <a:gd name="T73" fmla="*/ 364305 h 811529"/>
              <a:gd name="T74" fmla="*/ 1696696 w 2247900"/>
              <a:gd name="T75" fmla="*/ 364305 h 811529"/>
              <a:gd name="T76" fmla="*/ 1716087 w 2247900"/>
              <a:gd name="T77" fmla="*/ 364305 h 811529"/>
              <a:gd name="T78" fmla="*/ 1716087 w 2247900"/>
              <a:gd name="T79" fmla="*/ 385621 h 811529"/>
              <a:gd name="T80" fmla="*/ 1696696 w 2247900"/>
              <a:gd name="T81" fmla="*/ 385621 h 811529"/>
              <a:gd name="T82" fmla="*/ 1716087 w 2247900"/>
              <a:gd name="T83" fmla="*/ 392791 h 811529"/>
              <a:gd name="T84" fmla="*/ 1696696 w 2247900"/>
              <a:gd name="T85" fmla="*/ 400154 h 811529"/>
              <a:gd name="T86" fmla="*/ 1706392 w 2247900"/>
              <a:gd name="T87" fmla="*/ 429221 h 811529"/>
              <a:gd name="T88" fmla="*/ 1696696 w 2247900"/>
              <a:gd name="T89" fmla="*/ 429221 h 81152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247900" h="811529">
                <a:moveTo>
                  <a:pt x="25400" y="306070"/>
                </a:moveTo>
                <a:lnTo>
                  <a:pt x="25400" y="287020"/>
                </a:lnTo>
                <a:lnTo>
                  <a:pt x="0" y="287020"/>
                </a:lnTo>
                <a:lnTo>
                  <a:pt x="0" y="306070"/>
                </a:lnTo>
                <a:lnTo>
                  <a:pt x="25400" y="306070"/>
                </a:lnTo>
                <a:close/>
              </a:path>
              <a:path w="2247900" h="811529">
                <a:moveTo>
                  <a:pt x="25400" y="306070"/>
                </a:moveTo>
                <a:lnTo>
                  <a:pt x="0" y="306070"/>
                </a:lnTo>
                <a:lnTo>
                  <a:pt x="0" y="334009"/>
                </a:lnTo>
                <a:lnTo>
                  <a:pt x="12700" y="334009"/>
                </a:lnTo>
                <a:lnTo>
                  <a:pt x="25400" y="306070"/>
                </a:lnTo>
                <a:close/>
              </a:path>
              <a:path w="2247900" h="811529">
                <a:moveTo>
                  <a:pt x="12700" y="477520"/>
                </a:moveTo>
                <a:lnTo>
                  <a:pt x="12700" y="334009"/>
                </a:lnTo>
                <a:lnTo>
                  <a:pt x="0" y="334009"/>
                </a:lnTo>
                <a:lnTo>
                  <a:pt x="0" y="477520"/>
                </a:lnTo>
                <a:lnTo>
                  <a:pt x="12700" y="477520"/>
                </a:lnTo>
                <a:close/>
              </a:path>
              <a:path w="2247900" h="811529">
                <a:moveTo>
                  <a:pt x="25400" y="505459"/>
                </a:moveTo>
                <a:lnTo>
                  <a:pt x="12700" y="477520"/>
                </a:lnTo>
                <a:lnTo>
                  <a:pt x="0" y="477520"/>
                </a:lnTo>
                <a:lnTo>
                  <a:pt x="0" y="505459"/>
                </a:lnTo>
                <a:lnTo>
                  <a:pt x="25400" y="505459"/>
                </a:lnTo>
                <a:close/>
              </a:path>
              <a:path w="2247900" h="811529">
                <a:moveTo>
                  <a:pt x="25400" y="524510"/>
                </a:moveTo>
                <a:lnTo>
                  <a:pt x="25400" y="505459"/>
                </a:lnTo>
                <a:lnTo>
                  <a:pt x="0" y="505459"/>
                </a:lnTo>
                <a:lnTo>
                  <a:pt x="0" y="524510"/>
                </a:lnTo>
                <a:lnTo>
                  <a:pt x="25400" y="524510"/>
                </a:lnTo>
                <a:close/>
              </a:path>
              <a:path w="2247900" h="811529">
                <a:moveTo>
                  <a:pt x="25400" y="287020"/>
                </a:moveTo>
                <a:lnTo>
                  <a:pt x="25400" y="267970"/>
                </a:lnTo>
                <a:lnTo>
                  <a:pt x="12700" y="267970"/>
                </a:lnTo>
                <a:lnTo>
                  <a:pt x="12700" y="287020"/>
                </a:lnTo>
                <a:lnTo>
                  <a:pt x="25400" y="287020"/>
                </a:lnTo>
                <a:close/>
              </a:path>
              <a:path w="2247900" h="811529">
                <a:moveTo>
                  <a:pt x="25400" y="543560"/>
                </a:moveTo>
                <a:lnTo>
                  <a:pt x="25400" y="524510"/>
                </a:lnTo>
                <a:lnTo>
                  <a:pt x="12700" y="524510"/>
                </a:lnTo>
                <a:lnTo>
                  <a:pt x="12700" y="543560"/>
                </a:lnTo>
                <a:lnTo>
                  <a:pt x="25400" y="543560"/>
                </a:lnTo>
                <a:close/>
              </a:path>
              <a:path w="2247900" h="811529">
                <a:moveTo>
                  <a:pt x="2197100" y="219709"/>
                </a:moveTo>
                <a:lnTo>
                  <a:pt x="2197100" y="209550"/>
                </a:lnTo>
                <a:lnTo>
                  <a:pt x="50800" y="209550"/>
                </a:lnTo>
                <a:lnTo>
                  <a:pt x="50800" y="219709"/>
                </a:lnTo>
                <a:lnTo>
                  <a:pt x="2197100" y="219709"/>
                </a:lnTo>
                <a:close/>
              </a:path>
              <a:path w="2247900" h="811529">
                <a:moveTo>
                  <a:pt x="2197100" y="601980"/>
                </a:moveTo>
                <a:lnTo>
                  <a:pt x="2197100" y="591819"/>
                </a:lnTo>
                <a:lnTo>
                  <a:pt x="50800" y="591820"/>
                </a:lnTo>
                <a:lnTo>
                  <a:pt x="50800" y="601980"/>
                </a:lnTo>
                <a:lnTo>
                  <a:pt x="2197100" y="601980"/>
                </a:lnTo>
                <a:close/>
              </a:path>
              <a:path w="2247900" h="811529">
                <a:moveTo>
                  <a:pt x="2184400" y="200659"/>
                </a:moveTo>
                <a:lnTo>
                  <a:pt x="2184400" y="181609"/>
                </a:lnTo>
                <a:lnTo>
                  <a:pt x="63500" y="181609"/>
                </a:lnTo>
                <a:lnTo>
                  <a:pt x="63500" y="200659"/>
                </a:lnTo>
                <a:lnTo>
                  <a:pt x="2184400" y="200659"/>
                </a:lnTo>
                <a:close/>
              </a:path>
              <a:path w="2247900" h="811529">
                <a:moveTo>
                  <a:pt x="2184400" y="629919"/>
                </a:moveTo>
                <a:lnTo>
                  <a:pt x="2184400" y="610869"/>
                </a:lnTo>
                <a:lnTo>
                  <a:pt x="63500" y="610870"/>
                </a:lnTo>
                <a:lnTo>
                  <a:pt x="63500" y="629920"/>
                </a:lnTo>
                <a:lnTo>
                  <a:pt x="2184400" y="629919"/>
                </a:lnTo>
                <a:close/>
              </a:path>
              <a:path w="2247900" h="811529">
                <a:moveTo>
                  <a:pt x="2159000" y="171450"/>
                </a:moveTo>
                <a:lnTo>
                  <a:pt x="2159000" y="162559"/>
                </a:lnTo>
                <a:lnTo>
                  <a:pt x="88900" y="162559"/>
                </a:lnTo>
                <a:lnTo>
                  <a:pt x="88900" y="171450"/>
                </a:lnTo>
                <a:lnTo>
                  <a:pt x="2159000" y="171450"/>
                </a:lnTo>
                <a:close/>
              </a:path>
              <a:path w="2247900" h="811529">
                <a:moveTo>
                  <a:pt x="2159000" y="648969"/>
                </a:moveTo>
                <a:lnTo>
                  <a:pt x="2159000" y="640080"/>
                </a:lnTo>
                <a:lnTo>
                  <a:pt x="88900" y="640080"/>
                </a:lnTo>
                <a:lnTo>
                  <a:pt x="88900" y="648970"/>
                </a:lnTo>
                <a:lnTo>
                  <a:pt x="2159000" y="648969"/>
                </a:lnTo>
                <a:close/>
              </a:path>
              <a:path w="2247900" h="811529">
                <a:moveTo>
                  <a:pt x="2146300" y="152400"/>
                </a:moveTo>
                <a:lnTo>
                  <a:pt x="2146300" y="143509"/>
                </a:lnTo>
                <a:lnTo>
                  <a:pt x="101600" y="143509"/>
                </a:lnTo>
                <a:lnTo>
                  <a:pt x="101600" y="152400"/>
                </a:lnTo>
                <a:lnTo>
                  <a:pt x="2146300" y="152400"/>
                </a:lnTo>
                <a:close/>
              </a:path>
              <a:path w="2247900" h="811529">
                <a:moveTo>
                  <a:pt x="2146300" y="668019"/>
                </a:moveTo>
                <a:lnTo>
                  <a:pt x="2146300" y="659130"/>
                </a:lnTo>
                <a:lnTo>
                  <a:pt x="101600" y="659130"/>
                </a:lnTo>
                <a:lnTo>
                  <a:pt x="101600" y="668020"/>
                </a:lnTo>
                <a:lnTo>
                  <a:pt x="2146300" y="668019"/>
                </a:lnTo>
                <a:close/>
              </a:path>
              <a:path w="2247900" h="811529">
                <a:moveTo>
                  <a:pt x="1917700" y="10159"/>
                </a:moveTo>
                <a:lnTo>
                  <a:pt x="1917700" y="0"/>
                </a:lnTo>
                <a:lnTo>
                  <a:pt x="330200" y="0"/>
                </a:lnTo>
                <a:lnTo>
                  <a:pt x="330200" y="10159"/>
                </a:lnTo>
                <a:lnTo>
                  <a:pt x="1917700" y="10159"/>
                </a:lnTo>
                <a:close/>
              </a:path>
              <a:path w="2247900" h="811529">
                <a:moveTo>
                  <a:pt x="1917700" y="811530"/>
                </a:moveTo>
                <a:lnTo>
                  <a:pt x="1917700" y="801369"/>
                </a:lnTo>
                <a:lnTo>
                  <a:pt x="330200" y="801370"/>
                </a:lnTo>
                <a:lnTo>
                  <a:pt x="330200" y="811530"/>
                </a:lnTo>
                <a:lnTo>
                  <a:pt x="1917700" y="811530"/>
                </a:lnTo>
                <a:close/>
              </a:path>
              <a:path w="2247900" h="811529">
                <a:moveTo>
                  <a:pt x="2235200" y="267969"/>
                </a:moveTo>
                <a:lnTo>
                  <a:pt x="2235200" y="247650"/>
                </a:lnTo>
                <a:lnTo>
                  <a:pt x="2222500" y="247650"/>
                </a:lnTo>
                <a:lnTo>
                  <a:pt x="2222500" y="267969"/>
                </a:lnTo>
                <a:lnTo>
                  <a:pt x="2235200" y="267969"/>
                </a:lnTo>
                <a:close/>
              </a:path>
              <a:path w="2247900" h="811529">
                <a:moveTo>
                  <a:pt x="2235200" y="287019"/>
                </a:moveTo>
                <a:lnTo>
                  <a:pt x="2235200" y="267969"/>
                </a:lnTo>
                <a:lnTo>
                  <a:pt x="2222500" y="267969"/>
                </a:lnTo>
                <a:lnTo>
                  <a:pt x="2222500" y="287019"/>
                </a:lnTo>
                <a:lnTo>
                  <a:pt x="2235200" y="287019"/>
                </a:lnTo>
                <a:close/>
              </a:path>
              <a:path w="2247900" h="811529">
                <a:moveTo>
                  <a:pt x="2247900" y="306069"/>
                </a:moveTo>
                <a:lnTo>
                  <a:pt x="2247900" y="287019"/>
                </a:lnTo>
                <a:lnTo>
                  <a:pt x="2222500" y="287019"/>
                </a:lnTo>
                <a:lnTo>
                  <a:pt x="2222500" y="306069"/>
                </a:lnTo>
                <a:lnTo>
                  <a:pt x="2247900" y="306069"/>
                </a:lnTo>
                <a:close/>
              </a:path>
              <a:path w="2247900" h="811529">
                <a:moveTo>
                  <a:pt x="2247900" y="334009"/>
                </a:moveTo>
                <a:lnTo>
                  <a:pt x="2247900" y="306069"/>
                </a:lnTo>
                <a:lnTo>
                  <a:pt x="2222500" y="306069"/>
                </a:lnTo>
                <a:lnTo>
                  <a:pt x="2222500" y="334009"/>
                </a:lnTo>
                <a:lnTo>
                  <a:pt x="2247900" y="334009"/>
                </a:lnTo>
                <a:close/>
              </a:path>
              <a:path w="2247900" h="811529">
                <a:moveTo>
                  <a:pt x="2247900" y="477519"/>
                </a:moveTo>
                <a:lnTo>
                  <a:pt x="2247900" y="334009"/>
                </a:lnTo>
                <a:lnTo>
                  <a:pt x="2222500" y="334009"/>
                </a:lnTo>
                <a:lnTo>
                  <a:pt x="2235200" y="400558"/>
                </a:lnTo>
                <a:lnTo>
                  <a:pt x="2235200" y="477519"/>
                </a:lnTo>
                <a:lnTo>
                  <a:pt x="2247900" y="477519"/>
                </a:lnTo>
                <a:close/>
              </a:path>
              <a:path w="2247900" h="811529">
                <a:moveTo>
                  <a:pt x="2235200" y="477519"/>
                </a:moveTo>
                <a:lnTo>
                  <a:pt x="2235200" y="400558"/>
                </a:lnTo>
                <a:lnTo>
                  <a:pt x="2222500" y="477519"/>
                </a:lnTo>
                <a:lnTo>
                  <a:pt x="2235200" y="477519"/>
                </a:lnTo>
                <a:close/>
              </a:path>
              <a:path w="2247900" h="811529">
                <a:moveTo>
                  <a:pt x="2247900" y="505459"/>
                </a:moveTo>
                <a:lnTo>
                  <a:pt x="2247900" y="477519"/>
                </a:lnTo>
                <a:lnTo>
                  <a:pt x="2222500" y="477519"/>
                </a:lnTo>
                <a:lnTo>
                  <a:pt x="2222500" y="505459"/>
                </a:lnTo>
                <a:lnTo>
                  <a:pt x="2247900" y="505459"/>
                </a:lnTo>
                <a:close/>
              </a:path>
              <a:path w="2247900" h="811529">
                <a:moveTo>
                  <a:pt x="2247900" y="514858"/>
                </a:moveTo>
                <a:lnTo>
                  <a:pt x="2247900" y="505459"/>
                </a:lnTo>
                <a:lnTo>
                  <a:pt x="2222500" y="505459"/>
                </a:lnTo>
                <a:lnTo>
                  <a:pt x="2222500" y="524509"/>
                </a:lnTo>
                <a:lnTo>
                  <a:pt x="2235200" y="524509"/>
                </a:lnTo>
                <a:lnTo>
                  <a:pt x="2247900" y="514858"/>
                </a:lnTo>
                <a:close/>
              </a:path>
              <a:path w="2247900" h="811529">
                <a:moveTo>
                  <a:pt x="2235200" y="543559"/>
                </a:moveTo>
                <a:lnTo>
                  <a:pt x="2235200" y="524509"/>
                </a:lnTo>
                <a:lnTo>
                  <a:pt x="2222500" y="524509"/>
                </a:lnTo>
                <a:lnTo>
                  <a:pt x="2222500" y="543559"/>
                </a:lnTo>
                <a:lnTo>
                  <a:pt x="2235200" y="543559"/>
                </a:lnTo>
                <a:close/>
              </a:path>
              <a:path w="2247900" h="811529">
                <a:moveTo>
                  <a:pt x="2235200" y="562609"/>
                </a:moveTo>
                <a:lnTo>
                  <a:pt x="2235200" y="543559"/>
                </a:lnTo>
                <a:lnTo>
                  <a:pt x="2222500" y="543559"/>
                </a:lnTo>
                <a:lnTo>
                  <a:pt x="2222500" y="562609"/>
                </a:lnTo>
                <a:lnTo>
                  <a:pt x="2235200" y="562609"/>
                </a:lnTo>
                <a:close/>
              </a:path>
            </a:pathLst>
          </a:custGeom>
          <a:solidFill>
            <a:srgbClr val="ED53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82" name="object 58"/>
          <p:cNvSpPr>
            <a:spLocks/>
          </p:cNvSpPr>
          <p:nvPr/>
        </p:nvSpPr>
        <p:spPr bwMode="auto">
          <a:xfrm>
            <a:off x="5248276" y="4325939"/>
            <a:ext cx="1706563" cy="255587"/>
          </a:xfrm>
          <a:custGeom>
            <a:avLst/>
            <a:gdLst>
              <a:gd name="T0" fmla="*/ 19392 w 2235200"/>
              <a:gd name="T1" fmla="*/ 22351 h 334010"/>
              <a:gd name="T2" fmla="*/ 0 w 2235200"/>
              <a:gd name="T3" fmla="*/ 36928 h 334010"/>
              <a:gd name="T4" fmla="*/ 19392 w 2235200"/>
              <a:gd name="T5" fmla="*/ 51505 h 334010"/>
              <a:gd name="T6" fmla="*/ 0 w 2235200"/>
              <a:gd name="T7" fmla="*/ 36928 h 334010"/>
              <a:gd name="T8" fmla="*/ 19392 w 2235200"/>
              <a:gd name="T9" fmla="*/ 51505 h 334010"/>
              <a:gd name="T10" fmla="*/ 0 w 2235200"/>
              <a:gd name="T11" fmla="*/ 51505 h 334010"/>
              <a:gd name="T12" fmla="*/ 9696 w 2235200"/>
              <a:gd name="T13" fmla="*/ 72885 h 334010"/>
              <a:gd name="T14" fmla="*/ 19392 w 2235200"/>
              <a:gd name="T15" fmla="*/ 182700 h 334010"/>
              <a:gd name="T16" fmla="*/ 9696 w 2235200"/>
              <a:gd name="T17" fmla="*/ 72885 h 334010"/>
              <a:gd name="T18" fmla="*/ 0 w 2235200"/>
              <a:gd name="T19" fmla="*/ 182700 h 334010"/>
              <a:gd name="T20" fmla="*/ 19392 w 2235200"/>
              <a:gd name="T21" fmla="*/ 204080 h 334010"/>
              <a:gd name="T22" fmla="*/ 0 w 2235200"/>
              <a:gd name="T23" fmla="*/ 182700 h 334010"/>
              <a:gd name="T24" fmla="*/ 19392 w 2235200"/>
              <a:gd name="T25" fmla="*/ 204080 h 334010"/>
              <a:gd name="T26" fmla="*/ 19392 w 2235200"/>
              <a:gd name="T27" fmla="*/ 204080 h 334010"/>
              <a:gd name="T28" fmla="*/ 0 w 2235200"/>
              <a:gd name="T29" fmla="*/ 218657 h 334010"/>
              <a:gd name="T30" fmla="*/ 19392 w 2235200"/>
              <a:gd name="T31" fmla="*/ 233235 h 334010"/>
              <a:gd name="T32" fmla="*/ 0 w 2235200"/>
              <a:gd name="T33" fmla="*/ 218657 h 334010"/>
              <a:gd name="T34" fmla="*/ 19392 w 2235200"/>
              <a:gd name="T35" fmla="*/ 233235 h 334010"/>
              <a:gd name="T36" fmla="*/ 19392 w 2235200"/>
              <a:gd name="T37" fmla="*/ 6802 h 334010"/>
              <a:gd name="T38" fmla="*/ 9696 w 2235200"/>
              <a:gd name="T39" fmla="*/ 22351 h 334010"/>
              <a:gd name="T40" fmla="*/ 19392 w 2235200"/>
              <a:gd name="T41" fmla="*/ 247812 h 334010"/>
              <a:gd name="T42" fmla="*/ 9696 w 2235200"/>
              <a:gd name="T43" fmla="*/ 233235 h 334010"/>
              <a:gd name="T44" fmla="*/ 19392 w 2235200"/>
              <a:gd name="T45" fmla="*/ 247812 h 334010"/>
              <a:gd name="T46" fmla="*/ 1687169 w 2235200"/>
              <a:gd name="T47" fmla="*/ 0 h 334010"/>
              <a:gd name="T48" fmla="*/ 1677473 w 2235200"/>
              <a:gd name="T49" fmla="*/ 6802 h 334010"/>
              <a:gd name="T50" fmla="*/ 1696866 w 2235200"/>
              <a:gd name="T51" fmla="*/ 22351 h 334010"/>
              <a:gd name="T52" fmla="*/ 1677473 w 2235200"/>
              <a:gd name="T53" fmla="*/ 6802 h 334010"/>
              <a:gd name="T54" fmla="*/ 1696866 w 2235200"/>
              <a:gd name="T55" fmla="*/ 22351 h 334010"/>
              <a:gd name="T56" fmla="*/ 1696866 w 2235200"/>
              <a:gd name="T57" fmla="*/ 22351 h 334010"/>
              <a:gd name="T58" fmla="*/ 1687169 w 2235200"/>
              <a:gd name="T59" fmla="*/ 36928 h 334010"/>
              <a:gd name="T60" fmla="*/ 1696866 w 2235200"/>
              <a:gd name="T61" fmla="*/ 218657 h 334010"/>
              <a:gd name="T62" fmla="*/ 1687169 w 2235200"/>
              <a:gd name="T63" fmla="*/ 204080 h 334010"/>
              <a:gd name="T64" fmla="*/ 1696866 w 2235200"/>
              <a:gd name="T65" fmla="*/ 218657 h 334010"/>
              <a:gd name="T66" fmla="*/ 1696866 w 2235200"/>
              <a:gd name="T67" fmla="*/ 218657 h 334010"/>
              <a:gd name="T68" fmla="*/ 1677473 w 2235200"/>
              <a:gd name="T69" fmla="*/ 233235 h 334010"/>
              <a:gd name="T70" fmla="*/ 1696866 w 2235200"/>
              <a:gd name="T71" fmla="*/ 247812 h 334010"/>
              <a:gd name="T72" fmla="*/ 1677473 w 2235200"/>
              <a:gd name="T73" fmla="*/ 233235 h 334010"/>
              <a:gd name="T74" fmla="*/ 1696866 w 2235200"/>
              <a:gd name="T75" fmla="*/ 247812 h 334010"/>
              <a:gd name="T76" fmla="*/ 1687169 w 2235200"/>
              <a:gd name="T77" fmla="*/ 247812 h 334010"/>
              <a:gd name="T78" fmla="*/ 1677473 w 2235200"/>
              <a:gd name="T79" fmla="*/ 255586 h 334010"/>
              <a:gd name="T80" fmla="*/ 1696866 w 2235200"/>
              <a:gd name="T81" fmla="*/ 51505 h 334010"/>
              <a:gd name="T82" fmla="*/ 1687169 w 2235200"/>
              <a:gd name="T83" fmla="*/ 36928 h 334010"/>
              <a:gd name="T84" fmla="*/ 1696866 w 2235200"/>
              <a:gd name="T85" fmla="*/ 51505 h 334010"/>
              <a:gd name="T86" fmla="*/ 1696866 w 2235200"/>
              <a:gd name="T87" fmla="*/ 51505 h 334010"/>
              <a:gd name="T88" fmla="*/ 1687169 w 2235200"/>
              <a:gd name="T89" fmla="*/ 72885 h 334010"/>
              <a:gd name="T90" fmla="*/ 1706562 w 2235200"/>
              <a:gd name="T91" fmla="*/ 123809 h 334010"/>
              <a:gd name="T92" fmla="*/ 1687169 w 2235200"/>
              <a:gd name="T93" fmla="*/ 72885 h 334010"/>
              <a:gd name="T94" fmla="*/ 1696866 w 2235200"/>
              <a:gd name="T95" fmla="*/ 182700 h 334010"/>
              <a:gd name="T96" fmla="*/ 1696866 w 2235200"/>
              <a:gd name="T97" fmla="*/ 204080 h 334010"/>
              <a:gd name="T98" fmla="*/ 1687169 w 2235200"/>
              <a:gd name="T99" fmla="*/ 182700 h 334010"/>
              <a:gd name="T100" fmla="*/ 1696866 w 2235200"/>
              <a:gd name="T101" fmla="*/ 204080 h 33401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235200" h="334010">
                <a:moveTo>
                  <a:pt x="25399" y="48259"/>
                </a:moveTo>
                <a:lnTo>
                  <a:pt x="25399" y="29209"/>
                </a:lnTo>
                <a:lnTo>
                  <a:pt x="0" y="29209"/>
                </a:lnTo>
                <a:lnTo>
                  <a:pt x="0" y="48259"/>
                </a:lnTo>
                <a:lnTo>
                  <a:pt x="25399" y="48259"/>
                </a:lnTo>
                <a:close/>
              </a:path>
              <a:path w="2235200" h="334010">
                <a:moveTo>
                  <a:pt x="25399" y="67309"/>
                </a:moveTo>
                <a:lnTo>
                  <a:pt x="25399" y="48259"/>
                </a:lnTo>
                <a:lnTo>
                  <a:pt x="0" y="48259"/>
                </a:lnTo>
                <a:lnTo>
                  <a:pt x="0" y="67309"/>
                </a:lnTo>
                <a:lnTo>
                  <a:pt x="25399" y="67309"/>
                </a:lnTo>
                <a:close/>
              </a:path>
              <a:path w="2235200" h="334010">
                <a:moveTo>
                  <a:pt x="25399" y="67310"/>
                </a:moveTo>
                <a:lnTo>
                  <a:pt x="0" y="67309"/>
                </a:lnTo>
                <a:lnTo>
                  <a:pt x="0" y="95249"/>
                </a:lnTo>
                <a:lnTo>
                  <a:pt x="12699" y="95249"/>
                </a:lnTo>
                <a:lnTo>
                  <a:pt x="25399" y="67310"/>
                </a:lnTo>
                <a:close/>
              </a:path>
              <a:path w="2235200" h="334010">
                <a:moveTo>
                  <a:pt x="25399" y="238759"/>
                </a:moveTo>
                <a:lnTo>
                  <a:pt x="12699" y="161798"/>
                </a:lnTo>
                <a:lnTo>
                  <a:pt x="12699" y="95249"/>
                </a:lnTo>
                <a:lnTo>
                  <a:pt x="0" y="95249"/>
                </a:lnTo>
                <a:lnTo>
                  <a:pt x="0" y="238759"/>
                </a:lnTo>
                <a:lnTo>
                  <a:pt x="25399" y="238759"/>
                </a:lnTo>
                <a:close/>
              </a:path>
              <a:path w="2235200" h="334010">
                <a:moveTo>
                  <a:pt x="25399" y="266699"/>
                </a:moveTo>
                <a:lnTo>
                  <a:pt x="25399" y="238759"/>
                </a:lnTo>
                <a:lnTo>
                  <a:pt x="0" y="238759"/>
                </a:lnTo>
                <a:lnTo>
                  <a:pt x="0" y="266699"/>
                </a:lnTo>
                <a:lnTo>
                  <a:pt x="25399" y="266699"/>
                </a:lnTo>
                <a:close/>
              </a:path>
              <a:path w="2235200" h="334010">
                <a:moveTo>
                  <a:pt x="25399" y="285749"/>
                </a:moveTo>
                <a:lnTo>
                  <a:pt x="25399" y="266699"/>
                </a:lnTo>
                <a:lnTo>
                  <a:pt x="0" y="266699"/>
                </a:lnTo>
                <a:lnTo>
                  <a:pt x="0" y="285749"/>
                </a:lnTo>
                <a:lnTo>
                  <a:pt x="25399" y="285749"/>
                </a:lnTo>
                <a:close/>
              </a:path>
              <a:path w="2235200" h="334010">
                <a:moveTo>
                  <a:pt x="25399" y="304799"/>
                </a:moveTo>
                <a:lnTo>
                  <a:pt x="25399" y="285749"/>
                </a:lnTo>
                <a:lnTo>
                  <a:pt x="0" y="285749"/>
                </a:lnTo>
                <a:lnTo>
                  <a:pt x="0" y="304799"/>
                </a:lnTo>
                <a:lnTo>
                  <a:pt x="25399" y="304799"/>
                </a:lnTo>
                <a:close/>
              </a:path>
              <a:path w="2235200" h="334010">
                <a:moveTo>
                  <a:pt x="25399" y="29209"/>
                </a:moveTo>
                <a:lnTo>
                  <a:pt x="25399" y="8889"/>
                </a:lnTo>
                <a:lnTo>
                  <a:pt x="12699" y="8889"/>
                </a:lnTo>
                <a:lnTo>
                  <a:pt x="12699" y="29209"/>
                </a:lnTo>
                <a:lnTo>
                  <a:pt x="25399" y="29209"/>
                </a:lnTo>
                <a:close/>
              </a:path>
              <a:path w="2235200" h="334010">
                <a:moveTo>
                  <a:pt x="25399" y="323849"/>
                </a:moveTo>
                <a:lnTo>
                  <a:pt x="25399" y="304799"/>
                </a:lnTo>
                <a:lnTo>
                  <a:pt x="12699" y="304799"/>
                </a:lnTo>
                <a:lnTo>
                  <a:pt x="12699" y="323849"/>
                </a:lnTo>
                <a:lnTo>
                  <a:pt x="25399" y="323849"/>
                </a:lnTo>
                <a:close/>
              </a:path>
              <a:path w="2235200" h="334010">
                <a:moveTo>
                  <a:pt x="2209799" y="8889"/>
                </a:moveTo>
                <a:lnTo>
                  <a:pt x="2209799" y="0"/>
                </a:lnTo>
                <a:lnTo>
                  <a:pt x="2197099" y="0"/>
                </a:lnTo>
                <a:lnTo>
                  <a:pt x="2197099" y="8889"/>
                </a:lnTo>
                <a:lnTo>
                  <a:pt x="2209799" y="8889"/>
                </a:lnTo>
                <a:close/>
              </a:path>
              <a:path w="2235200" h="334010">
                <a:moveTo>
                  <a:pt x="2222499" y="29209"/>
                </a:moveTo>
                <a:lnTo>
                  <a:pt x="2222499" y="8889"/>
                </a:lnTo>
                <a:lnTo>
                  <a:pt x="2197099" y="8889"/>
                </a:lnTo>
                <a:lnTo>
                  <a:pt x="2197099" y="29209"/>
                </a:lnTo>
                <a:lnTo>
                  <a:pt x="2222499" y="29209"/>
                </a:lnTo>
                <a:close/>
              </a:path>
              <a:path w="2235200" h="334010">
                <a:moveTo>
                  <a:pt x="2222499" y="48259"/>
                </a:moveTo>
                <a:lnTo>
                  <a:pt x="2222499" y="29209"/>
                </a:lnTo>
                <a:lnTo>
                  <a:pt x="2197099" y="29209"/>
                </a:lnTo>
                <a:lnTo>
                  <a:pt x="2209799" y="48259"/>
                </a:lnTo>
                <a:lnTo>
                  <a:pt x="2222499" y="48259"/>
                </a:lnTo>
                <a:close/>
              </a:path>
              <a:path w="2235200" h="334010">
                <a:moveTo>
                  <a:pt x="2222499" y="285749"/>
                </a:moveTo>
                <a:lnTo>
                  <a:pt x="2222499" y="266699"/>
                </a:lnTo>
                <a:lnTo>
                  <a:pt x="2209799" y="266699"/>
                </a:lnTo>
                <a:lnTo>
                  <a:pt x="2197099" y="285749"/>
                </a:lnTo>
                <a:lnTo>
                  <a:pt x="2222499" y="285749"/>
                </a:lnTo>
                <a:close/>
              </a:path>
              <a:path w="2235200" h="334010">
                <a:moveTo>
                  <a:pt x="2222499" y="304799"/>
                </a:moveTo>
                <a:lnTo>
                  <a:pt x="2222499" y="285749"/>
                </a:lnTo>
                <a:lnTo>
                  <a:pt x="2197099" y="285749"/>
                </a:lnTo>
                <a:lnTo>
                  <a:pt x="2197099" y="304799"/>
                </a:lnTo>
                <a:lnTo>
                  <a:pt x="2222499" y="304799"/>
                </a:lnTo>
                <a:close/>
              </a:path>
              <a:path w="2235200" h="334010">
                <a:moveTo>
                  <a:pt x="2222499" y="323849"/>
                </a:moveTo>
                <a:lnTo>
                  <a:pt x="2222499" y="304799"/>
                </a:lnTo>
                <a:lnTo>
                  <a:pt x="2197099" y="304799"/>
                </a:lnTo>
                <a:lnTo>
                  <a:pt x="2197099" y="323849"/>
                </a:lnTo>
                <a:lnTo>
                  <a:pt x="2222499" y="323849"/>
                </a:lnTo>
                <a:close/>
              </a:path>
              <a:path w="2235200" h="334010">
                <a:moveTo>
                  <a:pt x="2209799" y="334009"/>
                </a:moveTo>
                <a:lnTo>
                  <a:pt x="2209799" y="323849"/>
                </a:lnTo>
                <a:lnTo>
                  <a:pt x="2197099" y="323849"/>
                </a:lnTo>
                <a:lnTo>
                  <a:pt x="2197099" y="334009"/>
                </a:lnTo>
                <a:lnTo>
                  <a:pt x="2209799" y="334009"/>
                </a:lnTo>
                <a:close/>
              </a:path>
              <a:path w="2235200" h="334010">
                <a:moveTo>
                  <a:pt x="2222499" y="67309"/>
                </a:moveTo>
                <a:lnTo>
                  <a:pt x="2222499" y="48259"/>
                </a:lnTo>
                <a:lnTo>
                  <a:pt x="2209799" y="48259"/>
                </a:lnTo>
                <a:lnTo>
                  <a:pt x="2209799" y="67309"/>
                </a:lnTo>
                <a:lnTo>
                  <a:pt x="2222499" y="67309"/>
                </a:lnTo>
                <a:close/>
              </a:path>
              <a:path w="2235200" h="334010">
                <a:moveTo>
                  <a:pt x="2222499" y="95249"/>
                </a:moveTo>
                <a:lnTo>
                  <a:pt x="2222499" y="67309"/>
                </a:lnTo>
                <a:lnTo>
                  <a:pt x="2209799" y="67309"/>
                </a:lnTo>
                <a:lnTo>
                  <a:pt x="2209799" y="95249"/>
                </a:lnTo>
                <a:lnTo>
                  <a:pt x="2222499" y="95249"/>
                </a:lnTo>
                <a:close/>
              </a:path>
              <a:path w="2235200" h="334010">
                <a:moveTo>
                  <a:pt x="2235199" y="161798"/>
                </a:moveTo>
                <a:lnTo>
                  <a:pt x="2222499" y="95249"/>
                </a:lnTo>
                <a:lnTo>
                  <a:pt x="2209799" y="95249"/>
                </a:lnTo>
                <a:lnTo>
                  <a:pt x="2209799" y="238759"/>
                </a:lnTo>
                <a:lnTo>
                  <a:pt x="2222499" y="238759"/>
                </a:lnTo>
                <a:lnTo>
                  <a:pt x="2235199" y="161798"/>
                </a:lnTo>
                <a:close/>
              </a:path>
              <a:path w="2235200" h="334010">
                <a:moveTo>
                  <a:pt x="2222499" y="266699"/>
                </a:moveTo>
                <a:lnTo>
                  <a:pt x="2222499" y="238759"/>
                </a:lnTo>
                <a:lnTo>
                  <a:pt x="2209799" y="238759"/>
                </a:lnTo>
                <a:lnTo>
                  <a:pt x="2209799" y="266699"/>
                </a:lnTo>
                <a:lnTo>
                  <a:pt x="2222499" y="266699"/>
                </a:lnTo>
                <a:close/>
              </a:path>
            </a:pathLst>
          </a:custGeom>
          <a:solidFill>
            <a:srgbClr val="EE54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83" name="object 59"/>
          <p:cNvSpPr>
            <a:spLocks/>
          </p:cNvSpPr>
          <p:nvPr/>
        </p:nvSpPr>
        <p:spPr bwMode="auto">
          <a:xfrm>
            <a:off x="5254626" y="4195764"/>
            <a:ext cx="1687513" cy="515937"/>
          </a:xfrm>
          <a:custGeom>
            <a:avLst/>
            <a:gdLst>
              <a:gd name="T0" fmla="*/ 9698 w 2209800"/>
              <a:gd name="T1" fmla="*/ 137454 h 676910"/>
              <a:gd name="T2" fmla="*/ 19397 w 2209800"/>
              <a:gd name="T3" fmla="*/ 167461 h 676910"/>
              <a:gd name="T4" fmla="*/ 0 w 2209800"/>
              <a:gd name="T5" fmla="*/ 167461 h 676910"/>
              <a:gd name="T6" fmla="*/ 19397 w 2209800"/>
              <a:gd name="T7" fmla="*/ 167461 h 676910"/>
              <a:gd name="T8" fmla="*/ 19397 w 2209800"/>
              <a:gd name="T9" fmla="*/ 181981 h 676910"/>
              <a:gd name="T10" fmla="*/ 0 w 2209800"/>
              <a:gd name="T11" fmla="*/ 203276 h 676910"/>
              <a:gd name="T12" fmla="*/ 9698 w 2209800"/>
              <a:gd name="T13" fmla="*/ 312659 h 676910"/>
              <a:gd name="T14" fmla="*/ 0 w 2209800"/>
              <a:gd name="T15" fmla="*/ 312659 h 676910"/>
              <a:gd name="T16" fmla="*/ 9698 w 2209800"/>
              <a:gd name="T17" fmla="*/ 312659 h 676910"/>
              <a:gd name="T18" fmla="*/ 19397 w 2209800"/>
              <a:gd name="T19" fmla="*/ 333955 h 676910"/>
              <a:gd name="T20" fmla="*/ 0 w 2209800"/>
              <a:gd name="T21" fmla="*/ 333955 h 676910"/>
              <a:gd name="T22" fmla="*/ 19397 w 2209800"/>
              <a:gd name="T23" fmla="*/ 362994 h 676910"/>
              <a:gd name="T24" fmla="*/ 0 w 2209800"/>
              <a:gd name="T25" fmla="*/ 362994 h 676910"/>
              <a:gd name="T26" fmla="*/ 19397 w 2209800"/>
              <a:gd name="T27" fmla="*/ 362994 h 676910"/>
              <a:gd name="T28" fmla="*/ 19397 w 2209800"/>
              <a:gd name="T29" fmla="*/ 377514 h 676910"/>
              <a:gd name="T30" fmla="*/ 9698 w 2209800"/>
              <a:gd name="T31" fmla="*/ 130677 h 676910"/>
              <a:gd name="T32" fmla="*/ 19397 w 2209800"/>
              <a:gd name="T33" fmla="*/ 385258 h 676910"/>
              <a:gd name="T34" fmla="*/ 9698 w 2209800"/>
              <a:gd name="T35" fmla="*/ 385258 h 676910"/>
              <a:gd name="T36" fmla="*/ 1648720 w 2209800"/>
              <a:gd name="T37" fmla="*/ 87118 h 676910"/>
              <a:gd name="T38" fmla="*/ 1648720 w 2209800"/>
              <a:gd name="T39" fmla="*/ 101638 h 676910"/>
              <a:gd name="T40" fmla="*/ 38793 w 2209800"/>
              <a:gd name="T41" fmla="*/ 414298 h 676910"/>
              <a:gd name="T42" fmla="*/ 1639021 w 2209800"/>
              <a:gd name="T43" fmla="*/ 79374 h 676910"/>
              <a:gd name="T44" fmla="*/ 48492 w 2209800"/>
              <a:gd name="T45" fmla="*/ 79374 h 676910"/>
              <a:gd name="T46" fmla="*/ 1639021 w 2209800"/>
              <a:gd name="T47" fmla="*/ 436561 h 676910"/>
              <a:gd name="T48" fmla="*/ 1639021 w 2209800"/>
              <a:gd name="T49" fmla="*/ 443337 h 676910"/>
              <a:gd name="T50" fmla="*/ 67888 w 2209800"/>
              <a:gd name="T51" fmla="*/ 58078 h 676910"/>
              <a:gd name="T52" fmla="*/ 1619625 w 2209800"/>
              <a:gd name="T53" fmla="*/ 457857 h 676910"/>
              <a:gd name="T54" fmla="*/ 67888 w 2209800"/>
              <a:gd name="T55" fmla="*/ 457858 h 676910"/>
              <a:gd name="T56" fmla="*/ 1609926 w 2209800"/>
              <a:gd name="T57" fmla="*/ 50335 h 676910"/>
              <a:gd name="T58" fmla="*/ 1609926 w 2209800"/>
              <a:gd name="T59" fmla="*/ 58078 h 676910"/>
              <a:gd name="T60" fmla="*/ 77587 w 2209800"/>
              <a:gd name="T61" fmla="*/ 457858 h 676910"/>
              <a:gd name="T62" fmla="*/ 1532339 w 2209800"/>
              <a:gd name="T63" fmla="*/ 6775 h 676910"/>
              <a:gd name="T64" fmla="*/ 145475 w 2209800"/>
              <a:gd name="T65" fmla="*/ 6775 h 676910"/>
              <a:gd name="T66" fmla="*/ 1532339 w 2209800"/>
              <a:gd name="T67" fmla="*/ 509160 h 676910"/>
              <a:gd name="T68" fmla="*/ 1532339 w 2209800"/>
              <a:gd name="T69" fmla="*/ 515936 h 676910"/>
              <a:gd name="T70" fmla="*/ 1658418 w 2209800"/>
              <a:gd name="T71" fmla="*/ 108414 h 676910"/>
              <a:gd name="T72" fmla="*/ 1677815 w 2209800"/>
              <a:gd name="T73" fmla="*/ 385258 h 676910"/>
              <a:gd name="T74" fmla="*/ 1677815 w 2209800"/>
              <a:gd name="T75" fmla="*/ 399778 h 676910"/>
              <a:gd name="T76" fmla="*/ 1658418 w 2209800"/>
              <a:gd name="T77" fmla="*/ 399778 h 676910"/>
              <a:gd name="T78" fmla="*/ 1677815 w 2209800"/>
              <a:gd name="T79" fmla="*/ 130677 h 676910"/>
              <a:gd name="T80" fmla="*/ 1668116 w 2209800"/>
              <a:gd name="T81" fmla="*/ 130677 h 676910"/>
              <a:gd name="T82" fmla="*/ 1677815 w 2209800"/>
              <a:gd name="T83" fmla="*/ 130677 h 676910"/>
              <a:gd name="T84" fmla="*/ 1677815 w 2209800"/>
              <a:gd name="T85" fmla="*/ 137453 h 676910"/>
              <a:gd name="T86" fmla="*/ 1668116 w 2209800"/>
              <a:gd name="T87" fmla="*/ 137453 h 676910"/>
              <a:gd name="T88" fmla="*/ 1687513 w 2209800"/>
              <a:gd name="T89" fmla="*/ 167461 h 676910"/>
              <a:gd name="T90" fmla="*/ 1668116 w 2209800"/>
              <a:gd name="T91" fmla="*/ 167461 h 676910"/>
              <a:gd name="T92" fmla="*/ 1687513 w 2209800"/>
              <a:gd name="T93" fmla="*/ 167461 h 676910"/>
              <a:gd name="T94" fmla="*/ 1687513 w 2209800"/>
              <a:gd name="T95" fmla="*/ 181981 h 676910"/>
              <a:gd name="T96" fmla="*/ 1668116 w 2209800"/>
              <a:gd name="T97" fmla="*/ 181981 h 676910"/>
              <a:gd name="T98" fmla="*/ 1687513 w 2209800"/>
              <a:gd name="T99" fmla="*/ 312659 h 676910"/>
              <a:gd name="T100" fmla="*/ 1677815 w 2209800"/>
              <a:gd name="T101" fmla="*/ 254000 h 676910"/>
              <a:gd name="T102" fmla="*/ 1677815 w 2209800"/>
              <a:gd name="T103" fmla="*/ 312659 h 676910"/>
              <a:gd name="T104" fmla="*/ 1677815 w 2209800"/>
              <a:gd name="T105" fmla="*/ 312659 h 676910"/>
              <a:gd name="T106" fmla="*/ 1668116 w 2209800"/>
              <a:gd name="T107" fmla="*/ 312659 h 676910"/>
              <a:gd name="T108" fmla="*/ 1687513 w 2209800"/>
              <a:gd name="T109" fmla="*/ 341119 h 676910"/>
              <a:gd name="T110" fmla="*/ 1668116 w 2209800"/>
              <a:gd name="T111" fmla="*/ 348475 h 676910"/>
              <a:gd name="T112" fmla="*/ 1677815 w 2209800"/>
              <a:gd name="T113" fmla="*/ 362994 h 676910"/>
              <a:gd name="T114" fmla="*/ 1668116 w 2209800"/>
              <a:gd name="T115" fmla="*/ 362994 h 676910"/>
              <a:gd name="T116" fmla="*/ 1677815 w 2209800"/>
              <a:gd name="T117" fmla="*/ 362994 h 676910"/>
              <a:gd name="T118" fmla="*/ 1677815 w 2209800"/>
              <a:gd name="T119" fmla="*/ 377514 h 676910"/>
              <a:gd name="T120" fmla="*/ 1668116 w 2209800"/>
              <a:gd name="T121" fmla="*/ 377514 h 67691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209800" h="676910">
                <a:moveTo>
                  <a:pt x="25400" y="200659"/>
                </a:moveTo>
                <a:lnTo>
                  <a:pt x="25400" y="180340"/>
                </a:lnTo>
                <a:lnTo>
                  <a:pt x="12700" y="180340"/>
                </a:lnTo>
                <a:lnTo>
                  <a:pt x="0" y="200659"/>
                </a:lnTo>
                <a:lnTo>
                  <a:pt x="25400" y="200659"/>
                </a:lnTo>
                <a:close/>
              </a:path>
              <a:path w="2209800" h="676910">
                <a:moveTo>
                  <a:pt x="25400" y="219709"/>
                </a:moveTo>
                <a:lnTo>
                  <a:pt x="25400" y="200659"/>
                </a:lnTo>
                <a:lnTo>
                  <a:pt x="0" y="200659"/>
                </a:lnTo>
                <a:lnTo>
                  <a:pt x="0" y="219709"/>
                </a:lnTo>
                <a:lnTo>
                  <a:pt x="25400" y="219709"/>
                </a:lnTo>
                <a:close/>
              </a:path>
              <a:path w="2209800" h="676910">
                <a:moveTo>
                  <a:pt x="25400" y="238759"/>
                </a:moveTo>
                <a:lnTo>
                  <a:pt x="25400" y="219709"/>
                </a:lnTo>
                <a:lnTo>
                  <a:pt x="0" y="219709"/>
                </a:lnTo>
                <a:lnTo>
                  <a:pt x="0" y="238759"/>
                </a:lnTo>
                <a:lnTo>
                  <a:pt x="25400" y="238759"/>
                </a:lnTo>
                <a:close/>
              </a:path>
              <a:path w="2209800" h="676910">
                <a:moveTo>
                  <a:pt x="25400" y="238759"/>
                </a:moveTo>
                <a:lnTo>
                  <a:pt x="0" y="238759"/>
                </a:lnTo>
                <a:lnTo>
                  <a:pt x="0" y="266699"/>
                </a:lnTo>
                <a:lnTo>
                  <a:pt x="12700" y="266699"/>
                </a:lnTo>
                <a:lnTo>
                  <a:pt x="25400" y="238759"/>
                </a:lnTo>
                <a:close/>
              </a:path>
              <a:path w="2209800" h="676910">
                <a:moveTo>
                  <a:pt x="12700" y="410209"/>
                </a:moveTo>
                <a:lnTo>
                  <a:pt x="12700" y="266699"/>
                </a:lnTo>
                <a:lnTo>
                  <a:pt x="0" y="266699"/>
                </a:lnTo>
                <a:lnTo>
                  <a:pt x="0" y="410209"/>
                </a:lnTo>
                <a:lnTo>
                  <a:pt x="12700" y="410209"/>
                </a:lnTo>
                <a:close/>
              </a:path>
              <a:path w="2209800" h="676910">
                <a:moveTo>
                  <a:pt x="25400" y="438149"/>
                </a:moveTo>
                <a:lnTo>
                  <a:pt x="12700" y="410209"/>
                </a:lnTo>
                <a:lnTo>
                  <a:pt x="0" y="410209"/>
                </a:lnTo>
                <a:lnTo>
                  <a:pt x="0" y="438149"/>
                </a:lnTo>
                <a:lnTo>
                  <a:pt x="25400" y="438149"/>
                </a:lnTo>
                <a:close/>
              </a:path>
              <a:path w="2209800" h="676910">
                <a:moveTo>
                  <a:pt x="25400" y="457199"/>
                </a:moveTo>
                <a:lnTo>
                  <a:pt x="25400" y="438149"/>
                </a:lnTo>
                <a:lnTo>
                  <a:pt x="0" y="438149"/>
                </a:lnTo>
                <a:lnTo>
                  <a:pt x="0" y="457199"/>
                </a:lnTo>
                <a:lnTo>
                  <a:pt x="25400" y="457199"/>
                </a:lnTo>
                <a:close/>
              </a:path>
              <a:path w="2209800" h="676910">
                <a:moveTo>
                  <a:pt x="25400" y="476249"/>
                </a:moveTo>
                <a:lnTo>
                  <a:pt x="25400" y="457199"/>
                </a:lnTo>
                <a:lnTo>
                  <a:pt x="0" y="457199"/>
                </a:lnTo>
                <a:lnTo>
                  <a:pt x="0" y="476249"/>
                </a:lnTo>
                <a:lnTo>
                  <a:pt x="25400" y="476249"/>
                </a:lnTo>
                <a:close/>
              </a:path>
              <a:path w="2209800" h="676910">
                <a:moveTo>
                  <a:pt x="25400" y="495299"/>
                </a:moveTo>
                <a:lnTo>
                  <a:pt x="25400" y="476249"/>
                </a:lnTo>
                <a:lnTo>
                  <a:pt x="0" y="476249"/>
                </a:lnTo>
                <a:lnTo>
                  <a:pt x="12700" y="495299"/>
                </a:lnTo>
                <a:lnTo>
                  <a:pt x="25400" y="495299"/>
                </a:lnTo>
                <a:close/>
              </a:path>
              <a:path w="2209800" h="676910">
                <a:moveTo>
                  <a:pt x="25400" y="180340"/>
                </a:moveTo>
                <a:lnTo>
                  <a:pt x="25400" y="171449"/>
                </a:lnTo>
                <a:lnTo>
                  <a:pt x="12700" y="171449"/>
                </a:lnTo>
                <a:lnTo>
                  <a:pt x="12700" y="180340"/>
                </a:lnTo>
                <a:lnTo>
                  <a:pt x="25400" y="180340"/>
                </a:lnTo>
                <a:close/>
              </a:path>
              <a:path w="2209800" h="676910">
                <a:moveTo>
                  <a:pt x="25400" y="505459"/>
                </a:moveTo>
                <a:lnTo>
                  <a:pt x="25400" y="495299"/>
                </a:lnTo>
                <a:lnTo>
                  <a:pt x="12700" y="495299"/>
                </a:lnTo>
                <a:lnTo>
                  <a:pt x="12700" y="505459"/>
                </a:lnTo>
                <a:lnTo>
                  <a:pt x="25400" y="505459"/>
                </a:lnTo>
                <a:close/>
              </a:path>
              <a:path w="2209800" h="676910">
                <a:moveTo>
                  <a:pt x="2159000" y="133349"/>
                </a:moveTo>
                <a:lnTo>
                  <a:pt x="2159000" y="114299"/>
                </a:lnTo>
                <a:lnTo>
                  <a:pt x="50800" y="114299"/>
                </a:lnTo>
                <a:lnTo>
                  <a:pt x="50800" y="133349"/>
                </a:lnTo>
                <a:lnTo>
                  <a:pt x="2159000" y="133349"/>
                </a:lnTo>
                <a:close/>
              </a:path>
              <a:path w="2209800" h="676910">
                <a:moveTo>
                  <a:pt x="2159000" y="562609"/>
                </a:moveTo>
                <a:lnTo>
                  <a:pt x="2159000" y="543559"/>
                </a:lnTo>
                <a:lnTo>
                  <a:pt x="50800" y="543560"/>
                </a:lnTo>
                <a:lnTo>
                  <a:pt x="50800" y="562610"/>
                </a:lnTo>
                <a:lnTo>
                  <a:pt x="2159000" y="562609"/>
                </a:lnTo>
                <a:close/>
              </a:path>
              <a:path w="2209800" h="676910">
                <a:moveTo>
                  <a:pt x="2146300" y="104139"/>
                </a:moveTo>
                <a:lnTo>
                  <a:pt x="2146300" y="95249"/>
                </a:lnTo>
                <a:lnTo>
                  <a:pt x="63500" y="95249"/>
                </a:lnTo>
                <a:lnTo>
                  <a:pt x="63500" y="104139"/>
                </a:lnTo>
                <a:lnTo>
                  <a:pt x="2146300" y="104139"/>
                </a:lnTo>
                <a:close/>
              </a:path>
              <a:path w="2209800" h="676910">
                <a:moveTo>
                  <a:pt x="2146300" y="581659"/>
                </a:moveTo>
                <a:lnTo>
                  <a:pt x="2146300" y="572769"/>
                </a:lnTo>
                <a:lnTo>
                  <a:pt x="63500" y="572770"/>
                </a:lnTo>
                <a:lnTo>
                  <a:pt x="63500" y="581660"/>
                </a:lnTo>
                <a:lnTo>
                  <a:pt x="2146300" y="581659"/>
                </a:lnTo>
                <a:close/>
              </a:path>
              <a:path w="2209800" h="676910">
                <a:moveTo>
                  <a:pt x="2120900" y="85089"/>
                </a:moveTo>
                <a:lnTo>
                  <a:pt x="2120900" y="76199"/>
                </a:lnTo>
                <a:lnTo>
                  <a:pt x="88900" y="76199"/>
                </a:lnTo>
                <a:lnTo>
                  <a:pt x="88900" y="85089"/>
                </a:lnTo>
                <a:lnTo>
                  <a:pt x="2120900" y="85089"/>
                </a:lnTo>
                <a:close/>
              </a:path>
              <a:path w="2209800" h="676910">
                <a:moveTo>
                  <a:pt x="2120900" y="600709"/>
                </a:moveTo>
                <a:lnTo>
                  <a:pt x="2120900" y="591819"/>
                </a:lnTo>
                <a:lnTo>
                  <a:pt x="88900" y="591820"/>
                </a:lnTo>
                <a:lnTo>
                  <a:pt x="88900" y="600710"/>
                </a:lnTo>
                <a:lnTo>
                  <a:pt x="2120900" y="600709"/>
                </a:lnTo>
                <a:close/>
              </a:path>
              <a:path w="2209800" h="676910">
                <a:moveTo>
                  <a:pt x="2108200" y="76199"/>
                </a:moveTo>
                <a:lnTo>
                  <a:pt x="2108200" y="66039"/>
                </a:lnTo>
                <a:lnTo>
                  <a:pt x="101600" y="66039"/>
                </a:lnTo>
                <a:lnTo>
                  <a:pt x="101600" y="76199"/>
                </a:lnTo>
                <a:lnTo>
                  <a:pt x="2108200" y="76199"/>
                </a:lnTo>
                <a:close/>
              </a:path>
              <a:path w="2209800" h="676910">
                <a:moveTo>
                  <a:pt x="2108200" y="610869"/>
                </a:moveTo>
                <a:lnTo>
                  <a:pt x="2108200" y="600709"/>
                </a:lnTo>
                <a:lnTo>
                  <a:pt x="101600" y="600710"/>
                </a:lnTo>
                <a:lnTo>
                  <a:pt x="101600" y="610870"/>
                </a:lnTo>
                <a:lnTo>
                  <a:pt x="2108200" y="610869"/>
                </a:lnTo>
                <a:close/>
              </a:path>
              <a:path w="2209800" h="676910">
                <a:moveTo>
                  <a:pt x="2006600" y="8889"/>
                </a:moveTo>
                <a:lnTo>
                  <a:pt x="2006600" y="0"/>
                </a:lnTo>
                <a:lnTo>
                  <a:pt x="190500" y="0"/>
                </a:lnTo>
                <a:lnTo>
                  <a:pt x="190500" y="8889"/>
                </a:lnTo>
                <a:lnTo>
                  <a:pt x="2006600" y="8889"/>
                </a:lnTo>
                <a:close/>
              </a:path>
              <a:path w="2209800" h="676910">
                <a:moveTo>
                  <a:pt x="2006600" y="676909"/>
                </a:moveTo>
                <a:lnTo>
                  <a:pt x="2006600" y="668019"/>
                </a:lnTo>
                <a:lnTo>
                  <a:pt x="190500" y="668020"/>
                </a:lnTo>
                <a:lnTo>
                  <a:pt x="190500" y="676910"/>
                </a:lnTo>
                <a:lnTo>
                  <a:pt x="2006600" y="676909"/>
                </a:lnTo>
                <a:close/>
              </a:path>
              <a:path w="2209800" h="676910">
                <a:moveTo>
                  <a:pt x="2184400" y="152399"/>
                </a:moveTo>
                <a:lnTo>
                  <a:pt x="2184400" y="142239"/>
                </a:lnTo>
                <a:lnTo>
                  <a:pt x="2171700" y="142239"/>
                </a:lnTo>
                <a:lnTo>
                  <a:pt x="2184400" y="152399"/>
                </a:lnTo>
                <a:close/>
              </a:path>
              <a:path w="2209800" h="676910">
                <a:moveTo>
                  <a:pt x="2197100" y="524509"/>
                </a:moveTo>
                <a:lnTo>
                  <a:pt x="2197100" y="505459"/>
                </a:lnTo>
                <a:lnTo>
                  <a:pt x="2184400" y="505459"/>
                </a:lnTo>
                <a:lnTo>
                  <a:pt x="2171700" y="524509"/>
                </a:lnTo>
                <a:lnTo>
                  <a:pt x="2197100" y="524509"/>
                </a:lnTo>
                <a:close/>
              </a:path>
              <a:path w="2209800" h="676910">
                <a:moveTo>
                  <a:pt x="2184400" y="534669"/>
                </a:moveTo>
                <a:lnTo>
                  <a:pt x="2184400" y="524509"/>
                </a:lnTo>
                <a:lnTo>
                  <a:pt x="2171700" y="524509"/>
                </a:lnTo>
                <a:lnTo>
                  <a:pt x="2171700" y="534669"/>
                </a:lnTo>
                <a:lnTo>
                  <a:pt x="2184400" y="534669"/>
                </a:lnTo>
                <a:close/>
              </a:path>
              <a:path w="2209800" h="676910">
                <a:moveTo>
                  <a:pt x="2197100" y="171449"/>
                </a:moveTo>
                <a:lnTo>
                  <a:pt x="2197100" y="152399"/>
                </a:lnTo>
                <a:lnTo>
                  <a:pt x="2184400" y="152399"/>
                </a:lnTo>
                <a:lnTo>
                  <a:pt x="2184400" y="171449"/>
                </a:lnTo>
                <a:lnTo>
                  <a:pt x="2197100" y="171449"/>
                </a:lnTo>
                <a:close/>
              </a:path>
              <a:path w="2209800" h="676910">
                <a:moveTo>
                  <a:pt x="2197100" y="180339"/>
                </a:moveTo>
                <a:lnTo>
                  <a:pt x="2197100" y="171449"/>
                </a:lnTo>
                <a:lnTo>
                  <a:pt x="2184400" y="171449"/>
                </a:lnTo>
                <a:lnTo>
                  <a:pt x="2184400" y="180339"/>
                </a:lnTo>
                <a:lnTo>
                  <a:pt x="2197100" y="180339"/>
                </a:lnTo>
                <a:close/>
              </a:path>
              <a:path w="2209800" h="676910">
                <a:moveTo>
                  <a:pt x="2197100" y="200659"/>
                </a:moveTo>
                <a:lnTo>
                  <a:pt x="2197100" y="180339"/>
                </a:lnTo>
                <a:lnTo>
                  <a:pt x="2184400" y="180339"/>
                </a:lnTo>
                <a:lnTo>
                  <a:pt x="2184400" y="200659"/>
                </a:lnTo>
                <a:lnTo>
                  <a:pt x="2197100" y="200659"/>
                </a:lnTo>
                <a:close/>
              </a:path>
              <a:path w="2209800" h="676910">
                <a:moveTo>
                  <a:pt x="2209800" y="219709"/>
                </a:moveTo>
                <a:lnTo>
                  <a:pt x="2197100" y="200659"/>
                </a:lnTo>
                <a:lnTo>
                  <a:pt x="2184400" y="200659"/>
                </a:lnTo>
                <a:lnTo>
                  <a:pt x="2184400" y="219709"/>
                </a:lnTo>
                <a:lnTo>
                  <a:pt x="2209800" y="219709"/>
                </a:lnTo>
                <a:close/>
              </a:path>
              <a:path w="2209800" h="676910">
                <a:moveTo>
                  <a:pt x="2209800" y="238759"/>
                </a:moveTo>
                <a:lnTo>
                  <a:pt x="2209800" y="219709"/>
                </a:lnTo>
                <a:lnTo>
                  <a:pt x="2184400" y="219709"/>
                </a:lnTo>
                <a:lnTo>
                  <a:pt x="2184400" y="238759"/>
                </a:lnTo>
                <a:lnTo>
                  <a:pt x="2209800" y="238759"/>
                </a:lnTo>
                <a:close/>
              </a:path>
              <a:path w="2209800" h="676910">
                <a:moveTo>
                  <a:pt x="2209800" y="266699"/>
                </a:moveTo>
                <a:lnTo>
                  <a:pt x="2209800" y="238759"/>
                </a:lnTo>
                <a:lnTo>
                  <a:pt x="2184400" y="238759"/>
                </a:lnTo>
                <a:lnTo>
                  <a:pt x="2184400" y="266699"/>
                </a:lnTo>
                <a:lnTo>
                  <a:pt x="2209800" y="266699"/>
                </a:lnTo>
                <a:close/>
              </a:path>
              <a:path w="2209800" h="676910">
                <a:moveTo>
                  <a:pt x="2209800" y="410209"/>
                </a:moveTo>
                <a:lnTo>
                  <a:pt x="2209800" y="266699"/>
                </a:lnTo>
                <a:lnTo>
                  <a:pt x="2184400" y="266699"/>
                </a:lnTo>
                <a:lnTo>
                  <a:pt x="2197100" y="333248"/>
                </a:lnTo>
                <a:lnTo>
                  <a:pt x="2197100" y="410209"/>
                </a:lnTo>
                <a:lnTo>
                  <a:pt x="2209800" y="410209"/>
                </a:lnTo>
                <a:close/>
              </a:path>
              <a:path w="2209800" h="676910">
                <a:moveTo>
                  <a:pt x="2197100" y="410209"/>
                </a:moveTo>
                <a:lnTo>
                  <a:pt x="2197100" y="333248"/>
                </a:lnTo>
                <a:lnTo>
                  <a:pt x="2184400" y="410209"/>
                </a:lnTo>
                <a:lnTo>
                  <a:pt x="2197100" y="410209"/>
                </a:lnTo>
                <a:close/>
              </a:path>
              <a:path w="2209800" h="676910">
                <a:moveTo>
                  <a:pt x="2209800" y="438149"/>
                </a:moveTo>
                <a:lnTo>
                  <a:pt x="2209800" y="410209"/>
                </a:lnTo>
                <a:lnTo>
                  <a:pt x="2184400" y="410209"/>
                </a:lnTo>
                <a:lnTo>
                  <a:pt x="2184400" y="438149"/>
                </a:lnTo>
                <a:lnTo>
                  <a:pt x="2209800" y="438149"/>
                </a:lnTo>
                <a:close/>
              </a:path>
              <a:path w="2209800" h="676910">
                <a:moveTo>
                  <a:pt x="2209800" y="447548"/>
                </a:moveTo>
                <a:lnTo>
                  <a:pt x="2209800" y="438149"/>
                </a:lnTo>
                <a:lnTo>
                  <a:pt x="2184400" y="438149"/>
                </a:lnTo>
                <a:lnTo>
                  <a:pt x="2184400" y="457199"/>
                </a:lnTo>
                <a:lnTo>
                  <a:pt x="2197100" y="457199"/>
                </a:lnTo>
                <a:lnTo>
                  <a:pt x="2209800" y="447548"/>
                </a:lnTo>
                <a:close/>
              </a:path>
              <a:path w="2209800" h="676910">
                <a:moveTo>
                  <a:pt x="2197100" y="476249"/>
                </a:moveTo>
                <a:lnTo>
                  <a:pt x="2197100" y="457199"/>
                </a:lnTo>
                <a:lnTo>
                  <a:pt x="2184400" y="457199"/>
                </a:lnTo>
                <a:lnTo>
                  <a:pt x="2184400" y="476249"/>
                </a:lnTo>
                <a:lnTo>
                  <a:pt x="2197100" y="476249"/>
                </a:lnTo>
                <a:close/>
              </a:path>
              <a:path w="2209800" h="676910">
                <a:moveTo>
                  <a:pt x="2197100" y="495299"/>
                </a:moveTo>
                <a:lnTo>
                  <a:pt x="2197100" y="476249"/>
                </a:lnTo>
                <a:lnTo>
                  <a:pt x="2184400" y="476249"/>
                </a:lnTo>
                <a:lnTo>
                  <a:pt x="2184400" y="495299"/>
                </a:lnTo>
                <a:lnTo>
                  <a:pt x="2197100" y="495299"/>
                </a:lnTo>
                <a:close/>
              </a:path>
              <a:path w="2209800" h="676910">
                <a:moveTo>
                  <a:pt x="2197100" y="505459"/>
                </a:moveTo>
                <a:lnTo>
                  <a:pt x="2197100" y="495299"/>
                </a:lnTo>
                <a:lnTo>
                  <a:pt x="2184400" y="495299"/>
                </a:lnTo>
                <a:lnTo>
                  <a:pt x="2184400" y="505459"/>
                </a:lnTo>
                <a:lnTo>
                  <a:pt x="2197100" y="505459"/>
                </a:lnTo>
                <a:close/>
              </a:path>
            </a:pathLst>
          </a:custGeom>
          <a:solidFill>
            <a:srgbClr val="EE54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84" name="object 60"/>
          <p:cNvSpPr>
            <a:spLocks/>
          </p:cNvSpPr>
          <p:nvPr/>
        </p:nvSpPr>
        <p:spPr bwMode="auto">
          <a:xfrm>
            <a:off x="5262563" y="4303714"/>
            <a:ext cx="1676400" cy="300037"/>
          </a:xfrm>
          <a:custGeom>
            <a:avLst/>
            <a:gdLst>
              <a:gd name="T0" fmla="*/ 9689 w 2197100"/>
              <a:gd name="T1" fmla="*/ 29130 h 392429"/>
              <a:gd name="T2" fmla="*/ 19380 w 2197100"/>
              <a:gd name="T3" fmla="*/ 59231 h 392429"/>
              <a:gd name="T4" fmla="*/ 0 w 2197100"/>
              <a:gd name="T5" fmla="*/ 59231 h 392429"/>
              <a:gd name="T6" fmla="*/ 19380 w 2197100"/>
              <a:gd name="T7" fmla="*/ 59231 h 392429"/>
              <a:gd name="T8" fmla="*/ 19380 w 2197100"/>
              <a:gd name="T9" fmla="*/ 73796 h 392429"/>
              <a:gd name="T10" fmla="*/ 0 w 2197100"/>
              <a:gd name="T11" fmla="*/ 95157 h 392429"/>
              <a:gd name="T12" fmla="*/ 19380 w 2197100"/>
              <a:gd name="T13" fmla="*/ 204880 h 392429"/>
              <a:gd name="T14" fmla="*/ 0 w 2197100"/>
              <a:gd name="T15" fmla="*/ 95157 h 392429"/>
              <a:gd name="T16" fmla="*/ 19380 w 2197100"/>
              <a:gd name="T17" fmla="*/ 226241 h 392429"/>
              <a:gd name="T18" fmla="*/ 0 w 2197100"/>
              <a:gd name="T19" fmla="*/ 226241 h 392429"/>
              <a:gd name="T20" fmla="*/ 19380 w 2197100"/>
              <a:gd name="T21" fmla="*/ 226241 h 392429"/>
              <a:gd name="T22" fmla="*/ 19380 w 2197100"/>
              <a:gd name="T23" fmla="*/ 240806 h 392429"/>
              <a:gd name="T24" fmla="*/ 0 w 2197100"/>
              <a:gd name="T25" fmla="*/ 240806 h 392429"/>
              <a:gd name="T26" fmla="*/ 19380 w 2197100"/>
              <a:gd name="T27" fmla="*/ 269936 h 392429"/>
              <a:gd name="T28" fmla="*/ 9689 w 2197100"/>
              <a:gd name="T29" fmla="*/ 269936 h 392429"/>
              <a:gd name="T30" fmla="*/ 19380 w 2197100"/>
              <a:gd name="T31" fmla="*/ 7767 h 392429"/>
              <a:gd name="T32" fmla="*/ 19380 w 2197100"/>
              <a:gd name="T33" fmla="*/ 22332 h 392429"/>
              <a:gd name="T34" fmla="*/ 9689 w 2197100"/>
              <a:gd name="T35" fmla="*/ 22332 h 392429"/>
              <a:gd name="T36" fmla="*/ 19380 w 2197100"/>
              <a:gd name="T37" fmla="*/ 277705 h 392429"/>
              <a:gd name="T38" fmla="*/ 9689 w 2197100"/>
              <a:gd name="T39" fmla="*/ 277705 h 392429"/>
              <a:gd name="T40" fmla="*/ 19380 w 2197100"/>
              <a:gd name="T41" fmla="*/ 277705 h 392429"/>
              <a:gd name="T42" fmla="*/ 19380 w 2197100"/>
              <a:gd name="T43" fmla="*/ 292270 h 392429"/>
              <a:gd name="T44" fmla="*/ 1647329 w 2197100"/>
              <a:gd name="T45" fmla="*/ 0 h 392429"/>
              <a:gd name="T46" fmla="*/ 1666709 w 2197100"/>
              <a:gd name="T47" fmla="*/ 22332 h 392429"/>
              <a:gd name="T48" fmla="*/ 1647329 w 2197100"/>
              <a:gd name="T49" fmla="*/ 22332 h 392429"/>
              <a:gd name="T50" fmla="*/ 1666709 w 2197100"/>
              <a:gd name="T51" fmla="*/ 22332 h 392429"/>
              <a:gd name="T52" fmla="*/ 1666709 w 2197100"/>
              <a:gd name="T53" fmla="*/ 29130 h 392429"/>
              <a:gd name="T54" fmla="*/ 1647329 w 2197100"/>
              <a:gd name="T55" fmla="*/ 29130 h 392429"/>
              <a:gd name="T56" fmla="*/ 1666709 w 2197100"/>
              <a:gd name="T57" fmla="*/ 59230 h 392429"/>
              <a:gd name="T58" fmla="*/ 1657019 w 2197100"/>
              <a:gd name="T59" fmla="*/ 59230 h 392429"/>
              <a:gd name="T60" fmla="*/ 1666709 w 2197100"/>
              <a:gd name="T61" fmla="*/ 226241 h 392429"/>
              <a:gd name="T62" fmla="*/ 1666709 w 2197100"/>
              <a:gd name="T63" fmla="*/ 240806 h 392429"/>
              <a:gd name="T64" fmla="*/ 1647329 w 2197100"/>
              <a:gd name="T65" fmla="*/ 240806 h 392429"/>
              <a:gd name="T66" fmla="*/ 1666709 w 2197100"/>
              <a:gd name="T67" fmla="*/ 269936 h 392429"/>
              <a:gd name="T68" fmla="*/ 1647329 w 2197100"/>
              <a:gd name="T69" fmla="*/ 269936 h 392429"/>
              <a:gd name="T70" fmla="*/ 1666709 w 2197100"/>
              <a:gd name="T71" fmla="*/ 269936 h 392429"/>
              <a:gd name="T72" fmla="*/ 1666709 w 2197100"/>
              <a:gd name="T73" fmla="*/ 277704 h 392429"/>
              <a:gd name="T74" fmla="*/ 1647329 w 2197100"/>
              <a:gd name="T75" fmla="*/ 292269 h 392429"/>
              <a:gd name="T76" fmla="*/ 1657019 w 2197100"/>
              <a:gd name="T77" fmla="*/ 300038 h 392429"/>
              <a:gd name="T78" fmla="*/ 1647329 w 2197100"/>
              <a:gd name="T79" fmla="*/ 300038 h 392429"/>
              <a:gd name="T80" fmla="*/ 1666709 w 2197100"/>
              <a:gd name="T81" fmla="*/ 59230 h 392429"/>
              <a:gd name="T82" fmla="*/ 1666709 w 2197100"/>
              <a:gd name="T83" fmla="*/ 73795 h 392429"/>
              <a:gd name="T84" fmla="*/ 1657019 w 2197100"/>
              <a:gd name="T85" fmla="*/ 73795 h 392429"/>
              <a:gd name="T86" fmla="*/ 1676399 w 2197100"/>
              <a:gd name="T87" fmla="*/ 146038 h 392429"/>
              <a:gd name="T88" fmla="*/ 1657019 w 2197100"/>
              <a:gd name="T89" fmla="*/ 204879 h 392429"/>
              <a:gd name="T90" fmla="*/ 1666709 w 2197100"/>
              <a:gd name="T91" fmla="*/ 226241 h 392429"/>
              <a:gd name="T92" fmla="*/ 1657019 w 2197100"/>
              <a:gd name="T93" fmla="*/ 226241 h 39242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197100" h="392429">
                <a:moveTo>
                  <a:pt x="25399" y="58420"/>
                </a:moveTo>
                <a:lnTo>
                  <a:pt x="25399" y="38100"/>
                </a:lnTo>
                <a:lnTo>
                  <a:pt x="12699" y="38100"/>
                </a:lnTo>
                <a:lnTo>
                  <a:pt x="0" y="58420"/>
                </a:lnTo>
                <a:lnTo>
                  <a:pt x="25399" y="58420"/>
                </a:lnTo>
                <a:close/>
              </a:path>
              <a:path w="2197100" h="392429">
                <a:moveTo>
                  <a:pt x="25399" y="77470"/>
                </a:moveTo>
                <a:lnTo>
                  <a:pt x="25399" y="58420"/>
                </a:lnTo>
                <a:lnTo>
                  <a:pt x="0" y="58420"/>
                </a:lnTo>
                <a:lnTo>
                  <a:pt x="0" y="77470"/>
                </a:lnTo>
                <a:lnTo>
                  <a:pt x="25399" y="77470"/>
                </a:lnTo>
                <a:close/>
              </a:path>
              <a:path w="2197100" h="392429">
                <a:moveTo>
                  <a:pt x="25399" y="96520"/>
                </a:moveTo>
                <a:lnTo>
                  <a:pt x="25399" y="77470"/>
                </a:lnTo>
                <a:lnTo>
                  <a:pt x="0" y="77470"/>
                </a:lnTo>
                <a:lnTo>
                  <a:pt x="0" y="96520"/>
                </a:lnTo>
                <a:lnTo>
                  <a:pt x="25399" y="96520"/>
                </a:lnTo>
                <a:close/>
              </a:path>
              <a:path w="2197100" h="392429">
                <a:moveTo>
                  <a:pt x="25399" y="96520"/>
                </a:moveTo>
                <a:lnTo>
                  <a:pt x="0" y="96520"/>
                </a:lnTo>
                <a:lnTo>
                  <a:pt x="0" y="124459"/>
                </a:lnTo>
                <a:lnTo>
                  <a:pt x="12699" y="124459"/>
                </a:lnTo>
                <a:lnTo>
                  <a:pt x="25399" y="96520"/>
                </a:lnTo>
                <a:close/>
              </a:path>
              <a:path w="2197100" h="392429">
                <a:moveTo>
                  <a:pt x="25399" y="267970"/>
                </a:moveTo>
                <a:lnTo>
                  <a:pt x="12699" y="191008"/>
                </a:lnTo>
                <a:lnTo>
                  <a:pt x="12699" y="124459"/>
                </a:lnTo>
                <a:lnTo>
                  <a:pt x="0" y="124459"/>
                </a:lnTo>
                <a:lnTo>
                  <a:pt x="0" y="267970"/>
                </a:lnTo>
                <a:lnTo>
                  <a:pt x="25399" y="267970"/>
                </a:lnTo>
                <a:close/>
              </a:path>
              <a:path w="2197100" h="392429">
                <a:moveTo>
                  <a:pt x="25399" y="295909"/>
                </a:moveTo>
                <a:lnTo>
                  <a:pt x="25399" y="267970"/>
                </a:lnTo>
                <a:lnTo>
                  <a:pt x="0" y="267970"/>
                </a:lnTo>
                <a:lnTo>
                  <a:pt x="0" y="295909"/>
                </a:lnTo>
                <a:lnTo>
                  <a:pt x="25399" y="295909"/>
                </a:lnTo>
                <a:close/>
              </a:path>
              <a:path w="2197100" h="392429">
                <a:moveTo>
                  <a:pt x="25399" y="314959"/>
                </a:moveTo>
                <a:lnTo>
                  <a:pt x="25399" y="295909"/>
                </a:lnTo>
                <a:lnTo>
                  <a:pt x="0" y="295909"/>
                </a:lnTo>
                <a:lnTo>
                  <a:pt x="0" y="314959"/>
                </a:lnTo>
                <a:lnTo>
                  <a:pt x="25399" y="314959"/>
                </a:lnTo>
                <a:close/>
              </a:path>
              <a:path w="2197100" h="392429">
                <a:moveTo>
                  <a:pt x="25399" y="334009"/>
                </a:moveTo>
                <a:lnTo>
                  <a:pt x="25399" y="314959"/>
                </a:lnTo>
                <a:lnTo>
                  <a:pt x="0" y="314959"/>
                </a:lnTo>
                <a:lnTo>
                  <a:pt x="0" y="334009"/>
                </a:lnTo>
                <a:lnTo>
                  <a:pt x="25399" y="334009"/>
                </a:lnTo>
                <a:close/>
              </a:path>
              <a:path w="2197100" h="392429">
                <a:moveTo>
                  <a:pt x="25399" y="353059"/>
                </a:moveTo>
                <a:lnTo>
                  <a:pt x="25399" y="334009"/>
                </a:lnTo>
                <a:lnTo>
                  <a:pt x="0" y="334009"/>
                </a:lnTo>
                <a:lnTo>
                  <a:pt x="12699" y="353059"/>
                </a:lnTo>
                <a:lnTo>
                  <a:pt x="25399" y="353059"/>
                </a:lnTo>
                <a:close/>
              </a:path>
              <a:path w="2197100" h="392429">
                <a:moveTo>
                  <a:pt x="25399" y="29209"/>
                </a:moveTo>
                <a:lnTo>
                  <a:pt x="25399" y="10159"/>
                </a:lnTo>
                <a:lnTo>
                  <a:pt x="12699" y="10159"/>
                </a:lnTo>
                <a:lnTo>
                  <a:pt x="12699" y="29209"/>
                </a:lnTo>
                <a:lnTo>
                  <a:pt x="25399" y="29209"/>
                </a:lnTo>
                <a:close/>
              </a:path>
              <a:path w="2197100" h="392429">
                <a:moveTo>
                  <a:pt x="25399" y="38100"/>
                </a:moveTo>
                <a:lnTo>
                  <a:pt x="25399" y="29209"/>
                </a:lnTo>
                <a:lnTo>
                  <a:pt x="12699" y="29209"/>
                </a:lnTo>
                <a:lnTo>
                  <a:pt x="12699" y="38100"/>
                </a:lnTo>
                <a:lnTo>
                  <a:pt x="25399" y="38100"/>
                </a:lnTo>
                <a:close/>
              </a:path>
              <a:path w="2197100" h="392429">
                <a:moveTo>
                  <a:pt x="25399" y="363220"/>
                </a:moveTo>
                <a:lnTo>
                  <a:pt x="25399" y="353059"/>
                </a:lnTo>
                <a:lnTo>
                  <a:pt x="12699" y="353059"/>
                </a:lnTo>
                <a:lnTo>
                  <a:pt x="12699" y="363220"/>
                </a:lnTo>
                <a:lnTo>
                  <a:pt x="25399" y="363220"/>
                </a:lnTo>
                <a:close/>
              </a:path>
              <a:path w="2197100" h="392429">
                <a:moveTo>
                  <a:pt x="25399" y="382270"/>
                </a:moveTo>
                <a:lnTo>
                  <a:pt x="25399" y="363220"/>
                </a:lnTo>
                <a:lnTo>
                  <a:pt x="12699" y="363220"/>
                </a:lnTo>
                <a:lnTo>
                  <a:pt x="12699" y="382270"/>
                </a:lnTo>
                <a:lnTo>
                  <a:pt x="25399" y="382270"/>
                </a:lnTo>
                <a:close/>
              </a:path>
              <a:path w="2197100" h="392429">
                <a:moveTo>
                  <a:pt x="2171699" y="10159"/>
                </a:moveTo>
                <a:lnTo>
                  <a:pt x="2171699" y="0"/>
                </a:lnTo>
                <a:lnTo>
                  <a:pt x="2158999" y="0"/>
                </a:lnTo>
                <a:lnTo>
                  <a:pt x="2158999" y="10159"/>
                </a:lnTo>
                <a:lnTo>
                  <a:pt x="2171699" y="10159"/>
                </a:lnTo>
                <a:close/>
              </a:path>
              <a:path w="2197100" h="392429">
                <a:moveTo>
                  <a:pt x="2184399" y="29209"/>
                </a:moveTo>
                <a:lnTo>
                  <a:pt x="2184399" y="10159"/>
                </a:lnTo>
                <a:lnTo>
                  <a:pt x="2158999" y="10159"/>
                </a:lnTo>
                <a:lnTo>
                  <a:pt x="2158999" y="29209"/>
                </a:lnTo>
                <a:lnTo>
                  <a:pt x="2184399" y="29209"/>
                </a:lnTo>
                <a:close/>
              </a:path>
              <a:path w="2197100" h="392429">
                <a:moveTo>
                  <a:pt x="2184399" y="38100"/>
                </a:moveTo>
                <a:lnTo>
                  <a:pt x="2184399" y="29209"/>
                </a:lnTo>
                <a:lnTo>
                  <a:pt x="2158999" y="29209"/>
                </a:lnTo>
                <a:lnTo>
                  <a:pt x="2158999" y="38099"/>
                </a:lnTo>
                <a:lnTo>
                  <a:pt x="2184399" y="38100"/>
                </a:lnTo>
                <a:close/>
              </a:path>
              <a:path w="2197100" h="392429">
                <a:moveTo>
                  <a:pt x="2184399" y="58419"/>
                </a:moveTo>
                <a:lnTo>
                  <a:pt x="2184399" y="38100"/>
                </a:lnTo>
                <a:lnTo>
                  <a:pt x="2158999" y="38100"/>
                </a:lnTo>
                <a:lnTo>
                  <a:pt x="2158999" y="58419"/>
                </a:lnTo>
                <a:lnTo>
                  <a:pt x="2184399" y="58419"/>
                </a:lnTo>
                <a:close/>
              </a:path>
              <a:path w="2197100" h="392429">
                <a:moveTo>
                  <a:pt x="2184399" y="77469"/>
                </a:moveTo>
                <a:lnTo>
                  <a:pt x="2184399" y="58419"/>
                </a:lnTo>
                <a:lnTo>
                  <a:pt x="2158999" y="58419"/>
                </a:lnTo>
                <a:lnTo>
                  <a:pt x="2171699" y="77469"/>
                </a:lnTo>
                <a:lnTo>
                  <a:pt x="2184399" y="77469"/>
                </a:lnTo>
                <a:close/>
              </a:path>
              <a:path w="2197100" h="392429">
                <a:moveTo>
                  <a:pt x="2184399" y="314959"/>
                </a:moveTo>
                <a:lnTo>
                  <a:pt x="2184399" y="295909"/>
                </a:lnTo>
                <a:lnTo>
                  <a:pt x="2171699" y="295909"/>
                </a:lnTo>
                <a:lnTo>
                  <a:pt x="2158999" y="314959"/>
                </a:lnTo>
                <a:lnTo>
                  <a:pt x="2184399" y="314959"/>
                </a:lnTo>
                <a:close/>
              </a:path>
              <a:path w="2197100" h="392429">
                <a:moveTo>
                  <a:pt x="2184399" y="334009"/>
                </a:moveTo>
                <a:lnTo>
                  <a:pt x="2184399" y="314959"/>
                </a:lnTo>
                <a:lnTo>
                  <a:pt x="2158999" y="314959"/>
                </a:lnTo>
                <a:lnTo>
                  <a:pt x="2158999" y="334009"/>
                </a:lnTo>
                <a:lnTo>
                  <a:pt x="2184399" y="334009"/>
                </a:lnTo>
                <a:close/>
              </a:path>
              <a:path w="2197100" h="392429">
                <a:moveTo>
                  <a:pt x="2184399" y="353059"/>
                </a:moveTo>
                <a:lnTo>
                  <a:pt x="2184399" y="334009"/>
                </a:lnTo>
                <a:lnTo>
                  <a:pt x="2158999" y="334009"/>
                </a:lnTo>
                <a:lnTo>
                  <a:pt x="2158999" y="353059"/>
                </a:lnTo>
                <a:lnTo>
                  <a:pt x="2184399" y="353059"/>
                </a:lnTo>
                <a:close/>
              </a:path>
              <a:path w="2197100" h="392429">
                <a:moveTo>
                  <a:pt x="2184399" y="363219"/>
                </a:moveTo>
                <a:lnTo>
                  <a:pt x="2184399" y="353059"/>
                </a:lnTo>
                <a:lnTo>
                  <a:pt x="2158999" y="353059"/>
                </a:lnTo>
                <a:lnTo>
                  <a:pt x="2158999" y="363219"/>
                </a:lnTo>
                <a:lnTo>
                  <a:pt x="2184399" y="363219"/>
                </a:lnTo>
                <a:close/>
              </a:path>
              <a:path w="2197100" h="392429">
                <a:moveTo>
                  <a:pt x="2184399" y="363219"/>
                </a:moveTo>
                <a:lnTo>
                  <a:pt x="2158999" y="363219"/>
                </a:lnTo>
                <a:lnTo>
                  <a:pt x="2158999" y="382269"/>
                </a:lnTo>
                <a:lnTo>
                  <a:pt x="2171699" y="382269"/>
                </a:lnTo>
                <a:lnTo>
                  <a:pt x="2184399" y="363219"/>
                </a:lnTo>
                <a:close/>
              </a:path>
              <a:path w="2197100" h="392429">
                <a:moveTo>
                  <a:pt x="2171699" y="392430"/>
                </a:moveTo>
                <a:lnTo>
                  <a:pt x="2171699" y="382269"/>
                </a:lnTo>
                <a:lnTo>
                  <a:pt x="2158999" y="382269"/>
                </a:lnTo>
                <a:lnTo>
                  <a:pt x="2158999" y="392430"/>
                </a:lnTo>
                <a:lnTo>
                  <a:pt x="2171699" y="392430"/>
                </a:lnTo>
                <a:close/>
              </a:path>
              <a:path w="2197100" h="392429">
                <a:moveTo>
                  <a:pt x="2184399" y="96519"/>
                </a:moveTo>
                <a:lnTo>
                  <a:pt x="2184399" y="77469"/>
                </a:lnTo>
                <a:lnTo>
                  <a:pt x="2171699" y="77469"/>
                </a:lnTo>
                <a:lnTo>
                  <a:pt x="2171699" y="96519"/>
                </a:lnTo>
                <a:lnTo>
                  <a:pt x="2184399" y="96519"/>
                </a:lnTo>
                <a:close/>
              </a:path>
              <a:path w="2197100" h="392429">
                <a:moveTo>
                  <a:pt x="2184399" y="124459"/>
                </a:moveTo>
                <a:lnTo>
                  <a:pt x="2184399" y="96519"/>
                </a:lnTo>
                <a:lnTo>
                  <a:pt x="2171699" y="96519"/>
                </a:lnTo>
                <a:lnTo>
                  <a:pt x="2171699" y="124459"/>
                </a:lnTo>
                <a:lnTo>
                  <a:pt x="2184399" y="124459"/>
                </a:lnTo>
                <a:close/>
              </a:path>
              <a:path w="2197100" h="392429">
                <a:moveTo>
                  <a:pt x="2197099" y="191008"/>
                </a:moveTo>
                <a:lnTo>
                  <a:pt x="2184399" y="124459"/>
                </a:lnTo>
                <a:lnTo>
                  <a:pt x="2171699" y="124459"/>
                </a:lnTo>
                <a:lnTo>
                  <a:pt x="2171699" y="267969"/>
                </a:lnTo>
                <a:lnTo>
                  <a:pt x="2184399" y="267969"/>
                </a:lnTo>
                <a:lnTo>
                  <a:pt x="2197099" y="191008"/>
                </a:lnTo>
                <a:close/>
              </a:path>
              <a:path w="2197100" h="392429">
                <a:moveTo>
                  <a:pt x="2184399" y="295909"/>
                </a:moveTo>
                <a:lnTo>
                  <a:pt x="2184399" y="267969"/>
                </a:lnTo>
                <a:lnTo>
                  <a:pt x="2171699" y="267969"/>
                </a:lnTo>
                <a:lnTo>
                  <a:pt x="2171699" y="295909"/>
                </a:lnTo>
                <a:lnTo>
                  <a:pt x="2184399" y="295909"/>
                </a:lnTo>
                <a:close/>
              </a:path>
            </a:pathLst>
          </a:custGeom>
          <a:solidFill>
            <a:srgbClr val="EE55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85" name="object 61"/>
          <p:cNvSpPr>
            <a:spLocks/>
          </p:cNvSpPr>
          <p:nvPr/>
        </p:nvSpPr>
        <p:spPr bwMode="auto">
          <a:xfrm>
            <a:off x="5268914" y="4056063"/>
            <a:ext cx="1658937" cy="793750"/>
          </a:xfrm>
          <a:custGeom>
            <a:avLst/>
            <a:gdLst>
              <a:gd name="T0" fmla="*/ 0 w 2171700"/>
              <a:gd name="T1" fmla="*/ 291720 h 1040129"/>
              <a:gd name="T2" fmla="*/ 0 w 2171700"/>
              <a:gd name="T3" fmla="*/ 291720 h 1040129"/>
              <a:gd name="T4" fmla="*/ 19403 w 2171700"/>
              <a:gd name="T5" fmla="*/ 306258 h 1040129"/>
              <a:gd name="T6" fmla="*/ 19403 w 2171700"/>
              <a:gd name="T7" fmla="*/ 320795 h 1040129"/>
              <a:gd name="T8" fmla="*/ 19403 w 2171700"/>
              <a:gd name="T9" fmla="*/ 320795 h 1040129"/>
              <a:gd name="T10" fmla="*/ 0 w 2171700"/>
              <a:gd name="T11" fmla="*/ 451634 h 1040129"/>
              <a:gd name="T12" fmla="*/ 0 w 2171700"/>
              <a:gd name="T13" fmla="*/ 451634 h 1040129"/>
              <a:gd name="T14" fmla="*/ 19403 w 2171700"/>
              <a:gd name="T15" fmla="*/ 472955 h 1040129"/>
              <a:gd name="T16" fmla="*/ 19403 w 2171700"/>
              <a:gd name="T17" fmla="*/ 502030 h 1040129"/>
              <a:gd name="T18" fmla="*/ 19403 w 2171700"/>
              <a:gd name="T19" fmla="*/ 502030 h 1040129"/>
              <a:gd name="T20" fmla="*/ 9701 w 2171700"/>
              <a:gd name="T21" fmla="*/ 516568 h 1040129"/>
              <a:gd name="T22" fmla="*/ 9701 w 2171700"/>
              <a:gd name="T23" fmla="*/ 247139 h 1040129"/>
              <a:gd name="T24" fmla="*/ 19403 w 2171700"/>
              <a:gd name="T25" fmla="*/ 254891 h 1040129"/>
              <a:gd name="T26" fmla="*/ 19403 w 2171700"/>
              <a:gd name="T27" fmla="*/ 276214 h 1040129"/>
              <a:gd name="T28" fmla="*/ 19403 w 2171700"/>
              <a:gd name="T29" fmla="*/ 276214 h 1040129"/>
              <a:gd name="T30" fmla="*/ 9701 w 2171700"/>
              <a:gd name="T31" fmla="*/ 524321 h 1040129"/>
              <a:gd name="T32" fmla="*/ 9701 w 2171700"/>
              <a:gd name="T33" fmla="*/ 524321 h 1040129"/>
              <a:gd name="T34" fmla="*/ 19403 w 2171700"/>
              <a:gd name="T35" fmla="*/ 538859 h 1040129"/>
              <a:gd name="T36" fmla="*/ 1620131 w 2171700"/>
              <a:gd name="T37" fmla="*/ 218063 h 1040129"/>
              <a:gd name="T38" fmla="*/ 1620131 w 2171700"/>
              <a:gd name="T39" fmla="*/ 218063 h 1040129"/>
              <a:gd name="T40" fmla="*/ 48507 w 2171700"/>
              <a:gd name="T41" fmla="*/ 203526 h 1040129"/>
              <a:gd name="T42" fmla="*/ 48507 w 2171700"/>
              <a:gd name="T43" fmla="*/ 590225 h 1040129"/>
              <a:gd name="T44" fmla="*/ 1591027 w 2171700"/>
              <a:gd name="T45" fmla="*/ 188988 h 1040129"/>
              <a:gd name="T46" fmla="*/ 1591027 w 2171700"/>
              <a:gd name="T47" fmla="*/ 604762 h 1040129"/>
              <a:gd name="T48" fmla="*/ 1591027 w 2171700"/>
              <a:gd name="T49" fmla="*/ 604762 h 1040129"/>
              <a:gd name="T50" fmla="*/ 77611 w 2171700"/>
              <a:gd name="T51" fmla="*/ 182203 h 1040129"/>
              <a:gd name="T52" fmla="*/ 77611 w 2171700"/>
              <a:gd name="T53" fmla="*/ 611547 h 1040129"/>
              <a:gd name="T54" fmla="*/ 1523118 w 2171700"/>
              <a:gd name="T55" fmla="*/ 138591 h 1040129"/>
              <a:gd name="T56" fmla="*/ 1523118 w 2171700"/>
              <a:gd name="T57" fmla="*/ 655159 h 1040129"/>
              <a:gd name="T58" fmla="*/ 1523118 w 2171700"/>
              <a:gd name="T59" fmla="*/ 655159 h 1040129"/>
              <a:gd name="T60" fmla="*/ 514173 w 2171700"/>
              <a:gd name="T61" fmla="*/ 6783 h 1040129"/>
              <a:gd name="T62" fmla="*/ 514173 w 2171700"/>
              <a:gd name="T63" fmla="*/ 785997 h 1040129"/>
              <a:gd name="T64" fmla="*/ 1639534 w 2171700"/>
              <a:gd name="T65" fmla="*/ 225816 h 1040129"/>
              <a:gd name="T66" fmla="*/ 1649236 w 2171700"/>
              <a:gd name="T67" fmla="*/ 247139 h 1040129"/>
              <a:gd name="T68" fmla="*/ 1649236 w 2171700"/>
              <a:gd name="T69" fmla="*/ 247139 h 1040129"/>
              <a:gd name="T70" fmla="*/ 1629833 w 2171700"/>
              <a:gd name="T71" fmla="*/ 254891 h 1040129"/>
              <a:gd name="T72" fmla="*/ 1629833 w 2171700"/>
              <a:gd name="T73" fmla="*/ 254891 h 1040129"/>
              <a:gd name="T74" fmla="*/ 1649236 w 2171700"/>
              <a:gd name="T75" fmla="*/ 524321 h 1040129"/>
              <a:gd name="T76" fmla="*/ 1649236 w 2171700"/>
              <a:gd name="T77" fmla="*/ 546612 h 1040129"/>
              <a:gd name="T78" fmla="*/ 1649236 w 2171700"/>
              <a:gd name="T79" fmla="*/ 546612 h 1040129"/>
              <a:gd name="T80" fmla="*/ 1629833 w 2171700"/>
              <a:gd name="T81" fmla="*/ 553396 h 1040129"/>
              <a:gd name="T82" fmla="*/ 1629833 w 2171700"/>
              <a:gd name="T83" fmla="*/ 553396 h 1040129"/>
              <a:gd name="T84" fmla="*/ 1649236 w 2171700"/>
              <a:gd name="T85" fmla="*/ 269429 h 1040129"/>
              <a:gd name="T86" fmla="*/ 1649236 w 2171700"/>
              <a:gd name="T87" fmla="*/ 291720 h 1040129"/>
              <a:gd name="T88" fmla="*/ 1649236 w 2171700"/>
              <a:gd name="T89" fmla="*/ 291720 h 1040129"/>
              <a:gd name="T90" fmla="*/ 1639534 w 2171700"/>
              <a:gd name="T91" fmla="*/ 306257 h 1040129"/>
              <a:gd name="T92" fmla="*/ 1639534 w 2171700"/>
              <a:gd name="T93" fmla="*/ 306257 h 1040129"/>
              <a:gd name="T94" fmla="*/ 1658937 w 2171700"/>
              <a:gd name="T95" fmla="*/ 320795 h 1040129"/>
              <a:gd name="T96" fmla="*/ 1658937 w 2171700"/>
              <a:gd name="T97" fmla="*/ 451633 h 1040129"/>
              <a:gd name="T98" fmla="*/ 1649236 w 2171700"/>
              <a:gd name="T99" fmla="*/ 451633 h 1040129"/>
              <a:gd name="T100" fmla="*/ 1639534 w 2171700"/>
              <a:gd name="T101" fmla="*/ 451633 h 1040129"/>
              <a:gd name="T102" fmla="*/ 1639534 w 2171700"/>
              <a:gd name="T103" fmla="*/ 451633 h 1040129"/>
              <a:gd name="T104" fmla="*/ 1658937 w 2171700"/>
              <a:gd name="T105" fmla="*/ 472955 h 1040129"/>
              <a:gd name="T106" fmla="*/ 1658937 w 2171700"/>
              <a:gd name="T107" fmla="*/ 480127 h 1040129"/>
              <a:gd name="T108" fmla="*/ 1639534 w 2171700"/>
              <a:gd name="T109" fmla="*/ 502030 h 1040129"/>
              <a:gd name="T110" fmla="*/ 1639534 w 2171700"/>
              <a:gd name="T111" fmla="*/ 502030 h 1040129"/>
              <a:gd name="T112" fmla="*/ 1649236 w 2171700"/>
              <a:gd name="T113" fmla="*/ 516567 h 104012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171700" h="1040129">
                <a:moveTo>
                  <a:pt x="25400" y="382270"/>
                </a:moveTo>
                <a:lnTo>
                  <a:pt x="25400" y="361950"/>
                </a:lnTo>
                <a:lnTo>
                  <a:pt x="12700" y="361950"/>
                </a:lnTo>
                <a:lnTo>
                  <a:pt x="0" y="382270"/>
                </a:lnTo>
                <a:lnTo>
                  <a:pt x="25400" y="382270"/>
                </a:lnTo>
                <a:close/>
              </a:path>
              <a:path w="2171700" h="1040129">
                <a:moveTo>
                  <a:pt x="25400" y="401320"/>
                </a:moveTo>
                <a:lnTo>
                  <a:pt x="25400" y="382270"/>
                </a:lnTo>
                <a:lnTo>
                  <a:pt x="0" y="382270"/>
                </a:lnTo>
                <a:lnTo>
                  <a:pt x="0" y="401320"/>
                </a:lnTo>
                <a:lnTo>
                  <a:pt x="25400" y="401320"/>
                </a:lnTo>
                <a:close/>
              </a:path>
              <a:path w="2171700" h="1040129">
                <a:moveTo>
                  <a:pt x="25400" y="420370"/>
                </a:moveTo>
                <a:lnTo>
                  <a:pt x="25400" y="401320"/>
                </a:lnTo>
                <a:lnTo>
                  <a:pt x="0" y="401320"/>
                </a:lnTo>
                <a:lnTo>
                  <a:pt x="0" y="420370"/>
                </a:lnTo>
                <a:lnTo>
                  <a:pt x="25400" y="420370"/>
                </a:lnTo>
                <a:close/>
              </a:path>
              <a:path w="2171700" h="1040129">
                <a:moveTo>
                  <a:pt x="25400" y="420370"/>
                </a:moveTo>
                <a:lnTo>
                  <a:pt x="0" y="420370"/>
                </a:lnTo>
                <a:lnTo>
                  <a:pt x="0" y="448309"/>
                </a:lnTo>
                <a:lnTo>
                  <a:pt x="12700" y="448309"/>
                </a:lnTo>
                <a:lnTo>
                  <a:pt x="25400" y="420370"/>
                </a:lnTo>
                <a:close/>
              </a:path>
              <a:path w="2171700" h="1040129">
                <a:moveTo>
                  <a:pt x="12700" y="591820"/>
                </a:moveTo>
                <a:lnTo>
                  <a:pt x="12700" y="448309"/>
                </a:lnTo>
                <a:lnTo>
                  <a:pt x="0" y="448309"/>
                </a:lnTo>
                <a:lnTo>
                  <a:pt x="0" y="591820"/>
                </a:lnTo>
                <a:lnTo>
                  <a:pt x="12700" y="591820"/>
                </a:lnTo>
                <a:close/>
              </a:path>
              <a:path w="2171700" h="1040129">
                <a:moveTo>
                  <a:pt x="25400" y="619760"/>
                </a:moveTo>
                <a:lnTo>
                  <a:pt x="12700" y="591820"/>
                </a:lnTo>
                <a:lnTo>
                  <a:pt x="0" y="591820"/>
                </a:lnTo>
                <a:lnTo>
                  <a:pt x="0" y="619760"/>
                </a:lnTo>
                <a:lnTo>
                  <a:pt x="25400" y="619760"/>
                </a:lnTo>
                <a:close/>
              </a:path>
              <a:path w="2171700" h="1040129">
                <a:moveTo>
                  <a:pt x="25400" y="638810"/>
                </a:moveTo>
                <a:lnTo>
                  <a:pt x="25400" y="619760"/>
                </a:lnTo>
                <a:lnTo>
                  <a:pt x="0" y="619760"/>
                </a:lnTo>
                <a:lnTo>
                  <a:pt x="0" y="638810"/>
                </a:lnTo>
                <a:lnTo>
                  <a:pt x="25400" y="638810"/>
                </a:lnTo>
                <a:close/>
              </a:path>
              <a:path w="2171700" h="1040129">
                <a:moveTo>
                  <a:pt x="25400" y="657860"/>
                </a:moveTo>
                <a:lnTo>
                  <a:pt x="25400" y="638810"/>
                </a:lnTo>
                <a:lnTo>
                  <a:pt x="0" y="638810"/>
                </a:lnTo>
                <a:lnTo>
                  <a:pt x="0" y="657860"/>
                </a:lnTo>
                <a:lnTo>
                  <a:pt x="25400" y="657860"/>
                </a:lnTo>
                <a:close/>
              </a:path>
              <a:path w="2171700" h="1040129">
                <a:moveTo>
                  <a:pt x="25400" y="676910"/>
                </a:moveTo>
                <a:lnTo>
                  <a:pt x="25400" y="657860"/>
                </a:lnTo>
                <a:lnTo>
                  <a:pt x="0" y="657860"/>
                </a:lnTo>
                <a:lnTo>
                  <a:pt x="12700" y="676910"/>
                </a:lnTo>
                <a:lnTo>
                  <a:pt x="25400" y="676910"/>
                </a:lnTo>
                <a:close/>
              </a:path>
              <a:path w="2171700" h="1040129">
                <a:moveTo>
                  <a:pt x="25400" y="334009"/>
                </a:moveTo>
                <a:lnTo>
                  <a:pt x="25400" y="323850"/>
                </a:lnTo>
                <a:lnTo>
                  <a:pt x="12700" y="323850"/>
                </a:lnTo>
                <a:lnTo>
                  <a:pt x="12700" y="334009"/>
                </a:lnTo>
                <a:lnTo>
                  <a:pt x="25400" y="334009"/>
                </a:lnTo>
                <a:close/>
              </a:path>
              <a:path w="2171700" h="1040129">
                <a:moveTo>
                  <a:pt x="25400" y="353059"/>
                </a:moveTo>
                <a:lnTo>
                  <a:pt x="25400" y="334009"/>
                </a:lnTo>
                <a:lnTo>
                  <a:pt x="12700" y="334009"/>
                </a:lnTo>
                <a:lnTo>
                  <a:pt x="12700" y="353059"/>
                </a:lnTo>
                <a:lnTo>
                  <a:pt x="25400" y="353059"/>
                </a:lnTo>
                <a:close/>
              </a:path>
              <a:path w="2171700" h="1040129">
                <a:moveTo>
                  <a:pt x="25400" y="361950"/>
                </a:moveTo>
                <a:lnTo>
                  <a:pt x="25400" y="353059"/>
                </a:lnTo>
                <a:lnTo>
                  <a:pt x="12700" y="353059"/>
                </a:lnTo>
                <a:lnTo>
                  <a:pt x="12700" y="361950"/>
                </a:lnTo>
                <a:lnTo>
                  <a:pt x="25400" y="361950"/>
                </a:lnTo>
                <a:close/>
              </a:path>
              <a:path w="2171700" h="1040129">
                <a:moveTo>
                  <a:pt x="25400" y="687070"/>
                </a:moveTo>
                <a:lnTo>
                  <a:pt x="25400" y="676910"/>
                </a:lnTo>
                <a:lnTo>
                  <a:pt x="12700" y="676910"/>
                </a:lnTo>
                <a:lnTo>
                  <a:pt x="12700" y="687070"/>
                </a:lnTo>
                <a:lnTo>
                  <a:pt x="25400" y="687070"/>
                </a:lnTo>
                <a:close/>
              </a:path>
              <a:path w="2171700" h="1040129">
                <a:moveTo>
                  <a:pt x="25400" y="706120"/>
                </a:moveTo>
                <a:lnTo>
                  <a:pt x="25400" y="687070"/>
                </a:lnTo>
                <a:lnTo>
                  <a:pt x="12700" y="687070"/>
                </a:lnTo>
                <a:lnTo>
                  <a:pt x="12700" y="706120"/>
                </a:lnTo>
                <a:lnTo>
                  <a:pt x="25400" y="706120"/>
                </a:lnTo>
                <a:close/>
              </a:path>
              <a:path w="2171700" h="1040129">
                <a:moveTo>
                  <a:pt x="25400" y="716280"/>
                </a:moveTo>
                <a:lnTo>
                  <a:pt x="25400" y="706120"/>
                </a:lnTo>
                <a:lnTo>
                  <a:pt x="12700" y="706120"/>
                </a:lnTo>
                <a:lnTo>
                  <a:pt x="12700" y="716280"/>
                </a:lnTo>
                <a:lnTo>
                  <a:pt x="25400" y="716280"/>
                </a:lnTo>
                <a:close/>
              </a:path>
              <a:path w="2171700" h="1040129">
                <a:moveTo>
                  <a:pt x="2120900" y="285750"/>
                </a:moveTo>
                <a:lnTo>
                  <a:pt x="2120900" y="276859"/>
                </a:lnTo>
                <a:lnTo>
                  <a:pt x="50800" y="276859"/>
                </a:lnTo>
                <a:lnTo>
                  <a:pt x="50800" y="285750"/>
                </a:lnTo>
                <a:lnTo>
                  <a:pt x="2120900" y="285750"/>
                </a:lnTo>
                <a:close/>
              </a:path>
              <a:path w="2171700" h="1040129">
                <a:moveTo>
                  <a:pt x="2108200" y="266700"/>
                </a:moveTo>
                <a:lnTo>
                  <a:pt x="2108200" y="257809"/>
                </a:lnTo>
                <a:lnTo>
                  <a:pt x="63500" y="257809"/>
                </a:lnTo>
                <a:lnTo>
                  <a:pt x="63500" y="266700"/>
                </a:lnTo>
                <a:lnTo>
                  <a:pt x="2108200" y="266700"/>
                </a:lnTo>
                <a:close/>
              </a:path>
              <a:path w="2171700" h="1040129">
                <a:moveTo>
                  <a:pt x="2108200" y="782319"/>
                </a:moveTo>
                <a:lnTo>
                  <a:pt x="2108200" y="773430"/>
                </a:lnTo>
                <a:lnTo>
                  <a:pt x="63500" y="773430"/>
                </a:lnTo>
                <a:lnTo>
                  <a:pt x="63500" y="782320"/>
                </a:lnTo>
                <a:lnTo>
                  <a:pt x="2108200" y="782319"/>
                </a:lnTo>
                <a:close/>
              </a:path>
              <a:path w="2171700" h="1040129">
                <a:moveTo>
                  <a:pt x="2082800" y="257809"/>
                </a:moveTo>
                <a:lnTo>
                  <a:pt x="2082800" y="247650"/>
                </a:lnTo>
                <a:lnTo>
                  <a:pt x="88900" y="247650"/>
                </a:lnTo>
                <a:lnTo>
                  <a:pt x="88900" y="257809"/>
                </a:lnTo>
                <a:lnTo>
                  <a:pt x="2082800" y="257809"/>
                </a:lnTo>
                <a:close/>
              </a:path>
              <a:path w="2171700" h="1040129">
                <a:moveTo>
                  <a:pt x="2082800" y="792480"/>
                </a:moveTo>
                <a:lnTo>
                  <a:pt x="2082800" y="782319"/>
                </a:lnTo>
                <a:lnTo>
                  <a:pt x="88900" y="782320"/>
                </a:lnTo>
                <a:lnTo>
                  <a:pt x="88900" y="792480"/>
                </a:lnTo>
                <a:lnTo>
                  <a:pt x="2082800" y="792480"/>
                </a:lnTo>
                <a:close/>
              </a:path>
              <a:path w="2171700" h="1040129">
                <a:moveTo>
                  <a:pt x="2070100" y="238759"/>
                </a:moveTo>
                <a:lnTo>
                  <a:pt x="2070100" y="228600"/>
                </a:lnTo>
                <a:lnTo>
                  <a:pt x="101600" y="228600"/>
                </a:lnTo>
                <a:lnTo>
                  <a:pt x="101600" y="238759"/>
                </a:lnTo>
                <a:lnTo>
                  <a:pt x="2070100" y="238759"/>
                </a:lnTo>
                <a:close/>
              </a:path>
              <a:path w="2171700" h="1040129">
                <a:moveTo>
                  <a:pt x="2070100" y="811530"/>
                </a:moveTo>
                <a:lnTo>
                  <a:pt x="2070100" y="801369"/>
                </a:lnTo>
                <a:lnTo>
                  <a:pt x="101600" y="801370"/>
                </a:lnTo>
                <a:lnTo>
                  <a:pt x="101600" y="811530"/>
                </a:lnTo>
                <a:lnTo>
                  <a:pt x="2070100" y="811530"/>
                </a:lnTo>
                <a:close/>
              </a:path>
              <a:path w="2171700" h="1040129">
                <a:moveTo>
                  <a:pt x="1993900" y="190500"/>
                </a:moveTo>
                <a:lnTo>
                  <a:pt x="1993900" y="181609"/>
                </a:lnTo>
                <a:lnTo>
                  <a:pt x="177800" y="181609"/>
                </a:lnTo>
                <a:lnTo>
                  <a:pt x="177800" y="190500"/>
                </a:lnTo>
                <a:lnTo>
                  <a:pt x="1993900" y="190500"/>
                </a:lnTo>
                <a:close/>
              </a:path>
              <a:path w="2171700" h="1040129">
                <a:moveTo>
                  <a:pt x="1993900" y="858519"/>
                </a:moveTo>
                <a:lnTo>
                  <a:pt x="1993900" y="849630"/>
                </a:lnTo>
                <a:lnTo>
                  <a:pt x="177800" y="849630"/>
                </a:lnTo>
                <a:lnTo>
                  <a:pt x="177800" y="858520"/>
                </a:lnTo>
                <a:lnTo>
                  <a:pt x="1993900" y="858519"/>
                </a:lnTo>
                <a:close/>
              </a:path>
              <a:path w="2171700" h="1040129">
                <a:moveTo>
                  <a:pt x="1498600" y="8889"/>
                </a:moveTo>
                <a:lnTo>
                  <a:pt x="1498600" y="0"/>
                </a:lnTo>
                <a:lnTo>
                  <a:pt x="673100" y="0"/>
                </a:lnTo>
                <a:lnTo>
                  <a:pt x="673100" y="8889"/>
                </a:lnTo>
                <a:lnTo>
                  <a:pt x="1498600" y="8889"/>
                </a:lnTo>
                <a:close/>
              </a:path>
              <a:path w="2171700" h="1040129">
                <a:moveTo>
                  <a:pt x="1498600" y="1040130"/>
                </a:moveTo>
                <a:lnTo>
                  <a:pt x="1498600" y="1029969"/>
                </a:lnTo>
                <a:lnTo>
                  <a:pt x="673100" y="1029969"/>
                </a:lnTo>
                <a:lnTo>
                  <a:pt x="673100" y="1040130"/>
                </a:lnTo>
                <a:lnTo>
                  <a:pt x="1498600" y="1040130"/>
                </a:lnTo>
                <a:close/>
              </a:path>
              <a:path w="2171700" h="1040129">
                <a:moveTo>
                  <a:pt x="2146300" y="314959"/>
                </a:moveTo>
                <a:lnTo>
                  <a:pt x="2146300" y="295909"/>
                </a:lnTo>
                <a:lnTo>
                  <a:pt x="2133600" y="295909"/>
                </a:lnTo>
                <a:lnTo>
                  <a:pt x="2133600" y="314959"/>
                </a:lnTo>
                <a:lnTo>
                  <a:pt x="2146300" y="314959"/>
                </a:lnTo>
                <a:close/>
              </a:path>
              <a:path w="2171700" h="1040129">
                <a:moveTo>
                  <a:pt x="2159000" y="323850"/>
                </a:moveTo>
                <a:lnTo>
                  <a:pt x="2159000" y="314959"/>
                </a:lnTo>
                <a:lnTo>
                  <a:pt x="2133600" y="314959"/>
                </a:lnTo>
                <a:lnTo>
                  <a:pt x="2133600" y="323850"/>
                </a:lnTo>
                <a:lnTo>
                  <a:pt x="2159000" y="323850"/>
                </a:lnTo>
                <a:close/>
              </a:path>
              <a:path w="2171700" h="1040129">
                <a:moveTo>
                  <a:pt x="2159000" y="334009"/>
                </a:moveTo>
                <a:lnTo>
                  <a:pt x="2159000" y="323850"/>
                </a:lnTo>
                <a:lnTo>
                  <a:pt x="2133600" y="323850"/>
                </a:lnTo>
                <a:lnTo>
                  <a:pt x="2133600" y="334009"/>
                </a:lnTo>
                <a:lnTo>
                  <a:pt x="2159000" y="334009"/>
                </a:lnTo>
                <a:close/>
              </a:path>
              <a:path w="2171700" h="1040129">
                <a:moveTo>
                  <a:pt x="2159000" y="353059"/>
                </a:moveTo>
                <a:lnTo>
                  <a:pt x="2159000" y="334009"/>
                </a:lnTo>
                <a:lnTo>
                  <a:pt x="2133600" y="334009"/>
                </a:lnTo>
                <a:lnTo>
                  <a:pt x="2146300" y="353059"/>
                </a:lnTo>
                <a:lnTo>
                  <a:pt x="2159000" y="353059"/>
                </a:lnTo>
                <a:close/>
              </a:path>
              <a:path w="2171700" h="1040129">
                <a:moveTo>
                  <a:pt x="2159000" y="706119"/>
                </a:moveTo>
                <a:lnTo>
                  <a:pt x="2159000" y="687069"/>
                </a:lnTo>
                <a:lnTo>
                  <a:pt x="2146300" y="687069"/>
                </a:lnTo>
                <a:lnTo>
                  <a:pt x="2133600" y="706119"/>
                </a:lnTo>
                <a:lnTo>
                  <a:pt x="2159000" y="706119"/>
                </a:lnTo>
                <a:close/>
              </a:path>
              <a:path w="2171700" h="1040129">
                <a:moveTo>
                  <a:pt x="2159000" y="716280"/>
                </a:moveTo>
                <a:lnTo>
                  <a:pt x="2159000" y="706119"/>
                </a:lnTo>
                <a:lnTo>
                  <a:pt x="2133600" y="706119"/>
                </a:lnTo>
                <a:lnTo>
                  <a:pt x="2133600" y="716280"/>
                </a:lnTo>
                <a:lnTo>
                  <a:pt x="2159000" y="716280"/>
                </a:lnTo>
                <a:close/>
              </a:path>
              <a:path w="2171700" h="1040129">
                <a:moveTo>
                  <a:pt x="2159000" y="725169"/>
                </a:moveTo>
                <a:lnTo>
                  <a:pt x="2159000" y="716280"/>
                </a:lnTo>
                <a:lnTo>
                  <a:pt x="2133600" y="716280"/>
                </a:lnTo>
                <a:lnTo>
                  <a:pt x="2133600" y="725169"/>
                </a:lnTo>
                <a:lnTo>
                  <a:pt x="2159000" y="725169"/>
                </a:lnTo>
                <a:close/>
              </a:path>
              <a:path w="2171700" h="1040129">
                <a:moveTo>
                  <a:pt x="2146300" y="744219"/>
                </a:moveTo>
                <a:lnTo>
                  <a:pt x="2146300" y="725169"/>
                </a:lnTo>
                <a:lnTo>
                  <a:pt x="2133600" y="725169"/>
                </a:lnTo>
                <a:lnTo>
                  <a:pt x="2133600" y="744219"/>
                </a:lnTo>
                <a:lnTo>
                  <a:pt x="2146300" y="744219"/>
                </a:lnTo>
                <a:close/>
              </a:path>
              <a:path w="2171700" h="1040129">
                <a:moveTo>
                  <a:pt x="2159000" y="361950"/>
                </a:moveTo>
                <a:lnTo>
                  <a:pt x="2159000" y="353059"/>
                </a:lnTo>
                <a:lnTo>
                  <a:pt x="2146300" y="353059"/>
                </a:lnTo>
                <a:lnTo>
                  <a:pt x="2146300" y="361950"/>
                </a:lnTo>
                <a:lnTo>
                  <a:pt x="2159000" y="361950"/>
                </a:lnTo>
                <a:close/>
              </a:path>
              <a:path w="2171700" h="1040129">
                <a:moveTo>
                  <a:pt x="2159000" y="382269"/>
                </a:moveTo>
                <a:lnTo>
                  <a:pt x="2159000" y="361950"/>
                </a:lnTo>
                <a:lnTo>
                  <a:pt x="2146300" y="361950"/>
                </a:lnTo>
                <a:lnTo>
                  <a:pt x="2146300" y="382269"/>
                </a:lnTo>
                <a:lnTo>
                  <a:pt x="2159000" y="382269"/>
                </a:lnTo>
                <a:close/>
              </a:path>
              <a:path w="2171700" h="1040129">
                <a:moveTo>
                  <a:pt x="2171700" y="401319"/>
                </a:moveTo>
                <a:lnTo>
                  <a:pt x="2159000" y="382269"/>
                </a:lnTo>
                <a:lnTo>
                  <a:pt x="2146300" y="382269"/>
                </a:lnTo>
                <a:lnTo>
                  <a:pt x="2146300" y="401319"/>
                </a:lnTo>
                <a:lnTo>
                  <a:pt x="2171700" y="401319"/>
                </a:lnTo>
                <a:close/>
              </a:path>
              <a:path w="2171700" h="1040129">
                <a:moveTo>
                  <a:pt x="2171700" y="420369"/>
                </a:moveTo>
                <a:lnTo>
                  <a:pt x="2171700" y="401319"/>
                </a:lnTo>
                <a:lnTo>
                  <a:pt x="2146300" y="401319"/>
                </a:lnTo>
                <a:lnTo>
                  <a:pt x="2146300" y="420369"/>
                </a:lnTo>
                <a:lnTo>
                  <a:pt x="2171700" y="420369"/>
                </a:lnTo>
                <a:close/>
              </a:path>
              <a:path w="2171700" h="1040129">
                <a:moveTo>
                  <a:pt x="2171700" y="448309"/>
                </a:moveTo>
                <a:lnTo>
                  <a:pt x="2171700" y="420369"/>
                </a:lnTo>
                <a:lnTo>
                  <a:pt x="2146300" y="420369"/>
                </a:lnTo>
                <a:lnTo>
                  <a:pt x="2146300" y="448309"/>
                </a:lnTo>
                <a:lnTo>
                  <a:pt x="2171700" y="448309"/>
                </a:lnTo>
                <a:close/>
              </a:path>
              <a:path w="2171700" h="1040129">
                <a:moveTo>
                  <a:pt x="2171700" y="591819"/>
                </a:moveTo>
                <a:lnTo>
                  <a:pt x="2171700" y="448309"/>
                </a:lnTo>
                <a:lnTo>
                  <a:pt x="2146300" y="448309"/>
                </a:lnTo>
                <a:lnTo>
                  <a:pt x="2159000" y="514858"/>
                </a:lnTo>
                <a:lnTo>
                  <a:pt x="2159000" y="591819"/>
                </a:lnTo>
                <a:lnTo>
                  <a:pt x="2171700" y="591819"/>
                </a:lnTo>
                <a:close/>
              </a:path>
              <a:path w="2171700" h="1040129">
                <a:moveTo>
                  <a:pt x="2159000" y="591819"/>
                </a:moveTo>
                <a:lnTo>
                  <a:pt x="2159000" y="514858"/>
                </a:lnTo>
                <a:lnTo>
                  <a:pt x="2146300" y="591819"/>
                </a:lnTo>
                <a:lnTo>
                  <a:pt x="2159000" y="591819"/>
                </a:lnTo>
                <a:close/>
              </a:path>
              <a:path w="2171700" h="1040129">
                <a:moveTo>
                  <a:pt x="2171700" y="619759"/>
                </a:moveTo>
                <a:lnTo>
                  <a:pt x="2171700" y="591819"/>
                </a:lnTo>
                <a:lnTo>
                  <a:pt x="2146300" y="591819"/>
                </a:lnTo>
                <a:lnTo>
                  <a:pt x="2146300" y="619759"/>
                </a:lnTo>
                <a:lnTo>
                  <a:pt x="2171700" y="619759"/>
                </a:lnTo>
                <a:close/>
              </a:path>
              <a:path w="2171700" h="1040129">
                <a:moveTo>
                  <a:pt x="2171700" y="629158"/>
                </a:moveTo>
                <a:lnTo>
                  <a:pt x="2171700" y="619759"/>
                </a:lnTo>
                <a:lnTo>
                  <a:pt x="2146300" y="619759"/>
                </a:lnTo>
                <a:lnTo>
                  <a:pt x="2146300" y="638809"/>
                </a:lnTo>
                <a:lnTo>
                  <a:pt x="2159000" y="638809"/>
                </a:lnTo>
                <a:lnTo>
                  <a:pt x="2171700" y="629158"/>
                </a:lnTo>
                <a:close/>
              </a:path>
              <a:path w="2171700" h="1040129">
                <a:moveTo>
                  <a:pt x="2159000" y="657859"/>
                </a:moveTo>
                <a:lnTo>
                  <a:pt x="2159000" y="638809"/>
                </a:lnTo>
                <a:lnTo>
                  <a:pt x="2146300" y="638809"/>
                </a:lnTo>
                <a:lnTo>
                  <a:pt x="2146300" y="657859"/>
                </a:lnTo>
                <a:lnTo>
                  <a:pt x="2159000" y="657859"/>
                </a:lnTo>
                <a:close/>
              </a:path>
              <a:path w="2171700" h="1040129">
                <a:moveTo>
                  <a:pt x="2159000" y="676909"/>
                </a:moveTo>
                <a:lnTo>
                  <a:pt x="2159000" y="657859"/>
                </a:lnTo>
                <a:lnTo>
                  <a:pt x="2146300" y="657859"/>
                </a:lnTo>
                <a:lnTo>
                  <a:pt x="2146300" y="676909"/>
                </a:lnTo>
                <a:lnTo>
                  <a:pt x="2159000" y="676909"/>
                </a:lnTo>
                <a:close/>
              </a:path>
              <a:path w="2171700" h="1040129">
                <a:moveTo>
                  <a:pt x="2159000" y="687069"/>
                </a:moveTo>
                <a:lnTo>
                  <a:pt x="2159000" y="676909"/>
                </a:lnTo>
                <a:lnTo>
                  <a:pt x="2146300" y="676909"/>
                </a:lnTo>
                <a:lnTo>
                  <a:pt x="2146300" y="687069"/>
                </a:lnTo>
                <a:lnTo>
                  <a:pt x="2159000" y="687069"/>
                </a:lnTo>
                <a:close/>
              </a:path>
            </a:pathLst>
          </a:custGeom>
          <a:solidFill>
            <a:srgbClr val="EE57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86" name="object 62"/>
          <p:cNvSpPr>
            <a:spLocks/>
          </p:cNvSpPr>
          <p:nvPr/>
        </p:nvSpPr>
        <p:spPr bwMode="auto">
          <a:xfrm>
            <a:off x="5276851" y="4267201"/>
            <a:ext cx="1647825" cy="371475"/>
          </a:xfrm>
          <a:custGeom>
            <a:avLst/>
            <a:gdLst>
              <a:gd name="T0" fmla="*/ 0 w 2159000"/>
              <a:gd name="T1" fmla="*/ 80502 h 486410"/>
              <a:gd name="T2" fmla="*/ 0 w 2159000"/>
              <a:gd name="T3" fmla="*/ 80502 h 486410"/>
              <a:gd name="T4" fmla="*/ 19385 w 2159000"/>
              <a:gd name="T5" fmla="*/ 95050 h 486410"/>
              <a:gd name="T6" fmla="*/ 19385 w 2159000"/>
              <a:gd name="T7" fmla="*/ 109599 h 486410"/>
              <a:gd name="T8" fmla="*/ 19385 w 2159000"/>
              <a:gd name="T9" fmla="*/ 109599 h 486410"/>
              <a:gd name="T10" fmla="*/ 0 w 2159000"/>
              <a:gd name="T11" fmla="*/ 130937 h 486410"/>
              <a:gd name="T12" fmla="*/ 19385 w 2159000"/>
              <a:gd name="T13" fmla="*/ 240537 h 486410"/>
              <a:gd name="T14" fmla="*/ 19385 w 2159000"/>
              <a:gd name="T15" fmla="*/ 276423 h 486410"/>
              <a:gd name="T16" fmla="*/ 19385 w 2159000"/>
              <a:gd name="T17" fmla="*/ 276423 h 486410"/>
              <a:gd name="T18" fmla="*/ 0 w 2159000"/>
              <a:gd name="T19" fmla="*/ 290972 h 486410"/>
              <a:gd name="T20" fmla="*/ 0 w 2159000"/>
              <a:gd name="T21" fmla="*/ 290972 h 486410"/>
              <a:gd name="T22" fmla="*/ 19385 w 2159000"/>
              <a:gd name="T23" fmla="*/ 29096 h 486410"/>
              <a:gd name="T24" fmla="*/ 19385 w 2159000"/>
              <a:gd name="T25" fmla="*/ 43645 h 486410"/>
              <a:gd name="T26" fmla="*/ 19385 w 2159000"/>
              <a:gd name="T27" fmla="*/ 43645 h 486410"/>
              <a:gd name="T28" fmla="*/ 9692 w 2159000"/>
              <a:gd name="T29" fmla="*/ 58194 h 486410"/>
              <a:gd name="T30" fmla="*/ 9692 w 2159000"/>
              <a:gd name="T31" fmla="*/ 58194 h 486410"/>
              <a:gd name="T32" fmla="*/ 19385 w 2159000"/>
              <a:gd name="T33" fmla="*/ 305520 h 486410"/>
              <a:gd name="T34" fmla="*/ 19385 w 2159000"/>
              <a:gd name="T35" fmla="*/ 327828 h 486410"/>
              <a:gd name="T36" fmla="*/ 19385 w 2159000"/>
              <a:gd name="T37" fmla="*/ 327828 h 486410"/>
              <a:gd name="T38" fmla="*/ 9692 w 2159000"/>
              <a:gd name="T39" fmla="*/ 335588 h 486410"/>
              <a:gd name="T40" fmla="*/ 9692 w 2159000"/>
              <a:gd name="T41" fmla="*/ 335588 h 486410"/>
              <a:gd name="T42" fmla="*/ 29079 w 2159000"/>
              <a:gd name="T43" fmla="*/ 6789 h 486410"/>
              <a:gd name="T44" fmla="*/ 29079 w 2159000"/>
              <a:gd name="T45" fmla="*/ 356926 h 486410"/>
              <a:gd name="T46" fmla="*/ 29079 w 2159000"/>
              <a:gd name="T47" fmla="*/ 356926 h 486410"/>
              <a:gd name="T48" fmla="*/ 19385 w 2159000"/>
              <a:gd name="T49" fmla="*/ 364686 h 486410"/>
              <a:gd name="T50" fmla="*/ 1609052 w 2159000"/>
              <a:gd name="T51" fmla="*/ 0 h 486410"/>
              <a:gd name="T52" fmla="*/ 1609052 w 2159000"/>
              <a:gd name="T53" fmla="*/ 364685 h 486410"/>
              <a:gd name="T54" fmla="*/ 1609052 w 2159000"/>
              <a:gd name="T55" fmla="*/ 364685 h 486410"/>
              <a:gd name="T56" fmla="*/ 1628438 w 2159000"/>
              <a:gd name="T57" fmla="*/ 14548 h 486410"/>
              <a:gd name="T58" fmla="*/ 1628438 w 2159000"/>
              <a:gd name="T59" fmla="*/ 35886 h 486410"/>
              <a:gd name="T60" fmla="*/ 1628438 w 2159000"/>
              <a:gd name="T61" fmla="*/ 35886 h 486410"/>
              <a:gd name="T62" fmla="*/ 1618745 w 2159000"/>
              <a:gd name="T63" fmla="*/ 43645 h 486410"/>
              <a:gd name="T64" fmla="*/ 1618745 w 2159000"/>
              <a:gd name="T65" fmla="*/ 43645 h 486410"/>
              <a:gd name="T66" fmla="*/ 1638131 w 2159000"/>
              <a:gd name="T67" fmla="*/ 58194 h 486410"/>
              <a:gd name="T68" fmla="*/ 1638131 w 2159000"/>
              <a:gd name="T69" fmla="*/ 80502 h 486410"/>
              <a:gd name="T70" fmla="*/ 1638131 w 2159000"/>
              <a:gd name="T71" fmla="*/ 80502 h 486410"/>
              <a:gd name="T72" fmla="*/ 1618745 w 2159000"/>
              <a:gd name="T73" fmla="*/ 95050 h 486410"/>
              <a:gd name="T74" fmla="*/ 1618745 w 2159000"/>
              <a:gd name="T75" fmla="*/ 95050 h 486410"/>
              <a:gd name="T76" fmla="*/ 1638131 w 2159000"/>
              <a:gd name="T77" fmla="*/ 276423 h 486410"/>
              <a:gd name="T78" fmla="*/ 1638131 w 2159000"/>
              <a:gd name="T79" fmla="*/ 276423 h 486410"/>
              <a:gd name="T80" fmla="*/ 1618745 w 2159000"/>
              <a:gd name="T81" fmla="*/ 290972 h 486410"/>
              <a:gd name="T82" fmla="*/ 1618745 w 2159000"/>
              <a:gd name="T83" fmla="*/ 290972 h 486410"/>
              <a:gd name="T84" fmla="*/ 1638131 w 2159000"/>
              <a:gd name="T85" fmla="*/ 305520 h 486410"/>
              <a:gd name="T86" fmla="*/ 1638131 w 2159000"/>
              <a:gd name="T87" fmla="*/ 313280 h 486410"/>
              <a:gd name="T88" fmla="*/ 1638131 w 2159000"/>
              <a:gd name="T89" fmla="*/ 313280 h 486410"/>
              <a:gd name="T90" fmla="*/ 1618745 w 2159000"/>
              <a:gd name="T91" fmla="*/ 335588 h 486410"/>
              <a:gd name="T92" fmla="*/ 1618745 w 2159000"/>
              <a:gd name="T93" fmla="*/ 335588 h 486410"/>
              <a:gd name="T94" fmla="*/ 1628438 w 2159000"/>
              <a:gd name="T95" fmla="*/ 342377 h 486410"/>
              <a:gd name="T96" fmla="*/ 1638131 w 2159000"/>
              <a:gd name="T97" fmla="*/ 130937 h 486410"/>
              <a:gd name="T98" fmla="*/ 1638131 w 2159000"/>
              <a:gd name="T99" fmla="*/ 130937 h 486410"/>
              <a:gd name="T100" fmla="*/ 1628438 w 2159000"/>
              <a:gd name="T101" fmla="*/ 240537 h 486410"/>
              <a:gd name="T102" fmla="*/ 1638131 w 2159000"/>
              <a:gd name="T103" fmla="*/ 240537 h 48641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159000" h="486410">
                <a:moveTo>
                  <a:pt x="25399" y="105409"/>
                </a:moveTo>
                <a:lnTo>
                  <a:pt x="25399" y="85089"/>
                </a:lnTo>
                <a:lnTo>
                  <a:pt x="12699" y="85089"/>
                </a:lnTo>
                <a:lnTo>
                  <a:pt x="0" y="105409"/>
                </a:lnTo>
                <a:lnTo>
                  <a:pt x="25399" y="105409"/>
                </a:lnTo>
                <a:close/>
              </a:path>
              <a:path w="2159000" h="486410">
                <a:moveTo>
                  <a:pt x="25399" y="124459"/>
                </a:moveTo>
                <a:lnTo>
                  <a:pt x="25399" y="105409"/>
                </a:lnTo>
                <a:lnTo>
                  <a:pt x="0" y="105409"/>
                </a:lnTo>
                <a:lnTo>
                  <a:pt x="0" y="124459"/>
                </a:lnTo>
                <a:lnTo>
                  <a:pt x="25399" y="124459"/>
                </a:lnTo>
                <a:close/>
              </a:path>
              <a:path w="2159000" h="486410">
                <a:moveTo>
                  <a:pt x="25399" y="143509"/>
                </a:moveTo>
                <a:lnTo>
                  <a:pt x="25399" y="124459"/>
                </a:lnTo>
                <a:lnTo>
                  <a:pt x="0" y="124459"/>
                </a:lnTo>
                <a:lnTo>
                  <a:pt x="0" y="143509"/>
                </a:lnTo>
                <a:lnTo>
                  <a:pt x="25399" y="143509"/>
                </a:lnTo>
                <a:close/>
              </a:path>
              <a:path w="2159000" h="486410">
                <a:moveTo>
                  <a:pt x="25399" y="143509"/>
                </a:moveTo>
                <a:lnTo>
                  <a:pt x="0" y="143509"/>
                </a:lnTo>
                <a:lnTo>
                  <a:pt x="0" y="171449"/>
                </a:lnTo>
                <a:lnTo>
                  <a:pt x="12699" y="171449"/>
                </a:lnTo>
                <a:lnTo>
                  <a:pt x="25399" y="143509"/>
                </a:lnTo>
                <a:close/>
              </a:path>
              <a:path w="2159000" h="486410">
                <a:moveTo>
                  <a:pt x="25399" y="314959"/>
                </a:moveTo>
                <a:lnTo>
                  <a:pt x="12699" y="237998"/>
                </a:lnTo>
                <a:lnTo>
                  <a:pt x="12699" y="171449"/>
                </a:lnTo>
                <a:lnTo>
                  <a:pt x="0" y="171449"/>
                </a:lnTo>
                <a:lnTo>
                  <a:pt x="0" y="314959"/>
                </a:lnTo>
                <a:lnTo>
                  <a:pt x="25399" y="314959"/>
                </a:lnTo>
                <a:close/>
              </a:path>
              <a:path w="2159000" h="486410">
                <a:moveTo>
                  <a:pt x="25399" y="342899"/>
                </a:moveTo>
                <a:lnTo>
                  <a:pt x="25399" y="314959"/>
                </a:lnTo>
                <a:lnTo>
                  <a:pt x="0" y="314959"/>
                </a:lnTo>
                <a:lnTo>
                  <a:pt x="0" y="342899"/>
                </a:lnTo>
                <a:lnTo>
                  <a:pt x="25399" y="342899"/>
                </a:lnTo>
                <a:close/>
              </a:path>
              <a:path w="2159000" h="486410">
                <a:moveTo>
                  <a:pt x="25399" y="361949"/>
                </a:moveTo>
                <a:lnTo>
                  <a:pt x="25399" y="342899"/>
                </a:lnTo>
                <a:lnTo>
                  <a:pt x="0" y="342899"/>
                </a:lnTo>
                <a:lnTo>
                  <a:pt x="0" y="361949"/>
                </a:lnTo>
                <a:lnTo>
                  <a:pt x="25399" y="361949"/>
                </a:lnTo>
                <a:close/>
              </a:path>
              <a:path w="2159000" h="486410">
                <a:moveTo>
                  <a:pt x="25399" y="380999"/>
                </a:moveTo>
                <a:lnTo>
                  <a:pt x="25399" y="361949"/>
                </a:lnTo>
                <a:lnTo>
                  <a:pt x="0" y="361949"/>
                </a:lnTo>
                <a:lnTo>
                  <a:pt x="0" y="380999"/>
                </a:lnTo>
                <a:lnTo>
                  <a:pt x="25399" y="380999"/>
                </a:lnTo>
                <a:close/>
              </a:path>
              <a:path w="2159000" h="486410">
                <a:moveTo>
                  <a:pt x="25399" y="400049"/>
                </a:moveTo>
                <a:lnTo>
                  <a:pt x="25399" y="380999"/>
                </a:lnTo>
                <a:lnTo>
                  <a:pt x="0" y="380999"/>
                </a:lnTo>
                <a:lnTo>
                  <a:pt x="12699" y="400049"/>
                </a:lnTo>
                <a:lnTo>
                  <a:pt x="25399" y="400049"/>
                </a:lnTo>
                <a:close/>
              </a:path>
              <a:path w="2159000" h="486410">
                <a:moveTo>
                  <a:pt x="25399" y="46989"/>
                </a:moveTo>
                <a:lnTo>
                  <a:pt x="25399" y="38099"/>
                </a:lnTo>
                <a:lnTo>
                  <a:pt x="12699" y="38099"/>
                </a:lnTo>
                <a:lnTo>
                  <a:pt x="12699" y="46989"/>
                </a:lnTo>
                <a:lnTo>
                  <a:pt x="25399" y="46989"/>
                </a:lnTo>
                <a:close/>
              </a:path>
              <a:path w="2159000" h="486410">
                <a:moveTo>
                  <a:pt x="25399" y="57149"/>
                </a:moveTo>
                <a:lnTo>
                  <a:pt x="25399" y="46989"/>
                </a:lnTo>
                <a:lnTo>
                  <a:pt x="12699" y="46989"/>
                </a:lnTo>
                <a:lnTo>
                  <a:pt x="12699" y="57149"/>
                </a:lnTo>
                <a:lnTo>
                  <a:pt x="25399" y="57149"/>
                </a:lnTo>
                <a:close/>
              </a:path>
              <a:path w="2159000" h="486410">
                <a:moveTo>
                  <a:pt x="25399" y="76199"/>
                </a:moveTo>
                <a:lnTo>
                  <a:pt x="25399" y="57149"/>
                </a:lnTo>
                <a:lnTo>
                  <a:pt x="12699" y="57149"/>
                </a:lnTo>
                <a:lnTo>
                  <a:pt x="12699" y="76199"/>
                </a:lnTo>
                <a:lnTo>
                  <a:pt x="25399" y="76199"/>
                </a:lnTo>
                <a:close/>
              </a:path>
              <a:path w="2159000" h="486410">
                <a:moveTo>
                  <a:pt x="25399" y="85089"/>
                </a:moveTo>
                <a:lnTo>
                  <a:pt x="25399" y="76199"/>
                </a:lnTo>
                <a:lnTo>
                  <a:pt x="12699" y="76199"/>
                </a:lnTo>
                <a:lnTo>
                  <a:pt x="12699" y="85089"/>
                </a:lnTo>
                <a:lnTo>
                  <a:pt x="25399" y="85089"/>
                </a:lnTo>
                <a:close/>
              </a:path>
              <a:path w="2159000" h="486410">
                <a:moveTo>
                  <a:pt x="25399" y="410209"/>
                </a:moveTo>
                <a:lnTo>
                  <a:pt x="25399" y="400049"/>
                </a:lnTo>
                <a:lnTo>
                  <a:pt x="12699" y="400049"/>
                </a:lnTo>
                <a:lnTo>
                  <a:pt x="12699" y="410209"/>
                </a:lnTo>
                <a:lnTo>
                  <a:pt x="25399" y="410209"/>
                </a:lnTo>
                <a:close/>
              </a:path>
              <a:path w="2159000" h="486410">
                <a:moveTo>
                  <a:pt x="25399" y="429259"/>
                </a:moveTo>
                <a:lnTo>
                  <a:pt x="25399" y="410209"/>
                </a:lnTo>
                <a:lnTo>
                  <a:pt x="12699" y="410209"/>
                </a:lnTo>
                <a:lnTo>
                  <a:pt x="12699" y="429259"/>
                </a:lnTo>
                <a:lnTo>
                  <a:pt x="25399" y="429259"/>
                </a:lnTo>
                <a:close/>
              </a:path>
              <a:path w="2159000" h="486410">
                <a:moveTo>
                  <a:pt x="25399" y="439420"/>
                </a:moveTo>
                <a:lnTo>
                  <a:pt x="25399" y="429259"/>
                </a:lnTo>
                <a:lnTo>
                  <a:pt x="12699" y="429259"/>
                </a:lnTo>
                <a:lnTo>
                  <a:pt x="12699" y="439420"/>
                </a:lnTo>
                <a:lnTo>
                  <a:pt x="25399" y="439420"/>
                </a:lnTo>
                <a:close/>
              </a:path>
              <a:path w="2159000" h="486410">
                <a:moveTo>
                  <a:pt x="25399" y="448309"/>
                </a:moveTo>
                <a:lnTo>
                  <a:pt x="25399" y="439420"/>
                </a:lnTo>
                <a:lnTo>
                  <a:pt x="12699" y="439420"/>
                </a:lnTo>
                <a:lnTo>
                  <a:pt x="12699" y="448309"/>
                </a:lnTo>
                <a:lnTo>
                  <a:pt x="25399" y="448309"/>
                </a:lnTo>
                <a:close/>
              </a:path>
              <a:path w="2159000" h="486410">
                <a:moveTo>
                  <a:pt x="38099" y="18542"/>
                </a:moveTo>
                <a:lnTo>
                  <a:pt x="38099" y="8889"/>
                </a:lnTo>
                <a:lnTo>
                  <a:pt x="25399" y="8889"/>
                </a:lnTo>
                <a:lnTo>
                  <a:pt x="25399" y="19049"/>
                </a:lnTo>
                <a:lnTo>
                  <a:pt x="38099" y="18542"/>
                </a:lnTo>
                <a:close/>
              </a:path>
              <a:path w="2159000" h="486410">
                <a:moveTo>
                  <a:pt x="38099" y="467359"/>
                </a:moveTo>
                <a:lnTo>
                  <a:pt x="38099" y="457454"/>
                </a:lnTo>
                <a:lnTo>
                  <a:pt x="25399" y="448309"/>
                </a:lnTo>
                <a:lnTo>
                  <a:pt x="25399" y="467359"/>
                </a:lnTo>
                <a:lnTo>
                  <a:pt x="38099" y="467359"/>
                </a:lnTo>
                <a:close/>
              </a:path>
              <a:path w="2159000" h="486410">
                <a:moveTo>
                  <a:pt x="38099" y="477520"/>
                </a:moveTo>
                <a:lnTo>
                  <a:pt x="38099" y="467359"/>
                </a:lnTo>
                <a:lnTo>
                  <a:pt x="25399" y="467359"/>
                </a:lnTo>
                <a:lnTo>
                  <a:pt x="25399" y="477520"/>
                </a:lnTo>
                <a:lnTo>
                  <a:pt x="38099" y="477520"/>
                </a:lnTo>
                <a:close/>
              </a:path>
              <a:path w="2159000" h="486410">
                <a:moveTo>
                  <a:pt x="2120899" y="8889"/>
                </a:moveTo>
                <a:lnTo>
                  <a:pt x="2120899" y="0"/>
                </a:lnTo>
                <a:lnTo>
                  <a:pt x="2108199" y="0"/>
                </a:lnTo>
                <a:lnTo>
                  <a:pt x="2120899" y="8889"/>
                </a:lnTo>
                <a:close/>
              </a:path>
              <a:path w="2159000" h="486410">
                <a:moveTo>
                  <a:pt x="2120899" y="477519"/>
                </a:moveTo>
                <a:lnTo>
                  <a:pt x="2120899" y="467359"/>
                </a:lnTo>
                <a:lnTo>
                  <a:pt x="2108199" y="477519"/>
                </a:lnTo>
                <a:lnTo>
                  <a:pt x="2120899" y="477519"/>
                </a:lnTo>
                <a:close/>
              </a:path>
              <a:path w="2159000" h="486410">
                <a:moveTo>
                  <a:pt x="2120899" y="486409"/>
                </a:moveTo>
                <a:lnTo>
                  <a:pt x="2120899" y="477519"/>
                </a:lnTo>
                <a:lnTo>
                  <a:pt x="2108199" y="477519"/>
                </a:lnTo>
                <a:lnTo>
                  <a:pt x="2108199" y="486409"/>
                </a:lnTo>
                <a:lnTo>
                  <a:pt x="2120899" y="486409"/>
                </a:lnTo>
                <a:close/>
              </a:path>
              <a:path w="2159000" h="486410">
                <a:moveTo>
                  <a:pt x="2133599" y="38099"/>
                </a:moveTo>
                <a:lnTo>
                  <a:pt x="2133599" y="19049"/>
                </a:lnTo>
                <a:lnTo>
                  <a:pt x="2120899" y="19049"/>
                </a:lnTo>
                <a:lnTo>
                  <a:pt x="2120899" y="38099"/>
                </a:lnTo>
                <a:lnTo>
                  <a:pt x="2133599" y="38099"/>
                </a:lnTo>
                <a:close/>
              </a:path>
              <a:path w="2159000" h="486410">
                <a:moveTo>
                  <a:pt x="2133599" y="46989"/>
                </a:moveTo>
                <a:lnTo>
                  <a:pt x="2133599" y="38099"/>
                </a:lnTo>
                <a:lnTo>
                  <a:pt x="2120899" y="38099"/>
                </a:lnTo>
                <a:lnTo>
                  <a:pt x="2120899" y="46989"/>
                </a:lnTo>
                <a:lnTo>
                  <a:pt x="2133599" y="46989"/>
                </a:lnTo>
                <a:close/>
              </a:path>
              <a:path w="2159000" h="486410">
                <a:moveTo>
                  <a:pt x="2146299" y="57149"/>
                </a:moveTo>
                <a:lnTo>
                  <a:pt x="2133599" y="46989"/>
                </a:lnTo>
                <a:lnTo>
                  <a:pt x="2120899" y="46989"/>
                </a:lnTo>
                <a:lnTo>
                  <a:pt x="2120899" y="57149"/>
                </a:lnTo>
                <a:lnTo>
                  <a:pt x="2146299" y="57149"/>
                </a:lnTo>
                <a:close/>
              </a:path>
              <a:path w="2159000" h="486410">
                <a:moveTo>
                  <a:pt x="2146299" y="76199"/>
                </a:moveTo>
                <a:lnTo>
                  <a:pt x="2146299" y="57149"/>
                </a:lnTo>
                <a:lnTo>
                  <a:pt x="2120899" y="57149"/>
                </a:lnTo>
                <a:lnTo>
                  <a:pt x="2120899" y="76199"/>
                </a:lnTo>
                <a:lnTo>
                  <a:pt x="2146299" y="76199"/>
                </a:lnTo>
                <a:close/>
              </a:path>
              <a:path w="2159000" h="486410">
                <a:moveTo>
                  <a:pt x="2146299" y="85089"/>
                </a:moveTo>
                <a:lnTo>
                  <a:pt x="2146299" y="76199"/>
                </a:lnTo>
                <a:lnTo>
                  <a:pt x="2120899" y="76199"/>
                </a:lnTo>
                <a:lnTo>
                  <a:pt x="2120899" y="85089"/>
                </a:lnTo>
                <a:lnTo>
                  <a:pt x="2146299" y="85089"/>
                </a:lnTo>
                <a:close/>
              </a:path>
              <a:path w="2159000" h="486410">
                <a:moveTo>
                  <a:pt x="2146299" y="105409"/>
                </a:moveTo>
                <a:lnTo>
                  <a:pt x="2146299" y="85089"/>
                </a:lnTo>
                <a:lnTo>
                  <a:pt x="2120899" y="85089"/>
                </a:lnTo>
                <a:lnTo>
                  <a:pt x="2120899" y="105409"/>
                </a:lnTo>
                <a:lnTo>
                  <a:pt x="2146299" y="105409"/>
                </a:lnTo>
                <a:close/>
              </a:path>
              <a:path w="2159000" h="486410">
                <a:moveTo>
                  <a:pt x="2146299" y="124459"/>
                </a:moveTo>
                <a:lnTo>
                  <a:pt x="2146299" y="105409"/>
                </a:lnTo>
                <a:lnTo>
                  <a:pt x="2120899" y="105409"/>
                </a:lnTo>
                <a:lnTo>
                  <a:pt x="2120899" y="124459"/>
                </a:lnTo>
                <a:lnTo>
                  <a:pt x="2146299" y="124459"/>
                </a:lnTo>
                <a:close/>
              </a:path>
              <a:path w="2159000" h="486410">
                <a:moveTo>
                  <a:pt x="2146299" y="143509"/>
                </a:moveTo>
                <a:lnTo>
                  <a:pt x="2146299" y="124459"/>
                </a:lnTo>
                <a:lnTo>
                  <a:pt x="2120899" y="124459"/>
                </a:lnTo>
                <a:lnTo>
                  <a:pt x="2133599" y="132842"/>
                </a:lnTo>
                <a:lnTo>
                  <a:pt x="2133599" y="143509"/>
                </a:lnTo>
                <a:lnTo>
                  <a:pt x="2146299" y="143509"/>
                </a:lnTo>
                <a:close/>
              </a:path>
              <a:path w="2159000" h="486410">
                <a:moveTo>
                  <a:pt x="2146299" y="361949"/>
                </a:moveTo>
                <a:lnTo>
                  <a:pt x="2146299" y="342899"/>
                </a:lnTo>
                <a:lnTo>
                  <a:pt x="2133599" y="342899"/>
                </a:lnTo>
                <a:lnTo>
                  <a:pt x="2120899" y="361949"/>
                </a:lnTo>
                <a:lnTo>
                  <a:pt x="2146299" y="361949"/>
                </a:lnTo>
                <a:close/>
              </a:path>
              <a:path w="2159000" h="486410">
                <a:moveTo>
                  <a:pt x="2146299" y="380999"/>
                </a:moveTo>
                <a:lnTo>
                  <a:pt x="2146299" y="361949"/>
                </a:lnTo>
                <a:lnTo>
                  <a:pt x="2120899" y="361949"/>
                </a:lnTo>
                <a:lnTo>
                  <a:pt x="2120899" y="380999"/>
                </a:lnTo>
                <a:lnTo>
                  <a:pt x="2146299" y="380999"/>
                </a:lnTo>
                <a:close/>
              </a:path>
              <a:path w="2159000" h="486410">
                <a:moveTo>
                  <a:pt x="2146299" y="400049"/>
                </a:moveTo>
                <a:lnTo>
                  <a:pt x="2146299" y="380999"/>
                </a:lnTo>
                <a:lnTo>
                  <a:pt x="2120899" y="380999"/>
                </a:lnTo>
                <a:lnTo>
                  <a:pt x="2120899" y="400049"/>
                </a:lnTo>
                <a:lnTo>
                  <a:pt x="2146299" y="400049"/>
                </a:lnTo>
                <a:close/>
              </a:path>
              <a:path w="2159000" h="486410">
                <a:moveTo>
                  <a:pt x="2146299" y="410209"/>
                </a:moveTo>
                <a:lnTo>
                  <a:pt x="2146299" y="400049"/>
                </a:lnTo>
                <a:lnTo>
                  <a:pt x="2120899" y="400049"/>
                </a:lnTo>
                <a:lnTo>
                  <a:pt x="2120899" y="410209"/>
                </a:lnTo>
                <a:lnTo>
                  <a:pt x="2146299" y="410209"/>
                </a:lnTo>
                <a:close/>
              </a:path>
              <a:path w="2159000" h="486410">
                <a:moveTo>
                  <a:pt x="2146299" y="410209"/>
                </a:moveTo>
                <a:lnTo>
                  <a:pt x="2120899" y="410209"/>
                </a:lnTo>
                <a:lnTo>
                  <a:pt x="2120899" y="429259"/>
                </a:lnTo>
                <a:lnTo>
                  <a:pt x="2133599" y="429259"/>
                </a:lnTo>
                <a:lnTo>
                  <a:pt x="2146299" y="410209"/>
                </a:lnTo>
                <a:close/>
              </a:path>
              <a:path w="2159000" h="486410">
                <a:moveTo>
                  <a:pt x="2133599" y="439419"/>
                </a:moveTo>
                <a:lnTo>
                  <a:pt x="2133599" y="429259"/>
                </a:lnTo>
                <a:lnTo>
                  <a:pt x="2120899" y="429259"/>
                </a:lnTo>
                <a:lnTo>
                  <a:pt x="2120899" y="439419"/>
                </a:lnTo>
                <a:lnTo>
                  <a:pt x="2133599" y="439419"/>
                </a:lnTo>
                <a:close/>
              </a:path>
              <a:path w="2159000" h="486410">
                <a:moveTo>
                  <a:pt x="2133599" y="448309"/>
                </a:moveTo>
                <a:lnTo>
                  <a:pt x="2133599" y="439419"/>
                </a:lnTo>
                <a:lnTo>
                  <a:pt x="2120899" y="439419"/>
                </a:lnTo>
                <a:lnTo>
                  <a:pt x="2120899" y="448309"/>
                </a:lnTo>
                <a:lnTo>
                  <a:pt x="2133599" y="448309"/>
                </a:lnTo>
                <a:close/>
              </a:path>
              <a:path w="2159000" h="486410">
                <a:moveTo>
                  <a:pt x="2133599" y="467359"/>
                </a:moveTo>
                <a:lnTo>
                  <a:pt x="2133599" y="448309"/>
                </a:lnTo>
                <a:lnTo>
                  <a:pt x="2120899" y="448309"/>
                </a:lnTo>
                <a:lnTo>
                  <a:pt x="2120899" y="467359"/>
                </a:lnTo>
                <a:lnTo>
                  <a:pt x="2133599" y="467359"/>
                </a:lnTo>
                <a:close/>
              </a:path>
              <a:path w="2159000" h="486410">
                <a:moveTo>
                  <a:pt x="2146299" y="171449"/>
                </a:moveTo>
                <a:lnTo>
                  <a:pt x="2146299" y="143509"/>
                </a:lnTo>
                <a:lnTo>
                  <a:pt x="2133599" y="143509"/>
                </a:lnTo>
                <a:lnTo>
                  <a:pt x="2133599" y="171449"/>
                </a:lnTo>
                <a:lnTo>
                  <a:pt x="2146299" y="171449"/>
                </a:lnTo>
                <a:close/>
              </a:path>
              <a:path w="2159000" h="486410">
                <a:moveTo>
                  <a:pt x="2158999" y="237998"/>
                </a:moveTo>
                <a:lnTo>
                  <a:pt x="2146299" y="171449"/>
                </a:lnTo>
                <a:lnTo>
                  <a:pt x="2133599" y="171449"/>
                </a:lnTo>
                <a:lnTo>
                  <a:pt x="2133599" y="314959"/>
                </a:lnTo>
                <a:lnTo>
                  <a:pt x="2146299" y="314959"/>
                </a:lnTo>
                <a:lnTo>
                  <a:pt x="2158999" y="237998"/>
                </a:lnTo>
                <a:close/>
              </a:path>
              <a:path w="2159000" h="486410">
                <a:moveTo>
                  <a:pt x="2146299" y="342899"/>
                </a:moveTo>
                <a:lnTo>
                  <a:pt x="2146299" y="314959"/>
                </a:lnTo>
                <a:lnTo>
                  <a:pt x="2133599" y="314959"/>
                </a:lnTo>
                <a:lnTo>
                  <a:pt x="2133599" y="342899"/>
                </a:lnTo>
                <a:lnTo>
                  <a:pt x="2146299" y="342899"/>
                </a:lnTo>
                <a:close/>
              </a:path>
            </a:pathLst>
          </a:custGeom>
          <a:solidFill>
            <a:srgbClr val="EE59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87" name="object 63"/>
          <p:cNvSpPr>
            <a:spLocks/>
          </p:cNvSpPr>
          <p:nvPr/>
        </p:nvSpPr>
        <p:spPr bwMode="auto">
          <a:xfrm>
            <a:off x="5284789" y="4056063"/>
            <a:ext cx="1628775" cy="793750"/>
          </a:xfrm>
          <a:custGeom>
            <a:avLst/>
            <a:gdLst>
              <a:gd name="T0" fmla="*/ 19390 w 2133600"/>
              <a:gd name="T1" fmla="*/ 291720 h 1040129"/>
              <a:gd name="T2" fmla="*/ 19390 w 2133600"/>
              <a:gd name="T3" fmla="*/ 306258 h 1040129"/>
              <a:gd name="T4" fmla="*/ 19390 w 2133600"/>
              <a:gd name="T5" fmla="*/ 320795 h 1040129"/>
              <a:gd name="T6" fmla="*/ 19390 w 2133600"/>
              <a:gd name="T7" fmla="*/ 320795 h 1040129"/>
              <a:gd name="T8" fmla="*/ 0 w 2133600"/>
              <a:gd name="T9" fmla="*/ 451634 h 1040129"/>
              <a:gd name="T10" fmla="*/ 0 w 2133600"/>
              <a:gd name="T11" fmla="*/ 472955 h 1040129"/>
              <a:gd name="T12" fmla="*/ 0 w 2133600"/>
              <a:gd name="T13" fmla="*/ 487493 h 1040129"/>
              <a:gd name="T14" fmla="*/ 0 w 2133600"/>
              <a:gd name="T15" fmla="*/ 502030 h 1040129"/>
              <a:gd name="T16" fmla="*/ 9695 w 2133600"/>
              <a:gd name="T17" fmla="*/ 516568 h 1040129"/>
              <a:gd name="T18" fmla="*/ 9695 w 2133600"/>
              <a:gd name="T19" fmla="*/ 240354 h 1040129"/>
              <a:gd name="T20" fmla="*/ 9695 w 2133600"/>
              <a:gd name="T21" fmla="*/ 240354 h 1040129"/>
              <a:gd name="T22" fmla="*/ 9695 w 2133600"/>
              <a:gd name="T23" fmla="*/ 247139 h 1040129"/>
              <a:gd name="T24" fmla="*/ 9695 w 2133600"/>
              <a:gd name="T25" fmla="*/ 254891 h 1040129"/>
              <a:gd name="T26" fmla="*/ 9695 w 2133600"/>
              <a:gd name="T27" fmla="*/ 269429 h 1040129"/>
              <a:gd name="T28" fmla="*/ 9695 w 2133600"/>
              <a:gd name="T29" fmla="*/ 516568 h 1040129"/>
              <a:gd name="T30" fmla="*/ 9695 w 2133600"/>
              <a:gd name="T31" fmla="*/ 524321 h 1040129"/>
              <a:gd name="T32" fmla="*/ 9695 w 2133600"/>
              <a:gd name="T33" fmla="*/ 538859 h 1040129"/>
              <a:gd name="T34" fmla="*/ 19390 w 2133600"/>
              <a:gd name="T35" fmla="*/ 546612 h 1040129"/>
              <a:gd name="T36" fmla="*/ 29085 w 2133600"/>
              <a:gd name="T37" fmla="*/ 553396 h 1040129"/>
              <a:gd name="T38" fmla="*/ 29085 w 2133600"/>
              <a:gd name="T39" fmla="*/ 211278 h 1040129"/>
              <a:gd name="T40" fmla="*/ 29085 w 2133600"/>
              <a:gd name="T41" fmla="*/ 218063 h 1040129"/>
              <a:gd name="T42" fmla="*/ 29085 w 2133600"/>
              <a:gd name="T43" fmla="*/ 567934 h 1040129"/>
              <a:gd name="T44" fmla="*/ 29085 w 2133600"/>
              <a:gd name="T45" fmla="*/ 575687 h 1040129"/>
              <a:gd name="T46" fmla="*/ 29085 w 2133600"/>
              <a:gd name="T47" fmla="*/ 582472 h 1040129"/>
              <a:gd name="T48" fmla="*/ 38780 w 2133600"/>
              <a:gd name="T49" fmla="*/ 196741 h 1040129"/>
              <a:gd name="T50" fmla="*/ 48475 w 2133600"/>
              <a:gd name="T51" fmla="*/ 188988 h 1040129"/>
              <a:gd name="T52" fmla="*/ 48475 w 2133600"/>
              <a:gd name="T53" fmla="*/ 597009 h 1040129"/>
              <a:gd name="T54" fmla="*/ 67866 w 2133600"/>
              <a:gd name="T55" fmla="*/ 174451 h 1040129"/>
              <a:gd name="T56" fmla="*/ 67866 w 2133600"/>
              <a:gd name="T57" fmla="*/ 611547 h 1040129"/>
              <a:gd name="T58" fmla="*/ 504145 w 2133600"/>
              <a:gd name="T59" fmla="*/ 0 h 1040129"/>
              <a:gd name="T60" fmla="*/ 504145 w 2133600"/>
              <a:gd name="T61" fmla="*/ 785997 h 1040129"/>
              <a:gd name="T62" fmla="*/ 1589995 w 2133600"/>
              <a:gd name="T63" fmla="*/ 203526 h 1040129"/>
              <a:gd name="T64" fmla="*/ 1589995 w 2133600"/>
              <a:gd name="T65" fmla="*/ 582471 h 1040129"/>
              <a:gd name="T66" fmla="*/ 1589995 w 2133600"/>
              <a:gd name="T67" fmla="*/ 590225 h 1040129"/>
              <a:gd name="T68" fmla="*/ 1599690 w 2133600"/>
              <a:gd name="T69" fmla="*/ 218063 h 1040129"/>
              <a:gd name="T70" fmla="*/ 1599690 w 2133600"/>
              <a:gd name="T71" fmla="*/ 218063 h 1040129"/>
              <a:gd name="T72" fmla="*/ 1599690 w 2133600"/>
              <a:gd name="T73" fmla="*/ 225816 h 1040129"/>
              <a:gd name="T74" fmla="*/ 1599690 w 2133600"/>
              <a:gd name="T75" fmla="*/ 240354 h 1040129"/>
              <a:gd name="T76" fmla="*/ 1599690 w 2133600"/>
              <a:gd name="T77" fmla="*/ 247139 h 1040129"/>
              <a:gd name="T78" fmla="*/ 1599690 w 2133600"/>
              <a:gd name="T79" fmla="*/ 254891 h 1040129"/>
              <a:gd name="T80" fmla="*/ 1609385 w 2133600"/>
              <a:gd name="T81" fmla="*/ 516567 h 1040129"/>
              <a:gd name="T82" fmla="*/ 1599690 w 2133600"/>
              <a:gd name="T83" fmla="*/ 524321 h 1040129"/>
              <a:gd name="T84" fmla="*/ 1599690 w 2133600"/>
              <a:gd name="T85" fmla="*/ 538858 h 1040129"/>
              <a:gd name="T86" fmla="*/ 1599690 w 2133600"/>
              <a:gd name="T87" fmla="*/ 546612 h 1040129"/>
              <a:gd name="T88" fmla="*/ 1599690 w 2133600"/>
              <a:gd name="T89" fmla="*/ 553396 h 1040129"/>
              <a:gd name="T90" fmla="*/ 1609385 w 2133600"/>
              <a:gd name="T91" fmla="*/ 567933 h 1040129"/>
              <a:gd name="T92" fmla="*/ 1619080 w 2133600"/>
              <a:gd name="T93" fmla="*/ 269429 h 1040129"/>
              <a:gd name="T94" fmla="*/ 1619080 w 2133600"/>
              <a:gd name="T95" fmla="*/ 276214 h 1040129"/>
              <a:gd name="T96" fmla="*/ 1619080 w 2133600"/>
              <a:gd name="T97" fmla="*/ 291720 h 1040129"/>
              <a:gd name="T98" fmla="*/ 1619080 w 2133600"/>
              <a:gd name="T99" fmla="*/ 306257 h 1040129"/>
              <a:gd name="T100" fmla="*/ 1628775 w 2133600"/>
              <a:gd name="T101" fmla="*/ 320795 h 1040129"/>
              <a:gd name="T102" fmla="*/ 1628775 w 2133600"/>
              <a:gd name="T103" fmla="*/ 342116 h 1040129"/>
              <a:gd name="T104" fmla="*/ 1619080 w 2133600"/>
              <a:gd name="T105" fmla="*/ 451633 h 1040129"/>
              <a:gd name="T106" fmla="*/ 1628775 w 2133600"/>
              <a:gd name="T107" fmla="*/ 451633 h 1040129"/>
              <a:gd name="T108" fmla="*/ 1628775 w 2133600"/>
              <a:gd name="T109" fmla="*/ 472955 h 1040129"/>
              <a:gd name="T110" fmla="*/ 1619080 w 2133600"/>
              <a:gd name="T111" fmla="*/ 502030 h 1040129"/>
              <a:gd name="T112" fmla="*/ 1619080 w 2133600"/>
              <a:gd name="T113" fmla="*/ 516567 h 104012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133600" h="1040129">
                <a:moveTo>
                  <a:pt x="25400" y="382270"/>
                </a:moveTo>
                <a:lnTo>
                  <a:pt x="25400" y="361950"/>
                </a:lnTo>
                <a:lnTo>
                  <a:pt x="12700" y="361950"/>
                </a:lnTo>
                <a:lnTo>
                  <a:pt x="0" y="382270"/>
                </a:lnTo>
                <a:lnTo>
                  <a:pt x="25400" y="382270"/>
                </a:lnTo>
                <a:close/>
              </a:path>
              <a:path w="2133600" h="1040129">
                <a:moveTo>
                  <a:pt x="25400" y="401320"/>
                </a:moveTo>
                <a:lnTo>
                  <a:pt x="25400" y="382270"/>
                </a:lnTo>
                <a:lnTo>
                  <a:pt x="0" y="382270"/>
                </a:lnTo>
                <a:lnTo>
                  <a:pt x="0" y="401320"/>
                </a:lnTo>
                <a:lnTo>
                  <a:pt x="25400" y="401320"/>
                </a:lnTo>
                <a:close/>
              </a:path>
              <a:path w="2133600" h="1040129">
                <a:moveTo>
                  <a:pt x="25400" y="420370"/>
                </a:moveTo>
                <a:lnTo>
                  <a:pt x="25400" y="401320"/>
                </a:lnTo>
                <a:lnTo>
                  <a:pt x="0" y="401320"/>
                </a:lnTo>
                <a:lnTo>
                  <a:pt x="0" y="420370"/>
                </a:lnTo>
                <a:lnTo>
                  <a:pt x="25400" y="420370"/>
                </a:lnTo>
                <a:close/>
              </a:path>
              <a:path w="2133600" h="1040129">
                <a:moveTo>
                  <a:pt x="25400" y="420370"/>
                </a:moveTo>
                <a:lnTo>
                  <a:pt x="0" y="420370"/>
                </a:lnTo>
                <a:lnTo>
                  <a:pt x="0" y="448309"/>
                </a:lnTo>
                <a:lnTo>
                  <a:pt x="12700" y="448309"/>
                </a:lnTo>
                <a:lnTo>
                  <a:pt x="25400" y="420370"/>
                </a:lnTo>
                <a:close/>
              </a:path>
              <a:path w="2133600" h="1040129">
                <a:moveTo>
                  <a:pt x="25400" y="591820"/>
                </a:moveTo>
                <a:lnTo>
                  <a:pt x="12700" y="514858"/>
                </a:lnTo>
                <a:lnTo>
                  <a:pt x="12700" y="448309"/>
                </a:lnTo>
                <a:lnTo>
                  <a:pt x="0" y="448309"/>
                </a:lnTo>
                <a:lnTo>
                  <a:pt x="0" y="591820"/>
                </a:lnTo>
                <a:lnTo>
                  <a:pt x="25400" y="591820"/>
                </a:lnTo>
                <a:close/>
              </a:path>
              <a:path w="2133600" h="1040129">
                <a:moveTo>
                  <a:pt x="25400" y="619760"/>
                </a:moveTo>
                <a:lnTo>
                  <a:pt x="25400" y="591820"/>
                </a:lnTo>
                <a:lnTo>
                  <a:pt x="0" y="591820"/>
                </a:lnTo>
                <a:lnTo>
                  <a:pt x="0" y="619760"/>
                </a:lnTo>
                <a:lnTo>
                  <a:pt x="25400" y="619760"/>
                </a:lnTo>
                <a:close/>
              </a:path>
              <a:path w="2133600" h="1040129">
                <a:moveTo>
                  <a:pt x="25400" y="638810"/>
                </a:moveTo>
                <a:lnTo>
                  <a:pt x="25400" y="619760"/>
                </a:lnTo>
                <a:lnTo>
                  <a:pt x="0" y="619760"/>
                </a:lnTo>
                <a:lnTo>
                  <a:pt x="0" y="638810"/>
                </a:lnTo>
                <a:lnTo>
                  <a:pt x="25400" y="638810"/>
                </a:lnTo>
                <a:close/>
              </a:path>
              <a:path w="2133600" h="1040129">
                <a:moveTo>
                  <a:pt x="25400" y="657860"/>
                </a:moveTo>
                <a:lnTo>
                  <a:pt x="25400" y="638810"/>
                </a:lnTo>
                <a:lnTo>
                  <a:pt x="0" y="638810"/>
                </a:lnTo>
                <a:lnTo>
                  <a:pt x="0" y="657860"/>
                </a:lnTo>
                <a:lnTo>
                  <a:pt x="25400" y="657860"/>
                </a:lnTo>
                <a:close/>
              </a:path>
              <a:path w="2133600" h="1040129">
                <a:moveTo>
                  <a:pt x="25400" y="676910"/>
                </a:moveTo>
                <a:lnTo>
                  <a:pt x="25400" y="657860"/>
                </a:lnTo>
                <a:lnTo>
                  <a:pt x="0" y="657860"/>
                </a:lnTo>
                <a:lnTo>
                  <a:pt x="12700" y="676910"/>
                </a:lnTo>
                <a:lnTo>
                  <a:pt x="25400" y="676910"/>
                </a:lnTo>
                <a:close/>
              </a:path>
              <a:path w="2133600" h="1040129">
                <a:moveTo>
                  <a:pt x="38100" y="304546"/>
                </a:moveTo>
                <a:lnTo>
                  <a:pt x="38100" y="295909"/>
                </a:lnTo>
                <a:lnTo>
                  <a:pt x="12700" y="295909"/>
                </a:lnTo>
                <a:lnTo>
                  <a:pt x="12700" y="314959"/>
                </a:lnTo>
                <a:lnTo>
                  <a:pt x="25400" y="314959"/>
                </a:lnTo>
                <a:lnTo>
                  <a:pt x="38100" y="304546"/>
                </a:lnTo>
                <a:close/>
              </a:path>
              <a:path w="2133600" h="1040129">
                <a:moveTo>
                  <a:pt x="25400" y="323850"/>
                </a:moveTo>
                <a:lnTo>
                  <a:pt x="25400" y="314959"/>
                </a:lnTo>
                <a:lnTo>
                  <a:pt x="12700" y="314959"/>
                </a:lnTo>
                <a:lnTo>
                  <a:pt x="12700" y="323850"/>
                </a:lnTo>
                <a:lnTo>
                  <a:pt x="25400" y="323850"/>
                </a:lnTo>
                <a:close/>
              </a:path>
              <a:path w="2133600" h="1040129">
                <a:moveTo>
                  <a:pt x="25400" y="334009"/>
                </a:moveTo>
                <a:lnTo>
                  <a:pt x="25400" y="323850"/>
                </a:lnTo>
                <a:lnTo>
                  <a:pt x="12700" y="323850"/>
                </a:lnTo>
                <a:lnTo>
                  <a:pt x="12700" y="334009"/>
                </a:lnTo>
                <a:lnTo>
                  <a:pt x="25400" y="334009"/>
                </a:lnTo>
                <a:close/>
              </a:path>
              <a:path w="2133600" h="1040129">
                <a:moveTo>
                  <a:pt x="25400" y="353059"/>
                </a:moveTo>
                <a:lnTo>
                  <a:pt x="25400" y="334009"/>
                </a:lnTo>
                <a:lnTo>
                  <a:pt x="12700" y="334009"/>
                </a:lnTo>
                <a:lnTo>
                  <a:pt x="12700" y="353059"/>
                </a:lnTo>
                <a:lnTo>
                  <a:pt x="25400" y="353059"/>
                </a:lnTo>
                <a:close/>
              </a:path>
              <a:path w="2133600" h="1040129">
                <a:moveTo>
                  <a:pt x="25400" y="361950"/>
                </a:moveTo>
                <a:lnTo>
                  <a:pt x="25400" y="353059"/>
                </a:lnTo>
                <a:lnTo>
                  <a:pt x="12700" y="353059"/>
                </a:lnTo>
                <a:lnTo>
                  <a:pt x="12700" y="361950"/>
                </a:lnTo>
                <a:lnTo>
                  <a:pt x="25400" y="361950"/>
                </a:lnTo>
                <a:close/>
              </a:path>
              <a:path w="2133600" h="1040129">
                <a:moveTo>
                  <a:pt x="25400" y="687070"/>
                </a:moveTo>
                <a:lnTo>
                  <a:pt x="25400" y="676910"/>
                </a:lnTo>
                <a:lnTo>
                  <a:pt x="12700" y="676910"/>
                </a:lnTo>
                <a:lnTo>
                  <a:pt x="12700" y="687070"/>
                </a:lnTo>
                <a:lnTo>
                  <a:pt x="25400" y="687070"/>
                </a:lnTo>
                <a:close/>
              </a:path>
              <a:path w="2133600" h="1040129">
                <a:moveTo>
                  <a:pt x="25400" y="706120"/>
                </a:moveTo>
                <a:lnTo>
                  <a:pt x="25400" y="687070"/>
                </a:lnTo>
                <a:lnTo>
                  <a:pt x="12700" y="687070"/>
                </a:lnTo>
                <a:lnTo>
                  <a:pt x="12700" y="706120"/>
                </a:lnTo>
                <a:lnTo>
                  <a:pt x="25400" y="706120"/>
                </a:lnTo>
                <a:close/>
              </a:path>
              <a:path w="2133600" h="1040129">
                <a:moveTo>
                  <a:pt x="25400" y="716280"/>
                </a:moveTo>
                <a:lnTo>
                  <a:pt x="25400" y="706120"/>
                </a:lnTo>
                <a:lnTo>
                  <a:pt x="12700" y="706120"/>
                </a:lnTo>
                <a:lnTo>
                  <a:pt x="12700" y="716280"/>
                </a:lnTo>
                <a:lnTo>
                  <a:pt x="25400" y="716280"/>
                </a:lnTo>
                <a:close/>
              </a:path>
              <a:path w="2133600" h="1040129">
                <a:moveTo>
                  <a:pt x="38100" y="725170"/>
                </a:moveTo>
                <a:lnTo>
                  <a:pt x="38100" y="724408"/>
                </a:lnTo>
                <a:lnTo>
                  <a:pt x="25400" y="716280"/>
                </a:lnTo>
                <a:lnTo>
                  <a:pt x="12700" y="716280"/>
                </a:lnTo>
                <a:lnTo>
                  <a:pt x="12700" y="725170"/>
                </a:lnTo>
                <a:lnTo>
                  <a:pt x="38100" y="725170"/>
                </a:lnTo>
                <a:close/>
              </a:path>
              <a:path w="2133600" h="1040129">
                <a:moveTo>
                  <a:pt x="38100" y="744220"/>
                </a:moveTo>
                <a:lnTo>
                  <a:pt x="38100" y="725170"/>
                </a:lnTo>
                <a:lnTo>
                  <a:pt x="12700" y="725170"/>
                </a:lnTo>
                <a:lnTo>
                  <a:pt x="12700" y="744220"/>
                </a:lnTo>
                <a:lnTo>
                  <a:pt x="38100" y="744220"/>
                </a:lnTo>
                <a:close/>
              </a:path>
              <a:path w="2133600" h="1040129">
                <a:moveTo>
                  <a:pt x="38100" y="285750"/>
                </a:moveTo>
                <a:lnTo>
                  <a:pt x="38100" y="276859"/>
                </a:lnTo>
                <a:lnTo>
                  <a:pt x="25400" y="276859"/>
                </a:lnTo>
                <a:lnTo>
                  <a:pt x="25400" y="285750"/>
                </a:lnTo>
                <a:lnTo>
                  <a:pt x="38100" y="285750"/>
                </a:lnTo>
                <a:close/>
              </a:path>
              <a:path w="2133600" h="1040129">
                <a:moveTo>
                  <a:pt x="38100" y="295909"/>
                </a:moveTo>
                <a:lnTo>
                  <a:pt x="38100" y="285750"/>
                </a:lnTo>
                <a:lnTo>
                  <a:pt x="25400" y="285750"/>
                </a:lnTo>
                <a:lnTo>
                  <a:pt x="25400" y="295909"/>
                </a:lnTo>
                <a:lnTo>
                  <a:pt x="38100" y="295909"/>
                </a:lnTo>
                <a:close/>
              </a:path>
              <a:path w="2133600" h="1040129">
                <a:moveTo>
                  <a:pt x="38100" y="754380"/>
                </a:moveTo>
                <a:lnTo>
                  <a:pt x="38100" y="744220"/>
                </a:lnTo>
                <a:lnTo>
                  <a:pt x="25400" y="744220"/>
                </a:lnTo>
                <a:lnTo>
                  <a:pt x="25400" y="754380"/>
                </a:lnTo>
                <a:lnTo>
                  <a:pt x="38100" y="754380"/>
                </a:lnTo>
                <a:close/>
              </a:path>
              <a:path w="2133600" h="1040129">
                <a:moveTo>
                  <a:pt x="38100" y="763270"/>
                </a:moveTo>
                <a:lnTo>
                  <a:pt x="38100" y="754380"/>
                </a:lnTo>
                <a:lnTo>
                  <a:pt x="25400" y="754380"/>
                </a:lnTo>
                <a:lnTo>
                  <a:pt x="25400" y="763270"/>
                </a:lnTo>
                <a:lnTo>
                  <a:pt x="38100" y="763270"/>
                </a:lnTo>
                <a:close/>
              </a:path>
              <a:path w="2133600" h="1040129">
                <a:moveTo>
                  <a:pt x="50800" y="773430"/>
                </a:moveTo>
                <a:lnTo>
                  <a:pt x="38100" y="763270"/>
                </a:lnTo>
                <a:lnTo>
                  <a:pt x="38100" y="773430"/>
                </a:lnTo>
                <a:lnTo>
                  <a:pt x="50800" y="773430"/>
                </a:lnTo>
                <a:close/>
              </a:path>
              <a:path w="2133600" h="1040129">
                <a:moveTo>
                  <a:pt x="2082800" y="266700"/>
                </a:moveTo>
                <a:lnTo>
                  <a:pt x="2082800" y="257809"/>
                </a:lnTo>
                <a:lnTo>
                  <a:pt x="50800" y="257809"/>
                </a:lnTo>
                <a:lnTo>
                  <a:pt x="50800" y="266700"/>
                </a:lnTo>
                <a:lnTo>
                  <a:pt x="2082800" y="266700"/>
                </a:lnTo>
                <a:close/>
              </a:path>
              <a:path w="2133600" h="1040129">
                <a:moveTo>
                  <a:pt x="2070100" y="257809"/>
                </a:moveTo>
                <a:lnTo>
                  <a:pt x="2070100" y="247650"/>
                </a:lnTo>
                <a:lnTo>
                  <a:pt x="63500" y="247650"/>
                </a:lnTo>
                <a:lnTo>
                  <a:pt x="63500" y="257809"/>
                </a:lnTo>
                <a:lnTo>
                  <a:pt x="2070100" y="257809"/>
                </a:lnTo>
                <a:close/>
              </a:path>
              <a:path w="2133600" h="1040129">
                <a:moveTo>
                  <a:pt x="2070100" y="792480"/>
                </a:moveTo>
                <a:lnTo>
                  <a:pt x="2070100" y="782319"/>
                </a:lnTo>
                <a:lnTo>
                  <a:pt x="63500" y="782320"/>
                </a:lnTo>
                <a:lnTo>
                  <a:pt x="63500" y="792480"/>
                </a:lnTo>
                <a:lnTo>
                  <a:pt x="2070100" y="792480"/>
                </a:lnTo>
                <a:close/>
              </a:path>
              <a:path w="2133600" h="1040129">
                <a:moveTo>
                  <a:pt x="2044700" y="238759"/>
                </a:moveTo>
                <a:lnTo>
                  <a:pt x="2044700" y="228600"/>
                </a:lnTo>
                <a:lnTo>
                  <a:pt x="88900" y="228600"/>
                </a:lnTo>
                <a:lnTo>
                  <a:pt x="88900" y="238759"/>
                </a:lnTo>
                <a:lnTo>
                  <a:pt x="2044700" y="238759"/>
                </a:lnTo>
                <a:close/>
              </a:path>
              <a:path w="2133600" h="1040129">
                <a:moveTo>
                  <a:pt x="2044700" y="811530"/>
                </a:moveTo>
                <a:lnTo>
                  <a:pt x="2044700" y="801369"/>
                </a:lnTo>
                <a:lnTo>
                  <a:pt x="88900" y="801370"/>
                </a:lnTo>
                <a:lnTo>
                  <a:pt x="88900" y="811530"/>
                </a:lnTo>
                <a:lnTo>
                  <a:pt x="2044700" y="811530"/>
                </a:lnTo>
                <a:close/>
              </a:path>
              <a:path w="2133600" h="1040129">
                <a:moveTo>
                  <a:pt x="1473200" y="8889"/>
                </a:moveTo>
                <a:lnTo>
                  <a:pt x="1473200" y="0"/>
                </a:lnTo>
                <a:lnTo>
                  <a:pt x="660400" y="0"/>
                </a:lnTo>
                <a:lnTo>
                  <a:pt x="660400" y="8889"/>
                </a:lnTo>
                <a:lnTo>
                  <a:pt x="1473200" y="8889"/>
                </a:lnTo>
                <a:close/>
              </a:path>
              <a:path w="2133600" h="1040129">
                <a:moveTo>
                  <a:pt x="1473200" y="1040130"/>
                </a:moveTo>
                <a:lnTo>
                  <a:pt x="1473200" y="1029969"/>
                </a:lnTo>
                <a:lnTo>
                  <a:pt x="660400" y="1029969"/>
                </a:lnTo>
                <a:lnTo>
                  <a:pt x="660400" y="1040130"/>
                </a:lnTo>
                <a:lnTo>
                  <a:pt x="1473200" y="1040130"/>
                </a:lnTo>
                <a:close/>
              </a:path>
              <a:path w="2133600" h="1040129">
                <a:moveTo>
                  <a:pt x="2095500" y="276859"/>
                </a:moveTo>
                <a:lnTo>
                  <a:pt x="2095500" y="266700"/>
                </a:lnTo>
                <a:lnTo>
                  <a:pt x="2082800" y="266700"/>
                </a:lnTo>
                <a:lnTo>
                  <a:pt x="2095500" y="276859"/>
                </a:lnTo>
                <a:close/>
              </a:path>
              <a:path w="2133600" h="1040129">
                <a:moveTo>
                  <a:pt x="2108200" y="763269"/>
                </a:moveTo>
                <a:lnTo>
                  <a:pt x="2108200" y="754380"/>
                </a:lnTo>
                <a:lnTo>
                  <a:pt x="2095500" y="754380"/>
                </a:lnTo>
                <a:lnTo>
                  <a:pt x="2082800" y="763269"/>
                </a:lnTo>
                <a:lnTo>
                  <a:pt x="2108200" y="763269"/>
                </a:lnTo>
                <a:close/>
              </a:path>
              <a:path w="2133600" h="1040129">
                <a:moveTo>
                  <a:pt x="2095500" y="773430"/>
                </a:moveTo>
                <a:lnTo>
                  <a:pt x="2095500" y="763269"/>
                </a:lnTo>
                <a:lnTo>
                  <a:pt x="2082800" y="763269"/>
                </a:lnTo>
                <a:lnTo>
                  <a:pt x="2082800" y="773430"/>
                </a:lnTo>
                <a:lnTo>
                  <a:pt x="2095500" y="773430"/>
                </a:lnTo>
                <a:close/>
              </a:path>
              <a:path w="2133600" h="1040129">
                <a:moveTo>
                  <a:pt x="2108200" y="285750"/>
                </a:moveTo>
                <a:lnTo>
                  <a:pt x="2108200" y="276859"/>
                </a:lnTo>
                <a:lnTo>
                  <a:pt x="2095500" y="276859"/>
                </a:lnTo>
                <a:lnTo>
                  <a:pt x="2095500" y="285750"/>
                </a:lnTo>
                <a:lnTo>
                  <a:pt x="2108200" y="285750"/>
                </a:lnTo>
                <a:close/>
              </a:path>
              <a:path w="2133600" h="1040129">
                <a:moveTo>
                  <a:pt x="2120900" y="295909"/>
                </a:moveTo>
                <a:lnTo>
                  <a:pt x="2120900" y="295402"/>
                </a:lnTo>
                <a:lnTo>
                  <a:pt x="2108200" y="285750"/>
                </a:lnTo>
                <a:lnTo>
                  <a:pt x="2095500" y="285750"/>
                </a:lnTo>
                <a:lnTo>
                  <a:pt x="2095500" y="295909"/>
                </a:lnTo>
                <a:lnTo>
                  <a:pt x="2120900" y="295909"/>
                </a:lnTo>
                <a:close/>
              </a:path>
              <a:path w="2133600" h="1040129">
                <a:moveTo>
                  <a:pt x="2120900" y="314959"/>
                </a:moveTo>
                <a:lnTo>
                  <a:pt x="2120900" y="295909"/>
                </a:lnTo>
                <a:lnTo>
                  <a:pt x="2095500" y="295909"/>
                </a:lnTo>
                <a:lnTo>
                  <a:pt x="2095500" y="314959"/>
                </a:lnTo>
                <a:lnTo>
                  <a:pt x="2120900" y="314959"/>
                </a:lnTo>
                <a:close/>
              </a:path>
              <a:path w="2133600" h="1040129">
                <a:moveTo>
                  <a:pt x="2120900" y="323850"/>
                </a:moveTo>
                <a:lnTo>
                  <a:pt x="2120900" y="314959"/>
                </a:lnTo>
                <a:lnTo>
                  <a:pt x="2095500" y="314959"/>
                </a:lnTo>
                <a:lnTo>
                  <a:pt x="2095500" y="323850"/>
                </a:lnTo>
                <a:lnTo>
                  <a:pt x="2120900" y="323850"/>
                </a:lnTo>
                <a:close/>
              </a:path>
              <a:path w="2133600" h="1040129">
                <a:moveTo>
                  <a:pt x="2120900" y="334009"/>
                </a:moveTo>
                <a:lnTo>
                  <a:pt x="2120900" y="323850"/>
                </a:lnTo>
                <a:lnTo>
                  <a:pt x="2095500" y="323850"/>
                </a:lnTo>
                <a:lnTo>
                  <a:pt x="2095500" y="334009"/>
                </a:lnTo>
                <a:lnTo>
                  <a:pt x="2120900" y="334009"/>
                </a:lnTo>
                <a:close/>
              </a:path>
              <a:path w="2133600" h="1040129">
                <a:moveTo>
                  <a:pt x="2120900" y="353059"/>
                </a:moveTo>
                <a:lnTo>
                  <a:pt x="2120900" y="334009"/>
                </a:lnTo>
                <a:lnTo>
                  <a:pt x="2095500" y="334009"/>
                </a:lnTo>
                <a:lnTo>
                  <a:pt x="2108200" y="353059"/>
                </a:lnTo>
                <a:lnTo>
                  <a:pt x="2120900" y="353059"/>
                </a:lnTo>
                <a:close/>
              </a:path>
              <a:path w="2133600" h="1040129">
                <a:moveTo>
                  <a:pt x="2120900" y="687069"/>
                </a:moveTo>
                <a:lnTo>
                  <a:pt x="2120900" y="676909"/>
                </a:lnTo>
                <a:lnTo>
                  <a:pt x="2108200" y="676909"/>
                </a:lnTo>
                <a:lnTo>
                  <a:pt x="2095500" y="687069"/>
                </a:lnTo>
                <a:lnTo>
                  <a:pt x="2120900" y="687069"/>
                </a:lnTo>
                <a:close/>
              </a:path>
              <a:path w="2133600" h="1040129">
                <a:moveTo>
                  <a:pt x="2120900" y="706119"/>
                </a:moveTo>
                <a:lnTo>
                  <a:pt x="2120900" y="687069"/>
                </a:lnTo>
                <a:lnTo>
                  <a:pt x="2095500" y="687069"/>
                </a:lnTo>
                <a:lnTo>
                  <a:pt x="2095500" y="706119"/>
                </a:lnTo>
                <a:lnTo>
                  <a:pt x="2120900" y="706119"/>
                </a:lnTo>
                <a:close/>
              </a:path>
              <a:path w="2133600" h="1040129">
                <a:moveTo>
                  <a:pt x="2120900" y="716280"/>
                </a:moveTo>
                <a:lnTo>
                  <a:pt x="2120900" y="706119"/>
                </a:lnTo>
                <a:lnTo>
                  <a:pt x="2095500" y="706119"/>
                </a:lnTo>
                <a:lnTo>
                  <a:pt x="2095500" y="716280"/>
                </a:lnTo>
                <a:lnTo>
                  <a:pt x="2120900" y="716280"/>
                </a:lnTo>
                <a:close/>
              </a:path>
              <a:path w="2133600" h="1040129">
                <a:moveTo>
                  <a:pt x="2120900" y="725169"/>
                </a:moveTo>
                <a:lnTo>
                  <a:pt x="2120900" y="716280"/>
                </a:lnTo>
                <a:lnTo>
                  <a:pt x="2095500" y="716280"/>
                </a:lnTo>
                <a:lnTo>
                  <a:pt x="2095500" y="725169"/>
                </a:lnTo>
                <a:lnTo>
                  <a:pt x="2120900" y="725169"/>
                </a:lnTo>
                <a:close/>
              </a:path>
              <a:path w="2133600" h="1040129">
                <a:moveTo>
                  <a:pt x="2120900" y="734314"/>
                </a:moveTo>
                <a:lnTo>
                  <a:pt x="2120900" y="725169"/>
                </a:lnTo>
                <a:lnTo>
                  <a:pt x="2095500" y="725169"/>
                </a:lnTo>
                <a:lnTo>
                  <a:pt x="2095500" y="744219"/>
                </a:lnTo>
                <a:lnTo>
                  <a:pt x="2108200" y="744219"/>
                </a:lnTo>
                <a:lnTo>
                  <a:pt x="2120900" y="734314"/>
                </a:lnTo>
                <a:close/>
              </a:path>
              <a:path w="2133600" h="1040129">
                <a:moveTo>
                  <a:pt x="2108200" y="754380"/>
                </a:moveTo>
                <a:lnTo>
                  <a:pt x="2108200" y="744219"/>
                </a:lnTo>
                <a:lnTo>
                  <a:pt x="2095500" y="744219"/>
                </a:lnTo>
                <a:lnTo>
                  <a:pt x="2095500" y="754380"/>
                </a:lnTo>
                <a:lnTo>
                  <a:pt x="2108200" y="754380"/>
                </a:lnTo>
                <a:close/>
              </a:path>
              <a:path w="2133600" h="1040129">
                <a:moveTo>
                  <a:pt x="2120900" y="361950"/>
                </a:moveTo>
                <a:lnTo>
                  <a:pt x="2120900" y="353059"/>
                </a:lnTo>
                <a:lnTo>
                  <a:pt x="2108200" y="353059"/>
                </a:lnTo>
                <a:lnTo>
                  <a:pt x="2108200" y="361950"/>
                </a:lnTo>
                <a:lnTo>
                  <a:pt x="2120900" y="361950"/>
                </a:lnTo>
                <a:close/>
              </a:path>
              <a:path w="2133600" h="1040129">
                <a:moveTo>
                  <a:pt x="2120900" y="382269"/>
                </a:moveTo>
                <a:lnTo>
                  <a:pt x="2120900" y="361950"/>
                </a:lnTo>
                <a:lnTo>
                  <a:pt x="2108200" y="361950"/>
                </a:lnTo>
                <a:lnTo>
                  <a:pt x="2108200" y="382269"/>
                </a:lnTo>
                <a:lnTo>
                  <a:pt x="2120900" y="382269"/>
                </a:lnTo>
                <a:close/>
              </a:path>
              <a:path w="2133600" h="1040129">
                <a:moveTo>
                  <a:pt x="2120900" y="401319"/>
                </a:moveTo>
                <a:lnTo>
                  <a:pt x="2120900" y="382269"/>
                </a:lnTo>
                <a:lnTo>
                  <a:pt x="2108200" y="382269"/>
                </a:lnTo>
                <a:lnTo>
                  <a:pt x="2108200" y="401319"/>
                </a:lnTo>
                <a:lnTo>
                  <a:pt x="2120900" y="401319"/>
                </a:lnTo>
                <a:close/>
              </a:path>
              <a:path w="2133600" h="1040129">
                <a:moveTo>
                  <a:pt x="2133600" y="420369"/>
                </a:moveTo>
                <a:lnTo>
                  <a:pt x="2120900" y="401319"/>
                </a:lnTo>
                <a:lnTo>
                  <a:pt x="2108200" y="401319"/>
                </a:lnTo>
                <a:lnTo>
                  <a:pt x="2108200" y="420369"/>
                </a:lnTo>
                <a:lnTo>
                  <a:pt x="2133600" y="420369"/>
                </a:lnTo>
                <a:close/>
              </a:path>
              <a:path w="2133600" h="1040129">
                <a:moveTo>
                  <a:pt x="2133600" y="448309"/>
                </a:moveTo>
                <a:lnTo>
                  <a:pt x="2133600" y="420369"/>
                </a:lnTo>
                <a:lnTo>
                  <a:pt x="2108200" y="420369"/>
                </a:lnTo>
                <a:lnTo>
                  <a:pt x="2108200" y="448309"/>
                </a:lnTo>
                <a:lnTo>
                  <a:pt x="2133600" y="448309"/>
                </a:lnTo>
                <a:close/>
              </a:path>
              <a:path w="2133600" h="1040129">
                <a:moveTo>
                  <a:pt x="2133600" y="591819"/>
                </a:moveTo>
                <a:lnTo>
                  <a:pt x="2133600" y="448309"/>
                </a:lnTo>
                <a:lnTo>
                  <a:pt x="2108200" y="448309"/>
                </a:lnTo>
                <a:lnTo>
                  <a:pt x="2120900" y="514858"/>
                </a:lnTo>
                <a:lnTo>
                  <a:pt x="2120900" y="591819"/>
                </a:lnTo>
                <a:lnTo>
                  <a:pt x="2133600" y="591819"/>
                </a:lnTo>
                <a:close/>
              </a:path>
              <a:path w="2133600" h="1040129">
                <a:moveTo>
                  <a:pt x="2120900" y="591819"/>
                </a:moveTo>
                <a:lnTo>
                  <a:pt x="2120900" y="514858"/>
                </a:lnTo>
                <a:lnTo>
                  <a:pt x="2108200" y="591819"/>
                </a:lnTo>
                <a:lnTo>
                  <a:pt x="2120900" y="591819"/>
                </a:lnTo>
                <a:close/>
              </a:path>
              <a:path w="2133600" h="1040129">
                <a:moveTo>
                  <a:pt x="2133600" y="619759"/>
                </a:moveTo>
                <a:lnTo>
                  <a:pt x="2133600" y="591819"/>
                </a:lnTo>
                <a:lnTo>
                  <a:pt x="2108200" y="591819"/>
                </a:lnTo>
                <a:lnTo>
                  <a:pt x="2108200" y="619759"/>
                </a:lnTo>
                <a:lnTo>
                  <a:pt x="2133600" y="619759"/>
                </a:lnTo>
                <a:close/>
              </a:path>
              <a:path w="2133600" h="1040129">
                <a:moveTo>
                  <a:pt x="2133600" y="629158"/>
                </a:moveTo>
                <a:lnTo>
                  <a:pt x="2133600" y="619759"/>
                </a:lnTo>
                <a:lnTo>
                  <a:pt x="2108200" y="619759"/>
                </a:lnTo>
                <a:lnTo>
                  <a:pt x="2108200" y="638809"/>
                </a:lnTo>
                <a:lnTo>
                  <a:pt x="2120900" y="638809"/>
                </a:lnTo>
                <a:lnTo>
                  <a:pt x="2133600" y="629158"/>
                </a:lnTo>
                <a:close/>
              </a:path>
              <a:path w="2133600" h="1040129">
                <a:moveTo>
                  <a:pt x="2120900" y="657859"/>
                </a:moveTo>
                <a:lnTo>
                  <a:pt x="2120900" y="638809"/>
                </a:lnTo>
                <a:lnTo>
                  <a:pt x="2108200" y="638809"/>
                </a:lnTo>
                <a:lnTo>
                  <a:pt x="2108200" y="657859"/>
                </a:lnTo>
                <a:lnTo>
                  <a:pt x="2120900" y="657859"/>
                </a:lnTo>
                <a:close/>
              </a:path>
              <a:path w="2133600" h="1040129">
                <a:moveTo>
                  <a:pt x="2120900" y="676909"/>
                </a:moveTo>
                <a:lnTo>
                  <a:pt x="2120900" y="657859"/>
                </a:lnTo>
                <a:lnTo>
                  <a:pt x="2108200" y="657859"/>
                </a:lnTo>
                <a:lnTo>
                  <a:pt x="2108200" y="676909"/>
                </a:lnTo>
                <a:lnTo>
                  <a:pt x="2120900" y="676909"/>
                </a:lnTo>
                <a:close/>
              </a:path>
            </a:pathLst>
          </a:custGeom>
          <a:solidFill>
            <a:srgbClr val="EE59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88" name="object 64"/>
          <p:cNvSpPr>
            <a:spLocks/>
          </p:cNvSpPr>
          <p:nvPr/>
        </p:nvSpPr>
        <p:spPr bwMode="auto">
          <a:xfrm>
            <a:off x="5291138" y="4252913"/>
            <a:ext cx="1619250" cy="400050"/>
          </a:xfrm>
          <a:custGeom>
            <a:avLst/>
            <a:gdLst>
              <a:gd name="T0" fmla="*/ 19391 w 2120900"/>
              <a:gd name="T1" fmla="*/ 94926 h 524510"/>
              <a:gd name="T2" fmla="*/ 19391 w 2120900"/>
              <a:gd name="T3" fmla="*/ 109456 h 524510"/>
              <a:gd name="T4" fmla="*/ 19391 w 2120900"/>
              <a:gd name="T5" fmla="*/ 123986 h 524510"/>
              <a:gd name="T6" fmla="*/ 19391 w 2120900"/>
              <a:gd name="T7" fmla="*/ 123986 h 524510"/>
              <a:gd name="T8" fmla="*/ 0 w 2120900"/>
              <a:gd name="T9" fmla="*/ 254753 h 524510"/>
              <a:gd name="T10" fmla="*/ 0 w 2120900"/>
              <a:gd name="T11" fmla="*/ 276063 h 524510"/>
              <a:gd name="T12" fmla="*/ 0 w 2120900"/>
              <a:gd name="T13" fmla="*/ 290592 h 524510"/>
              <a:gd name="T14" fmla="*/ 0 w 2120900"/>
              <a:gd name="T15" fmla="*/ 305122 h 524510"/>
              <a:gd name="T16" fmla="*/ 9695 w 2120900"/>
              <a:gd name="T17" fmla="*/ 319652 h 524510"/>
              <a:gd name="T18" fmla="*/ 9695 w 2120900"/>
              <a:gd name="T19" fmla="*/ 29059 h 524510"/>
              <a:gd name="T20" fmla="*/ 9695 w 2120900"/>
              <a:gd name="T21" fmla="*/ 43588 h 524510"/>
              <a:gd name="T22" fmla="*/ 9695 w 2120900"/>
              <a:gd name="T23" fmla="*/ 43588 h 524510"/>
              <a:gd name="T24" fmla="*/ 9695 w 2120900"/>
              <a:gd name="T25" fmla="*/ 50369 h 524510"/>
              <a:gd name="T26" fmla="*/ 9695 w 2120900"/>
              <a:gd name="T27" fmla="*/ 58118 h 524510"/>
              <a:gd name="T28" fmla="*/ 9695 w 2120900"/>
              <a:gd name="T29" fmla="*/ 72648 h 524510"/>
              <a:gd name="T30" fmla="*/ 9695 w 2120900"/>
              <a:gd name="T31" fmla="*/ 319652 h 524510"/>
              <a:gd name="T32" fmla="*/ 9695 w 2120900"/>
              <a:gd name="T33" fmla="*/ 327401 h 524510"/>
              <a:gd name="T34" fmla="*/ 9695 w 2120900"/>
              <a:gd name="T35" fmla="*/ 341931 h 524510"/>
              <a:gd name="T36" fmla="*/ 19391 w 2120900"/>
              <a:gd name="T37" fmla="*/ 349681 h 524510"/>
              <a:gd name="T38" fmla="*/ 29088 w 2120900"/>
              <a:gd name="T39" fmla="*/ 356460 h 524510"/>
              <a:gd name="T40" fmla="*/ 29088 w 2120900"/>
              <a:gd name="T41" fmla="*/ 370990 h 524510"/>
              <a:gd name="T42" fmla="*/ 29088 w 2120900"/>
              <a:gd name="T43" fmla="*/ 6780 h 524510"/>
              <a:gd name="T44" fmla="*/ 29088 w 2120900"/>
              <a:gd name="T45" fmla="*/ 14529 h 524510"/>
              <a:gd name="T46" fmla="*/ 29088 w 2120900"/>
              <a:gd name="T47" fmla="*/ 378740 h 524510"/>
              <a:gd name="T48" fmla="*/ 29088 w 2120900"/>
              <a:gd name="T49" fmla="*/ 385520 h 524510"/>
              <a:gd name="T50" fmla="*/ 29088 w 2120900"/>
              <a:gd name="T51" fmla="*/ 0 h 524510"/>
              <a:gd name="T52" fmla="*/ 29088 w 2120900"/>
              <a:gd name="T53" fmla="*/ 393269 h 524510"/>
              <a:gd name="T54" fmla="*/ 1580465 w 2120900"/>
              <a:gd name="T55" fmla="*/ 393269 h 524510"/>
              <a:gd name="T56" fmla="*/ 1580465 w 2120900"/>
              <a:gd name="T57" fmla="*/ 0 h 524510"/>
              <a:gd name="T58" fmla="*/ 1580465 w 2120900"/>
              <a:gd name="T59" fmla="*/ 6780 h 524510"/>
              <a:gd name="T60" fmla="*/ 1580465 w 2120900"/>
              <a:gd name="T61" fmla="*/ 14529 h 524510"/>
              <a:gd name="T62" fmla="*/ 1580465 w 2120900"/>
              <a:gd name="T63" fmla="*/ 21309 h 524510"/>
              <a:gd name="T64" fmla="*/ 1590161 w 2120900"/>
              <a:gd name="T65" fmla="*/ 356460 h 524510"/>
              <a:gd name="T66" fmla="*/ 1580465 w 2120900"/>
              <a:gd name="T67" fmla="*/ 370990 h 524510"/>
              <a:gd name="T68" fmla="*/ 1580465 w 2120900"/>
              <a:gd name="T69" fmla="*/ 378739 h 524510"/>
              <a:gd name="T70" fmla="*/ 1580465 w 2120900"/>
              <a:gd name="T71" fmla="*/ 385520 h 524510"/>
              <a:gd name="T72" fmla="*/ 1590161 w 2120900"/>
              <a:gd name="T73" fmla="*/ 29059 h 524510"/>
              <a:gd name="T74" fmla="*/ 1590161 w 2120900"/>
              <a:gd name="T75" fmla="*/ 43588 h 524510"/>
              <a:gd name="T76" fmla="*/ 1590161 w 2120900"/>
              <a:gd name="T77" fmla="*/ 50369 h 524510"/>
              <a:gd name="T78" fmla="*/ 1590161 w 2120900"/>
              <a:gd name="T79" fmla="*/ 58118 h 524510"/>
              <a:gd name="T80" fmla="*/ 1590161 w 2120900"/>
              <a:gd name="T81" fmla="*/ 72648 h 524510"/>
              <a:gd name="T82" fmla="*/ 1590161 w 2120900"/>
              <a:gd name="T83" fmla="*/ 79428 h 524510"/>
              <a:gd name="T84" fmla="*/ 1590161 w 2120900"/>
              <a:gd name="T85" fmla="*/ 94926 h 524510"/>
              <a:gd name="T86" fmla="*/ 1590161 w 2120900"/>
              <a:gd name="T87" fmla="*/ 109456 h 524510"/>
              <a:gd name="T88" fmla="*/ 1609553 w 2120900"/>
              <a:gd name="T89" fmla="*/ 254753 h 524510"/>
              <a:gd name="T90" fmla="*/ 1609553 w 2120900"/>
              <a:gd name="T91" fmla="*/ 276063 h 524510"/>
              <a:gd name="T92" fmla="*/ 1609553 w 2120900"/>
              <a:gd name="T93" fmla="*/ 290592 h 524510"/>
              <a:gd name="T94" fmla="*/ 1609553 w 2120900"/>
              <a:gd name="T95" fmla="*/ 305122 h 524510"/>
              <a:gd name="T96" fmla="*/ 1609553 w 2120900"/>
              <a:gd name="T97" fmla="*/ 319652 h 524510"/>
              <a:gd name="T98" fmla="*/ 1590161 w 2120900"/>
              <a:gd name="T99" fmla="*/ 327401 h 524510"/>
              <a:gd name="T100" fmla="*/ 1599857 w 2120900"/>
              <a:gd name="T101" fmla="*/ 341931 h 524510"/>
              <a:gd name="T102" fmla="*/ 1599857 w 2120900"/>
              <a:gd name="T103" fmla="*/ 349680 h 524510"/>
              <a:gd name="T104" fmla="*/ 1609553 w 2120900"/>
              <a:gd name="T105" fmla="*/ 123986 h 524510"/>
              <a:gd name="T106" fmla="*/ 1609553 w 2120900"/>
              <a:gd name="T107" fmla="*/ 145296 h 52451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20900" h="524510">
                <a:moveTo>
                  <a:pt x="25399" y="124459"/>
                </a:moveTo>
                <a:lnTo>
                  <a:pt x="25399" y="104139"/>
                </a:lnTo>
                <a:lnTo>
                  <a:pt x="12699" y="104140"/>
                </a:lnTo>
                <a:lnTo>
                  <a:pt x="0" y="124459"/>
                </a:lnTo>
                <a:lnTo>
                  <a:pt x="25399" y="124459"/>
                </a:lnTo>
                <a:close/>
              </a:path>
              <a:path w="2120900" h="524510">
                <a:moveTo>
                  <a:pt x="25399" y="143509"/>
                </a:moveTo>
                <a:lnTo>
                  <a:pt x="25399" y="124459"/>
                </a:lnTo>
                <a:lnTo>
                  <a:pt x="0" y="124459"/>
                </a:lnTo>
                <a:lnTo>
                  <a:pt x="0" y="143509"/>
                </a:lnTo>
                <a:lnTo>
                  <a:pt x="25399" y="143509"/>
                </a:lnTo>
                <a:close/>
              </a:path>
              <a:path w="2120900" h="524510">
                <a:moveTo>
                  <a:pt x="25399" y="162559"/>
                </a:moveTo>
                <a:lnTo>
                  <a:pt x="25399" y="143509"/>
                </a:lnTo>
                <a:lnTo>
                  <a:pt x="0" y="143509"/>
                </a:lnTo>
                <a:lnTo>
                  <a:pt x="0" y="162559"/>
                </a:lnTo>
                <a:lnTo>
                  <a:pt x="25399" y="162559"/>
                </a:lnTo>
                <a:close/>
              </a:path>
              <a:path w="2120900" h="524510">
                <a:moveTo>
                  <a:pt x="25399" y="162559"/>
                </a:moveTo>
                <a:lnTo>
                  <a:pt x="0" y="162559"/>
                </a:lnTo>
                <a:lnTo>
                  <a:pt x="0" y="190499"/>
                </a:lnTo>
                <a:lnTo>
                  <a:pt x="12699" y="190499"/>
                </a:lnTo>
                <a:lnTo>
                  <a:pt x="25399" y="162559"/>
                </a:lnTo>
                <a:close/>
              </a:path>
              <a:path w="2120900" h="524510">
                <a:moveTo>
                  <a:pt x="25399" y="334009"/>
                </a:moveTo>
                <a:lnTo>
                  <a:pt x="12699" y="257048"/>
                </a:lnTo>
                <a:lnTo>
                  <a:pt x="12699" y="190499"/>
                </a:lnTo>
                <a:lnTo>
                  <a:pt x="0" y="190499"/>
                </a:lnTo>
                <a:lnTo>
                  <a:pt x="0" y="334009"/>
                </a:lnTo>
                <a:lnTo>
                  <a:pt x="25399" y="334009"/>
                </a:lnTo>
                <a:close/>
              </a:path>
              <a:path w="2120900" h="524510">
                <a:moveTo>
                  <a:pt x="25399" y="361949"/>
                </a:moveTo>
                <a:lnTo>
                  <a:pt x="25399" y="334009"/>
                </a:lnTo>
                <a:lnTo>
                  <a:pt x="0" y="334009"/>
                </a:lnTo>
                <a:lnTo>
                  <a:pt x="0" y="361949"/>
                </a:lnTo>
                <a:lnTo>
                  <a:pt x="25399" y="361949"/>
                </a:lnTo>
                <a:close/>
              </a:path>
              <a:path w="2120900" h="524510">
                <a:moveTo>
                  <a:pt x="25399" y="380999"/>
                </a:moveTo>
                <a:lnTo>
                  <a:pt x="25399" y="361949"/>
                </a:lnTo>
                <a:lnTo>
                  <a:pt x="0" y="361949"/>
                </a:lnTo>
                <a:lnTo>
                  <a:pt x="0" y="380999"/>
                </a:lnTo>
                <a:lnTo>
                  <a:pt x="25399" y="380999"/>
                </a:lnTo>
                <a:close/>
              </a:path>
              <a:path w="2120900" h="524510">
                <a:moveTo>
                  <a:pt x="25399" y="400049"/>
                </a:moveTo>
                <a:lnTo>
                  <a:pt x="25399" y="380999"/>
                </a:lnTo>
                <a:lnTo>
                  <a:pt x="0" y="380999"/>
                </a:lnTo>
                <a:lnTo>
                  <a:pt x="0" y="400049"/>
                </a:lnTo>
                <a:lnTo>
                  <a:pt x="25399" y="400049"/>
                </a:lnTo>
                <a:close/>
              </a:path>
              <a:path w="2120900" h="524510">
                <a:moveTo>
                  <a:pt x="25399" y="419099"/>
                </a:moveTo>
                <a:lnTo>
                  <a:pt x="25399" y="400049"/>
                </a:lnTo>
                <a:lnTo>
                  <a:pt x="0" y="400049"/>
                </a:lnTo>
                <a:lnTo>
                  <a:pt x="12699" y="419099"/>
                </a:lnTo>
                <a:lnTo>
                  <a:pt x="25399" y="419099"/>
                </a:lnTo>
                <a:close/>
              </a:path>
              <a:path w="2120900" h="524510">
                <a:moveTo>
                  <a:pt x="38099" y="38099"/>
                </a:moveTo>
                <a:lnTo>
                  <a:pt x="38099" y="27939"/>
                </a:lnTo>
                <a:lnTo>
                  <a:pt x="12699" y="27939"/>
                </a:lnTo>
                <a:lnTo>
                  <a:pt x="12699" y="38099"/>
                </a:lnTo>
                <a:lnTo>
                  <a:pt x="38099" y="38099"/>
                </a:lnTo>
                <a:close/>
              </a:path>
              <a:path w="2120900" h="524510">
                <a:moveTo>
                  <a:pt x="38099" y="46736"/>
                </a:moveTo>
                <a:lnTo>
                  <a:pt x="38099" y="38099"/>
                </a:lnTo>
                <a:lnTo>
                  <a:pt x="12699" y="38099"/>
                </a:lnTo>
                <a:lnTo>
                  <a:pt x="12699" y="57149"/>
                </a:lnTo>
                <a:lnTo>
                  <a:pt x="25399" y="57149"/>
                </a:lnTo>
                <a:lnTo>
                  <a:pt x="38099" y="46736"/>
                </a:lnTo>
                <a:close/>
              </a:path>
              <a:path w="2120900" h="524510">
                <a:moveTo>
                  <a:pt x="25399" y="66039"/>
                </a:moveTo>
                <a:lnTo>
                  <a:pt x="25399" y="57149"/>
                </a:lnTo>
                <a:lnTo>
                  <a:pt x="12699" y="57149"/>
                </a:lnTo>
                <a:lnTo>
                  <a:pt x="12699" y="66039"/>
                </a:lnTo>
                <a:lnTo>
                  <a:pt x="25399" y="66039"/>
                </a:lnTo>
                <a:close/>
              </a:path>
              <a:path w="2120900" h="524510">
                <a:moveTo>
                  <a:pt x="25399" y="76199"/>
                </a:moveTo>
                <a:lnTo>
                  <a:pt x="25399" y="66039"/>
                </a:lnTo>
                <a:lnTo>
                  <a:pt x="12699" y="66039"/>
                </a:lnTo>
                <a:lnTo>
                  <a:pt x="12699" y="76199"/>
                </a:lnTo>
                <a:lnTo>
                  <a:pt x="25399" y="76199"/>
                </a:lnTo>
                <a:close/>
              </a:path>
              <a:path w="2120900" h="524510">
                <a:moveTo>
                  <a:pt x="25399" y="95249"/>
                </a:moveTo>
                <a:lnTo>
                  <a:pt x="25399" y="76199"/>
                </a:lnTo>
                <a:lnTo>
                  <a:pt x="12699" y="76199"/>
                </a:lnTo>
                <a:lnTo>
                  <a:pt x="12699" y="95249"/>
                </a:lnTo>
                <a:lnTo>
                  <a:pt x="25399" y="95249"/>
                </a:lnTo>
                <a:close/>
              </a:path>
              <a:path w="2120900" h="524510">
                <a:moveTo>
                  <a:pt x="25399" y="104139"/>
                </a:moveTo>
                <a:lnTo>
                  <a:pt x="25399" y="95249"/>
                </a:lnTo>
                <a:lnTo>
                  <a:pt x="12699" y="95249"/>
                </a:lnTo>
                <a:lnTo>
                  <a:pt x="12699" y="104139"/>
                </a:lnTo>
                <a:lnTo>
                  <a:pt x="25399" y="104139"/>
                </a:lnTo>
                <a:close/>
              </a:path>
              <a:path w="2120900" h="524510">
                <a:moveTo>
                  <a:pt x="25399" y="429259"/>
                </a:moveTo>
                <a:lnTo>
                  <a:pt x="25399" y="419099"/>
                </a:lnTo>
                <a:lnTo>
                  <a:pt x="12699" y="419099"/>
                </a:lnTo>
                <a:lnTo>
                  <a:pt x="12699" y="429259"/>
                </a:lnTo>
                <a:lnTo>
                  <a:pt x="25399" y="429259"/>
                </a:lnTo>
                <a:close/>
              </a:path>
              <a:path w="2120900" h="524510">
                <a:moveTo>
                  <a:pt x="25399" y="448309"/>
                </a:moveTo>
                <a:lnTo>
                  <a:pt x="25399" y="429259"/>
                </a:lnTo>
                <a:lnTo>
                  <a:pt x="12699" y="429259"/>
                </a:lnTo>
                <a:lnTo>
                  <a:pt x="12699" y="448309"/>
                </a:lnTo>
                <a:lnTo>
                  <a:pt x="25399" y="448309"/>
                </a:lnTo>
                <a:close/>
              </a:path>
              <a:path w="2120900" h="524510">
                <a:moveTo>
                  <a:pt x="25399" y="458470"/>
                </a:moveTo>
                <a:lnTo>
                  <a:pt x="25399" y="448309"/>
                </a:lnTo>
                <a:lnTo>
                  <a:pt x="12699" y="448309"/>
                </a:lnTo>
                <a:lnTo>
                  <a:pt x="12699" y="458470"/>
                </a:lnTo>
                <a:lnTo>
                  <a:pt x="25399" y="458470"/>
                </a:lnTo>
                <a:close/>
              </a:path>
              <a:path w="2120900" h="524510">
                <a:moveTo>
                  <a:pt x="38099" y="467359"/>
                </a:moveTo>
                <a:lnTo>
                  <a:pt x="38099" y="466598"/>
                </a:lnTo>
                <a:lnTo>
                  <a:pt x="25399" y="458470"/>
                </a:lnTo>
                <a:lnTo>
                  <a:pt x="12699" y="458470"/>
                </a:lnTo>
                <a:lnTo>
                  <a:pt x="12699" y="467359"/>
                </a:lnTo>
                <a:lnTo>
                  <a:pt x="38099" y="467359"/>
                </a:lnTo>
                <a:close/>
              </a:path>
              <a:path w="2120900" h="524510">
                <a:moveTo>
                  <a:pt x="38099" y="486409"/>
                </a:moveTo>
                <a:lnTo>
                  <a:pt x="38099" y="467359"/>
                </a:lnTo>
                <a:lnTo>
                  <a:pt x="12699" y="467359"/>
                </a:lnTo>
                <a:lnTo>
                  <a:pt x="12699" y="486409"/>
                </a:lnTo>
                <a:lnTo>
                  <a:pt x="38099" y="486409"/>
                </a:lnTo>
                <a:close/>
              </a:path>
              <a:path w="2120900" h="524510">
                <a:moveTo>
                  <a:pt x="38099" y="496570"/>
                </a:moveTo>
                <a:lnTo>
                  <a:pt x="38099" y="486409"/>
                </a:lnTo>
                <a:lnTo>
                  <a:pt x="12699" y="486409"/>
                </a:lnTo>
                <a:lnTo>
                  <a:pt x="12699" y="496570"/>
                </a:lnTo>
                <a:lnTo>
                  <a:pt x="38099" y="496570"/>
                </a:lnTo>
                <a:close/>
              </a:path>
              <a:path w="2120900" h="524510">
                <a:moveTo>
                  <a:pt x="38099" y="19049"/>
                </a:moveTo>
                <a:lnTo>
                  <a:pt x="38099" y="8889"/>
                </a:lnTo>
                <a:lnTo>
                  <a:pt x="25399" y="8889"/>
                </a:lnTo>
                <a:lnTo>
                  <a:pt x="25399" y="19049"/>
                </a:lnTo>
                <a:lnTo>
                  <a:pt x="38099" y="19049"/>
                </a:lnTo>
                <a:close/>
              </a:path>
              <a:path w="2120900" h="524510">
                <a:moveTo>
                  <a:pt x="38099" y="27939"/>
                </a:moveTo>
                <a:lnTo>
                  <a:pt x="38099" y="19049"/>
                </a:lnTo>
                <a:lnTo>
                  <a:pt x="25399" y="19049"/>
                </a:lnTo>
                <a:lnTo>
                  <a:pt x="25399" y="27939"/>
                </a:lnTo>
                <a:lnTo>
                  <a:pt x="38099" y="27939"/>
                </a:lnTo>
                <a:close/>
              </a:path>
              <a:path w="2120900" h="524510">
                <a:moveTo>
                  <a:pt x="38099" y="505459"/>
                </a:moveTo>
                <a:lnTo>
                  <a:pt x="38099" y="496570"/>
                </a:lnTo>
                <a:lnTo>
                  <a:pt x="25399" y="496570"/>
                </a:lnTo>
                <a:lnTo>
                  <a:pt x="25399" y="505459"/>
                </a:lnTo>
                <a:lnTo>
                  <a:pt x="38099" y="505459"/>
                </a:lnTo>
                <a:close/>
              </a:path>
              <a:path w="2120900" h="524510">
                <a:moveTo>
                  <a:pt x="50799" y="515620"/>
                </a:moveTo>
                <a:lnTo>
                  <a:pt x="38099" y="505459"/>
                </a:lnTo>
                <a:lnTo>
                  <a:pt x="25399" y="505459"/>
                </a:lnTo>
                <a:lnTo>
                  <a:pt x="25399" y="515620"/>
                </a:lnTo>
                <a:lnTo>
                  <a:pt x="50799" y="515620"/>
                </a:lnTo>
                <a:close/>
              </a:path>
              <a:path w="2120900" h="524510">
                <a:moveTo>
                  <a:pt x="50799" y="0"/>
                </a:moveTo>
                <a:lnTo>
                  <a:pt x="38099" y="0"/>
                </a:lnTo>
                <a:lnTo>
                  <a:pt x="38099" y="8889"/>
                </a:lnTo>
                <a:lnTo>
                  <a:pt x="50799" y="0"/>
                </a:lnTo>
                <a:close/>
              </a:path>
              <a:path w="2120900" h="524510">
                <a:moveTo>
                  <a:pt x="50799" y="524510"/>
                </a:moveTo>
                <a:lnTo>
                  <a:pt x="50799" y="515620"/>
                </a:lnTo>
                <a:lnTo>
                  <a:pt x="38099" y="515620"/>
                </a:lnTo>
                <a:lnTo>
                  <a:pt x="38099" y="524510"/>
                </a:lnTo>
                <a:lnTo>
                  <a:pt x="50799" y="524510"/>
                </a:lnTo>
                <a:close/>
              </a:path>
              <a:path w="2120900" h="524510">
                <a:moveTo>
                  <a:pt x="2082799" y="524509"/>
                </a:moveTo>
                <a:lnTo>
                  <a:pt x="2082799" y="515619"/>
                </a:lnTo>
                <a:lnTo>
                  <a:pt x="2070099" y="515619"/>
                </a:lnTo>
                <a:lnTo>
                  <a:pt x="2057399" y="524509"/>
                </a:lnTo>
                <a:lnTo>
                  <a:pt x="2082799" y="524509"/>
                </a:lnTo>
                <a:close/>
              </a:path>
              <a:path w="2120900" h="524510">
                <a:moveTo>
                  <a:pt x="2082799" y="8889"/>
                </a:moveTo>
                <a:lnTo>
                  <a:pt x="2082799" y="0"/>
                </a:lnTo>
                <a:lnTo>
                  <a:pt x="2070099" y="0"/>
                </a:lnTo>
                <a:lnTo>
                  <a:pt x="2070099" y="8889"/>
                </a:lnTo>
                <a:lnTo>
                  <a:pt x="2082799" y="8889"/>
                </a:lnTo>
                <a:close/>
              </a:path>
              <a:path w="2120900" h="524510">
                <a:moveTo>
                  <a:pt x="2082799" y="19049"/>
                </a:moveTo>
                <a:lnTo>
                  <a:pt x="2082799" y="8889"/>
                </a:lnTo>
                <a:lnTo>
                  <a:pt x="2070099" y="8889"/>
                </a:lnTo>
                <a:lnTo>
                  <a:pt x="2070099" y="19049"/>
                </a:lnTo>
                <a:lnTo>
                  <a:pt x="2082799" y="19049"/>
                </a:lnTo>
                <a:close/>
              </a:path>
              <a:path w="2120900" h="524510">
                <a:moveTo>
                  <a:pt x="2095499" y="27939"/>
                </a:moveTo>
                <a:lnTo>
                  <a:pt x="2095499" y="19049"/>
                </a:lnTo>
                <a:lnTo>
                  <a:pt x="2070099" y="19049"/>
                </a:lnTo>
                <a:lnTo>
                  <a:pt x="2070099" y="27939"/>
                </a:lnTo>
                <a:lnTo>
                  <a:pt x="2095499" y="27939"/>
                </a:lnTo>
                <a:close/>
              </a:path>
              <a:path w="2120900" h="524510">
                <a:moveTo>
                  <a:pt x="2095499" y="38099"/>
                </a:moveTo>
                <a:lnTo>
                  <a:pt x="2095499" y="27939"/>
                </a:lnTo>
                <a:lnTo>
                  <a:pt x="2070099" y="27939"/>
                </a:lnTo>
                <a:lnTo>
                  <a:pt x="2082799" y="38099"/>
                </a:lnTo>
                <a:lnTo>
                  <a:pt x="2095499" y="38099"/>
                </a:lnTo>
                <a:close/>
              </a:path>
              <a:path w="2120900" h="524510">
                <a:moveTo>
                  <a:pt x="2095499" y="486409"/>
                </a:moveTo>
                <a:lnTo>
                  <a:pt x="2095499" y="467359"/>
                </a:lnTo>
                <a:lnTo>
                  <a:pt x="2082799" y="467359"/>
                </a:lnTo>
                <a:lnTo>
                  <a:pt x="2070099" y="486409"/>
                </a:lnTo>
                <a:lnTo>
                  <a:pt x="2095499" y="486409"/>
                </a:lnTo>
                <a:close/>
              </a:path>
              <a:path w="2120900" h="524510">
                <a:moveTo>
                  <a:pt x="2095499" y="496569"/>
                </a:moveTo>
                <a:lnTo>
                  <a:pt x="2095499" y="486409"/>
                </a:lnTo>
                <a:lnTo>
                  <a:pt x="2070099" y="486409"/>
                </a:lnTo>
                <a:lnTo>
                  <a:pt x="2070099" y="496569"/>
                </a:lnTo>
                <a:lnTo>
                  <a:pt x="2095499" y="496569"/>
                </a:lnTo>
                <a:close/>
              </a:path>
              <a:path w="2120900" h="524510">
                <a:moveTo>
                  <a:pt x="2095499" y="505459"/>
                </a:moveTo>
                <a:lnTo>
                  <a:pt x="2095499" y="496569"/>
                </a:lnTo>
                <a:lnTo>
                  <a:pt x="2070099" y="496569"/>
                </a:lnTo>
                <a:lnTo>
                  <a:pt x="2070099" y="505459"/>
                </a:lnTo>
                <a:lnTo>
                  <a:pt x="2095499" y="505459"/>
                </a:lnTo>
                <a:close/>
              </a:path>
              <a:path w="2120900" h="524510">
                <a:moveTo>
                  <a:pt x="2082799" y="515619"/>
                </a:moveTo>
                <a:lnTo>
                  <a:pt x="2082799" y="505459"/>
                </a:lnTo>
                <a:lnTo>
                  <a:pt x="2070099" y="505459"/>
                </a:lnTo>
                <a:lnTo>
                  <a:pt x="2070099" y="515619"/>
                </a:lnTo>
                <a:lnTo>
                  <a:pt x="2082799" y="515619"/>
                </a:lnTo>
                <a:close/>
              </a:path>
              <a:path w="2120900" h="524510">
                <a:moveTo>
                  <a:pt x="2095499" y="57149"/>
                </a:moveTo>
                <a:lnTo>
                  <a:pt x="2095499" y="38099"/>
                </a:lnTo>
                <a:lnTo>
                  <a:pt x="2082799" y="38099"/>
                </a:lnTo>
                <a:lnTo>
                  <a:pt x="2082799" y="57149"/>
                </a:lnTo>
                <a:lnTo>
                  <a:pt x="2095499" y="57149"/>
                </a:lnTo>
                <a:close/>
              </a:path>
              <a:path w="2120900" h="524510">
                <a:moveTo>
                  <a:pt x="2095499" y="66039"/>
                </a:moveTo>
                <a:lnTo>
                  <a:pt x="2095499" y="57149"/>
                </a:lnTo>
                <a:lnTo>
                  <a:pt x="2082799" y="57149"/>
                </a:lnTo>
                <a:lnTo>
                  <a:pt x="2082799" y="66039"/>
                </a:lnTo>
                <a:lnTo>
                  <a:pt x="2095499" y="66039"/>
                </a:lnTo>
                <a:close/>
              </a:path>
              <a:path w="2120900" h="524510">
                <a:moveTo>
                  <a:pt x="2108199" y="76199"/>
                </a:moveTo>
                <a:lnTo>
                  <a:pt x="2095499" y="66039"/>
                </a:lnTo>
                <a:lnTo>
                  <a:pt x="2082799" y="66039"/>
                </a:lnTo>
                <a:lnTo>
                  <a:pt x="2082799" y="76199"/>
                </a:lnTo>
                <a:lnTo>
                  <a:pt x="2108199" y="76199"/>
                </a:lnTo>
                <a:close/>
              </a:path>
              <a:path w="2120900" h="524510">
                <a:moveTo>
                  <a:pt x="2108199" y="95249"/>
                </a:moveTo>
                <a:lnTo>
                  <a:pt x="2108199" y="76199"/>
                </a:lnTo>
                <a:lnTo>
                  <a:pt x="2082799" y="76199"/>
                </a:lnTo>
                <a:lnTo>
                  <a:pt x="2082799" y="95249"/>
                </a:lnTo>
                <a:lnTo>
                  <a:pt x="2108199" y="95249"/>
                </a:lnTo>
                <a:close/>
              </a:path>
              <a:path w="2120900" h="524510">
                <a:moveTo>
                  <a:pt x="2108199" y="104139"/>
                </a:moveTo>
                <a:lnTo>
                  <a:pt x="2108199" y="95249"/>
                </a:lnTo>
                <a:lnTo>
                  <a:pt x="2082799" y="95249"/>
                </a:lnTo>
                <a:lnTo>
                  <a:pt x="2082799" y="104139"/>
                </a:lnTo>
                <a:lnTo>
                  <a:pt x="2108199" y="104139"/>
                </a:lnTo>
                <a:close/>
              </a:path>
              <a:path w="2120900" h="524510">
                <a:moveTo>
                  <a:pt x="2108199" y="124459"/>
                </a:moveTo>
                <a:lnTo>
                  <a:pt x="2108199" y="104139"/>
                </a:lnTo>
                <a:lnTo>
                  <a:pt x="2082799" y="104139"/>
                </a:lnTo>
                <a:lnTo>
                  <a:pt x="2082799" y="124459"/>
                </a:lnTo>
                <a:lnTo>
                  <a:pt x="2108199" y="124459"/>
                </a:lnTo>
                <a:close/>
              </a:path>
              <a:path w="2120900" h="524510">
                <a:moveTo>
                  <a:pt x="2108199" y="143509"/>
                </a:moveTo>
                <a:lnTo>
                  <a:pt x="2108199" y="124459"/>
                </a:lnTo>
                <a:lnTo>
                  <a:pt x="2082799" y="124459"/>
                </a:lnTo>
                <a:lnTo>
                  <a:pt x="2082799" y="143509"/>
                </a:lnTo>
                <a:lnTo>
                  <a:pt x="2108199" y="143509"/>
                </a:lnTo>
                <a:close/>
              </a:path>
              <a:path w="2120900" h="524510">
                <a:moveTo>
                  <a:pt x="2108199" y="162559"/>
                </a:moveTo>
                <a:lnTo>
                  <a:pt x="2108199" y="143509"/>
                </a:lnTo>
                <a:lnTo>
                  <a:pt x="2082799" y="143509"/>
                </a:lnTo>
                <a:lnTo>
                  <a:pt x="2095499" y="151892"/>
                </a:lnTo>
                <a:lnTo>
                  <a:pt x="2095499" y="162559"/>
                </a:lnTo>
                <a:lnTo>
                  <a:pt x="2108199" y="162559"/>
                </a:lnTo>
                <a:close/>
              </a:path>
              <a:path w="2120900" h="524510">
                <a:moveTo>
                  <a:pt x="2108199" y="361949"/>
                </a:moveTo>
                <a:lnTo>
                  <a:pt x="2108199" y="334009"/>
                </a:lnTo>
                <a:lnTo>
                  <a:pt x="2095499" y="334009"/>
                </a:lnTo>
                <a:lnTo>
                  <a:pt x="2082799" y="361949"/>
                </a:lnTo>
                <a:lnTo>
                  <a:pt x="2108199" y="361949"/>
                </a:lnTo>
                <a:close/>
              </a:path>
              <a:path w="2120900" h="524510">
                <a:moveTo>
                  <a:pt x="2108199" y="380999"/>
                </a:moveTo>
                <a:lnTo>
                  <a:pt x="2108199" y="361949"/>
                </a:lnTo>
                <a:lnTo>
                  <a:pt x="2082799" y="361949"/>
                </a:lnTo>
                <a:lnTo>
                  <a:pt x="2082799" y="380999"/>
                </a:lnTo>
                <a:lnTo>
                  <a:pt x="2108199" y="380999"/>
                </a:lnTo>
                <a:close/>
              </a:path>
              <a:path w="2120900" h="524510">
                <a:moveTo>
                  <a:pt x="2108199" y="400049"/>
                </a:moveTo>
                <a:lnTo>
                  <a:pt x="2108199" y="380999"/>
                </a:lnTo>
                <a:lnTo>
                  <a:pt x="2082799" y="380999"/>
                </a:lnTo>
                <a:lnTo>
                  <a:pt x="2082799" y="400049"/>
                </a:lnTo>
                <a:lnTo>
                  <a:pt x="2108199" y="400049"/>
                </a:lnTo>
                <a:close/>
              </a:path>
              <a:path w="2120900" h="524510">
                <a:moveTo>
                  <a:pt x="2108199" y="419099"/>
                </a:moveTo>
                <a:lnTo>
                  <a:pt x="2108199" y="400049"/>
                </a:lnTo>
                <a:lnTo>
                  <a:pt x="2082799" y="400049"/>
                </a:lnTo>
                <a:lnTo>
                  <a:pt x="2082799" y="419099"/>
                </a:lnTo>
                <a:lnTo>
                  <a:pt x="2108199" y="419099"/>
                </a:lnTo>
                <a:close/>
              </a:path>
              <a:path w="2120900" h="524510">
                <a:moveTo>
                  <a:pt x="2108199" y="429259"/>
                </a:moveTo>
                <a:lnTo>
                  <a:pt x="2108199" y="419099"/>
                </a:lnTo>
                <a:lnTo>
                  <a:pt x="2082799" y="419099"/>
                </a:lnTo>
                <a:lnTo>
                  <a:pt x="2082799" y="429259"/>
                </a:lnTo>
                <a:lnTo>
                  <a:pt x="2108199" y="429259"/>
                </a:lnTo>
                <a:close/>
              </a:path>
              <a:path w="2120900" h="524510">
                <a:moveTo>
                  <a:pt x="2108199" y="429259"/>
                </a:moveTo>
                <a:lnTo>
                  <a:pt x="2082799" y="429259"/>
                </a:lnTo>
                <a:lnTo>
                  <a:pt x="2082799" y="448309"/>
                </a:lnTo>
                <a:lnTo>
                  <a:pt x="2095499" y="448309"/>
                </a:lnTo>
                <a:lnTo>
                  <a:pt x="2108199" y="429259"/>
                </a:lnTo>
                <a:close/>
              </a:path>
              <a:path w="2120900" h="524510">
                <a:moveTo>
                  <a:pt x="2095499" y="458469"/>
                </a:moveTo>
                <a:lnTo>
                  <a:pt x="2095499" y="448309"/>
                </a:lnTo>
                <a:lnTo>
                  <a:pt x="2082799" y="448309"/>
                </a:lnTo>
                <a:lnTo>
                  <a:pt x="2082799" y="458469"/>
                </a:lnTo>
                <a:lnTo>
                  <a:pt x="2095499" y="458469"/>
                </a:lnTo>
                <a:close/>
              </a:path>
              <a:path w="2120900" h="524510">
                <a:moveTo>
                  <a:pt x="2095499" y="467359"/>
                </a:moveTo>
                <a:lnTo>
                  <a:pt x="2095499" y="458469"/>
                </a:lnTo>
                <a:lnTo>
                  <a:pt x="2082799" y="458469"/>
                </a:lnTo>
                <a:lnTo>
                  <a:pt x="2082799" y="467359"/>
                </a:lnTo>
                <a:lnTo>
                  <a:pt x="2095499" y="467359"/>
                </a:lnTo>
                <a:close/>
              </a:path>
              <a:path w="2120900" h="524510">
                <a:moveTo>
                  <a:pt x="2108199" y="190499"/>
                </a:moveTo>
                <a:lnTo>
                  <a:pt x="2108199" y="162559"/>
                </a:lnTo>
                <a:lnTo>
                  <a:pt x="2095499" y="162559"/>
                </a:lnTo>
                <a:lnTo>
                  <a:pt x="2095499" y="190499"/>
                </a:lnTo>
                <a:lnTo>
                  <a:pt x="2108199" y="190499"/>
                </a:lnTo>
                <a:close/>
              </a:path>
              <a:path w="2120900" h="524510">
                <a:moveTo>
                  <a:pt x="2120899" y="257048"/>
                </a:moveTo>
                <a:lnTo>
                  <a:pt x="2108199" y="190499"/>
                </a:lnTo>
                <a:lnTo>
                  <a:pt x="2095499" y="190499"/>
                </a:lnTo>
                <a:lnTo>
                  <a:pt x="2095499" y="334009"/>
                </a:lnTo>
                <a:lnTo>
                  <a:pt x="2108199" y="334009"/>
                </a:lnTo>
                <a:lnTo>
                  <a:pt x="2120899" y="257048"/>
                </a:lnTo>
                <a:close/>
              </a:path>
            </a:pathLst>
          </a:custGeom>
          <a:solidFill>
            <a:srgbClr val="EF5B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89" name="object 65"/>
          <p:cNvSpPr>
            <a:spLocks/>
          </p:cNvSpPr>
          <p:nvPr/>
        </p:nvSpPr>
        <p:spPr bwMode="auto">
          <a:xfrm>
            <a:off x="5299075" y="4165601"/>
            <a:ext cx="1600200" cy="574675"/>
          </a:xfrm>
          <a:custGeom>
            <a:avLst/>
            <a:gdLst>
              <a:gd name="T0" fmla="*/ 19396 w 2095500"/>
              <a:gd name="T1" fmla="*/ 182190 h 753110"/>
              <a:gd name="T2" fmla="*/ 19396 w 2095500"/>
              <a:gd name="T3" fmla="*/ 196726 h 753110"/>
              <a:gd name="T4" fmla="*/ 19396 w 2095500"/>
              <a:gd name="T5" fmla="*/ 211263 h 753110"/>
              <a:gd name="T6" fmla="*/ 19396 w 2095500"/>
              <a:gd name="T7" fmla="*/ 211263 h 753110"/>
              <a:gd name="T8" fmla="*/ 0 w 2095500"/>
              <a:gd name="T9" fmla="*/ 342091 h 753110"/>
              <a:gd name="T10" fmla="*/ 0 w 2095500"/>
              <a:gd name="T11" fmla="*/ 363411 h 753110"/>
              <a:gd name="T12" fmla="*/ 0 w 2095500"/>
              <a:gd name="T13" fmla="*/ 377947 h 753110"/>
              <a:gd name="T14" fmla="*/ 9698 w 2095500"/>
              <a:gd name="T15" fmla="*/ 392484 h 753110"/>
              <a:gd name="T16" fmla="*/ 9698 w 2095500"/>
              <a:gd name="T17" fmla="*/ 108539 h 753110"/>
              <a:gd name="T18" fmla="*/ 9698 w 2095500"/>
              <a:gd name="T19" fmla="*/ 116291 h 753110"/>
              <a:gd name="T20" fmla="*/ 9698 w 2095500"/>
              <a:gd name="T21" fmla="*/ 130827 h 753110"/>
              <a:gd name="T22" fmla="*/ 9698 w 2095500"/>
              <a:gd name="T23" fmla="*/ 130827 h 753110"/>
              <a:gd name="T24" fmla="*/ 9698 w 2095500"/>
              <a:gd name="T25" fmla="*/ 137612 h 753110"/>
              <a:gd name="T26" fmla="*/ 9698 w 2095500"/>
              <a:gd name="T27" fmla="*/ 145364 h 753110"/>
              <a:gd name="T28" fmla="*/ 9698 w 2095500"/>
              <a:gd name="T29" fmla="*/ 159900 h 753110"/>
              <a:gd name="T30" fmla="*/ 9698 w 2095500"/>
              <a:gd name="T31" fmla="*/ 392484 h 753110"/>
              <a:gd name="T32" fmla="*/ 9698 w 2095500"/>
              <a:gd name="T33" fmla="*/ 407020 h 753110"/>
              <a:gd name="T34" fmla="*/ 9698 w 2095500"/>
              <a:gd name="T35" fmla="*/ 414774 h 753110"/>
              <a:gd name="T36" fmla="*/ 9698 w 2095500"/>
              <a:gd name="T37" fmla="*/ 429310 h 753110"/>
              <a:gd name="T38" fmla="*/ 19396 w 2095500"/>
              <a:gd name="T39" fmla="*/ 437063 h 753110"/>
              <a:gd name="T40" fmla="*/ 29095 w 2095500"/>
              <a:gd name="T41" fmla="*/ 443847 h 753110"/>
              <a:gd name="T42" fmla="*/ 29095 w 2095500"/>
              <a:gd name="T43" fmla="*/ 458383 h 753110"/>
              <a:gd name="T44" fmla="*/ 19396 w 2095500"/>
              <a:gd name="T45" fmla="*/ 87218 h 753110"/>
              <a:gd name="T46" fmla="*/ 29095 w 2095500"/>
              <a:gd name="T47" fmla="*/ 94002 h 753110"/>
              <a:gd name="T48" fmla="*/ 29095 w 2095500"/>
              <a:gd name="T49" fmla="*/ 466136 h 753110"/>
              <a:gd name="T50" fmla="*/ 29095 w 2095500"/>
              <a:gd name="T51" fmla="*/ 472920 h 753110"/>
              <a:gd name="T52" fmla="*/ 38793 w 2095500"/>
              <a:gd name="T53" fmla="*/ 480673 h 753110"/>
              <a:gd name="T54" fmla="*/ 1561407 w 2095500"/>
              <a:gd name="T55" fmla="*/ 79465 h 753110"/>
              <a:gd name="T56" fmla="*/ 1551709 w 2095500"/>
              <a:gd name="T57" fmla="*/ 64929 h 753110"/>
              <a:gd name="T58" fmla="*/ 1551709 w 2095500"/>
              <a:gd name="T59" fmla="*/ 501992 h 753110"/>
              <a:gd name="T60" fmla="*/ 1522615 w 2095500"/>
              <a:gd name="T61" fmla="*/ 43609 h 753110"/>
              <a:gd name="T62" fmla="*/ 1522615 w 2095500"/>
              <a:gd name="T63" fmla="*/ 524281 h 753110"/>
              <a:gd name="T64" fmla="*/ 1445029 w 2095500"/>
              <a:gd name="T65" fmla="*/ 0 h 753110"/>
              <a:gd name="T66" fmla="*/ 1445029 w 2095500"/>
              <a:gd name="T67" fmla="*/ 567891 h 753110"/>
              <a:gd name="T68" fmla="*/ 1561407 w 2095500"/>
              <a:gd name="T69" fmla="*/ 495208 h 753110"/>
              <a:gd name="T70" fmla="*/ 1561407 w 2095500"/>
              <a:gd name="T71" fmla="*/ 87218 h 753110"/>
              <a:gd name="T72" fmla="*/ 1561407 w 2095500"/>
              <a:gd name="T73" fmla="*/ 94002 h 753110"/>
              <a:gd name="T74" fmla="*/ 1571105 w 2095500"/>
              <a:gd name="T75" fmla="*/ 466135 h 753110"/>
              <a:gd name="T76" fmla="*/ 1561407 w 2095500"/>
              <a:gd name="T77" fmla="*/ 472919 h 753110"/>
              <a:gd name="T78" fmla="*/ 1561407 w 2095500"/>
              <a:gd name="T79" fmla="*/ 487455 h 753110"/>
              <a:gd name="T80" fmla="*/ 1571105 w 2095500"/>
              <a:gd name="T81" fmla="*/ 101755 h 753110"/>
              <a:gd name="T82" fmla="*/ 1571105 w 2095500"/>
              <a:gd name="T83" fmla="*/ 108538 h 753110"/>
              <a:gd name="T84" fmla="*/ 1571105 w 2095500"/>
              <a:gd name="T85" fmla="*/ 116291 h 753110"/>
              <a:gd name="T86" fmla="*/ 1571105 w 2095500"/>
              <a:gd name="T87" fmla="*/ 130827 h 753110"/>
              <a:gd name="T88" fmla="*/ 1571105 w 2095500"/>
              <a:gd name="T89" fmla="*/ 137611 h 753110"/>
              <a:gd name="T90" fmla="*/ 1571105 w 2095500"/>
              <a:gd name="T91" fmla="*/ 145364 h 753110"/>
              <a:gd name="T92" fmla="*/ 1580804 w 2095500"/>
              <a:gd name="T93" fmla="*/ 407020 h 753110"/>
              <a:gd name="T94" fmla="*/ 1571105 w 2095500"/>
              <a:gd name="T95" fmla="*/ 414773 h 753110"/>
              <a:gd name="T96" fmla="*/ 1571105 w 2095500"/>
              <a:gd name="T97" fmla="*/ 429310 h 753110"/>
              <a:gd name="T98" fmla="*/ 1571105 w 2095500"/>
              <a:gd name="T99" fmla="*/ 437062 h 753110"/>
              <a:gd name="T100" fmla="*/ 1571105 w 2095500"/>
              <a:gd name="T101" fmla="*/ 458383 h 753110"/>
              <a:gd name="T102" fmla="*/ 1571105 w 2095500"/>
              <a:gd name="T103" fmla="*/ 458383 h 753110"/>
              <a:gd name="T104" fmla="*/ 1580804 w 2095500"/>
              <a:gd name="T105" fmla="*/ 159900 h 753110"/>
              <a:gd name="T106" fmla="*/ 1580804 w 2095500"/>
              <a:gd name="T107" fmla="*/ 166684 h 753110"/>
              <a:gd name="T108" fmla="*/ 1580804 w 2095500"/>
              <a:gd name="T109" fmla="*/ 182190 h 753110"/>
              <a:gd name="T110" fmla="*/ 1590502 w 2095500"/>
              <a:gd name="T111" fmla="*/ 196726 h 753110"/>
              <a:gd name="T112" fmla="*/ 1600200 w 2095500"/>
              <a:gd name="T113" fmla="*/ 211263 h 753110"/>
              <a:gd name="T114" fmla="*/ 1600200 w 2095500"/>
              <a:gd name="T115" fmla="*/ 232583 h 753110"/>
              <a:gd name="T116" fmla="*/ 1590502 w 2095500"/>
              <a:gd name="T117" fmla="*/ 342091 h 753110"/>
              <a:gd name="T118" fmla="*/ 1580804 w 2095500"/>
              <a:gd name="T119" fmla="*/ 342091 h 753110"/>
              <a:gd name="T120" fmla="*/ 1590502 w 2095500"/>
              <a:gd name="T121" fmla="*/ 363411 h 753110"/>
              <a:gd name="T122" fmla="*/ 1590502 w 2095500"/>
              <a:gd name="T123" fmla="*/ 377947 h 753110"/>
              <a:gd name="T124" fmla="*/ 1590502 w 2095500"/>
              <a:gd name="T125" fmla="*/ 392484 h 75311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095500" h="753110">
                <a:moveTo>
                  <a:pt x="25400" y="238759"/>
                </a:moveTo>
                <a:lnTo>
                  <a:pt x="25400" y="218440"/>
                </a:lnTo>
                <a:lnTo>
                  <a:pt x="12700" y="218440"/>
                </a:lnTo>
                <a:lnTo>
                  <a:pt x="0" y="238759"/>
                </a:lnTo>
                <a:lnTo>
                  <a:pt x="25400" y="238759"/>
                </a:lnTo>
                <a:close/>
              </a:path>
              <a:path w="2095500" h="753110">
                <a:moveTo>
                  <a:pt x="25400" y="257809"/>
                </a:moveTo>
                <a:lnTo>
                  <a:pt x="25400" y="238759"/>
                </a:lnTo>
                <a:lnTo>
                  <a:pt x="0" y="238759"/>
                </a:lnTo>
                <a:lnTo>
                  <a:pt x="0" y="257809"/>
                </a:lnTo>
                <a:lnTo>
                  <a:pt x="25400" y="257809"/>
                </a:lnTo>
                <a:close/>
              </a:path>
              <a:path w="2095500" h="753110">
                <a:moveTo>
                  <a:pt x="25400" y="276859"/>
                </a:moveTo>
                <a:lnTo>
                  <a:pt x="25400" y="257809"/>
                </a:lnTo>
                <a:lnTo>
                  <a:pt x="0" y="257809"/>
                </a:lnTo>
                <a:lnTo>
                  <a:pt x="0" y="276859"/>
                </a:lnTo>
                <a:lnTo>
                  <a:pt x="25400" y="276859"/>
                </a:lnTo>
                <a:close/>
              </a:path>
              <a:path w="2095500" h="753110">
                <a:moveTo>
                  <a:pt x="25400" y="276860"/>
                </a:moveTo>
                <a:lnTo>
                  <a:pt x="0" y="276859"/>
                </a:lnTo>
                <a:lnTo>
                  <a:pt x="0" y="304799"/>
                </a:lnTo>
                <a:lnTo>
                  <a:pt x="12700" y="304799"/>
                </a:lnTo>
                <a:lnTo>
                  <a:pt x="25400" y="276860"/>
                </a:lnTo>
                <a:close/>
              </a:path>
              <a:path w="2095500" h="753110">
                <a:moveTo>
                  <a:pt x="25400" y="448309"/>
                </a:moveTo>
                <a:lnTo>
                  <a:pt x="12700" y="371348"/>
                </a:lnTo>
                <a:lnTo>
                  <a:pt x="12700" y="304799"/>
                </a:lnTo>
                <a:lnTo>
                  <a:pt x="0" y="304799"/>
                </a:lnTo>
                <a:lnTo>
                  <a:pt x="0" y="448309"/>
                </a:lnTo>
                <a:lnTo>
                  <a:pt x="25400" y="448309"/>
                </a:lnTo>
                <a:close/>
              </a:path>
              <a:path w="2095500" h="753110">
                <a:moveTo>
                  <a:pt x="25400" y="476249"/>
                </a:moveTo>
                <a:lnTo>
                  <a:pt x="25400" y="448309"/>
                </a:lnTo>
                <a:lnTo>
                  <a:pt x="0" y="448309"/>
                </a:lnTo>
                <a:lnTo>
                  <a:pt x="0" y="476249"/>
                </a:lnTo>
                <a:lnTo>
                  <a:pt x="25400" y="476249"/>
                </a:lnTo>
                <a:close/>
              </a:path>
              <a:path w="2095500" h="753110">
                <a:moveTo>
                  <a:pt x="25400" y="495299"/>
                </a:moveTo>
                <a:lnTo>
                  <a:pt x="25400" y="476249"/>
                </a:lnTo>
                <a:lnTo>
                  <a:pt x="0" y="476249"/>
                </a:lnTo>
                <a:lnTo>
                  <a:pt x="0" y="495299"/>
                </a:lnTo>
                <a:lnTo>
                  <a:pt x="25400" y="495299"/>
                </a:lnTo>
                <a:close/>
              </a:path>
              <a:path w="2095500" h="753110">
                <a:moveTo>
                  <a:pt x="25400" y="514349"/>
                </a:moveTo>
                <a:lnTo>
                  <a:pt x="25400" y="495299"/>
                </a:lnTo>
                <a:lnTo>
                  <a:pt x="0" y="495299"/>
                </a:lnTo>
                <a:lnTo>
                  <a:pt x="12700" y="514349"/>
                </a:lnTo>
                <a:lnTo>
                  <a:pt x="25400" y="514349"/>
                </a:lnTo>
                <a:close/>
              </a:path>
              <a:path w="2095500" h="753110">
                <a:moveTo>
                  <a:pt x="38100" y="142240"/>
                </a:moveTo>
                <a:lnTo>
                  <a:pt x="38100" y="133349"/>
                </a:lnTo>
                <a:lnTo>
                  <a:pt x="25400" y="133350"/>
                </a:lnTo>
                <a:lnTo>
                  <a:pt x="12700" y="142240"/>
                </a:lnTo>
                <a:lnTo>
                  <a:pt x="38100" y="142240"/>
                </a:lnTo>
                <a:close/>
              </a:path>
              <a:path w="2095500" h="753110">
                <a:moveTo>
                  <a:pt x="38100" y="152399"/>
                </a:moveTo>
                <a:lnTo>
                  <a:pt x="38100" y="142240"/>
                </a:lnTo>
                <a:lnTo>
                  <a:pt x="12700" y="142240"/>
                </a:lnTo>
                <a:lnTo>
                  <a:pt x="12700" y="152399"/>
                </a:lnTo>
                <a:lnTo>
                  <a:pt x="38100" y="152399"/>
                </a:lnTo>
                <a:close/>
              </a:path>
              <a:path w="2095500" h="753110">
                <a:moveTo>
                  <a:pt x="38100" y="161036"/>
                </a:moveTo>
                <a:lnTo>
                  <a:pt x="38100" y="152399"/>
                </a:lnTo>
                <a:lnTo>
                  <a:pt x="12700" y="152399"/>
                </a:lnTo>
                <a:lnTo>
                  <a:pt x="12700" y="171449"/>
                </a:lnTo>
                <a:lnTo>
                  <a:pt x="25400" y="171449"/>
                </a:lnTo>
                <a:lnTo>
                  <a:pt x="38100" y="161036"/>
                </a:lnTo>
                <a:close/>
              </a:path>
              <a:path w="2095500" h="753110">
                <a:moveTo>
                  <a:pt x="25400" y="180340"/>
                </a:moveTo>
                <a:lnTo>
                  <a:pt x="25400" y="171449"/>
                </a:lnTo>
                <a:lnTo>
                  <a:pt x="12700" y="171449"/>
                </a:lnTo>
                <a:lnTo>
                  <a:pt x="12700" y="180340"/>
                </a:lnTo>
                <a:lnTo>
                  <a:pt x="25400" y="180340"/>
                </a:lnTo>
                <a:close/>
              </a:path>
              <a:path w="2095500" h="753110">
                <a:moveTo>
                  <a:pt x="25400" y="190499"/>
                </a:moveTo>
                <a:lnTo>
                  <a:pt x="25400" y="180340"/>
                </a:lnTo>
                <a:lnTo>
                  <a:pt x="12700" y="180340"/>
                </a:lnTo>
                <a:lnTo>
                  <a:pt x="12700" y="190499"/>
                </a:lnTo>
                <a:lnTo>
                  <a:pt x="25400" y="190499"/>
                </a:lnTo>
                <a:close/>
              </a:path>
              <a:path w="2095500" h="753110">
                <a:moveTo>
                  <a:pt x="25400" y="209549"/>
                </a:moveTo>
                <a:lnTo>
                  <a:pt x="25400" y="190499"/>
                </a:lnTo>
                <a:lnTo>
                  <a:pt x="12700" y="190499"/>
                </a:lnTo>
                <a:lnTo>
                  <a:pt x="12700" y="209549"/>
                </a:lnTo>
                <a:lnTo>
                  <a:pt x="25400" y="209549"/>
                </a:lnTo>
                <a:close/>
              </a:path>
              <a:path w="2095500" h="753110">
                <a:moveTo>
                  <a:pt x="25400" y="218440"/>
                </a:moveTo>
                <a:lnTo>
                  <a:pt x="25400" y="209549"/>
                </a:lnTo>
                <a:lnTo>
                  <a:pt x="12700" y="209549"/>
                </a:lnTo>
                <a:lnTo>
                  <a:pt x="12700" y="218440"/>
                </a:lnTo>
                <a:lnTo>
                  <a:pt x="25400" y="218440"/>
                </a:lnTo>
                <a:close/>
              </a:path>
              <a:path w="2095500" h="753110">
                <a:moveTo>
                  <a:pt x="25400" y="533399"/>
                </a:moveTo>
                <a:lnTo>
                  <a:pt x="25400" y="514349"/>
                </a:lnTo>
                <a:lnTo>
                  <a:pt x="12700" y="514349"/>
                </a:lnTo>
                <a:lnTo>
                  <a:pt x="12700" y="533399"/>
                </a:lnTo>
                <a:lnTo>
                  <a:pt x="25400" y="533399"/>
                </a:lnTo>
                <a:close/>
              </a:path>
              <a:path w="2095500" h="753110">
                <a:moveTo>
                  <a:pt x="25400" y="543560"/>
                </a:moveTo>
                <a:lnTo>
                  <a:pt x="25400" y="533399"/>
                </a:lnTo>
                <a:lnTo>
                  <a:pt x="12700" y="533399"/>
                </a:lnTo>
                <a:lnTo>
                  <a:pt x="12700" y="543560"/>
                </a:lnTo>
                <a:lnTo>
                  <a:pt x="25400" y="543560"/>
                </a:lnTo>
                <a:close/>
              </a:path>
              <a:path w="2095500" h="753110">
                <a:moveTo>
                  <a:pt x="25400" y="562610"/>
                </a:moveTo>
                <a:lnTo>
                  <a:pt x="25400" y="543560"/>
                </a:lnTo>
                <a:lnTo>
                  <a:pt x="12700" y="543560"/>
                </a:lnTo>
                <a:lnTo>
                  <a:pt x="12700" y="562610"/>
                </a:lnTo>
                <a:lnTo>
                  <a:pt x="25400" y="562610"/>
                </a:lnTo>
                <a:close/>
              </a:path>
              <a:path w="2095500" h="753110">
                <a:moveTo>
                  <a:pt x="25400" y="572770"/>
                </a:moveTo>
                <a:lnTo>
                  <a:pt x="25400" y="562610"/>
                </a:lnTo>
                <a:lnTo>
                  <a:pt x="12700" y="562610"/>
                </a:lnTo>
                <a:lnTo>
                  <a:pt x="12700" y="572770"/>
                </a:lnTo>
                <a:lnTo>
                  <a:pt x="25400" y="572770"/>
                </a:lnTo>
                <a:close/>
              </a:path>
              <a:path w="2095500" h="753110">
                <a:moveTo>
                  <a:pt x="38100" y="581660"/>
                </a:moveTo>
                <a:lnTo>
                  <a:pt x="38100" y="580898"/>
                </a:lnTo>
                <a:lnTo>
                  <a:pt x="25400" y="572770"/>
                </a:lnTo>
                <a:lnTo>
                  <a:pt x="12700" y="572770"/>
                </a:lnTo>
                <a:lnTo>
                  <a:pt x="12700" y="581660"/>
                </a:lnTo>
                <a:lnTo>
                  <a:pt x="38100" y="581660"/>
                </a:lnTo>
                <a:close/>
              </a:path>
              <a:path w="2095500" h="753110">
                <a:moveTo>
                  <a:pt x="38100" y="600710"/>
                </a:moveTo>
                <a:lnTo>
                  <a:pt x="38100" y="581660"/>
                </a:lnTo>
                <a:lnTo>
                  <a:pt x="12700" y="581660"/>
                </a:lnTo>
                <a:lnTo>
                  <a:pt x="12700" y="600710"/>
                </a:lnTo>
                <a:lnTo>
                  <a:pt x="38100" y="600710"/>
                </a:lnTo>
                <a:close/>
              </a:path>
              <a:path w="2095500" h="753110">
                <a:moveTo>
                  <a:pt x="38100" y="610870"/>
                </a:moveTo>
                <a:lnTo>
                  <a:pt x="38100" y="600710"/>
                </a:lnTo>
                <a:lnTo>
                  <a:pt x="12700" y="600710"/>
                </a:lnTo>
                <a:lnTo>
                  <a:pt x="25400" y="610869"/>
                </a:lnTo>
                <a:lnTo>
                  <a:pt x="38100" y="610870"/>
                </a:lnTo>
                <a:close/>
              </a:path>
              <a:path w="2095500" h="753110">
                <a:moveTo>
                  <a:pt x="50800" y="114299"/>
                </a:moveTo>
                <a:lnTo>
                  <a:pt x="25400" y="114299"/>
                </a:lnTo>
                <a:lnTo>
                  <a:pt x="25400" y="123189"/>
                </a:lnTo>
                <a:lnTo>
                  <a:pt x="38100" y="123189"/>
                </a:lnTo>
                <a:lnTo>
                  <a:pt x="50800" y="114299"/>
                </a:lnTo>
                <a:close/>
              </a:path>
              <a:path w="2095500" h="753110">
                <a:moveTo>
                  <a:pt x="38100" y="133349"/>
                </a:moveTo>
                <a:lnTo>
                  <a:pt x="38100" y="123189"/>
                </a:lnTo>
                <a:lnTo>
                  <a:pt x="25400" y="123189"/>
                </a:lnTo>
                <a:lnTo>
                  <a:pt x="25400" y="133349"/>
                </a:lnTo>
                <a:lnTo>
                  <a:pt x="38100" y="133349"/>
                </a:lnTo>
                <a:close/>
              </a:path>
              <a:path w="2095500" h="753110">
                <a:moveTo>
                  <a:pt x="38100" y="619760"/>
                </a:moveTo>
                <a:lnTo>
                  <a:pt x="38100" y="610870"/>
                </a:lnTo>
                <a:lnTo>
                  <a:pt x="25400" y="610870"/>
                </a:lnTo>
                <a:lnTo>
                  <a:pt x="25400" y="619760"/>
                </a:lnTo>
                <a:lnTo>
                  <a:pt x="38100" y="619760"/>
                </a:lnTo>
                <a:close/>
              </a:path>
              <a:path w="2095500" h="753110">
                <a:moveTo>
                  <a:pt x="50800" y="629920"/>
                </a:moveTo>
                <a:lnTo>
                  <a:pt x="38100" y="619760"/>
                </a:lnTo>
                <a:lnTo>
                  <a:pt x="25400" y="619760"/>
                </a:lnTo>
                <a:lnTo>
                  <a:pt x="25400" y="629920"/>
                </a:lnTo>
                <a:lnTo>
                  <a:pt x="50800" y="629920"/>
                </a:lnTo>
                <a:close/>
              </a:path>
              <a:path w="2095500" h="753110">
                <a:moveTo>
                  <a:pt x="50800" y="638810"/>
                </a:moveTo>
                <a:lnTo>
                  <a:pt x="50800" y="629920"/>
                </a:lnTo>
                <a:lnTo>
                  <a:pt x="25400" y="629920"/>
                </a:lnTo>
                <a:lnTo>
                  <a:pt x="25400" y="638810"/>
                </a:lnTo>
                <a:lnTo>
                  <a:pt x="50800" y="638810"/>
                </a:lnTo>
                <a:close/>
              </a:path>
              <a:path w="2095500" h="753110">
                <a:moveTo>
                  <a:pt x="2044700" y="114299"/>
                </a:moveTo>
                <a:lnTo>
                  <a:pt x="2044700" y="104139"/>
                </a:lnTo>
                <a:lnTo>
                  <a:pt x="50800" y="104139"/>
                </a:lnTo>
                <a:lnTo>
                  <a:pt x="50800" y="114299"/>
                </a:lnTo>
                <a:lnTo>
                  <a:pt x="2044700" y="114299"/>
                </a:lnTo>
                <a:close/>
              </a:path>
              <a:path w="2095500" h="753110">
                <a:moveTo>
                  <a:pt x="2032000" y="95249"/>
                </a:moveTo>
                <a:lnTo>
                  <a:pt x="2032000" y="85089"/>
                </a:lnTo>
                <a:lnTo>
                  <a:pt x="63500" y="85089"/>
                </a:lnTo>
                <a:lnTo>
                  <a:pt x="63500" y="95249"/>
                </a:lnTo>
                <a:lnTo>
                  <a:pt x="2032000" y="95249"/>
                </a:lnTo>
                <a:close/>
              </a:path>
              <a:path w="2095500" h="753110">
                <a:moveTo>
                  <a:pt x="2032000" y="668019"/>
                </a:moveTo>
                <a:lnTo>
                  <a:pt x="2032000" y="657859"/>
                </a:lnTo>
                <a:lnTo>
                  <a:pt x="63500" y="657860"/>
                </a:lnTo>
                <a:lnTo>
                  <a:pt x="63500" y="668020"/>
                </a:lnTo>
                <a:lnTo>
                  <a:pt x="2032000" y="668019"/>
                </a:lnTo>
                <a:close/>
              </a:path>
              <a:path w="2095500" h="753110">
                <a:moveTo>
                  <a:pt x="1993900" y="66039"/>
                </a:moveTo>
                <a:lnTo>
                  <a:pt x="1993900" y="57149"/>
                </a:lnTo>
                <a:lnTo>
                  <a:pt x="101600" y="57149"/>
                </a:lnTo>
                <a:lnTo>
                  <a:pt x="101600" y="66039"/>
                </a:lnTo>
                <a:lnTo>
                  <a:pt x="1993900" y="66039"/>
                </a:lnTo>
                <a:close/>
              </a:path>
              <a:path w="2095500" h="753110">
                <a:moveTo>
                  <a:pt x="1993900" y="695959"/>
                </a:moveTo>
                <a:lnTo>
                  <a:pt x="1993900" y="687069"/>
                </a:lnTo>
                <a:lnTo>
                  <a:pt x="101600" y="687070"/>
                </a:lnTo>
                <a:lnTo>
                  <a:pt x="101600" y="695960"/>
                </a:lnTo>
                <a:lnTo>
                  <a:pt x="1993900" y="695959"/>
                </a:lnTo>
                <a:close/>
              </a:path>
              <a:path w="2095500" h="753110">
                <a:moveTo>
                  <a:pt x="1892300" y="8889"/>
                </a:moveTo>
                <a:lnTo>
                  <a:pt x="1892300" y="0"/>
                </a:lnTo>
                <a:lnTo>
                  <a:pt x="203200" y="0"/>
                </a:lnTo>
                <a:lnTo>
                  <a:pt x="203200" y="8889"/>
                </a:lnTo>
                <a:lnTo>
                  <a:pt x="1892300" y="8889"/>
                </a:lnTo>
                <a:close/>
              </a:path>
              <a:path w="2095500" h="753110">
                <a:moveTo>
                  <a:pt x="1892300" y="753109"/>
                </a:moveTo>
                <a:lnTo>
                  <a:pt x="1892300" y="744219"/>
                </a:lnTo>
                <a:lnTo>
                  <a:pt x="203200" y="744220"/>
                </a:lnTo>
                <a:lnTo>
                  <a:pt x="203200" y="753110"/>
                </a:lnTo>
                <a:lnTo>
                  <a:pt x="1892300" y="753109"/>
                </a:lnTo>
                <a:close/>
              </a:path>
              <a:path w="2095500" h="753110">
                <a:moveTo>
                  <a:pt x="2044700" y="657859"/>
                </a:moveTo>
                <a:lnTo>
                  <a:pt x="2044700" y="648969"/>
                </a:lnTo>
                <a:lnTo>
                  <a:pt x="2032000" y="657859"/>
                </a:lnTo>
                <a:lnTo>
                  <a:pt x="2044700" y="657859"/>
                </a:lnTo>
                <a:close/>
              </a:path>
              <a:path w="2095500" h="753110">
                <a:moveTo>
                  <a:pt x="2070100" y="123189"/>
                </a:moveTo>
                <a:lnTo>
                  <a:pt x="2070100" y="114299"/>
                </a:lnTo>
                <a:lnTo>
                  <a:pt x="2044700" y="114299"/>
                </a:lnTo>
                <a:lnTo>
                  <a:pt x="2044700" y="123189"/>
                </a:lnTo>
                <a:lnTo>
                  <a:pt x="2070100" y="123189"/>
                </a:lnTo>
                <a:close/>
              </a:path>
              <a:path w="2095500" h="753110">
                <a:moveTo>
                  <a:pt x="2070100" y="133349"/>
                </a:moveTo>
                <a:lnTo>
                  <a:pt x="2070100" y="123189"/>
                </a:lnTo>
                <a:lnTo>
                  <a:pt x="2044700" y="123189"/>
                </a:lnTo>
                <a:lnTo>
                  <a:pt x="2057400" y="133349"/>
                </a:lnTo>
                <a:lnTo>
                  <a:pt x="2070100" y="133349"/>
                </a:lnTo>
                <a:close/>
              </a:path>
              <a:path w="2095500" h="753110">
                <a:moveTo>
                  <a:pt x="2070100" y="619759"/>
                </a:moveTo>
                <a:lnTo>
                  <a:pt x="2070100" y="610869"/>
                </a:lnTo>
                <a:lnTo>
                  <a:pt x="2057400" y="610869"/>
                </a:lnTo>
                <a:lnTo>
                  <a:pt x="2044700" y="619759"/>
                </a:lnTo>
                <a:lnTo>
                  <a:pt x="2070100" y="619759"/>
                </a:lnTo>
                <a:close/>
              </a:path>
              <a:path w="2095500" h="753110">
                <a:moveTo>
                  <a:pt x="2070100" y="629919"/>
                </a:moveTo>
                <a:lnTo>
                  <a:pt x="2070100" y="619759"/>
                </a:lnTo>
                <a:lnTo>
                  <a:pt x="2044700" y="619759"/>
                </a:lnTo>
                <a:lnTo>
                  <a:pt x="2044700" y="629919"/>
                </a:lnTo>
                <a:lnTo>
                  <a:pt x="2070100" y="629919"/>
                </a:lnTo>
                <a:close/>
              </a:path>
              <a:path w="2095500" h="753110">
                <a:moveTo>
                  <a:pt x="2070100" y="629919"/>
                </a:moveTo>
                <a:lnTo>
                  <a:pt x="2044700" y="629919"/>
                </a:lnTo>
                <a:lnTo>
                  <a:pt x="2044700" y="638809"/>
                </a:lnTo>
                <a:lnTo>
                  <a:pt x="2057400" y="638809"/>
                </a:lnTo>
                <a:lnTo>
                  <a:pt x="2070100" y="629919"/>
                </a:lnTo>
                <a:close/>
              </a:path>
              <a:path w="2095500" h="753110">
                <a:moveTo>
                  <a:pt x="2070100" y="142239"/>
                </a:moveTo>
                <a:lnTo>
                  <a:pt x="2070100" y="133349"/>
                </a:lnTo>
                <a:lnTo>
                  <a:pt x="2057400" y="133349"/>
                </a:lnTo>
                <a:lnTo>
                  <a:pt x="2057400" y="142239"/>
                </a:lnTo>
                <a:lnTo>
                  <a:pt x="2070100" y="142239"/>
                </a:lnTo>
                <a:close/>
              </a:path>
              <a:path w="2095500" h="753110">
                <a:moveTo>
                  <a:pt x="2082800" y="152399"/>
                </a:moveTo>
                <a:lnTo>
                  <a:pt x="2070100" y="142239"/>
                </a:lnTo>
                <a:lnTo>
                  <a:pt x="2057400" y="142239"/>
                </a:lnTo>
                <a:lnTo>
                  <a:pt x="2057400" y="152399"/>
                </a:lnTo>
                <a:lnTo>
                  <a:pt x="2082800" y="152399"/>
                </a:lnTo>
                <a:close/>
              </a:path>
              <a:path w="2095500" h="753110">
                <a:moveTo>
                  <a:pt x="2082800" y="171449"/>
                </a:moveTo>
                <a:lnTo>
                  <a:pt x="2082800" y="152399"/>
                </a:lnTo>
                <a:lnTo>
                  <a:pt x="2057400" y="152399"/>
                </a:lnTo>
                <a:lnTo>
                  <a:pt x="2057400" y="171449"/>
                </a:lnTo>
                <a:lnTo>
                  <a:pt x="2082800" y="171449"/>
                </a:lnTo>
                <a:close/>
              </a:path>
              <a:path w="2095500" h="753110">
                <a:moveTo>
                  <a:pt x="2082800" y="180339"/>
                </a:moveTo>
                <a:lnTo>
                  <a:pt x="2082800" y="171449"/>
                </a:lnTo>
                <a:lnTo>
                  <a:pt x="2057400" y="171449"/>
                </a:lnTo>
                <a:lnTo>
                  <a:pt x="2057400" y="180339"/>
                </a:lnTo>
                <a:lnTo>
                  <a:pt x="2082800" y="180339"/>
                </a:lnTo>
                <a:close/>
              </a:path>
              <a:path w="2095500" h="753110">
                <a:moveTo>
                  <a:pt x="2082800" y="190499"/>
                </a:moveTo>
                <a:lnTo>
                  <a:pt x="2082800" y="180339"/>
                </a:lnTo>
                <a:lnTo>
                  <a:pt x="2057400" y="180339"/>
                </a:lnTo>
                <a:lnTo>
                  <a:pt x="2057400" y="190499"/>
                </a:lnTo>
                <a:lnTo>
                  <a:pt x="2082800" y="190499"/>
                </a:lnTo>
                <a:close/>
              </a:path>
              <a:path w="2095500" h="753110">
                <a:moveTo>
                  <a:pt x="2082800" y="209549"/>
                </a:moveTo>
                <a:lnTo>
                  <a:pt x="2082800" y="190499"/>
                </a:lnTo>
                <a:lnTo>
                  <a:pt x="2057400" y="190499"/>
                </a:lnTo>
                <a:lnTo>
                  <a:pt x="2070100" y="209549"/>
                </a:lnTo>
                <a:lnTo>
                  <a:pt x="2082800" y="209549"/>
                </a:lnTo>
                <a:close/>
              </a:path>
              <a:path w="2095500" h="753110">
                <a:moveTo>
                  <a:pt x="2082800" y="543559"/>
                </a:moveTo>
                <a:lnTo>
                  <a:pt x="2082800" y="533399"/>
                </a:lnTo>
                <a:lnTo>
                  <a:pt x="2070100" y="533399"/>
                </a:lnTo>
                <a:lnTo>
                  <a:pt x="2057400" y="543559"/>
                </a:lnTo>
                <a:lnTo>
                  <a:pt x="2082800" y="543559"/>
                </a:lnTo>
                <a:close/>
              </a:path>
              <a:path w="2095500" h="753110">
                <a:moveTo>
                  <a:pt x="2082800" y="562609"/>
                </a:moveTo>
                <a:lnTo>
                  <a:pt x="2082800" y="543559"/>
                </a:lnTo>
                <a:lnTo>
                  <a:pt x="2057400" y="543559"/>
                </a:lnTo>
                <a:lnTo>
                  <a:pt x="2057400" y="562609"/>
                </a:lnTo>
                <a:lnTo>
                  <a:pt x="2082800" y="562609"/>
                </a:lnTo>
                <a:close/>
              </a:path>
              <a:path w="2095500" h="753110">
                <a:moveTo>
                  <a:pt x="2082800" y="572769"/>
                </a:moveTo>
                <a:lnTo>
                  <a:pt x="2082800" y="562609"/>
                </a:lnTo>
                <a:lnTo>
                  <a:pt x="2057400" y="562609"/>
                </a:lnTo>
                <a:lnTo>
                  <a:pt x="2057400" y="572769"/>
                </a:lnTo>
                <a:lnTo>
                  <a:pt x="2082800" y="572769"/>
                </a:lnTo>
                <a:close/>
              </a:path>
              <a:path w="2095500" h="753110">
                <a:moveTo>
                  <a:pt x="2082800" y="581659"/>
                </a:moveTo>
                <a:lnTo>
                  <a:pt x="2082800" y="572769"/>
                </a:lnTo>
                <a:lnTo>
                  <a:pt x="2057400" y="572769"/>
                </a:lnTo>
                <a:lnTo>
                  <a:pt x="2057400" y="581659"/>
                </a:lnTo>
                <a:lnTo>
                  <a:pt x="2082800" y="581659"/>
                </a:lnTo>
                <a:close/>
              </a:path>
              <a:path w="2095500" h="753110">
                <a:moveTo>
                  <a:pt x="2082800" y="581659"/>
                </a:moveTo>
                <a:lnTo>
                  <a:pt x="2057400" y="581659"/>
                </a:lnTo>
                <a:lnTo>
                  <a:pt x="2057400" y="600709"/>
                </a:lnTo>
                <a:lnTo>
                  <a:pt x="2070100" y="600709"/>
                </a:lnTo>
                <a:lnTo>
                  <a:pt x="2082800" y="581659"/>
                </a:lnTo>
                <a:close/>
              </a:path>
              <a:path w="2095500" h="753110">
                <a:moveTo>
                  <a:pt x="2070100" y="610869"/>
                </a:moveTo>
                <a:lnTo>
                  <a:pt x="2070100" y="600709"/>
                </a:lnTo>
                <a:lnTo>
                  <a:pt x="2057400" y="600709"/>
                </a:lnTo>
                <a:lnTo>
                  <a:pt x="2057400" y="610869"/>
                </a:lnTo>
                <a:lnTo>
                  <a:pt x="2070100" y="610869"/>
                </a:lnTo>
                <a:close/>
              </a:path>
              <a:path w="2095500" h="753110">
                <a:moveTo>
                  <a:pt x="2082800" y="218439"/>
                </a:moveTo>
                <a:lnTo>
                  <a:pt x="2082800" y="209549"/>
                </a:lnTo>
                <a:lnTo>
                  <a:pt x="2070100" y="209549"/>
                </a:lnTo>
                <a:lnTo>
                  <a:pt x="2070100" y="218439"/>
                </a:lnTo>
                <a:lnTo>
                  <a:pt x="2082800" y="218439"/>
                </a:lnTo>
                <a:close/>
              </a:path>
              <a:path w="2095500" h="753110">
                <a:moveTo>
                  <a:pt x="2082800" y="238759"/>
                </a:moveTo>
                <a:lnTo>
                  <a:pt x="2082800" y="218439"/>
                </a:lnTo>
                <a:lnTo>
                  <a:pt x="2070100" y="218439"/>
                </a:lnTo>
                <a:lnTo>
                  <a:pt x="2070100" y="238759"/>
                </a:lnTo>
                <a:lnTo>
                  <a:pt x="2082800" y="238759"/>
                </a:lnTo>
                <a:close/>
              </a:path>
              <a:path w="2095500" h="753110">
                <a:moveTo>
                  <a:pt x="2082800" y="257809"/>
                </a:moveTo>
                <a:lnTo>
                  <a:pt x="2082800" y="238759"/>
                </a:lnTo>
                <a:lnTo>
                  <a:pt x="2070100" y="238759"/>
                </a:lnTo>
                <a:lnTo>
                  <a:pt x="2070100" y="257809"/>
                </a:lnTo>
                <a:lnTo>
                  <a:pt x="2082800" y="257809"/>
                </a:lnTo>
                <a:close/>
              </a:path>
              <a:path w="2095500" h="753110">
                <a:moveTo>
                  <a:pt x="2095500" y="276859"/>
                </a:moveTo>
                <a:lnTo>
                  <a:pt x="2095500" y="266192"/>
                </a:lnTo>
                <a:lnTo>
                  <a:pt x="2082800" y="257809"/>
                </a:lnTo>
                <a:lnTo>
                  <a:pt x="2070100" y="257809"/>
                </a:lnTo>
                <a:lnTo>
                  <a:pt x="2070100" y="276859"/>
                </a:lnTo>
                <a:lnTo>
                  <a:pt x="2095500" y="276859"/>
                </a:lnTo>
                <a:close/>
              </a:path>
              <a:path w="2095500" h="753110">
                <a:moveTo>
                  <a:pt x="2095500" y="304799"/>
                </a:moveTo>
                <a:lnTo>
                  <a:pt x="2095500" y="276859"/>
                </a:lnTo>
                <a:lnTo>
                  <a:pt x="2070100" y="276859"/>
                </a:lnTo>
                <a:lnTo>
                  <a:pt x="2070100" y="304799"/>
                </a:lnTo>
                <a:lnTo>
                  <a:pt x="2095500" y="304799"/>
                </a:lnTo>
                <a:close/>
              </a:path>
              <a:path w="2095500" h="753110">
                <a:moveTo>
                  <a:pt x="2095500" y="448309"/>
                </a:moveTo>
                <a:lnTo>
                  <a:pt x="2095500" y="304799"/>
                </a:lnTo>
                <a:lnTo>
                  <a:pt x="2070100" y="304799"/>
                </a:lnTo>
                <a:lnTo>
                  <a:pt x="2082800" y="371348"/>
                </a:lnTo>
                <a:lnTo>
                  <a:pt x="2082800" y="448309"/>
                </a:lnTo>
                <a:lnTo>
                  <a:pt x="2095500" y="448309"/>
                </a:lnTo>
                <a:close/>
              </a:path>
              <a:path w="2095500" h="753110">
                <a:moveTo>
                  <a:pt x="2082800" y="448309"/>
                </a:moveTo>
                <a:lnTo>
                  <a:pt x="2082800" y="371348"/>
                </a:lnTo>
                <a:lnTo>
                  <a:pt x="2070100" y="448309"/>
                </a:lnTo>
                <a:lnTo>
                  <a:pt x="2082800" y="448309"/>
                </a:lnTo>
                <a:close/>
              </a:path>
              <a:path w="2095500" h="753110">
                <a:moveTo>
                  <a:pt x="2095500" y="448309"/>
                </a:moveTo>
                <a:lnTo>
                  <a:pt x="2070100" y="448309"/>
                </a:lnTo>
                <a:lnTo>
                  <a:pt x="2070100" y="476249"/>
                </a:lnTo>
                <a:lnTo>
                  <a:pt x="2082800" y="476249"/>
                </a:lnTo>
                <a:lnTo>
                  <a:pt x="2095500" y="448309"/>
                </a:lnTo>
                <a:close/>
              </a:path>
              <a:path w="2095500" h="753110">
                <a:moveTo>
                  <a:pt x="2082800" y="495299"/>
                </a:moveTo>
                <a:lnTo>
                  <a:pt x="2082800" y="476249"/>
                </a:lnTo>
                <a:lnTo>
                  <a:pt x="2070100" y="476249"/>
                </a:lnTo>
                <a:lnTo>
                  <a:pt x="2070100" y="495299"/>
                </a:lnTo>
                <a:lnTo>
                  <a:pt x="2082800" y="495299"/>
                </a:lnTo>
                <a:close/>
              </a:path>
              <a:path w="2095500" h="753110">
                <a:moveTo>
                  <a:pt x="2082800" y="514349"/>
                </a:moveTo>
                <a:lnTo>
                  <a:pt x="2082800" y="495299"/>
                </a:lnTo>
                <a:lnTo>
                  <a:pt x="2070100" y="495299"/>
                </a:lnTo>
                <a:lnTo>
                  <a:pt x="2070100" y="514349"/>
                </a:lnTo>
                <a:lnTo>
                  <a:pt x="2082800" y="514349"/>
                </a:lnTo>
                <a:close/>
              </a:path>
              <a:path w="2095500" h="753110">
                <a:moveTo>
                  <a:pt x="2082800" y="533399"/>
                </a:moveTo>
                <a:lnTo>
                  <a:pt x="2082800" y="514349"/>
                </a:lnTo>
                <a:lnTo>
                  <a:pt x="2070100" y="514349"/>
                </a:lnTo>
                <a:lnTo>
                  <a:pt x="2070100" y="533399"/>
                </a:lnTo>
                <a:lnTo>
                  <a:pt x="2082800" y="533399"/>
                </a:lnTo>
                <a:close/>
              </a:path>
            </a:pathLst>
          </a:custGeom>
          <a:solidFill>
            <a:srgbClr val="EF5C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90" name="object 66"/>
          <p:cNvSpPr>
            <a:spLocks/>
          </p:cNvSpPr>
          <p:nvPr/>
        </p:nvSpPr>
        <p:spPr bwMode="auto">
          <a:xfrm>
            <a:off x="5305426" y="4238626"/>
            <a:ext cx="1590675" cy="430213"/>
          </a:xfrm>
          <a:custGeom>
            <a:avLst/>
            <a:gdLst>
              <a:gd name="T0" fmla="*/ 19398 w 2082800"/>
              <a:gd name="T1" fmla="*/ 109738 h 562610"/>
              <a:gd name="T2" fmla="*/ 19398 w 2082800"/>
              <a:gd name="T3" fmla="*/ 124305 h 562610"/>
              <a:gd name="T4" fmla="*/ 19398 w 2082800"/>
              <a:gd name="T5" fmla="*/ 138872 h 562610"/>
              <a:gd name="T6" fmla="*/ 19398 w 2082800"/>
              <a:gd name="T7" fmla="*/ 138872 h 562610"/>
              <a:gd name="T8" fmla="*/ 0 w 2082800"/>
              <a:gd name="T9" fmla="*/ 269975 h 562610"/>
              <a:gd name="T10" fmla="*/ 0 w 2082800"/>
              <a:gd name="T11" fmla="*/ 291340 h 562610"/>
              <a:gd name="T12" fmla="*/ 0 w 2082800"/>
              <a:gd name="T13" fmla="*/ 305907 h 562610"/>
              <a:gd name="T14" fmla="*/ 9698 w 2082800"/>
              <a:gd name="T15" fmla="*/ 320474 h 562610"/>
              <a:gd name="T16" fmla="*/ 9698 w 2082800"/>
              <a:gd name="T17" fmla="*/ 35932 h 562610"/>
              <a:gd name="T18" fmla="*/ 9698 w 2082800"/>
              <a:gd name="T19" fmla="*/ 43700 h 562610"/>
              <a:gd name="T20" fmla="*/ 9698 w 2082800"/>
              <a:gd name="T21" fmla="*/ 58267 h 562610"/>
              <a:gd name="T22" fmla="*/ 9698 w 2082800"/>
              <a:gd name="T23" fmla="*/ 58267 h 562610"/>
              <a:gd name="T24" fmla="*/ 9698 w 2082800"/>
              <a:gd name="T25" fmla="*/ 65065 h 562610"/>
              <a:gd name="T26" fmla="*/ 9698 w 2082800"/>
              <a:gd name="T27" fmla="*/ 72834 h 562610"/>
              <a:gd name="T28" fmla="*/ 9698 w 2082800"/>
              <a:gd name="T29" fmla="*/ 87401 h 562610"/>
              <a:gd name="T30" fmla="*/ 9698 w 2082800"/>
              <a:gd name="T31" fmla="*/ 320474 h 562610"/>
              <a:gd name="T32" fmla="*/ 9698 w 2082800"/>
              <a:gd name="T33" fmla="*/ 335041 h 562610"/>
              <a:gd name="T34" fmla="*/ 9698 w 2082800"/>
              <a:gd name="T35" fmla="*/ 342810 h 562610"/>
              <a:gd name="T36" fmla="*/ 9698 w 2082800"/>
              <a:gd name="T37" fmla="*/ 357377 h 562610"/>
              <a:gd name="T38" fmla="*/ 19398 w 2082800"/>
              <a:gd name="T39" fmla="*/ 365147 h 562610"/>
              <a:gd name="T40" fmla="*/ 29097 w 2082800"/>
              <a:gd name="T41" fmla="*/ 371944 h 562610"/>
              <a:gd name="T42" fmla="*/ 29097 w 2082800"/>
              <a:gd name="T43" fmla="*/ 386511 h 562610"/>
              <a:gd name="T44" fmla="*/ 19398 w 2082800"/>
              <a:gd name="T45" fmla="*/ 14566 h 562610"/>
              <a:gd name="T46" fmla="*/ 29097 w 2082800"/>
              <a:gd name="T47" fmla="*/ 21364 h 562610"/>
              <a:gd name="T48" fmla="*/ 29097 w 2082800"/>
              <a:gd name="T49" fmla="*/ 394281 h 562610"/>
              <a:gd name="T50" fmla="*/ 29097 w 2082800"/>
              <a:gd name="T51" fmla="*/ 401079 h 562610"/>
              <a:gd name="T52" fmla="*/ 38796 w 2082800"/>
              <a:gd name="T53" fmla="*/ 408848 h 562610"/>
              <a:gd name="T54" fmla="*/ 38796 w 2082800"/>
              <a:gd name="T55" fmla="*/ 6797 h 562610"/>
              <a:gd name="T56" fmla="*/ 38796 w 2082800"/>
              <a:gd name="T57" fmla="*/ 415646 h 562610"/>
              <a:gd name="T58" fmla="*/ 1551877 w 2082800"/>
              <a:gd name="T59" fmla="*/ 0 h 562610"/>
              <a:gd name="T60" fmla="*/ 1561577 w 2082800"/>
              <a:gd name="T61" fmla="*/ 6797 h 562610"/>
              <a:gd name="T62" fmla="*/ 1561577 w 2082800"/>
              <a:gd name="T63" fmla="*/ 408847 h 562610"/>
              <a:gd name="T64" fmla="*/ 1561577 w 2082800"/>
              <a:gd name="T65" fmla="*/ 415645 h 562610"/>
              <a:gd name="T66" fmla="*/ 1551877 w 2082800"/>
              <a:gd name="T67" fmla="*/ 423414 h 562610"/>
              <a:gd name="T68" fmla="*/ 1561577 w 2082800"/>
              <a:gd name="T69" fmla="*/ 14566 h 562610"/>
              <a:gd name="T70" fmla="*/ 1561577 w 2082800"/>
              <a:gd name="T71" fmla="*/ 21364 h 562610"/>
              <a:gd name="T72" fmla="*/ 1571276 w 2082800"/>
              <a:gd name="T73" fmla="*/ 29133 h 562610"/>
              <a:gd name="T74" fmla="*/ 1571276 w 2082800"/>
              <a:gd name="T75" fmla="*/ 35931 h 562610"/>
              <a:gd name="T76" fmla="*/ 1571276 w 2082800"/>
              <a:gd name="T77" fmla="*/ 371944 h 562610"/>
              <a:gd name="T78" fmla="*/ 1571276 w 2082800"/>
              <a:gd name="T79" fmla="*/ 386511 h 562610"/>
              <a:gd name="T80" fmla="*/ 1551877 w 2082800"/>
              <a:gd name="T81" fmla="*/ 394280 h 562610"/>
              <a:gd name="T82" fmla="*/ 1561577 w 2082800"/>
              <a:gd name="T83" fmla="*/ 401078 h 562610"/>
              <a:gd name="T84" fmla="*/ 1571276 w 2082800"/>
              <a:gd name="T85" fmla="*/ 43700 h 562610"/>
              <a:gd name="T86" fmla="*/ 1571276 w 2082800"/>
              <a:gd name="T87" fmla="*/ 58267 h 562610"/>
              <a:gd name="T88" fmla="*/ 1571276 w 2082800"/>
              <a:gd name="T89" fmla="*/ 65065 h 562610"/>
              <a:gd name="T90" fmla="*/ 1571276 w 2082800"/>
              <a:gd name="T91" fmla="*/ 72834 h 562610"/>
              <a:gd name="T92" fmla="*/ 1580975 w 2082800"/>
              <a:gd name="T93" fmla="*/ 87401 h 562610"/>
              <a:gd name="T94" fmla="*/ 1580975 w 2082800"/>
              <a:gd name="T95" fmla="*/ 94199 h 562610"/>
              <a:gd name="T96" fmla="*/ 1580975 w 2082800"/>
              <a:gd name="T97" fmla="*/ 109738 h 562610"/>
              <a:gd name="T98" fmla="*/ 1580975 w 2082800"/>
              <a:gd name="T99" fmla="*/ 124305 h 562610"/>
              <a:gd name="T100" fmla="*/ 1580975 w 2082800"/>
              <a:gd name="T101" fmla="*/ 291340 h 562610"/>
              <a:gd name="T102" fmla="*/ 1580975 w 2082800"/>
              <a:gd name="T103" fmla="*/ 305907 h 562610"/>
              <a:gd name="T104" fmla="*/ 1580975 w 2082800"/>
              <a:gd name="T105" fmla="*/ 320474 h 562610"/>
              <a:gd name="T106" fmla="*/ 1580975 w 2082800"/>
              <a:gd name="T107" fmla="*/ 335041 h 562610"/>
              <a:gd name="T108" fmla="*/ 1580975 w 2082800"/>
              <a:gd name="T109" fmla="*/ 342810 h 562610"/>
              <a:gd name="T110" fmla="*/ 1580975 w 2082800"/>
              <a:gd name="T111" fmla="*/ 342810 h 562610"/>
              <a:gd name="T112" fmla="*/ 1571276 w 2082800"/>
              <a:gd name="T113" fmla="*/ 365146 h 562610"/>
              <a:gd name="T114" fmla="*/ 1571276 w 2082800"/>
              <a:gd name="T115" fmla="*/ 371944 h 562610"/>
              <a:gd name="T116" fmla="*/ 1580975 w 2082800"/>
              <a:gd name="T117" fmla="*/ 160237 h 562610"/>
              <a:gd name="T118" fmla="*/ 1590674 w 2082800"/>
              <a:gd name="T119" fmla="*/ 211125 h 562610"/>
              <a:gd name="T120" fmla="*/ 1590674 w 2082800"/>
              <a:gd name="T121" fmla="*/ 211125 h 56261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082800" h="562610">
                <a:moveTo>
                  <a:pt x="25399" y="143509"/>
                </a:moveTo>
                <a:lnTo>
                  <a:pt x="25399" y="123189"/>
                </a:lnTo>
                <a:lnTo>
                  <a:pt x="12699" y="123190"/>
                </a:lnTo>
                <a:lnTo>
                  <a:pt x="0" y="143509"/>
                </a:lnTo>
                <a:lnTo>
                  <a:pt x="25399" y="143509"/>
                </a:lnTo>
                <a:close/>
              </a:path>
              <a:path w="2082800" h="562610">
                <a:moveTo>
                  <a:pt x="25399" y="162559"/>
                </a:moveTo>
                <a:lnTo>
                  <a:pt x="25399" y="143509"/>
                </a:lnTo>
                <a:lnTo>
                  <a:pt x="0" y="143509"/>
                </a:lnTo>
                <a:lnTo>
                  <a:pt x="0" y="162559"/>
                </a:lnTo>
                <a:lnTo>
                  <a:pt x="25399" y="162559"/>
                </a:lnTo>
                <a:close/>
              </a:path>
              <a:path w="2082800" h="562610">
                <a:moveTo>
                  <a:pt x="25399" y="181609"/>
                </a:moveTo>
                <a:lnTo>
                  <a:pt x="25399" y="162559"/>
                </a:lnTo>
                <a:lnTo>
                  <a:pt x="0" y="162559"/>
                </a:lnTo>
                <a:lnTo>
                  <a:pt x="0" y="181609"/>
                </a:lnTo>
                <a:lnTo>
                  <a:pt x="25399" y="181609"/>
                </a:lnTo>
                <a:close/>
              </a:path>
              <a:path w="2082800" h="562610">
                <a:moveTo>
                  <a:pt x="25399" y="181610"/>
                </a:moveTo>
                <a:lnTo>
                  <a:pt x="0" y="181609"/>
                </a:lnTo>
                <a:lnTo>
                  <a:pt x="0" y="209549"/>
                </a:lnTo>
                <a:lnTo>
                  <a:pt x="12699" y="209549"/>
                </a:lnTo>
                <a:lnTo>
                  <a:pt x="25399" y="181610"/>
                </a:lnTo>
                <a:close/>
              </a:path>
              <a:path w="2082800" h="562610">
                <a:moveTo>
                  <a:pt x="25399" y="353059"/>
                </a:moveTo>
                <a:lnTo>
                  <a:pt x="12699" y="276098"/>
                </a:lnTo>
                <a:lnTo>
                  <a:pt x="12699" y="209549"/>
                </a:lnTo>
                <a:lnTo>
                  <a:pt x="0" y="209549"/>
                </a:lnTo>
                <a:lnTo>
                  <a:pt x="0" y="353059"/>
                </a:lnTo>
                <a:lnTo>
                  <a:pt x="25399" y="353059"/>
                </a:lnTo>
                <a:close/>
              </a:path>
              <a:path w="2082800" h="562610">
                <a:moveTo>
                  <a:pt x="25399" y="380999"/>
                </a:moveTo>
                <a:lnTo>
                  <a:pt x="25399" y="353059"/>
                </a:lnTo>
                <a:lnTo>
                  <a:pt x="0" y="353059"/>
                </a:lnTo>
                <a:lnTo>
                  <a:pt x="0" y="380999"/>
                </a:lnTo>
                <a:lnTo>
                  <a:pt x="25399" y="380999"/>
                </a:lnTo>
                <a:close/>
              </a:path>
              <a:path w="2082800" h="562610">
                <a:moveTo>
                  <a:pt x="25399" y="400049"/>
                </a:moveTo>
                <a:lnTo>
                  <a:pt x="25399" y="380999"/>
                </a:lnTo>
                <a:lnTo>
                  <a:pt x="0" y="380999"/>
                </a:lnTo>
                <a:lnTo>
                  <a:pt x="0" y="400049"/>
                </a:lnTo>
                <a:lnTo>
                  <a:pt x="25399" y="400049"/>
                </a:lnTo>
                <a:close/>
              </a:path>
              <a:path w="2082800" h="562610">
                <a:moveTo>
                  <a:pt x="25399" y="419099"/>
                </a:moveTo>
                <a:lnTo>
                  <a:pt x="25399" y="400049"/>
                </a:lnTo>
                <a:lnTo>
                  <a:pt x="0" y="400049"/>
                </a:lnTo>
                <a:lnTo>
                  <a:pt x="12699" y="419099"/>
                </a:lnTo>
                <a:lnTo>
                  <a:pt x="25399" y="419099"/>
                </a:lnTo>
                <a:close/>
              </a:path>
              <a:path w="2082800" h="562610">
                <a:moveTo>
                  <a:pt x="38099" y="46989"/>
                </a:moveTo>
                <a:lnTo>
                  <a:pt x="38099" y="38099"/>
                </a:lnTo>
                <a:lnTo>
                  <a:pt x="25399" y="38100"/>
                </a:lnTo>
                <a:lnTo>
                  <a:pt x="12699" y="46990"/>
                </a:lnTo>
                <a:lnTo>
                  <a:pt x="38099" y="46989"/>
                </a:lnTo>
                <a:close/>
              </a:path>
              <a:path w="2082800" h="562610">
                <a:moveTo>
                  <a:pt x="38099" y="57149"/>
                </a:moveTo>
                <a:lnTo>
                  <a:pt x="38099" y="46989"/>
                </a:lnTo>
                <a:lnTo>
                  <a:pt x="12699" y="46989"/>
                </a:lnTo>
                <a:lnTo>
                  <a:pt x="12699" y="57149"/>
                </a:lnTo>
                <a:lnTo>
                  <a:pt x="38099" y="57149"/>
                </a:lnTo>
                <a:close/>
              </a:path>
              <a:path w="2082800" h="562610">
                <a:moveTo>
                  <a:pt x="38099" y="65786"/>
                </a:moveTo>
                <a:lnTo>
                  <a:pt x="38099" y="57149"/>
                </a:lnTo>
                <a:lnTo>
                  <a:pt x="12699" y="57149"/>
                </a:lnTo>
                <a:lnTo>
                  <a:pt x="12699" y="76199"/>
                </a:lnTo>
                <a:lnTo>
                  <a:pt x="25399" y="76199"/>
                </a:lnTo>
                <a:lnTo>
                  <a:pt x="38099" y="65786"/>
                </a:lnTo>
                <a:close/>
              </a:path>
              <a:path w="2082800" h="562610">
                <a:moveTo>
                  <a:pt x="25399" y="85089"/>
                </a:moveTo>
                <a:lnTo>
                  <a:pt x="25399" y="76199"/>
                </a:lnTo>
                <a:lnTo>
                  <a:pt x="12699" y="76199"/>
                </a:lnTo>
                <a:lnTo>
                  <a:pt x="12699" y="85089"/>
                </a:lnTo>
                <a:lnTo>
                  <a:pt x="25399" y="85089"/>
                </a:lnTo>
                <a:close/>
              </a:path>
              <a:path w="2082800" h="562610">
                <a:moveTo>
                  <a:pt x="25399" y="95249"/>
                </a:moveTo>
                <a:lnTo>
                  <a:pt x="25399" y="85089"/>
                </a:lnTo>
                <a:lnTo>
                  <a:pt x="12699" y="85089"/>
                </a:lnTo>
                <a:lnTo>
                  <a:pt x="12699" y="95249"/>
                </a:lnTo>
                <a:lnTo>
                  <a:pt x="25399" y="95249"/>
                </a:lnTo>
                <a:close/>
              </a:path>
              <a:path w="2082800" h="562610">
                <a:moveTo>
                  <a:pt x="25399" y="114299"/>
                </a:moveTo>
                <a:lnTo>
                  <a:pt x="25399" y="95249"/>
                </a:lnTo>
                <a:lnTo>
                  <a:pt x="12699" y="95249"/>
                </a:lnTo>
                <a:lnTo>
                  <a:pt x="12699" y="114299"/>
                </a:lnTo>
                <a:lnTo>
                  <a:pt x="25399" y="114299"/>
                </a:lnTo>
                <a:close/>
              </a:path>
              <a:path w="2082800" h="562610">
                <a:moveTo>
                  <a:pt x="25399" y="123189"/>
                </a:moveTo>
                <a:lnTo>
                  <a:pt x="25399" y="114299"/>
                </a:lnTo>
                <a:lnTo>
                  <a:pt x="12699" y="114299"/>
                </a:lnTo>
                <a:lnTo>
                  <a:pt x="12699" y="123189"/>
                </a:lnTo>
                <a:lnTo>
                  <a:pt x="25399" y="123189"/>
                </a:lnTo>
                <a:close/>
              </a:path>
              <a:path w="2082800" h="562610">
                <a:moveTo>
                  <a:pt x="25399" y="438149"/>
                </a:moveTo>
                <a:lnTo>
                  <a:pt x="25399" y="419099"/>
                </a:lnTo>
                <a:lnTo>
                  <a:pt x="12699" y="419099"/>
                </a:lnTo>
                <a:lnTo>
                  <a:pt x="12699" y="438149"/>
                </a:lnTo>
                <a:lnTo>
                  <a:pt x="25399" y="438149"/>
                </a:lnTo>
                <a:close/>
              </a:path>
              <a:path w="2082800" h="562610">
                <a:moveTo>
                  <a:pt x="25399" y="448309"/>
                </a:moveTo>
                <a:lnTo>
                  <a:pt x="25399" y="438149"/>
                </a:lnTo>
                <a:lnTo>
                  <a:pt x="12699" y="438149"/>
                </a:lnTo>
                <a:lnTo>
                  <a:pt x="12699" y="448309"/>
                </a:lnTo>
                <a:lnTo>
                  <a:pt x="25399" y="448309"/>
                </a:lnTo>
                <a:close/>
              </a:path>
              <a:path w="2082800" h="562610">
                <a:moveTo>
                  <a:pt x="25399" y="467359"/>
                </a:moveTo>
                <a:lnTo>
                  <a:pt x="25399" y="448309"/>
                </a:lnTo>
                <a:lnTo>
                  <a:pt x="12699" y="448309"/>
                </a:lnTo>
                <a:lnTo>
                  <a:pt x="12699" y="467359"/>
                </a:lnTo>
                <a:lnTo>
                  <a:pt x="25399" y="467359"/>
                </a:lnTo>
                <a:close/>
              </a:path>
              <a:path w="2082800" h="562610">
                <a:moveTo>
                  <a:pt x="25399" y="477520"/>
                </a:moveTo>
                <a:lnTo>
                  <a:pt x="25399" y="467359"/>
                </a:lnTo>
                <a:lnTo>
                  <a:pt x="12699" y="467359"/>
                </a:lnTo>
                <a:lnTo>
                  <a:pt x="12699" y="477520"/>
                </a:lnTo>
                <a:lnTo>
                  <a:pt x="25399" y="477520"/>
                </a:lnTo>
                <a:close/>
              </a:path>
              <a:path w="2082800" h="562610">
                <a:moveTo>
                  <a:pt x="38099" y="486409"/>
                </a:moveTo>
                <a:lnTo>
                  <a:pt x="38099" y="485648"/>
                </a:lnTo>
                <a:lnTo>
                  <a:pt x="25399" y="477520"/>
                </a:lnTo>
                <a:lnTo>
                  <a:pt x="12699" y="477520"/>
                </a:lnTo>
                <a:lnTo>
                  <a:pt x="12699" y="486409"/>
                </a:lnTo>
                <a:lnTo>
                  <a:pt x="38099" y="486409"/>
                </a:lnTo>
                <a:close/>
              </a:path>
              <a:path w="2082800" h="562610">
                <a:moveTo>
                  <a:pt x="38099" y="505459"/>
                </a:moveTo>
                <a:lnTo>
                  <a:pt x="38099" y="486409"/>
                </a:lnTo>
                <a:lnTo>
                  <a:pt x="12699" y="486409"/>
                </a:lnTo>
                <a:lnTo>
                  <a:pt x="12699" y="505459"/>
                </a:lnTo>
                <a:lnTo>
                  <a:pt x="38099" y="505459"/>
                </a:lnTo>
                <a:close/>
              </a:path>
              <a:path w="2082800" h="562610">
                <a:moveTo>
                  <a:pt x="38099" y="515620"/>
                </a:moveTo>
                <a:lnTo>
                  <a:pt x="38099" y="505459"/>
                </a:lnTo>
                <a:lnTo>
                  <a:pt x="12699" y="505459"/>
                </a:lnTo>
                <a:lnTo>
                  <a:pt x="25399" y="515619"/>
                </a:lnTo>
                <a:lnTo>
                  <a:pt x="38099" y="515620"/>
                </a:lnTo>
                <a:close/>
              </a:path>
              <a:path w="2082800" h="562610">
                <a:moveTo>
                  <a:pt x="50799" y="19049"/>
                </a:moveTo>
                <a:lnTo>
                  <a:pt x="25399" y="19049"/>
                </a:lnTo>
                <a:lnTo>
                  <a:pt x="25399" y="27939"/>
                </a:lnTo>
                <a:lnTo>
                  <a:pt x="38099" y="27939"/>
                </a:lnTo>
                <a:lnTo>
                  <a:pt x="50799" y="19049"/>
                </a:lnTo>
                <a:close/>
              </a:path>
              <a:path w="2082800" h="562610">
                <a:moveTo>
                  <a:pt x="38099" y="38099"/>
                </a:moveTo>
                <a:lnTo>
                  <a:pt x="38099" y="27939"/>
                </a:lnTo>
                <a:lnTo>
                  <a:pt x="25399" y="27939"/>
                </a:lnTo>
                <a:lnTo>
                  <a:pt x="25399" y="38099"/>
                </a:lnTo>
                <a:lnTo>
                  <a:pt x="38099" y="38099"/>
                </a:lnTo>
                <a:close/>
              </a:path>
              <a:path w="2082800" h="562610">
                <a:moveTo>
                  <a:pt x="38099" y="524510"/>
                </a:moveTo>
                <a:lnTo>
                  <a:pt x="38099" y="515620"/>
                </a:lnTo>
                <a:lnTo>
                  <a:pt x="25399" y="515620"/>
                </a:lnTo>
                <a:lnTo>
                  <a:pt x="25399" y="524510"/>
                </a:lnTo>
                <a:lnTo>
                  <a:pt x="38099" y="524510"/>
                </a:lnTo>
                <a:close/>
              </a:path>
              <a:path w="2082800" h="562610">
                <a:moveTo>
                  <a:pt x="50799" y="534670"/>
                </a:moveTo>
                <a:lnTo>
                  <a:pt x="38099" y="524510"/>
                </a:lnTo>
                <a:lnTo>
                  <a:pt x="25399" y="524510"/>
                </a:lnTo>
                <a:lnTo>
                  <a:pt x="25399" y="534670"/>
                </a:lnTo>
                <a:lnTo>
                  <a:pt x="50799" y="534670"/>
                </a:lnTo>
                <a:close/>
              </a:path>
              <a:path w="2082800" h="562610">
                <a:moveTo>
                  <a:pt x="50799" y="543560"/>
                </a:moveTo>
                <a:lnTo>
                  <a:pt x="50799" y="534670"/>
                </a:lnTo>
                <a:lnTo>
                  <a:pt x="25399" y="534670"/>
                </a:lnTo>
                <a:lnTo>
                  <a:pt x="25399" y="543560"/>
                </a:lnTo>
                <a:lnTo>
                  <a:pt x="50799" y="543560"/>
                </a:lnTo>
                <a:close/>
              </a:path>
              <a:path w="2082800" h="562610">
                <a:moveTo>
                  <a:pt x="50799" y="19049"/>
                </a:moveTo>
                <a:lnTo>
                  <a:pt x="50799" y="8889"/>
                </a:lnTo>
                <a:lnTo>
                  <a:pt x="38099" y="8889"/>
                </a:lnTo>
                <a:lnTo>
                  <a:pt x="38099" y="19049"/>
                </a:lnTo>
                <a:lnTo>
                  <a:pt x="50799" y="19049"/>
                </a:lnTo>
                <a:close/>
              </a:path>
              <a:path w="2082800" h="562610">
                <a:moveTo>
                  <a:pt x="50799" y="553720"/>
                </a:moveTo>
                <a:lnTo>
                  <a:pt x="50799" y="543560"/>
                </a:lnTo>
                <a:lnTo>
                  <a:pt x="38099" y="543560"/>
                </a:lnTo>
                <a:lnTo>
                  <a:pt x="38099" y="553720"/>
                </a:lnTo>
                <a:lnTo>
                  <a:pt x="50799" y="553720"/>
                </a:lnTo>
                <a:close/>
              </a:path>
              <a:path w="2082800" h="562610">
                <a:moveTo>
                  <a:pt x="2031999" y="8889"/>
                </a:moveTo>
                <a:lnTo>
                  <a:pt x="2031999" y="0"/>
                </a:lnTo>
                <a:lnTo>
                  <a:pt x="2019299" y="0"/>
                </a:lnTo>
                <a:lnTo>
                  <a:pt x="2019299" y="8889"/>
                </a:lnTo>
                <a:lnTo>
                  <a:pt x="2031999" y="8889"/>
                </a:lnTo>
                <a:close/>
              </a:path>
              <a:path w="2082800" h="562610">
                <a:moveTo>
                  <a:pt x="2044699" y="19049"/>
                </a:moveTo>
                <a:lnTo>
                  <a:pt x="2044699" y="8889"/>
                </a:lnTo>
                <a:lnTo>
                  <a:pt x="2019299" y="8889"/>
                </a:lnTo>
                <a:lnTo>
                  <a:pt x="2031999" y="19049"/>
                </a:lnTo>
                <a:lnTo>
                  <a:pt x="2044699" y="19049"/>
                </a:lnTo>
                <a:close/>
              </a:path>
              <a:path w="2082800" h="562610">
                <a:moveTo>
                  <a:pt x="2044699" y="543559"/>
                </a:moveTo>
                <a:lnTo>
                  <a:pt x="2044699" y="534669"/>
                </a:lnTo>
                <a:lnTo>
                  <a:pt x="2031999" y="534669"/>
                </a:lnTo>
                <a:lnTo>
                  <a:pt x="2019299" y="543559"/>
                </a:lnTo>
                <a:lnTo>
                  <a:pt x="2044699" y="543559"/>
                </a:lnTo>
                <a:close/>
              </a:path>
              <a:path w="2082800" h="562610">
                <a:moveTo>
                  <a:pt x="2044699" y="553719"/>
                </a:moveTo>
                <a:lnTo>
                  <a:pt x="2044699" y="543559"/>
                </a:lnTo>
                <a:lnTo>
                  <a:pt x="2019299" y="543559"/>
                </a:lnTo>
                <a:lnTo>
                  <a:pt x="2019299" y="553719"/>
                </a:lnTo>
                <a:lnTo>
                  <a:pt x="2044699" y="553719"/>
                </a:lnTo>
                <a:close/>
              </a:path>
              <a:path w="2082800" h="562610">
                <a:moveTo>
                  <a:pt x="2031999" y="562609"/>
                </a:moveTo>
                <a:lnTo>
                  <a:pt x="2031999" y="553719"/>
                </a:lnTo>
                <a:lnTo>
                  <a:pt x="2019299" y="553719"/>
                </a:lnTo>
                <a:lnTo>
                  <a:pt x="2019299" y="562609"/>
                </a:lnTo>
                <a:lnTo>
                  <a:pt x="2031999" y="562609"/>
                </a:lnTo>
                <a:close/>
              </a:path>
              <a:path w="2082800" h="562610">
                <a:moveTo>
                  <a:pt x="2044699" y="27939"/>
                </a:moveTo>
                <a:lnTo>
                  <a:pt x="2044699" y="19049"/>
                </a:lnTo>
                <a:lnTo>
                  <a:pt x="2031999" y="19049"/>
                </a:lnTo>
                <a:lnTo>
                  <a:pt x="2031999" y="27939"/>
                </a:lnTo>
                <a:lnTo>
                  <a:pt x="2044699" y="27939"/>
                </a:lnTo>
                <a:close/>
              </a:path>
              <a:path w="2082800" h="562610">
                <a:moveTo>
                  <a:pt x="2057399" y="38099"/>
                </a:moveTo>
                <a:lnTo>
                  <a:pt x="2044699" y="27939"/>
                </a:lnTo>
                <a:lnTo>
                  <a:pt x="2031999" y="27939"/>
                </a:lnTo>
                <a:lnTo>
                  <a:pt x="2031999" y="38099"/>
                </a:lnTo>
                <a:lnTo>
                  <a:pt x="2057399" y="38099"/>
                </a:lnTo>
                <a:close/>
              </a:path>
              <a:path w="2082800" h="562610">
                <a:moveTo>
                  <a:pt x="2057399" y="46989"/>
                </a:moveTo>
                <a:lnTo>
                  <a:pt x="2057399" y="38099"/>
                </a:lnTo>
                <a:lnTo>
                  <a:pt x="2031999" y="38099"/>
                </a:lnTo>
                <a:lnTo>
                  <a:pt x="2031999" y="46989"/>
                </a:lnTo>
                <a:lnTo>
                  <a:pt x="2057399" y="46989"/>
                </a:lnTo>
                <a:close/>
              </a:path>
              <a:path w="2082800" h="562610">
                <a:moveTo>
                  <a:pt x="2057399" y="57149"/>
                </a:moveTo>
                <a:lnTo>
                  <a:pt x="2057399" y="46989"/>
                </a:lnTo>
                <a:lnTo>
                  <a:pt x="2031999" y="46989"/>
                </a:lnTo>
                <a:lnTo>
                  <a:pt x="2044699" y="57149"/>
                </a:lnTo>
                <a:lnTo>
                  <a:pt x="2057399" y="57149"/>
                </a:lnTo>
                <a:close/>
              </a:path>
              <a:path w="2082800" h="562610">
                <a:moveTo>
                  <a:pt x="2057399" y="505459"/>
                </a:moveTo>
                <a:lnTo>
                  <a:pt x="2057399" y="486409"/>
                </a:lnTo>
                <a:lnTo>
                  <a:pt x="2044699" y="486409"/>
                </a:lnTo>
                <a:lnTo>
                  <a:pt x="2031999" y="505459"/>
                </a:lnTo>
                <a:lnTo>
                  <a:pt x="2057399" y="505459"/>
                </a:lnTo>
                <a:close/>
              </a:path>
              <a:path w="2082800" h="562610">
                <a:moveTo>
                  <a:pt x="2057399" y="515619"/>
                </a:moveTo>
                <a:lnTo>
                  <a:pt x="2057399" y="505459"/>
                </a:lnTo>
                <a:lnTo>
                  <a:pt x="2031999" y="505459"/>
                </a:lnTo>
                <a:lnTo>
                  <a:pt x="2031999" y="515619"/>
                </a:lnTo>
                <a:lnTo>
                  <a:pt x="2057399" y="515619"/>
                </a:lnTo>
                <a:close/>
              </a:path>
              <a:path w="2082800" h="562610">
                <a:moveTo>
                  <a:pt x="2057399" y="515619"/>
                </a:moveTo>
                <a:lnTo>
                  <a:pt x="2031999" y="515619"/>
                </a:lnTo>
                <a:lnTo>
                  <a:pt x="2031999" y="524509"/>
                </a:lnTo>
                <a:lnTo>
                  <a:pt x="2044699" y="524509"/>
                </a:lnTo>
                <a:lnTo>
                  <a:pt x="2057399" y="515619"/>
                </a:lnTo>
                <a:close/>
              </a:path>
              <a:path w="2082800" h="562610">
                <a:moveTo>
                  <a:pt x="2044699" y="534669"/>
                </a:moveTo>
                <a:lnTo>
                  <a:pt x="2044699" y="524509"/>
                </a:lnTo>
                <a:lnTo>
                  <a:pt x="2031999" y="524509"/>
                </a:lnTo>
                <a:lnTo>
                  <a:pt x="2031999" y="534669"/>
                </a:lnTo>
                <a:lnTo>
                  <a:pt x="2044699" y="534669"/>
                </a:lnTo>
                <a:close/>
              </a:path>
              <a:path w="2082800" h="562610">
                <a:moveTo>
                  <a:pt x="2057399" y="76199"/>
                </a:moveTo>
                <a:lnTo>
                  <a:pt x="2057399" y="57149"/>
                </a:lnTo>
                <a:lnTo>
                  <a:pt x="2044699" y="57149"/>
                </a:lnTo>
                <a:lnTo>
                  <a:pt x="2044699" y="76199"/>
                </a:lnTo>
                <a:lnTo>
                  <a:pt x="2057399" y="76199"/>
                </a:lnTo>
                <a:close/>
              </a:path>
              <a:path w="2082800" h="562610">
                <a:moveTo>
                  <a:pt x="2057399" y="85089"/>
                </a:moveTo>
                <a:lnTo>
                  <a:pt x="2057399" y="76199"/>
                </a:lnTo>
                <a:lnTo>
                  <a:pt x="2044699" y="76199"/>
                </a:lnTo>
                <a:lnTo>
                  <a:pt x="2044699" y="85089"/>
                </a:lnTo>
                <a:lnTo>
                  <a:pt x="2057399" y="85089"/>
                </a:lnTo>
                <a:close/>
              </a:path>
              <a:path w="2082800" h="562610">
                <a:moveTo>
                  <a:pt x="2057399" y="95249"/>
                </a:moveTo>
                <a:lnTo>
                  <a:pt x="2057399" y="85089"/>
                </a:lnTo>
                <a:lnTo>
                  <a:pt x="2044699" y="85089"/>
                </a:lnTo>
                <a:lnTo>
                  <a:pt x="2044699" y="95249"/>
                </a:lnTo>
                <a:lnTo>
                  <a:pt x="2057399" y="95249"/>
                </a:lnTo>
                <a:close/>
              </a:path>
              <a:path w="2082800" h="562610">
                <a:moveTo>
                  <a:pt x="2070099" y="114299"/>
                </a:moveTo>
                <a:lnTo>
                  <a:pt x="2057399" y="95249"/>
                </a:lnTo>
                <a:lnTo>
                  <a:pt x="2044699" y="95249"/>
                </a:lnTo>
                <a:lnTo>
                  <a:pt x="2044699" y="114299"/>
                </a:lnTo>
                <a:lnTo>
                  <a:pt x="2070099" y="114299"/>
                </a:lnTo>
                <a:close/>
              </a:path>
              <a:path w="2082800" h="562610">
                <a:moveTo>
                  <a:pt x="2070099" y="123189"/>
                </a:moveTo>
                <a:lnTo>
                  <a:pt x="2070099" y="114299"/>
                </a:lnTo>
                <a:lnTo>
                  <a:pt x="2044699" y="114299"/>
                </a:lnTo>
                <a:lnTo>
                  <a:pt x="2044699" y="123189"/>
                </a:lnTo>
                <a:lnTo>
                  <a:pt x="2070099" y="123189"/>
                </a:lnTo>
                <a:close/>
              </a:path>
              <a:path w="2082800" h="562610">
                <a:moveTo>
                  <a:pt x="2070099" y="143509"/>
                </a:moveTo>
                <a:lnTo>
                  <a:pt x="2070099" y="123189"/>
                </a:lnTo>
                <a:lnTo>
                  <a:pt x="2044699" y="123189"/>
                </a:lnTo>
                <a:lnTo>
                  <a:pt x="2044699" y="143509"/>
                </a:lnTo>
                <a:lnTo>
                  <a:pt x="2070099" y="143509"/>
                </a:lnTo>
                <a:close/>
              </a:path>
              <a:path w="2082800" h="562610">
                <a:moveTo>
                  <a:pt x="2070099" y="162559"/>
                </a:moveTo>
                <a:lnTo>
                  <a:pt x="2070099" y="143509"/>
                </a:lnTo>
                <a:lnTo>
                  <a:pt x="2044699" y="143509"/>
                </a:lnTo>
                <a:lnTo>
                  <a:pt x="2044699" y="162559"/>
                </a:lnTo>
                <a:lnTo>
                  <a:pt x="2070099" y="162559"/>
                </a:lnTo>
                <a:close/>
              </a:path>
              <a:path w="2082800" h="562610">
                <a:moveTo>
                  <a:pt x="2070099" y="181609"/>
                </a:moveTo>
                <a:lnTo>
                  <a:pt x="2070099" y="162559"/>
                </a:lnTo>
                <a:lnTo>
                  <a:pt x="2044699" y="162559"/>
                </a:lnTo>
                <a:lnTo>
                  <a:pt x="2057399" y="170942"/>
                </a:lnTo>
                <a:lnTo>
                  <a:pt x="2057399" y="181609"/>
                </a:lnTo>
                <a:lnTo>
                  <a:pt x="2070099" y="181609"/>
                </a:lnTo>
                <a:close/>
              </a:path>
              <a:path w="2082800" h="562610">
                <a:moveTo>
                  <a:pt x="2070099" y="380999"/>
                </a:moveTo>
                <a:lnTo>
                  <a:pt x="2070099" y="353059"/>
                </a:lnTo>
                <a:lnTo>
                  <a:pt x="2057399" y="353059"/>
                </a:lnTo>
                <a:lnTo>
                  <a:pt x="2044699" y="380999"/>
                </a:lnTo>
                <a:lnTo>
                  <a:pt x="2070099" y="380999"/>
                </a:lnTo>
                <a:close/>
              </a:path>
              <a:path w="2082800" h="562610">
                <a:moveTo>
                  <a:pt x="2070099" y="400049"/>
                </a:moveTo>
                <a:lnTo>
                  <a:pt x="2070099" y="380999"/>
                </a:lnTo>
                <a:lnTo>
                  <a:pt x="2044699" y="380999"/>
                </a:lnTo>
                <a:lnTo>
                  <a:pt x="2044699" y="400049"/>
                </a:lnTo>
                <a:lnTo>
                  <a:pt x="2070099" y="400049"/>
                </a:lnTo>
                <a:close/>
              </a:path>
              <a:path w="2082800" h="562610">
                <a:moveTo>
                  <a:pt x="2070099" y="419099"/>
                </a:moveTo>
                <a:lnTo>
                  <a:pt x="2070099" y="400049"/>
                </a:lnTo>
                <a:lnTo>
                  <a:pt x="2044699" y="400049"/>
                </a:lnTo>
                <a:lnTo>
                  <a:pt x="2044699" y="419099"/>
                </a:lnTo>
                <a:lnTo>
                  <a:pt x="2070099" y="419099"/>
                </a:lnTo>
                <a:close/>
              </a:path>
              <a:path w="2082800" h="562610">
                <a:moveTo>
                  <a:pt x="2070099" y="438149"/>
                </a:moveTo>
                <a:lnTo>
                  <a:pt x="2070099" y="419099"/>
                </a:lnTo>
                <a:lnTo>
                  <a:pt x="2044699" y="419099"/>
                </a:lnTo>
                <a:lnTo>
                  <a:pt x="2044699" y="438149"/>
                </a:lnTo>
                <a:lnTo>
                  <a:pt x="2070099" y="438149"/>
                </a:lnTo>
                <a:close/>
              </a:path>
              <a:path w="2082800" h="562610">
                <a:moveTo>
                  <a:pt x="2070099" y="448309"/>
                </a:moveTo>
                <a:lnTo>
                  <a:pt x="2070099" y="438149"/>
                </a:lnTo>
                <a:lnTo>
                  <a:pt x="2044699" y="438149"/>
                </a:lnTo>
                <a:lnTo>
                  <a:pt x="2044699" y="448309"/>
                </a:lnTo>
                <a:lnTo>
                  <a:pt x="2070099" y="448309"/>
                </a:lnTo>
                <a:close/>
              </a:path>
              <a:path w="2082800" h="562610">
                <a:moveTo>
                  <a:pt x="2070099" y="448309"/>
                </a:moveTo>
                <a:lnTo>
                  <a:pt x="2044699" y="448309"/>
                </a:lnTo>
                <a:lnTo>
                  <a:pt x="2044699" y="467359"/>
                </a:lnTo>
                <a:lnTo>
                  <a:pt x="2057399" y="467359"/>
                </a:lnTo>
                <a:lnTo>
                  <a:pt x="2070099" y="448309"/>
                </a:lnTo>
                <a:close/>
              </a:path>
              <a:path w="2082800" h="562610">
                <a:moveTo>
                  <a:pt x="2057399" y="477519"/>
                </a:moveTo>
                <a:lnTo>
                  <a:pt x="2057399" y="467359"/>
                </a:lnTo>
                <a:lnTo>
                  <a:pt x="2044699" y="467359"/>
                </a:lnTo>
                <a:lnTo>
                  <a:pt x="2044699" y="477519"/>
                </a:lnTo>
                <a:lnTo>
                  <a:pt x="2057399" y="477519"/>
                </a:lnTo>
                <a:close/>
              </a:path>
              <a:path w="2082800" h="562610">
                <a:moveTo>
                  <a:pt x="2057399" y="486409"/>
                </a:moveTo>
                <a:lnTo>
                  <a:pt x="2057399" y="477519"/>
                </a:lnTo>
                <a:lnTo>
                  <a:pt x="2044699" y="477519"/>
                </a:lnTo>
                <a:lnTo>
                  <a:pt x="2044699" y="486409"/>
                </a:lnTo>
                <a:lnTo>
                  <a:pt x="2057399" y="486409"/>
                </a:lnTo>
                <a:close/>
              </a:path>
              <a:path w="2082800" h="562610">
                <a:moveTo>
                  <a:pt x="2070099" y="209549"/>
                </a:moveTo>
                <a:lnTo>
                  <a:pt x="2070099" y="181609"/>
                </a:lnTo>
                <a:lnTo>
                  <a:pt x="2057399" y="181609"/>
                </a:lnTo>
                <a:lnTo>
                  <a:pt x="2057399" y="209549"/>
                </a:lnTo>
                <a:lnTo>
                  <a:pt x="2070099" y="209549"/>
                </a:lnTo>
                <a:close/>
              </a:path>
              <a:path w="2082800" h="562610">
                <a:moveTo>
                  <a:pt x="2082799" y="276098"/>
                </a:moveTo>
                <a:lnTo>
                  <a:pt x="2070099" y="209549"/>
                </a:lnTo>
                <a:lnTo>
                  <a:pt x="2057399" y="209549"/>
                </a:lnTo>
                <a:lnTo>
                  <a:pt x="2057399" y="353059"/>
                </a:lnTo>
                <a:lnTo>
                  <a:pt x="2070099" y="353059"/>
                </a:lnTo>
                <a:lnTo>
                  <a:pt x="2082799" y="276098"/>
                </a:lnTo>
                <a:close/>
              </a:path>
            </a:pathLst>
          </a:custGeom>
          <a:solidFill>
            <a:srgbClr val="EF5E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91" name="object 67"/>
          <p:cNvSpPr>
            <a:spLocks/>
          </p:cNvSpPr>
          <p:nvPr/>
        </p:nvSpPr>
        <p:spPr bwMode="auto">
          <a:xfrm>
            <a:off x="5313364" y="4122739"/>
            <a:ext cx="1570037" cy="661987"/>
          </a:xfrm>
          <a:custGeom>
            <a:avLst/>
            <a:gdLst>
              <a:gd name="T0" fmla="*/ 19383 w 2057400"/>
              <a:gd name="T1" fmla="*/ 240369 h 867410"/>
              <a:gd name="T2" fmla="*/ 19383 w 2057400"/>
              <a:gd name="T3" fmla="*/ 240369 h 867410"/>
              <a:gd name="T4" fmla="*/ 0 w 2057400"/>
              <a:gd name="T5" fmla="*/ 276231 h 867410"/>
              <a:gd name="T6" fmla="*/ 0 w 2057400"/>
              <a:gd name="T7" fmla="*/ 276231 h 867410"/>
              <a:gd name="T8" fmla="*/ 0 w 2057400"/>
              <a:gd name="T9" fmla="*/ 407078 h 867410"/>
              <a:gd name="T10" fmla="*/ 19383 w 2057400"/>
              <a:gd name="T11" fmla="*/ 421616 h 867410"/>
              <a:gd name="T12" fmla="*/ 29075 w 2057400"/>
              <a:gd name="T13" fmla="*/ 152170 h 867410"/>
              <a:gd name="T14" fmla="*/ 29075 w 2057400"/>
              <a:gd name="T15" fmla="*/ 152170 h 867410"/>
              <a:gd name="T16" fmla="*/ 9692 w 2057400"/>
              <a:gd name="T17" fmla="*/ 159923 h 867410"/>
              <a:gd name="T18" fmla="*/ 9692 w 2057400"/>
              <a:gd name="T19" fmla="*/ 174461 h 867410"/>
              <a:gd name="T20" fmla="*/ 9692 w 2057400"/>
              <a:gd name="T21" fmla="*/ 189000 h 867410"/>
              <a:gd name="T22" fmla="*/ 19383 w 2057400"/>
              <a:gd name="T23" fmla="*/ 203538 h 867410"/>
              <a:gd name="T24" fmla="*/ 19383 w 2057400"/>
              <a:gd name="T25" fmla="*/ 450693 h 867410"/>
              <a:gd name="T26" fmla="*/ 19383 w 2057400"/>
              <a:gd name="T27" fmla="*/ 450693 h 867410"/>
              <a:gd name="T28" fmla="*/ 9692 w 2057400"/>
              <a:gd name="T29" fmla="*/ 458448 h 867410"/>
              <a:gd name="T30" fmla="*/ 9692 w 2057400"/>
              <a:gd name="T31" fmla="*/ 480740 h 867410"/>
              <a:gd name="T32" fmla="*/ 9692 w 2057400"/>
              <a:gd name="T33" fmla="*/ 487525 h 867410"/>
              <a:gd name="T34" fmla="*/ 29075 w 2057400"/>
              <a:gd name="T35" fmla="*/ 502063 h 867410"/>
              <a:gd name="T36" fmla="*/ 38766 w 2057400"/>
              <a:gd name="T37" fmla="*/ 130846 h 867410"/>
              <a:gd name="T38" fmla="*/ 19383 w 2057400"/>
              <a:gd name="T39" fmla="*/ 130846 h 867410"/>
              <a:gd name="T40" fmla="*/ 19383 w 2057400"/>
              <a:gd name="T41" fmla="*/ 137631 h 867410"/>
              <a:gd name="T42" fmla="*/ 19383 w 2057400"/>
              <a:gd name="T43" fmla="*/ 516602 h 867410"/>
              <a:gd name="T44" fmla="*/ 38766 w 2057400"/>
              <a:gd name="T45" fmla="*/ 524356 h 867410"/>
              <a:gd name="T46" fmla="*/ 38766 w 2057400"/>
              <a:gd name="T47" fmla="*/ 538894 h 867410"/>
              <a:gd name="T48" fmla="*/ 38766 w 2057400"/>
              <a:gd name="T49" fmla="*/ 123093 h 867410"/>
              <a:gd name="T50" fmla="*/ 38766 w 2057400"/>
              <a:gd name="T51" fmla="*/ 538894 h 867410"/>
              <a:gd name="T52" fmla="*/ 38766 w 2057400"/>
              <a:gd name="T53" fmla="*/ 108554 h 867410"/>
              <a:gd name="T54" fmla="*/ 48458 w 2057400"/>
              <a:gd name="T55" fmla="*/ 553433 h 867410"/>
              <a:gd name="T56" fmla="*/ 1434355 w 2057400"/>
              <a:gd name="T57" fmla="*/ 50399 h 867410"/>
              <a:gd name="T58" fmla="*/ 1434355 w 2057400"/>
              <a:gd name="T59" fmla="*/ 611586 h 867410"/>
              <a:gd name="T60" fmla="*/ 242290 w 2057400"/>
              <a:gd name="T61" fmla="*/ 0 h 867410"/>
              <a:gd name="T62" fmla="*/ 242290 w 2057400"/>
              <a:gd name="T63" fmla="*/ 661986 h 867410"/>
              <a:gd name="T64" fmla="*/ 1531271 w 2057400"/>
              <a:gd name="T65" fmla="*/ 108553 h 867410"/>
              <a:gd name="T66" fmla="*/ 1531271 w 2057400"/>
              <a:gd name="T67" fmla="*/ 553432 h 867410"/>
              <a:gd name="T68" fmla="*/ 1531271 w 2057400"/>
              <a:gd name="T69" fmla="*/ 553432 h 867410"/>
              <a:gd name="T70" fmla="*/ 1531271 w 2057400"/>
              <a:gd name="T71" fmla="*/ 116307 h 867410"/>
              <a:gd name="T72" fmla="*/ 1531271 w 2057400"/>
              <a:gd name="T73" fmla="*/ 130846 h 867410"/>
              <a:gd name="T74" fmla="*/ 1550654 w 2057400"/>
              <a:gd name="T75" fmla="*/ 137631 h 867410"/>
              <a:gd name="T76" fmla="*/ 1550654 w 2057400"/>
              <a:gd name="T77" fmla="*/ 516601 h 867410"/>
              <a:gd name="T78" fmla="*/ 1550654 w 2057400"/>
              <a:gd name="T79" fmla="*/ 516601 h 867410"/>
              <a:gd name="T80" fmla="*/ 1531271 w 2057400"/>
              <a:gd name="T81" fmla="*/ 531140 h 867410"/>
              <a:gd name="T82" fmla="*/ 1531271 w 2057400"/>
              <a:gd name="T83" fmla="*/ 538893 h 867410"/>
              <a:gd name="T84" fmla="*/ 1550654 w 2057400"/>
              <a:gd name="T85" fmla="*/ 152169 h 867410"/>
              <a:gd name="T86" fmla="*/ 1560345 w 2057400"/>
              <a:gd name="T87" fmla="*/ 174461 h 867410"/>
              <a:gd name="T88" fmla="*/ 1560345 w 2057400"/>
              <a:gd name="T89" fmla="*/ 174461 h 867410"/>
              <a:gd name="T90" fmla="*/ 1540962 w 2057400"/>
              <a:gd name="T91" fmla="*/ 181246 h 867410"/>
              <a:gd name="T92" fmla="*/ 1550654 w 2057400"/>
              <a:gd name="T93" fmla="*/ 203538 h 867410"/>
              <a:gd name="T94" fmla="*/ 1560345 w 2057400"/>
              <a:gd name="T95" fmla="*/ 458447 h 867410"/>
              <a:gd name="T96" fmla="*/ 1560345 w 2057400"/>
              <a:gd name="T97" fmla="*/ 480739 h 867410"/>
              <a:gd name="T98" fmla="*/ 1560345 w 2057400"/>
              <a:gd name="T99" fmla="*/ 480739 h 867410"/>
              <a:gd name="T100" fmla="*/ 1540962 w 2057400"/>
              <a:gd name="T101" fmla="*/ 502063 h 867410"/>
              <a:gd name="T102" fmla="*/ 1540962 w 2057400"/>
              <a:gd name="T103" fmla="*/ 509816 h 867410"/>
              <a:gd name="T104" fmla="*/ 1560345 w 2057400"/>
              <a:gd name="T105" fmla="*/ 210323 h 867410"/>
              <a:gd name="T106" fmla="*/ 1560345 w 2057400"/>
              <a:gd name="T107" fmla="*/ 240369 h 867410"/>
              <a:gd name="T108" fmla="*/ 1570037 w 2057400"/>
              <a:gd name="T109" fmla="*/ 246767 h 867410"/>
              <a:gd name="T110" fmla="*/ 1570037 w 2057400"/>
              <a:gd name="T111" fmla="*/ 254908 h 867410"/>
              <a:gd name="T112" fmla="*/ 1550654 w 2057400"/>
              <a:gd name="T113" fmla="*/ 276231 h 867410"/>
              <a:gd name="T114" fmla="*/ 1550654 w 2057400"/>
              <a:gd name="T115" fmla="*/ 385754 h 867410"/>
              <a:gd name="T116" fmla="*/ 1570037 w 2057400"/>
              <a:gd name="T117" fmla="*/ 385754 h 867410"/>
              <a:gd name="T118" fmla="*/ 1560345 w 2057400"/>
              <a:gd name="T119" fmla="*/ 436155 h 867410"/>
              <a:gd name="T120" fmla="*/ 1560345 w 2057400"/>
              <a:gd name="T121" fmla="*/ 436155 h 86741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057400" h="867410">
                <a:moveTo>
                  <a:pt x="25400" y="295909"/>
                </a:moveTo>
                <a:lnTo>
                  <a:pt x="25400" y="275590"/>
                </a:lnTo>
                <a:lnTo>
                  <a:pt x="12700" y="275590"/>
                </a:lnTo>
                <a:lnTo>
                  <a:pt x="0" y="295909"/>
                </a:lnTo>
                <a:lnTo>
                  <a:pt x="25400" y="295909"/>
                </a:lnTo>
                <a:close/>
              </a:path>
              <a:path w="2057400" h="867410">
                <a:moveTo>
                  <a:pt x="25400" y="314959"/>
                </a:moveTo>
                <a:lnTo>
                  <a:pt x="25400" y="295909"/>
                </a:lnTo>
                <a:lnTo>
                  <a:pt x="0" y="295909"/>
                </a:lnTo>
                <a:lnTo>
                  <a:pt x="0" y="314959"/>
                </a:lnTo>
                <a:lnTo>
                  <a:pt x="25400" y="314959"/>
                </a:lnTo>
                <a:close/>
              </a:path>
              <a:path w="2057400" h="867410">
                <a:moveTo>
                  <a:pt x="25400" y="334009"/>
                </a:moveTo>
                <a:lnTo>
                  <a:pt x="25400" y="314959"/>
                </a:lnTo>
                <a:lnTo>
                  <a:pt x="0" y="314959"/>
                </a:lnTo>
                <a:lnTo>
                  <a:pt x="0" y="334009"/>
                </a:lnTo>
                <a:lnTo>
                  <a:pt x="25400" y="334009"/>
                </a:lnTo>
                <a:close/>
              </a:path>
              <a:path w="2057400" h="867410">
                <a:moveTo>
                  <a:pt x="25400" y="334009"/>
                </a:moveTo>
                <a:lnTo>
                  <a:pt x="0" y="334009"/>
                </a:lnTo>
                <a:lnTo>
                  <a:pt x="0" y="361949"/>
                </a:lnTo>
                <a:lnTo>
                  <a:pt x="12700" y="361949"/>
                </a:lnTo>
                <a:lnTo>
                  <a:pt x="25400" y="334009"/>
                </a:lnTo>
                <a:close/>
              </a:path>
              <a:path w="2057400" h="867410">
                <a:moveTo>
                  <a:pt x="25400" y="505459"/>
                </a:moveTo>
                <a:lnTo>
                  <a:pt x="12700" y="428498"/>
                </a:lnTo>
                <a:lnTo>
                  <a:pt x="12700" y="361949"/>
                </a:lnTo>
                <a:lnTo>
                  <a:pt x="0" y="361949"/>
                </a:lnTo>
                <a:lnTo>
                  <a:pt x="0" y="505459"/>
                </a:lnTo>
                <a:lnTo>
                  <a:pt x="25400" y="505459"/>
                </a:lnTo>
                <a:close/>
              </a:path>
              <a:path w="2057400" h="867410">
                <a:moveTo>
                  <a:pt x="25400" y="533399"/>
                </a:moveTo>
                <a:lnTo>
                  <a:pt x="25400" y="505459"/>
                </a:lnTo>
                <a:lnTo>
                  <a:pt x="0" y="505459"/>
                </a:lnTo>
                <a:lnTo>
                  <a:pt x="0" y="533399"/>
                </a:lnTo>
                <a:lnTo>
                  <a:pt x="25400" y="533399"/>
                </a:lnTo>
                <a:close/>
              </a:path>
              <a:path w="2057400" h="867410">
                <a:moveTo>
                  <a:pt x="25400" y="552449"/>
                </a:moveTo>
                <a:lnTo>
                  <a:pt x="25400" y="533399"/>
                </a:lnTo>
                <a:lnTo>
                  <a:pt x="0" y="533399"/>
                </a:lnTo>
                <a:lnTo>
                  <a:pt x="0" y="552449"/>
                </a:lnTo>
                <a:lnTo>
                  <a:pt x="25400" y="552449"/>
                </a:lnTo>
                <a:close/>
              </a:path>
              <a:path w="2057400" h="867410">
                <a:moveTo>
                  <a:pt x="25400" y="571499"/>
                </a:moveTo>
                <a:lnTo>
                  <a:pt x="25400" y="552449"/>
                </a:lnTo>
                <a:lnTo>
                  <a:pt x="0" y="552449"/>
                </a:lnTo>
                <a:lnTo>
                  <a:pt x="12700" y="571499"/>
                </a:lnTo>
                <a:lnTo>
                  <a:pt x="25400" y="571499"/>
                </a:lnTo>
                <a:close/>
              </a:path>
              <a:path w="2057400" h="867410">
                <a:moveTo>
                  <a:pt x="38100" y="199390"/>
                </a:moveTo>
                <a:lnTo>
                  <a:pt x="38100" y="190499"/>
                </a:lnTo>
                <a:lnTo>
                  <a:pt x="25400" y="190499"/>
                </a:lnTo>
                <a:lnTo>
                  <a:pt x="12700" y="199390"/>
                </a:lnTo>
                <a:lnTo>
                  <a:pt x="38100" y="199390"/>
                </a:lnTo>
                <a:close/>
              </a:path>
              <a:path w="2057400" h="867410">
                <a:moveTo>
                  <a:pt x="38100" y="209549"/>
                </a:moveTo>
                <a:lnTo>
                  <a:pt x="38100" y="199390"/>
                </a:lnTo>
                <a:lnTo>
                  <a:pt x="12700" y="199390"/>
                </a:lnTo>
                <a:lnTo>
                  <a:pt x="12700" y="209549"/>
                </a:lnTo>
                <a:lnTo>
                  <a:pt x="38100" y="209549"/>
                </a:lnTo>
                <a:close/>
              </a:path>
              <a:path w="2057400" h="867410">
                <a:moveTo>
                  <a:pt x="38100" y="218186"/>
                </a:moveTo>
                <a:lnTo>
                  <a:pt x="38100" y="209549"/>
                </a:lnTo>
                <a:lnTo>
                  <a:pt x="12700" y="209549"/>
                </a:lnTo>
                <a:lnTo>
                  <a:pt x="12700" y="228599"/>
                </a:lnTo>
                <a:lnTo>
                  <a:pt x="25400" y="228599"/>
                </a:lnTo>
                <a:lnTo>
                  <a:pt x="38100" y="218186"/>
                </a:lnTo>
                <a:close/>
              </a:path>
              <a:path w="2057400" h="867410">
                <a:moveTo>
                  <a:pt x="25400" y="237490"/>
                </a:moveTo>
                <a:lnTo>
                  <a:pt x="25400" y="228599"/>
                </a:lnTo>
                <a:lnTo>
                  <a:pt x="12700" y="228599"/>
                </a:lnTo>
                <a:lnTo>
                  <a:pt x="12700" y="237490"/>
                </a:lnTo>
                <a:lnTo>
                  <a:pt x="25400" y="237490"/>
                </a:lnTo>
                <a:close/>
              </a:path>
              <a:path w="2057400" h="867410">
                <a:moveTo>
                  <a:pt x="25400" y="247649"/>
                </a:moveTo>
                <a:lnTo>
                  <a:pt x="25400" y="237490"/>
                </a:lnTo>
                <a:lnTo>
                  <a:pt x="12700" y="237490"/>
                </a:lnTo>
                <a:lnTo>
                  <a:pt x="12700" y="247649"/>
                </a:lnTo>
                <a:lnTo>
                  <a:pt x="25400" y="247649"/>
                </a:lnTo>
                <a:close/>
              </a:path>
              <a:path w="2057400" h="867410">
                <a:moveTo>
                  <a:pt x="25400" y="266699"/>
                </a:moveTo>
                <a:lnTo>
                  <a:pt x="25400" y="247649"/>
                </a:lnTo>
                <a:lnTo>
                  <a:pt x="12700" y="247649"/>
                </a:lnTo>
                <a:lnTo>
                  <a:pt x="12700" y="266699"/>
                </a:lnTo>
                <a:lnTo>
                  <a:pt x="25400" y="266699"/>
                </a:lnTo>
                <a:close/>
              </a:path>
              <a:path w="2057400" h="867410">
                <a:moveTo>
                  <a:pt x="25400" y="275590"/>
                </a:moveTo>
                <a:lnTo>
                  <a:pt x="25400" y="266699"/>
                </a:lnTo>
                <a:lnTo>
                  <a:pt x="12700" y="266699"/>
                </a:lnTo>
                <a:lnTo>
                  <a:pt x="12700" y="275590"/>
                </a:lnTo>
                <a:lnTo>
                  <a:pt x="25400" y="275590"/>
                </a:lnTo>
                <a:close/>
              </a:path>
              <a:path w="2057400" h="867410">
                <a:moveTo>
                  <a:pt x="25400" y="590549"/>
                </a:moveTo>
                <a:lnTo>
                  <a:pt x="25400" y="571499"/>
                </a:lnTo>
                <a:lnTo>
                  <a:pt x="12700" y="571499"/>
                </a:lnTo>
                <a:lnTo>
                  <a:pt x="12700" y="590549"/>
                </a:lnTo>
                <a:lnTo>
                  <a:pt x="25400" y="590549"/>
                </a:lnTo>
                <a:close/>
              </a:path>
              <a:path w="2057400" h="867410">
                <a:moveTo>
                  <a:pt x="25400" y="600710"/>
                </a:moveTo>
                <a:lnTo>
                  <a:pt x="25400" y="590549"/>
                </a:lnTo>
                <a:lnTo>
                  <a:pt x="12700" y="590549"/>
                </a:lnTo>
                <a:lnTo>
                  <a:pt x="12700" y="600710"/>
                </a:lnTo>
                <a:lnTo>
                  <a:pt x="25400" y="600710"/>
                </a:lnTo>
                <a:close/>
              </a:path>
              <a:path w="2057400" h="867410">
                <a:moveTo>
                  <a:pt x="25400" y="619760"/>
                </a:moveTo>
                <a:lnTo>
                  <a:pt x="25400" y="600710"/>
                </a:lnTo>
                <a:lnTo>
                  <a:pt x="12700" y="600710"/>
                </a:lnTo>
                <a:lnTo>
                  <a:pt x="12700" y="619760"/>
                </a:lnTo>
                <a:lnTo>
                  <a:pt x="25400" y="619760"/>
                </a:lnTo>
                <a:close/>
              </a:path>
              <a:path w="2057400" h="867410">
                <a:moveTo>
                  <a:pt x="25400" y="629920"/>
                </a:moveTo>
                <a:lnTo>
                  <a:pt x="25400" y="619760"/>
                </a:lnTo>
                <a:lnTo>
                  <a:pt x="12700" y="619760"/>
                </a:lnTo>
                <a:lnTo>
                  <a:pt x="12700" y="629920"/>
                </a:lnTo>
                <a:lnTo>
                  <a:pt x="25400" y="629920"/>
                </a:lnTo>
                <a:close/>
              </a:path>
              <a:path w="2057400" h="867410">
                <a:moveTo>
                  <a:pt x="38100" y="638810"/>
                </a:moveTo>
                <a:lnTo>
                  <a:pt x="38100" y="638048"/>
                </a:lnTo>
                <a:lnTo>
                  <a:pt x="25400" y="629920"/>
                </a:lnTo>
                <a:lnTo>
                  <a:pt x="12700" y="629920"/>
                </a:lnTo>
                <a:lnTo>
                  <a:pt x="12700" y="638810"/>
                </a:lnTo>
                <a:lnTo>
                  <a:pt x="38100" y="638810"/>
                </a:lnTo>
                <a:close/>
              </a:path>
              <a:path w="2057400" h="867410">
                <a:moveTo>
                  <a:pt x="38100" y="657860"/>
                </a:moveTo>
                <a:lnTo>
                  <a:pt x="38100" y="638810"/>
                </a:lnTo>
                <a:lnTo>
                  <a:pt x="12700" y="638810"/>
                </a:lnTo>
                <a:lnTo>
                  <a:pt x="12700" y="657860"/>
                </a:lnTo>
                <a:lnTo>
                  <a:pt x="38100" y="657860"/>
                </a:lnTo>
                <a:close/>
              </a:path>
              <a:path w="2057400" h="867410">
                <a:moveTo>
                  <a:pt x="38100" y="668020"/>
                </a:moveTo>
                <a:lnTo>
                  <a:pt x="38100" y="657860"/>
                </a:lnTo>
                <a:lnTo>
                  <a:pt x="12700" y="657860"/>
                </a:lnTo>
                <a:lnTo>
                  <a:pt x="25400" y="668020"/>
                </a:lnTo>
                <a:lnTo>
                  <a:pt x="38100" y="668020"/>
                </a:lnTo>
                <a:close/>
              </a:path>
              <a:path w="2057400" h="867410">
                <a:moveTo>
                  <a:pt x="50800" y="171449"/>
                </a:moveTo>
                <a:lnTo>
                  <a:pt x="50800" y="161290"/>
                </a:lnTo>
                <a:lnTo>
                  <a:pt x="25400" y="161290"/>
                </a:lnTo>
                <a:lnTo>
                  <a:pt x="25400" y="171449"/>
                </a:lnTo>
                <a:lnTo>
                  <a:pt x="50800" y="171449"/>
                </a:lnTo>
                <a:close/>
              </a:path>
              <a:path w="2057400" h="867410">
                <a:moveTo>
                  <a:pt x="50800" y="171449"/>
                </a:moveTo>
                <a:lnTo>
                  <a:pt x="25400" y="171449"/>
                </a:lnTo>
                <a:lnTo>
                  <a:pt x="25400" y="180340"/>
                </a:lnTo>
                <a:lnTo>
                  <a:pt x="38100" y="180340"/>
                </a:lnTo>
                <a:lnTo>
                  <a:pt x="50800" y="171449"/>
                </a:lnTo>
                <a:close/>
              </a:path>
              <a:path w="2057400" h="867410">
                <a:moveTo>
                  <a:pt x="38100" y="190499"/>
                </a:moveTo>
                <a:lnTo>
                  <a:pt x="38100" y="180340"/>
                </a:lnTo>
                <a:lnTo>
                  <a:pt x="25400" y="180340"/>
                </a:lnTo>
                <a:lnTo>
                  <a:pt x="25400" y="190499"/>
                </a:lnTo>
                <a:lnTo>
                  <a:pt x="38100" y="190499"/>
                </a:lnTo>
                <a:close/>
              </a:path>
              <a:path w="2057400" h="867410">
                <a:moveTo>
                  <a:pt x="38100" y="676910"/>
                </a:moveTo>
                <a:lnTo>
                  <a:pt x="38100" y="668020"/>
                </a:lnTo>
                <a:lnTo>
                  <a:pt x="25400" y="668020"/>
                </a:lnTo>
                <a:lnTo>
                  <a:pt x="25400" y="676910"/>
                </a:lnTo>
                <a:lnTo>
                  <a:pt x="38100" y="676910"/>
                </a:lnTo>
                <a:close/>
              </a:path>
              <a:path w="2057400" h="867410">
                <a:moveTo>
                  <a:pt x="50800" y="687070"/>
                </a:moveTo>
                <a:lnTo>
                  <a:pt x="38100" y="676910"/>
                </a:lnTo>
                <a:lnTo>
                  <a:pt x="25400" y="676910"/>
                </a:lnTo>
                <a:lnTo>
                  <a:pt x="25400" y="687070"/>
                </a:lnTo>
                <a:lnTo>
                  <a:pt x="50800" y="687070"/>
                </a:lnTo>
                <a:close/>
              </a:path>
              <a:path w="2057400" h="867410">
                <a:moveTo>
                  <a:pt x="50800" y="695960"/>
                </a:moveTo>
                <a:lnTo>
                  <a:pt x="50800" y="687070"/>
                </a:lnTo>
                <a:lnTo>
                  <a:pt x="25400" y="687070"/>
                </a:lnTo>
                <a:lnTo>
                  <a:pt x="25400" y="695960"/>
                </a:lnTo>
                <a:lnTo>
                  <a:pt x="50800" y="695960"/>
                </a:lnTo>
                <a:close/>
              </a:path>
              <a:path w="2057400" h="867410">
                <a:moveTo>
                  <a:pt x="50800" y="706120"/>
                </a:moveTo>
                <a:lnTo>
                  <a:pt x="50800" y="695960"/>
                </a:lnTo>
                <a:lnTo>
                  <a:pt x="25400" y="695960"/>
                </a:lnTo>
                <a:lnTo>
                  <a:pt x="25400" y="702406"/>
                </a:lnTo>
                <a:lnTo>
                  <a:pt x="38100" y="706120"/>
                </a:lnTo>
                <a:lnTo>
                  <a:pt x="50800" y="706120"/>
                </a:lnTo>
                <a:close/>
              </a:path>
              <a:path w="2057400" h="867410">
                <a:moveTo>
                  <a:pt x="50800" y="161290"/>
                </a:moveTo>
                <a:lnTo>
                  <a:pt x="50800" y="152399"/>
                </a:lnTo>
                <a:lnTo>
                  <a:pt x="38100" y="152399"/>
                </a:lnTo>
                <a:lnTo>
                  <a:pt x="38100" y="161290"/>
                </a:lnTo>
                <a:lnTo>
                  <a:pt x="50800" y="161290"/>
                </a:lnTo>
                <a:close/>
              </a:path>
              <a:path w="2057400" h="867410">
                <a:moveTo>
                  <a:pt x="50800" y="715010"/>
                </a:moveTo>
                <a:lnTo>
                  <a:pt x="50800" y="706120"/>
                </a:lnTo>
                <a:lnTo>
                  <a:pt x="38100" y="706120"/>
                </a:lnTo>
                <a:lnTo>
                  <a:pt x="38100" y="715010"/>
                </a:lnTo>
                <a:lnTo>
                  <a:pt x="50800" y="715010"/>
                </a:lnTo>
                <a:close/>
              </a:path>
              <a:path w="2057400" h="867410">
                <a:moveTo>
                  <a:pt x="2006600" y="152399"/>
                </a:moveTo>
                <a:lnTo>
                  <a:pt x="1993900" y="142239"/>
                </a:lnTo>
                <a:lnTo>
                  <a:pt x="50800" y="142240"/>
                </a:lnTo>
                <a:lnTo>
                  <a:pt x="50800" y="152399"/>
                </a:lnTo>
                <a:lnTo>
                  <a:pt x="2006600" y="152399"/>
                </a:lnTo>
                <a:close/>
              </a:path>
              <a:path w="2057400" h="867410">
                <a:moveTo>
                  <a:pt x="63500" y="725170"/>
                </a:moveTo>
                <a:lnTo>
                  <a:pt x="50800" y="715010"/>
                </a:lnTo>
                <a:lnTo>
                  <a:pt x="50800" y="725170"/>
                </a:lnTo>
                <a:lnTo>
                  <a:pt x="63500" y="725170"/>
                </a:lnTo>
                <a:close/>
              </a:path>
              <a:path w="2057400" h="867410">
                <a:moveTo>
                  <a:pt x="1968500" y="123189"/>
                </a:moveTo>
                <a:lnTo>
                  <a:pt x="1968500" y="114299"/>
                </a:lnTo>
                <a:lnTo>
                  <a:pt x="88900" y="114299"/>
                </a:lnTo>
                <a:lnTo>
                  <a:pt x="88900" y="123189"/>
                </a:lnTo>
                <a:lnTo>
                  <a:pt x="1968500" y="123189"/>
                </a:lnTo>
                <a:close/>
              </a:path>
              <a:path w="2057400" h="867410">
                <a:moveTo>
                  <a:pt x="1879600" y="66039"/>
                </a:moveTo>
                <a:lnTo>
                  <a:pt x="1879600" y="57149"/>
                </a:lnTo>
                <a:lnTo>
                  <a:pt x="177800" y="57149"/>
                </a:lnTo>
                <a:lnTo>
                  <a:pt x="177800" y="66039"/>
                </a:lnTo>
                <a:lnTo>
                  <a:pt x="1879600" y="66039"/>
                </a:lnTo>
                <a:close/>
              </a:path>
              <a:path w="2057400" h="867410">
                <a:moveTo>
                  <a:pt x="1879600" y="810259"/>
                </a:moveTo>
                <a:lnTo>
                  <a:pt x="1879600" y="801369"/>
                </a:lnTo>
                <a:lnTo>
                  <a:pt x="177800" y="801370"/>
                </a:lnTo>
                <a:lnTo>
                  <a:pt x="177800" y="810260"/>
                </a:lnTo>
                <a:lnTo>
                  <a:pt x="1879600" y="810259"/>
                </a:lnTo>
                <a:close/>
              </a:path>
              <a:path w="2057400" h="867410">
                <a:moveTo>
                  <a:pt x="1739900" y="8889"/>
                </a:moveTo>
                <a:lnTo>
                  <a:pt x="1739900" y="0"/>
                </a:lnTo>
                <a:lnTo>
                  <a:pt x="317500" y="0"/>
                </a:lnTo>
                <a:lnTo>
                  <a:pt x="317500" y="8889"/>
                </a:lnTo>
                <a:lnTo>
                  <a:pt x="1739900" y="8889"/>
                </a:lnTo>
                <a:close/>
              </a:path>
              <a:path w="2057400" h="867410">
                <a:moveTo>
                  <a:pt x="1739900" y="867409"/>
                </a:moveTo>
                <a:lnTo>
                  <a:pt x="1739900" y="858519"/>
                </a:lnTo>
                <a:lnTo>
                  <a:pt x="317500" y="858519"/>
                </a:lnTo>
                <a:lnTo>
                  <a:pt x="317500" y="867409"/>
                </a:lnTo>
                <a:lnTo>
                  <a:pt x="1739900" y="867409"/>
                </a:lnTo>
                <a:close/>
              </a:path>
              <a:path w="2057400" h="867410">
                <a:moveTo>
                  <a:pt x="2006600" y="142239"/>
                </a:moveTo>
                <a:lnTo>
                  <a:pt x="2006600" y="133349"/>
                </a:lnTo>
                <a:lnTo>
                  <a:pt x="1993900" y="133349"/>
                </a:lnTo>
                <a:lnTo>
                  <a:pt x="1993900" y="142239"/>
                </a:lnTo>
                <a:lnTo>
                  <a:pt x="2006600" y="142239"/>
                </a:lnTo>
                <a:close/>
              </a:path>
              <a:path w="2057400" h="867410">
                <a:moveTo>
                  <a:pt x="2019300" y="715009"/>
                </a:moveTo>
                <a:lnTo>
                  <a:pt x="2019300" y="706119"/>
                </a:lnTo>
                <a:lnTo>
                  <a:pt x="2006600" y="706119"/>
                </a:lnTo>
                <a:lnTo>
                  <a:pt x="1993900" y="715009"/>
                </a:lnTo>
                <a:lnTo>
                  <a:pt x="2019300" y="715009"/>
                </a:lnTo>
                <a:close/>
              </a:path>
              <a:path w="2057400" h="867410">
                <a:moveTo>
                  <a:pt x="2006600" y="725169"/>
                </a:moveTo>
                <a:lnTo>
                  <a:pt x="2006600" y="715009"/>
                </a:lnTo>
                <a:lnTo>
                  <a:pt x="1993900" y="715009"/>
                </a:lnTo>
                <a:lnTo>
                  <a:pt x="1993900" y="725169"/>
                </a:lnTo>
                <a:lnTo>
                  <a:pt x="2006600" y="725169"/>
                </a:lnTo>
                <a:close/>
              </a:path>
              <a:path w="2057400" h="867410">
                <a:moveTo>
                  <a:pt x="2006600" y="734059"/>
                </a:moveTo>
                <a:lnTo>
                  <a:pt x="2006600" y="725169"/>
                </a:lnTo>
                <a:lnTo>
                  <a:pt x="1993900" y="725169"/>
                </a:lnTo>
                <a:lnTo>
                  <a:pt x="1993900" y="734059"/>
                </a:lnTo>
                <a:lnTo>
                  <a:pt x="2006600" y="734059"/>
                </a:lnTo>
                <a:close/>
              </a:path>
              <a:path w="2057400" h="867410">
                <a:moveTo>
                  <a:pt x="2019300" y="161289"/>
                </a:moveTo>
                <a:lnTo>
                  <a:pt x="2019300" y="152399"/>
                </a:lnTo>
                <a:lnTo>
                  <a:pt x="2006600" y="152399"/>
                </a:lnTo>
                <a:lnTo>
                  <a:pt x="2006600" y="161289"/>
                </a:lnTo>
                <a:lnTo>
                  <a:pt x="2019300" y="161289"/>
                </a:lnTo>
                <a:close/>
              </a:path>
              <a:path w="2057400" h="867410">
                <a:moveTo>
                  <a:pt x="2032000" y="171449"/>
                </a:moveTo>
                <a:lnTo>
                  <a:pt x="2019300" y="161289"/>
                </a:lnTo>
                <a:lnTo>
                  <a:pt x="2006600" y="161289"/>
                </a:lnTo>
                <a:lnTo>
                  <a:pt x="2006600" y="171449"/>
                </a:lnTo>
                <a:lnTo>
                  <a:pt x="2032000" y="171449"/>
                </a:lnTo>
                <a:close/>
              </a:path>
              <a:path w="2057400" h="867410">
                <a:moveTo>
                  <a:pt x="2032000" y="180339"/>
                </a:moveTo>
                <a:lnTo>
                  <a:pt x="2032000" y="171449"/>
                </a:lnTo>
                <a:lnTo>
                  <a:pt x="2006600" y="171449"/>
                </a:lnTo>
                <a:lnTo>
                  <a:pt x="2006600" y="180339"/>
                </a:lnTo>
                <a:lnTo>
                  <a:pt x="2032000" y="180339"/>
                </a:lnTo>
                <a:close/>
              </a:path>
              <a:path w="2057400" h="867410">
                <a:moveTo>
                  <a:pt x="2032000" y="190499"/>
                </a:moveTo>
                <a:lnTo>
                  <a:pt x="2032000" y="180339"/>
                </a:lnTo>
                <a:lnTo>
                  <a:pt x="2006600" y="180339"/>
                </a:lnTo>
                <a:lnTo>
                  <a:pt x="2019300" y="190499"/>
                </a:lnTo>
                <a:lnTo>
                  <a:pt x="2032000" y="190499"/>
                </a:lnTo>
                <a:close/>
              </a:path>
              <a:path w="2057400" h="867410">
                <a:moveTo>
                  <a:pt x="2032000" y="676909"/>
                </a:moveTo>
                <a:lnTo>
                  <a:pt x="2032000" y="668019"/>
                </a:lnTo>
                <a:lnTo>
                  <a:pt x="2019300" y="668019"/>
                </a:lnTo>
                <a:lnTo>
                  <a:pt x="2006600" y="676909"/>
                </a:lnTo>
                <a:lnTo>
                  <a:pt x="2032000" y="676909"/>
                </a:lnTo>
                <a:close/>
              </a:path>
              <a:path w="2057400" h="867410">
                <a:moveTo>
                  <a:pt x="2032000" y="687069"/>
                </a:moveTo>
                <a:lnTo>
                  <a:pt x="2032000" y="676909"/>
                </a:lnTo>
                <a:lnTo>
                  <a:pt x="2006600" y="676909"/>
                </a:lnTo>
                <a:lnTo>
                  <a:pt x="2006600" y="687069"/>
                </a:lnTo>
                <a:lnTo>
                  <a:pt x="2032000" y="687069"/>
                </a:lnTo>
                <a:close/>
              </a:path>
              <a:path w="2057400" h="867410">
                <a:moveTo>
                  <a:pt x="2032000" y="687069"/>
                </a:moveTo>
                <a:lnTo>
                  <a:pt x="2006600" y="687069"/>
                </a:lnTo>
                <a:lnTo>
                  <a:pt x="2006600" y="695959"/>
                </a:lnTo>
                <a:lnTo>
                  <a:pt x="2019300" y="695959"/>
                </a:lnTo>
                <a:lnTo>
                  <a:pt x="2032000" y="687069"/>
                </a:lnTo>
                <a:close/>
              </a:path>
              <a:path w="2057400" h="867410">
                <a:moveTo>
                  <a:pt x="2019300" y="706119"/>
                </a:moveTo>
                <a:lnTo>
                  <a:pt x="2019300" y="695959"/>
                </a:lnTo>
                <a:lnTo>
                  <a:pt x="2006600" y="695959"/>
                </a:lnTo>
                <a:lnTo>
                  <a:pt x="2006600" y="706119"/>
                </a:lnTo>
                <a:lnTo>
                  <a:pt x="2019300" y="706119"/>
                </a:lnTo>
                <a:close/>
              </a:path>
              <a:path w="2057400" h="867410">
                <a:moveTo>
                  <a:pt x="2032000" y="199389"/>
                </a:moveTo>
                <a:lnTo>
                  <a:pt x="2032000" y="190499"/>
                </a:lnTo>
                <a:lnTo>
                  <a:pt x="2019300" y="190499"/>
                </a:lnTo>
                <a:lnTo>
                  <a:pt x="2019300" y="199389"/>
                </a:lnTo>
                <a:lnTo>
                  <a:pt x="2032000" y="199389"/>
                </a:lnTo>
                <a:close/>
              </a:path>
              <a:path w="2057400" h="867410">
                <a:moveTo>
                  <a:pt x="2044700" y="209549"/>
                </a:moveTo>
                <a:lnTo>
                  <a:pt x="2032000" y="199389"/>
                </a:lnTo>
                <a:lnTo>
                  <a:pt x="2019300" y="199389"/>
                </a:lnTo>
                <a:lnTo>
                  <a:pt x="2019300" y="209549"/>
                </a:lnTo>
                <a:lnTo>
                  <a:pt x="2044700" y="209549"/>
                </a:lnTo>
                <a:close/>
              </a:path>
              <a:path w="2057400" h="867410">
                <a:moveTo>
                  <a:pt x="2044700" y="228599"/>
                </a:moveTo>
                <a:lnTo>
                  <a:pt x="2044700" y="209549"/>
                </a:lnTo>
                <a:lnTo>
                  <a:pt x="2019300" y="209549"/>
                </a:lnTo>
                <a:lnTo>
                  <a:pt x="2019300" y="228599"/>
                </a:lnTo>
                <a:lnTo>
                  <a:pt x="2044700" y="228599"/>
                </a:lnTo>
                <a:close/>
              </a:path>
              <a:path w="2057400" h="867410">
                <a:moveTo>
                  <a:pt x="2044700" y="237489"/>
                </a:moveTo>
                <a:lnTo>
                  <a:pt x="2044700" y="228599"/>
                </a:lnTo>
                <a:lnTo>
                  <a:pt x="2019300" y="228599"/>
                </a:lnTo>
                <a:lnTo>
                  <a:pt x="2019300" y="237489"/>
                </a:lnTo>
                <a:lnTo>
                  <a:pt x="2044700" y="237489"/>
                </a:lnTo>
                <a:close/>
              </a:path>
              <a:path w="2057400" h="867410">
                <a:moveTo>
                  <a:pt x="2044700" y="247649"/>
                </a:moveTo>
                <a:lnTo>
                  <a:pt x="2044700" y="237489"/>
                </a:lnTo>
                <a:lnTo>
                  <a:pt x="2019300" y="237489"/>
                </a:lnTo>
                <a:lnTo>
                  <a:pt x="2019300" y="247649"/>
                </a:lnTo>
                <a:lnTo>
                  <a:pt x="2044700" y="247649"/>
                </a:lnTo>
                <a:close/>
              </a:path>
              <a:path w="2057400" h="867410">
                <a:moveTo>
                  <a:pt x="2044700" y="266699"/>
                </a:moveTo>
                <a:lnTo>
                  <a:pt x="2044700" y="247649"/>
                </a:lnTo>
                <a:lnTo>
                  <a:pt x="2019300" y="247649"/>
                </a:lnTo>
                <a:lnTo>
                  <a:pt x="2032000" y="266699"/>
                </a:lnTo>
                <a:lnTo>
                  <a:pt x="2044700" y="266699"/>
                </a:lnTo>
                <a:close/>
              </a:path>
              <a:path w="2057400" h="867410">
                <a:moveTo>
                  <a:pt x="2044700" y="600709"/>
                </a:moveTo>
                <a:lnTo>
                  <a:pt x="2044700" y="590549"/>
                </a:lnTo>
                <a:lnTo>
                  <a:pt x="2032000" y="590549"/>
                </a:lnTo>
                <a:lnTo>
                  <a:pt x="2019300" y="600709"/>
                </a:lnTo>
                <a:lnTo>
                  <a:pt x="2044700" y="600709"/>
                </a:lnTo>
                <a:close/>
              </a:path>
              <a:path w="2057400" h="867410">
                <a:moveTo>
                  <a:pt x="2044700" y="619759"/>
                </a:moveTo>
                <a:lnTo>
                  <a:pt x="2044700" y="600709"/>
                </a:lnTo>
                <a:lnTo>
                  <a:pt x="2019300" y="600709"/>
                </a:lnTo>
                <a:lnTo>
                  <a:pt x="2019300" y="619759"/>
                </a:lnTo>
                <a:lnTo>
                  <a:pt x="2044700" y="619759"/>
                </a:lnTo>
                <a:close/>
              </a:path>
              <a:path w="2057400" h="867410">
                <a:moveTo>
                  <a:pt x="2044700" y="629919"/>
                </a:moveTo>
                <a:lnTo>
                  <a:pt x="2044700" y="619759"/>
                </a:lnTo>
                <a:lnTo>
                  <a:pt x="2019300" y="619759"/>
                </a:lnTo>
                <a:lnTo>
                  <a:pt x="2019300" y="629919"/>
                </a:lnTo>
                <a:lnTo>
                  <a:pt x="2044700" y="629919"/>
                </a:lnTo>
                <a:close/>
              </a:path>
              <a:path w="2057400" h="867410">
                <a:moveTo>
                  <a:pt x="2044700" y="638809"/>
                </a:moveTo>
                <a:lnTo>
                  <a:pt x="2044700" y="629919"/>
                </a:lnTo>
                <a:lnTo>
                  <a:pt x="2019300" y="629919"/>
                </a:lnTo>
                <a:lnTo>
                  <a:pt x="2019300" y="638809"/>
                </a:lnTo>
                <a:lnTo>
                  <a:pt x="2044700" y="638809"/>
                </a:lnTo>
                <a:close/>
              </a:path>
              <a:path w="2057400" h="867410">
                <a:moveTo>
                  <a:pt x="2044700" y="638809"/>
                </a:moveTo>
                <a:lnTo>
                  <a:pt x="2019300" y="638809"/>
                </a:lnTo>
                <a:lnTo>
                  <a:pt x="2019300" y="657859"/>
                </a:lnTo>
                <a:lnTo>
                  <a:pt x="2032000" y="657859"/>
                </a:lnTo>
                <a:lnTo>
                  <a:pt x="2044700" y="638809"/>
                </a:lnTo>
                <a:close/>
              </a:path>
              <a:path w="2057400" h="867410">
                <a:moveTo>
                  <a:pt x="2032000" y="668019"/>
                </a:moveTo>
                <a:lnTo>
                  <a:pt x="2032000" y="657859"/>
                </a:lnTo>
                <a:lnTo>
                  <a:pt x="2019300" y="657859"/>
                </a:lnTo>
                <a:lnTo>
                  <a:pt x="2019300" y="668019"/>
                </a:lnTo>
                <a:lnTo>
                  <a:pt x="2032000" y="668019"/>
                </a:lnTo>
                <a:close/>
              </a:path>
              <a:path w="2057400" h="867410">
                <a:moveTo>
                  <a:pt x="2044700" y="275589"/>
                </a:moveTo>
                <a:lnTo>
                  <a:pt x="2044700" y="266699"/>
                </a:lnTo>
                <a:lnTo>
                  <a:pt x="2032000" y="266699"/>
                </a:lnTo>
                <a:lnTo>
                  <a:pt x="2032000" y="275589"/>
                </a:lnTo>
                <a:lnTo>
                  <a:pt x="2044700" y="275589"/>
                </a:lnTo>
                <a:close/>
              </a:path>
              <a:path w="2057400" h="867410">
                <a:moveTo>
                  <a:pt x="2044700" y="295909"/>
                </a:moveTo>
                <a:lnTo>
                  <a:pt x="2044700" y="275589"/>
                </a:lnTo>
                <a:lnTo>
                  <a:pt x="2032000" y="275589"/>
                </a:lnTo>
                <a:lnTo>
                  <a:pt x="2032000" y="295909"/>
                </a:lnTo>
                <a:lnTo>
                  <a:pt x="2044700" y="295909"/>
                </a:lnTo>
                <a:close/>
              </a:path>
              <a:path w="2057400" h="867410">
                <a:moveTo>
                  <a:pt x="2044700" y="314959"/>
                </a:moveTo>
                <a:lnTo>
                  <a:pt x="2044700" y="295909"/>
                </a:lnTo>
                <a:lnTo>
                  <a:pt x="2032000" y="295909"/>
                </a:lnTo>
                <a:lnTo>
                  <a:pt x="2032000" y="314959"/>
                </a:lnTo>
                <a:lnTo>
                  <a:pt x="2044700" y="314959"/>
                </a:lnTo>
                <a:close/>
              </a:path>
              <a:path w="2057400" h="867410">
                <a:moveTo>
                  <a:pt x="2057400" y="334009"/>
                </a:moveTo>
                <a:lnTo>
                  <a:pt x="2057400" y="323342"/>
                </a:lnTo>
                <a:lnTo>
                  <a:pt x="2044700" y="314959"/>
                </a:lnTo>
                <a:lnTo>
                  <a:pt x="2032000" y="314959"/>
                </a:lnTo>
                <a:lnTo>
                  <a:pt x="2032000" y="334009"/>
                </a:lnTo>
                <a:lnTo>
                  <a:pt x="2057400" y="334009"/>
                </a:lnTo>
                <a:close/>
              </a:path>
              <a:path w="2057400" h="867410">
                <a:moveTo>
                  <a:pt x="2057400" y="361949"/>
                </a:moveTo>
                <a:lnTo>
                  <a:pt x="2057400" y="334009"/>
                </a:lnTo>
                <a:lnTo>
                  <a:pt x="2032000" y="334009"/>
                </a:lnTo>
                <a:lnTo>
                  <a:pt x="2032000" y="361949"/>
                </a:lnTo>
                <a:lnTo>
                  <a:pt x="2057400" y="361949"/>
                </a:lnTo>
                <a:close/>
              </a:path>
              <a:path w="2057400" h="867410">
                <a:moveTo>
                  <a:pt x="2057400" y="505459"/>
                </a:moveTo>
                <a:lnTo>
                  <a:pt x="2057400" y="361949"/>
                </a:lnTo>
                <a:lnTo>
                  <a:pt x="2032000" y="361949"/>
                </a:lnTo>
                <a:lnTo>
                  <a:pt x="2044700" y="428498"/>
                </a:lnTo>
                <a:lnTo>
                  <a:pt x="2044700" y="505459"/>
                </a:lnTo>
                <a:lnTo>
                  <a:pt x="2057400" y="505459"/>
                </a:lnTo>
                <a:close/>
              </a:path>
              <a:path w="2057400" h="867410">
                <a:moveTo>
                  <a:pt x="2044700" y="505459"/>
                </a:moveTo>
                <a:lnTo>
                  <a:pt x="2044700" y="428498"/>
                </a:lnTo>
                <a:lnTo>
                  <a:pt x="2032000" y="505459"/>
                </a:lnTo>
                <a:lnTo>
                  <a:pt x="2044700" y="505459"/>
                </a:lnTo>
                <a:close/>
              </a:path>
              <a:path w="2057400" h="867410">
                <a:moveTo>
                  <a:pt x="2057400" y="505459"/>
                </a:moveTo>
                <a:lnTo>
                  <a:pt x="2032000" y="505459"/>
                </a:lnTo>
                <a:lnTo>
                  <a:pt x="2032000" y="533399"/>
                </a:lnTo>
                <a:lnTo>
                  <a:pt x="2044700" y="533399"/>
                </a:lnTo>
                <a:lnTo>
                  <a:pt x="2057400" y="505459"/>
                </a:lnTo>
                <a:close/>
              </a:path>
              <a:path w="2057400" h="867410">
                <a:moveTo>
                  <a:pt x="2044700" y="552449"/>
                </a:moveTo>
                <a:lnTo>
                  <a:pt x="2044700" y="533399"/>
                </a:lnTo>
                <a:lnTo>
                  <a:pt x="2032000" y="533399"/>
                </a:lnTo>
                <a:lnTo>
                  <a:pt x="2032000" y="552449"/>
                </a:lnTo>
                <a:lnTo>
                  <a:pt x="2044700" y="552449"/>
                </a:lnTo>
                <a:close/>
              </a:path>
              <a:path w="2057400" h="867410">
                <a:moveTo>
                  <a:pt x="2044700" y="571499"/>
                </a:moveTo>
                <a:lnTo>
                  <a:pt x="2044700" y="552449"/>
                </a:lnTo>
                <a:lnTo>
                  <a:pt x="2032000" y="552449"/>
                </a:lnTo>
                <a:lnTo>
                  <a:pt x="2032000" y="571499"/>
                </a:lnTo>
                <a:lnTo>
                  <a:pt x="2044700" y="571499"/>
                </a:lnTo>
                <a:close/>
              </a:path>
              <a:path w="2057400" h="867410">
                <a:moveTo>
                  <a:pt x="2044700" y="590549"/>
                </a:moveTo>
                <a:lnTo>
                  <a:pt x="2044700" y="571499"/>
                </a:lnTo>
                <a:lnTo>
                  <a:pt x="2032000" y="571499"/>
                </a:lnTo>
                <a:lnTo>
                  <a:pt x="2032000" y="590549"/>
                </a:lnTo>
                <a:lnTo>
                  <a:pt x="2044700" y="590549"/>
                </a:lnTo>
                <a:close/>
              </a:path>
            </a:pathLst>
          </a:custGeom>
          <a:solidFill>
            <a:srgbClr val="EF5E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92" name="object 68"/>
          <p:cNvSpPr>
            <a:spLocks/>
          </p:cNvSpPr>
          <p:nvPr/>
        </p:nvSpPr>
        <p:spPr bwMode="auto">
          <a:xfrm>
            <a:off x="5319713" y="4224339"/>
            <a:ext cx="1562100" cy="458787"/>
          </a:xfrm>
          <a:custGeom>
            <a:avLst/>
            <a:gdLst>
              <a:gd name="T0" fmla="*/ 19404 w 2044700"/>
              <a:gd name="T1" fmla="*/ 138702 h 600710"/>
              <a:gd name="T2" fmla="*/ 19404 w 2044700"/>
              <a:gd name="T3" fmla="*/ 138702 h 600710"/>
              <a:gd name="T4" fmla="*/ 0 w 2044700"/>
              <a:gd name="T5" fmla="*/ 174590 h 600710"/>
              <a:gd name="T6" fmla="*/ 0 w 2044700"/>
              <a:gd name="T7" fmla="*/ 174590 h 600710"/>
              <a:gd name="T8" fmla="*/ 0 w 2044700"/>
              <a:gd name="T9" fmla="*/ 305534 h 600710"/>
              <a:gd name="T10" fmla="*/ 19404 w 2044700"/>
              <a:gd name="T11" fmla="*/ 320083 h 600710"/>
              <a:gd name="T12" fmla="*/ 29107 w 2044700"/>
              <a:gd name="T13" fmla="*/ 50437 h 600710"/>
              <a:gd name="T14" fmla="*/ 29107 w 2044700"/>
              <a:gd name="T15" fmla="*/ 50437 h 600710"/>
              <a:gd name="T16" fmla="*/ 9702 w 2044700"/>
              <a:gd name="T17" fmla="*/ 58196 h 600710"/>
              <a:gd name="T18" fmla="*/ 9702 w 2044700"/>
              <a:gd name="T19" fmla="*/ 72746 h 600710"/>
              <a:gd name="T20" fmla="*/ 9702 w 2044700"/>
              <a:gd name="T21" fmla="*/ 87295 h 600710"/>
              <a:gd name="T22" fmla="*/ 19404 w 2044700"/>
              <a:gd name="T23" fmla="*/ 101844 h 600710"/>
              <a:gd name="T24" fmla="*/ 19404 w 2044700"/>
              <a:gd name="T25" fmla="*/ 349182 h 600710"/>
              <a:gd name="T26" fmla="*/ 19404 w 2044700"/>
              <a:gd name="T27" fmla="*/ 349182 h 600710"/>
              <a:gd name="T28" fmla="*/ 9702 w 2044700"/>
              <a:gd name="T29" fmla="*/ 356941 h 600710"/>
              <a:gd name="T30" fmla="*/ 9702 w 2044700"/>
              <a:gd name="T31" fmla="*/ 371491 h 600710"/>
              <a:gd name="T32" fmla="*/ 9702 w 2044700"/>
              <a:gd name="T33" fmla="*/ 386040 h 600710"/>
              <a:gd name="T34" fmla="*/ 29107 w 2044700"/>
              <a:gd name="T35" fmla="*/ 400590 h 600710"/>
              <a:gd name="T36" fmla="*/ 38809 w 2044700"/>
              <a:gd name="T37" fmla="*/ 21338 h 600710"/>
              <a:gd name="T38" fmla="*/ 38809 w 2044700"/>
              <a:gd name="T39" fmla="*/ 29098 h 600710"/>
              <a:gd name="T40" fmla="*/ 38809 w 2044700"/>
              <a:gd name="T41" fmla="*/ 29098 h 600710"/>
              <a:gd name="T42" fmla="*/ 19404 w 2044700"/>
              <a:gd name="T43" fmla="*/ 43647 h 600710"/>
              <a:gd name="T44" fmla="*/ 19404 w 2044700"/>
              <a:gd name="T45" fmla="*/ 415139 h 600710"/>
              <a:gd name="T46" fmla="*/ 38809 w 2044700"/>
              <a:gd name="T47" fmla="*/ 422899 h 600710"/>
              <a:gd name="T48" fmla="*/ 38809 w 2044700"/>
              <a:gd name="T49" fmla="*/ 437448 h 600710"/>
              <a:gd name="T50" fmla="*/ 29107 w 2044700"/>
              <a:gd name="T51" fmla="*/ 6789 h 600710"/>
              <a:gd name="T52" fmla="*/ 29107 w 2044700"/>
              <a:gd name="T53" fmla="*/ 437448 h 600710"/>
              <a:gd name="T54" fmla="*/ 29107 w 2044700"/>
              <a:gd name="T55" fmla="*/ 451997 h 600710"/>
              <a:gd name="T56" fmla="*/ 48512 w 2044700"/>
              <a:gd name="T57" fmla="*/ 6789 h 600710"/>
              <a:gd name="T58" fmla="*/ 1523289 w 2044700"/>
              <a:gd name="T59" fmla="*/ 458786 h 600710"/>
              <a:gd name="T60" fmla="*/ 1523289 w 2044700"/>
              <a:gd name="T61" fmla="*/ 0 h 600710"/>
              <a:gd name="T62" fmla="*/ 1513587 w 2044700"/>
              <a:gd name="T63" fmla="*/ 6789 h 600710"/>
              <a:gd name="T64" fmla="*/ 1513587 w 2044700"/>
              <a:gd name="T65" fmla="*/ 21338 h 600710"/>
              <a:gd name="T66" fmla="*/ 1532992 w 2044700"/>
              <a:gd name="T67" fmla="*/ 29098 h 600710"/>
              <a:gd name="T68" fmla="*/ 1532992 w 2044700"/>
              <a:gd name="T69" fmla="*/ 422898 h 600710"/>
              <a:gd name="T70" fmla="*/ 1532992 w 2044700"/>
              <a:gd name="T71" fmla="*/ 422898 h 600710"/>
              <a:gd name="T72" fmla="*/ 1513587 w 2044700"/>
              <a:gd name="T73" fmla="*/ 429688 h 600710"/>
              <a:gd name="T74" fmla="*/ 1523289 w 2044700"/>
              <a:gd name="T75" fmla="*/ 444237 h 600710"/>
              <a:gd name="T76" fmla="*/ 1523289 w 2044700"/>
              <a:gd name="T77" fmla="*/ 451997 h 600710"/>
              <a:gd name="T78" fmla="*/ 1542694 w 2044700"/>
              <a:gd name="T79" fmla="*/ 50437 h 600710"/>
              <a:gd name="T80" fmla="*/ 1542694 w 2044700"/>
              <a:gd name="T81" fmla="*/ 50437 h 600710"/>
              <a:gd name="T82" fmla="*/ 1523289 w 2044700"/>
              <a:gd name="T83" fmla="*/ 58196 h 600710"/>
              <a:gd name="T84" fmla="*/ 1532992 w 2044700"/>
              <a:gd name="T85" fmla="*/ 386040 h 600710"/>
              <a:gd name="T86" fmla="*/ 1523289 w 2044700"/>
              <a:gd name="T87" fmla="*/ 408349 h 600710"/>
              <a:gd name="T88" fmla="*/ 1542694 w 2044700"/>
              <a:gd name="T89" fmla="*/ 408349 h 600710"/>
              <a:gd name="T90" fmla="*/ 1542694 w 2044700"/>
              <a:gd name="T91" fmla="*/ 87295 h 600710"/>
              <a:gd name="T92" fmla="*/ 1542694 w 2044700"/>
              <a:gd name="T93" fmla="*/ 87295 h 600710"/>
              <a:gd name="T94" fmla="*/ 1532992 w 2044700"/>
              <a:gd name="T95" fmla="*/ 101844 h 600710"/>
              <a:gd name="T96" fmla="*/ 1532992 w 2044700"/>
              <a:gd name="T97" fmla="*/ 124153 h 600710"/>
              <a:gd name="T98" fmla="*/ 1552397 w 2044700"/>
              <a:gd name="T99" fmla="*/ 138702 h 600710"/>
              <a:gd name="T100" fmla="*/ 1552397 w 2044700"/>
              <a:gd name="T101" fmla="*/ 305534 h 600710"/>
              <a:gd name="T102" fmla="*/ 1552397 w 2044700"/>
              <a:gd name="T103" fmla="*/ 305534 h 600710"/>
              <a:gd name="T104" fmla="*/ 1532992 w 2044700"/>
              <a:gd name="T105" fmla="*/ 320083 h 600710"/>
              <a:gd name="T106" fmla="*/ 1532992 w 2044700"/>
              <a:gd name="T107" fmla="*/ 349182 h 600710"/>
              <a:gd name="T108" fmla="*/ 1552397 w 2044700"/>
              <a:gd name="T109" fmla="*/ 356941 h 600710"/>
              <a:gd name="T110" fmla="*/ 1542694 w 2044700"/>
              <a:gd name="T111" fmla="*/ 379250 h 600710"/>
              <a:gd name="T112" fmla="*/ 1542694 w 2044700"/>
              <a:gd name="T113" fmla="*/ 379250 h 600710"/>
              <a:gd name="T114" fmla="*/ 1542694 w 2044700"/>
              <a:gd name="T115" fmla="*/ 153252 h 600710"/>
              <a:gd name="T116" fmla="*/ 1542694 w 2044700"/>
              <a:gd name="T117" fmla="*/ 284195 h 60071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044700" h="600710">
                <a:moveTo>
                  <a:pt x="25399" y="162559"/>
                </a:moveTo>
                <a:lnTo>
                  <a:pt x="25399" y="142239"/>
                </a:lnTo>
                <a:lnTo>
                  <a:pt x="12699" y="142240"/>
                </a:lnTo>
                <a:lnTo>
                  <a:pt x="0" y="162559"/>
                </a:lnTo>
                <a:lnTo>
                  <a:pt x="25399" y="162559"/>
                </a:lnTo>
                <a:close/>
              </a:path>
              <a:path w="2044700" h="600710">
                <a:moveTo>
                  <a:pt x="25399" y="181609"/>
                </a:moveTo>
                <a:lnTo>
                  <a:pt x="25399" y="162559"/>
                </a:lnTo>
                <a:lnTo>
                  <a:pt x="0" y="162559"/>
                </a:lnTo>
                <a:lnTo>
                  <a:pt x="0" y="181609"/>
                </a:lnTo>
                <a:lnTo>
                  <a:pt x="25399" y="181609"/>
                </a:lnTo>
                <a:close/>
              </a:path>
              <a:path w="2044700" h="600710">
                <a:moveTo>
                  <a:pt x="25399" y="200659"/>
                </a:moveTo>
                <a:lnTo>
                  <a:pt x="25399" y="181609"/>
                </a:lnTo>
                <a:lnTo>
                  <a:pt x="0" y="181609"/>
                </a:lnTo>
                <a:lnTo>
                  <a:pt x="0" y="200659"/>
                </a:lnTo>
                <a:lnTo>
                  <a:pt x="25399" y="200659"/>
                </a:lnTo>
                <a:close/>
              </a:path>
              <a:path w="2044700" h="600710">
                <a:moveTo>
                  <a:pt x="25399" y="200659"/>
                </a:moveTo>
                <a:lnTo>
                  <a:pt x="0" y="200659"/>
                </a:lnTo>
                <a:lnTo>
                  <a:pt x="0" y="228599"/>
                </a:lnTo>
                <a:lnTo>
                  <a:pt x="12699" y="228599"/>
                </a:lnTo>
                <a:lnTo>
                  <a:pt x="25399" y="200659"/>
                </a:lnTo>
                <a:close/>
              </a:path>
              <a:path w="2044700" h="600710">
                <a:moveTo>
                  <a:pt x="25399" y="372109"/>
                </a:moveTo>
                <a:lnTo>
                  <a:pt x="12699" y="295148"/>
                </a:lnTo>
                <a:lnTo>
                  <a:pt x="12699" y="228599"/>
                </a:lnTo>
                <a:lnTo>
                  <a:pt x="0" y="228599"/>
                </a:lnTo>
                <a:lnTo>
                  <a:pt x="0" y="372109"/>
                </a:lnTo>
                <a:lnTo>
                  <a:pt x="25399" y="372109"/>
                </a:lnTo>
                <a:close/>
              </a:path>
              <a:path w="2044700" h="600710">
                <a:moveTo>
                  <a:pt x="25399" y="400049"/>
                </a:moveTo>
                <a:lnTo>
                  <a:pt x="25399" y="372109"/>
                </a:lnTo>
                <a:lnTo>
                  <a:pt x="0" y="372109"/>
                </a:lnTo>
                <a:lnTo>
                  <a:pt x="0" y="400049"/>
                </a:lnTo>
                <a:lnTo>
                  <a:pt x="25399" y="400049"/>
                </a:lnTo>
                <a:close/>
              </a:path>
              <a:path w="2044700" h="600710">
                <a:moveTo>
                  <a:pt x="25399" y="419099"/>
                </a:moveTo>
                <a:lnTo>
                  <a:pt x="25399" y="400049"/>
                </a:lnTo>
                <a:lnTo>
                  <a:pt x="0" y="400049"/>
                </a:lnTo>
                <a:lnTo>
                  <a:pt x="0" y="419099"/>
                </a:lnTo>
                <a:lnTo>
                  <a:pt x="25399" y="419099"/>
                </a:lnTo>
                <a:close/>
              </a:path>
              <a:path w="2044700" h="600710">
                <a:moveTo>
                  <a:pt x="25399" y="438149"/>
                </a:moveTo>
                <a:lnTo>
                  <a:pt x="25399" y="419099"/>
                </a:lnTo>
                <a:lnTo>
                  <a:pt x="0" y="419099"/>
                </a:lnTo>
                <a:lnTo>
                  <a:pt x="12699" y="438149"/>
                </a:lnTo>
                <a:lnTo>
                  <a:pt x="25399" y="438149"/>
                </a:lnTo>
                <a:close/>
              </a:path>
              <a:path w="2044700" h="600710">
                <a:moveTo>
                  <a:pt x="38099" y="66039"/>
                </a:moveTo>
                <a:lnTo>
                  <a:pt x="38099" y="57149"/>
                </a:lnTo>
                <a:lnTo>
                  <a:pt x="25399" y="57149"/>
                </a:lnTo>
                <a:lnTo>
                  <a:pt x="12699" y="66039"/>
                </a:lnTo>
                <a:lnTo>
                  <a:pt x="38099" y="66039"/>
                </a:lnTo>
                <a:close/>
              </a:path>
              <a:path w="2044700" h="600710">
                <a:moveTo>
                  <a:pt x="38099" y="76199"/>
                </a:moveTo>
                <a:lnTo>
                  <a:pt x="38099" y="66039"/>
                </a:lnTo>
                <a:lnTo>
                  <a:pt x="12699" y="66039"/>
                </a:lnTo>
                <a:lnTo>
                  <a:pt x="12699" y="76199"/>
                </a:lnTo>
                <a:lnTo>
                  <a:pt x="38099" y="76199"/>
                </a:lnTo>
                <a:close/>
              </a:path>
              <a:path w="2044700" h="600710">
                <a:moveTo>
                  <a:pt x="38099" y="94742"/>
                </a:moveTo>
                <a:lnTo>
                  <a:pt x="38099" y="76199"/>
                </a:lnTo>
                <a:lnTo>
                  <a:pt x="12699" y="76199"/>
                </a:lnTo>
                <a:lnTo>
                  <a:pt x="12699" y="95249"/>
                </a:lnTo>
                <a:lnTo>
                  <a:pt x="25399" y="95249"/>
                </a:lnTo>
                <a:lnTo>
                  <a:pt x="38099" y="94742"/>
                </a:lnTo>
                <a:close/>
              </a:path>
              <a:path w="2044700" h="600710">
                <a:moveTo>
                  <a:pt x="25399" y="104139"/>
                </a:moveTo>
                <a:lnTo>
                  <a:pt x="25399" y="95249"/>
                </a:lnTo>
                <a:lnTo>
                  <a:pt x="12699" y="95249"/>
                </a:lnTo>
                <a:lnTo>
                  <a:pt x="12699" y="104139"/>
                </a:lnTo>
                <a:lnTo>
                  <a:pt x="25399" y="104139"/>
                </a:lnTo>
                <a:close/>
              </a:path>
              <a:path w="2044700" h="600710">
                <a:moveTo>
                  <a:pt x="25399" y="114299"/>
                </a:moveTo>
                <a:lnTo>
                  <a:pt x="25399" y="104139"/>
                </a:lnTo>
                <a:lnTo>
                  <a:pt x="12699" y="104139"/>
                </a:lnTo>
                <a:lnTo>
                  <a:pt x="12699" y="114299"/>
                </a:lnTo>
                <a:lnTo>
                  <a:pt x="25399" y="114299"/>
                </a:lnTo>
                <a:close/>
              </a:path>
              <a:path w="2044700" h="600710">
                <a:moveTo>
                  <a:pt x="25399" y="133349"/>
                </a:moveTo>
                <a:lnTo>
                  <a:pt x="25399" y="114299"/>
                </a:lnTo>
                <a:lnTo>
                  <a:pt x="12699" y="114299"/>
                </a:lnTo>
                <a:lnTo>
                  <a:pt x="12699" y="133349"/>
                </a:lnTo>
                <a:lnTo>
                  <a:pt x="25399" y="133349"/>
                </a:lnTo>
                <a:close/>
              </a:path>
              <a:path w="2044700" h="600710">
                <a:moveTo>
                  <a:pt x="25399" y="142239"/>
                </a:moveTo>
                <a:lnTo>
                  <a:pt x="25399" y="133349"/>
                </a:lnTo>
                <a:lnTo>
                  <a:pt x="12699" y="133349"/>
                </a:lnTo>
                <a:lnTo>
                  <a:pt x="12699" y="142240"/>
                </a:lnTo>
                <a:lnTo>
                  <a:pt x="25399" y="142239"/>
                </a:lnTo>
                <a:close/>
              </a:path>
              <a:path w="2044700" h="600710">
                <a:moveTo>
                  <a:pt x="25399" y="457199"/>
                </a:moveTo>
                <a:lnTo>
                  <a:pt x="25399" y="438149"/>
                </a:lnTo>
                <a:lnTo>
                  <a:pt x="12699" y="438149"/>
                </a:lnTo>
                <a:lnTo>
                  <a:pt x="12699" y="457199"/>
                </a:lnTo>
                <a:lnTo>
                  <a:pt x="25399" y="457199"/>
                </a:lnTo>
                <a:close/>
              </a:path>
              <a:path w="2044700" h="600710">
                <a:moveTo>
                  <a:pt x="25399" y="467359"/>
                </a:moveTo>
                <a:lnTo>
                  <a:pt x="25399" y="457199"/>
                </a:lnTo>
                <a:lnTo>
                  <a:pt x="12699" y="457199"/>
                </a:lnTo>
                <a:lnTo>
                  <a:pt x="12699" y="467359"/>
                </a:lnTo>
                <a:lnTo>
                  <a:pt x="25399" y="467359"/>
                </a:lnTo>
                <a:close/>
              </a:path>
              <a:path w="2044700" h="600710">
                <a:moveTo>
                  <a:pt x="25399" y="486409"/>
                </a:moveTo>
                <a:lnTo>
                  <a:pt x="25399" y="467359"/>
                </a:lnTo>
                <a:lnTo>
                  <a:pt x="12699" y="467359"/>
                </a:lnTo>
                <a:lnTo>
                  <a:pt x="12699" y="486409"/>
                </a:lnTo>
                <a:lnTo>
                  <a:pt x="25399" y="486409"/>
                </a:lnTo>
                <a:close/>
              </a:path>
              <a:path w="2044700" h="600710">
                <a:moveTo>
                  <a:pt x="38099" y="496570"/>
                </a:moveTo>
                <a:lnTo>
                  <a:pt x="38099" y="495554"/>
                </a:lnTo>
                <a:lnTo>
                  <a:pt x="25399" y="486409"/>
                </a:lnTo>
                <a:lnTo>
                  <a:pt x="12699" y="486409"/>
                </a:lnTo>
                <a:lnTo>
                  <a:pt x="12699" y="496570"/>
                </a:lnTo>
                <a:lnTo>
                  <a:pt x="38099" y="496570"/>
                </a:lnTo>
                <a:close/>
              </a:path>
              <a:path w="2044700" h="600710">
                <a:moveTo>
                  <a:pt x="38099" y="505459"/>
                </a:moveTo>
                <a:lnTo>
                  <a:pt x="38099" y="496570"/>
                </a:lnTo>
                <a:lnTo>
                  <a:pt x="12699" y="496570"/>
                </a:lnTo>
                <a:lnTo>
                  <a:pt x="12699" y="505459"/>
                </a:lnTo>
                <a:lnTo>
                  <a:pt x="38099" y="505459"/>
                </a:lnTo>
                <a:close/>
              </a:path>
              <a:path w="2044700" h="600710">
                <a:moveTo>
                  <a:pt x="38099" y="524510"/>
                </a:moveTo>
                <a:lnTo>
                  <a:pt x="38099" y="505459"/>
                </a:lnTo>
                <a:lnTo>
                  <a:pt x="12699" y="505459"/>
                </a:lnTo>
                <a:lnTo>
                  <a:pt x="12699" y="524510"/>
                </a:lnTo>
                <a:lnTo>
                  <a:pt x="38099" y="524510"/>
                </a:lnTo>
                <a:close/>
              </a:path>
              <a:path w="2044700" h="600710">
                <a:moveTo>
                  <a:pt x="38099" y="534670"/>
                </a:moveTo>
                <a:lnTo>
                  <a:pt x="38099" y="524510"/>
                </a:lnTo>
                <a:lnTo>
                  <a:pt x="12699" y="524510"/>
                </a:lnTo>
                <a:lnTo>
                  <a:pt x="25399" y="534670"/>
                </a:lnTo>
                <a:lnTo>
                  <a:pt x="38099" y="534670"/>
                </a:lnTo>
                <a:close/>
              </a:path>
              <a:path w="2044700" h="600710">
                <a:moveTo>
                  <a:pt x="50799" y="27939"/>
                </a:moveTo>
                <a:lnTo>
                  <a:pt x="50799" y="19049"/>
                </a:lnTo>
                <a:lnTo>
                  <a:pt x="38099" y="19049"/>
                </a:lnTo>
                <a:lnTo>
                  <a:pt x="25399" y="22172"/>
                </a:lnTo>
                <a:lnTo>
                  <a:pt x="25399" y="27939"/>
                </a:lnTo>
                <a:lnTo>
                  <a:pt x="50799" y="27939"/>
                </a:lnTo>
                <a:close/>
              </a:path>
              <a:path w="2044700" h="600710">
                <a:moveTo>
                  <a:pt x="50799" y="38099"/>
                </a:moveTo>
                <a:lnTo>
                  <a:pt x="50799" y="27939"/>
                </a:lnTo>
                <a:lnTo>
                  <a:pt x="25399" y="27939"/>
                </a:lnTo>
                <a:lnTo>
                  <a:pt x="25399" y="38099"/>
                </a:lnTo>
                <a:lnTo>
                  <a:pt x="50799" y="38099"/>
                </a:lnTo>
                <a:close/>
              </a:path>
              <a:path w="2044700" h="600710">
                <a:moveTo>
                  <a:pt x="50799" y="46989"/>
                </a:moveTo>
                <a:lnTo>
                  <a:pt x="50799" y="38099"/>
                </a:lnTo>
                <a:lnTo>
                  <a:pt x="25399" y="38099"/>
                </a:lnTo>
                <a:lnTo>
                  <a:pt x="25399" y="46989"/>
                </a:lnTo>
                <a:lnTo>
                  <a:pt x="50799" y="46989"/>
                </a:lnTo>
                <a:close/>
              </a:path>
              <a:path w="2044700" h="600710">
                <a:moveTo>
                  <a:pt x="50799" y="46989"/>
                </a:moveTo>
                <a:lnTo>
                  <a:pt x="25399" y="46989"/>
                </a:lnTo>
                <a:lnTo>
                  <a:pt x="25399" y="57149"/>
                </a:lnTo>
                <a:lnTo>
                  <a:pt x="38099" y="57149"/>
                </a:lnTo>
                <a:lnTo>
                  <a:pt x="50799" y="46989"/>
                </a:lnTo>
                <a:close/>
              </a:path>
              <a:path w="2044700" h="600710">
                <a:moveTo>
                  <a:pt x="50799" y="543560"/>
                </a:moveTo>
                <a:lnTo>
                  <a:pt x="38099" y="534670"/>
                </a:lnTo>
                <a:lnTo>
                  <a:pt x="25399" y="534670"/>
                </a:lnTo>
                <a:lnTo>
                  <a:pt x="25399" y="543560"/>
                </a:lnTo>
                <a:lnTo>
                  <a:pt x="50799" y="543560"/>
                </a:lnTo>
                <a:close/>
              </a:path>
              <a:path w="2044700" h="600710">
                <a:moveTo>
                  <a:pt x="50799" y="553720"/>
                </a:moveTo>
                <a:lnTo>
                  <a:pt x="50799" y="543560"/>
                </a:lnTo>
                <a:lnTo>
                  <a:pt x="25399" y="543560"/>
                </a:lnTo>
                <a:lnTo>
                  <a:pt x="25399" y="553720"/>
                </a:lnTo>
                <a:lnTo>
                  <a:pt x="50799" y="553720"/>
                </a:lnTo>
                <a:close/>
              </a:path>
              <a:path w="2044700" h="600710">
                <a:moveTo>
                  <a:pt x="50799" y="562610"/>
                </a:moveTo>
                <a:lnTo>
                  <a:pt x="50799" y="553720"/>
                </a:lnTo>
                <a:lnTo>
                  <a:pt x="25399" y="553720"/>
                </a:lnTo>
                <a:lnTo>
                  <a:pt x="25399" y="562610"/>
                </a:lnTo>
                <a:lnTo>
                  <a:pt x="50799" y="562610"/>
                </a:lnTo>
                <a:close/>
              </a:path>
              <a:path w="2044700" h="600710">
                <a:moveTo>
                  <a:pt x="50799" y="572770"/>
                </a:moveTo>
                <a:lnTo>
                  <a:pt x="50799" y="562610"/>
                </a:lnTo>
                <a:lnTo>
                  <a:pt x="25399" y="562610"/>
                </a:lnTo>
                <a:lnTo>
                  <a:pt x="38099" y="572770"/>
                </a:lnTo>
                <a:lnTo>
                  <a:pt x="50799" y="572770"/>
                </a:lnTo>
                <a:close/>
              </a:path>
              <a:path w="2044700" h="600710">
                <a:moveTo>
                  <a:pt x="63499" y="8889"/>
                </a:moveTo>
                <a:lnTo>
                  <a:pt x="38099" y="8889"/>
                </a:lnTo>
                <a:lnTo>
                  <a:pt x="38099" y="19049"/>
                </a:lnTo>
                <a:lnTo>
                  <a:pt x="50799" y="19049"/>
                </a:lnTo>
                <a:lnTo>
                  <a:pt x="63499" y="8889"/>
                </a:lnTo>
                <a:close/>
              </a:path>
              <a:path w="2044700" h="600710">
                <a:moveTo>
                  <a:pt x="63499" y="581660"/>
                </a:moveTo>
                <a:lnTo>
                  <a:pt x="50799" y="572770"/>
                </a:lnTo>
                <a:lnTo>
                  <a:pt x="38099" y="572770"/>
                </a:lnTo>
                <a:lnTo>
                  <a:pt x="38099" y="581660"/>
                </a:lnTo>
                <a:lnTo>
                  <a:pt x="63499" y="581660"/>
                </a:lnTo>
                <a:close/>
              </a:path>
              <a:path w="2044700" h="600710">
                <a:moveTo>
                  <a:pt x="63499" y="591820"/>
                </a:moveTo>
                <a:lnTo>
                  <a:pt x="63499" y="581660"/>
                </a:lnTo>
                <a:lnTo>
                  <a:pt x="38099" y="581660"/>
                </a:lnTo>
                <a:lnTo>
                  <a:pt x="38099" y="591820"/>
                </a:lnTo>
                <a:lnTo>
                  <a:pt x="63499" y="591820"/>
                </a:lnTo>
                <a:close/>
              </a:path>
              <a:path w="2044700" h="600710">
                <a:moveTo>
                  <a:pt x="63499" y="8889"/>
                </a:moveTo>
                <a:lnTo>
                  <a:pt x="63499" y="0"/>
                </a:lnTo>
                <a:lnTo>
                  <a:pt x="50799" y="0"/>
                </a:lnTo>
                <a:lnTo>
                  <a:pt x="50799" y="8889"/>
                </a:lnTo>
                <a:lnTo>
                  <a:pt x="63499" y="8889"/>
                </a:lnTo>
                <a:close/>
              </a:path>
              <a:path w="2044700" h="600710">
                <a:moveTo>
                  <a:pt x="63499" y="600710"/>
                </a:moveTo>
                <a:lnTo>
                  <a:pt x="63499" y="591820"/>
                </a:lnTo>
                <a:lnTo>
                  <a:pt x="50799" y="591820"/>
                </a:lnTo>
                <a:lnTo>
                  <a:pt x="50799" y="600710"/>
                </a:lnTo>
                <a:lnTo>
                  <a:pt x="63499" y="600710"/>
                </a:lnTo>
                <a:close/>
              </a:path>
              <a:path w="2044700" h="600710">
                <a:moveTo>
                  <a:pt x="1993899" y="600709"/>
                </a:moveTo>
                <a:lnTo>
                  <a:pt x="1993899" y="591819"/>
                </a:lnTo>
                <a:lnTo>
                  <a:pt x="1981199" y="591819"/>
                </a:lnTo>
                <a:lnTo>
                  <a:pt x="1968499" y="600709"/>
                </a:lnTo>
                <a:lnTo>
                  <a:pt x="1993899" y="600709"/>
                </a:lnTo>
                <a:close/>
              </a:path>
              <a:path w="2044700" h="600710">
                <a:moveTo>
                  <a:pt x="1993899" y="8889"/>
                </a:moveTo>
                <a:lnTo>
                  <a:pt x="1993899" y="0"/>
                </a:lnTo>
                <a:lnTo>
                  <a:pt x="1981199" y="0"/>
                </a:lnTo>
                <a:lnTo>
                  <a:pt x="1981199" y="8889"/>
                </a:lnTo>
                <a:lnTo>
                  <a:pt x="1993899" y="8889"/>
                </a:lnTo>
                <a:close/>
              </a:path>
              <a:path w="2044700" h="600710">
                <a:moveTo>
                  <a:pt x="2006599" y="19049"/>
                </a:moveTo>
                <a:lnTo>
                  <a:pt x="1993899" y="8889"/>
                </a:lnTo>
                <a:lnTo>
                  <a:pt x="1981199" y="8889"/>
                </a:lnTo>
                <a:lnTo>
                  <a:pt x="1981199" y="19049"/>
                </a:lnTo>
                <a:lnTo>
                  <a:pt x="2006599" y="19049"/>
                </a:lnTo>
                <a:close/>
              </a:path>
              <a:path w="2044700" h="600710">
                <a:moveTo>
                  <a:pt x="2006599" y="27939"/>
                </a:moveTo>
                <a:lnTo>
                  <a:pt x="2006599" y="19049"/>
                </a:lnTo>
                <a:lnTo>
                  <a:pt x="1981199" y="19049"/>
                </a:lnTo>
                <a:lnTo>
                  <a:pt x="1981199" y="27939"/>
                </a:lnTo>
                <a:lnTo>
                  <a:pt x="2006599" y="27939"/>
                </a:lnTo>
                <a:close/>
              </a:path>
              <a:path w="2044700" h="600710">
                <a:moveTo>
                  <a:pt x="2006599" y="38099"/>
                </a:moveTo>
                <a:lnTo>
                  <a:pt x="2006599" y="27939"/>
                </a:lnTo>
                <a:lnTo>
                  <a:pt x="1981199" y="27939"/>
                </a:lnTo>
                <a:lnTo>
                  <a:pt x="1981199" y="38099"/>
                </a:lnTo>
                <a:lnTo>
                  <a:pt x="2006599" y="38099"/>
                </a:lnTo>
                <a:close/>
              </a:path>
              <a:path w="2044700" h="600710">
                <a:moveTo>
                  <a:pt x="2006599" y="46989"/>
                </a:moveTo>
                <a:lnTo>
                  <a:pt x="2006599" y="38099"/>
                </a:lnTo>
                <a:lnTo>
                  <a:pt x="1981199" y="38099"/>
                </a:lnTo>
                <a:lnTo>
                  <a:pt x="1993899" y="46989"/>
                </a:lnTo>
                <a:lnTo>
                  <a:pt x="2006599" y="46989"/>
                </a:lnTo>
                <a:close/>
              </a:path>
              <a:path w="2044700" h="600710">
                <a:moveTo>
                  <a:pt x="2006599" y="553719"/>
                </a:moveTo>
                <a:lnTo>
                  <a:pt x="2006599" y="543559"/>
                </a:lnTo>
                <a:lnTo>
                  <a:pt x="1993899" y="543559"/>
                </a:lnTo>
                <a:lnTo>
                  <a:pt x="1981199" y="553719"/>
                </a:lnTo>
                <a:lnTo>
                  <a:pt x="2006599" y="553719"/>
                </a:lnTo>
                <a:close/>
              </a:path>
              <a:path w="2044700" h="600710">
                <a:moveTo>
                  <a:pt x="2006599" y="562609"/>
                </a:moveTo>
                <a:lnTo>
                  <a:pt x="2006599" y="553719"/>
                </a:lnTo>
                <a:lnTo>
                  <a:pt x="1981199" y="553719"/>
                </a:lnTo>
                <a:lnTo>
                  <a:pt x="1981199" y="562609"/>
                </a:lnTo>
                <a:lnTo>
                  <a:pt x="2006599" y="562609"/>
                </a:lnTo>
                <a:close/>
              </a:path>
              <a:path w="2044700" h="600710">
                <a:moveTo>
                  <a:pt x="2006599" y="572769"/>
                </a:moveTo>
                <a:lnTo>
                  <a:pt x="2006599" y="562609"/>
                </a:lnTo>
                <a:lnTo>
                  <a:pt x="1981199" y="562609"/>
                </a:lnTo>
                <a:lnTo>
                  <a:pt x="1981199" y="572769"/>
                </a:lnTo>
                <a:lnTo>
                  <a:pt x="2006599" y="572769"/>
                </a:lnTo>
                <a:close/>
              </a:path>
              <a:path w="2044700" h="600710">
                <a:moveTo>
                  <a:pt x="2006599" y="572769"/>
                </a:moveTo>
                <a:lnTo>
                  <a:pt x="1981199" y="572769"/>
                </a:lnTo>
                <a:lnTo>
                  <a:pt x="1981199" y="581659"/>
                </a:lnTo>
                <a:lnTo>
                  <a:pt x="1993899" y="581659"/>
                </a:lnTo>
                <a:lnTo>
                  <a:pt x="2006599" y="572769"/>
                </a:lnTo>
                <a:close/>
              </a:path>
              <a:path w="2044700" h="600710">
                <a:moveTo>
                  <a:pt x="1993899" y="591819"/>
                </a:moveTo>
                <a:lnTo>
                  <a:pt x="1993899" y="581659"/>
                </a:lnTo>
                <a:lnTo>
                  <a:pt x="1981199" y="581659"/>
                </a:lnTo>
                <a:lnTo>
                  <a:pt x="1981199" y="591819"/>
                </a:lnTo>
                <a:lnTo>
                  <a:pt x="1993899" y="591819"/>
                </a:lnTo>
                <a:close/>
              </a:path>
              <a:path w="2044700" h="600710">
                <a:moveTo>
                  <a:pt x="2019299" y="57149"/>
                </a:moveTo>
                <a:lnTo>
                  <a:pt x="2006599" y="46989"/>
                </a:lnTo>
                <a:lnTo>
                  <a:pt x="1993899" y="46989"/>
                </a:lnTo>
                <a:lnTo>
                  <a:pt x="1993899" y="57149"/>
                </a:lnTo>
                <a:lnTo>
                  <a:pt x="2019299" y="57149"/>
                </a:lnTo>
                <a:close/>
              </a:path>
              <a:path w="2044700" h="600710">
                <a:moveTo>
                  <a:pt x="2019299" y="66039"/>
                </a:moveTo>
                <a:lnTo>
                  <a:pt x="2019299" y="57149"/>
                </a:lnTo>
                <a:lnTo>
                  <a:pt x="1993899" y="57149"/>
                </a:lnTo>
                <a:lnTo>
                  <a:pt x="1993899" y="66039"/>
                </a:lnTo>
                <a:lnTo>
                  <a:pt x="2019299" y="66039"/>
                </a:lnTo>
                <a:close/>
              </a:path>
              <a:path w="2044700" h="600710">
                <a:moveTo>
                  <a:pt x="2019299" y="76199"/>
                </a:moveTo>
                <a:lnTo>
                  <a:pt x="2019299" y="66039"/>
                </a:lnTo>
                <a:lnTo>
                  <a:pt x="1993899" y="66039"/>
                </a:lnTo>
                <a:lnTo>
                  <a:pt x="1993899" y="76199"/>
                </a:lnTo>
                <a:lnTo>
                  <a:pt x="2019299" y="76199"/>
                </a:lnTo>
                <a:close/>
              </a:path>
              <a:path w="2044700" h="600710">
                <a:moveTo>
                  <a:pt x="2019299" y="95249"/>
                </a:moveTo>
                <a:lnTo>
                  <a:pt x="2019299" y="76199"/>
                </a:lnTo>
                <a:lnTo>
                  <a:pt x="1993899" y="76199"/>
                </a:lnTo>
                <a:lnTo>
                  <a:pt x="2006599" y="94742"/>
                </a:lnTo>
                <a:lnTo>
                  <a:pt x="2006599" y="95249"/>
                </a:lnTo>
                <a:lnTo>
                  <a:pt x="2019299" y="95249"/>
                </a:lnTo>
                <a:close/>
              </a:path>
              <a:path w="2044700" h="600710">
                <a:moveTo>
                  <a:pt x="2019299" y="524509"/>
                </a:moveTo>
                <a:lnTo>
                  <a:pt x="2019299" y="505459"/>
                </a:lnTo>
                <a:lnTo>
                  <a:pt x="2006599" y="505459"/>
                </a:lnTo>
                <a:lnTo>
                  <a:pt x="1993899" y="524509"/>
                </a:lnTo>
                <a:lnTo>
                  <a:pt x="2019299" y="524509"/>
                </a:lnTo>
                <a:close/>
              </a:path>
              <a:path w="2044700" h="600710">
                <a:moveTo>
                  <a:pt x="2019299" y="534669"/>
                </a:moveTo>
                <a:lnTo>
                  <a:pt x="2019299" y="524509"/>
                </a:lnTo>
                <a:lnTo>
                  <a:pt x="1993899" y="524509"/>
                </a:lnTo>
                <a:lnTo>
                  <a:pt x="1993899" y="534669"/>
                </a:lnTo>
                <a:lnTo>
                  <a:pt x="2019299" y="534669"/>
                </a:lnTo>
                <a:close/>
              </a:path>
              <a:path w="2044700" h="600710">
                <a:moveTo>
                  <a:pt x="2019299" y="534669"/>
                </a:moveTo>
                <a:lnTo>
                  <a:pt x="1993899" y="534669"/>
                </a:lnTo>
                <a:lnTo>
                  <a:pt x="1993899" y="543559"/>
                </a:lnTo>
                <a:lnTo>
                  <a:pt x="2006599" y="543559"/>
                </a:lnTo>
                <a:lnTo>
                  <a:pt x="2019299" y="534669"/>
                </a:lnTo>
                <a:close/>
              </a:path>
              <a:path w="2044700" h="600710">
                <a:moveTo>
                  <a:pt x="2019299" y="104139"/>
                </a:moveTo>
                <a:lnTo>
                  <a:pt x="2019299" y="95249"/>
                </a:lnTo>
                <a:lnTo>
                  <a:pt x="2006599" y="95249"/>
                </a:lnTo>
                <a:lnTo>
                  <a:pt x="2006599" y="104139"/>
                </a:lnTo>
                <a:lnTo>
                  <a:pt x="2019299" y="104139"/>
                </a:lnTo>
                <a:close/>
              </a:path>
              <a:path w="2044700" h="600710">
                <a:moveTo>
                  <a:pt x="2019299" y="114299"/>
                </a:moveTo>
                <a:lnTo>
                  <a:pt x="2019299" y="104139"/>
                </a:lnTo>
                <a:lnTo>
                  <a:pt x="2006599" y="104139"/>
                </a:lnTo>
                <a:lnTo>
                  <a:pt x="2006599" y="114299"/>
                </a:lnTo>
                <a:lnTo>
                  <a:pt x="2019299" y="114299"/>
                </a:lnTo>
                <a:close/>
              </a:path>
              <a:path w="2044700" h="600710">
                <a:moveTo>
                  <a:pt x="2031999" y="133349"/>
                </a:moveTo>
                <a:lnTo>
                  <a:pt x="2019299" y="114299"/>
                </a:lnTo>
                <a:lnTo>
                  <a:pt x="2006599" y="114299"/>
                </a:lnTo>
                <a:lnTo>
                  <a:pt x="2006599" y="133349"/>
                </a:lnTo>
                <a:lnTo>
                  <a:pt x="2031999" y="133349"/>
                </a:lnTo>
                <a:close/>
              </a:path>
              <a:path w="2044700" h="600710">
                <a:moveTo>
                  <a:pt x="2031999" y="142239"/>
                </a:moveTo>
                <a:lnTo>
                  <a:pt x="2031999" y="133349"/>
                </a:lnTo>
                <a:lnTo>
                  <a:pt x="2006599" y="133349"/>
                </a:lnTo>
                <a:lnTo>
                  <a:pt x="2006599" y="142239"/>
                </a:lnTo>
                <a:lnTo>
                  <a:pt x="2031999" y="142239"/>
                </a:lnTo>
                <a:close/>
              </a:path>
              <a:path w="2044700" h="600710">
                <a:moveTo>
                  <a:pt x="2031999" y="162559"/>
                </a:moveTo>
                <a:lnTo>
                  <a:pt x="2031999" y="142239"/>
                </a:lnTo>
                <a:lnTo>
                  <a:pt x="2006599" y="142239"/>
                </a:lnTo>
                <a:lnTo>
                  <a:pt x="2006599" y="162559"/>
                </a:lnTo>
                <a:lnTo>
                  <a:pt x="2031999" y="162559"/>
                </a:lnTo>
                <a:close/>
              </a:path>
              <a:path w="2044700" h="600710">
                <a:moveTo>
                  <a:pt x="2031999" y="181609"/>
                </a:moveTo>
                <a:lnTo>
                  <a:pt x="2031999" y="162559"/>
                </a:lnTo>
                <a:lnTo>
                  <a:pt x="2006599" y="162559"/>
                </a:lnTo>
                <a:lnTo>
                  <a:pt x="2006599" y="181609"/>
                </a:lnTo>
                <a:lnTo>
                  <a:pt x="2031999" y="181609"/>
                </a:lnTo>
                <a:close/>
              </a:path>
              <a:path w="2044700" h="600710">
                <a:moveTo>
                  <a:pt x="2031999" y="200659"/>
                </a:moveTo>
                <a:lnTo>
                  <a:pt x="2031999" y="181609"/>
                </a:lnTo>
                <a:lnTo>
                  <a:pt x="2006599" y="181609"/>
                </a:lnTo>
                <a:lnTo>
                  <a:pt x="2019299" y="200659"/>
                </a:lnTo>
                <a:lnTo>
                  <a:pt x="2031999" y="200659"/>
                </a:lnTo>
                <a:close/>
              </a:path>
              <a:path w="2044700" h="600710">
                <a:moveTo>
                  <a:pt x="2031999" y="400049"/>
                </a:moveTo>
                <a:lnTo>
                  <a:pt x="2031999" y="372109"/>
                </a:lnTo>
                <a:lnTo>
                  <a:pt x="2019299" y="372109"/>
                </a:lnTo>
                <a:lnTo>
                  <a:pt x="2006599" y="400049"/>
                </a:lnTo>
                <a:lnTo>
                  <a:pt x="2031999" y="400049"/>
                </a:lnTo>
                <a:close/>
              </a:path>
              <a:path w="2044700" h="600710">
                <a:moveTo>
                  <a:pt x="2031999" y="419099"/>
                </a:moveTo>
                <a:lnTo>
                  <a:pt x="2031999" y="400049"/>
                </a:lnTo>
                <a:lnTo>
                  <a:pt x="2006599" y="400049"/>
                </a:lnTo>
                <a:lnTo>
                  <a:pt x="2006599" y="419099"/>
                </a:lnTo>
                <a:lnTo>
                  <a:pt x="2031999" y="419099"/>
                </a:lnTo>
                <a:close/>
              </a:path>
              <a:path w="2044700" h="600710">
                <a:moveTo>
                  <a:pt x="2031999" y="438149"/>
                </a:moveTo>
                <a:lnTo>
                  <a:pt x="2031999" y="419099"/>
                </a:lnTo>
                <a:lnTo>
                  <a:pt x="2006599" y="419099"/>
                </a:lnTo>
                <a:lnTo>
                  <a:pt x="2006599" y="438149"/>
                </a:lnTo>
                <a:lnTo>
                  <a:pt x="2031999" y="438149"/>
                </a:lnTo>
                <a:close/>
              </a:path>
              <a:path w="2044700" h="600710">
                <a:moveTo>
                  <a:pt x="2031999" y="457199"/>
                </a:moveTo>
                <a:lnTo>
                  <a:pt x="2031999" y="438149"/>
                </a:lnTo>
                <a:lnTo>
                  <a:pt x="2006599" y="438149"/>
                </a:lnTo>
                <a:lnTo>
                  <a:pt x="2006599" y="457199"/>
                </a:lnTo>
                <a:lnTo>
                  <a:pt x="2031999" y="457199"/>
                </a:lnTo>
                <a:close/>
              </a:path>
              <a:path w="2044700" h="600710">
                <a:moveTo>
                  <a:pt x="2031999" y="467359"/>
                </a:moveTo>
                <a:lnTo>
                  <a:pt x="2031999" y="457199"/>
                </a:lnTo>
                <a:lnTo>
                  <a:pt x="2006599" y="457199"/>
                </a:lnTo>
                <a:lnTo>
                  <a:pt x="2006599" y="467359"/>
                </a:lnTo>
                <a:lnTo>
                  <a:pt x="2031999" y="467359"/>
                </a:lnTo>
                <a:close/>
              </a:path>
              <a:path w="2044700" h="600710">
                <a:moveTo>
                  <a:pt x="2031999" y="467359"/>
                </a:moveTo>
                <a:lnTo>
                  <a:pt x="2006599" y="467359"/>
                </a:lnTo>
                <a:lnTo>
                  <a:pt x="2006599" y="486409"/>
                </a:lnTo>
                <a:lnTo>
                  <a:pt x="2019299" y="486409"/>
                </a:lnTo>
                <a:lnTo>
                  <a:pt x="2031999" y="467359"/>
                </a:lnTo>
                <a:close/>
              </a:path>
              <a:path w="2044700" h="600710">
                <a:moveTo>
                  <a:pt x="2019299" y="496569"/>
                </a:moveTo>
                <a:lnTo>
                  <a:pt x="2019299" y="486409"/>
                </a:lnTo>
                <a:lnTo>
                  <a:pt x="2006599" y="486409"/>
                </a:lnTo>
                <a:lnTo>
                  <a:pt x="2006599" y="496569"/>
                </a:lnTo>
                <a:lnTo>
                  <a:pt x="2019299" y="496569"/>
                </a:lnTo>
                <a:close/>
              </a:path>
              <a:path w="2044700" h="600710">
                <a:moveTo>
                  <a:pt x="2019299" y="505459"/>
                </a:moveTo>
                <a:lnTo>
                  <a:pt x="2019299" y="496569"/>
                </a:lnTo>
                <a:lnTo>
                  <a:pt x="2006599" y="496569"/>
                </a:lnTo>
                <a:lnTo>
                  <a:pt x="2006599" y="505459"/>
                </a:lnTo>
                <a:lnTo>
                  <a:pt x="2019299" y="505459"/>
                </a:lnTo>
                <a:close/>
              </a:path>
              <a:path w="2044700" h="600710">
                <a:moveTo>
                  <a:pt x="2031999" y="228599"/>
                </a:moveTo>
                <a:lnTo>
                  <a:pt x="2031999" y="200659"/>
                </a:lnTo>
                <a:lnTo>
                  <a:pt x="2019299" y="200659"/>
                </a:lnTo>
                <a:lnTo>
                  <a:pt x="2019299" y="228599"/>
                </a:lnTo>
                <a:lnTo>
                  <a:pt x="2031999" y="228599"/>
                </a:lnTo>
                <a:close/>
              </a:path>
              <a:path w="2044700" h="600710">
                <a:moveTo>
                  <a:pt x="2044699" y="295148"/>
                </a:moveTo>
                <a:lnTo>
                  <a:pt x="2031999" y="228599"/>
                </a:lnTo>
                <a:lnTo>
                  <a:pt x="2019299" y="228599"/>
                </a:lnTo>
                <a:lnTo>
                  <a:pt x="2019299" y="372109"/>
                </a:lnTo>
                <a:lnTo>
                  <a:pt x="2031999" y="372109"/>
                </a:lnTo>
                <a:lnTo>
                  <a:pt x="2044699" y="295148"/>
                </a:lnTo>
                <a:close/>
              </a:path>
            </a:pathLst>
          </a:custGeom>
          <a:solidFill>
            <a:srgbClr val="EF5F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93" name="object 69"/>
          <p:cNvSpPr>
            <a:spLocks/>
          </p:cNvSpPr>
          <p:nvPr/>
        </p:nvSpPr>
        <p:spPr bwMode="auto">
          <a:xfrm>
            <a:off x="5327651" y="4122739"/>
            <a:ext cx="1541463" cy="661987"/>
          </a:xfrm>
          <a:custGeom>
            <a:avLst/>
            <a:gdLst>
              <a:gd name="T0" fmla="*/ 19389 w 2019300"/>
              <a:gd name="T1" fmla="*/ 225831 h 867410"/>
              <a:gd name="T2" fmla="*/ 0 w 2019300"/>
              <a:gd name="T3" fmla="*/ 254908 h 867410"/>
              <a:gd name="T4" fmla="*/ 19389 w 2019300"/>
              <a:gd name="T5" fmla="*/ 385754 h 867410"/>
              <a:gd name="T6" fmla="*/ 19389 w 2019300"/>
              <a:gd name="T7" fmla="*/ 385754 h 867410"/>
              <a:gd name="T8" fmla="*/ 0 w 2019300"/>
              <a:gd name="T9" fmla="*/ 421616 h 867410"/>
              <a:gd name="T10" fmla="*/ 29084 w 2019300"/>
              <a:gd name="T11" fmla="*/ 152170 h 867410"/>
              <a:gd name="T12" fmla="*/ 9695 w 2019300"/>
              <a:gd name="T13" fmla="*/ 152170 h 867410"/>
              <a:gd name="T14" fmla="*/ 19389 w 2019300"/>
              <a:gd name="T15" fmla="*/ 174461 h 867410"/>
              <a:gd name="T16" fmla="*/ 19389 w 2019300"/>
              <a:gd name="T17" fmla="*/ 189000 h 867410"/>
              <a:gd name="T18" fmla="*/ 9695 w 2019300"/>
              <a:gd name="T19" fmla="*/ 189000 h 867410"/>
              <a:gd name="T20" fmla="*/ 19389 w 2019300"/>
              <a:gd name="T21" fmla="*/ 210323 h 867410"/>
              <a:gd name="T22" fmla="*/ 19389 w 2019300"/>
              <a:gd name="T23" fmla="*/ 450693 h 867410"/>
              <a:gd name="T24" fmla="*/ 9695 w 2019300"/>
              <a:gd name="T25" fmla="*/ 472986 h 867410"/>
              <a:gd name="T26" fmla="*/ 29084 w 2019300"/>
              <a:gd name="T27" fmla="*/ 480740 h 867410"/>
              <a:gd name="T28" fmla="*/ 29084 w 2019300"/>
              <a:gd name="T29" fmla="*/ 487525 h 867410"/>
              <a:gd name="T30" fmla="*/ 19389 w 2019300"/>
              <a:gd name="T31" fmla="*/ 509816 h 867410"/>
              <a:gd name="T32" fmla="*/ 38779 w 2019300"/>
              <a:gd name="T33" fmla="*/ 130846 h 867410"/>
              <a:gd name="T34" fmla="*/ 19389 w 2019300"/>
              <a:gd name="T35" fmla="*/ 130846 h 867410"/>
              <a:gd name="T36" fmla="*/ 38779 w 2019300"/>
              <a:gd name="T37" fmla="*/ 137631 h 867410"/>
              <a:gd name="T38" fmla="*/ 38779 w 2019300"/>
              <a:gd name="T39" fmla="*/ 516602 h 867410"/>
              <a:gd name="T40" fmla="*/ 19389 w 2019300"/>
              <a:gd name="T41" fmla="*/ 531140 h 867410"/>
              <a:gd name="T42" fmla="*/ 48474 w 2019300"/>
              <a:gd name="T43" fmla="*/ 108554 h 867410"/>
              <a:gd name="T44" fmla="*/ 29084 w 2019300"/>
              <a:gd name="T45" fmla="*/ 116307 h 867410"/>
              <a:gd name="T46" fmla="*/ 48474 w 2019300"/>
              <a:gd name="T47" fmla="*/ 545679 h 867410"/>
              <a:gd name="T48" fmla="*/ 48474 w 2019300"/>
              <a:gd name="T49" fmla="*/ 553433 h 867410"/>
              <a:gd name="T50" fmla="*/ 222979 w 2019300"/>
              <a:gd name="T51" fmla="*/ 6784 h 867410"/>
              <a:gd name="T52" fmla="*/ 1502684 w 2019300"/>
              <a:gd name="T53" fmla="*/ 567971 h 867410"/>
              <a:gd name="T54" fmla="*/ 1483295 w 2019300"/>
              <a:gd name="T55" fmla="*/ 567971 h 867410"/>
              <a:gd name="T56" fmla="*/ 1502684 w 2019300"/>
              <a:gd name="T57" fmla="*/ 101769 h 867410"/>
              <a:gd name="T58" fmla="*/ 1512379 w 2019300"/>
              <a:gd name="T59" fmla="*/ 108553 h 867410"/>
              <a:gd name="T60" fmla="*/ 1502684 w 2019300"/>
              <a:gd name="T61" fmla="*/ 123092 h 867410"/>
              <a:gd name="T62" fmla="*/ 1512379 w 2019300"/>
              <a:gd name="T63" fmla="*/ 545678 h 867410"/>
              <a:gd name="T64" fmla="*/ 1492989 w 2019300"/>
              <a:gd name="T65" fmla="*/ 545678 h 867410"/>
              <a:gd name="T66" fmla="*/ 1512379 w 2019300"/>
              <a:gd name="T67" fmla="*/ 553432 h 867410"/>
              <a:gd name="T68" fmla="*/ 1522074 w 2019300"/>
              <a:gd name="T69" fmla="*/ 130846 h 867410"/>
              <a:gd name="T70" fmla="*/ 1502684 w 2019300"/>
              <a:gd name="T71" fmla="*/ 145384 h 867410"/>
              <a:gd name="T72" fmla="*/ 1522074 w 2019300"/>
              <a:gd name="T73" fmla="*/ 509816 h 867410"/>
              <a:gd name="T74" fmla="*/ 1502684 w 2019300"/>
              <a:gd name="T75" fmla="*/ 509816 h 867410"/>
              <a:gd name="T76" fmla="*/ 1522074 w 2019300"/>
              <a:gd name="T77" fmla="*/ 524355 h 867410"/>
              <a:gd name="T78" fmla="*/ 1522074 w 2019300"/>
              <a:gd name="T79" fmla="*/ 152169 h 867410"/>
              <a:gd name="T80" fmla="*/ 1512379 w 2019300"/>
              <a:gd name="T81" fmla="*/ 174461 h 867410"/>
              <a:gd name="T82" fmla="*/ 1531768 w 2019300"/>
              <a:gd name="T83" fmla="*/ 189000 h 867410"/>
              <a:gd name="T84" fmla="*/ 1512379 w 2019300"/>
              <a:gd name="T85" fmla="*/ 189000 h 867410"/>
              <a:gd name="T86" fmla="*/ 1531768 w 2019300"/>
              <a:gd name="T87" fmla="*/ 458447 h 867410"/>
              <a:gd name="T88" fmla="*/ 1531768 w 2019300"/>
              <a:gd name="T89" fmla="*/ 472986 h 867410"/>
              <a:gd name="T90" fmla="*/ 1512379 w 2019300"/>
              <a:gd name="T91" fmla="*/ 487524 h 867410"/>
              <a:gd name="T92" fmla="*/ 1531768 w 2019300"/>
              <a:gd name="T93" fmla="*/ 210323 h 867410"/>
              <a:gd name="T94" fmla="*/ 1522074 w 2019300"/>
              <a:gd name="T95" fmla="*/ 210323 h 867410"/>
              <a:gd name="T96" fmla="*/ 1531768 w 2019300"/>
              <a:gd name="T97" fmla="*/ 240369 h 867410"/>
              <a:gd name="T98" fmla="*/ 1541463 w 2019300"/>
              <a:gd name="T99" fmla="*/ 276231 h 867410"/>
              <a:gd name="T100" fmla="*/ 1522074 w 2019300"/>
              <a:gd name="T101" fmla="*/ 276231 h 867410"/>
              <a:gd name="T102" fmla="*/ 1531768 w 2019300"/>
              <a:gd name="T103" fmla="*/ 385754 h 867410"/>
              <a:gd name="T104" fmla="*/ 1531768 w 2019300"/>
              <a:gd name="T105" fmla="*/ 407078 h 867410"/>
              <a:gd name="T106" fmla="*/ 1522074 w 2019300"/>
              <a:gd name="T107" fmla="*/ 436155 h 86741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019300" h="867410">
                <a:moveTo>
                  <a:pt x="25400" y="295909"/>
                </a:moveTo>
                <a:lnTo>
                  <a:pt x="25400" y="275589"/>
                </a:lnTo>
                <a:lnTo>
                  <a:pt x="12700" y="275589"/>
                </a:lnTo>
                <a:lnTo>
                  <a:pt x="0" y="295909"/>
                </a:lnTo>
                <a:lnTo>
                  <a:pt x="25400" y="295909"/>
                </a:lnTo>
                <a:close/>
              </a:path>
              <a:path w="2019300" h="867410">
                <a:moveTo>
                  <a:pt x="25400" y="314959"/>
                </a:moveTo>
                <a:lnTo>
                  <a:pt x="25400" y="295909"/>
                </a:lnTo>
                <a:lnTo>
                  <a:pt x="0" y="295909"/>
                </a:lnTo>
                <a:lnTo>
                  <a:pt x="0" y="314959"/>
                </a:lnTo>
                <a:lnTo>
                  <a:pt x="25400" y="314959"/>
                </a:lnTo>
                <a:close/>
              </a:path>
              <a:path w="2019300" h="867410">
                <a:moveTo>
                  <a:pt x="25400" y="334009"/>
                </a:moveTo>
                <a:lnTo>
                  <a:pt x="25400" y="314959"/>
                </a:lnTo>
                <a:lnTo>
                  <a:pt x="0" y="314959"/>
                </a:lnTo>
                <a:lnTo>
                  <a:pt x="0" y="334009"/>
                </a:lnTo>
                <a:lnTo>
                  <a:pt x="25400" y="334009"/>
                </a:lnTo>
                <a:close/>
              </a:path>
              <a:path w="2019300" h="867410">
                <a:moveTo>
                  <a:pt x="25400" y="334010"/>
                </a:moveTo>
                <a:lnTo>
                  <a:pt x="0" y="334009"/>
                </a:lnTo>
                <a:lnTo>
                  <a:pt x="0" y="361949"/>
                </a:lnTo>
                <a:lnTo>
                  <a:pt x="12700" y="361949"/>
                </a:lnTo>
                <a:lnTo>
                  <a:pt x="25400" y="334010"/>
                </a:lnTo>
                <a:close/>
              </a:path>
              <a:path w="2019300" h="867410">
                <a:moveTo>
                  <a:pt x="25400" y="505459"/>
                </a:moveTo>
                <a:lnTo>
                  <a:pt x="12700" y="428498"/>
                </a:lnTo>
                <a:lnTo>
                  <a:pt x="12700" y="361949"/>
                </a:lnTo>
                <a:lnTo>
                  <a:pt x="0" y="361949"/>
                </a:lnTo>
                <a:lnTo>
                  <a:pt x="0" y="505459"/>
                </a:lnTo>
                <a:lnTo>
                  <a:pt x="25400" y="505459"/>
                </a:lnTo>
                <a:close/>
              </a:path>
              <a:path w="2019300" h="867410">
                <a:moveTo>
                  <a:pt x="25400" y="533399"/>
                </a:moveTo>
                <a:lnTo>
                  <a:pt x="25400" y="505459"/>
                </a:lnTo>
                <a:lnTo>
                  <a:pt x="0" y="505459"/>
                </a:lnTo>
                <a:lnTo>
                  <a:pt x="0" y="533399"/>
                </a:lnTo>
                <a:lnTo>
                  <a:pt x="25400" y="533399"/>
                </a:lnTo>
                <a:close/>
              </a:path>
              <a:path w="2019300" h="867410">
                <a:moveTo>
                  <a:pt x="25400" y="552449"/>
                </a:moveTo>
                <a:lnTo>
                  <a:pt x="25400" y="533399"/>
                </a:lnTo>
                <a:lnTo>
                  <a:pt x="0" y="533399"/>
                </a:lnTo>
                <a:lnTo>
                  <a:pt x="0" y="552449"/>
                </a:lnTo>
                <a:lnTo>
                  <a:pt x="25400" y="552449"/>
                </a:lnTo>
                <a:close/>
              </a:path>
              <a:path w="2019300" h="867410">
                <a:moveTo>
                  <a:pt x="25400" y="571499"/>
                </a:moveTo>
                <a:lnTo>
                  <a:pt x="25400" y="552449"/>
                </a:lnTo>
                <a:lnTo>
                  <a:pt x="0" y="552449"/>
                </a:lnTo>
                <a:lnTo>
                  <a:pt x="12700" y="571499"/>
                </a:lnTo>
                <a:lnTo>
                  <a:pt x="25400" y="571499"/>
                </a:lnTo>
                <a:close/>
              </a:path>
              <a:path w="2019300" h="867410">
                <a:moveTo>
                  <a:pt x="38100" y="199390"/>
                </a:moveTo>
                <a:lnTo>
                  <a:pt x="38100" y="190499"/>
                </a:lnTo>
                <a:lnTo>
                  <a:pt x="25400" y="190500"/>
                </a:lnTo>
                <a:lnTo>
                  <a:pt x="12700" y="199390"/>
                </a:lnTo>
                <a:lnTo>
                  <a:pt x="38100" y="199390"/>
                </a:lnTo>
                <a:close/>
              </a:path>
              <a:path w="2019300" h="867410">
                <a:moveTo>
                  <a:pt x="38100" y="209549"/>
                </a:moveTo>
                <a:lnTo>
                  <a:pt x="38100" y="199390"/>
                </a:lnTo>
                <a:lnTo>
                  <a:pt x="12700" y="199390"/>
                </a:lnTo>
                <a:lnTo>
                  <a:pt x="12700" y="209549"/>
                </a:lnTo>
                <a:lnTo>
                  <a:pt x="38100" y="209549"/>
                </a:lnTo>
                <a:close/>
              </a:path>
              <a:path w="2019300" h="867410">
                <a:moveTo>
                  <a:pt x="38100" y="228092"/>
                </a:moveTo>
                <a:lnTo>
                  <a:pt x="38100" y="209549"/>
                </a:lnTo>
                <a:lnTo>
                  <a:pt x="12700" y="209549"/>
                </a:lnTo>
                <a:lnTo>
                  <a:pt x="12700" y="228599"/>
                </a:lnTo>
                <a:lnTo>
                  <a:pt x="25400" y="228599"/>
                </a:lnTo>
                <a:lnTo>
                  <a:pt x="38100" y="228092"/>
                </a:lnTo>
                <a:close/>
              </a:path>
              <a:path w="2019300" h="867410">
                <a:moveTo>
                  <a:pt x="25400" y="237489"/>
                </a:moveTo>
                <a:lnTo>
                  <a:pt x="25400" y="228599"/>
                </a:lnTo>
                <a:lnTo>
                  <a:pt x="12700" y="228599"/>
                </a:lnTo>
                <a:lnTo>
                  <a:pt x="12700" y="237489"/>
                </a:lnTo>
                <a:lnTo>
                  <a:pt x="25400" y="237489"/>
                </a:lnTo>
                <a:close/>
              </a:path>
              <a:path w="2019300" h="867410">
                <a:moveTo>
                  <a:pt x="25400" y="247649"/>
                </a:moveTo>
                <a:lnTo>
                  <a:pt x="25400" y="237489"/>
                </a:lnTo>
                <a:lnTo>
                  <a:pt x="12700" y="237489"/>
                </a:lnTo>
                <a:lnTo>
                  <a:pt x="12700" y="247649"/>
                </a:lnTo>
                <a:lnTo>
                  <a:pt x="25400" y="247649"/>
                </a:lnTo>
                <a:close/>
              </a:path>
              <a:path w="2019300" h="867410">
                <a:moveTo>
                  <a:pt x="25400" y="266699"/>
                </a:moveTo>
                <a:lnTo>
                  <a:pt x="25400" y="247649"/>
                </a:lnTo>
                <a:lnTo>
                  <a:pt x="12700" y="247649"/>
                </a:lnTo>
                <a:lnTo>
                  <a:pt x="12700" y="266699"/>
                </a:lnTo>
                <a:lnTo>
                  <a:pt x="25400" y="266699"/>
                </a:lnTo>
                <a:close/>
              </a:path>
              <a:path w="2019300" h="867410">
                <a:moveTo>
                  <a:pt x="25400" y="275589"/>
                </a:moveTo>
                <a:lnTo>
                  <a:pt x="25400" y="266699"/>
                </a:lnTo>
                <a:lnTo>
                  <a:pt x="12700" y="266699"/>
                </a:lnTo>
                <a:lnTo>
                  <a:pt x="12700" y="275589"/>
                </a:lnTo>
                <a:lnTo>
                  <a:pt x="25400" y="275589"/>
                </a:lnTo>
                <a:close/>
              </a:path>
              <a:path w="2019300" h="867410">
                <a:moveTo>
                  <a:pt x="25400" y="590549"/>
                </a:moveTo>
                <a:lnTo>
                  <a:pt x="25400" y="571499"/>
                </a:lnTo>
                <a:lnTo>
                  <a:pt x="12700" y="571499"/>
                </a:lnTo>
                <a:lnTo>
                  <a:pt x="12700" y="590549"/>
                </a:lnTo>
                <a:lnTo>
                  <a:pt x="25400" y="590549"/>
                </a:lnTo>
                <a:close/>
              </a:path>
              <a:path w="2019300" h="867410">
                <a:moveTo>
                  <a:pt x="25400" y="600709"/>
                </a:moveTo>
                <a:lnTo>
                  <a:pt x="25400" y="590549"/>
                </a:lnTo>
                <a:lnTo>
                  <a:pt x="12700" y="590549"/>
                </a:lnTo>
                <a:lnTo>
                  <a:pt x="12700" y="600709"/>
                </a:lnTo>
                <a:lnTo>
                  <a:pt x="25400" y="600709"/>
                </a:lnTo>
                <a:close/>
              </a:path>
              <a:path w="2019300" h="867410">
                <a:moveTo>
                  <a:pt x="25400" y="619759"/>
                </a:moveTo>
                <a:lnTo>
                  <a:pt x="25400" y="600709"/>
                </a:lnTo>
                <a:lnTo>
                  <a:pt x="12700" y="600709"/>
                </a:lnTo>
                <a:lnTo>
                  <a:pt x="12700" y="619759"/>
                </a:lnTo>
                <a:lnTo>
                  <a:pt x="25400" y="619759"/>
                </a:lnTo>
                <a:close/>
              </a:path>
              <a:path w="2019300" h="867410">
                <a:moveTo>
                  <a:pt x="38100" y="629920"/>
                </a:moveTo>
                <a:lnTo>
                  <a:pt x="38100" y="628904"/>
                </a:lnTo>
                <a:lnTo>
                  <a:pt x="25400" y="619759"/>
                </a:lnTo>
                <a:lnTo>
                  <a:pt x="12700" y="619759"/>
                </a:lnTo>
                <a:lnTo>
                  <a:pt x="12700" y="629920"/>
                </a:lnTo>
                <a:lnTo>
                  <a:pt x="38100" y="629920"/>
                </a:lnTo>
                <a:close/>
              </a:path>
              <a:path w="2019300" h="867410">
                <a:moveTo>
                  <a:pt x="38100" y="638810"/>
                </a:moveTo>
                <a:lnTo>
                  <a:pt x="38100" y="629920"/>
                </a:lnTo>
                <a:lnTo>
                  <a:pt x="12700" y="629920"/>
                </a:lnTo>
                <a:lnTo>
                  <a:pt x="12700" y="638810"/>
                </a:lnTo>
                <a:lnTo>
                  <a:pt x="38100" y="638810"/>
                </a:lnTo>
                <a:close/>
              </a:path>
              <a:path w="2019300" h="867410">
                <a:moveTo>
                  <a:pt x="38100" y="657860"/>
                </a:moveTo>
                <a:lnTo>
                  <a:pt x="38100" y="638810"/>
                </a:lnTo>
                <a:lnTo>
                  <a:pt x="12700" y="638810"/>
                </a:lnTo>
                <a:lnTo>
                  <a:pt x="12700" y="657860"/>
                </a:lnTo>
                <a:lnTo>
                  <a:pt x="38100" y="657860"/>
                </a:lnTo>
                <a:close/>
              </a:path>
              <a:path w="2019300" h="867410">
                <a:moveTo>
                  <a:pt x="38100" y="668020"/>
                </a:moveTo>
                <a:lnTo>
                  <a:pt x="38100" y="657860"/>
                </a:lnTo>
                <a:lnTo>
                  <a:pt x="12700" y="657860"/>
                </a:lnTo>
                <a:lnTo>
                  <a:pt x="25400" y="668019"/>
                </a:lnTo>
                <a:lnTo>
                  <a:pt x="38100" y="668020"/>
                </a:lnTo>
                <a:close/>
              </a:path>
              <a:path w="2019300" h="867410">
                <a:moveTo>
                  <a:pt x="50800" y="161290"/>
                </a:moveTo>
                <a:lnTo>
                  <a:pt x="50800" y="152399"/>
                </a:lnTo>
                <a:lnTo>
                  <a:pt x="38100" y="152400"/>
                </a:lnTo>
                <a:lnTo>
                  <a:pt x="25400" y="161290"/>
                </a:lnTo>
                <a:lnTo>
                  <a:pt x="50800" y="161290"/>
                </a:lnTo>
                <a:close/>
              </a:path>
              <a:path w="2019300" h="867410">
                <a:moveTo>
                  <a:pt x="50800" y="171449"/>
                </a:moveTo>
                <a:lnTo>
                  <a:pt x="50800" y="161290"/>
                </a:lnTo>
                <a:lnTo>
                  <a:pt x="25400" y="161290"/>
                </a:lnTo>
                <a:lnTo>
                  <a:pt x="25400" y="171449"/>
                </a:lnTo>
                <a:lnTo>
                  <a:pt x="50800" y="171449"/>
                </a:lnTo>
                <a:close/>
              </a:path>
              <a:path w="2019300" h="867410">
                <a:moveTo>
                  <a:pt x="50800" y="180340"/>
                </a:moveTo>
                <a:lnTo>
                  <a:pt x="50800" y="171449"/>
                </a:lnTo>
                <a:lnTo>
                  <a:pt x="25400" y="171449"/>
                </a:lnTo>
                <a:lnTo>
                  <a:pt x="25400" y="180340"/>
                </a:lnTo>
                <a:lnTo>
                  <a:pt x="50800" y="180340"/>
                </a:lnTo>
                <a:close/>
              </a:path>
              <a:path w="2019300" h="867410">
                <a:moveTo>
                  <a:pt x="50800" y="180340"/>
                </a:moveTo>
                <a:lnTo>
                  <a:pt x="25400" y="180340"/>
                </a:lnTo>
                <a:lnTo>
                  <a:pt x="25400" y="190499"/>
                </a:lnTo>
                <a:lnTo>
                  <a:pt x="38100" y="190499"/>
                </a:lnTo>
                <a:lnTo>
                  <a:pt x="50800" y="180340"/>
                </a:lnTo>
                <a:close/>
              </a:path>
              <a:path w="2019300" h="867410">
                <a:moveTo>
                  <a:pt x="50800" y="676910"/>
                </a:moveTo>
                <a:lnTo>
                  <a:pt x="38100" y="668020"/>
                </a:lnTo>
                <a:lnTo>
                  <a:pt x="25400" y="668020"/>
                </a:lnTo>
                <a:lnTo>
                  <a:pt x="25400" y="676910"/>
                </a:lnTo>
                <a:lnTo>
                  <a:pt x="50800" y="676910"/>
                </a:lnTo>
                <a:close/>
              </a:path>
              <a:path w="2019300" h="867410">
                <a:moveTo>
                  <a:pt x="50800" y="687070"/>
                </a:moveTo>
                <a:lnTo>
                  <a:pt x="50800" y="676910"/>
                </a:lnTo>
                <a:lnTo>
                  <a:pt x="25400" y="676910"/>
                </a:lnTo>
                <a:lnTo>
                  <a:pt x="25400" y="687070"/>
                </a:lnTo>
                <a:lnTo>
                  <a:pt x="50800" y="687070"/>
                </a:lnTo>
                <a:close/>
              </a:path>
              <a:path w="2019300" h="867410">
                <a:moveTo>
                  <a:pt x="50800" y="695960"/>
                </a:moveTo>
                <a:lnTo>
                  <a:pt x="50800" y="687070"/>
                </a:lnTo>
                <a:lnTo>
                  <a:pt x="25400" y="687070"/>
                </a:lnTo>
                <a:lnTo>
                  <a:pt x="25400" y="695960"/>
                </a:lnTo>
                <a:lnTo>
                  <a:pt x="50800" y="695960"/>
                </a:lnTo>
                <a:close/>
              </a:path>
              <a:path w="2019300" h="867410">
                <a:moveTo>
                  <a:pt x="50800" y="706120"/>
                </a:moveTo>
                <a:lnTo>
                  <a:pt x="50800" y="695960"/>
                </a:lnTo>
                <a:lnTo>
                  <a:pt x="25400" y="695960"/>
                </a:lnTo>
                <a:lnTo>
                  <a:pt x="38100" y="706119"/>
                </a:lnTo>
                <a:lnTo>
                  <a:pt x="50800" y="706120"/>
                </a:lnTo>
                <a:close/>
              </a:path>
              <a:path w="2019300" h="867410">
                <a:moveTo>
                  <a:pt x="63500" y="142240"/>
                </a:moveTo>
                <a:lnTo>
                  <a:pt x="63500" y="133349"/>
                </a:lnTo>
                <a:lnTo>
                  <a:pt x="38100" y="133349"/>
                </a:lnTo>
                <a:lnTo>
                  <a:pt x="38100" y="142240"/>
                </a:lnTo>
                <a:lnTo>
                  <a:pt x="63500" y="142240"/>
                </a:lnTo>
                <a:close/>
              </a:path>
              <a:path w="2019300" h="867410">
                <a:moveTo>
                  <a:pt x="63500" y="142240"/>
                </a:moveTo>
                <a:lnTo>
                  <a:pt x="38100" y="142240"/>
                </a:lnTo>
                <a:lnTo>
                  <a:pt x="38100" y="152399"/>
                </a:lnTo>
                <a:lnTo>
                  <a:pt x="50800" y="152399"/>
                </a:lnTo>
                <a:lnTo>
                  <a:pt x="63500" y="142240"/>
                </a:lnTo>
                <a:close/>
              </a:path>
              <a:path w="2019300" h="867410">
                <a:moveTo>
                  <a:pt x="63500" y="715010"/>
                </a:moveTo>
                <a:lnTo>
                  <a:pt x="50800" y="706120"/>
                </a:lnTo>
                <a:lnTo>
                  <a:pt x="38100" y="706120"/>
                </a:lnTo>
                <a:lnTo>
                  <a:pt x="38100" y="715010"/>
                </a:lnTo>
                <a:lnTo>
                  <a:pt x="63500" y="715010"/>
                </a:lnTo>
                <a:close/>
              </a:path>
              <a:path w="2019300" h="867410">
                <a:moveTo>
                  <a:pt x="63500" y="725170"/>
                </a:moveTo>
                <a:lnTo>
                  <a:pt x="63500" y="715010"/>
                </a:lnTo>
                <a:lnTo>
                  <a:pt x="38100" y="715010"/>
                </a:lnTo>
                <a:lnTo>
                  <a:pt x="38100" y="725170"/>
                </a:lnTo>
                <a:lnTo>
                  <a:pt x="63500" y="725170"/>
                </a:lnTo>
                <a:close/>
              </a:path>
              <a:path w="2019300" h="867410">
                <a:moveTo>
                  <a:pt x="63500" y="734060"/>
                </a:moveTo>
                <a:lnTo>
                  <a:pt x="63500" y="725170"/>
                </a:lnTo>
                <a:lnTo>
                  <a:pt x="38100" y="725170"/>
                </a:lnTo>
                <a:lnTo>
                  <a:pt x="38100" y="734060"/>
                </a:lnTo>
                <a:lnTo>
                  <a:pt x="63500" y="734060"/>
                </a:lnTo>
                <a:close/>
              </a:path>
              <a:path w="2019300" h="867410">
                <a:moveTo>
                  <a:pt x="1727200" y="8889"/>
                </a:moveTo>
                <a:lnTo>
                  <a:pt x="1727200" y="0"/>
                </a:lnTo>
                <a:lnTo>
                  <a:pt x="292100" y="0"/>
                </a:lnTo>
                <a:lnTo>
                  <a:pt x="292100" y="8889"/>
                </a:lnTo>
                <a:lnTo>
                  <a:pt x="1727200" y="8889"/>
                </a:lnTo>
                <a:close/>
              </a:path>
              <a:path w="2019300" h="867410">
                <a:moveTo>
                  <a:pt x="1727200" y="867409"/>
                </a:moveTo>
                <a:lnTo>
                  <a:pt x="1727200" y="858519"/>
                </a:lnTo>
                <a:lnTo>
                  <a:pt x="292100" y="858519"/>
                </a:lnTo>
                <a:lnTo>
                  <a:pt x="292100" y="867409"/>
                </a:lnTo>
                <a:lnTo>
                  <a:pt x="1727200" y="867409"/>
                </a:lnTo>
                <a:close/>
              </a:path>
              <a:path w="2019300" h="867410">
                <a:moveTo>
                  <a:pt x="1968500" y="744219"/>
                </a:moveTo>
                <a:lnTo>
                  <a:pt x="1968500" y="734059"/>
                </a:lnTo>
                <a:lnTo>
                  <a:pt x="1955800" y="734059"/>
                </a:lnTo>
                <a:lnTo>
                  <a:pt x="1943100" y="744219"/>
                </a:lnTo>
                <a:lnTo>
                  <a:pt x="1968500" y="744219"/>
                </a:lnTo>
                <a:close/>
              </a:path>
              <a:path w="2019300" h="867410">
                <a:moveTo>
                  <a:pt x="1955800" y="753109"/>
                </a:moveTo>
                <a:lnTo>
                  <a:pt x="1955800" y="744219"/>
                </a:lnTo>
                <a:lnTo>
                  <a:pt x="1943100" y="744219"/>
                </a:lnTo>
                <a:lnTo>
                  <a:pt x="1943100" y="753109"/>
                </a:lnTo>
                <a:lnTo>
                  <a:pt x="1955800" y="753109"/>
                </a:lnTo>
                <a:close/>
              </a:path>
              <a:path w="2019300" h="867410">
                <a:moveTo>
                  <a:pt x="1968500" y="133349"/>
                </a:moveTo>
                <a:lnTo>
                  <a:pt x="1968500" y="123189"/>
                </a:lnTo>
                <a:lnTo>
                  <a:pt x="1955800" y="123189"/>
                </a:lnTo>
                <a:lnTo>
                  <a:pt x="1955800" y="133349"/>
                </a:lnTo>
                <a:lnTo>
                  <a:pt x="1968500" y="133349"/>
                </a:lnTo>
                <a:close/>
              </a:path>
              <a:path w="2019300" h="867410">
                <a:moveTo>
                  <a:pt x="1981200" y="142239"/>
                </a:moveTo>
                <a:lnTo>
                  <a:pt x="1981200" y="133349"/>
                </a:lnTo>
                <a:lnTo>
                  <a:pt x="1955800" y="133349"/>
                </a:lnTo>
                <a:lnTo>
                  <a:pt x="1955800" y="142239"/>
                </a:lnTo>
                <a:lnTo>
                  <a:pt x="1981200" y="142239"/>
                </a:lnTo>
                <a:close/>
              </a:path>
              <a:path w="2019300" h="867410">
                <a:moveTo>
                  <a:pt x="1981200" y="152399"/>
                </a:moveTo>
                <a:lnTo>
                  <a:pt x="1981200" y="142239"/>
                </a:lnTo>
                <a:lnTo>
                  <a:pt x="1955800" y="142239"/>
                </a:lnTo>
                <a:lnTo>
                  <a:pt x="1955800" y="152399"/>
                </a:lnTo>
                <a:lnTo>
                  <a:pt x="1981200" y="152399"/>
                </a:lnTo>
                <a:close/>
              </a:path>
              <a:path w="2019300" h="867410">
                <a:moveTo>
                  <a:pt x="1981200" y="161289"/>
                </a:moveTo>
                <a:lnTo>
                  <a:pt x="1981200" y="152399"/>
                </a:lnTo>
                <a:lnTo>
                  <a:pt x="1955800" y="152399"/>
                </a:lnTo>
                <a:lnTo>
                  <a:pt x="1968500" y="161289"/>
                </a:lnTo>
                <a:lnTo>
                  <a:pt x="1981200" y="161289"/>
                </a:lnTo>
                <a:close/>
              </a:path>
              <a:path w="2019300" h="867410">
                <a:moveTo>
                  <a:pt x="1981200" y="706119"/>
                </a:moveTo>
                <a:lnTo>
                  <a:pt x="1981200" y="695959"/>
                </a:lnTo>
                <a:lnTo>
                  <a:pt x="1968500" y="695959"/>
                </a:lnTo>
                <a:lnTo>
                  <a:pt x="1955800" y="706119"/>
                </a:lnTo>
                <a:lnTo>
                  <a:pt x="1981200" y="706119"/>
                </a:lnTo>
                <a:close/>
              </a:path>
              <a:path w="2019300" h="867410">
                <a:moveTo>
                  <a:pt x="1981200" y="715009"/>
                </a:moveTo>
                <a:lnTo>
                  <a:pt x="1981200" y="706119"/>
                </a:lnTo>
                <a:lnTo>
                  <a:pt x="1955800" y="706119"/>
                </a:lnTo>
                <a:lnTo>
                  <a:pt x="1955800" y="715009"/>
                </a:lnTo>
                <a:lnTo>
                  <a:pt x="1981200" y="715009"/>
                </a:lnTo>
                <a:close/>
              </a:path>
              <a:path w="2019300" h="867410">
                <a:moveTo>
                  <a:pt x="1981200" y="725169"/>
                </a:moveTo>
                <a:lnTo>
                  <a:pt x="1981200" y="715009"/>
                </a:lnTo>
                <a:lnTo>
                  <a:pt x="1955800" y="715009"/>
                </a:lnTo>
                <a:lnTo>
                  <a:pt x="1955800" y="725169"/>
                </a:lnTo>
                <a:lnTo>
                  <a:pt x="1981200" y="725169"/>
                </a:lnTo>
                <a:close/>
              </a:path>
              <a:path w="2019300" h="867410">
                <a:moveTo>
                  <a:pt x="1981200" y="725169"/>
                </a:moveTo>
                <a:lnTo>
                  <a:pt x="1955800" y="725169"/>
                </a:lnTo>
                <a:lnTo>
                  <a:pt x="1955800" y="734059"/>
                </a:lnTo>
                <a:lnTo>
                  <a:pt x="1968500" y="734059"/>
                </a:lnTo>
                <a:lnTo>
                  <a:pt x="1981200" y="725169"/>
                </a:lnTo>
                <a:close/>
              </a:path>
              <a:path w="2019300" h="867410">
                <a:moveTo>
                  <a:pt x="1993900" y="171449"/>
                </a:moveTo>
                <a:lnTo>
                  <a:pt x="1981200" y="161289"/>
                </a:lnTo>
                <a:lnTo>
                  <a:pt x="1968500" y="161289"/>
                </a:lnTo>
                <a:lnTo>
                  <a:pt x="1968500" y="171449"/>
                </a:lnTo>
                <a:lnTo>
                  <a:pt x="1993900" y="171449"/>
                </a:lnTo>
                <a:close/>
              </a:path>
              <a:path w="2019300" h="867410">
                <a:moveTo>
                  <a:pt x="1993900" y="180339"/>
                </a:moveTo>
                <a:lnTo>
                  <a:pt x="1993900" y="171449"/>
                </a:lnTo>
                <a:lnTo>
                  <a:pt x="1968500" y="171449"/>
                </a:lnTo>
                <a:lnTo>
                  <a:pt x="1968500" y="180339"/>
                </a:lnTo>
                <a:lnTo>
                  <a:pt x="1993900" y="180339"/>
                </a:lnTo>
                <a:close/>
              </a:path>
              <a:path w="2019300" h="867410">
                <a:moveTo>
                  <a:pt x="1993900" y="190499"/>
                </a:moveTo>
                <a:lnTo>
                  <a:pt x="1993900" y="180339"/>
                </a:lnTo>
                <a:lnTo>
                  <a:pt x="1968500" y="180339"/>
                </a:lnTo>
                <a:lnTo>
                  <a:pt x="1968500" y="190499"/>
                </a:lnTo>
                <a:lnTo>
                  <a:pt x="1993900" y="190499"/>
                </a:lnTo>
                <a:close/>
              </a:path>
              <a:path w="2019300" h="867410">
                <a:moveTo>
                  <a:pt x="1993900" y="199389"/>
                </a:moveTo>
                <a:lnTo>
                  <a:pt x="1993900" y="190499"/>
                </a:lnTo>
                <a:lnTo>
                  <a:pt x="1968500" y="190499"/>
                </a:lnTo>
                <a:lnTo>
                  <a:pt x="1981200" y="199389"/>
                </a:lnTo>
                <a:lnTo>
                  <a:pt x="1993900" y="199389"/>
                </a:lnTo>
                <a:close/>
              </a:path>
              <a:path w="2019300" h="867410">
                <a:moveTo>
                  <a:pt x="1993900" y="668019"/>
                </a:moveTo>
                <a:lnTo>
                  <a:pt x="1993900" y="657859"/>
                </a:lnTo>
                <a:lnTo>
                  <a:pt x="1981200" y="657859"/>
                </a:lnTo>
                <a:lnTo>
                  <a:pt x="1968500" y="668019"/>
                </a:lnTo>
                <a:lnTo>
                  <a:pt x="1993900" y="668019"/>
                </a:lnTo>
                <a:close/>
              </a:path>
              <a:path w="2019300" h="867410">
                <a:moveTo>
                  <a:pt x="1993900" y="676909"/>
                </a:moveTo>
                <a:lnTo>
                  <a:pt x="1993900" y="668019"/>
                </a:lnTo>
                <a:lnTo>
                  <a:pt x="1968500" y="668019"/>
                </a:lnTo>
                <a:lnTo>
                  <a:pt x="1968500" y="676909"/>
                </a:lnTo>
                <a:lnTo>
                  <a:pt x="1993900" y="676909"/>
                </a:lnTo>
                <a:close/>
              </a:path>
              <a:path w="2019300" h="867410">
                <a:moveTo>
                  <a:pt x="1993900" y="687069"/>
                </a:moveTo>
                <a:lnTo>
                  <a:pt x="1993900" y="676909"/>
                </a:lnTo>
                <a:lnTo>
                  <a:pt x="1968500" y="676909"/>
                </a:lnTo>
                <a:lnTo>
                  <a:pt x="1968500" y="687069"/>
                </a:lnTo>
                <a:lnTo>
                  <a:pt x="1993900" y="687069"/>
                </a:lnTo>
                <a:close/>
              </a:path>
              <a:path w="2019300" h="867410">
                <a:moveTo>
                  <a:pt x="1993900" y="687069"/>
                </a:moveTo>
                <a:lnTo>
                  <a:pt x="1968500" y="687069"/>
                </a:lnTo>
                <a:lnTo>
                  <a:pt x="1968500" y="695959"/>
                </a:lnTo>
                <a:lnTo>
                  <a:pt x="1981200" y="695959"/>
                </a:lnTo>
                <a:lnTo>
                  <a:pt x="1993900" y="687069"/>
                </a:lnTo>
                <a:close/>
              </a:path>
              <a:path w="2019300" h="867410">
                <a:moveTo>
                  <a:pt x="2006600" y="209549"/>
                </a:moveTo>
                <a:lnTo>
                  <a:pt x="1993900" y="199389"/>
                </a:lnTo>
                <a:lnTo>
                  <a:pt x="1981200" y="199389"/>
                </a:lnTo>
                <a:lnTo>
                  <a:pt x="1981200" y="209549"/>
                </a:lnTo>
                <a:lnTo>
                  <a:pt x="2006600" y="209549"/>
                </a:lnTo>
                <a:close/>
              </a:path>
              <a:path w="2019300" h="867410">
                <a:moveTo>
                  <a:pt x="2006600" y="228599"/>
                </a:moveTo>
                <a:lnTo>
                  <a:pt x="2006600" y="209549"/>
                </a:lnTo>
                <a:lnTo>
                  <a:pt x="1981200" y="209549"/>
                </a:lnTo>
                <a:lnTo>
                  <a:pt x="1981200" y="228599"/>
                </a:lnTo>
                <a:lnTo>
                  <a:pt x="2006600" y="228599"/>
                </a:lnTo>
                <a:close/>
              </a:path>
              <a:path w="2019300" h="867410">
                <a:moveTo>
                  <a:pt x="2006600" y="237489"/>
                </a:moveTo>
                <a:lnTo>
                  <a:pt x="2006600" y="228599"/>
                </a:lnTo>
                <a:lnTo>
                  <a:pt x="1981200" y="228599"/>
                </a:lnTo>
                <a:lnTo>
                  <a:pt x="1981200" y="237489"/>
                </a:lnTo>
                <a:lnTo>
                  <a:pt x="2006600" y="237489"/>
                </a:lnTo>
                <a:close/>
              </a:path>
              <a:path w="2019300" h="867410">
                <a:moveTo>
                  <a:pt x="2006600" y="247649"/>
                </a:moveTo>
                <a:lnTo>
                  <a:pt x="2006600" y="237489"/>
                </a:lnTo>
                <a:lnTo>
                  <a:pt x="1981200" y="237489"/>
                </a:lnTo>
                <a:lnTo>
                  <a:pt x="1981200" y="247649"/>
                </a:lnTo>
                <a:lnTo>
                  <a:pt x="2006600" y="247649"/>
                </a:lnTo>
                <a:close/>
              </a:path>
              <a:path w="2019300" h="867410">
                <a:moveTo>
                  <a:pt x="2006600" y="266699"/>
                </a:moveTo>
                <a:lnTo>
                  <a:pt x="2006600" y="247649"/>
                </a:lnTo>
                <a:lnTo>
                  <a:pt x="1981200" y="247649"/>
                </a:lnTo>
                <a:lnTo>
                  <a:pt x="1993900" y="266699"/>
                </a:lnTo>
                <a:lnTo>
                  <a:pt x="2006600" y="266699"/>
                </a:lnTo>
                <a:close/>
              </a:path>
              <a:path w="2019300" h="867410">
                <a:moveTo>
                  <a:pt x="2006600" y="600709"/>
                </a:moveTo>
                <a:lnTo>
                  <a:pt x="2006600" y="590549"/>
                </a:lnTo>
                <a:lnTo>
                  <a:pt x="1993900" y="590549"/>
                </a:lnTo>
                <a:lnTo>
                  <a:pt x="1981200" y="600709"/>
                </a:lnTo>
                <a:lnTo>
                  <a:pt x="2006600" y="600709"/>
                </a:lnTo>
                <a:close/>
              </a:path>
              <a:path w="2019300" h="867410">
                <a:moveTo>
                  <a:pt x="2006600" y="619759"/>
                </a:moveTo>
                <a:lnTo>
                  <a:pt x="2006600" y="600709"/>
                </a:lnTo>
                <a:lnTo>
                  <a:pt x="1981200" y="600709"/>
                </a:lnTo>
                <a:lnTo>
                  <a:pt x="1981200" y="619759"/>
                </a:lnTo>
                <a:lnTo>
                  <a:pt x="2006600" y="619759"/>
                </a:lnTo>
                <a:close/>
              </a:path>
              <a:path w="2019300" h="867410">
                <a:moveTo>
                  <a:pt x="2006600" y="629919"/>
                </a:moveTo>
                <a:lnTo>
                  <a:pt x="2006600" y="619759"/>
                </a:lnTo>
                <a:lnTo>
                  <a:pt x="1981200" y="619759"/>
                </a:lnTo>
                <a:lnTo>
                  <a:pt x="1981200" y="629919"/>
                </a:lnTo>
                <a:lnTo>
                  <a:pt x="2006600" y="629919"/>
                </a:lnTo>
                <a:close/>
              </a:path>
              <a:path w="2019300" h="867410">
                <a:moveTo>
                  <a:pt x="2006600" y="638809"/>
                </a:moveTo>
                <a:lnTo>
                  <a:pt x="2006600" y="629919"/>
                </a:lnTo>
                <a:lnTo>
                  <a:pt x="1981200" y="629919"/>
                </a:lnTo>
                <a:lnTo>
                  <a:pt x="1981200" y="638809"/>
                </a:lnTo>
                <a:lnTo>
                  <a:pt x="2006600" y="638809"/>
                </a:lnTo>
                <a:close/>
              </a:path>
              <a:path w="2019300" h="867410">
                <a:moveTo>
                  <a:pt x="2006600" y="638809"/>
                </a:moveTo>
                <a:lnTo>
                  <a:pt x="1981200" y="638809"/>
                </a:lnTo>
                <a:lnTo>
                  <a:pt x="1981200" y="657859"/>
                </a:lnTo>
                <a:lnTo>
                  <a:pt x="1993900" y="657859"/>
                </a:lnTo>
                <a:lnTo>
                  <a:pt x="2006600" y="638809"/>
                </a:lnTo>
                <a:close/>
              </a:path>
              <a:path w="2019300" h="867410">
                <a:moveTo>
                  <a:pt x="2006600" y="275589"/>
                </a:moveTo>
                <a:lnTo>
                  <a:pt x="2006600" y="266699"/>
                </a:lnTo>
                <a:lnTo>
                  <a:pt x="1993900" y="266699"/>
                </a:lnTo>
                <a:lnTo>
                  <a:pt x="1993900" y="275589"/>
                </a:lnTo>
                <a:lnTo>
                  <a:pt x="2006600" y="275589"/>
                </a:lnTo>
                <a:close/>
              </a:path>
              <a:path w="2019300" h="867410">
                <a:moveTo>
                  <a:pt x="2006600" y="295909"/>
                </a:moveTo>
                <a:lnTo>
                  <a:pt x="2006600" y="275589"/>
                </a:lnTo>
                <a:lnTo>
                  <a:pt x="1993900" y="275589"/>
                </a:lnTo>
                <a:lnTo>
                  <a:pt x="1993900" y="295909"/>
                </a:lnTo>
                <a:lnTo>
                  <a:pt x="2006600" y="295909"/>
                </a:lnTo>
                <a:close/>
              </a:path>
              <a:path w="2019300" h="867410">
                <a:moveTo>
                  <a:pt x="2006600" y="314959"/>
                </a:moveTo>
                <a:lnTo>
                  <a:pt x="2006600" y="295909"/>
                </a:lnTo>
                <a:lnTo>
                  <a:pt x="1993900" y="295909"/>
                </a:lnTo>
                <a:lnTo>
                  <a:pt x="1993900" y="314959"/>
                </a:lnTo>
                <a:lnTo>
                  <a:pt x="2006600" y="314959"/>
                </a:lnTo>
                <a:close/>
              </a:path>
              <a:path w="2019300" h="867410">
                <a:moveTo>
                  <a:pt x="2019300" y="334009"/>
                </a:moveTo>
                <a:lnTo>
                  <a:pt x="2019300" y="323342"/>
                </a:lnTo>
                <a:lnTo>
                  <a:pt x="2006600" y="314959"/>
                </a:lnTo>
                <a:lnTo>
                  <a:pt x="1993900" y="314959"/>
                </a:lnTo>
                <a:lnTo>
                  <a:pt x="1993900" y="334009"/>
                </a:lnTo>
                <a:lnTo>
                  <a:pt x="2019300" y="334009"/>
                </a:lnTo>
                <a:close/>
              </a:path>
              <a:path w="2019300" h="867410">
                <a:moveTo>
                  <a:pt x="2019300" y="361949"/>
                </a:moveTo>
                <a:lnTo>
                  <a:pt x="2019300" y="334009"/>
                </a:lnTo>
                <a:lnTo>
                  <a:pt x="1993900" y="334009"/>
                </a:lnTo>
                <a:lnTo>
                  <a:pt x="1993900" y="361949"/>
                </a:lnTo>
                <a:lnTo>
                  <a:pt x="2019300" y="361949"/>
                </a:lnTo>
                <a:close/>
              </a:path>
              <a:path w="2019300" h="867410">
                <a:moveTo>
                  <a:pt x="2019300" y="505459"/>
                </a:moveTo>
                <a:lnTo>
                  <a:pt x="2019300" y="361949"/>
                </a:lnTo>
                <a:lnTo>
                  <a:pt x="1993900" y="361949"/>
                </a:lnTo>
                <a:lnTo>
                  <a:pt x="2006600" y="428498"/>
                </a:lnTo>
                <a:lnTo>
                  <a:pt x="2006600" y="505459"/>
                </a:lnTo>
                <a:lnTo>
                  <a:pt x="2019300" y="505459"/>
                </a:lnTo>
                <a:close/>
              </a:path>
              <a:path w="2019300" h="867410">
                <a:moveTo>
                  <a:pt x="2006600" y="505459"/>
                </a:moveTo>
                <a:lnTo>
                  <a:pt x="2006600" y="428498"/>
                </a:lnTo>
                <a:lnTo>
                  <a:pt x="1993900" y="505459"/>
                </a:lnTo>
                <a:lnTo>
                  <a:pt x="2006600" y="505459"/>
                </a:lnTo>
                <a:close/>
              </a:path>
              <a:path w="2019300" h="867410">
                <a:moveTo>
                  <a:pt x="2019300" y="505459"/>
                </a:moveTo>
                <a:lnTo>
                  <a:pt x="1993900" y="505459"/>
                </a:lnTo>
                <a:lnTo>
                  <a:pt x="1993900" y="533399"/>
                </a:lnTo>
                <a:lnTo>
                  <a:pt x="2006600" y="533399"/>
                </a:lnTo>
                <a:lnTo>
                  <a:pt x="2019300" y="505459"/>
                </a:lnTo>
                <a:close/>
              </a:path>
              <a:path w="2019300" h="867410">
                <a:moveTo>
                  <a:pt x="2006600" y="552449"/>
                </a:moveTo>
                <a:lnTo>
                  <a:pt x="2006600" y="533399"/>
                </a:lnTo>
                <a:lnTo>
                  <a:pt x="1993900" y="533399"/>
                </a:lnTo>
                <a:lnTo>
                  <a:pt x="1993900" y="552449"/>
                </a:lnTo>
                <a:lnTo>
                  <a:pt x="2006600" y="552449"/>
                </a:lnTo>
                <a:close/>
              </a:path>
              <a:path w="2019300" h="867410">
                <a:moveTo>
                  <a:pt x="2006600" y="571499"/>
                </a:moveTo>
                <a:lnTo>
                  <a:pt x="2006600" y="552449"/>
                </a:lnTo>
                <a:lnTo>
                  <a:pt x="1993900" y="552449"/>
                </a:lnTo>
                <a:lnTo>
                  <a:pt x="1993900" y="571499"/>
                </a:lnTo>
                <a:lnTo>
                  <a:pt x="2006600" y="571499"/>
                </a:lnTo>
                <a:close/>
              </a:path>
              <a:path w="2019300" h="867410">
                <a:moveTo>
                  <a:pt x="2006600" y="590549"/>
                </a:moveTo>
                <a:lnTo>
                  <a:pt x="2006600" y="571499"/>
                </a:lnTo>
                <a:lnTo>
                  <a:pt x="1993900" y="571499"/>
                </a:lnTo>
                <a:lnTo>
                  <a:pt x="1993900" y="590549"/>
                </a:lnTo>
                <a:lnTo>
                  <a:pt x="2006600" y="590549"/>
                </a:lnTo>
                <a:close/>
              </a:path>
            </a:pathLst>
          </a:custGeom>
          <a:solidFill>
            <a:srgbClr val="F061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94" name="object 70"/>
          <p:cNvSpPr>
            <a:spLocks/>
          </p:cNvSpPr>
          <p:nvPr/>
        </p:nvSpPr>
        <p:spPr bwMode="auto">
          <a:xfrm>
            <a:off x="5335589" y="4210050"/>
            <a:ext cx="1531937" cy="495300"/>
          </a:xfrm>
          <a:custGeom>
            <a:avLst/>
            <a:gdLst>
              <a:gd name="T0" fmla="*/ 19391 w 2006600"/>
              <a:gd name="T1" fmla="*/ 138606 h 648970"/>
              <a:gd name="T2" fmla="*/ 0 w 2006600"/>
              <a:gd name="T3" fmla="*/ 167684 h 648970"/>
              <a:gd name="T4" fmla="*/ 19391 w 2006600"/>
              <a:gd name="T5" fmla="*/ 298536 h 648970"/>
              <a:gd name="T6" fmla="*/ 19391 w 2006600"/>
              <a:gd name="T7" fmla="*/ 298536 h 648970"/>
              <a:gd name="T8" fmla="*/ 0 w 2006600"/>
              <a:gd name="T9" fmla="*/ 334399 h 648970"/>
              <a:gd name="T10" fmla="*/ 29087 w 2006600"/>
              <a:gd name="T11" fmla="*/ 72695 h 648970"/>
              <a:gd name="T12" fmla="*/ 9695 w 2006600"/>
              <a:gd name="T13" fmla="*/ 72695 h 648970"/>
              <a:gd name="T14" fmla="*/ 9695 w 2006600"/>
              <a:gd name="T15" fmla="*/ 94019 h 648970"/>
              <a:gd name="T16" fmla="*/ 19391 w 2006600"/>
              <a:gd name="T17" fmla="*/ 116312 h 648970"/>
              <a:gd name="T18" fmla="*/ 9695 w 2006600"/>
              <a:gd name="T19" fmla="*/ 116312 h 648970"/>
              <a:gd name="T20" fmla="*/ 19391 w 2006600"/>
              <a:gd name="T21" fmla="*/ 363478 h 648970"/>
              <a:gd name="T22" fmla="*/ 19391 w 2006600"/>
              <a:gd name="T23" fmla="*/ 371232 h 648970"/>
              <a:gd name="T24" fmla="*/ 9695 w 2006600"/>
              <a:gd name="T25" fmla="*/ 385771 h 648970"/>
              <a:gd name="T26" fmla="*/ 29087 w 2006600"/>
              <a:gd name="T27" fmla="*/ 400311 h 648970"/>
              <a:gd name="T28" fmla="*/ 38782 w 2006600"/>
              <a:gd name="T29" fmla="*/ 35862 h 648970"/>
              <a:gd name="T30" fmla="*/ 19391 w 2006600"/>
              <a:gd name="T31" fmla="*/ 50402 h 648970"/>
              <a:gd name="T32" fmla="*/ 29087 w 2006600"/>
              <a:gd name="T33" fmla="*/ 64941 h 648970"/>
              <a:gd name="T34" fmla="*/ 19391 w 2006600"/>
              <a:gd name="T35" fmla="*/ 414850 h 648970"/>
              <a:gd name="T36" fmla="*/ 38782 w 2006600"/>
              <a:gd name="T37" fmla="*/ 429389 h 648970"/>
              <a:gd name="T38" fmla="*/ 38782 w 2006600"/>
              <a:gd name="T39" fmla="*/ 437143 h 648970"/>
              <a:gd name="T40" fmla="*/ 29087 w 2006600"/>
              <a:gd name="T41" fmla="*/ 21323 h 648970"/>
              <a:gd name="T42" fmla="*/ 38782 w 2006600"/>
              <a:gd name="T43" fmla="*/ 35862 h 648970"/>
              <a:gd name="T44" fmla="*/ 29087 w 2006600"/>
              <a:gd name="T45" fmla="*/ 443928 h 648970"/>
              <a:gd name="T46" fmla="*/ 48478 w 2006600"/>
              <a:gd name="T47" fmla="*/ 458468 h 648970"/>
              <a:gd name="T48" fmla="*/ 48478 w 2006600"/>
              <a:gd name="T49" fmla="*/ 466222 h 648970"/>
              <a:gd name="T50" fmla="*/ 38782 w 2006600"/>
              <a:gd name="T51" fmla="*/ 14538 h 648970"/>
              <a:gd name="T52" fmla="*/ 58174 w 2006600"/>
              <a:gd name="T53" fmla="*/ 487546 h 648970"/>
              <a:gd name="T54" fmla="*/ 1473761 w 2006600"/>
              <a:gd name="T55" fmla="*/ 495299 h 648970"/>
              <a:gd name="T56" fmla="*/ 1493153 w 2006600"/>
              <a:gd name="T57" fmla="*/ 6784 h 648970"/>
              <a:gd name="T58" fmla="*/ 1483457 w 2006600"/>
              <a:gd name="T59" fmla="*/ 21323 h 648970"/>
              <a:gd name="T60" fmla="*/ 1493153 w 2006600"/>
              <a:gd name="T61" fmla="*/ 473006 h 648970"/>
              <a:gd name="T62" fmla="*/ 1473761 w 2006600"/>
              <a:gd name="T63" fmla="*/ 473006 h 648970"/>
              <a:gd name="T64" fmla="*/ 1483457 w 2006600"/>
              <a:gd name="T65" fmla="*/ 487545 h 648970"/>
              <a:gd name="T66" fmla="*/ 1493153 w 2006600"/>
              <a:gd name="T67" fmla="*/ 29078 h 648970"/>
              <a:gd name="T68" fmla="*/ 1483457 w 2006600"/>
              <a:gd name="T69" fmla="*/ 43617 h 648970"/>
              <a:gd name="T70" fmla="*/ 1502849 w 2006600"/>
              <a:gd name="T71" fmla="*/ 437143 h 648970"/>
              <a:gd name="T72" fmla="*/ 1483457 w 2006600"/>
              <a:gd name="T73" fmla="*/ 437143 h 648970"/>
              <a:gd name="T74" fmla="*/ 1502849 w 2006600"/>
              <a:gd name="T75" fmla="*/ 443928 h 648970"/>
              <a:gd name="T76" fmla="*/ 1502849 w 2006600"/>
              <a:gd name="T77" fmla="*/ 50402 h 648970"/>
              <a:gd name="T78" fmla="*/ 1493153 w 2006600"/>
              <a:gd name="T79" fmla="*/ 64941 h 648970"/>
              <a:gd name="T80" fmla="*/ 1512545 w 2006600"/>
              <a:gd name="T81" fmla="*/ 87234 h 648970"/>
              <a:gd name="T82" fmla="*/ 1512545 w 2006600"/>
              <a:gd name="T83" fmla="*/ 400310 h 648970"/>
              <a:gd name="T84" fmla="*/ 1502849 w 2006600"/>
              <a:gd name="T85" fmla="*/ 422604 h 648970"/>
              <a:gd name="T86" fmla="*/ 1512545 w 2006600"/>
              <a:gd name="T87" fmla="*/ 94019 h 648970"/>
              <a:gd name="T88" fmla="*/ 1502849 w 2006600"/>
              <a:gd name="T89" fmla="*/ 94019 h 648970"/>
              <a:gd name="T90" fmla="*/ 1522240 w 2006600"/>
              <a:gd name="T91" fmla="*/ 116312 h 648970"/>
              <a:gd name="T92" fmla="*/ 1522240 w 2006600"/>
              <a:gd name="T93" fmla="*/ 348939 h 648970"/>
              <a:gd name="T94" fmla="*/ 1512545 w 2006600"/>
              <a:gd name="T95" fmla="*/ 371232 h 648970"/>
              <a:gd name="T96" fmla="*/ 1512545 w 2006600"/>
              <a:gd name="T97" fmla="*/ 393525 h 648970"/>
              <a:gd name="T98" fmla="*/ 1502849 w 2006600"/>
              <a:gd name="T99" fmla="*/ 393525 h 648970"/>
              <a:gd name="T100" fmla="*/ 1522240 w 2006600"/>
              <a:gd name="T101" fmla="*/ 138606 h 648970"/>
              <a:gd name="T102" fmla="*/ 1522240 w 2006600"/>
              <a:gd name="T103" fmla="*/ 153145 h 648970"/>
              <a:gd name="T104" fmla="*/ 1512545 w 2006600"/>
              <a:gd name="T105" fmla="*/ 189008 h 648970"/>
              <a:gd name="T106" fmla="*/ 1531936 w 2006600"/>
              <a:gd name="T107" fmla="*/ 239799 h 648970"/>
              <a:gd name="T108" fmla="*/ 1522240 w 2006600"/>
              <a:gd name="T109" fmla="*/ 319860 h 648970"/>
              <a:gd name="T110" fmla="*/ 1512545 w 2006600"/>
              <a:gd name="T111" fmla="*/ 348939 h 64897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006600" h="648970">
                <a:moveTo>
                  <a:pt x="25399" y="181609"/>
                </a:moveTo>
                <a:lnTo>
                  <a:pt x="25399" y="161289"/>
                </a:lnTo>
                <a:lnTo>
                  <a:pt x="12699" y="161289"/>
                </a:lnTo>
                <a:lnTo>
                  <a:pt x="0" y="181609"/>
                </a:lnTo>
                <a:lnTo>
                  <a:pt x="25399" y="181609"/>
                </a:lnTo>
                <a:close/>
              </a:path>
              <a:path w="2006600" h="648970">
                <a:moveTo>
                  <a:pt x="25399" y="200659"/>
                </a:moveTo>
                <a:lnTo>
                  <a:pt x="25399" y="181609"/>
                </a:lnTo>
                <a:lnTo>
                  <a:pt x="0" y="181609"/>
                </a:lnTo>
                <a:lnTo>
                  <a:pt x="0" y="200659"/>
                </a:lnTo>
                <a:lnTo>
                  <a:pt x="25399" y="200659"/>
                </a:lnTo>
                <a:close/>
              </a:path>
              <a:path w="2006600" h="648970">
                <a:moveTo>
                  <a:pt x="25399" y="219709"/>
                </a:moveTo>
                <a:lnTo>
                  <a:pt x="25399" y="200659"/>
                </a:lnTo>
                <a:lnTo>
                  <a:pt x="0" y="200659"/>
                </a:lnTo>
                <a:lnTo>
                  <a:pt x="0" y="219709"/>
                </a:lnTo>
                <a:lnTo>
                  <a:pt x="25399" y="219709"/>
                </a:lnTo>
                <a:close/>
              </a:path>
              <a:path w="2006600" h="648970">
                <a:moveTo>
                  <a:pt x="25399" y="219710"/>
                </a:moveTo>
                <a:lnTo>
                  <a:pt x="0" y="219709"/>
                </a:lnTo>
                <a:lnTo>
                  <a:pt x="0" y="247649"/>
                </a:lnTo>
                <a:lnTo>
                  <a:pt x="12699" y="247649"/>
                </a:lnTo>
                <a:lnTo>
                  <a:pt x="25399" y="219710"/>
                </a:lnTo>
                <a:close/>
              </a:path>
              <a:path w="2006600" h="648970">
                <a:moveTo>
                  <a:pt x="25399" y="391159"/>
                </a:moveTo>
                <a:lnTo>
                  <a:pt x="12699" y="314198"/>
                </a:lnTo>
                <a:lnTo>
                  <a:pt x="12699" y="247649"/>
                </a:lnTo>
                <a:lnTo>
                  <a:pt x="0" y="247649"/>
                </a:lnTo>
                <a:lnTo>
                  <a:pt x="0" y="391159"/>
                </a:lnTo>
                <a:lnTo>
                  <a:pt x="25399" y="391159"/>
                </a:lnTo>
                <a:close/>
              </a:path>
              <a:path w="2006600" h="648970">
                <a:moveTo>
                  <a:pt x="25399" y="419099"/>
                </a:moveTo>
                <a:lnTo>
                  <a:pt x="25399" y="391159"/>
                </a:lnTo>
                <a:lnTo>
                  <a:pt x="0" y="391159"/>
                </a:lnTo>
                <a:lnTo>
                  <a:pt x="0" y="419099"/>
                </a:lnTo>
                <a:lnTo>
                  <a:pt x="25399" y="419099"/>
                </a:lnTo>
                <a:close/>
              </a:path>
              <a:path w="2006600" h="648970">
                <a:moveTo>
                  <a:pt x="25399" y="438149"/>
                </a:moveTo>
                <a:lnTo>
                  <a:pt x="25399" y="419099"/>
                </a:lnTo>
                <a:lnTo>
                  <a:pt x="0" y="419099"/>
                </a:lnTo>
                <a:lnTo>
                  <a:pt x="0" y="438149"/>
                </a:lnTo>
                <a:lnTo>
                  <a:pt x="25399" y="438149"/>
                </a:lnTo>
                <a:close/>
              </a:path>
              <a:path w="2006600" h="648970">
                <a:moveTo>
                  <a:pt x="25399" y="457199"/>
                </a:moveTo>
                <a:lnTo>
                  <a:pt x="25399" y="438149"/>
                </a:lnTo>
                <a:lnTo>
                  <a:pt x="0" y="438149"/>
                </a:lnTo>
                <a:lnTo>
                  <a:pt x="12699" y="457199"/>
                </a:lnTo>
                <a:lnTo>
                  <a:pt x="25399" y="457199"/>
                </a:lnTo>
                <a:close/>
              </a:path>
              <a:path w="2006600" h="648970">
                <a:moveTo>
                  <a:pt x="38099" y="95249"/>
                </a:moveTo>
                <a:lnTo>
                  <a:pt x="38099" y="85089"/>
                </a:lnTo>
                <a:lnTo>
                  <a:pt x="25399" y="85090"/>
                </a:lnTo>
                <a:lnTo>
                  <a:pt x="12699" y="95249"/>
                </a:lnTo>
                <a:lnTo>
                  <a:pt x="38099" y="95249"/>
                </a:lnTo>
                <a:close/>
              </a:path>
              <a:path w="2006600" h="648970">
                <a:moveTo>
                  <a:pt x="38099" y="113792"/>
                </a:moveTo>
                <a:lnTo>
                  <a:pt x="38099" y="95249"/>
                </a:lnTo>
                <a:lnTo>
                  <a:pt x="12699" y="95249"/>
                </a:lnTo>
                <a:lnTo>
                  <a:pt x="12699" y="114299"/>
                </a:lnTo>
                <a:lnTo>
                  <a:pt x="25399" y="114299"/>
                </a:lnTo>
                <a:lnTo>
                  <a:pt x="38099" y="113792"/>
                </a:lnTo>
                <a:close/>
              </a:path>
              <a:path w="2006600" h="648970">
                <a:moveTo>
                  <a:pt x="25399" y="123189"/>
                </a:moveTo>
                <a:lnTo>
                  <a:pt x="25399" y="114299"/>
                </a:lnTo>
                <a:lnTo>
                  <a:pt x="12699" y="114299"/>
                </a:lnTo>
                <a:lnTo>
                  <a:pt x="12699" y="123189"/>
                </a:lnTo>
                <a:lnTo>
                  <a:pt x="25399" y="123189"/>
                </a:lnTo>
                <a:close/>
              </a:path>
              <a:path w="2006600" h="648970">
                <a:moveTo>
                  <a:pt x="25399" y="133349"/>
                </a:moveTo>
                <a:lnTo>
                  <a:pt x="25399" y="123189"/>
                </a:lnTo>
                <a:lnTo>
                  <a:pt x="12699" y="123189"/>
                </a:lnTo>
                <a:lnTo>
                  <a:pt x="12699" y="133349"/>
                </a:lnTo>
                <a:lnTo>
                  <a:pt x="25399" y="133349"/>
                </a:lnTo>
                <a:close/>
              </a:path>
              <a:path w="2006600" h="648970">
                <a:moveTo>
                  <a:pt x="25399" y="152399"/>
                </a:moveTo>
                <a:lnTo>
                  <a:pt x="25399" y="133349"/>
                </a:lnTo>
                <a:lnTo>
                  <a:pt x="12699" y="133349"/>
                </a:lnTo>
                <a:lnTo>
                  <a:pt x="12699" y="152399"/>
                </a:lnTo>
                <a:lnTo>
                  <a:pt x="25399" y="152399"/>
                </a:lnTo>
                <a:close/>
              </a:path>
              <a:path w="2006600" h="648970">
                <a:moveTo>
                  <a:pt x="25399" y="161289"/>
                </a:moveTo>
                <a:lnTo>
                  <a:pt x="25399" y="152399"/>
                </a:lnTo>
                <a:lnTo>
                  <a:pt x="12699" y="152399"/>
                </a:lnTo>
                <a:lnTo>
                  <a:pt x="12699" y="161289"/>
                </a:lnTo>
                <a:lnTo>
                  <a:pt x="25399" y="161289"/>
                </a:lnTo>
                <a:close/>
              </a:path>
              <a:path w="2006600" h="648970">
                <a:moveTo>
                  <a:pt x="25399" y="476249"/>
                </a:moveTo>
                <a:lnTo>
                  <a:pt x="25399" y="457199"/>
                </a:lnTo>
                <a:lnTo>
                  <a:pt x="12699" y="457199"/>
                </a:lnTo>
                <a:lnTo>
                  <a:pt x="12699" y="476249"/>
                </a:lnTo>
                <a:lnTo>
                  <a:pt x="25399" y="476249"/>
                </a:lnTo>
                <a:close/>
              </a:path>
              <a:path w="2006600" h="648970">
                <a:moveTo>
                  <a:pt x="25399" y="486409"/>
                </a:moveTo>
                <a:lnTo>
                  <a:pt x="25399" y="476249"/>
                </a:lnTo>
                <a:lnTo>
                  <a:pt x="12699" y="476249"/>
                </a:lnTo>
                <a:lnTo>
                  <a:pt x="12699" y="486409"/>
                </a:lnTo>
                <a:lnTo>
                  <a:pt x="25399" y="486409"/>
                </a:lnTo>
                <a:close/>
              </a:path>
              <a:path w="2006600" h="648970">
                <a:moveTo>
                  <a:pt x="25399" y="505459"/>
                </a:moveTo>
                <a:lnTo>
                  <a:pt x="25399" y="486409"/>
                </a:lnTo>
                <a:lnTo>
                  <a:pt x="12699" y="486409"/>
                </a:lnTo>
                <a:lnTo>
                  <a:pt x="12699" y="505459"/>
                </a:lnTo>
                <a:lnTo>
                  <a:pt x="25399" y="505459"/>
                </a:lnTo>
                <a:close/>
              </a:path>
              <a:path w="2006600" h="648970">
                <a:moveTo>
                  <a:pt x="38099" y="515620"/>
                </a:moveTo>
                <a:lnTo>
                  <a:pt x="38099" y="514604"/>
                </a:lnTo>
                <a:lnTo>
                  <a:pt x="25399" y="505459"/>
                </a:lnTo>
                <a:lnTo>
                  <a:pt x="12699" y="505459"/>
                </a:lnTo>
                <a:lnTo>
                  <a:pt x="12699" y="515620"/>
                </a:lnTo>
                <a:lnTo>
                  <a:pt x="38099" y="515620"/>
                </a:lnTo>
                <a:close/>
              </a:path>
              <a:path w="2006600" h="648970">
                <a:moveTo>
                  <a:pt x="38099" y="524510"/>
                </a:moveTo>
                <a:lnTo>
                  <a:pt x="38099" y="515620"/>
                </a:lnTo>
                <a:lnTo>
                  <a:pt x="12699" y="515620"/>
                </a:lnTo>
                <a:lnTo>
                  <a:pt x="12699" y="524510"/>
                </a:lnTo>
                <a:lnTo>
                  <a:pt x="38099" y="524510"/>
                </a:lnTo>
                <a:close/>
              </a:path>
              <a:path w="2006600" h="648970">
                <a:moveTo>
                  <a:pt x="38099" y="543560"/>
                </a:moveTo>
                <a:lnTo>
                  <a:pt x="38099" y="524510"/>
                </a:lnTo>
                <a:lnTo>
                  <a:pt x="12699" y="524510"/>
                </a:lnTo>
                <a:lnTo>
                  <a:pt x="25399" y="543559"/>
                </a:lnTo>
                <a:lnTo>
                  <a:pt x="38099" y="543560"/>
                </a:lnTo>
                <a:close/>
              </a:path>
              <a:path w="2006600" h="648970">
                <a:moveTo>
                  <a:pt x="50799" y="57149"/>
                </a:moveTo>
                <a:lnTo>
                  <a:pt x="50799" y="46989"/>
                </a:lnTo>
                <a:lnTo>
                  <a:pt x="38099" y="46989"/>
                </a:lnTo>
                <a:lnTo>
                  <a:pt x="25399" y="57150"/>
                </a:lnTo>
                <a:lnTo>
                  <a:pt x="50799" y="57149"/>
                </a:lnTo>
                <a:close/>
              </a:path>
              <a:path w="2006600" h="648970">
                <a:moveTo>
                  <a:pt x="50799" y="66039"/>
                </a:moveTo>
                <a:lnTo>
                  <a:pt x="50799" y="57149"/>
                </a:lnTo>
                <a:lnTo>
                  <a:pt x="25399" y="57149"/>
                </a:lnTo>
                <a:lnTo>
                  <a:pt x="25399" y="66039"/>
                </a:lnTo>
                <a:lnTo>
                  <a:pt x="50799" y="66039"/>
                </a:lnTo>
                <a:close/>
              </a:path>
              <a:path w="2006600" h="648970">
                <a:moveTo>
                  <a:pt x="50799" y="66039"/>
                </a:moveTo>
                <a:lnTo>
                  <a:pt x="25399" y="66039"/>
                </a:lnTo>
                <a:lnTo>
                  <a:pt x="25399" y="76199"/>
                </a:lnTo>
                <a:lnTo>
                  <a:pt x="38099" y="76199"/>
                </a:lnTo>
                <a:lnTo>
                  <a:pt x="50799" y="66039"/>
                </a:lnTo>
                <a:close/>
              </a:path>
              <a:path w="2006600" h="648970">
                <a:moveTo>
                  <a:pt x="38099" y="85089"/>
                </a:moveTo>
                <a:lnTo>
                  <a:pt x="38099" y="76199"/>
                </a:lnTo>
                <a:lnTo>
                  <a:pt x="25399" y="76199"/>
                </a:lnTo>
                <a:lnTo>
                  <a:pt x="25399" y="85089"/>
                </a:lnTo>
                <a:lnTo>
                  <a:pt x="38099" y="85089"/>
                </a:lnTo>
                <a:close/>
              </a:path>
              <a:path w="2006600" h="648970">
                <a:moveTo>
                  <a:pt x="38099" y="553720"/>
                </a:moveTo>
                <a:lnTo>
                  <a:pt x="38099" y="543560"/>
                </a:lnTo>
                <a:lnTo>
                  <a:pt x="25399" y="543560"/>
                </a:lnTo>
                <a:lnTo>
                  <a:pt x="25399" y="553720"/>
                </a:lnTo>
                <a:lnTo>
                  <a:pt x="38099" y="553720"/>
                </a:lnTo>
                <a:close/>
              </a:path>
              <a:path w="2006600" h="648970">
                <a:moveTo>
                  <a:pt x="50799" y="562610"/>
                </a:moveTo>
                <a:lnTo>
                  <a:pt x="38099" y="553720"/>
                </a:lnTo>
                <a:lnTo>
                  <a:pt x="25399" y="553720"/>
                </a:lnTo>
                <a:lnTo>
                  <a:pt x="25399" y="562610"/>
                </a:lnTo>
                <a:lnTo>
                  <a:pt x="50799" y="562610"/>
                </a:lnTo>
                <a:close/>
              </a:path>
              <a:path w="2006600" h="648970">
                <a:moveTo>
                  <a:pt x="50799" y="572770"/>
                </a:moveTo>
                <a:lnTo>
                  <a:pt x="50799" y="562610"/>
                </a:lnTo>
                <a:lnTo>
                  <a:pt x="25399" y="562610"/>
                </a:lnTo>
                <a:lnTo>
                  <a:pt x="25399" y="572770"/>
                </a:lnTo>
                <a:lnTo>
                  <a:pt x="50799" y="572770"/>
                </a:lnTo>
                <a:close/>
              </a:path>
              <a:path w="2006600" h="648970">
                <a:moveTo>
                  <a:pt x="50799" y="581660"/>
                </a:moveTo>
                <a:lnTo>
                  <a:pt x="50799" y="572770"/>
                </a:lnTo>
                <a:lnTo>
                  <a:pt x="25399" y="572770"/>
                </a:lnTo>
                <a:lnTo>
                  <a:pt x="38099" y="581660"/>
                </a:lnTo>
                <a:lnTo>
                  <a:pt x="50799" y="581660"/>
                </a:lnTo>
                <a:close/>
              </a:path>
              <a:path w="2006600" h="648970">
                <a:moveTo>
                  <a:pt x="63499" y="27939"/>
                </a:moveTo>
                <a:lnTo>
                  <a:pt x="63499" y="19049"/>
                </a:lnTo>
                <a:lnTo>
                  <a:pt x="38099" y="19049"/>
                </a:lnTo>
                <a:lnTo>
                  <a:pt x="38099" y="27939"/>
                </a:lnTo>
                <a:lnTo>
                  <a:pt x="63499" y="27939"/>
                </a:lnTo>
                <a:close/>
              </a:path>
              <a:path w="2006600" h="648970">
                <a:moveTo>
                  <a:pt x="63499" y="27939"/>
                </a:moveTo>
                <a:lnTo>
                  <a:pt x="38099" y="27939"/>
                </a:lnTo>
                <a:lnTo>
                  <a:pt x="38099" y="38099"/>
                </a:lnTo>
                <a:lnTo>
                  <a:pt x="50799" y="38099"/>
                </a:lnTo>
                <a:lnTo>
                  <a:pt x="63499" y="27939"/>
                </a:lnTo>
                <a:close/>
              </a:path>
              <a:path w="2006600" h="648970">
                <a:moveTo>
                  <a:pt x="50799" y="46989"/>
                </a:moveTo>
                <a:lnTo>
                  <a:pt x="50799" y="38099"/>
                </a:lnTo>
                <a:lnTo>
                  <a:pt x="38099" y="38099"/>
                </a:lnTo>
                <a:lnTo>
                  <a:pt x="38099" y="46989"/>
                </a:lnTo>
                <a:lnTo>
                  <a:pt x="50799" y="46989"/>
                </a:lnTo>
                <a:close/>
              </a:path>
              <a:path w="2006600" h="648970">
                <a:moveTo>
                  <a:pt x="50799" y="591820"/>
                </a:moveTo>
                <a:lnTo>
                  <a:pt x="50799" y="581660"/>
                </a:lnTo>
                <a:lnTo>
                  <a:pt x="38099" y="581660"/>
                </a:lnTo>
                <a:lnTo>
                  <a:pt x="38099" y="591820"/>
                </a:lnTo>
                <a:lnTo>
                  <a:pt x="50799" y="591820"/>
                </a:lnTo>
                <a:close/>
              </a:path>
              <a:path w="2006600" h="648970">
                <a:moveTo>
                  <a:pt x="63499" y="600710"/>
                </a:moveTo>
                <a:lnTo>
                  <a:pt x="50799" y="591820"/>
                </a:lnTo>
                <a:lnTo>
                  <a:pt x="38099" y="591820"/>
                </a:lnTo>
                <a:lnTo>
                  <a:pt x="38099" y="600710"/>
                </a:lnTo>
                <a:lnTo>
                  <a:pt x="63499" y="600710"/>
                </a:lnTo>
                <a:close/>
              </a:path>
              <a:path w="2006600" h="648970">
                <a:moveTo>
                  <a:pt x="63499" y="610870"/>
                </a:moveTo>
                <a:lnTo>
                  <a:pt x="63499" y="600710"/>
                </a:lnTo>
                <a:lnTo>
                  <a:pt x="38099" y="600710"/>
                </a:lnTo>
                <a:lnTo>
                  <a:pt x="38099" y="610870"/>
                </a:lnTo>
                <a:lnTo>
                  <a:pt x="63499" y="610870"/>
                </a:lnTo>
                <a:close/>
              </a:path>
              <a:path w="2006600" h="648970">
                <a:moveTo>
                  <a:pt x="63499" y="619760"/>
                </a:moveTo>
                <a:lnTo>
                  <a:pt x="63499" y="610870"/>
                </a:lnTo>
                <a:lnTo>
                  <a:pt x="38099" y="610870"/>
                </a:lnTo>
                <a:lnTo>
                  <a:pt x="38099" y="619760"/>
                </a:lnTo>
                <a:lnTo>
                  <a:pt x="63499" y="619760"/>
                </a:lnTo>
                <a:close/>
              </a:path>
              <a:path w="2006600" h="648970">
                <a:moveTo>
                  <a:pt x="63499" y="19049"/>
                </a:moveTo>
                <a:lnTo>
                  <a:pt x="63499" y="8889"/>
                </a:lnTo>
                <a:lnTo>
                  <a:pt x="50799" y="8889"/>
                </a:lnTo>
                <a:lnTo>
                  <a:pt x="50799" y="19049"/>
                </a:lnTo>
                <a:lnTo>
                  <a:pt x="63499" y="19049"/>
                </a:lnTo>
                <a:close/>
              </a:path>
              <a:path w="2006600" h="648970">
                <a:moveTo>
                  <a:pt x="63499" y="629920"/>
                </a:moveTo>
                <a:lnTo>
                  <a:pt x="63499" y="619760"/>
                </a:lnTo>
                <a:lnTo>
                  <a:pt x="50799" y="619760"/>
                </a:lnTo>
                <a:lnTo>
                  <a:pt x="50799" y="629920"/>
                </a:lnTo>
                <a:lnTo>
                  <a:pt x="63499" y="629920"/>
                </a:lnTo>
                <a:close/>
              </a:path>
              <a:path w="2006600" h="648970">
                <a:moveTo>
                  <a:pt x="76199" y="638810"/>
                </a:moveTo>
                <a:lnTo>
                  <a:pt x="63499" y="629920"/>
                </a:lnTo>
                <a:lnTo>
                  <a:pt x="63499" y="638810"/>
                </a:lnTo>
                <a:lnTo>
                  <a:pt x="76199" y="638810"/>
                </a:lnTo>
                <a:close/>
              </a:path>
              <a:path w="2006600" h="648970">
                <a:moveTo>
                  <a:pt x="1930399" y="648969"/>
                </a:moveTo>
                <a:lnTo>
                  <a:pt x="1930399" y="638809"/>
                </a:lnTo>
                <a:lnTo>
                  <a:pt x="1917699" y="648969"/>
                </a:lnTo>
                <a:lnTo>
                  <a:pt x="1930399" y="648969"/>
                </a:lnTo>
                <a:close/>
              </a:path>
              <a:path w="2006600" h="648970">
                <a:moveTo>
                  <a:pt x="1943099" y="8889"/>
                </a:moveTo>
                <a:lnTo>
                  <a:pt x="1943099" y="0"/>
                </a:lnTo>
                <a:lnTo>
                  <a:pt x="1930399" y="0"/>
                </a:lnTo>
                <a:lnTo>
                  <a:pt x="1930399" y="8889"/>
                </a:lnTo>
                <a:lnTo>
                  <a:pt x="1943099" y="8889"/>
                </a:lnTo>
                <a:close/>
              </a:path>
              <a:path w="2006600" h="648970">
                <a:moveTo>
                  <a:pt x="1955799" y="19049"/>
                </a:moveTo>
                <a:lnTo>
                  <a:pt x="1955799" y="8889"/>
                </a:lnTo>
                <a:lnTo>
                  <a:pt x="1930399" y="8889"/>
                </a:lnTo>
                <a:lnTo>
                  <a:pt x="1930399" y="19049"/>
                </a:lnTo>
                <a:lnTo>
                  <a:pt x="1955799" y="19049"/>
                </a:lnTo>
                <a:close/>
              </a:path>
              <a:path w="2006600" h="648970">
                <a:moveTo>
                  <a:pt x="1955799" y="27939"/>
                </a:moveTo>
                <a:lnTo>
                  <a:pt x="1955799" y="19049"/>
                </a:lnTo>
                <a:lnTo>
                  <a:pt x="1930399" y="19049"/>
                </a:lnTo>
                <a:lnTo>
                  <a:pt x="1943099" y="27939"/>
                </a:lnTo>
                <a:lnTo>
                  <a:pt x="1955799" y="27939"/>
                </a:lnTo>
                <a:close/>
              </a:path>
              <a:path w="2006600" h="648970">
                <a:moveTo>
                  <a:pt x="1955799" y="610869"/>
                </a:moveTo>
                <a:lnTo>
                  <a:pt x="1955799" y="600709"/>
                </a:lnTo>
                <a:lnTo>
                  <a:pt x="1943099" y="600709"/>
                </a:lnTo>
                <a:lnTo>
                  <a:pt x="1930399" y="610869"/>
                </a:lnTo>
                <a:lnTo>
                  <a:pt x="1955799" y="610869"/>
                </a:lnTo>
                <a:close/>
              </a:path>
              <a:path w="2006600" h="648970">
                <a:moveTo>
                  <a:pt x="1955799" y="619759"/>
                </a:moveTo>
                <a:lnTo>
                  <a:pt x="1955799" y="610869"/>
                </a:lnTo>
                <a:lnTo>
                  <a:pt x="1930399" y="610869"/>
                </a:lnTo>
                <a:lnTo>
                  <a:pt x="1930399" y="619759"/>
                </a:lnTo>
                <a:lnTo>
                  <a:pt x="1955799" y="619759"/>
                </a:lnTo>
                <a:close/>
              </a:path>
              <a:path w="2006600" h="648970">
                <a:moveTo>
                  <a:pt x="1955799" y="629919"/>
                </a:moveTo>
                <a:lnTo>
                  <a:pt x="1955799" y="619759"/>
                </a:lnTo>
                <a:lnTo>
                  <a:pt x="1930399" y="619759"/>
                </a:lnTo>
                <a:lnTo>
                  <a:pt x="1930399" y="629919"/>
                </a:lnTo>
                <a:lnTo>
                  <a:pt x="1955799" y="629919"/>
                </a:lnTo>
                <a:close/>
              </a:path>
              <a:path w="2006600" h="648970">
                <a:moveTo>
                  <a:pt x="1943099" y="638809"/>
                </a:moveTo>
                <a:lnTo>
                  <a:pt x="1943099" y="629919"/>
                </a:lnTo>
                <a:lnTo>
                  <a:pt x="1930399" y="629919"/>
                </a:lnTo>
                <a:lnTo>
                  <a:pt x="1930399" y="638809"/>
                </a:lnTo>
                <a:lnTo>
                  <a:pt x="1943099" y="638809"/>
                </a:lnTo>
                <a:close/>
              </a:path>
              <a:path w="2006600" h="648970">
                <a:moveTo>
                  <a:pt x="1955799" y="38099"/>
                </a:moveTo>
                <a:lnTo>
                  <a:pt x="1955799" y="27939"/>
                </a:lnTo>
                <a:lnTo>
                  <a:pt x="1943099" y="27939"/>
                </a:lnTo>
                <a:lnTo>
                  <a:pt x="1943099" y="38099"/>
                </a:lnTo>
                <a:lnTo>
                  <a:pt x="1955799" y="38099"/>
                </a:lnTo>
                <a:close/>
              </a:path>
              <a:path w="2006600" h="648970">
                <a:moveTo>
                  <a:pt x="1968499" y="46989"/>
                </a:moveTo>
                <a:lnTo>
                  <a:pt x="1955799" y="38099"/>
                </a:lnTo>
                <a:lnTo>
                  <a:pt x="1943099" y="38099"/>
                </a:lnTo>
                <a:lnTo>
                  <a:pt x="1943099" y="46989"/>
                </a:lnTo>
                <a:lnTo>
                  <a:pt x="1968499" y="46989"/>
                </a:lnTo>
                <a:close/>
              </a:path>
              <a:path w="2006600" h="648970">
                <a:moveTo>
                  <a:pt x="1968499" y="57149"/>
                </a:moveTo>
                <a:lnTo>
                  <a:pt x="1968499" y="46989"/>
                </a:lnTo>
                <a:lnTo>
                  <a:pt x="1943099" y="46989"/>
                </a:lnTo>
                <a:lnTo>
                  <a:pt x="1943099" y="57149"/>
                </a:lnTo>
                <a:lnTo>
                  <a:pt x="1968499" y="57149"/>
                </a:lnTo>
                <a:close/>
              </a:path>
              <a:path w="2006600" h="648970">
                <a:moveTo>
                  <a:pt x="1968499" y="66039"/>
                </a:moveTo>
                <a:lnTo>
                  <a:pt x="1968499" y="57149"/>
                </a:lnTo>
                <a:lnTo>
                  <a:pt x="1943099" y="57149"/>
                </a:lnTo>
                <a:lnTo>
                  <a:pt x="1955799" y="66039"/>
                </a:lnTo>
                <a:lnTo>
                  <a:pt x="1968499" y="66039"/>
                </a:lnTo>
                <a:close/>
              </a:path>
              <a:path w="2006600" h="648970">
                <a:moveTo>
                  <a:pt x="1968499" y="572769"/>
                </a:moveTo>
                <a:lnTo>
                  <a:pt x="1968499" y="562609"/>
                </a:lnTo>
                <a:lnTo>
                  <a:pt x="1955799" y="562609"/>
                </a:lnTo>
                <a:lnTo>
                  <a:pt x="1943099" y="572769"/>
                </a:lnTo>
                <a:lnTo>
                  <a:pt x="1968499" y="572769"/>
                </a:lnTo>
                <a:close/>
              </a:path>
              <a:path w="2006600" h="648970">
                <a:moveTo>
                  <a:pt x="1968499" y="581659"/>
                </a:moveTo>
                <a:lnTo>
                  <a:pt x="1968499" y="572769"/>
                </a:lnTo>
                <a:lnTo>
                  <a:pt x="1943099" y="572769"/>
                </a:lnTo>
                <a:lnTo>
                  <a:pt x="1943099" y="581659"/>
                </a:lnTo>
                <a:lnTo>
                  <a:pt x="1968499" y="581659"/>
                </a:lnTo>
                <a:close/>
              </a:path>
              <a:path w="2006600" h="648970">
                <a:moveTo>
                  <a:pt x="1968499" y="581659"/>
                </a:moveTo>
                <a:lnTo>
                  <a:pt x="1943099" y="581659"/>
                </a:lnTo>
                <a:lnTo>
                  <a:pt x="1943099" y="591819"/>
                </a:lnTo>
                <a:lnTo>
                  <a:pt x="1955799" y="591819"/>
                </a:lnTo>
                <a:lnTo>
                  <a:pt x="1968499" y="581659"/>
                </a:lnTo>
                <a:close/>
              </a:path>
              <a:path w="2006600" h="648970">
                <a:moveTo>
                  <a:pt x="1955799" y="600709"/>
                </a:moveTo>
                <a:lnTo>
                  <a:pt x="1955799" y="591819"/>
                </a:lnTo>
                <a:lnTo>
                  <a:pt x="1943099" y="591819"/>
                </a:lnTo>
                <a:lnTo>
                  <a:pt x="1943099" y="600709"/>
                </a:lnTo>
                <a:lnTo>
                  <a:pt x="1955799" y="600709"/>
                </a:lnTo>
                <a:close/>
              </a:path>
              <a:path w="2006600" h="648970">
                <a:moveTo>
                  <a:pt x="1968499" y="76199"/>
                </a:moveTo>
                <a:lnTo>
                  <a:pt x="1968499" y="66039"/>
                </a:lnTo>
                <a:lnTo>
                  <a:pt x="1955799" y="66039"/>
                </a:lnTo>
                <a:lnTo>
                  <a:pt x="1955799" y="76199"/>
                </a:lnTo>
                <a:lnTo>
                  <a:pt x="1968499" y="76199"/>
                </a:lnTo>
                <a:close/>
              </a:path>
              <a:path w="2006600" h="648970">
                <a:moveTo>
                  <a:pt x="1981199" y="85089"/>
                </a:moveTo>
                <a:lnTo>
                  <a:pt x="1968499" y="76199"/>
                </a:lnTo>
                <a:lnTo>
                  <a:pt x="1955799" y="76199"/>
                </a:lnTo>
                <a:lnTo>
                  <a:pt x="1955799" y="85089"/>
                </a:lnTo>
                <a:lnTo>
                  <a:pt x="1981199" y="85089"/>
                </a:lnTo>
                <a:close/>
              </a:path>
              <a:path w="2006600" h="648970">
                <a:moveTo>
                  <a:pt x="1981199" y="95249"/>
                </a:moveTo>
                <a:lnTo>
                  <a:pt x="1981199" y="85089"/>
                </a:lnTo>
                <a:lnTo>
                  <a:pt x="1955799" y="85089"/>
                </a:lnTo>
                <a:lnTo>
                  <a:pt x="1955799" y="95249"/>
                </a:lnTo>
                <a:lnTo>
                  <a:pt x="1981199" y="95249"/>
                </a:lnTo>
                <a:close/>
              </a:path>
              <a:path w="2006600" h="648970">
                <a:moveTo>
                  <a:pt x="1981199" y="114299"/>
                </a:moveTo>
                <a:lnTo>
                  <a:pt x="1981199" y="95249"/>
                </a:lnTo>
                <a:lnTo>
                  <a:pt x="1955799" y="95249"/>
                </a:lnTo>
                <a:lnTo>
                  <a:pt x="1968499" y="113792"/>
                </a:lnTo>
                <a:lnTo>
                  <a:pt x="1968499" y="114299"/>
                </a:lnTo>
                <a:lnTo>
                  <a:pt x="1981199" y="114299"/>
                </a:lnTo>
                <a:close/>
              </a:path>
              <a:path w="2006600" h="648970">
                <a:moveTo>
                  <a:pt x="1981199" y="543559"/>
                </a:moveTo>
                <a:lnTo>
                  <a:pt x="1981199" y="524509"/>
                </a:lnTo>
                <a:lnTo>
                  <a:pt x="1968499" y="524509"/>
                </a:lnTo>
                <a:lnTo>
                  <a:pt x="1955799" y="543559"/>
                </a:lnTo>
                <a:lnTo>
                  <a:pt x="1981199" y="543559"/>
                </a:lnTo>
                <a:close/>
              </a:path>
              <a:path w="2006600" h="648970">
                <a:moveTo>
                  <a:pt x="1981199" y="543559"/>
                </a:moveTo>
                <a:lnTo>
                  <a:pt x="1955799" y="543559"/>
                </a:lnTo>
                <a:lnTo>
                  <a:pt x="1955799" y="553719"/>
                </a:lnTo>
                <a:lnTo>
                  <a:pt x="1968499" y="553719"/>
                </a:lnTo>
                <a:lnTo>
                  <a:pt x="1981199" y="543559"/>
                </a:lnTo>
                <a:close/>
              </a:path>
              <a:path w="2006600" h="648970">
                <a:moveTo>
                  <a:pt x="1968499" y="562609"/>
                </a:moveTo>
                <a:lnTo>
                  <a:pt x="1968499" y="553719"/>
                </a:lnTo>
                <a:lnTo>
                  <a:pt x="1955799" y="553719"/>
                </a:lnTo>
                <a:lnTo>
                  <a:pt x="1955799" y="562609"/>
                </a:lnTo>
                <a:lnTo>
                  <a:pt x="1968499" y="562609"/>
                </a:lnTo>
                <a:close/>
              </a:path>
              <a:path w="2006600" h="648970">
                <a:moveTo>
                  <a:pt x="1981199" y="123189"/>
                </a:moveTo>
                <a:lnTo>
                  <a:pt x="1981199" y="114299"/>
                </a:lnTo>
                <a:lnTo>
                  <a:pt x="1968499" y="114299"/>
                </a:lnTo>
                <a:lnTo>
                  <a:pt x="1968499" y="123189"/>
                </a:lnTo>
                <a:lnTo>
                  <a:pt x="1981199" y="123189"/>
                </a:lnTo>
                <a:close/>
              </a:path>
              <a:path w="2006600" h="648970">
                <a:moveTo>
                  <a:pt x="1981199" y="133349"/>
                </a:moveTo>
                <a:lnTo>
                  <a:pt x="1981199" y="123189"/>
                </a:lnTo>
                <a:lnTo>
                  <a:pt x="1968499" y="123189"/>
                </a:lnTo>
                <a:lnTo>
                  <a:pt x="1968499" y="133349"/>
                </a:lnTo>
                <a:lnTo>
                  <a:pt x="1981199" y="133349"/>
                </a:lnTo>
                <a:close/>
              </a:path>
              <a:path w="2006600" h="648970">
                <a:moveTo>
                  <a:pt x="1993899" y="152399"/>
                </a:moveTo>
                <a:lnTo>
                  <a:pt x="1981199" y="133349"/>
                </a:lnTo>
                <a:lnTo>
                  <a:pt x="1968499" y="133349"/>
                </a:lnTo>
                <a:lnTo>
                  <a:pt x="1968499" y="152399"/>
                </a:lnTo>
                <a:lnTo>
                  <a:pt x="1993899" y="152399"/>
                </a:lnTo>
                <a:close/>
              </a:path>
              <a:path w="2006600" h="648970">
                <a:moveTo>
                  <a:pt x="1993899" y="161289"/>
                </a:moveTo>
                <a:lnTo>
                  <a:pt x="1993899" y="152399"/>
                </a:lnTo>
                <a:lnTo>
                  <a:pt x="1968499" y="152399"/>
                </a:lnTo>
                <a:lnTo>
                  <a:pt x="1981199" y="161289"/>
                </a:lnTo>
                <a:lnTo>
                  <a:pt x="1993899" y="161289"/>
                </a:lnTo>
                <a:close/>
              </a:path>
              <a:path w="2006600" h="648970">
                <a:moveTo>
                  <a:pt x="1993899" y="476249"/>
                </a:moveTo>
                <a:lnTo>
                  <a:pt x="1993899" y="457199"/>
                </a:lnTo>
                <a:lnTo>
                  <a:pt x="1981199" y="457199"/>
                </a:lnTo>
                <a:lnTo>
                  <a:pt x="1968499" y="476249"/>
                </a:lnTo>
                <a:lnTo>
                  <a:pt x="1993899" y="476249"/>
                </a:lnTo>
                <a:close/>
              </a:path>
              <a:path w="2006600" h="648970">
                <a:moveTo>
                  <a:pt x="1993899" y="476249"/>
                </a:moveTo>
                <a:lnTo>
                  <a:pt x="1968499" y="476249"/>
                </a:lnTo>
                <a:lnTo>
                  <a:pt x="1968499" y="486409"/>
                </a:lnTo>
                <a:lnTo>
                  <a:pt x="1981199" y="486409"/>
                </a:lnTo>
                <a:lnTo>
                  <a:pt x="1993899" y="476249"/>
                </a:lnTo>
                <a:close/>
              </a:path>
              <a:path w="2006600" h="648970">
                <a:moveTo>
                  <a:pt x="1981199" y="505459"/>
                </a:moveTo>
                <a:lnTo>
                  <a:pt x="1981199" y="486409"/>
                </a:lnTo>
                <a:lnTo>
                  <a:pt x="1968499" y="486409"/>
                </a:lnTo>
                <a:lnTo>
                  <a:pt x="1968499" y="505459"/>
                </a:lnTo>
                <a:lnTo>
                  <a:pt x="1981199" y="505459"/>
                </a:lnTo>
                <a:close/>
              </a:path>
              <a:path w="2006600" h="648970">
                <a:moveTo>
                  <a:pt x="1981199" y="515619"/>
                </a:moveTo>
                <a:lnTo>
                  <a:pt x="1981199" y="505459"/>
                </a:lnTo>
                <a:lnTo>
                  <a:pt x="1968499" y="505459"/>
                </a:lnTo>
                <a:lnTo>
                  <a:pt x="1968499" y="515619"/>
                </a:lnTo>
                <a:lnTo>
                  <a:pt x="1981199" y="515619"/>
                </a:lnTo>
                <a:close/>
              </a:path>
              <a:path w="2006600" h="648970">
                <a:moveTo>
                  <a:pt x="1981199" y="524509"/>
                </a:moveTo>
                <a:lnTo>
                  <a:pt x="1981199" y="515619"/>
                </a:lnTo>
                <a:lnTo>
                  <a:pt x="1968499" y="515619"/>
                </a:lnTo>
                <a:lnTo>
                  <a:pt x="1968499" y="524509"/>
                </a:lnTo>
                <a:lnTo>
                  <a:pt x="1981199" y="524509"/>
                </a:lnTo>
                <a:close/>
              </a:path>
              <a:path w="2006600" h="648970">
                <a:moveTo>
                  <a:pt x="1993899" y="181609"/>
                </a:moveTo>
                <a:lnTo>
                  <a:pt x="1993899" y="161289"/>
                </a:lnTo>
                <a:lnTo>
                  <a:pt x="1981199" y="161289"/>
                </a:lnTo>
                <a:lnTo>
                  <a:pt x="1981199" y="181609"/>
                </a:lnTo>
                <a:lnTo>
                  <a:pt x="1993899" y="181609"/>
                </a:lnTo>
                <a:close/>
              </a:path>
              <a:path w="2006600" h="648970">
                <a:moveTo>
                  <a:pt x="1993899" y="200659"/>
                </a:moveTo>
                <a:lnTo>
                  <a:pt x="1993899" y="181609"/>
                </a:lnTo>
                <a:lnTo>
                  <a:pt x="1981199" y="181609"/>
                </a:lnTo>
                <a:lnTo>
                  <a:pt x="1981199" y="200659"/>
                </a:lnTo>
                <a:lnTo>
                  <a:pt x="1993899" y="200659"/>
                </a:lnTo>
                <a:close/>
              </a:path>
              <a:path w="2006600" h="648970">
                <a:moveTo>
                  <a:pt x="1993899" y="219709"/>
                </a:moveTo>
                <a:lnTo>
                  <a:pt x="1993899" y="200659"/>
                </a:lnTo>
                <a:lnTo>
                  <a:pt x="1981199" y="200659"/>
                </a:lnTo>
                <a:lnTo>
                  <a:pt x="1981199" y="219709"/>
                </a:lnTo>
                <a:lnTo>
                  <a:pt x="1993899" y="219709"/>
                </a:lnTo>
                <a:close/>
              </a:path>
              <a:path w="2006600" h="648970">
                <a:moveTo>
                  <a:pt x="1993899" y="247649"/>
                </a:moveTo>
                <a:lnTo>
                  <a:pt x="1993899" y="219709"/>
                </a:lnTo>
                <a:lnTo>
                  <a:pt x="1981199" y="219709"/>
                </a:lnTo>
                <a:lnTo>
                  <a:pt x="1981199" y="247649"/>
                </a:lnTo>
                <a:lnTo>
                  <a:pt x="1993899" y="247649"/>
                </a:lnTo>
                <a:close/>
              </a:path>
              <a:path w="2006600" h="648970">
                <a:moveTo>
                  <a:pt x="2006599" y="314198"/>
                </a:moveTo>
                <a:lnTo>
                  <a:pt x="1993899" y="247649"/>
                </a:lnTo>
                <a:lnTo>
                  <a:pt x="1981199" y="247649"/>
                </a:lnTo>
                <a:lnTo>
                  <a:pt x="1981199" y="391159"/>
                </a:lnTo>
                <a:lnTo>
                  <a:pt x="1993899" y="391159"/>
                </a:lnTo>
                <a:lnTo>
                  <a:pt x="2006599" y="314198"/>
                </a:lnTo>
                <a:close/>
              </a:path>
              <a:path w="2006600" h="648970">
                <a:moveTo>
                  <a:pt x="1993899" y="419099"/>
                </a:moveTo>
                <a:lnTo>
                  <a:pt x="1993899" y="391159"/>
                </a:lnTo>
                <a:lnTo>
                  <a:pt x="1981199" y="391159"/>
                </a:lnTo>
                <a:lnTo>
                  <a:pt x="1981199" y="419099"/>
                </a:lnTo>
                <a:lnTo>
                  <a:pt x="1993899" y="419099"/>
                </a:lnTo>
                <a:close/>
              </a:path>
              <a:path w="2006600" h="648970">
                <a:moveTo>
                  <a:pt x="1993899" y="438149"/>
                </a:moveTo>
                <a:lnTo>
                  <a:pt x="1993899" y="419099"/>
                </a:lnTo>
                <a:lnTo>
                  <a:pt x="1981199" y="419099"/>
                </a:lnTo>
                <a:lnTo>
                  <a:pt x="1981199" y="438149"/>
                </a:lnTo>
                <a:lnTo>
                  <a:pt x="1993899" y="438149"/>
                </a:lnTo>
                <a:close/>
              </a:path>
              <a:path w="2006600" h="648970">
                <a:moveTo>
                  <a:pt x="1993899" y="457199"/>
                </a:moveTo>
                <a:lnTo>
                  <a:pt x="1993899" y="438149"/>
                </a:lnTo>
                <a:lnTo>
                  <a:pt x="1981199" y="438149"/>
                </a:lnTo>
                <a:lnTo>
                  <a:pt x="1981199" y="457199"/>
                </a:lnTo>
                <a:lnTo>
                  <a:pt x="1993899" y="457199"/>
                </a:lnTo>
                <a:close/>
              </a:path>
            </a:pathLst>
          </a:custGeom>
          <a:solidFill>
            <a:srgbClr val="F063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95" name="object 71"/>
          <p:cNvSpPr>
            <a:spLocks/>
          </p:cNvSpPr>
          <p:nvPr/>
        </p:nvSpPr>
        <p:spPr bwMode="auto">
          <a:xfrm>
            <a:off x="5341939" y="4202114"/>
            <a:ext cx="1512887" cy="503237"/>
          </a:xfrm>
          <a:custGeom>
            <a:avLst/>
            <a:gdLst>
              <a:gd name="T0" fmla="*/ 19396 w 1981200"/>
              <a:gd name="T1" fmla="*/ 146414 h 659129"/>
              <a:gd name="T2" fmla="*/ 0 w 1981200"/>
              <a:gd name="T3" fmla="*/ 175503 h 659129"/>
              <a:gd name="T4" fmla="*/ 19396 w 1981200"/>
              <a:gd name="T5" fmla="*/ 306403 h 659129"/>
              <a:gd name="T6" fmla="*/ 19396 w 1981200"/>
              <a:gd name="T7" fmla="*/ 306403 h 659129"/>
              <a:gd name="T8" fmla="*/ 0 w 1981200"/>
              <a:gd name="T9" fmla="*/ 342278 h 659129"/>
              <a:gd name="T10" fmla="*/ 29094 w 1981200"/>
              <a:gd name="T11" fmla="*/ 80478 h 659129"/>
              <a:gd name="T12" fmla="*/ 9698 w 1981200"/>
              <a:gd name="T13" fmla="*/ 80478 h 659129"/>
              <a:gd name="T14" fmla="*/ 9698 w 1981200"/>
              <a:gd name="T15" fmla="*/ 101811 h 659129"/>
              <a:gd name="T16" fmla="*/ 19396 w 1981200"/>
              <a:gd name="T17" fmla="*/ 124112 h 659129"/>
              <a:gd name="T18" fmla="*/ 9698 w 1981200"/>
              <a:gd name="T19" fmla="*/ 124112 h 659129"/>
              <a:gd name="T20" fmla="*/ 19396 w 1981200"/>
              <a:gd name="T21" fmla="*/ 371367 h 659129"/>
              <a:gd name="T22" fmla="*/ 19396 w 1981200"/>
              <a:gd name="T23" fmla="*/ 379125 h 659129"/>
              <a:gd name="T24" fmla="*/ 9698 w 1981200"/>
              <a:gd name="T25" fmla="*/ 393670 h 659129"/>
              <a:gd name="T26" fmla="*/ 29094 w 1981200"/>
              <a:gd name="T27" fmla="*/ 408214 h 659129"/>
              <a:gd name="T28" fmla="*/ 38792 w 1981200"/>
              <a:gd name="T29" fmla="*/ 43633 h 659129"/>
              <a:gd name="T30" fmla="*/ 19396 w 1981200"/>
              <a:gd name="T31" fmla="*/ 58178 h 659129"/>
              <a:gd name="T32" fmla="*/ 29094 w 1981200"/>
              <a:gd name="T33" fmla="*/ 72722 h 659129"/>
              <a:gd name="T34" fmla="*/ 19396 w 1981200"/>
              <a:gd name="T35" fmla="*/ 422759 h 659129"/>
              <a:gd name="T36" fmla="*/ 38792 w 1981200"/>
              <a:gd name="T37" fmla="*/ 437303 h 659129"/>
              <a:gd name="T38" fmla="*/ 38792 w 1981200"/>
              <a:gd name="T39" fmla="*/ 445060 h 659129"/>
              <a:gd name="T40" fmla="*/ 29094 w 1981200"/>
              <a:gd name="T41" fmla="*/ 22301 h 659129"/>
              <a:gd name="T42" fmla="*/ 48490 w 1981200"/>
              <a:gd name="T43" fmla="*/ 29089 h 659129"/>
              <a:gd name="T44" fmla="*/ 29094 w 1981200"/>
              <a:gd name="T45" fmla="*/ 36845 h 659129"/>
              <a:gd name="T46" fmla="*/ 38792 w 1981200"/>
              <a:gd name="T47" fmla="*/ 459604 h 659129"/>
              <a:gd name="T48" fmla="*/ 48490 w 1981200"/>
              <a:gd name="T49" fmla="*/ 466392 h 659129"/>
              <a:gd name="T50" fmla="*/ 29094 w 1981200"/>
              <a:gd name="T51" fmla="*/ 480936 h 659129"/>
              <a:gd name="T52" fmla="*/ 48490 w 1981200"/>
              <a:gd name="T53" fmla="*/ 14544 h 659129"/>
              <a:gd name="T54" fmla="*/ 38792 w 1981200"/>
              <a:gd name="T55" fmla="*/ 488693 h 659129"/>
              <a:gd name="T56" fmla="*/ 58188 w 1981200"/>
              <a:gd name="T57" fmla="*/ 503238 h 659129"/>
              <a:gd name="T58" fmla="*/ 1454699 w 1981200"/>
              <a:gd name="T59" fmla="*/ 0 h 659129"/>
              <a:gd name="T60" fmla="*/ 1474095 w 1981200"/>
              <a:gd name="T61" fmla="*/ 14544 h 659129"/>
              <a:gd name="T62" fmla="*/ 1474095 w 1981200"/>
              <a:gd name="T63" fmla="*/ 488693 h 659129"/>
              <a:gd name="T64" fmla="*/ 1454699 w 1981200"/>
              <a:gd name="T65" fmla="*/ 503238 h 659129"/>
              <a:gd name="T66" fmla="*/ 1483793 w 1981200"/>
              <a:gd name="T67" fmla="*/ 29089 h 659129"/>
              <a:gd name="T68" fmla="*/ 1464397 w 1981200"/>
              <a:gd name="T69" fmla="*/ 29089 h 659129"/>
              <a:gd name="T70" fmla="*/ 1483793 w 1981200"/>
              <a:gd name="T71" fmla="*/ 43633 h 659129"/>
              <a:gd name="T72" fmla="*/ 1483793 w 1981200"/>
              <a:gd name="T73" fmla="*/ 459604 h 659129"/>
              <a:gd name="T74" fmla="*/ 1474095 w 1981200"/>
              <a:gd name="T75" fmla="*/ 474149 h 659129"/>
              <a:gd name="T76" fmla="*/ 1483793 w 1981200"/>
              <a:gd name="T77" fmla="*/ 51390 h 659129"/>
              <a:gd name="T78" fmla="*/ 1474095 w 1981200"/>
              <a:gd name="T79" fmla="*/ 51390 h 659129"/>
              <a:gd name="T80" fmla="*/ 1493491 w 1981200"/>
              <a:gd name="T81" fmla="*/ 65934 h 659129"/>
              <a:gd name="T82" fmla="*/ 1493491 w 1981200"/>
              <a:gd name="T83" fmla="*/ 408213 h 659129"/>
              <a:gd name="T84" fmla="*/ 1474095 w 1981200"/>
              <a:gd name="T85" fmla="*/ 430516 h 659129"/>
              <a:gd name="T86" fmla="*/ 1493491 w 1981200"/>
              <a:gd name="T87" fmla="*/ 437302 h 659129"/>
              <a:gd name="T88" fmla="*/ 1474095 w 1981200"/>
              <a:gd name="T89" fmla="*/ 445060 h 659129"/>
              <a:gd name="T90" fmla="*/ 1493491 w 1981200"/>
              <a:gd name="T91" fmla="*/ 80478 h 659129"/>
              <a:gd name="T92" fmla="*/ 1503189 w 1981200"/>
              <a:gd name="T93" fmla="*/ 101811 h 659129"/>
              <a:gd name="T94" fmla="*/ 1483793 w 1981200"/>
              <a:gd name="T95" fmla="*/ 101811 h 659129"/>
              <a:gd name="T96" fmla="*/ 1503189 w 1981200"/>
              <a:gd name="T97" fmla="*/ 393669 h 659129"/>
              <a:gd name="T98" fmla="*/ 1483793 w 1981200"/>
              <a:gd name="T99" fmla="*/ 401427 h 659129"/>
              <a:gd name="T100" fmla="*/ 1493491 w 1981200"/>
              <a:gd name="T101" fmla="*/ 124112 h 659129"/>
              <a:gd name="T102" fmla="*/ 1503189 w 1981200"/>
              <a:gd name="T103" fmla="*/ 146413 h 659129"/>
              <a:gd name="T104" fmla="*/ 1493491 w 1981200"/>
              <a:gd name="T105" fmla="*/ 146413 h 659129"/>
              <a:gd name="T106" fmla="*/ 1503189 w 1981200"/>
              <a:gd name="T107" fmla="*/ 342278 h 659129"/>
              <a:gd name="T108" fmla="*/ 1493491 w 1981200"/>
              <a:gd name="T109" fmla="*/ 371367 h 659129"/>
              <a:gd name="T110" fmla="*/ 1512887 w 1981200"/>
              <a:gd name="T111" fmla="*/ 175502 h 659129"/>
              <a:gd name="T112" fmla="*/ 1503189 w 1981200"/>
              <a:gd name="T113" fmla="*/ 175502 h 659129"/>
              <a:gd name="T114" fmla="*/ 1512887 w 1981200"/>
              <a:gd name="T115" fmla="*/ 306402 h 65912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981200" h="659129">
                <a:moveTo>
                  <a:pt x="25400" y="191770"/>
                </a:moveTo>
                <a:lnTo>
                  <a:pt x="25400" y="171450"/>
                </a:lnTo>
                <a:lnTo>
                  <a:pt x="12700" y="171450"/>
                </a:lnTo>
                <a:lnTo>
                  <a:pt x="0" y="191770"/>
                </a:lnTo>
                <a:lnTo>
                  <a:pt x="25400" y="191770"/>
                </a:lnTo>
                <a:close/>
              </a:path>
              <a:path w="1981200" h="659129">
                <a:moveTo>
                  <a:pt x="25400" y="210820"/>
                </a:moveTo>
                <a:lnTo>
                  <a:pt x="25400" y="191770"/>
                </a:lnTo>
                <a:lnTo>
                  <a:pt x="0" y="191770"/>
                </a:lnTo>
                <a:lnTo>
                  <a:pt x="0" y="210820"/>
                </a:lnTo>
                <a:lnTo>
                  <a:pt x="25400" y="210820"/>
                </a:lnTo>
                <a:close/>
              </a:path>
              <a:path w="1981200" h="659129">
                <a:moveTo>
                  <a:pt x="25400" y="229870"/>
                </a:moveTo>
                <a:lnTo>
                  <a:pt x="25400" y="210820"/>
                </a:lnTo>
                <a:lnTo>
                  <a:pt x="0" y="210820"/>
                </a:lnTo>
                <a:lnTo>
                  <a:pt x="0" y="229870"/>
                </a:lnTo>
                <a:lnTo>
                  <a:pt x="25400" y="229870"/>
                </a:lnTo>
                <a:close/>
              </a:path>
              <a:path w="1981200" h="659129">
                <a:moveTo>
                  <a:pt x="25400" y="229870"/>
                </a:moveTo>
                <a:lnTo>
                  <a:pt x="0" y="229870"/>
                </a:lnTo>
                <a:lnTo>
                  <a:pt x="0" y="257809"/>
                </a:lnTo>
                <a:lnTo>
                  <a:pt x="12700" y="257809"/>
                </a:lnTo>
                <a:lnTo>
                  <a:pt x="25400" y="229870"/>
                </a:lnTo>
                <a:close/>
              </a:path>
              <a:path w="1981200" h="659129">
                <a:moveTo>
                  <a:pt x="25400" y="401320"/>
                </a:moveTo>
                <a:lnTo>
                  <a:pt x="12700" y="324358"/>
                </a:lnTo>
                <a:lnTo>
                  <a:pt x="12700" y="257809"/>
                </a:lnTo>
                <a:lnTo>
                  <a:pt x="0" y="257809"/>
                </a:lnTo>
                <a:lnTo>
                  <a:pt x="0" y="401320"/>
                </a:lnTo>
                <a:lnTo>
                  <a:pt x="25400" y="401320"/>
                </a:lnTo>
                <a:close/>
              </a:path>
              <a:path w="1981200" h="659129">
                <a:moveTo>
                  <a:pt x="25400" y="429259"/>
                </a:moveTo>
                <a:lnTo>
                  <a:pt x="25400" y="401320"/>
                </a:lnTo>
                <a:lnTo>
                  <a:pt x="0" y="401320"/>
                </a:lnTo>
                <a:lnTo>
                  <a:pt x="0" y="429259"/>
                </a:lnTo>
                <a:lnTo>
                  <a:pt x="25400" y="429259"/>
                </a:lnTo>
                <a:close/>
              </a:path>
              <a:path w="1981200" h="659129">
                <a:moveTo>
                  <a:pt x="25400" y="448309"/>
                </a:moveTo>
                <a:lnTo>
                  <a:pt x="25400" y="429259"/>
                </a:lnTo>
                <a:lnTo>
                  <a:pt x="0" y="429259"/>
                </a:lnTo>
                <a:lnTo>
                  <a:pt x="0" y="448309"/>
                </a:lnTo>
                <a:lnTo>
                  <a:pt x="25400" y="448309"/>
                </a:lnTo>
                <a:close/>
              </a:path>
              <a:path w="1981200" h="659129">
                <a:moveTo>
                  <a:pt x="25400" y="467359"/>
                </a:moveTo>
                <a:lnTo>
                  <a:pt x="25400" y="448309"/>
                </a:lnTo>
                <a:lnTo>
                  <a:pt x="0" y="448309"/>
                </a:lnTo>
                <a:lnTo>
                  <a:pt x="12700" y="467359"/>
                </a:lnTo>
                <a:lnTo>
                  <a:pt x="25400" y="467359"/>
                </a:lnTo>
                <a:close/>
              </a:path>
              <a:path w="1981200" h="659129">
                <a:moveTo>
                  <a:pt x="38100" y="105409"/>
                </a:moveTo>
                <a:lnTo>
                  <a:pt x="38100" y="95250"/>
                </a:lnTo>
                <a:lnTo>
                  <a:pt x="25400" y="95250"/>
                </a:lnTo>
                <a:lnTo>
                  <a:pt x="12700" y="105409"/>
                </a:lnTo>
                <a:lnTo>
                  <a:pt x="38100" y="105409"/>
                </a:lnTo>
                <a:close/>
              </a:path>
              <a:path w="1981200" h="659129">
                <a:moveTo>
                  <a:pt x="38100" y="123952"/>
                </a:moveTo>
                <a:lnTo>
                  <a:pt x="38100" y="105409"/>
                </a:lnTo>
                <a:lnTo>
                  <a:pt x="12700" y="105409"/>
                </a:lnTo>
                <a:lnTo>
                  <a:pt x="12700" y="124459"/>
                </a:lnTo>
                <a:lnTo>
                  <a:pt x="25400" y="124459"/>
                </a:lnTo>
                <a:lnTo>
                  <a:pt x="38100" y="123952"/>
                </a:lnTo>
                <a:close/>
              </a:path>
              <a:path w="1981200" h="659129">
                <a:moveTo>
                  <a:pt x="25400" y="133350"/>
                </a:moveTo>
                <a:lnTo>
                  <a:pt x="25400" y="124459"/>
                </a:lnTo>
                <a:lnTo>
                  <a:pt x="12700" y="124459"/>
                </a:lnTo>
                <a:lnTo>
                  <a:pt x="12700" y="133350"/>
                </a:lnTo>
                <a:lnTo>
                  <a:pt x="25400" y="133350"/>
                </a:lnTo>
                <a:close/>
              </a:path>
              <a:path w="1981200" h="659129">
                <a:moveTo>
                  <a:pt x="25400" y="143509"/>
                </a:moveTo>
                <a:lnTo>
                  <a:pt x="25400" y="133350"/>
                </a:lnTo>
                <a:lnTo>
                  <a:pt x="12700" y="133350"/>
                </a:lnTo>
                <a:lnTo>
                  <a:pt x="12700" y="143509"/>
                </a:lnTo>
                <a:lnTo>
                  <a:pt x="25400" y="143509"/>
                </a:lnTo>
                <a:close/>
              </a:path>
              <a:path w="1981200" h="659129">
                <a:moveTo>
                  <a:pt x="25400" y="162559"/>
                </a:moveTo>
                <a:lnTo>
                  <a:pt x="25400" y="143509"/>
                </a:lnTo>
                <a:lnTo>
                  <a:pt x="12700" y="143509"/>
                </a:lnTo>
                <a:lnTo>
                  <a:pt x="12700" y="162559"/>
                </a:lnTo>
                <a:lnTo>
                  <a:pt x="25400" y="162559"/>
                </a:lnTo>
                <a:close/>
              </a:path>
              <a:path w="1981200" h="659129">
                <a:moveTo>
                  <a:pt x="25400" y="171450"/>
                </a:moveTo>
                <a:lnTo>
                  <a:pt x="25400" y="162559"/>
                </a:lnTo>
                <a:lnTo>
                  <a:pt x="12700" y="162559"/>
                </a:lnTo>
                <a:lnTo>
                  <a:pt x="12700" y="171450"/>
                </a:lnTo>
                <a:lnTo>
                  <a:pt x="25400" y="171450"/>
                </a:lnTo>
                <a:close/>
              </a:path>
              <a:path w="1981200" h="659129">
                <a:moveTo>
                  <a:pt x="25400" y="486409"/>
                </a:moveTo>
                <a:lnTo>
                  <a:pt x="25400" y="467359"/>
                </a:lnTo>
                <a:lnTo>
                  <a:pt x="12700" y="467359"/>
                </a:lnTo>
                <a:lnTo>
                  <a:pt x="12700" y="486409"/>
                </a:lnTo>
                <a:lnTo>
                  <a:pt x="25400" y="486409"/>
                </a:lnTo>
                <a:close/>
              </a:path>
              <a:path w="1981200" h="659129">
                <a:moveTo>
                  <a:pt x="25400" y="496570"/>
                </a:moveTo>
                <a:lnTo>
                  <a:pt x="25400" y="486409"/>
                </a:lnTo>
                <a:lnTo>
                  <a:pt x="12700" y="486409"/>
                </a:lnTo>
                <a:lnTo>
                  <a:pt x="12700" y="496570"/>
                </a:lnTo>
                <a:lnTo>
                  <a:pt x="25400" y="496570"/>
                </a:lnTo>
                <a:close/>
              </a:path>
              <a:path w="1981200" h="659129">
                <a:moveTo>
                  <a:pt x="25400" y="515620"/>
                </a:moveTo>
                <a:lnTo>
                  <a:pt x="25400" y="496570"/>
                </a:lnTo>
                <a:lnTo>
                  <a:pt x="12700" y="496570"/>
                </a:lnTo>
                <a:lnTo>
                  <a:pt x="12700" y="515620"/>
                </a:lnTo>
                <a:lnTo>
                  <a:pt x="25400" y="515620"/>
                </a:lnTo>
                <a:close/>
              </a:path>
              <a:path w="1981200" h="659129">
                <a:moveTo>
                  <a:pt x="38100" y="525780"/>
                </a:moveTo>
                <a:lnTo>
                  <a:pt x="38100" y="524764"/>
                </a:lnTo>
                <a:lnTo>
                  <a:pt x="25400" y="515620"/>
                </a:lnTo>
                <a:lnTo>
                  <a:pt x="12700" y="515620"/>
                </a:lnTo>
                <a:lnTo>
                  <a:pt x="12700" y="525780"/>
                </a:lnTo>
                <a:lnTo>
                  <a:pt x="38100" y="525780"/>
                </a:lnTo>
                <a:close/>
              </a:path>
              <a:path w="1981200" h="659129">
                <a:moveTo>
                  <a:pt x="38100" y="534670"/>
                </a:moveTo>
                <a:lnTo>
                  <a:pt x="38100" y="525780"/>
                </a:lnTo>
                <a:lnTo>
                  <a:pt x="12700" y="525780"/>
                </a:lnTo>
                <a:lnTo>
                  <a:pt x="12700" y="534670"/>
                </a:lnTo>
                <a:lnTo>
                  <a:pt x="38100" y="534670"/>
                </a:lnTo>
                <a:close/>
              </a:path>
              <a:path w="1981200" h="659129">
                <a:moveTo>
                  <a:pt x="38100" y="553720"/>
                </a:moveTo>
                <a:lnTo>
                  <a:pt x="38100" y="534670"/>
                </a:lnTo>
                <a:lnTo>
                  <a:pt x="12700" y="534670"/>
                </a:lnTo>
                <a:lnTo>
                  <a:pt x="25400" y="553720"/>
                </a:lnTo>
                <a:lnTo>
                  <a:pt x="38100" y="553720"/>
                </a:lnTo>
                <a:close/>
              </a:path>
              <a:path w="1981200" h="659129">
                <a:moveTo>
                  <a:pt x="50800" y="67309"/>
                </a:moveTo>
                <a:lnTo>
                  <a:pt x="50800" y="57150"/>
                </a:lnTo>
                <a:lnTo>
                  <a:pt x="38100" y="57150"/>
                </a:lnTo>
                <a:lnTo>
                  <a:pt x="25400" y="67309"/>
                </a:lnTo>
                <a:lnTo>
                  <a:pt x="50800" y="67309"/>
                </a:lnTo>
                <a:close/>
              </a:path>
              <a:path w="1981200" h="659129">
                <a:moveTo>
                  <a:pt x="50800" y="76200"/>
                </a:moveTo>
                <a:lnTo>
                  <a:pt x="50800" y="67309"/>
                </a:lnTo>
                <a:lnTo>
                  <a:pt x="25400" y="67309"/>
                </a:lnTo>
                <a:lnTo>
                  <a:pt x="25400" y="76200"/>
                </a:lnTo>
                <a:lnTo>
                  <a:pt x="50800" y="76200"/>
                </a:lnTo>
                <a:close/>
              </a:path>
              <a:path w="1981200" h="659129">
                <a:moveTo>
                  <a:pt x="50800" y="76200"/>
                </a:moveTo>
                <a:lnTo>
                  <a:pt x="25400" y="76200"/>
                </a:lnTo>
                <a:lnTo>
                  <a:pt x="25400" y="86359"/>
                </a:lnTo>
                <a:lnTo>
                  <a:pt x="38100" y="86359"/>
                </a:lnTo>
                <a:lnTo>
                  <a:pt x="50800" y="76200"/>
                </a:lnTo>
                <a:close/>
              </a:path>
              <a:path w="1981200" h="659129">
                <a:moveTo>
                  <a:pt x="38100" y="95250"/>
                </a:moveTo>
                <a:lnTo>
                  <a:pt x="38100" y="86359"/>
                </a:lnTo>
                <a:lnTo>
                  <a:pt x="25400" y="86359"/>
                </a:lnTo>
                <a:lnTo>
                  <a:pt x="25400" y="95250"/>
                </a:lnTo>
                <a:lnTo>
                  <a:pt x="38100" y="95250"/>
                </a:lnTo>
                <a:close/>
              </a:path>
              <a:path w="1981200" h="659129">
                <a:moveTo>
                  <a:pt x="38100" y="563880"/>
                </a:moveTo>
                <a:lnTo>
                  <a:pt x="38100" y="553720"/>
                </a:lnTo>
                <a:lnTo>
                  <a:pt x="25400" y="553720"/>
                </a:lnTo>
                <a:lnTo>
                  <a:pt x="25400" y="563880"/>
                </a:lnTo>
                <a:lnTo>
                  <a:pt x="38100" y="563880"/>
                </a:lnTo>
                <a:close/>
              </a:path>
              <a:path w="1981200" h="659129">
                <a:moveTo>
                  <a:pt x="50800" y="572770"/>
                </a:moveTo>
                <a:lnTo>
                  <a:pt x="38100" y="563880"/>
                </a:lnTo>
                <a:lnTo>
                  <a:pt x="25400" y="563880"/>
                </a:lnTo>
                <a:lnTo>
                  <a:pt x="25400" y="572770"/>
                </a:lnTo>
                <a:lnTo>
                  <a:pt x="50800" y="572770"/>
                </a:lnTo>
                <a:close/>
              </a:path>
              <a:path w="1981200" h="659129">
                <a:moveTo>
                  <a:pt x="50800" y="582930"/>
                </a:moveTo>
                <a:lnTo>
                  <a:pt x="50800" y="572770"/>
                </a:lnTo>
                <a:lnTo>
                  <a:pt x="25400" y="572770"/>
                </a:lnTo>
                <a:lnTo>
                  <a:pt x="25400" y="582930"/>
                </a:lnTo>
                <a:lnTo>
                  <a:pt x="50800" y="582930"/>
                </a:lnTo>
                <a:close/>
              </a:path>
              <a:path w="1981200" h="659129">
                <a:moveTo>
                  <a:pt x="50800" y="591820"/>
                </a:moveTo>
                <a:lnTo>
                  <a:pt x="50800" y="582930"/>
                </a:lnTo>
                <a:lnTo>
                  <a:pt x="25400" y="582930"/>
                </a:lnTo>
                <a:lnTo>
                  <a:pt x="38100" y="591820"/>
                </a:lnTo>
                <a:lnTo>
                  <a:pt x="50800" y="591820"/>
                </a:lnTo>
                <a:close/>
              </a:path>
              <a:path w="1981200" h="659129">
                <a:moveTo>
                  <a:pt x="63500" y="29209"/>
                </a:moveTo>
                <a:lnTo>
                  <a:pt x="63500" y="19050"/>
                </a:lnTo>
                <a:lnTo>
                  <a:pt x="38100" y="19050"/>
                </a:lnTo>
                <a:lnTo>
                  <a:pt x="38100" y="29209"/>
                </a:lnTo>
                <a:lnTo>
                  <a:pt x="63500" y="29209"/>
                </a:lnTo>
                <a:close/>
              </a:path>
              <a:path w="1981200" h="659129">
                <a:moveTo>
                  <a:pt x="63500" y="38100"/>
                </a:moveTo>
                <a:lnTo>
                  <a:pt x="63500" y="29209"/>
                </a:lnTo>
                <a:lnTo>
                  <a:pt x="38100" y="29209"/>
                </a:lnTo>
                <a:lnTo>
                  <a:pt x="38100" y="38100"/>
                </a:lnTo>
                <a:lnTo>
                  <a:pt x="63500" y="38100"/>
                </a:lnTo>
                <a:close/>
              </a:path>
              <a:path w="1981200" h="659129">
                <a:moveTo>
                  <a:pt x="63500" y="38100"/>
                </a:moveTo>
                <a:lnTo>
                  <a:pt x="38100" y="38100"/>
                </a:lnTo>
                <a:lnTo>
                  <a:pt x="38100" y="48259"/>
                </a:lnTo>
                <a:lnTo>
                  <a:pt x="50800" y="48259"/>
                </a:lnTo>
                <a:lnTo>
                  <a:pt x="63500" y="38100"/>
                </a:lnTo>
                <a:close/>
              </a:path>
              <a:path w="1981200" h="659129">
                <a:moveTo>
                  <a:pt x="50800" y="57150"/>
                </a:moveTo>
                <a:lnTo>
                  <a:pt x="50800" y="48259"/>
                </a:lnTo>
                <a:lnTo>
                  <a:pt x="38100" y="48259"/>
                </a:lnTo>
                <a:lnTo>
                  <a:pt x="38100" y="57150"/>
                </a:lnTo>
                <a:lnTo>
                  <a:pt x="50800" y="57150"/>
                </a:lnTo>
                <a:close/>
              </a:path>
              <a:path w="1981200" h="659129">
                <a:moveTo>
                  <a:pt x="50800" y="601980"/>
                </a:moveTo>
                <a:lnTo>
                  <a:pt x="50800" y="591820"/>
                </a:lnTo>
                <a:lnTo>
                  <a:pt x="38100" y="591820"/>
                </a:lnTo>
                <a:lnTo>
                  <a:pt x="38100" y="601980"/>
                </a:lnTo>
                <a:lnTo>
                  <a:pt x="50800" y="601980"/>
                </a:lnTo>
                <a:close/>
              </a:path>
              <a:path w="1981200" h="659129">
                <a:moveTo>
                  <a:pt x="63500" y="610870"/>
                </a:moveTo>
                <a:lnTo>
                  <a:pt x="50800" y="601980"/>
                </a:lnTo>
                <a:lnTo>
                  <a:pt x="38100" y="601980"/>
                </a:lnTo>
                <a:lnTo>
                  <a:pt x="38100" y="610870"/>
                </a:lnTo>
                <a:lnTo>
                  <a:pt x="63500" y="610870"/>
                </a:lnTo>
                <a:close/>
              </a:path>
              <a:path w="1981200" h="659129">
                <a:moveTo>
                  <a:pt x="63500" y="621030"/>
                </a:moveTo>
                <a:lnTo>
                  <a:pt x="63500" y="610870"/>
                </a:lnTo>
                <a:lnTo>
                  <a:pt x="38100" y="610870"/>
                </a:lnTo>
                <a:lnTo>
                  <a:pt x="38100" y="621030"/>
                </a:lnTo>
                <a:lnTo>
                  <a:pt x="63500" y="621030"/>
                </a:lnTo>
                <a:close/>
              </a:path>
              <a:path w="1981200" h="659129">
                <a:moveTo>
                  <a:pt x="63500" y="629920"/>
                </a:moveTo>
                <a:lnTo>
                  <a:pt x="63500" y="621030"/>
                </a:lnTo>
                <a:lnTo>
                  <a:pt x="38100" y="621030"/>
                </a:lnTo>
                <a:lnTo>
                  <a:pt x="38100" y="629920"/>
                </a:lnTo>
                <a:lnTo>
                  <a:pt x="63500" y="629920"/>
                </a:lnTo>
                <a:close/>
              </a:path>
              <a:path w="1981200" h="659129">
                <a:moveTo>
                  <a:pt x="63500" y="640080"/>
                </a:moveTo>
                <a:lnTo>
                  <a:pt x="63500" y="629920"/>
                </a:lnTo>
                <a:lnTo>
                  <a:pt x="38100" y="629920"/>
                </a:lnTo>
                <a:lnTo>
                  <a:pt x="50800" y="640080"/>
                </a:lnTo>
                <a:lnTo>
                  <a:pt x="63500" y="640080"/>
                </a:lnTo>
                <a:close/>
              </a:path>
              <a:path w="1981200" h="659129">
                <a:moveTo>
                  <a:pt x="63500" y="19050"/>
                </a:moveTo>
                <a:lnTo>
                  <a:pt x="63500" y="10159"/>
                </a:lnTo>
                <a:lnTo>
                  <a:pt x="50800" y="10159"/>
                </a:lnTo>
                <a:lnTo>
                  <a:pt x="50800" y="19050"/>
                </a:lnTo>
                <a:lnTo>
                  <a:pt x="63500" y="19050"/>
                </a:lnTo>
                <a:close/>
              </a:path>
              <a:path w="1981200" h="659129">
                <a:moveTo>
                  <a:pt x="76200" y="648970"/>
                </a:moveTo>
                <a:lnTo>
                  <a:pt x="63500" y="640080"/>
                </a:lnTo>
                <a:lnTo>
                  <a:pt x="50800" y="640080"/>
                </a:lnTo>
                <a:lnTo>
                  <a:pt x="50800" y="648970"/>
                </a:lnTo>
                <a:lnTo>
                  <a:pt x="76200" y="648970"/>
                </a:lnTo>
                <a:close/>
              </a:path>
              <a:path w="1981200" h="659129">
                <a:moveTo>
                  <a:pt x="76200" y="0"/>
                </a:moveTo>
                <a:lnTo>
                  <a:pt x="63500" y="0"/>
                </a:lnTo>
                <a:lnTo>
                  <a:pt x="63500" y="3048"/>
                </a:lnTo>
                <a:lnTo>
                  <a:pt x="76200" y="0"/>
                </a:lnTo>
                <a:close/>
              </a:path>
              <a:path w="1981200" h="659129">
                <a:moveTo>
                  <a:pt x="76200" y="659130"/>
                </a:moveTo>
                <a:lnTo>
                  <a:pt x="76200" y="648970"/>
                </a:lnTo>
                <a:lnTo>
                  <a:pt x="63500" y="648970"/>
                </a:lnTo>
                <a:lnTo>
                  <a:pt x="63500" y="659130"/>
                </a:lnTo>
                <a:lnTo>
                  <a:pt x="76200" y="659130"/>
                </a:lnTo>
                <a:close/>
              </a:path>
              <a:path w="1981200" h="659129">
                <a:moveTo>
                  <a:pt x="1917700" y="10159"/>
                </a:moveTo>
                <a:lnTo>
                  <a:pt x="1917700" y="0"/>
                </a:lnTo>
                <a:lnTo>
                  <a:pt x="1905000" y="0"/>
                </a:lnTo>
                <a:lnTo>
                  <a:pt x="1905000" y="10159"/>
                </a:lnTo>
                <a:lnTo>
                  <a:pt x="1917700" y="10159"/>
                </a:lnTo>
                <a:close/>
              </a:path>
              <a:path w="1981200" h="659129">
                <a:moveTo>
                  <a:pt x="1930400" y="19050"/>
                </a:moveTo>
                <a:lnTo>
                  <a:pt x="1930400" y="10159"/>
                </a:lnTo>
                <a:lnTo>
                  <a:pt x="1905000" y="10159"/>
                </a:lnTo>
                <a:lnTo>
                  <a:pt x="1917700" y="19050"/>
                </a:lnTo>
                <a:lnTo>
                  <a:pt x="1930400" y="19050"/>
                </a:lnTo>
                <a:close/>
              </a:path>
              <a:path w="1981200" h="659129">
                <a:moveTo>
                  <a:pt x="1930400" y="640080"/>
                </a:moveTo>
                <a:lnTo>
                  <a:pt x="1930400" y="629919"/>
                </a:lnTo>
                <a:lnTo>
                  <a:pt x="1917700" y="629919"/>
                </a:lnTo>
                <a:lnTo>
                  <a:pt x="1905000" y="640080"/>
                </a:lnTo>
                <a:lnTo>
                  <a:pt x="1930400" y="640080"/>
                </a:lnTo>
                <a:close/>
              </a:path>
              <a:path w="1981200" h="659129">
                <a:moveTo>
                  <a:pt x="1930400" y="648969"/>
                </a:moveTo>
                <a:lnTo>
                  <a:pt x="1930400" y="640080"/>
                </a:lnTo>
                <a:lnTo>
                  <a:pt x="1905000" y="640080"/>
                </a:lnTo>
                <a:lnTo>
                  <a:pt x="1905000" y="648969"/>
                </a:lnTo>
                <a:lnTo>
                  <a:pt x="1930400" y="648969"/>
                </a:lnTo>
                <a:close/>
              </a:path>
              <a:path w="1981200" h="659129">
                <a:moveTo>
                  <a:pt x="1917700" y="659130"/>
                </a:moveTo>
                <a:lnTo>
                  <a:pt x="1917700" y="648969"/>
                </a:lnTo>
                <a:lnTo>
                  <a:pt x="1905000" y="648969"/>
                </a:lnTo>
                <a:lnTo>
                  <a:pt x="1905000" y="659130"/>
                </a:lnTo>
                <a:lnTo>
                  <a:pt x="1917700" y="659130"/>
                </a:lnTo>
                <a:close/>
              </a:path>
              <a:path w="1981200" h="659129">
                <a:moveTo>
                  <a:pt x="1930400" y="29209"/>
                </a:moveTo>
                <a:lnTo>
                  <a:pt x="1930400" y="19050"/>
                </a:lnTo>
                <a:lnTo>
                  <a:pt x="1917700" y="19050"/>
                </a:lnTo>
                <a:lnTo>
                  <a:pt x="1917700" y="29209"/>
                </a:lnTo>
                <a:lnTo>
                  <a:pt x="1930400" y="29209"/>
                </a:lnTo>
                <a:close/>
              </a:path>
              <a:path w="1981200" h="659129">
                <a:moveTo>
                  <a:pt x="1943100" y="38100"/>
                </a:moveTo>
                <a:lnTo>
                  <a:pt x="1930400" y="29209"/>
                </a:lnTo>
                <a:lnTo>
                  <a:pt x="1917700" y="29209"/>
                </a:lnTo>
                <a:lnTo>
                  <a:pt x="1917700" y="38100"/>
                </a:lnTo>
                <a:lnTo>
                  <a:pt x="1943100" y="38100"/>
                </a:lnTo>
                <a:close/>
              </a:path>
              <a:path w="1981200" h="659129">
                <a:moveTo>
                  <a:pt x="1943100" y="48259"/>
                </a:moveTo>
                <a:lnTo>
                  <a:pt x="1943100" y="38100"/>
                </a:lnTo>
                <a:lnTo>
                  <a:pt x="1917700" y="38100"/>
                </a:lnTo>
                <a:lnTo>
                  <a:pt x="1917700" y="48259"/>
                </a:lnTo>
                <a:lnTo>
                  <a:pt x="1943100" y="48259"/>
                </a:lnTo>
                <a:close/>
              </a:path>
              <a:path w="1981200" h="659129">
                <a:moveTo>
                  <a:pt x="1943100" y="57150"/>
                </a:moveTo>
                <a:lnTo>
                  <a:pt x="1943100" y="48259"/>
                </a:lnTo>
                <a:lnTo>
                  <a:pt x="1917700" y="48259"/>
                </a:lnTo>
                <a:lnTo>
                  <a:pt x="1930400" y="57150"/>
                </a:lnTo>
                <a:lnTo>
                  <a:pt x="1943100" y="57150"/>
                </a:lnTo>
                <a:close/>
              </a:path>
              <a:path w="1981200" h="659129">
                <a:moveTo>
                  <a:pt x="1943100" y="601980"/>
                </a:moveTo>
                <a:lnTo>
                  <a:pt x="1943100" y="591819"/>
                </a:lnTo>
                <a:lnTo>
                  <a:pt x="1930400" y="591819"/>
                </a:lnTo>
                <a:lnTo>
                  <a:pt x="1917700" y="601980"/>
                </a:lnTo>
                <a:lnTo>
                  <a:pt x="1943100" y="601980"/>
                </a:lnTo>
                <a:close/>
              </a:path>
              <a:path w="1981200" h="659129">
                <a:moveTo>
                  <a:pt x="1943100" y="610869"/>
                </a:moveTo>
                <a:lnTo>
                  <a:pt x="1943100" y="601980"/>
                </a:lnTo>
                <a:lnTo>
                  <a:pt x="1917700" y="601980"/>
                </a:lnTo>
                <a:lnTo>
                  <a:pt x="1917700" y="610869"/>
                </a:lnTo>
                <a:lnTo>
                  <a:pt x="1943100" y="610869"/>
                </a:lnTo>
                <a:close/>
              </a:path>
              <a:path w="1981200" h="659129">
                <a:moveTo>
                  <a:pt x="1943100" y="610869"/>
                </a:moveTo>
                <a:lnTo>
                  <a:pt x="1917700" y="610869"/>
                </a:lnTo>
                <a:lnTo>
                  <a:pt x="1917700" y="621030"/>
                </a:lnTo>
                <a:lnTo>
                  <a:pt x="1930400" y="621030"/>
                </a:lnTo>
                <a:lnTo>
                  <a:pt x="1943100" y="610869"/>
                </a:lnTo>
                <a:close/>
              </a:path>
              <a:path w="1981200" h="659129">
                <a:moveTo>
                  <a:pt x="1930400" y="629919"/>
                </a:moveTo>
                <a:lnTo>
                  <a:pt x="1930400" y="621030"/>
                </a:lnTo>
                <a:lnTo>
                  <a:pt x="1917700" y="621030"/>
                </a:lnTo>
                <a:lnTo>
                  <a:pt x="1917700" y="629919"/>
                </a:lnTo>
                <a:lnTo>
                  <a:pt x="1930400" y="629919"/>
                </a:lnTo>
                <a:close/>
              </a:path>
              <a:path w="1981200" h="659129">
                <a:moveTo>
                  <a:pt x="1943100" y="67309"/>
                </a:moveTo>
                <a:lnTo>
                  <a:pt x="1943100" y="57150"/>
                </a:lnTo>
                <a:lnTo>
                  <a:pt x="1930400" y="57150"/>
                </a:lnTo>
                <a:lnTo>
                  <a:pt x="1930400" y="67309"/>
                </a:lnTo>
                <a:lnTo>
                  <a:pt x="1943100" y="67309"/>
                </a:lnTo>
                <a:close/>
              </a:path>
              <a:path w="1981200" h="659129">
                <a:moveTo>
                  <a:pt x="1955800" y="76200"/>
                </a:moveTo>
                <a:lnTo>
                  <a:pt x="1943100" y="67309"/>
                </a:lnTo>
                <a:lnTo>
                  <a:pt x="1930400" y="67309"/>
                </a:lnTo>
                <a:lnTo>
                  <a:pt x="1930400" y="76200"/>
                </a:lnTo>
                <a:lnTo>
                  <a:pt x="1955800" y="76200"/>
                </a:lnTo>
                <a:close/>
              </a:path>
              <a:path w="1981200" h="659129">
                <a:moveTo>
                  <a:pt x="1955800" y="86359"/>
                </a:moveTo>
                <a:lnTo>
                  <a:pt x="1955800" y="76200"/>
                </a:lnTo>
                <a:lnTo>
                  <a:pt x="1930400" y="76200"/>
                </a:lnTo>
                <a:lnTo>
                  <a:pt x="1930400" y="86359"/>
                </a:lnTo>
                <a:lnTo>
                  <a:pt x="1955800" y="86359"/>
                </a:lnTo>
                <a:close/>
              </a:path>
              <a:path w="1981200" h="659129">
                <a:moveTo>
                  <a:pt x="1955800" y="95250"/>
                </a:moveTo>
                <a:lnTo>
                  <a:pt x="1955800" y="86359"/>
                </a:lnTo>
                <a:lnTo>
                  <a:pt x="1930400" y="86359"/>
                </a:lnTo>
                <a:lnTo>
                  <a:pt x="1943100" y="95250"/>
                </a:lnTo>
                <a:lnTo>
                  <a:pt x="1955800" y="95250"/>
                </a:lnTo>
                <a:close/>
              </a:path>
              <a:path w="1981200" h="659129">
                <a:moveTo>
                  <a:pt x="1955800" y="553719"/>
                </a:moveTo>
                <a:lnTo>
                  <a:pt x="1955800" y="534669"/>
                </a:lnTo>
                <a:lnTo>
                  <a:pt x="1943100" y="534669"/>
                </a:lnTo>
                <a:lnTo>
                  <a:pt x="1930400" y="553719"/>
                </a:lnTo>
                <a:lnTo>
                  <a:pt x="1955800" y="553719"/>
                </a:lnTo>
                <a:close/>
              </a:path>
              <a:path w="1981200" h="659129">
                <a:moveTo>
                  <a:pt x="1955800" y="563880"/>
                </a:moveTo>
                <a:lnTo>
                  <a:pt x="1955800" y="553719"/>
                </a:lnTo>
                <a:lnTo>
                  <a:pt x="1930400" y="553719"/>
                </a:lnTo>
                <a:lnTo>
                  <a:pt x="1930400" y="563880"/>
                </a:lnTo>
                <a:lnTo>
                  <a:pt x="1955800" y="563880"/>
                </a:lnTo>
                <a:close/>
              </a:path>
              <a:path w="1981200" h="659129">
                <a:moveTo>
                  <a:pt x="1955800" y="572769"/>
                </a:moveTo>
                <a:lnTo>
                  <a:pt x="1955800" y="563880"/>
                </a:lnTo>
                <a:lnTo>
                  <a:pt x="1930400" y="563880"/>
                </a:lnTo>
                <a:lnTo>
                  <a:pt x="1930400" y="572769"/>
                </a:lnTo>
                <a:lnTo>
                  <a:pt x="1955800" y="572769"/>
                </a:lnTo>
                <a:close/>
              </a:path>
              <a:path w="1981200" h="659129">
                <a:moveTo>
                  <a:pt x="1955800" y="572769"/>
                </a:moveTo>
                <a:lnTo>
                  <a:pt x="1930400" y="572769"/>
                </a:lnTo>
                <a:lnTo>
                  <a:pt x="1930400" y="582930"/>
                </a:lnTo>
                <a:lnTo>
                  <a:pt x="1943100" y="582930"/>
                </a:lnTo>
                <a:lnTo>
                  <a:pt x="1955800" y="572769"/>
                </a:lnTo>
                <a:close/>
              </a:path>
              <a:path w="1981200" h="659129">
                <a:moveTo>
                  <a:pt x="1943100" y="591819"/>
                </a:moveTo>
                <a:lnTo>
                  <a:pt x="1943100" y="582930"/>
                </a:lnTo>
                <a:lnTo>
                  <a:pt x="1930400" y="582930"/>
                </a:lnTo>
                <a:lnTo>
                  <a:pt x="1930400" y="591819"/>
                </a:lnTo>
                <a:lnTo>
                  <a:pt x="1943100" y="591819"/>
                </a:lnTo>
                <a:close/>
              </a:path>
              <a:path w="1981200" h="659129">
                <a:moveTo>
                  <a:pt x="1955800" y="105409"/>
                </a:moveTo>
                <a:lnTo>
                  <a:pt x="1955800" y="95250"/>
                </a:lnTo>
                <a:lnTo>
                  <a:pt x="1943100" y="95250"/>
                </a:lnTo>
                <a:lnTo>
                  <a:pt x="1943100" y="105409"/>
                </a:lnTo>
                <a:lnTo>
                  <a:pt x="1955800" y="105409"/>
                </a:lnTo>
                <a:close/>
              </a:path>
              <a:path w="1981200" h="659129">
                <a:moveTo>
                  <a:pt x="1968500" y="124459"/>
                </a:moveTo>
                <a:lnTo>
                  <a:pt x="1968500" y="123952"/>
                </a:lnTo>
                <a:lnTo>
                  <a:pt x="1955800" y="105409"/>
                </a:lnTo>
                <a:lnTo>
                  <a:pt x="1943100" y="105409"/>
                </a:lnTo>
                <a:lnTo>
                  <a:pt x="1943100" y="124459"/>
                </a:lnTo>
                <a:lnTo>
                  <a:pt x="1968500" y="124459"/>
                </a:lnTo>
                <a:close/>
              </a:path>
              <a:path w="1981200" h="659129">
                <a:moveTo>
                  <a:pt x="1968500" y="133350"/>
                </a:moveTo>
                <a:lnTo>
                  <a:pt x="1968500" y="124459"/>
                </a:lnTo>
                <a:lnTo>
                  <a:pt x="1943100" y="124459"/>
                </a:lnTo>
                <a:lnTo>
                  <a:pt x="1943100" y="133350"/>
                </a:lnTo>
                <a:lnTo>
                  <a:pt x="1968500" y="133350"/>
                </a:lnTo>
                <a:close/>
              </a:path>
              <a:path w="1981200" h="659129">
                <a:moveTo>
                  <a:pt x="1968500" y="143509"/>
                </a:moveTo>
                <a:lnTo>
                  <a:pt x="1968500" y="133350"/>
                </a:lnTo>
                <a:lnTo>
                  <a:pt x="1943100" y="133350"/>
                </a:lnTo>
                <a:lnTo>
                  <a:pt x="1955800" y="143509"/>
                </a:lnTo>
                <a:lnTo>
                  <a:pt x="1968500" y="143509"/>
                </a:lnTo>
                <a:close/>
              </a:path>
              <a:path w="1981200" h="659129">
                <a:moveTo>
                  <a:pt x="1968500" y="515619"/>
                </a:moveTo>
                <a:lnTo>
                  <a:pt x="1968500" y="496569"/>
                </a:lnTo>
                <a:lnTo>
                  <a:pt x="1955800" y="496569"/>
                </a:lnTo>
                <a:lnTo>
                  <a:pt x="1943100" y="515619"/>
                </a:lnTo>
                <a:lnTo>
                  <a:pt x="1968500" y="515619"/>
                </a:lnTo>
                <a:close/>
              </a:path>
              <a:path w="1981200" h="659129">
                <a:moveTo>
                  <a:pt x="1968500" y="525780"/>
                </a:moveTo>
                <a:lnTo>
                  <a:pt x="1968500" y="515619"/>
                </a:lnTo>
                <a:lnTo>
                  <a:pt x="1943100" y="515619"/>
                </a:lnTo>
                <a:lnTo>
                  <a:pt x="1943100" y="525780"/>
                </a:lnTo>
                <a:lnTo>
                  <a:pt x="1968500" y="525780"/>
                </a:lnTo>
                <a:close/>
              </a:path>
              <a:path w="1981200" h="659129">
                <a:moveTo>
                  <a:pt x="1968500" y="525780"/>
                </a:moveTo>
                <a:lnTo>
                  <a:pt x="1943100" y="525780"/>
                </a:lnTo>
                <a:lnTo>
                  <a:pt x="1943100" y="534669"/>
                </a:lnTo>
                <a:lnTo>
                  <a:pt x="1955800" y="534669"/>
                </a:lnTo>
                <a:lnTo>
                  <a:pt x="1968500" y="525780"/>
                </a:lnTo>
                <a:close/>
              </a:path>
              <a:path w="1981200" h="659129">
                <a:moveTo>
                  <a:pt x="1968500" y="162559"/>
                </a:moveTo>
                <a:lnTo>
                  <a:pt x="1968500" y="143509"/>
                </a:lnTo>
                <a:lnTo>
                  <a:pt x="1955800" y="143509"/>
                </a:lnTo>
                <a:lnTo>
                  <a:pt x="1955800" y="162559"/>
                </a:lnTo>
                <a:lnTo>
                  <a:pt x="1968500" y="162559"/>
                </a:lnTo>
                <a:close/>
              </a:path>
              <a:path w="1981200" h="659129">
                <a:moveTo>
                  <a:pt x="1968500" y="171450"/>
                </a:moveTo>
                <a:lnTo>
                  <a:pt x="1968500" y="162559"/>
                </a:lnTo>
                <a:lnTo>
                  <a:pt x="1955800" y="162559"/>
                </a:lnTo>
                <a:lnTo>
                  <a:pt x="1955800" y="171450"/>
                </a:lnTo>
                <a:lnTo>
                  <a:pt x="1968500" y="171450"/>
                </a:lnTo>
                <a:close/>
              </a:path>
              <a:path w="1981200" h="659129">
                <a:moveTo>
                  <a:pt x="1968500" y="191769"/>
                </a:moveTo>
                <a:lnTo>
                  <a:pt x="1968500" y="171450"/>
                </a:lnTo>
                <a:lnTo>
                  <a:pt x="1955800" y="171450"/>
                </a:lnTo>
                <a:lnTo>
                  <a:pt x="1955800" y="191769"/>
                </a:lnTo>
                <a:lnTo>
                  <a:pt x="1968500" y="191769"/>
                </a:lnTo>
                <a:close/>
              </a:path>
              <a:path w="1981200" h="659129">
                <a:moveTo>
                  <a:pt x="1968500" y="210819"/>
                </a:moveTo>
                <a:lnTo>
                  <a:pt x="1968500" y="191769"/>
                </a:lnTo>
                <a:lnTo>
                  <a:pt x="1955800" y="191769"/>
                </a:lnTo>
                <a:lnTo>
                  <a:pt x="1968500" y="210819"/>
                </a:lnTo>
                <a:close/>
              </a:path>
              <a:path w="1981200" h="659129">
                <a:moveTo>
                  <a:pt x="1968500" y="448309"/>
                </a:moveTo>
                <a:lnTo>
                  <a:pt x="1968500" y="429259"/>
                </a:lnTo>
                <a:lnTo>
                  <a:pt x="1955800" y="448309"/>
                </a:lnTo>
                <a:lnTo>
                  <a:pt x="1968500" y="448309"/>
                </a:lnTo>
                <a:close/>
              </a:path>
              <a:path w="1981200" h="659129">
                <a:moveTo>
                  <a:pt x="1968500" y="467359"/>
                </a:moveTo>
                <a:lnTo>
                  <a:pt x="1968500" y="448309"/>
                </a:lnTo>
                <a:lnTo>
                  <a:pt x="1955800" y="448309"/>
                </a:lnTo>
                <a:lnTo>
                  <a:pt x="1955800" y="467359"/>
                </a:lnTo>
                <a:lnTo>
                  <a:pt x="1968500" y="467359"/>
                </a:lnTo>
                <a:close/>
              </a:path>
              <a:path w="1981200" h="659129">
                <a:moveTo>
                  <a:pt x="1968500" y="486409"/>
                </a:moveTo>
                <a:lnTo>
                  <a:pt x="1968500" y="467359"/>
                </a:lnTo>
                <a:lnTo>
                  <a:pt x="1955800" y="467359"/>
                </a:lnTo>
                <a:lnTo>
                  <a:pt x="1955800" y="486409"/>
                </a:lnTo>
                <a:lnTo>
                  <a:pt x="1968500" y="486409"/>
                </a:lnTo>
                <a:close/>
              </a:path>
              <a:path w="1981200" h="659129">
                <a:moveTo>
                  <a:pt x="1968500" y="496569"/>
                </a:moveTo>
                <a:lnTo>
                  <a:pt x="1968500" y="486409"/>
                </a:lnTo>
                <a:lnTo>
                  <a:pt x="1955800" y="486409"/>
                </a:lnTo>
                <a:lnTo>
                  <a:pt x="1955800" y="496569"/>
                </a:lnTo>
                <a:lnTo>
                  <a:pt x="1968500" y="496569"/>
                </a:lnTo>
                <a:close/>
              </a:path>
              <a:path w="1981200" h="659129">
                <a:moveTo>
                  <a:pt x="1981200" y="229869"/>
                </a:moveTo>
                <a:lnTo>
                  <a:pt x="1981200" y="219202"/>
                </a:lnTo>
                <a:lnTo>
                  <a:pt x="1968500" y="210819"/>
                </a:lnTo>
                <a:lnTo>
                  <a:pt x="1968500" y="229869"/>
                </a:lnTo>
                <a:lnTo>
                  <a:pt x="1981200" y="229869"/>
                </a:lnTo>
                <a:close/>
              </a:path>
              <a:path w="1981200" h="659129">
                <a:moveTo>
                  <a:pt x="1981200" y="257809"/>
                </a:moveTo>
                <a:lnTo>
                  <a:pt x="1981200" y="229869"/>
                </a:lnTo>
                <a:lnTo>
                  <a:pt x="1968500" y="229869"/>
                </a:lnTo>
                <a:lnTo>
                  <a:pt x="1968500" y="257809"/>
                </a:lnTo>
                <a:lnTo>
                  <a:pt x="1981200" y="257809"/>
                </a:lnTo>
                <a:close/>
              </a:path>
              <a:path w="1981200" h="659129">
                <a:moveTo>
                  <a:pt x="1981200" y="401319"/>
                </a:moveTo>
                <a:lnTo>
                  <a:pt x="1981200" y="257809"/>
                </a:lnTo>
                <a:lnTo>
                  <a:pt x="1968500" y="257809"/>
                </a:lnTo>
                <a:lnTo>
                  <a:pt x="1968500" y="401319"/>
                </a:lnTo>
                <a:lnTo>
                  <a:pt x="1981200" y="401319"/>
                </a:lnTo>
                <a:close/>
              </a:path>
              <a:path w="1981200" h="659129">
                <a:moveTo>
                  <a:pt x="1981200" y="401319"/>
                </a:moveTo>
                <a:lnTo>
                  <a:pt x="1968500" y="401319"/>
                </a:lnTo>
                <a:lnTo>
                  <a:pt x="1968500" y="429259"/>
                </a:lnTo>
                <a:lnTo>
                  <a:pt x="1981200" y="401319"/>
                </a:lnTo>
                <a:close/>
              </a:path>
            </a:pathLst>
          </a:custGeom>
          <a:solidFill>
            <a:srgbClr val="F063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96" name="object 72"/>
          <p:cNvSpPr>
            <a:spLocks/>
          </p:cNvSpPr>
          <p:nvPr/>
        </p:nvSpPr>
        <p:spPr bwMode="auto">
          <a:xfrm>
            <a:off x="5349876" y="4195764"/>
            <a:ext cx="1501775" cy="515937"/>
          </a:xfrm>
          <a:custGeom>
            <a:avLst/>
            <a:gdLst>
              <a:gd name="T0" fmla="*/ 19377 w 1968500"/>
              <a:gd name="T1" fmla="*/ 152941 h 676910"/>
              <a:gd name="T2" fmla="*/ 0 w 1968500"/>
              <a:gd name="T3" fmla="*/ 181981 h 676910"/>
              <a:gd name="T4" fmla="*/ 19377 w 1968500"/>
              <a:gd name="T5" fmla="*/ 203276 h 676910"/>
              <a:gd name="T6" fmla="*/ 19377 w 1968500"/>
              <a:gd name="T7" fmla="*/ 312659 h 676910"/>
              <a:gd name="T8" fmla="*/ 0 w 1968500"/>
              <a:gd name="T9" fmla="*/ 348475 h 676910"/>
              <a:gd name="T10" fmla="*/ 29066 w 1968500"/>
              <a:gd name="T11" fmla="*/ 87118 h 676910"/>
              <a:gd name="T12" fmla="*/ 9688 w 1968500"/>
              <a:gd name="T13" fmla="*/ 87118 h 676910"/>
              <a:gd name="T14" fmla="*/ 19377 w 1968500"/>
              <a:gd name="T15" fmla="*/ 108414 h 676910"/>
              <a:gd name="T16" fmla="*/ 19377 w 1968500"/>
              <a:gd name="T17" fmla="*/ 130677 h 676910"/>
              <a:gd name="T18" fmla="*/ 9688 w 1968500"/>
              <a:gd name="T19" fmla="*/ 130677 h 676910"/>
              <a:gd name="T20" fmla="*/ 19377 w 1968500"/>
              <a:gd name="T21" fmla="*/ 377514 h 676910"/>
              <a:gd name="T22" fmla="*/ 9688 w 1968500"/>
              <a:gd name="T23" fmla="*/ 377514 h 676910"/>
              <a:gd name="T24" fmla="*/ 9688 w 1968500"/>
              <a:gd name="T25" fmla="*/ 399778 h 676910"/>
              <a:gd name="T26" fmla="*/ 29066 w 1968500"/>
              <a:gd name="T27" fmla="*/ 414298 h 676910"/>
              <a:gd name="T28" fmla="*/ 9688 w 1968500"/>
              <a:gd name="T29" fmla="*/ 414298 h 676910"/>
              <a:gd name="T30" fmla="*/ 38755 w 1968500"/>
              <a:gd name="T31" fmla="*/ 58078 h 676910"/>
              <a:gd name="T32" fmla="*/ 38755 w 1968500"/>
              <a:gd name="T33" fmla="*/ 64854 h 676910"/>
              <a:gd name="T34" fmla="*/ 29066 w 1968500"/>
              <a:gd name="T35" fmla="*/ 79374 h 676910"/>
              <a:gd name="T36" fmla="*/ 38755 w 1968500"/>
              <a:gd name="T37" fmla="*/ 443338 h 676910"/>
              <a:gd name="T38" fmla="*/ 19377 w 1968500"/>
              <a:gd name="T39" fmla="*/ 443338 h 676910"/>
              <a:gd name="T40" fmla="*/ 38755 w 1968500"/>
              <a:gd name="T41" fmla="*/ 457858 h 676910"/>
              <a:gd name="T42" fmla="*/ 48444 w 1968500"/>
              <a:gd name="T43" fmla="*/ 29039 h 676910"/>
              <a:gd name="T44" fmla="*/ 29066 w 1968500"/>
              <a:gd name="T45" fmla="*/ 43559 h 676910"/>
              <a:gd name="T46" fmla="*/ 48444 w 1968500"/>
              <a:gd name="T47" fmla="*/ 465602 h 676910"/>
              <a:gd name="T48" fmla="*/ 29066 w 1968500"/>
              <a:gd name="T49" fmla="*/ 465602 h 676910"/>
              <a:gd name="T50" fmla="*/ 48444 w 1968500"/>
              <a:gd name="T51" fmla="*/ 480121 h 676910"/>
              <a:gd name="T52" fmla="*/ 48444 w 1968500"/>
              <a:gd name="T53" fmla="*/ 14519 h 676910"/>
              <a:gd name="T54" fmla="*/ 38755 w 1968500"/>
              <a:gd name="T55" fmla="*/ 494641 h 676910"/>
              <a:gd name="T56" fmla="*/ 58132 w 1968500"/>
              <a:gd name="T57" fmla="*/ 6775 h 676910"/>
              <a:gd name="T58" fmla="*/ 48444 w 1968500"/>
              <a:gd name="T59" fmla="*/ 14519 h 676910"/>
              <a:gd name="T60" fmla="*/ 58132 w 1968500"/>
              <a:gd name="T61" fmla="*/ 515937 h 676910"/>
              <a:gd name="T62" fmla="*/ 1433952 w 1968500"/>
              <a:gd name="T63" fmla="*/ 0 h 676910"/>
              <a:gd name="T64" fmla="*/ 1443641 w 1968500"/>
              <a:gd name="T65" fmla="*/ 515936 h 676910"/>
              <a:gd name="T66" fmla="*/ 1443641 w 1968500"/>
              <a:gd name="T67" fmla="*/ 6775 h 676910"/>
              <a:gd name="T68" fmla="*/ 1463019 w 1968500"/>
              <a:gd name="T69" fmla="*/ 21295 h 676910"/>
              <a:gd name="T70" fmla="*/ 1463019 w 1968500"/>
              <a:gd name="T71" fmla="*/ 29039 h 676910"/>
              <a:gd name="T72" fmla="*/ 1443641 w 1968500"/>
              <a:gd name="T73" fmla="*/ 480121 h 676910"/>
              <a:gd name="T74" fmla="*/ 1463019 w 1968500"/>
              <a:gd name="T75" fmla="*/ 486897 h 676910"/>
              <a:gd name="T76" fmla="*/ 1443641 w 1968500"/>
              <a:gd name="T77" fmla="*/ 494641 h 676910"/>
              <a:gd name="T78" fmla="*/ 1463019 w 1968500"/>
              <a:gd name="T79" fmla="*/ 43559 h 676910"/>
              <a:gd name="T80" fmla="*/ 1472708 w 1968500"/>
              <a:gd name="T81" fmla="*/ 50335 h 676910"/>
              <a:gd name="T82" fmla="*/ 1453330 w 1968500"/>
              <a:gd name="T83" fmla="*/ 64854 h 676910"/>
              <a:gd name="T84" fmla="*/ 1472708 w 1968500"/>
              <a:gd name="T85" fmla="*/ 443337 h 676910"/>
              <a:gd name="T86" fmla="*/ 1453330 w 1968500"/>
              <a:gd name="T87" fmla="*/ 443337 h 676910"/>
              <a:gd name="T88" fmla="*/ 1472708 w 1968500"/>
              <a:gd name="T89" fmla="*/ 457857 h 676910"/>
              <a:gd name="T90" fmla="*/ 1463019 w 1968500"/>
              <a:gd name="T91" fmla="*/ 465601 h 676910"/>
              <a:gd name="T92" fmla="*/ 1463019 w 1968500"/>
              <a:gd name="T93" fmla="*/ 79374 h 676910"/>
              <a:gd name="T94" fmla="*/ 1482396 w 1968500"/>
              <a:gd name="T95" fmla="*/ 101638 h 676910"/>
              <a:gd name="T96" fmla="*/ 1472708 w 1968500"/>
              <a:gd name="T97" fmla="*/ 407522 h 676910"/>
              <a:gd name="T98" fmla="*/ 1482396 w 1968500"/>
              <a:gd name="T99" fmla="*/ 428817 h 676910"/>
              <a:gd name="T100" fmla="*/ 1482396 w 1968500"/>
              <a:gd name="T101" fmla="*/ 101638 h 676910"/>
              <a:gd name="T102" fmla="*/ 1472708 w 1968500"/>
              <a:gd name="T103" fmla="*/ 116158 h 676910"/>
              <a:gd name="T104" fmla="*/ 1492085 w 1968500"/>
              <a:gd name="T105" fmla="*/ 137453 h 676910"/>
              <a:gd name="T106" fmla="*/ 1472708 w 1968500"/>
              <a:gd name="T107" fmla="*/ 137453 h 676910"/>
              <a:gd name="T108" fmla="*/ 1492085 w 1968500"/>
              <a:gd name="T109" fmla="*/ 377514 h 676910"/>
              <a:gd name="T110" fmla="*/ 1472708 w 1968500"/>
              <a:gd name="T111" fmla="*/ 385258 h 676910"/>
              <a:gd name="T112" fmla="*/ 1472708 w 1968500"/>
              <a:gd name="T113" fmla="*/ 407522 h 676910"/>
              <a:gd name="T114" fmla="*/ 1501774 w 1968500"/>
              <a:gd name="T115" fmla="*/ 181981 h 676910"/>
              <a:gd name="T116" fmla="*/ 1482396 w 1968500"/>
              <a:gd name="T117" fmla="*/ 181981 h 676910"/>
              <a:gd name="T118" fmla="*/ 1501774 w 1968500"/>
              <a:gd name="T119" fmla="*/ 312659 h 676910"/>
              <a:gd name="T120" fmla="*/ 1482396 w 1968500"/>
              <a:gd name="T121" fmla="*/ 333955 h 676910"/>
              <a:gd name="T122" fmla="*/ 1482396 w 1968500"/>
              <a:gd name="T123" fmla="*/ 362994 h 67691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968500" h="676910">
                <a:moveTo>
                  <a:pt x="25399" y="200659"/>
                </a:moveTo>
                <a:lnTo>
                  <a:pt x="25399" y="180339"/>
                </a:lnTo>
                <a:lnTo>
                  <a:pt x="12699" y="180339"/>
                </a:lnTo>
                <a:lnTo>
                  <a:pt x="0" y="200659"/>
                </a:lnTo>
                <a:lnTo>
                  <a:pt x="25399" y="200659"/>
                </a:lnTo>
                <a:close/>
              </a:path>
              <a:path w="1968500" h="676910">
                <a:moveTo>
                  <a:pt x="25399" y="219709"/>
                </a:moveTo>
                <a:lnTo>
                  <a:pt x="25399" y="200659"/>
                </a:lnTo>
                <a:lnTo>
                  <a:pt x="0" y="200659"/>
                </a:lnTo>
                <a:lnTo>
                  <a:pt x="0" y="219709"/>
                </a:lnTo>
                <a:lnTo>
                  <a:pt x="25399" y="219709"/>
                </a:lnTo>
                <a:close/>
              </a:path>
              <a:path w="1968500" h="676910">
                <a:moveTo>
                  <a:pt x="25399" y="238759"/>
                </a:moveTo>
                <a:lnTo>
                  <a:pt x="25399" y="219709"/>
                </a:lnTo>
                <a:lnTo>
                  <a:pt x="0" y="219709"/>
                </a:lnTo>
                <a:lnTo>
                  <a:pt x="0" y="238759"/>
                </a:lnTo>
                <a:lnTo>
                  <a:pt x="25399" y="238759"/>
                </a:lnTo>
                <a:close/>
              </a:path>
              <a:path w="1968500" h="676910">
                <a:moveTo>
                  <a:pt x="25399" y="266699"/>
                </a:moveTo>
                <a:lnTo>
                  <a:pt x="25399" y="238759"/>
                </a:lnTo>
                <a:lnTo>
                  <a:pt x="0" y="238759"/>
                </a:lnTo>
                <a:lnTo>
                  <a:pt x="0" y="266699"/>
                </a:lnTo>
                <a:lnTo>
                  <a:pt x="25399" y="266699"/>
                </a:lnTo>
                <a:close/>
              </a:path>
              <a:path w="1968500" h="676910">
                <a:moveTo>
                  <a:pt x="25399" y="266699"/>
                </a:moveTo>
                <a:lnTo>
                  <a:pt x="0" y="266699"/>
                </a:lnTo>
                <a:lnTo>
                  <a:pt x="0" y="410209"/>
                </a:lnTo>
                <a:lnTo>
                  <a:pt x="12699" y="410209"/>
                </a:lnTo>
                <a:lnTo>
                  <a:pt x="12699" y="333248"/>
                </a:lnTo>
                <a:lnTo>
                  <a:pt x="25399" y="266699"/>
                </a:lnTo>
                <a:close/>
              </a:path>
              <a:path w="1968500" h="676910">
                <a:moveTo>
                  <a:pt x="25399" y="438149"/>
                </a:moveTo>
                <a:lnTo>
                  <a:pt x="25399" y="410209"/>
                </a:lnTo>
                <a:lnTo>
                  <a:pt x="0" y="410209"/>
                </a:lnTo>
                <a:lnTo>
                  <a:pt x="0" y="438149"/>
                </a:lnTo>
                <a:lnTo>
                  <a:pt x="25399" y="438149"/>
                </a:lnTo>
                <a:close/>
              </a:path>
              <a:path w="1968500" h="676910">
                <a:moveTo>
                  <a:pt x="25399" y="457199"/>
                </a:moveTo>
                <a:lnTo>
                  <a:pt x="25399" y="438149"/>
                </a:lnTo>
                <a:lnTo>
                  <a:pt x="0" y="438149"/>
                </a:lnTo>
                <a:lnTo>
                  <a:pt x="0" y="457199"/>
                </a:lnTo>
                <a:lnTo>
                  <a:pt x="25399" y="457199"/>
                </a:lnTo>
                <a:close/>
              </a:path>
              <a:path w="1968500" h="676910">
                <a:moveTo>
                  <a:pt x="25399" y="476249"/>
                </a:moveTo>
                <a:lnTo>
                  <a:pt x="25399" y="457199"/>
                </a:lnTo>
                <a:lnTo>
                  <a:pt x="0" y="457199"/>
                </a:lnTo>
                <a:lnTo>
                  <a:pt x="12699" y="476249"/>
                </a:lnTo>
                <a:lnTo>
                  <a:pt x="25399" y="476249"/>
                </a:lnTo>
                <a:close/>
              </a:path>
              <a:path w="1968500" h="676910">
                <a:moveTo>
                  <a:pt x="38099" y="114299"/>
                </a:moveTo>
                <a:lnTo>
                  <a:pt x="38099" y="104139"/>
                </a:lnTo>
                <a:lnTo>
                  <a:pt x="25399" y="104139"/>
                </a:lnTo>
                <a:lnTo>
                  <a:pt x="12699" y="114299"/>
                </a:lnTo>
                <a:lnTo>
                  <a:pt x="38099" y="114299"/>
                </a:lnTo>
                <a:close/>
              </a:path>
              <a:path w="1968500" h="676910">
                <a:moveTo>
                  <a:pt x="38099" y="133349"/>
                </a:moveTo>
                <a:lnTo>
                  <a:pt x="38099" y="114299"/>
                </a:lnTo>
                <a:lnTo>
                  <a:pt x="12699" y="114299"/>
                </a:lnTo>
                <a:lnTo>
                  <a:pt x="12699" y="133349"/>
                </a:lnTo>
                <a:lnTo>
                  <a:pt x="38099" y="133349"/>
                </a:lnTo>
                <a:close/>
              </a:path>
              <a:path w="1968500" h="676910">
                <a:moveTo>
                  <a:pt x="38099" y="141986"/>
                </a:moveTo>
                <a:lnTo>
                  <a:pt x="38099" y="133349"/>
                </a:lnTo>
                <a:lnTo>
                  <a:pt x="12699" y="133349"/>
                </a:lnTo>
                <a:lnTo>
                  <a:pt x="12699" y="142239"/>
                </a:lnTo>
                <a:lnTo>
                  <a:pt x="25399" y="142239"/>
                </a:lnTo>
                <a:lnTo>
                  <a:pt x="38099" y="141986"/>
                </a:lnTo>
                <a:close/>
              </a:path>
              <a:path w="1968500" h="676910">
                <a:moveTo>
                  <a:pt x="25399" y="152399"/>
                </a:moveTo>
                <a:lnTo>
                  <a:pt x="25399" y="142239"/>
                </a:lnTo>
                <a:lnTo>
                  <a:pt x="12699" y="142239"/>
                </a:lnTo>
                <a:lnTo>
                  <a:pt x="12699" y="152399"/>
                </a:lnTo>
                <a:lnTo>
                  <a:pt x="25399" y="152399"/>
                </a:lnTo>
                <a:close/>
              </a:path>
              <a:path w="1968500" h="676910">
                <a:moveTo>
                  <a:pt x="25399" y="171449"/>
                </a:moveTo>
                <a:lnTo>
                  <a:pt x="25399" y="152399"/>
                </a:lnTo>
                <a:lnTo>
                  <a:pt x="12699" y="152399"/>
                </a:lnTo>
                <a:lnTo>
                  <a:pt x="12699" y="171449"/>
                </a:lnTo>
                <a:lnTo>
                  <a:pt x="25399" y="171449"/>
                </a:lnTo>
                <a:close/>
              </a:path>
              <a:path w="1968500" h="676910">
                <a:moveTo>
                  <a:pt x="25399" y="180339"/>
                </a:moveTo>
                <a:lnTo>
                  <a:pt x="25399" y="171449"/>
                </a:lnTo>
                <a:lnTo>
                  <a:pt x="12699" y="171449"/>
                </a:lnTo>
                <a:lnTo>
                  <a:pt x="12699" y="180339"/>
                </a:lnTo>
                <a:lnTo>
                  <a:pt x="25399" y="180339"/>
                </a:lnTo>
                <a:close/>
              </a:path>
              <a:path w="1968500" h="676910">
                <a:moveTo>
                  <a:pt x="25399" y="410209"/>
                </a:moveTo>
                <a:lnTo>
                  <a:pt x="12699" y="333248"/>
                </a:lnTo>
                <a:lnTo>
                  <a:pt x="12699" y="410209"/>
                </a:lnTo>
                <a:lnTo>
                  <a:pt x="25399" y="410209"/>
                </a:lnTo>
                <a:close/>
              </a:path>
              <a:path w="1968500" h="676910">
                <a:moveTo>
                  <a:pt x="25399" y="495299"/>
                </a:moveTo>
                <a:lnTo>
                  <a:pt x="25399" y="476249"/>
                </a:lnTo>
                <a:lnTo>
                  <a:pt x="12699" y="476249"/>
                </a:lnTo>
                <a:lnTo>
                  <a:pt x="12699" y="495299"/>
                </a:lnTo>
                <a:lnTo>
                  <a:pt x="25399" y="495299"/>
                </a:lnTo>
                <a:close/>
              </a:path>
              <a:path w="1968500" h="676910">
                <a:moveTo>
                  <a:pt x="25399" y="505459"/>
                </a:moveTo>
                <a:lnTo>
                  <a:pt x="25399" y="495299"/>
                </a:lnTo>
                <a:lnTo>
                  <a:pt x="12699" y="495299"/>
                </a:lnTo>
                <a:lnTo>
                  <a:pt x="12699" y="505459"/>
                </a:lnTo>
                <a:lnTo>
                  <a:pt x="25399" y="505459"/>
                </a:lnTo>
                <a:close/>
              </a:path>
              <a:path w="1968500" h="676910">
                <a:moveTo>
                  <a:pt x="38099" y="524509"/>
                </a:moveTo>
                <a:lnTo>
                  <a:pt x="38099" y="523748"/>
                </a:lnTo>
                <a:lnTo>
                  <a:pt x="25399" y="505459"/>
                </a:lnTo>
                <a:lnTo>
                  <a:pt x="12699" y="505459"/>
                </a:lnTo>
                <a:lnTo>
                  <a:pt x="12699" y="524509"/>
                </a:lnTo>
                <a:lnTo>
                  <a:pt x="38099" y="524509"/>
                </a:lnTo>
                <a:close/>
              </a:path>
              <a:path w="1968500" h="676910">
                <a:moveTo>
                  <a:pt x="38099" y="534670"/>
                </a:moveTo>
                <a:lnTo>
                  <a:pt x="38099" y="524509"/>
                </a:lnTo>
                <a:lnTo>
                  <a:pt x="12699" y="524509"/>
                </a:lnTo>
                <a:lnTo>
                  <a:pt x="12699" y="534670"/>
                </a:lnTo>
                <a:lnTo>
                  <a:pt x="38099" y="534670"/>
                </a:lnTo>
                <a:close/>
              </a:path>
              <a:path w="1968500" h="676910">
                <a:moveTo>
                  <a:pt x="38099" y="543560"/>
                </a:moveTo>
                <a:lnTo>
                  <a:pt x="38099" y="534670"/>
                </a:lnTo>
                <a:lnTo>
                  <a:pt x="12699" y="534670"/>
                </a:lnTo>
                <a:lnTo>
                  <a:pt x="12699" y="543560"/>
                </a:lnTo>
                <a:lnTo>
                  <a:pt x="38099" y="543560"/>
                </a:lnTo>
                <a:close/>
              </a:path>
              <a:path w="1968500" h="676910">
                <a:moveTo>
                  <a:pt x="38099" y="562610"/>
                </a:moveTo>
                <a:lnTo>
                  <a:pt x="38099" y="543560"/>
                </a:lnTo>
                <a:lnTo>
                  <a:pt x="12699" y="543560"/>
                </a:lnTo>
                <a:lnTo>
                  <a:pt x="25399" y="562610"/>
                </a:lnTo>
                <a:lnTo>
                  <a:pt x="38099" y="562610"/>
                </a:lnTo>
                <a:close/>
              </a:path>
              <a:path w="1968500" h="676910">
                <a:moveTo>
                  <a:pt x="50799" y="76199"/>
                </a:moveTo>
                <a:lnTo>
                  <a:pt x="50799" y="66039"/>
                </a:lnTo>
                <a:lnTo>
                  <a:pt x="38099" y="66039"/>
                </a:lnTo>
                <a:lnTo>
                  <a:pt x="25399" y="76199"/>
                </a:lnTo>
                <a:lnTo>
                  <a:pt x="50799" y="76199"/>
                </a:lnTo>
                <a:close/>
              </a:path>
              <a:path w="1968500" h="676910">
                <a:moveTo>
                  <a:pt x="50799" y="85089"/>
                </a:moveTo>
                <a:lnTo>
                  <a:pt x="50799" y="76199"/>
                </a:lnTo>
                <a:lnTo>
                  <a:pt x="25399" y="76199"/>
                </a:lnTo>
                <a:lnTo>
                  <a:pt x="25399" y="85089"/>
                </a:lnTo>
                <a:lnTo>
                  <a:pt x="50799" y="85089"/>
                </a:lnTo>
                <a:close/>
              </a:path>
              <a:path w="1968500" h="676910">
                <a:moveTo>
                  <a:pt x="50799" y="95249"/>
                </a:moveTo>
                <a:lnTo>
                  <a:pt x="50799" y="85089"/>
                </a:lnTo>
                <a:lnTo>
                  <a:pt x="25399" y="85089"/>
                </a:lnTo>
                <a:lnTo>
                  <a:pt x="25399" y="95249"/>
                </a:lnTo>
                <a:lnTo>
                  <a:pt x="50799" y="95249"/>
                </a:lnTo>
                <a:close/>
              </a:path>
              <a:path w="1968500" h="676910">
                <a:moveTo>
                  <a:pt x="50799" y="95249"/>
                </a:moveTo>
                <a:lnTo>
                  <a:pt x="25399" y="95249"/>
                </a:lnTo>
                <a:lnTo>
                  <a:pt x="25399" y="104139"/>
                </a:lnTo>
                <a:lnTo>
                  <a:pt x="38099" y="104139"/>
                </a:lnTo>
                <a:lnTo>
                  <a:pt x="50799" y="95249"/>
                </a:lnTo>
                <a:close/>
              </a:path>
              <a:path w="1968500" h="676910">
                <a:moveTo>
                  <a:pt x="50799" y="572770"/>
                </a:moveTo>
                <a:lnTo>
                  <a:pt x="38099" y="562610"/>
                </a:lnTo>
                <a:lnTo>
                  <a:pt x="25399" y="562610"/>
                </a:lnTo>
                <a:lnTo>
                  <a:pt x="25399" y="572770"/>
                </a:lnTo>
                <a:lnTo>
                  <a:pt x="50799" y="572770"/>
                </a:lnTo>
                <a:close/>
              </a:path>
              <a:path w="1968500" h="676910">
                <a:moveTo>
                  <a:pt x="50799" y="581660"/>
                </a:moveTo>
                <a:lnTo>
                  <a:pt x="50799" y="572770"/>
                </a:lnTo>
                <a:lnTo>
                  <a:pt x="25399" y="572770"/>
                </a:lnTo>
                <a:lnTo>
                  <a:pt x="25399" y="581660"/>
                </a:lnTo>
                <a:lnTo>
                  <a:pt x="50799" y="581660"/>
                </a:lnTo>
                <a:close/>
              </a:path>
              <a:path w="1968500" h="676910">
                <a:moveTo>
                  <a:pt x="50799" y="591820"/>
                </a:moveTo>
                <a:lnTo>
                  <a:pt x="50799" y="581660"/>
                </a:lnTo>
                <a:lnTo>
                  <a:pt x="25399" y="581660"/>
                </a:lnTo>
                <a:lnTo>
                  <a:pt x="25399" y="591820"/>
                </a:lnTo>
                <a:lnTo>
                  <a:pt x="50799" y="591820"/>
                </a:lnTo>
                <a:close/>
              </a:path>
              <a:path w="1968500" h="676910">
                <a:moveTo>
                  <a:pt x="50799" y="600710"/>
                </a:moveTo>
                <a:lnTo>
                  <a:pt x="50799" y="591820"/>
                </a:lnTo>
                <a:lnTo>
                  <a:pt x="25399" y="591820"/>
                </a:lnTo>
                <a:lnTo>
                  <a:pt x="38099" y="600710"/>
                </a:lnTo>
                <a:lnTo>
                  <a:pt x="50799" y="600710"/>
                </a:lnTo>
                <a:close/>
              </a:path>
              <a:path w="1968500" h="676910">
                <a:moveTo>
                  <a:pt x="63499" y="38099"/>
                </a:moveTo>
                <a:lnTo>
                  <a:pt x="63499" y="27939"/>
                </a:lnTo>
                <a:lnTo>
                  <a:pt x="50799" y="27939"/>
                </a:lnTo>
                <a:lnTo>
                  <a:pt x="38099" y="38099"/>
                </a:lnTo>
                <a:lnTo>
                  <a:pt x="63499" y="38099"/>
                </a:lnTo>
                <a:close/>
              </a:path>
              <a:path w="1968500" h="676910">
                <a:moveTo>
                  <a:pt x="63499" y="46989"/>
                </a:moveTo>
                <a:lnTo>
                  <a:pt x="63499" y="38099"/>
                </a:lnTo>
                <a:lnTo>
                  <a:pt x="38099" y="38099"/>
                </a:lnTo>
                <a:lnTo>
                  <a:pt x="38099" y="46989"/>
                </a:lnTo>
                <a:lnTo>
                  <a:pt x="63499" y="46989"/>
                </a:lnTo>
                <a:close/>
              </a:path>
              <a:path w="1968500" h="676910">
                <a:moveTo>
                  <a:pt x="63499" y="57149"/>
                </a:moveTo>
                <a:lnTo>
                  <a:pt x="63499" y="46989"/>
                </a:lnTo>
                <a:lnTo>
                  <a:pt x="38099" y="46989"/>
                </a:lnTo>
                <a:lnTo>
                  <a:pt x="38099" y="57149"/>
                </a:lnTo>
                <a:lnTo>
                  <a:pt x="63499" y="57149"/>
                </a:lnTo>
                <a:close/>
              </a:path>
              <a:path w="1968500" h="676910">
                <a:moveTo>
                  <a:pt x="63499" y="57149"/>
                </a:moveTo>
                <a:lnTo>
                  <a:pt x="38099" y="57149"/>
                </a:lnTo>
                <a:lnTo>
                  <a:pt x="38099" y="66039"/>
                </a:lnTo>
                <a:lnTo>
                  <a:pt x="50799" y="66039"/>
                </a:lnTo>
                <a:lnTo>
                  <a:pt x="63499" y="57149"/>
                </a:lnTo>
                <a:close/>
              </a:path>
              <a:path w="1968500" h="676910">
                <a:moveTo>
                  <a:pt x="63499" y="610870"/>
                </a:moveTo>
                <a:lnTo>
                  <a:pt x="50799" y="600710"/>
                </a:lnTo>
                <a:lnTo>
                  <a:pt x="38099" y="600710"/>
                </a:lnTo>
                <a:lnTo>
                  <a:pt x="38099" y="610870"/>
                </a:lnTo>
                <a:lnTo>
                  <a:pt x="63499" y="610870"/>
                </a:lnTo>
                <a:close/>
              </a:path>
              <a:path w="1968500" h="676910">
                <a:moveTo>
                  <a:pt x="63499" y="619760"/>
                </a:moveTo>
                <a:lnTo>
                  <a:pt x="63499" y="610870"/>
                </a:lnTo>
                <a:lnTo>
                  <a:pt x="38099" y="610870"/>
                </a:lnTo>
                <a:lnTo>
                  <a:pt x="38099" y="619760"/>
                </a:lnTo>
                <a:lnTo>
                  <a:pt x="63499" y="619760"/>
                </a:lnTo>
                <a:close/>
              </a:path>
              <a:path w="1968500" h="676910">
                <a:moveTo>
                  <a:pt x="63499" y="629920"/>
                </a:moveTo>
                <a:lnTo>
                  <a:pt x="63499" y="619760"/>
                </a:lnTo>
                <a:lnTo>
                  <a:pt x="38099" y="619760"/>
                </a:lnTo>
                <a:lnTo>
                  <a:pt x="38099" y="629920"/>
                </a:lnTo>
                <a:lnTo>
                  <a:pt x="63499" y="629920"/>
                </a:lnTo>
                <a:close/>
              </a:path>
              <a:path w="1968500" h="676910">
                <a:moveTo>
                  <a:pt x="63499" y="638810"/>
                </a:moveTo>
                <a:lnTo>
                  <a:pt x="63499" y="629920"/>
                </a:lnTo>
                <a:lnTo>
                  <a:pt x="38099" y="629920"/>
                </a:lnTo>
                <a:lnTo>
                  <a:pt x="50799" y="638810"/>
                </a:lnTo>
                <a:lnTo>
                  <a:pt x="63499" y="638810"/>
                </a:lnTo>
                <a:close/>
              </a:path>
              <a:path w="1968500" h="676910">
                <a:moveTo>
                  <a:pt x="63499" y="27939"/>
                </a:moveTo>
                <a:lnTo>
                  <a:pt x="63499" y="19049"/>
                </a:lnTo>
                <a:lnTo>
                  <a:pt x="50799" y="19049"/>
                </a:lnTo>
                <a:lnTo>
                  <a:pt x="50799" y="27939"/>
                </a:lnTo>
                <a:lnTo>
                  <a:pt x="63499" y="27939"/>
                </a:lnTo>
                <a:close/>
              </a:path>
              <a:path w="1968500" h="676910">
                <a:moveTo>
                  <a:pt x="63499" y="648970"/>
                </a:moveTo>
                <a:lnTo>
                  <a:pt x="63499" y="638810"/>
                </a:lnTo>
                <a:lnTo>
                  <a:pt x="50799" y="638810"/>
                </a:lnTo>
                <a:lnTo>
                  <a:pt x="50799" y="648970"/>
                </a:lnTo>
                <a:lnTo>
                  <a:pt x="63499" y="648970"/>
                </a:lnTo>
                <a:close/>
              </a:path>
              <a:path w="1968500" h="676910">
                <a:moveTo>
                  <a:pt x="76199" y="657860"/>
                </a:moveTo>
                <a:lnTo>
                  <a:pt x="63499" y="648970"/>
                </a:lnTo>
                <a:lnTo>
                  <a:pt x="50799" y="648970"/>
                </a:lnTo>
                <a:lnTo>
                  <a:pt x="50799" y="657860"/>
                </a:lnTo>
                <a:lnTo>
                  <a:pt x="76199" y="657860"/>
                </a:lnTo>
                <a:close/>
              </a:path>
              <a:path w="1968500" h="676910">
                <a:moveTo>
                  <a:pt x="76199" y="8889"/>
                </a:moveTo>
                <a:lnTo>
                  <a:pt x="76199" y="0"/>
                </a:lnTo>
                <a:lnTo>
                  <a:pt x="63499" y="0"/>
                </a:lnTo>
                <a:lnTo>
                  <a:pt x="63499" y="8889"/>
                </a:lnTo>
                <a:lnTo>
                  <a:pt x="76199" y="8889"/>
                </a:lnTo>
                <a:close/>
              </a:path>
              <a:path w="1968500" h="676910">
                <a:moveTo>
                  <a:pt x="76199" y="8889"/>
                </a:moveTo>
                <a:lnTo>
                  <a:pt x="63499" y="8889"/>
                </a:lnTo>
                <a:lnTo>
                  <a:pt x="63499" y="19049"/>
                </a:lnTo>
                <a:lnTo>
                  <a:pt x="76199" y="8889"/>
                </a:lnTo>
                <a:close/>
              </a:path>
              <a:path w="1968500" h="676910">
                <a:moveTo>
                  <a:pt x="76199" y="668020"/>
                </a:moveTo>
                <a:lnTo>
                  <a:pt x="76199" y="657860"/>
                </a:lnTo>
                <a:lnTo>
                  <a:pt x="63499" y="657860"/>
                </a:lnTo>
                <a:lnTo>
                  <a:pt x="63499" y="668020"/>
                </a:lnTo>
                <a:lnTo>
                  <a:pt x="76199" y="668020"/>
                </a:lnTo>
                <a:close/>
              </a:path>
              <a:path w="1968500" h="676910">
                <a:moveTo>
                  <a:pt x="76199" y="676910"/>
                </a:moveTo>
                <a:lnTo>
                  <a:pt x="76199" y="668020"/>
                </a:lnTo>
                <a:lnTo>
                  <a:pt x="63499" y="668020"/>
                </a:lnTo>
                <a:lnTo>
                  <a:pt x="63499" y="676910"/>
                </a:lnTo>
                <a:lnTo>
                  <a:pt x="76199" y="676910"/>
                </a:lnTo>
                <a:close/>
              </a:path>
              <a:path w="1968500" h="676910">
                <a:moveTo>
                  <a:pt x="1892299" y="8889"/>
                </a:moveTo>
                <a:lnTo>
                  <a:pt x="1892299" y="0"/>
                </a:lnTo>
                <a:lnTo>
                  <a:pt x="1879599" y="0"/>
                </a:lnTo>
                <a:lnTo>
                  <a:pt x="1892299" y="8889"/>
                </a:lnTo>
                <a:close/>
              </a:path>
              <a:path w="1968500" h="676910">
                <a:moveTo>
                  <a:pt x="1904999" y="668019"/>
                </a:moveTo>
                <a:lnTo>
                  <a:pt x="1904999" y="657859"/>
                </a:lnTo>
                <a:lnTo>
                  <a:pt x="1892299" y="657859"/>
                </a:lnTo>
                <a:lnTo>
                  <a:pt x="1879599" y="668019"/>
                </a:lnTo>
                <a:lnTo>
                  <a:pt x="1904999" y="668019"/>
                </a:lnTo>
                <a:close/>
              </a:path>
              <a:path w="1968500" h="676910">
                <a:moveTo>
                  <a:pt x="1892299" y="676909"/>
                </a:moveTo>
                <a:lnTo>
                  <a:pt x="1892299" y="668019"/>
                </a:lnTo>
                <a:lnTo>
                  <a:pt x="1879599" y="668019"/>
                </a:lnTo>
                <a:lnTo>
                  <a:pt x="1879599" y="676909"/>
                </a:lnTo>
                <a:lnTo>
                  <a:pt x="1892299" y="676909"/>
                </a:lnTo>
                <a:close/>
              </a:path>
              <a:path w="1968500" h="676910">
                <a:moveTo>
                  <a:pt x="1904999" y="19049"/>
                </a:moveTo>
                <a:lnTo>
                  <a:pt x="1904999" y="8889"/>
                </a:lnTo>
                <a:lnTo>
                  <a:pt x="1892299" y="8889"/>
                </a:lnTo>
                <a:lnTo>
                  <a:pt x="1892299" y="19049"/>
                </a:lnTo>
                <a:lnTo>
                  <a:pt x="1904999" y="19049"/>
                </a:lnTo>
                <a:close/>
              </a:path>
              <a:path w="1968500" h="676910">
                <a:moveTo>
                  <a:pt x="1917699" y="27939"/>
                </a:moveTo>
                <a:lnTo>
                  <a:pt x="1904999" y="19049"/>
                </a:lnTo>
                <a:lnTo>
                  <a:pt x="1892299" y="19049"/>
                </a:lnTo>
                <a:lnTo>
                  <a:pt x="1892299" y="27939"/>
                </a:lnTo>
                <a:lnTo>
                  <a:pt x="1917699" y="27939"/>
                </a:lnTo>
                <a:close/>
              </a:path>
              <a:path w="1968500" h="676910">
                <a:moveTo>
                  <a:pt x="1917699" y="38099"/>
                </a:moveTo>
                <a:lnTo>
                  <a:pt x="1917699" y="27939"/>
                </a:lnTo>
                <a:lnTo>
                  <a:pt x="1892299" y="27939"/>
                </a:lnTo>
                <a:lnTo>
                  <a:pt x="1892299" y="38099"/>
                </a:lnTo>
                <a:lnTo>
                  <a:pt x="1917699" y="38099"/>
                </a:lnTo>
                <a:close/>
              </a:path>
              <a:path w="1968500" h="676910">
                <a:moveTo>
                  <a:pt x="1917699" y="46989"/>
                </a:moveTo>
                <a:lnTo>
                  <a:pt x="1917699" y="38099"/>
                </a:lnTo>
                <a:lnTo>
                  <a:pt x="1892299" y="38099"/>
                </a:lnTo>
                <a:lnTo>
                  <a:pt x="1904999" y="46989"/>
                </a:lnTo>
                <a:lnTo>
                  <a:pt x="1917699" y="46989"/>
                </a:lnTo>
                <a:close/>
              </a:path>
              <a:path w="1968500" h="676910">
                <a:moveTo>
                  <a:pt x="1917699" y="629919"/>
                </a:moveTo>
                <a:lnTo>
                  <a:pt x="1917699" y="619759"/>
                </a:lnTo>
                <a:lnTo>
                  <a:pt x="1904999" y="619759"/>
                </a:lnTo>
                <a:lnTo>
                  <a:pt x="1892299" y="629919"/>
                </a:lnTo>
                <a:lnTo>
                  <a:pt x="1917699" y="629919"/>
                </a:lnTo>
                <a:close/>
              </a:path>
              <a:path w="1968500" h="676910">
                <a:moveTo>
                  <a:pt x="1917699" y="638809"/>
                </a:moveTo>
                <a:lnTo>
                  <a:pt x="1917699" y="629919"/>
                </a:lnTo>
                <a:lnTo>
                  <a:pt x="1892299" y="629919"/>
                </a:lnTo>
                <a:lnTo>
                  <a:pt x="1892299" y="638809"/>
                </a:lnTo>
                <a:lnTo>
                  <a:pt x="1917699" y="638809"/>
                </a:lnTo>
                <a:close/>
              </a:path>
              <a:path w="1968500" h="676910">
                <a:moveTo>
                  <a:pt x="1917699" y="638809"/>
                </a:moveTo>
                <a:lnTo>
                  <a:pt x="1892299" y="638809"/>
                </a:lnTo>
                <a:lnTo>
                  <a:pt x="1892299" y="648969"/>
                </a:lnTo>
                <a:lnTo>
                  <a:pt x="1904999" y="648969"/>
                </a:lnTo>
                <a:lnTo>
                  <a:pt x="1917699" y="638809"/>
                </a:lnTo>
                <a:close/>
              </a:path>
              <a:path w="1968500" h="676910">
                <a:moveTo>
                  <a:pt x="1904999" y="657859"/>
                </a:moveTo>
                <a:lnTo>
                  <a:pt x="1904999" y="648969"/>
                </a:lnTo>
                <a:lnTo>
                  <a:pt x="1892299" y="648969"/>
                </a:lnTo>
                <a:lnTo>
                  <a:pt x="1892299" y="657859"/>
                </a:lnTo>
                <a:lnTo>
                  <a:pt x="1904999" y="657859"/>
                </a:lnTo>
                <a:close/>
              </a:path>
              <a:path w="1968500" h="676910">
                <a:moveTo>
                  <a:pt x="1917699" y="57149"/>
                </a:moveTo>
                <a:lnTo>
                  <a:pt x="1917699" y="46989"/>
                </a:lnTo>
                <a:lnTo>
                  <a:pt x="1904999" y="46989"/>
                </a:lnTo>
                <a:lnTo>
                  <a:pt x="1904999" y="57149"/>
                </a:lnTo>
                <a:lnTo>
                  <a:pt x="1917699" y="57149"/>
                </a:lnTo>
                <a:close/>
              </a:path>
              <a:path w="1968500" h="676910">
                <a:moveTo>
                  <a:pt x="1930399" y="66039"/>
                </a:moveTo>
                <a:lnTo>
                  <a:pt x="1917699" y="57149"/>
                </a:lnTo>
                <a:lnTo>
                  <a:pt x="1904999" y="57149"/>
                </a:lnTo>
                <a:lnTo>
                  <a:pt x="1904999" y="66039"/>
                </a:lnTo>
                <a:lnTo>
                  <a:pt x="1930399" y="66039"/>
                </a:lnTo>
                <a:close/>
              </a:path>
              <a:path w="1968500" h="676910">
                <a:moveTo>
                  <a:pt x="1930399" y="76199"/>
                </a:moveTo>
                <a:lnTo>
                  <a:pt x="1930399" y="66039"/>
                </a:lnTo>
                <a:lnTo>
                  <a:pt x="1904999" y="66039"/>
                </a:lnTo>
                <a:lnTo>
                  <a:pt x="1904999" y="76199"/>
                </a:lnTo>
                <a:lnTo>
                  <a:pt x="1930399" y="76199"/>
                </a:lnTo>
                <a:close/>
              </a:path>
              <a:path w="1968500" h="676910">
                <a:moveTo>
                  <a:pt x="1930399" y="85089"/>
                </a:moveTo>
                <a:lnTo>
                  <a:pt x="1930399" y="76199"/>
                </a:lnTo>
                <a:lnTo>
                  <a:pt x="1904999" y="76199"/>
                </a:lnTo>
                <a:lnTo>
                  <a:pt x="1904999" y="85089"/>
                </a:lnTo>
                <a:lnTo>
                  <a:pt x="1930399" y="85089"/>
                </a:lnTo>
                <a:close/>
              </a:path>
              <a:path w="1968500" h="676910">
                <a:moveTo>
                  <a:pt x="1930399" y="95249"/>
                </a:moveTo>
                <a:lnTo>
                  <a:pt x="1930399" y="85089"/>
                </a:lnTo>
                <a:lnTo>
                  <a:pt x="1904999" y="85089"/>
                </a:lnTo>
                <a:lnTo>
                  <a:pt x="1917699" y="95249"/>
                </a:lnTo>
                <a:lnTo>
                  <a:pt x="1930399" y="95249"/>
                </a:lnTo>
                <a:close/>
              </a:path>
              <a:path w="1968500" h="676910">
                <a:moveTo>
                  <a:pt x="1930399" y="581659"/>
                </a:moveTo>
                <a:lnTo>
                  <a:pt x="1930399" y="572769"/>
                </a:lnTo>
                <a:lnTo>
                  <a:pt x="1917699" y="572769"/>
                </a:lnTo>
                <a:lnTo>
                  <a:pt x="1904999" y="581659"/>
                </a:lnTo>
                <a:lnTo>
                  <a:pt x="1930399" y="581659"/>
                </a:lnTo>
                <a:close/>
              </a:path>
              <a:path w="1968500" h="676910">
                <a:moveTo>
                  <a:pt x="1930399" y="591819"/>
                </a:moveTo>
                <a:lnTo>
                  <a:pt x="1930399" y="581659"/>
                </a:lnTo>
                <a:lnTo>
                  <a:pt x="1904999" y="581659"/>
                </a:lnTo>
                <a:lnTo>
                  <a:pt x="1904999" y="591819"/>
                </a:lnTo>
                <a:lnTo>
                  <a:pt x="1930399" y="591819"/>
                </a:lnTo>
                <a:close/>
              </a:path>
              <a:path w="1968500" h="676910">
                <a:moveTo>
                  <a:pt x="1930399" y="600709"/>
                </a:moveTo>
                <a:lnTo>
                  <a:pt x="1930399" y="591819"/>
                </a:lnTo>
                <a:lnTo>
                  <a:pt x="1904999" y="591819"/>
                </a:lnTo>
                <a:lnTo>
                  <a:pt x="1904999" y="600709"/>
                </a:lnTo>
                <a:lnTo>
                  <a:pt x="1930399" y="600709"/>
                </a:lnTo>
                <a:close/>
              </a:path>
              <a:path w="1968500" h="676910">
                <a:moveTo>
                  <a:pt x="1930399" y="600709"/>
                </a:moveTo>
                <a:lnTo>
                  <a:pt x="1904999" y="600709"/>
                </a:lnTo>
                <a:lnTo>
                  <a:pt x="1904999" y="610869"/>
                </a:lnTo>
                <a:lnTo>
                  <a:pt x="1917699" y="610869"/>
                </a:lnTo>
                <a:lnTo>
                  <a:pt x="1930399" y="600709"/>
                </a:lnTo>
                <a:close/>
              </a:path>
              <a:path w="1968500" h="676910">
                <a:moveTo>
                  <a:pt x="1917699" y="619759"/>
                </a:moveTo>
                <a:lnTo>
                  <a:pt x="1917699" y="610869"/>
                </a:lnTo>
                <a:lnTo>
                  <a:pt x="1904999" y="610869"/>
                </a:lnTo>
                <a:lnTo>
                  <a:pt x="1904999" y="619759"/>
                </a:lnTo>
                <a:lnTo>
                  <a:pt x="1917699" y="619759"/>
                </a:lnTo>
                <a:close/>
              </a:path>
              <a:path w="1968500" h="676910">
                <a:moveTo>
                  <a:pt x="1943099" y="104139"/>
                </a:moveTo>
                <a:lnTo>
                  <a:pt x="1930399" y="95249"/>
                </a:lnTo>
                <a:lnTo>
                  <a:pt x="1917699" y="95249"/>
                </a:lnTo>
                <a:lnTo>
                  <a:pt x="1917699" y="104139"/>
                </a:lnTo>
                <a:lnTo>
                  <a:pt x="1943099" y="104139"/>
                </a:lnTo>
                <a:close/>
              </a:path>
              <a:path w="1968500" h="676910">
                <a:moveTo>
                  <a:pt x="1943099" y="114299"/>
                </a:moveTo>
                <a:lnTo>
                  <a:pt x="1943099" y="104139"/>
                </a:lnTo>
                <a:lnTo>
                  <a:pt x="1917699" y="104139"/>
                </a:lnTo>
                <a:lnTo>
                  <a:pt x="1917699" y="114299"/>
                </a:lnTo>
                <a:lnTo>
                  <a:pt x="1943099" y="114299"/>
                </a:lnTo>
                <a:close/>
              </a:path>
              <a:path w="1968500" h="676910">
                <a:moveTo>
                  <a:pt x="1943099" y="133349"/>
                </a:moveTo>
                <a:lnTo>
                  <a:pt x="1943099" y="114299"/>
                </a:lnTo>
                <a:lnTo>
                  <a:pt x="1917699" y="114299"/>
                </a:lnTo>
                <a:lnTo>
                  <a:pt x="1930399" y="133349"/>
                </a:lnTo>
                <a:lnTo>
                  <a:pt x="1943099" y="133349"/>
                </a:lnTo>
                <a:close/>
              </a:path>
              <a:path w="1968500" h="676910">
                <a:moveTo>
                  <a:pt x="1943099" y="543559"/>
                </a:moveTo>
                <a:lnTo>
                  <a:pt x="1943099" y="534669"/>
                </a:lnTo>
                <a:lnTo>
                  <a:pt x="1930399" y="534669"/>
                </a:lnTo>
                <a:lnTo>
                  <a:pt x="1917699" y="543559"/>
                </a:lnTo>
                <a:lnTo>
                  <a:pt x="1943099" y="543559"/>
                </a:lnTo>
                <a:close/>
              </a:path>
              <a:path w="1968500" h="676910">
                <a:moveTo>
                  <a:pt x="1943099" y="562609"/>
                </a:moveTo>
                <a:lnTo>
                  <a:pt x="1943099" y="543559"/>
                </a:lnTo>
                <a:lnTo>
                  <a:pt x="1917699" y="543559"/>
                </a:lnTo>
                <a:lnTo>
                  <a:pt x="1917699" y="562609"/>
                </a:lnTo>
                <a:lnTo>
                  <a:pt x="1943099" y="562609"/>
                </a:lnTo>
                <a:close/>
              </a:path>
              <a:path w="1968500" h="676910">
                <a:moveTo>
                  <a:pt x="1943099" y="562609"/>
                </a:moveTo>
                <a:lnTo>
                  <a:pt x="1917699" y="562609"/>
                </a:lnTo>
                <a:lnTo>
                  <a:pt x="1917699" y="572769"/>
                </a:lnTo>
                <a:lnTo>
                  <a:pt x="1930399" y="572769"/>
                </a:lnTo>
                <a:lnTo>
                  <a:pt x="1943099" y="562609"/>
                </a:lnTo>
                <a:close/>
              </a:path>
              <a:path w="1968500" h="676910">
                <a:moveTo>
                  <a:pt x="1943099" y="142239"/>
                </a:moveTo>
                <a:lnTo>
                  <a:pt x="1943099" y="133349"/>
                </a:lnTo>
                <a:lnTo>
                  <a:pt x="1930399" y="133349"/>
                </a:lnTo>
                <a:lnTo>
                  <a:pt x="1930399" y="142239"/>
                </a:lnTo>
                <a:lnTo>
                  <a:pt x="1943099" y="142239"/>
                </a:lnTo>
                <a:close/>
              </a:path>
              <a:path w="1968500" h="676910">
                <a:moveTo>
                  <a:pt x="1955799" y="152399"/>
                </a:moveTo>
                <a:lnTo>
                  <a:pt x="1943099" y="142239"/>
                </a:lnTo>
                <a:lnTo>
                  <a:pt x="1930399" y="142239"/>
                </a:lnTo>
                <a:lnTo>
                  <a:pt x="1930399" y="152399"/>
                </a:lnTo>
                <a:lnTo>
                  <a:pt x="1955799" y="152399"/>
                </a:lnTo>
                <a:close/>
              </a:path>
              <a:path w="1968500" h="676910">
                <a:moveTo>
                  <a:pt x="1955799" y="171449"/>
                </a:moveTo>
                <a:lnTo>
                  <a:pt x="1955799" y="152399"/>
                </a:lnTo>
                <a:lnTo>
                  <a:pt x="1930399" y="152399"/>
                </a:lnTo>
                <a:lnTo>
                  <a:pt x="1930399" y="171449"/>
                </a:lnTo>
                <a:lnTo>
                  <a:pt x="1955799" y="171449"/>
                </a:lnTo>
                <a:close/>
              </a:path>
              <a:path w="1968500" h="676910">
                <a:moveTo>
                  <a:pt x="1955799" y="180339"/>
                </a:moveTo>
                <a:lnTo>
                  <a:pt x="1955799" y="171449"/>
                </a:lnTo>
                <a:lnTo>
                  <a:pt x="1930399" y="171449"/>
                </a:lnTo>
                <a:lnTo>
                  <a:pt x="1930399" y="180339"/>
                </a:lnTo>
                <a:lnTo>
                  <a:pt x="1955799" y="180339"/>
                </a:lnTo>
                <a:close/>
              </a:path>
              <a:path w="1968500" h="676910">
                <a:moveTo>
                  <a:pt x="1955799" y="200659"/>
                </a:moveTo>
                <a:lnTo>
                  <a:pt x="1955799" y="180339"/>
                </a:lnTo>
                <a:lnTo>
                  <a:pt x="1930399" y="180339"/>
                </a:lnTo>
                <a:lnTo>
                  <a:pt x="1943099" y="200659"/>
                </a:lnTo>
                <a:lnTo>
                  <a:pt x="1955799" y="200659"/>
                </a:lnTo>
                <a:close/>
              </a:path>
              <a:path w="1968500" h="676910">
                <a:moveTo>
                  <a:pt x="1955799" y="495299"/>
                </a:moveTo>
                <a:lnTo>
                  <a:pt x="1955799" y="476249"/>
                </a:lnTo>
                <a:lnTo>
                  <a:pt x="1943099" y="476249"/>
                </a:lnTo>
                <a:lnTo>
                  <a:pt x="1930399" y="495299"/>
                </a:lnTo>
                <a:lnTo>
                  <a:pt x="1955799" y="495299"/>
                </a:lnTo>
                <a:close/>
              </a:path>
              <a:path w="1968500" h="676910">
                <a:moveTo>
                  <a:pt x="1955799" y="505459"/>
                </a:moveTo>
                <a:lnTo>
                  <a:pt x="1955799" y="495299"/>
                </a:lnTo>
                <a:lnTo>
                  <a:pt x="1930399" y="495299"/>
                </a:lnTo>
                <a:lnTo>
                  <a:pt x="1930399" y="505459"/>
                </a:lnTo>
                <a:lnTo>
                  <a:pt x="1955799" y="505459"/>
                </a:lnTo>
                <a:close/>
              </a:path>
              <a:path w="1968500" h="676910">
                <a:moveTo>
                  <a:pt x="1955799" y="505459"/>
                </a:moveTo>
                <a:lnTo>
                  <a:pt x="1930399" y="505459"/>
                </a:lnTo>
                <a:lnTo>
                  <a:pt x="1930399" y="524509"/>
                </a:lnTo>
                <a:lnTo>
                  <a:pt x="1943099" y="524509"/>
                </a:lnTo>
                <a:lnTo>
                  <a:pt x="1955799" y="505459"/>
                </a:lnTo>
                <a:close/>
              </a:path>
              <a:path w="1968500" h="676910">
                <a:moveTo>
                  <a:pt x="1943099" y="534669"/>
                </a:moveTo>
                <a:lnTo>
                  <a:pt x="1943099" y="524509"/>
                </a:lnTo>
                <a:lnTo>
                  <a:pt x="1930399" y="524509"/>
                </a:lnTo>
                <a:lnTo>
                  <a:pt x="1930399" y="534669"/>
                </a:lnTo>
                <a:lnTo>
                  <a:pt x="1943099" y="534669"/>
                </a:lnTo>
                <a:close/>
              </a:path>
              <a:path w="1968500" h="676910">
                <a:moveTo>
                  <a:pt x="1968499" y="219709"/>
                </a:moveTo>
                <a:lnTo>
                  <a:pt x="1955799" y="200659"/>
                </a:lnTo>
                <a:lnTo>
                  <a:pt x="1943099" y="200659"/>
                </a:lnTo>
                <a:lnTo>
                  <a:pt x="1943099" y="219709"/>
                </a:lnTo>
                <a:lnTo>
                  <a:pt x="1968499" y="219709"/>
                </a:lnTo>
                <a:close/>
              </a:path>
              <a:path w="1968500" h="676910">
                <a:moveTo>
                  <a:pt x="1968499" y="238759"/>
                </a:moveTo>
                <a:lnTo>
                  <a:pt x="1968499" y="219709"/>
                </a:lnTo>
                <a:lnTo>
                  <a:pt x="1943099" y="219709"/>
                </a:lnTo>
                <a:lnTo>
                  <a:pt x="1943099" y="238759"/>
                </a:lnTo>
                <a:lnTo>
                  <a:pt x="1968499" y="238759"/>
                </a:lnTo>
                <a:close/>
              </a:path>
              <a:path w="1968500" h="676910">
                <a:moveTo>
                  <a:pt x="1968499" y="266699"/>
                </a:moveTo>
                <a:lnTo>
                  <a:pt x="1968499" y="238759"/>
                </a:lnTo>
                <a:lnTo>
                  <a:pt x="1943099" y="238759"/>
                </a:lnTo>
                <a:lnTo>
                  <a:pt x="1943099" y="266699"/>
                </a:lnTo>
                <a:lnTo>
                  <a:pt x="1968499" y="266699"/>
                </a:lnTo>
                <a:close/>
              </a:path>
              <a:path w="1968500" h="676910">
                <a:moveTo>
                  <a:pt x="1968499" y="410209"/>
                </a:moveTo>
                <a:lnTo>
                  <a:pt x="1968499" y="266699"/>
                </a:lnTo>
                <a:lnTo>
                  <a:pt x="1943099" y="266699"/>
                </a:lnTo>
                <a:lnTo>
                  <a:pt x="1943099" y="410209"/>
                </a:lnTo>
                <a:lnTo>
                  <a:pt x="1968499" y="410209"/>
                </a:lnTo>
                <a:close/>
              </a:path>
              <a:path w="1968500" h="676910">
                <a:moveTo>
                  <a:pt x="1968499" y="438149"/>
                </a:moveTo>
                <a:lnTo>
                  <a:pt x="1968499" y="410209"/>
                </a:lnTo>
                <a:lnTo>
                  <a:pt x="1943099" y="410209"/>
                </a:lnTo>
                <a:lnTo>
                  <a:pt x="1943099" y="438149"/>
                </a:lnTo>
                <a:lnTo>
                  <a:pt x="1968499" y="438149"/>
                </a:lnTo>
                <a:close/>
              </a:path>
              <a:path w="1968500" h="676910">
                <a:moveTo>
                  <a:pt x="1968499" y="438149"/>
                </a:moveTo>
                <a:lnTo>
                  <a:pt x="1943099" y="438149"/>
                </a:lnTo>
                <a:lnTo>
                  <a:pt x="1943099" y="457199"/>
                </a:lnTo>
                <a:lnTo>
                  <a:pt x="1955799" y="457199"/>
                </a:lnTo>
                <a:lnTo>
                  <a:pt x="1968499" y="438149"/>
                </a:lnTo>
                <a:close/>
              </a:path>
              <a:path w="1968500" h="676910">
                <a:moveTo>
                  <a:pt x="1955799" y="476249"/>
                </a:moveTo>
                <a:lnTo>
                  <a:pt x="1955799" y="457199"/>
                </a:lnTo>
                <a:lnTo>
                  <a:pt x="1943099" y="457199"/>
                </a:lnTo>
                <a:lnTo>
                  <a:pt x="1943099" y="476249"/>
                </a:lnTo>
                <a:lnTo>
                  <a:pt x="1955799" y="476249"/>
                </a:lnTo>
                <a:close/>
              </a:path>
            </a:pathLst>
          </a:custGeom>
          <a:solidFill>
            <a:srgbClr val="F064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97" name="object 73"/>
          <p:cNvSpPr>
            <a:spLocks/>
          </p:cNvSpPr>
          <p:nvPr/>
        </p:nvSpPr>
        <p:spPr bwMode="auto">
          <a:xfrm>
            <a:off x="5356226" y="4143376"/>
            <a:ext cx="1484313" cy="619125"/>
          </a:xfrm>
          <a:custGeom>
            <a:avLst/>
            <a:gdLst>
              <a:gd name="T0" fmla="*/ 0 w 1943100"/>
              <a:gd name="T1" fmla="*/ 204437 h 811529"/>
              <a:gd name="T2" fmla="*/ 19403 w 1943100"/>
              <a:gd name="T3" fmla="*/ 254819 h 811529"/>
              <a:gd name="T4" fmla="*/ 9701 w 1943100"/>
              <a:gd name="T5" fmla="*/ 364306 h 811529"/>
              <a:gd name="T6" fmla="*/ 19403 w 1943100"/>
              <a:gd name="T7" fmla="*/ 400154 h 811529"/>
              <a:gd name="T8" fmla="*/ 9701 w 1943100"/>
              <a:gd name="T9" fmla="*/ 414688 h 811529"/>
              <a:gd name="T10" fmla="*/ 29104 w 1943100"/>
              <a:gd name="T11" fmla="*/ 138552 h 811529"/>
              <a:gd name="T12" fmla="*/ 19403 w 1943100"/>
              <a:gd name="T13" fmla="*/ 159868 h 811529"/>
              <a:gd name="T14" fmla="*/ 19403 w 1943100"/>
              <a:gd name="T15" fmla="*/ 167619 h 811529"/>
              <a:gd name="T16" fmla="*/ 19403 w 1943100"/>
              <a:gd name="T17" fmla="*/ 188935 h 811529"/>
              <a:gd name="T18" fmla="*/ 9701 w 1943100"/>
              <a:gd name="T19" fmla="*/ 429221 h 811529"/>
              <a:gd name="T20" fmla="*/ 29104 w 1943100"/>
              <a:gd name="T21" fmla="*/ 450925 h 811529"/>
              <a:gd name="T22" fmla="*/ 9701 w 1943100"/>
              <a:gd name="T23" fmla="*/ 459258 h 811529"/>
              <a:gd name="T24" fmla="*/ 29104 w 1943100"/>
              <a:gd name="T25" fmla="*/ 466040 h 811529"/>
              <a:gd name="T26" fmla="*/ 38806 w 1943100"/>
              <a:gd name="T27" fmla="*/ 109485 h 811529"/>
              <a:gd name="T28" fmla="*/ 19403 w 1943100"/>
              <a:gd name="T29" fmla="*/ 116268 h 811529"/>
              <a:gd name="T30" fmla="*/ 38806 w 1943100"/>
              <a:gd name="T31" fmla="*/ 488325 h 811529"/>
              <a:gd name="T32" fmla="*/ 19403 w 1943100"/>
              <a:gd name="T33" fmla="*/ 495107 h 811529"/>
              <a:gd name="T34" fmla="*/ 38806 w 1943100"/>
              <a:gd name="T35" fmla="*/ 502858 h 811529"/>
              <a:gd name="T36" fmla="*/ 48507 w 1943100"/>
              <a:gd name="T37" fmla="*/ 80418 h 811529"/>
              <a:gd name="T38" fmla="*/ 29104 w 1943100"/>
              <a:gd name="T39" fmla="*/ 87201 h 811529"/>
              <a:gd name="T40" fmla="*/ 48507 w 1943100"/>
              <a:gd name="T41" fmla="*/ 517391 h 811529"/>
              <a:gd name="T42" fmla="*/ 29104 w 1943100"/>
              <a:gd name="T43" fmla="*/ 524174 h 811529"/>
              <a:gd name="T44" fmla="*/ 48507 w 1943100"/>
              <a:gd name="T45" fmla="*/ 531925 h 811529"/>
              <a:gd name="T46" fmla="*/ 58208 w 1943100"/>
              <a:gd name="T47" fmla="*/ 65884 h 811529"/>
              <a:gd name="T48" fmla="*/ 38806 w 1943100"/>
              <a:gd name="T49" fmla="*/ 538707 h 811529"/>
              <a:gd name="T50" fmla="*/ 58208 w 1943100"/>
              <a:gd name="T51" fmla="*/ 560992 h 811529"/>
              <a:gd name="T52" fmla="*/ 48507 w 1943100"/>
              <a:gd name="T53" fmla="*/ 58134 h 811529"/>
              <a:gd name="T54" fmla="*/ 58208 w 1943100"/>
              <a:gd name="T55" fmla="*/ 567774 h 811529"/>
              <a:gd name="T56" fmla="*/ 1348494 w 1943100"/>
              <a:gd name="T57" fmla="*/ 619126 h 811529"/>
              <a:gd name="T58" fmla="*/ 1426105 w 1943100"/>
              <a:gd name="T59" fmla="*/ 51351 h 811529"/>
              <a:gd name="T60" fmla="*/ 1416403 w 1943100"/>
              <a:gd name="T61" fmla="*/ 567773 h 811529"/>
              <a:gd name="T62" fmla="*/ 1445507 w 1943100"/>
              <a:gd name="T63" fmla="*/ 65884 h 811529"/>
              <a:gd name="T64" fmla="*/ 1426105 w 1943100"/>
              <a:gd name="T65" fmla="*/ 72667 h 811529"/>
              <a:gd name="T66" fmla="*/ 1445507 w 1943100"/>
              <a:gd name="T67" fmla="*/ 531925 h 811529"/>
              <a:gd name="T68" fmla="*/ 1445507 w 1943100"/>
              <a:gd name="T69" fmla="*/ 546458 h 811529"/>
              <a:gd name="T70" fmla="*/ 1426105 w 1943100"/>
              <a:gd name="T71" fmla="*/ 560992 h 811529"/>
              <a:gd name="T72" fmla="*/ 1455209 w 1943100"/>
              <a:gd name="T73" fmla="*/ 94951 h 811529"/>
              <a:gd name="T74" fmla="*/ 1435806 w 1943100"/>
              <a:gd name="T75" fmla="*/ 101734 h 811529"/>
              <a:gd name="T76" fmla="*/ 1455209 w 1943100"/>
              <a:gd name="T77" fmla="*/ 502858 h 811529"/>
              <a:gd name="T78" fmla="*/ 1455209 w 1943100"/>
              <a:gd name="T79" fmla="*/ 517391 h 811529"/>
              <a:gd name="T80" fmla="*/ 1435806 w 1943100"/>
              <a:gd name="T81" fmla="*/ 531925 h 811529"/>
              <a:gd name="T82" fmla="*/ 1464910 w 1943100"/>
              <a:gd name="T83" fmla="*/ 124018 h 811529"/>
              <a:gd name="T84" fmla="*/ 1445507 w 1943100"/>
              <a:gd name="T85" fmla="*/ 130801 h 811529"/>
              <a:gd name="T86" fmla="*/ 1464910 w 1943100"/>
              <a:gd name="T87" fmla="*/ 466039 h 811529"/>
              <a:gd name="T88" fmla="*/ 1464910 w 1943100"/>
              <a:gd name="T89" fmla="*/ 488325 h 811529"/>
              <a:gd name="T90" fmla="*/ 1445507 w 1943100"/>
              <a:gd name="T91" fmla="*/ 502858 h 811529"/>
              <a:gd name="T92" fmla="*/ 1474612 w 1943100"/>
              <a:gd name="T93" fmla="*/ 153085 h 811529"/>
              <a:gd name="T94" fmla="*/ 1455209 w 1943100"/>
              <a:gd name="T95" fmla="*/ 159868 h 811529"/>
              <a:gd name="T96" fmla="*/ 1474612 w 1943100"/>
              <a:gd name="T97" fmla="*/ 451506 h 811529"/>
              <a:gd name="T98" fmla="*/ 1455209 w 1943100"/>
              <a:gd name="T99" fmla="*/ 451506 h 811529"/>
              <a:gd name="T100" fmla="*/ 1474612 w 1943100"/>
              <a:gd name="T101" fmla="*/ 188935 h 811529"/>
              <a:gd name="T102" fmla="*/ 1464910 w 1943100"/>
              <a:gd name="T103" fmla="*/ 204437 h 811529"/>
              <a:gd name="T104" fmla="*/ 1484313 w 1943100"/>
              <a:gd name="T105" fmla="*/ 218970 h 811529"/>
              <a:gd name="T106" fmla="*/ 1464910 w 1943100"/>
              <a:gd name="T107" fmla="*/ 400154 h 811529"/>
              <a:gd name="T108" fmla="*/ 1464910 w 1943100"/>
              <a:gd name="T109" fmla="*/ 414688 h 811529"/>
              <a:gd name="T110" fmla="*/ 1474612 w 1943100"/>
              <a:gd name="T111" fmla="*/ 436972 h 811529"/>
              <a:gd name="T112" fmla="*/ 1474612 w 1943100"/>
              <a:gd name="T113" fmla="*/ 254819 h 81152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943100" h="811529">
                <a:moveTo>
                  <a:pt x="25400" y="267970"/>
                </a:moveTo>
                <a:lnTo>
                  <a:pt x="25400" y="247650"/>
                </a:lnTo>
                <a:lnTo>
                  <a:pt x="12700" y="247650"/>
                </a:lnTo>
                <a:lnTo>
                  <a:pt x="0" y="267970"/>
                </a:lnTo>
                <a:lnTo>
                  <a:pt x="25400" y="267970"/>
                </a:lnTo>
                <a:close/>
              </a:path>
              <a:path w="1943100" h="811529">
                <a:moveTo>
                  <a:pt x="25400" y="287020"/>
                </a:moveTo>
                <a:lnTo>
                  <a:pt x="25400" y="267970"/>
                </a:lnTo>
                <a:lnTo>
                  <a:pt x="0" y="267970"/>
                </a:lnTo>
                <a:lnTo>
                  <a:pt x="0" y="287020"/>
                </a:lnTo>
                <a:lnTo>
                  <a:pt x="25400" y="287020"/>
                </a:lnTo>
                <a:close/>
              </a:path>
              <a:path w="1943100" h="811529">
                <a:moveTo>
                  <a:pt x="25400" y="306070"/>
                </a:moveTo>
                <a:lnTo>
                  <a:pt x="25400" y="287020"/>
                </a:lnTo>
                <a:lnTo>
                  <a:pt x="0" y="287020"/>
                </a:lnTo>
                <a:lnTo>
                  <a:pt x="0" y="306070"/>
                </a:lnTo>
                <a:lnTo>
                  <a:pt x="25400" y="306070"/>
                </a:lnTo>
                <a:close/>
              </a:path>
              <a:path w="1943100" h="811529">
                <a:moveTo>
                  <a:pt x="25400" y="334009"/>
                </a:moveTo>
                <a:lnTo>
                  <a:pt x="25400" y="306070"/>
                </a:lnTo>
                <a:lnTo>
                  <a:pt x="0" y="306070"/>
                </a:lnTo>
                <a:lnTo>
                  <a:pt x="0" y="334009"/>
                </a:lnTo>
                <a:lnTo>
                  <a:pt x="25400" y="334009"/>
                </a:lnTo>
                <a:close/>
              </a:path>
              <a:path w="1943100" h="811529">
                <a:moveTo>
                  <a:pt x="25400" y="334009"/>
                </a:moveTo>
                <a:lnTo>
                  <a:pt x="0" y="334009"/>
                </a:lnTo>
                <a:lnTo>
                  <a:pt x="0" y="477520"/>
                </a:lnTo>
                <a:lnTo>
                  <a:pt x="12700" y="477520"/>
                </a:lnTo>
                <a:lnTo>
                  <a:pt x="12700" y="400558"/>
                </a:lnTo>
                <a:lnTo>
                  <a:pt x="25400" y="334009"/>
                </a:lnTo>
                <a:close/>
              </a:path>
              <a:path w="1943100" h="811529">
                <a:moveTo>
                  <a:pt x="25400" y="505459"/>
                </a:moveTo>
                <a:lnTo>
                  <a:pt x="25400" y="477520"/>
                </a:lnTo>
                <a:lnTo>
                  <a:pt x="0" y="477520"/>
                </a:lnTo>
                <a:lnTo>
                  <a:pt x="0" y="505459"/>
                </a:lnTo>
                <a:lnTo>
                  <a:pt x="25400" y="505459"/>
                </a:lnTo>
                <a:close/>
              </a:path>
              <a:path w="1943100" h="811529">
                <a:moveTo>
                  <a:pt x="25400" y="524509"/>
                </a:moveTo>
                <a:lnTo>
                  <a:pt x="25400" y="505459"/>
                </a:lnTo>
                <a:lnTo>
                  <a:pt x="0" y="505459"/>
                </a:lnTo>
                <a:lnTo>
                  <a:pt x="0" y="524509"/>
                </a:lnTo>
                <a:lnTo>
                  <a:pt x="25400" y="524509"/>
                </a:lnTo>
                <a:close/>
              </a:path>
              <a:path w="1943100" h="811529">
                <a:moveTo>
                  <a:pt x="25400" y="543559"/>
                </a:moveTo>
                <a:lnTo>
                  <a:pt x="25400" y="524509"/>
                </a:lnTo>
                <a:lnTo>
                  <a:pt x="0" y="524509"/>
                </a:lnTo>
                <a:lnTo>
                  <a:pt x="12700" y="543559"/>
                </a:lnTo>
                <a:lnTo>
                  <a:pt x="25400" y="543559"/>
                </a:lnTo>
                <a:close/>
              </a:path>
              <a:path w="1943100" h="811529">
                <a:moveTo>
                  <a:pt x="38100" y="181609"/>
                </a:moveTo>
                <a:lnTo>
                  <a:pt x="38100" y="171450"/>
                </a:lnTo>
                <a:lnTo>
                  <a:pt x="25400" y="171450"/>
                </a:lnTo>
                <a:lnTo>
                  <a:pt x="12700" y="181609"/>
                </a:lnTo>
                <a:lnTo>
                  <a:pt x="38100" y="181609"/>
                </a:lnTo>
                <a:close/>
              </a:path>
              <a:path w="1943100" h="811529">
                <a:moveTo>
                  <a:pt x="38100" y="200659"/>
                </a:moveTo>
                <a:lnTo>
                  <a:pt x="38100" y="181609"/>
                </a:lnTo>
                <a:lnTo>
                  <a:pt x="12700" y="181609"/>
                </a:lnTo>
                <a:lnTo>
                  <a:pt x="12700" y="200659"/>
                </a:lnTo>
                <a:lnTo>
                  <a:pt x="38100" y="200659"/>
                </a:lnTo>
                <a:close/>
              </a:path>
              <a:path w="1943100" h="811529">
                <a:moveTo>
                  <a:pt x="38100" y="209296"/>
                </a:moveTo>
                <a:lnTo>
                  <a:pt x="38100" y="200659"/>
                </a:lnTo>
                <a:lnTo>
                  <a:pt x="12700" y="200659"/>
                </a:lnTo>
                <a:lnTo>
                  <a:pt x="12700" y="209550"/>
                </a:lnTo>
                <a:lnTo>
                  <a:pt x="25400" y="209550"/>
                </a:lnTo>
                <a:lnTo>
                  <a:pt x="38100" y="209296"/>
                </a:lnTo>
                <a:close/>
              </a:path>
              <a:path w="1943100" h="811529">
                <a:moveTo>
                  <a:pt x="25400" y="219709"/>
                </a:moveTo>
                <a:lnTo>
                  <a:pt x="25400" y="209550"/>
                </a:lnTo>
                <a:lnTo>
                  <a:pt x="12700" y="209550"/>
                </a:lnTo>
                <a:lnTo>
                  <a:pt x="12700" y="219709"/>
                </a:lnTo>
                <a:lnTo>
                  <a:pt x="25400" y="219709"/>
                </a:lnTo>
                <a:close/>
              </a:path>
              <a:path w="1943100" h="811529">
                <a:moveTo>
                  <a:pt x="25400" y="238759"/>
                </a:moveTo>
                <a:lnTo>
                  <a:pt x="25400" y="219709"/>
                </a:lnTo>
                <a:lnTo>
                  <a:pt x="12700" y="219709"/>
                </a:lnTo>
                <a:lnTo>
                  <a:pt x="12700" y="238759"/>
                </a:lnTo>
                <a:lnTo>
                  <a:pt x="25400" y="238759"/>
                </a:lnTo>
                <a:close/>
              </a:path>
              <a:path w="1943100" h="811529">
                <a:moveTo>
                  <a:pt x="25400" y="247650"/>
                </a:moveTo>
                <a:lnTo>
                  <a:pt x="25400" y="238759"/>
                </a:lnTo>
                <a:lnTo>
                  <a:pt x="12700" y="238759"/>
                </a:lnTo>
                <a:lnTo>
                  <a:pt x="12700" y="247650"/>
                </a:lnTo>
                <a:lnTo>
                  <a:pt x="25400" y="247650"/>
                </a:lnTo>
                <a:close/>
              </a:path>
              <a:path w="1943100" h="811529">
                <a:moveTo>
                  <a:pt x="25400" y="477520"/>
                </a:moveTo>
                <a:lnTo>
                  <a:pt x="12700" y="400558"/>
                </a:lnTo>
                <a:lnTo>
                  <a:pt x="12700" y="477520"/>
                </a:lnTo>
                <a:lnTo>
                  <a:pt x="25400" y="477520"/>
                </a:lnTo>
                <a:close/>
              </a:path>
              <a:path w="1943100" h="811529">
                <a:moveTo>
                  <a:pt x="25400" y="562609"/>
                </a:moveTo>
                <a:lnTo>
                  <a:pt x="25400" y="543559"/>
                </a:lnTo>
                <a:lnTo>
                  <a:pt x="12700" y="543559"/>
                </a:lnTo>
                <a:lnTo>
                  <a:pt x="12700" y="562609"/>
                </a:lnTo>
                <a:lnTo>
                  <a:pt x="25400" y="562609"/>
                </a:lnTo>
                <a:close/>
              </a:path>
              <a:path w="1943100" h="811529">
                <a:moveTo>
                  <a:pt x="25400" y="572770"/>
                </a:moveTo>
                <a:lnTo>
                  <a:pt x="25400" y="562609"/>
                </a:lnTo>
                <a:lnTo>
                  <a:pt x="12700" y="562609"/>
                </a:lnTo>
                <a:lnTo>
                  <a:pt x="12700" y="572770"/>
                </a:lnTo>
                <a:lnTo>
                  <a:pt x="25400" y="572770"/>
                </a:lnTo>
                <a:close/>
              </a:path>
              <a:path w="1943100" h="811529">
                <a:moveTo>
                  <a:pt x="38100" y="591820"/>
                </a:moveTo>
                <a:lnTo>
                  <a:pt x="38100" y="591058"/>
                </a:lnTo>
                <a:lnTo>
                  <a:pt x="25400" y="572770"/>
                </a:lnTo>
                <a:lnTo>
                  <a:pt x="12700" y="572770"/>
                </a:lnTo>
                <a:lnTo>
                  <a:pt x="12700" y="591820"/>
                </a:lnTo>
                <a:lnTo>
                  <a:pt x="38100" y="591820"/>
                </a:lnTo>
                <a:close/>
              </a:path>
              <a:path w="1943100" h="811529">
                <a:moveTo>
                  <a:pt x="38100" y="601980"/>
                </a:moveTo>
                <a:lnTo>
                  <a:pt x="38100" y="591820"/>
                </a:lnTo>
                <a:lnTo>
                  <a:pt x="12700" y="591820"/>
                </a:lnTo>
                <a:lnTo>
                  <a:pt x="12700" y="601980"/>
                </a:lnTo>
                <a:lnTo>
                  <a:pt x="38100" y="601980"/>
                </a:lnTo>
                <a:close/>
              </a:path>
              <a:path w="1943100" h="811529">
                <a:moveTo>
                  <a:pt x="38100" y="610870"/>
                </a:moveTo>
                <a:lnTo>
                  <a:pt x="38100" y="601980"/>
                </a:lnTo>
                <a:lnTo>
                  <a:pt x="12700" y="601980"/>
                </a:lnTo>
                <a:lnTo>
                  <a:pt x="12700" y="610870"/>
                </a:lnTo>
                <a:lnTo>
                  <a:pt x="38100" y="610870"/>
                </a:lnTo>
                <a:close/>
              </a:path>
              <a:path w="1943100" h="811529">
                <a:moveTo>
                  <a:pt x="38100" y="629920"/>
                </a:moveTo>
                <a:lnTo>
                  <a:pt x="38100" y="610870"/>
                </a:lnTo>
                <a:lnTo>
                  <a:pt x="12700" y="610870"/>
                </a:lnTo>
                <a:lnTo>
                  <a:pt x="25400" y="629920"/>
                </a:lnTo>
                <a:lnTo>
                  <a:pt x="38100" y="629920"/>
                </a:lnTo>
                <a:close/>
              </a:path>
              <a:path w="1943100" h="811529">
                <a:moveTo>
                  <a:pt x="50800" y="143509"/>
                </a:moveTo>
                <a:lnTo>
                  <a:pt x="50800" y="133350"/>
                </a:lnTo>
                <a:lnTo>
                  <a:pt x="38100" y="133350"/>
                </a:lnTo>
                <a:lnTo>
                  <a:pt x="25400" y="143509"/>
                </a:lnTo>
                <a:lnTo>
                  <a:pt x="50800" y="143509"/>
                </a:lnTo>
                <a:close/>
              </a:path>
              <a:path w="1943100" h="811529">
                <a:moveTo>
                  <a:pt x="50800" y="152400"/>
                </a:moveTo>
                <a:lnTo>
                  <a:pt x="50800" y="143509"/>
                </a:lnTo>
                <a:lnTo>
                  <a:pt x="25400" y="143509"/>
                </a:lnTo>
                <a:lnTo>
                  <a:pt x="25400" y="152400"/>
                </a:lnTo>
                <a:lnTo>
                  <a:pt x="50800" y="152400"/>
                </a:lnTo>
                <a:close/>
              </a:path>
              <a:path w="1943100" h="811529">
                <a:moveTo>
                  <a:pt x="50800" y="162559"/>
                </a:moveTo>
                <a:lnTo>
                  <a:pt x="50800" y="152400"/>
                </a:lnTo>
                <a:lnTo>
                  <a:pt x="25400" y="152400"/>
                </a:lnTo>
                <a:lnTo>
                  <a:pt x="25400" y="162559"/>
                </a:lnTo>
                <a:lnTo>
                  <a:pt x="50800" y="162559"/>
                </a:lnTo>
                <a:close/>
              </a:path>
              <a:path w="1943100" h="811529">
                <a:moveTo>
                  <a:pt x="50800" y="162559"/>
                </a:moveTo>
                <a:lnTo>
                  <a:pt x="25400" y="162559"/>
                </a:lnTo>
                <a:lnTo>
                  <a:pt x="25400" y="171450"/>
                </a:lnTo>
                <a:lnTo>
                  <a:pt x="38100" y="171450"/>
                </a:lnTo>
                <a:lnTo>
                  <a:pt x="50800" y="162559"/>
                </a:lnTo>
                <a:close/>
              </a:path>
              <a:path w="1943100" h="811529">
                <a:moveTo>
                  <a:pt x="50800" y="640080"/>
                </a:moveTo>
                <a:lnTo>
                  <a:pt x="38100" y="629920"/>
                </a:lnTo>
                <a:lnTo>
                  <a:pt x="25400" y="629920"/>
                </a:lnTo>
                <a:lnTo>
                  <a:pt x="25400" y="640080"/>
                </a:lnTo>
                <a:lnTo>
                  <a:pt x="50800" y="640080"/>
                </a:lnTo>
                <a:close/>
              </a:path>
              <a:path w="1943100" h="811529">
                <a:moveTo>
                  <a:pt x="50800" y="648970"/>
                </a:moveTo>
                <a:lnTo>
                  <a:pt x="50800" y="640080"/>
                </a:lnTo>
                <a:lnTo>
                  <a:pt x="25400" y="640080"/>
                </a:lnTo>
                <a:lnTo>
                  <a:pt x="25400" y="648970"/>
                </a:lnTo>
                <a:lnTo>
                  <a:pt x="50800" y="648970"/>
                </a:lnTo>
                <a:close/>
              </a:path>
              <a:path w="1943100" h="811529">
                <a:moveTo>
                  <a:pt x="50800" y="659130"/>
                </a:moveTo>
                <a:lnTo>
                  <a:pt x="50800" y="648970"/>
                </a:lnTo>
                <a:lnTo>
                  <a:pt x="25400" y="648970"/>
                </a:lnTo>
                <a:lnTo>
                  <a:pt x="25400" y="659130"/>
                </a:lnTo>
                <a:lnTo>
                  <a:pt x="50800" y="659130"/>
                </a:lnTo>
                <a:close/>
              </a:path>
              <a:path w="1943100" h="811529">
                <a:moveTo>
                  <a:pt x="50800" y="668020"/>
                </a:moveTo>
                <a:lnTo>
                  <a:pt x="50800" y="659130"/>
                </a:lnTo>
                <a:lnTo>
                  <a:pt x="25400" y="659130"/>
                </a:lnTo>
                <a:lnTo>
                  <a:pt x="38100" y="668020"/>
                </a:lnTo>
                <a:lnTo>
                  <a:pt x="50800" y="668020"/>
                </a:lnTo>
                <a:close/>
              </a:path>
              <a:path w="1943100" h="811529">
                <a:moveTo>
                  <a:pt x="63500" y="105409"/>
                </a:moveTo>
                <a:lnTo>
                  <a:pt x="63500" y="95250"/>
                </a:lnTo>
                <a:lnTo>
                  <a:pt x="50800" y="95250"/>
                </a:lnTo>
                <a:lnTo>
                  <a:pt x="38100" y="105409"/>
                </a:lnTo>
                <a:lnTo>
                  <a:pt x="63500" y="105409"/>
                </a:lnTo>
                <a:close/>
              </a:path>
              <a:path w="1943100" h="811529">
                <a:moveTo>
                  <a:pt x="63500" y="114300"/>
                </a:moveTo>
                <a:lnTo>
                  <a:pt x="63500" y="105409"/>
                </a:lnTo>
                <a:lnTo>
                  <a:pt x="38100" y="105409"/>
                </a:lnTo>
                <a:lnTo>
                  <a:pt x="38100" y="114300"/>
                </a:lnTo>
                <a:lnTo>
                  <a:pt x="63500" y="114300"/>
                </a:lnTo>
                <a:close/>
              </a:path>
              <a:path w="1943100" h="811529">
                <a:moveTo>
                  <a:pt x="63500" y="124459"/>
                </a:moveTo>
                <a:lnTo>
                  <a:pt x="63500" y="114300"/>
                </a:lnTo>
                <a:lnTo>
                  <a:pt x="38100" y="114300"/>
                </a:lnTo>
                <a:lnTo>
                  <a:pt x="38100" y="124459"/>
                </a:lnTo>
                <a:lnTo>
                  <a:pt x="63500" y="124459"/>
                </a:lnTo>
                <a:close/>
              </a:path>
              <a:path w="1943100" h="811529">
                <a:moveTo>
                  <a:pt x="63500" y="124459"/>
                </a:moveTo>
                <a:lnTo>
                  <a:pt x="38100" y="124459"/>
                </a:lnTo>
                <a:lnTo>
                  <a:pt x="38100" y="133350"/>
                </a:lnTo>
                <a:lnTo>
                  <a:pt x="50800" y="133350"/>
                </a:lnTo>
                <a:lnTo>
                  <a:pt x="63500" y="124459"/>
                </a:lnTo>
                <a:close/>
              </a:path>
              <a:path w="1943100" h="811529">
                <a:moveTo>
                  <a:pt x="63500" y="678180"/>
                </a:moveTo>
                <a:lnTo>
                  <a:pt x="50800" y="668020"/>
                </a:lnTo>
                <a:lnTo>
                  <a:pt x="38100" y="668020"/>
                </a:lnTo>
                <a:lnTo>
                  <a:pt x="38100" y="678180"/>
                </a:lnTo>
                <a:lnTo>
                  <a:pt x="63500" y="678180"/>
                </a:lnTo>
                <a:close/>
              </a:path>
              <a:path w="1943100" h="811529">
                <a:moveTo>
                  <a:pt x="63500" y="687070"/>
                </a:moveTo>
                <a:lnTo>
                  <a:pt x="63500" y="678180"/>
                </a:lnTo>
                <a:lnTo>
                  <a:pt x="38100" y="678180"/>
                </a:lnTo>
                <a:lnTo>
                  <a:pt x="38100" y="687070"/>
                </a:lnTo>
                <a:lnTo>
                  <a:pt x="63500" y="687070"/>
                </a:lnTo>
                <a:close/>
              </a:path>
              <a:path w="1943100" h="811529">
                <a:moveTo>
                  <a:pt x="63500" y="697230"/>
                </a:moveTo>
                <a:lnTo>
                  <a:pt x="63500" y="687070"/>
                </a:lnTo>
                <a:lnTo>
                  <a:pt x="38100" y="687070"/>
                </a:lnTo>
                <a:lnTo>
                  <a:pt x="38100" y="697230"/>
                </a:lnTo>
                <a:lnTo>
                  <a:pt x="63500" y="697230"/>
                </a:lnTo>
                <a:close/>
              </a:path>
              <a:path w="1943100" h="811529">
                <a:moveTo>
                  <a:pt x="63500" y="706120"/>
                </a:moveTo>
                <a:lnTo>
                  <a:pt x="63500" y="697230"/>
                </a:lnTo>
                <a:lnTo>
                  <a:pt x="38100" y="697230"/>
                </a:lnTo>
                <a:lnTo>
                  <a:pt x="50800" y="706120"/>
                </a:lnTo>
                <a:lnTo>
                  <a:pt x="63500" y="706120"/>
                </a:lnTo>
                <a:close/>
              </a:path>
              <a:path w="1943100" h="811529">
                <a:moveTo>
                  <a:pt x="76200" y="86359"/>
                </a:moveTo>
                <a:lnTo>
                  <a:pt x="76200" y="76200"/>
                </a:lnTo>
                <a:lnTo>
                  <a:pt x="50800" y="76200"/>
                </a:lnTo>
                <a:lnTo>
                  <a:pt x="50800" y="86359"/>
                </a:lnTo>
                <a:lnTo>
                  <a:pt x="76200" y="86359"/>
                </a:lnTo>
                <a:close/>
              </a:path>
              <a:path w="1943100" h="811529">
                <a:moveTo>
                  <a:pt x="76200" y="86359"/>
                </a:moveTo>
                <a:lnTo>
                  <a:pt x="50800" y="86359"/>
                </a:lnTo>
                <a:lnTo>
                  <a:pt x="50800" y="95250"/>
                </a:lnTo>
                <a:lnTo>
                  <a:pt x="63500" y="95250"/>
                </a:lnTo>
                <a:lnTo>
                  <a:pt x="76200" y="86359"/>
                </a:lnTo>
                <a:close/>
              </a:path>
              <a:path w="1943100" h="811529">
                <a:moveTo>
                  <a:pt x="76200" y="716280"/>
                </a:moveTo>
                <a:lnTo>
                  <a:pt x="63500" y="706120"/>
                </a:lnTo>
                <a:lnTo>
                  <a:pt x="50800" y="706120"/>
                </a:lnTo>
                <a:lnTo>
                  <a:pt x="50800" y="716280"/>
                </a:lnTo>
                <a:lnTo>
                  <a:pt x="76200" y="716280"/>
                </a:lnTo>
                <a:close/>
              </a:path>
              <a:path w="1943100" h="811529">
                <a:moveTo>
                  <a:pt x="76200" y="725170"/>
                </a:moveTo>
                <a:lnTo>
                  <a:pt x="76200" y="716280"/>
                </a:lnTo>
                <a:lnTo>
                  <a:pt x="50800" y="716280"/>
                </a:lnTo>
                <a:lnTo>
                  <a:pt x="50800" y="725170"/>
                </a:lnTo>
                <a:lnTo>
                  <a:pt x="76200" y="725170"/>
                </a:lnTo>
                <a:close/>
              </a:path>
              <a:path w="1943100" h="811529">
                <a:moveTo>
                  <a:pt x="76200" y="735330"/>
                </a:moveTo>
                <a:lnTo>
                  <a:pt x="76200" y="725170"/>
                </a:lnTo>
                <a:lnTo>
                  <a:pt x="50800" y="725170"/>
                </a:lnTo>
                <a:lnTo>
                  <a:pt x="50800" y="735330"/>
                </a:lnTo>
                <a:lnTo>
                  <a:pt x="76200" y="735330"/>
                </a:lnTo>
                <a:close/>
              </a:path>
              <a:path w="1943100" h="811529">
                <a:moveTo>
                  <a:pt x="76200" y="76200"/>
                </a:moveTo>
                <a:lnTo>
                  <a:pt x="76200" y="67309"/>
                </a:lnTo>
                <a:lnTo>
                  <a:pt x="63500" y="67309"/>
                </a:lnTo>
                <a:lnTo>
                  <a:pt x="63500" y="76200"/>
                </a:lnTo>
                <a:lnTo>
                  <a:pt x="76200" y="76200"/>
                </a:lnTo>
                <a:close/>
              </a:path>
              <a:path w="1943100" h="811529">
                <a:moveTo>
                  <a:pt x="76200" y="744220"/>
                </a:moveTo>
                <a:lnTo>
                  <a:pt x="76200" y="735330"/>
                </a:lnTo>
                <a:lnTo>
                  <a:pt x="63500" y="735330"/>
                </a:lnTo>
                <a:lnTo>
                  <a:pt x="63500" y="744220"/>
                </a:lnTo>
                <a:lnTo>
                  <a:pt x="76200" y="744220"/>
                </a:lnTo>
                <a:close/>
              </a:path>
              <a:path w="1943100" h="811529">
                <a:moveTo>
                  <a:pt x="88900" y="754380"/>
                </a:moveTo>
                <a:lnTo>
                  <a:pt x="76200" y="744220"/>
                </a:lnTo>
                <a:lnTo>
                  <a:pt x="76200" y="754380"/>
                </a:lnTo>
                <a:lnTo>
                  <a:pt x="88900" y="754380"/>
                </a:lnTo>
                <a:close/>
              </a:path>
              <a:path w="1943100" h="811529">
                <a:moveTo>
                  <a:pt x="1765300" y="10159"/>
                </a:moveTo>
                <a:lnTo>
                  <a:pt x="1765300" y="0"/>
                </a:lnTo>
                <a:lnTo>
                  <a:pt x="177800" y="0"/>
                </a:lnTo>
                <a:lnTo>
                  <a:pt x="177800" y="10159"/>
                </a:lnTo>
                <a:lnTo>
                  <a:pt x="1765300" y="10159"/>
                </a:lnTo>
                <a:close/>
              </a:path>
              <a:path w="1943100" h="811529">
                <a:moveTo>
                  <a:pt x="1765300" y="811530"/>
                </a:moveTo>
                <a:lnTo>
                  <a:pt x="1765300" y="801369"/>
                </a:lnTo>
                <a:lnTo>
                  <a:pt x="177800" y="801370"/>
                </a:lnTo>
                <a:lnTo>
                  <a:pt x="177800" y="811530"/>
                </a:lnTo>
                <a:lnTo>
                  <a:pt x="1765300" y="811530"/>
                </a:lnTo>
                <a:close/>
              </a:path>
              <a:path w="1943100" h="811529">
                <a:moveTo>
                  <a:pt x="1866900" y="67309"/>
                </a:moveTo>
                <a:lnTo>
                  <a:pt x="1866900" y="57150"/>
                </a:lnTo>
                <a:lnTo>
                  <a:pt x="1854200" y="57150"/>
                </a:lnTo>
                <a:lnTo>
                  <a:pt x="1866900" y="67309"/>
                </a:lnTo>
                <a:close/>
              </a:path>
              <a:path w="1943100" h="811529">
                <a:moveTo>
                  <a:pt x="1879600" y="744219"/>
                </a:moveTo>
                <a:lnTo>
                  <a:pt x="1879600" y="735330"/>
                </a:lnTo>
                <a:lnTo>
                  <a:pt x="1866900" y="735330"/>
                </a:lnTo>
                <a:lnTo>
                  <a:pt x="1854200" y="744219"/>
                </a:lnTo>
                <a:lnTo>
                  <a:pt x="1879600" y="744219"/>
                </a:lnTo>
                <a:close/>
              </a:path>
              <a:path w="1943100" h="811529">
                <a:moveTo>
                  <a:pt x="1866900" y="754380"/>
                </a:moveTo>
                <a:lnTo>
                  <a:pt x="1866900" y="744219"/>
                </a:lnTo>
                <a:lnTo>
                  <a:pt x="1854200" y="744219"/>
                </a:lnTo>
                <a:lnTo>
                  <a:pt x="1854200" y="754380"/>
                </a:lnTo>
                <a:lnTo>
                  <a:pt x="1866900" y="754380"/>
                </a:lnTo>
                <a:close/>
              </a:path>
              <a:path w="1943100" h="811529">
                <a:moveTo>
                  <a:pt x="1879600" y="76200"/>
                </a:moveTo>
                <a:lnTo>
                  <a:pt x="1879600" y="67309"/>
                </a:lnTo>
                <a:lnTo>
                  <a:pt x="1866900" y="67309"/>
                </a:lnTo>
                <a:lnTo>
                  <a:pt x="1866900" y="76200"/>
                </a:lnTo>
                <a:lnTo>
                  <a:pt x="1879600" y="76200"/>
                </a:lnTo>
                <a:close/>
              </a:path>
              <a:path w="1943100" h="811529">
                <a:moveTo>
                  <a:pt x="1892300" y="86359"/>
                </a:moveTo>
                <a:lnTo>
                  <a:pt x="1892300" y="76200"/>
                </a:lnTo>
                <a:lnTo>
                  <a:pt x="1866900" y="76200"/>
                </a:lnTo>
                <a:lnTo>
                  <a:pt x="1866900" y="86359"/>
                </a:lnTo>
                <a:lnTo>
                  <a:pt x="1892300" y="86359"/>
                </a:lnTo>
                <a:close/>
              </a:path>
              <a:path w="1943100" h="811529">
                <a:moveTo>
                  <a:pt x="1892300" y="95250"/>
                </a:moveTo>
                <a:lnTo>
                  <a:pt x="1892300" y="86359"/>
                </a:lnTo>
                <a:lnTo>
                  <a:pt x="1866900" y="86359"/>
                </a:lnTo>
                <a:lnTo>
                  <a:pt x="1866900" y="95250"/>
                </a:lnTo>
                <a:lnTo>
                  <a:pt x="1892300" y="95250"/>
                </a:lnTo>
                <a:close/>
              </a:path>
              <a:path w="1943100" h="811529">
                <a:moveTo>
                  <a:pt x="1892300" y="105409"/>
                </a:moveTo>
                <a:lnTo>
                  <a:pt x="1892300" y="95250"/>
                </a:lnTo>
                <a:lnTo>
                  <a:pt x="1866900" y="95250"/>
                </a:lnTo>
                <a:lnTo>
                  <a:pt x="1879600" y="105409"/>
                </a:lnTo>
                <a:lnTo>
                  <a:pt x="1892300" y="105409"/>
                </a:lnTo>
                <a:close/>
              </a:path>
              <a:path w="1943100" h="811529">
                <a:moveTo>
                  <a:pt x="1892300" y="706119"/>
                </a:moveTo>
                <a:lnTo>
                  <a:pt x="1892300" y="697230"/>
                </a:lnTo>
                <a:lnTo>
                  <a:pt x="1879600" y="697230"/>
                </a:lnTo>
                <a:lnTo>
                  <a:pt x="1866900" y="706119"/>
                </a:lnTo>
                <a:lnTo>
                  <a:pt x="1892300" y="706119"/>
                </a:lnTo>
                <a:close/>
              </a:path>
              <a:path w="1943100" h="811529">
                <a:moveTo>
                  <a:pt x="1892300" y="716280"/>
                </a:moveTo>
                <a:lnTo>
                  <a:pt x="1892300" y="706119"/>
                </a:lnTo>
                <a:lnTo>
                  <a:pt x="1866900" y="706119"/>
                </a:lnTo>
                <a:lnTo>
                  <a:pt x="1866900" y="716280"/>
                </a:lnTo>
                <a:lnTo>
                  <a:pt x="1892300" y="716280"/>
                </a:lnTo>
                <a:close/>
              </a:path>
              <a:path w="1943100" h="811529">
                <a:moveTo>
                  <a:pt x="1892300" y="725169"/>
                </a:moveTo>
                <a:lnTo>
                  <a:pt x="1892300" y="716280"/>
                </a:lnTo>
                <a:lnTo>
                  <a:pt x="1866900" y="716280"/>
                </a:lnTo>
                <a:lnTo>
                  <a:pt x="1866900" y="725169"/>
                </a:lnTo>
                <a:lnTo>
                  <a:pt x="1892300" y="725169"/>
                </a:lnTo>
                <a:close/>
              </a:path>
              <a:path w="1943100" h="811529">
                <a:moveTo>
                  <a:pt x="1892300" y="725169"/>
                </a:moveTo>
                <a:lnTo>
                  <a:pt x="1866900" y="725169"/>
                </a:lnTo>
                <a:lnTo>
                  <a:pt x="1866900" y="735330"/>
                </a:lnTo>
                <a:lnTo>
                  <a:pt x="1879600" y="735330"/>
                </a:lnTo>
                <a:lnTo>
                  <a:pt x="1892300" y="725169"/>
                </a:lnTo>
                <a:close/>
              </a:path>
              <a:path w="1943100" h="811529">
                <a:moveTo>
                  <a:pt x="1905000" y="114300"/>
                </a:moveTo>
                <a:lnTo>
                  <a:pt x="1892300" y="105409"/>
                </a:lnTo>
                <a:lnTo>
                  <a:pt x="1879600" y="105409"/>
                </a:lnTo>
                <a:lnTo>
                  <a:pt x="1879600" y="114300"/>
                </a:lnTo>
                <a:lnTo>
                  <a:pt x="1905000" y="114300"/>
                </a:lnTo>
                <a:close/>
              </a:path>
              <a:path w="1943100" h="811529">
                <a:moveTo>
                  <a:pt x="1905000" y="124459"/>
                </a:moveTo>
                <a:lnTo>
                  <a:pt x="1905000" y="114300"/>
                </a:lnTo>
                <a:lnTo>
                  <a:pt x="1879600" y="114300"/>
                </a:lnTo>
                <a:lnTo>
                  <a:pt x="1879600" y="124459"/>
                </a:lnTo>
                <a:lnTo>
                  <a:pt x="1905000" y="124459"/>
                </a:lnTo>
                <a:close/>
              </a:path>
              <a:path w="1943100" h="811529">
                <a:moveTo>
                  <a:pt x="1905000" y="133350"/>
                </a:moveTo>
                <a:lnTo>
                  <a:pt x="1905000" y="124459"/>
                </a:lnTo>
                <a:lnTo>
                  <a:pt x="1879600" y="124459"/>
                </a:lnTo>
                <a:lnTo>
                  <a:pt x="1879600" y="133350"/>
                </a:lnTo>
                <a:lnTo>
                  <a:pt x="1905000" y="133350"/>
                </a:lnTo>
                <a:close/>
              </a:path>
              <a:path w="1943100" h="811529">
                <a:moveTo>
                  <a:pt x="1905000" y="143509"/>
                </a:moveTo>
                <a:lnTo>
                  <a:pt x="1905000" y="133350"/>
                </a:lnTo>
                <a:lnTo>
                  <a:pt x="1879600" y="133350"/>
                </a:lnTo>
                <a:lnTo>
                  <a:pt x="1892300" y="143509"/>
                </a:lnTo>
                <a:lnTo>
                  <a:pt x="1905000" y="143509"/>
                </a:lnTo>
                <a:close/>
              </a:path>
              <a:path w="1943100" h="811529">
                <a:moveTo>
                  <a:pt x="1905000" y="668019"/>
                </a:moveTo>
                <a:lnTo>
                  <a:pt x="1905000" y="659130"/>
                </a:lnTo>
                <a:lnTo>
                  <a:pt x="1892300" y="659130"/>
                </a:lnTo>
                <a:lnTo>
                  <a:pt x="1879600" y="668019"/>
                </a:lnTo>
                <a:lnTo>
                  <a:pt x="1905000" y="668019"/>
                </a:lnTo>
                <a:close/>
              </a:path>
              <a:path w="1943100" h="811529">
                <a:moveTo>
                  <a:pt x="1905000" y="678180"/>
                </a:moveTo>
                <a:lnTo>
                  <a:pt x="1905000" y="668019"/>
                </a:lnTo>
                <a:lnTo>
                  <a:pt x="1879600" y="668019"/>
                </a:lnTo>
                <a:lnTo>
                  <a:pt x="1879600" y="678180"/>
                </a:lnTo>
                <a:lnTo>
                  <a:pt x="1905000" y="678180"/>
                </a:lnTo>
                <a:close/>
              </a:path>
              <a:path w="1943100" h="811529">
                <a:moveTo>
                  <a:pt x="1905000" y="687069"/>
                </a:moveTo>
                <a:lnTo>
                  <a:pt x="1905000" y="678180"/>
                </a:lnTo>
                <a:lnTo>
                  <a:pt x="1879600" y="678180"/>
                </a:lnTo>
                <a:lnTo>
                  <a:pt x="1879600" y="687069"/>
                </a:lnTo>
                <a:lnTo>
                  <a:pt x="1905000" y="687069"/>
                </a:lnTo>
                <a:close/>
              </a:path>
              <a:path w="1943100" h="811529">
                <a:moveTo>
                  <a:pt x="1905000" y="687069"/>
                </a:moveTo>
                <a:lnTo>
                  <a:pt x="1879600" y="687069"/>
                </a:lnTo>
                <a:lnTo>
                  <a:pt x="1879600" y="697230"/>
                </a:lnTo>
                <a:lnTo>
                  <a:pt x="1892300" y="697230"/>
                </a:lnTo>
                <a:lnTo>
                  <a:pt x="1905000" y="687069"/>
                </a:lnTo>
                <a:close/>
              </a:path>
              <a:path w="1943100" h="811529">
                <a:moveTo>
                  <a:pt x="1917700" y="152400"/>
                </a:moveTo>
                <a:lnTo>
                  <a:pt x="1905000" y="143509"/>
                </a:lnTo>
                <a:lnTo>
                  <a:pt x="1892300" y="143509"/>
                </a:lnTo>
                <a:lnTo>
                  <a:pt x="1892300" y="152400"/>
                </a:lnTo>
                <a:lnTo>
                  <a:pt x="1917700" y="152400"/>
                </a:lnTo>
                <a:close/>
              </a:path>
              <a:path w="1943100" h="811529">
                <a:moveTo>
                  <a:pt x="1917700" y="162559"/>
                </a:moveTo>
                <a:lnTo>
                  <a:pt x="1917700" y="152400"/>
                </a:lnTo>
                <a:lnTo>
                  <a:pt x="1892300" y="152400"/>
                </a:lnTo>
                <a:lnTo>
                  <a:pt x="1892300" y="162559"/>
                </a:lnTo>
                <a:lnTo>
                  <a:pt x="1917700" y="162559"/>
                </a:lnTo>
                <a:close/>
              </a:path>
              <a:path w="1943100" h="811529">
                <a:moveTo>
                  <a:pt x="1917700" y="171450"/>
                </a:moveTo>
                <a:lnTo>
                  <a:pt x="1917700" y="162559"/>
                </a:lnTo>
                <a:lnTo>
                  <a:pt x="1892300" y="162559"/>
                </a:lnTo>
                <a:lnTo>
                  <a:pt x="1892300" y="171450"/>
                </a:lnTo>
                <a:lnTo>
                  <a:pt x="1917700" y="171450"/>
                </a:lnTo>
                <a:close/>
              </a:path>
              <a:path w="1943100" h="811529">
                <a:moveTo>
                  <a:pt x="1917700" y="181609"/>
                </a:moveTo>
                <a:lnTo>
                  <a:pt x="1917700" y="171450"/>
                </a:lnTo>
                <a:lnTo>
                  <a:pt x="1892300" y="171450"/>
                </a:lnTo>
                <a:lnTo>
                  <a:pt x="1905000" y="181609"/>
                </a:lnTo>
                <a:lnTo>
                  <a:pt x="1917700" y="181609"/>
                </a:lnTo>
                <a:close/>
              </a:path>
              <a:path w="1943100" h="811529">
                <a:moveTo>
                  <a:pt x="1917700" y="629919"/>
                </a:moveTo>
                <a:lnTo>
                  <a:pt x="1917700" y="610869"/>
                </a:lnTo>
                <a:lnTo>
                  <a:pt x="1905000" y="610869"/>
                </a:lnTo>
                <a:lnTo>
                  <a:pt x="1892300" y="629919"/>
                </a:lnTo>
                <a:lnTo>
                  <a:pt x="1917700" y="629919"/>
                </a:lnTo>
                <a:close/>
              </a:path>
              <a:path w="1943100" h="811529">
                <a:moveTo>
                  <a:pt x="1917700" y="640080"/>
                </a:moveTo>
                <a:lnTo>
                  <a:pt x="1917700" y="629919"/>
                </a:lnTo>
                <a:lnTo>
                  <a:pt x="1892300" y="629919"/>
                </a:lnTo>
                <a:lnTo>
                  <a:pt x="1892300" y="640080"/>
                </a:lnTo>
                <a:lnTo>
                  <a:pt x="1917700" y="640080"/>
                </a:lnTo>
                <a:close/>
              </a:path>
              <a:path w="1943100" h="811529">
                <a:moveTo>
                  <a:pt x="1917700" y="648969"/>
                </a:moveTo>
                <a:lnTo>
                  <a:pt x="1917700" y="640080"/>
                </a:lnTo>
                <a:lnTo>
                  <a:pt x="1892300" y="640080"/>
                </a:lnTo>
                <a:lnTo>
                  <a:pt x="1892300" y="648969"/>
                </a:lnTo>
                <a:lnTo>
                  <a:pt x="1917700" y="648969"/>
                </a:lnTo>
                <a:close/>
              </a:path>
              <a:path w="1943100" h="811529">
                <a:moveTo>
                  <a:pt x="1917700" y="648969"/>
                </a:moveTo>
                <a:lnTo>
                  <a:pt x="1892300" y="648969"/>
                </a:lnTo>
                <a:lnTo>
                  <a:pt x="1892300" y="659130"/>
                </a:lnTo>
                <a:lnTo>
                  <a:pt x="1905000" y="659130"/>
                </a:lnTo>
                <a:lnTo>
                  <a:pt x="1917700" y="648969"/>
                </a:lnTo>
                <a:close/>
              </a:path>
              <a:path w="1943100" h="811529">
                <a:moveTo>
                  <a:pt x="1930400" y="200659"/>
                </a:moveTo>
                <a:lnTo>
                  <a:pt x="1930400" y="200152"/>
                </a:lnTo>
                <a:lnTo>
                  <a:pt x="1917700" y="181609"/>
                </a:lnTo>
                <a:lnTo>
                  <a:pt x="1905000" y="181609"/>
                </a:lnTo>
                <a:lnTo>
                  <a:pt x="1905000" y="200659"/>
                </a:lnTo>
                <a:lnTo>
                  <a:pt x="1930400" y="200659"/>
                </a:lnTo>
                <a:close/>
              </a:path>
              <a:path w="1943100" h="811529">
                <a:moveTo>
                  <a:pt x="1930400" y="209550"/>
                </a:moveTo>
                <a:lnTo>
                  <a:pt x="1930400" y="200659"/>
                </a:lnTo>
                <a:lnTo>
                  <a:pt x="1905000" y="200659"/>
                </a:lnTo>
                <a:lnTo>
                  <a:pt x="1905000" y="209550"/>
                </a:lnTo>
                <a:lnTo>
                  <a:pt x="1930400" y="209550"/>
                </a:lnTo>
                <a:close/>
              </a:path>
              <a:path w="1943100" h="811529">
                <a:moveTo>
                  <a:pt x="1930400" y="219709"/>
                </a:moveTo>
                <a:lnTo>
                  <a:pt x="1930400" y="209550"/>
                </a:lnTo>
                <a:lnTo>
                  <a:pt x="1905000" y="209550"/>
                </a:lnTo>
                <a:lnTo>
                  <a:pt x="1905000" y="219709"/>
                </a:lnTo>
                <a:lnTo>
                  <a:pt x="1930400" y="219709"/>
                </a:lnTo>
                <a:close/>
              </a:path>
              <a:path w="1943100" h="811529">
                <a:moveTo>
                  <a:pt x="1930400" y="238759"/>
                </a:moveTo>
                <a:lnTo>
                  <a:pt x="1930400" y="219709"/>
                </a:lnTo>
                <a:lnTo>
                  <a:pt x="1905000" y="219709"/>
                </a:lnTo>
                <a:lnTo>
                  <a:pt x="1917700" y="238759"/>
                </a:lnTo>
                <a:lnTo>
                  <a:pt x="1930400" y="238759"/>
                </a:lnTo>
                <a:close/>
              </a:path>
              <a:path w="1943100" h="811529">
                <a:moveTo>
                  <a:pt x="1930400" y="591819"/>
                </a:moveTo>
                <a:lnTo>
                  <a:pt x="1930400" y="572769"/>
                </a:lnTo>
                <a:lnTo>
                  <a:pt x="1917700" y="572769"/>
                </a:lnTo>
                <a:lnTo>
                  <a:pt x="1905000" y="591058"/>
                </a:lnTo>
                <a:lnTo>
                  <a:pt x="1905000" y="591819"/>
                </a:lnTo>
                <a:lnTo>
                  <a:pt x="1930400" y="591819"/>
                </a:lnTo>
                <a:close/>
              </a:path>
              <a:path w="1943100" h="811529">
                <a:moveTo>
                  <a:pt x="1930400" y="601980"/>
                </a:moveTo>
                <a:lnTo>
                  <a:pt x="1930400" y="591819"/>
                </a:lnTo>
                <a:lnTo>
                  <a:pt x="1905000" y="591819"/>
                </a:lnTo>
                <a:lnTo>
                  <a:pt x="1905000" y="601980"/>
                </a:lnTo>
                <a:lnTo>
                  <a:pt x="1930400" y="601980"/>
                </a:lnTo>
                <a:close/>
              </a:path>
              <a:path w="1943100" h="811529">
                <a:moveTo>
                  <a:pt x="1930400" y="601980"/>
                </a:moveTo>
                <a:lnTo>
                  <a:pt x="1905000" y="601980"/>
                </a:lnTo>
                <a:lnTo>
                  <a:pt x="1905000" y="610869"/>
                </a:lnTo>
                <a:lnTo>
                  <a:pt x="1917700" y="610869"/>
                </a:lnTo>
                <a:lnTo>
                  <a:pt x="1930400" y="601980"/>
                </a:lnTo>
                <a:close/>
              </a:path>
              <a:path w="1943100" h="811529">
                <a:moveTo>
                  <a:pt x="1930400" y="247650"/>
                </a:moveTo>
                <a:lnTo>
                  <a:pt x="1930400" y="238759"/>
                </a:lnTo>
                <a:lnTo>
                  <a:pt x="1917700" y="238759"/>
                </a:lnTo>
                <a:lnTo>
                  <a:pt x="1917700" y="247650"/>
                </a:lnTo>
                <a:lnTo>
                  <a:pt x="1930400" y="247650"/>
                </a:lnTo>
                <a:close/>
              </a:path>
              <a:path w="1943100" h="811529">
                <a:moveTo>
                  <a:pt x="1943100" y="267969"/>
                </a:moveTo>
                <a:lnTo>
                  <a:pt x="1930400" y="247650"/>
                </a:lnTo>
                <a:lnTo>
                  <a:pt x="1917700" y="247650"/>
                </a:lnTo>
                <a:lnTo>
                  <a:pt x="1917700" y="267969"/>
                </a:lnTo>
                <a:lnTo>
                  <a:pt x="1943100" y="267969"/>
                </a:lnTo>
                <a:close/>
              </a:path>
              <a:path w="1943100" h="811529">
                <a:moveTo>
                  <a:pt x="1943100" y="287019"/>
                </a:moveTo>
                <a:lnTo>
                  <a:pt x="1943100" y="267969"/>
                </a:lnTo>
                <a:lnTo>
                  <a:pt x="1917700" y="267969"/>
                </a:lnTo>
                <a:lnTo>
                  <a:pt x="1917700" y="287019"/>
                </a:lnTo>
                <a:lnTo>
                  <a:pt x="1943100" y="287019"/>
                </a:lnTo>
                <a:close/>
              </a:path>
              <a:path w="1943100" h="811529">
                <a:moveTo>
                  <a:pt x="1943100" y="306069"/>
                </a:moveTo>
                <a:lnTo>
                  <a:pt x="1943100" y="287019"/>
                </a:lnTo>
                <a:lnTo>
                  <a:pt x="1917700" y="287019"/>
                </a:lnTo>
                <a:lnTo>
                  <a:pt x="1930400" y="305308"/>
                </a:lnTo>
                <a:lnTo>
                  <a:pt x="1930400" y="306069"/>
                </a:lnTo>
                <a:lnTo>
                  <a:pt x="1943100" y="306069"/>
                </a:lnTo>
                <a:close/>
              </a:path>
              <a:path w="1943100" h="811529">
                <a:moveTo>
                  <a:pt x="1943100" y="524509"/>
                </a:moveTo>
                <a:lnTo>
                  <a:pt x="1943100" y="505459"/>
                </a:lnTo>
                <a:lnTo>
                  <a:pt x="1930400" y="505459"/>
                </a:lnTo>
                <a:lnTo>
                  <a:pt x="1917700" y="524509"/>
                </a:lnTo>
                <a:lnTo>
                  <a:pt x="1943100" y="524509"/>
                </a:lnTo>
                <a:close/>
              </a:path>
              <a:path w="1943100" h="811529">
                <a:moveTo>
                  <a:pt x="1943100" y="543559"/>
                </a:moveTo>
                <a:lnTo>
                  <a:pt x="1943100" y="524509"/>
                </a:lnTo>
                <a:lnTo>
                  <a:pt x="1917700" y="524509"/>
                </a:lnTo>
                <a:lnTo>
                  <a:pt x="1917700" y="543559"/>
                </a:lnTo>
                <a:lnTo>
                  <a:pt x="1943100" y="543559"/>
                </a:lnTo>
                <a:close/>
              </a:path>
              <a:path w="1943100" h="811529">
                <a:moveTo>
                  <a:pt x="1943100" y="543559"/>
                </a:moveTo>
                <a:lnTo>
                  <a:pt x="1917700" y="543559"/>
                </a:lnTo>
                <a:lnTo>
                  <a:pt x="1917700" y="562609"/>
                </a:lnTo>
                <a:lnTo>
                  <a:pt x="1930400" y="562609"/>
                </a:lnTo>
                <a:lnTo>
                  <a:pt x="1943100" y="543559"/>
                </a:lnTo>
                <a:close/>
              </a:path>
              <a:path w="1943100" h="811529">
                <a:moveTo>
                  <a:pt x="1930400" y="572769"/>
                </a:moveTo>
                <a:lnTo>
                  <a:pt x="1930400" y="562609"/>
                </a:lnTo>
                <a:lnTo>
                  <a:pt x="1917700" y="562609"/>
                </a:lnTo>
                <a:lnTo>
                  <a:pt x="1917700" y="572769"/>
                </a:lnTo>
                <a:lnTo>
                  <a:pt x="1930400" y="572769"/>
                </a:lnTo>
                <a:close/>
              </a:path>
              <a:path w="1943100" h="811529">
                <a:moveTo>
                  <a:pt x="1943100" y="334009"/>
                </a:moveTo>
                <a:lnTo>
                  <a:pt x="1943100" y="306069"/>
                </a:lnTo>
                <a:lnTo>
                  <a:pt x="1930400" y="306069"/>
                </a:lnTo>
                <a:lnTo>
                  <a:pt x="1930400" y="334009"/>
                </a:lnTo>
                <a:lnTo>
                  <a:pt x="1943100" y="334009"/>
                </a:lnTo>
                <a:close/>
              </a:path>
              <a:path w="1943100" h="811529">
                <a:moveTo>
                  <a:pt x="1943100" y="477519"/>
                </a:moveTo>
                <a:lnTo>
                  <a:pt x="1943100" y="334009"/>
                </a:lnTo>
                <a:lnTo>
                  <a:pt x="1930400" y="334009"/>
                </a:lnTo>
                <a:lnTo>
                  <a:pt x="1930400" y="477519"/>
                </a:lnTo>
                <a:lnTo>
                  <a:pt x="1943100" y="477519"/>
                </a:lnTo>
                <a:close/>
              </a:path>
              <a:path w="1943100" h="811529">
                <a:moveTo>
                  <a:pt x="1943100" y="505459"/>
                </a:moveTo>
                <a:lnTo>
                  <a:pt x="1943100" y="477519"/>
                </a:lnTo>
                <a:lnTo>
                  <a:pt x="1930400" y="477519"/>
                </a:lnTo>
                <a:lnTo>
                  <a:pt x="1930400" y="505459"/>
                </a:lnTo>
                <a:lnTo>
                  <a:pt x="1943100" y="505459"/>
                </a:lnTo>
                <a:close/>
              </a:path>
            </a:pathLst>
          </a:custGeom>
          <a:solidFill>
            <a:srgbClr val="F165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98" name="object 74"/>
          <p:cNvSpPr>
            <a:spLocks/>
          </p:cNvSpPr>
          <p:nvPr/>
        </p:nvSpPr>
        <p:spPr bwMode="auto">
          <a:xfrm>
            <a:off x="5364163" y="4187826"/>
            <a:ext cx="1473200" cy="531813"/>
          </a:xfrm>
          <a:custGeom>
            <a:avLst/>
            <a:gdLst>
              <a:gd name="T0" fmla="*/ 0 w 1930400"/>
              <a:gd name="T1" fmla="*/ 175334 h 697229"/>
              <a:gd name="T2" fmla="*/ 19383 w 1930400"/>
              <a:gd name="T3" fmla="*/ 211175 h 697229"/>
              <a:gd name="T4" fmla="*/ 0 w 1930400"/>
              <a:gd name="T5" fmla="*/ 320638 h 697229"/>
              <a:gd name="T6" fmla="*/ 19383 w 1930400"/>
              <a:gd name="T7" fmla="*/ 371010 h 697229"/>
              <a:gd name="T8" fmla="*/ 9691 w 1930400"/>
              <a:gd name="T9" fmla="*/ 109462 h 697229"/>
              <a:gd name="T10" fmla="*/ 19383 w 1930400"/>
              <a:gd name="T11" fmla="*/ 123992 h 697229"/>
              <a:gd name="T12" fmla="*/ 9691 w 1930400"/>
              <a:gd name="T13" fmla="*/ 138523 h 697229"/>
              <a:gd name="T14" fmla="*/ 19383 w 1930400"/>
              <a:gd name="T15" fmla="*/ 145304 h 697229"/>
              <a:gd name="T16" fmla="*/ 19383 w 1930400"/>
              <a:gd name="T17" fmla="*/ 385540 h 697229"/>
              <a:gd name="T18" fmla="*/ 9691 w 1930400"/>
              <a:gd name="T19" fmla="*/ 393290 h 697229"/>
              <a:gd name="T20" fmla="*/ 29076 w 1930400"/>
              <a:gd name="T21" fmla="*/ 415570 h 697229"/>
              <a:gd name="T22" fmla="*/ 9691 w 1930400"/>
              <a:gd name="T23" fmla="*/ 422351 h 697229"/>
              <a:gd name="T24" fmla="*/ 38768 w 1930400"/>
              <a:gd name="T25" fmla="*/ 65871 h 697229"/>
              <a:gd name="T26" fmla="*/ 38768 w 1930400"/>
              <a:gd name="T27" fmla="*/ 80401 h 697229"/>
              <a:gd name="T28" fmla="*/ 19383 w 1930400"/>
              <a:gd name="T29" fmla="*/ 87183 h 697229"/>
              <a:gd name="T30" fmla="*/ 38768 w 1930400"/>
              <a:gd name="T31" fmla="*/ 451412 h 697229"/>
              <a:gd name="T32" fmla="*/ 29076 w 1930400"/>
              <a:gd name="T33" fmla="*/ 459161 h 697229"/>
              <a:gd name="T34" fmla="*/ 48460 w 1930400"/>
              <a:gd name="T35" fmla="*/ 36810 h 697229"/>
              <a:gd name="T36" fmla="*/ 48460 w 1930400"/>
              <a:gd name="T37" fmla="*/ 51340 h 697229"/>
              <a:gd name="T38" fmla="*/ 29076 w 1930400"/>
              <a:gd name="T39" fmla="*/ 58122 h 697229"/>
              <a:gd name="T40" fmla="*/ 48460 w 1930400"/>
              <a:gd name="T41" fmla="*/ 473692 h 697229"/>
              <a:gd name="T42" fmla="*/ 29076 w 1930400"/>
              <a:gd name="T43" fmla="*/ 480473 h 697229"/>
              <a:gd name="T44" fmla="*/ 58152 w 1930400"/>
              <a:gd name="T45" fmla="*/ 7749 h 697229"/>
              <a:gd name="T46" fmla="*/ 58152 w 1930400"/>
              <a:gd name="T47" fmla="*/ 22279 h 697229"/>
              <a:gd name="T48" fmla="*/ 38768 w 1930400"/>
              <a:gd name="T49" fmla="*/ 488222 h 697229"/>
              <a:gd name="T50" fmla="*/ 58152 w 1930400"/>
              <a:gd name="T51" fmla="*/ 509534 h 697229"/>
              <a:gd name="T52" fmla="*/ 38768 w 1930400"/>
              <a:gd name="T53" fmla="*/ 517283 h 697229"/>
              <a:gd name="T54" fmla="*/ 58152 w 1930400"/>
              <a:gd name="T55" fmla="*/ 0 h 697229"/>
              <a:gd name="T56" fmla="*/ 67844 w 1930400"/>
              <a:gd name="T57" fmla="*/ 531814 h 697229"/>
              <a:gd name="T58" fmla="*/ 1405355 w 1930400"/>
              <a:gd name="T59" fmla="*/ 7749 h 697229"/>
              <a:gd name="T60" fmla="*/ 1424739 w 1930400"/>
              <a:gd name="T61" fmla="*/ 509533 h 697229"/>
              <a:gd name="T62" fmla="*/ 1405355 w 1930400"/>
              <a:gd name="T63" fmla="*/ 517283 h 697229"/>
              <a:gd name="T64" fmla="*/ 1415047 w 1930400"/>
              <a:gd name="T65" fmla="*/ 524063 h 697229"/>
              <a:gd name="T66" fmla="*/ 1434431 w 1930400"/>
              <a:gd name="T67" fmla="*/ 29061 h 697229"/>
              <a:gd name="T68" fmla="*/ 1415047 w 1930400"/>
              <a:gd name="T69" fmla="*/ 36810 h 697229"/>
              <a:gd name="T70" fmla="*/ 1434431 w 1930400"/>
              <a:gd name="T71" fmla="*/ 480472 h 697229"/>
              <a:gd name="T72" fmla="*/ 1415047 w 1930400"/>
              <a:gd name="T73" fmla="*/ 488222 h 697229"/>
              <a:gd name="T74" fmla="*/ 1415047 w 1930400"/>
              <a:gd name="T75" fmla="*/ 495003 h 697229"/>
              <a:gd name="T76" fmla="*/ 1434431 w 1930400"/>
              <a:gd name="T77" fmla="*/ 58122 h 697229"/>
              <a:gd name="T78" fmla="*/ 1424739 w 1930400"/>
              <a:gd name="T79" fmla="*/ 65871 h 697229"/>
              <a:gd name="T80" fmla="*/ 1444123 w 1930400"/>
              <a:gd name="T81" fmla="*/ 451411 h 697229"/>
              <a:gd name="T82" fmla="*/ 1424739 w 1930400"/>
              <a:gd name="T83" fmla="*/ 459162 h 697229"/>
              <a:gd name="T84" fmla="*/ 1434431 w 1930400"/>
              <a:gd name="T85" fmla="*/ 465942 h 697229"/>
              <a:gd name="T86" fmla="*/ 1444123 w 1930400"/>
              <a:gd name="T87" fmla="*/ 87183 h 697229"/>
              <a:gd name="T88" fmla="*/ 1434431 w 1930400"/>
              <a:gd name="T89" fmla="*/ 94931 h 697229"/>
              <a:gd name="T90" fmla="*/ 1453815 w 1930400"/>
              <a:gd name="T91" fmla="*/ 422350 h 697229"/>
              <a:gd name="T92" fmla="*/ 1434431 w 1930400"/>
              <a:gd name="T93" fmla="*/ 444631 h 697229"/>
              <a:gd name="T94" fmla="*/ 1453815 w 1930400"/>
              <a:gd name="T95" fmla="*/ 116243 h 697229"/>
              <a:gd name="T96" fmla="*/ 1463507 w 1930400"/>
              <a:gd name="T97" fmla="*/ 138523 h 697229"/>
              <a:gd name="T98" fmla="*/ 1444123 w 1930400"/>
              <a:gd name="T99" fmla="*/ 145304 h 697229"/>
              <a:gd name="T100" fmla="*/ 1463507 w 1930400"/>
              <a:gd name="T101" fmla="*/ 393290 h 697229"/>
              <a:gd name="T102" fmla="*/ 1453815 w 1930400"/>
              <a:gd name="T103" fmla="*/ 407820 h 697229"/>
              <a:gd name="T104" fmla="*/ 1463507 w 1930400"/>
              <a:gd name="T105" fmla="*/ 175333 h 697229"/>
              <a:gd name="T106" fmla="*/ 1453815 w 1930400"/>
              <a:gd name="T107" fmla="*/ 175333 h 697229"/>
              <a:gd name="T108" fmla="*/ 1473199 w 1930400"/>
              <a:gd name="T109" fmla="*/ 320637 h 697229"/>
              <a:gd name="T110" fmla="*/ 1453815 w 1930400"/>
              <a:gd name="T111" fmla="*/ 341949 h 697229"/>
              <a:gd name="T112" fmla="*/ 1463507 w 1930400"/>
              <a:gd name="T113" fmla="*/ 356479 h 69722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930400" h="697229">
                <a:moveTo>
                  <a:pt x="25399" y="229870"/>
                </a:moveTo>
                <a:lnTo>
                  <a:pt x="25399" y="210820"/>
                </a:lnTo>
                <a:lnTo>
                  <a:pt x="12699" y="210820"/>
                </a:lnTo>
                <a:lnTo>
                  <a:pt x="0" y="229870"/>
                </a:lnTo>
                <a:lnTo>
                  <a:pt x="25399" y="229870"/>
                </a:lnTo>
                <a:close/>
              </a:path>
              <a:path w="1930400" h="697229">
                <a:moveTo>
                  <a:pt x="25399" y="248920"/>
                </a:moveTo>
                <a:lnTo>
                  <a:pt x="25399" y="229870"/>
                </a:lnTo>
                <a:lnTo>
                  <a:pt x="0" y="229870"/>
                </a:lnTo>
                <a:lnTo>
                  <a:pt x="0" y="248920"/>
                </a:lnTo>
                <a:lnTo>
                  <a:pt x="25399" y="248920"/>
                </a:lnTo>
                <a:close/>
              </a:path>
              <a:path w="1930400" h="697229">
                <a:moveTo>
                  <a:pt x="25399" y="276859"/>
                </a:moveTo>
                <a:lnTo>
                  <a:pt x="25399" y="248920"/>
                </a:lnTo>
                <a:lnTo>
                  <a:pt x="0" y="248920"/>
                </a:lnTo>
                <a:lnTo>
                  <a:pt x="0" y="276859"/>
                </a:lnTo>
                <a:lnTo>
                  <a:pt x="25399" y="276859"/>
                </a:lnTo>
                <a:close/>
              </a:path>
              <a:path w="1930400" h="697229">
                <a:moveTo>
                  <a:pt x="25399" y="276859"/>
                </a:moveTo>
                <a:lnTo>
                  <a:pt x="0" y="276859"/>
                </a:lnTo>
                <a:lnTo>
                  <a:pt x="0" y="420370"/>
                </a:lnTo>
                <a:lnTo>
                  <a:pt x="12699" y="420370"/>
                </a:lnTo>
                <a:lnTo>
                  <a:pt x="12699" y="343408"/>
                </a:lnTo>
                <a:lnTo>
                  <a:pt x="25399" y="276859"/>
                </a:lnTo>
                <a:close/>
              </a:path>
              <a:path w="1930400" h="697229">
                <a:moveTo>
                  <a:pt x="25399" y="448309"/>
                </a:moveTo>
                <a:lnTo>
                  <a:pt x="25399" y="420370"/>
                </a:lnTo>
                <a:lnTo>
                  <a:pt x="0" y="420370"/>
                </a:lnTo>
                <a:lnTo>
                  <a:pt x="0" y="448309"/>
                </a:lnTo>
                <a:lnTo>
                  <a:pt x="25399" y="448309"/>
                </a:lnTo>
                <a:close/>
              </a:path>
              <a:path w="1930400" h="697229">
                <a:moveTo>
                  <a:pt x="25399" y="467359"/>
                </a:moveTo>
                <a:lnTo>
                  <a:pt x="25399" y="448309"/>
                </a:lnTo>
                <a:lnTo>
                  <a:pt x="0" y="448309"/>
                </a:lnTo>
                <a:lnTo>
                  <a:pt x="0" y="467359"/>
                </a:lnTo>
                <a:lnTo>
                  <a:pt x="25399" y="467359"/>
                </a:lnTo>
                <a:close/>
              </a:path>
              <a:path w="1930400" h="697229">
                <a:moveTo>
                  <a:pt x="25399" y="486409"/>
                </a:moveTo>
                <a:lnTo>
                  <a:pt x="25399" y="467359"/>
                </a:lnTo>
                <a:lnTo>
                  <a:pt x="0" y="467359"/>
                </a:lnTo>
                <a:lnTo>
                  <a:pt x="12699" y="486409"/>
                </a:lnTo>
                <a:lnTo>
                  <a:pt x="25399" y="486409"/>
                </a:lnTo>
                <a:close/>
              </a:path>
              <a:path w="1930400" h="697229">
                <a:moveTo>
                  <a:pt x="38099" y="143509"/>
                </a:moveTo>
                <a:lnTo>
                  <a:pt x="38099" y="124459"/>
                </a:lnTo>
                <a:lnTo>
                  <a:pt x="25399" y="124459"/>
                </a:lnTo>
                <a:lnTo>
                  <a:pt x="12699" y="143509"/>
                </a:lnTo>
                <a:lnTo>
                  <a:pt x="38099" y="143509"/>
                </a:lnTo>
                <a:close/>
              </a:path>
              <a:path w="1930400" h="697229">
                <a:moveTo>
                  <a:pt x="38099" y="152146"/>
                </a:moveTo>
                <a:lnTo>
                  <a:pt x="38099" y="143509"/>
                </a:lnTo>
                <a:lnTo>
                  <a:pt x="12699" y="143509"/>
                </a:lnTo>
                <a:lnTo>
                  <a:pt x="12699" y="152400"/>
                </a:lnTo>
                <a:lnTo>
                  <a:pt x="25399" y="152400"/>
                </a:lnTo>
                <a:lnTo>
                  <a:pt x="38099" y="152146"/>
                </a:lnTo>
                <a:close/>
              </a:path>
              <a:path w="1930400" h="697229">
                <a:moveTo>
                  <a:pt x="25399" y="162559"/>
                </a:moveTo>
                <a:lnTo>
                  <a:pt x="25399" y="152400"/>
                </a:lnTo>
                <a:lnTo>
                  <a:pt x="12699" y="152400"/>
                </a:lnTo>
                <a:lnTo>
                  <a:pt x="12699" y="162559"/>
                </a:lnTo>
                <a:lnTo>
                  <a:pt x="25399" y="162559"/>
                </a:lnTo>
                <a:close/>
              </a:path>
              <a:path w="1930400" h="697229">
                <a:moveTo>
                  <a:pt x="25399" y="181609"/>
                </a:moveTo>
                <a:lnTo>
                  <a:pt x="25399" y="162559"/>
                </a:lnTo>
                <a:lnTo>
                  <a:pt x="12699" y="162559"/>
                </a:lnTo>
                <a:lnTo>
                  <a:pt x="12699" y="181609"/>
                </a:lnTo>
                <a:lnTo>
                  <a:pt x="25399" y="181609"/>
                </a:lnTo>
                <a:close/>
              </a:path>
              <a:path w="1930400" h="697229">
                <a:moveTo>
                  <a:pt x="25399" y="190500"/>
                </a:moveTo>
                <a:lnTo>
                  <a:pt x="25399" y="181609"/>
                </a:lnTo>
                <a:lnTo>
                  <a:pt x="12699" y="181609"/>
                </a:lnTo>
                <a:lnTo>
                  <a:pt x="12699" y="190500"/>
                </a:lnTo>
                <a:lnTo>
                  <a:pt x="25399" y="190500"/>
                </a:lnTo>
                <a:close/>
              </a:path>
              <a:path w="1930400" h="697229">
                <a:moveTo>
                  <a:pt x="25399" y="210820"/>
                </a:moveTo>
                <a:lnTo>
                  <a:pt x="25399" y="190500"/>
                </a:lnTo>
                <a:lnTo>
                  <a:pt x="12699" y="190500"/>
                </a:lnTo>
                <a:lnTo>
                  <a:pt x="12699" y="210820"/>
                </a:lnTo>
                <a:lnTo>
                  <a:pt x="25399" y="210820"/>
                </a:lnTo>
                <a:close/>
              </a:path>
              <a:path w="1930400" h="697229">
                <a:moveTo>
                  <a:pt x="25399" y="420370"/>
                </a:moveTo>
                <a:lnTo>
                  <a:pt x="12699" y="343408"/>
                </a:lnTo>
                <a:lnTo>
                  <a:pt x="12699" y="420370"/>
                </a:lnTo>
                <a:lnTo>
                  <a:pt x="25399" y="420370"/>
                </a:lnTo>
                <a:close/>
              </a:path>
              <a:path w="1930400" h="697229">
                <a:moveTo>
                  <a:pt x="25399" y="505459"/>
                </a:moveTo>
                <a:lnTo>
                  <a:pt x="25399" y="486409"/>
                </a:lnTo>
                <a:lnTo>
                  <a:pt x="12699" y="486409"/>
                </a:lnTo>
                <a:lnTo>
                  <a:pt x="12699" y="505459"/>
                </a:lnTo>
                <a:lnTo>
                  <a:pt x="25399" y="505459"/>
                </a:lnTo>
                <a:close/>
              </a:path>
              <a:path w="1930400" h="697229">
                <a:moveTo>
                  <a:pt x="25399" y="515620"/>
                </a:moveTo>
                <a:lnTo>
                  <a:pt x="25399" y="505459"/>
                </a:lnTo>
                <a:lnTo>
                  <a:pt x="12699" y="505459"/>
                </a:lnTo>
                <a:lnTo>
                  <a:pt x="12699" y="515620"/>
                </a:lnTo>
                <a:lnTo>
                  <a:pt x="25399" y="515620"/>
                </a:lnTo>
                <a:close/>
              </a:path>
              <a:path w="1930400" h="697229">
                <a:moveTo>
                  <a:pt x="38099" y="534670"/>
                </a:moveTo>
                <a:lnTo>
                  <a:pt x="38099" y="533908"/>
                </a:lnTo>
                <a:lnTo>
                  <a:pt x="25399" y="515620"/>
                </a:lnTo>
                <a:lnTo>
                  <a:pt x="12699" y="515620"/>
                </a:lnTo>
                <a:lnTo>
                  <a:pt x="12699" y="534670"/>
                </a:lnTo>
                <a:lnTo>
                  <a:pt x="38099" y="534670"/>
                </a:lnTo>
                <a:close/>
              </a:path>
              <a:path w="1930400" h="697229">
                <a:moveTo>
                  <a:pt x="38099" y="544830"/>
                </a:moveTo>
                <a:lnTo>
                  <a:pt x="38099" y="534670"/>
                </a:lnTo>
                <a:lnTo>
                  <a:pt x="12699" y="534670"/>
                </a:lnTo>
                <a:lnTo>
                  <a:pt x="12699" y="544830"/>
                </a:lnTo>
                <a:lnTo>
                  <a:pt x="38099" y="544830"/>
                </a:lnTo>
                <a:close/>
              </a:path>
              <a:path w="1930400" h="697229">
                <a:moveTo>
                  <a:pt x="38099" y="553720"/>
                </a:moveTo>
                <a:lnTo>
                  <a:pt x="38099" y="544830"/>
                </a:lnTo>
                <a:lnTo>
                  <a:pt x="12699" y="544830"/>
                </a:lnTo>
                <a:lnTo>
                  <a:pt x="12699" y="553720"/>
                </a:lnTo>
                <a:lnTo>
                  <a:pt x="38099" y="553720"/>
                </a:lnTo>
                <a:close/>
              </a:path>
              <a:path w="1930400" h="697229">
                <a:moveTo>
                  <a:pt x="38099" y="572770"/>
                </a:moveTo>
                <a:lnTo>
                  <a:pt x="38099" y="553720"/>
                </a:lnTo>
                <a:lnTo>
                  <a:pt x="12699" y="553720"/>
                </a:lnTo>
                <a:lnTo>
                  <a:pt x="25399" y="572770"/>
                </a:lnTo>
                <a:lnTo>
                  <a:pt x="38099" y="572770"/>
                </a:lnTo>
                <a:close/>
              </a:path>
              <a:path w="1930400" h="697229">
                <a:moveTo>
                  <a:pt x="50799" y="95250"/>
                </a:moveTo>
                <a:lnTo>
                  <a:pt x="50799" y="86359"/>
                </a:lnTo>
                <a:lnTo>
                  <a:pt x="38099" y="86360"/>
                </a:lnTo>
                <a:lnTo>
                  <a:pt x="25399" y="95250"/>
                </a:lnTo>
                <a:lnTo>
                  <a:pt x="50799" y="95250"/>
                </a:lnTo>
                <a:close/>
              </a:path>
              <a:path w="1930400" h="697229">
                <a:moveTo>
                  <a:pt x="50799" y="105409"/>
                </a:moveTo>
                <a:lnTo>
                  <a:pt x="50799" y="95250"/>
                </a:lnTo>
                <a:lnTo>
                  <a:pt x="25399" y="95250"/>
                </a:lnTo>
                <a:lnTo>
                  <a:pt x="25399" y="105409"/>
                </a:lnTo>
                <a:lnTo>
                  <a:pt x="50799" y="105409"/>
                </a:lnTo>
                <a:close/>
              </a:path>
              <a:path w="1930400" h="697229">
                <a:moveTo>
                  <a:pt x="50799" y="105409"/>
                </a:moveTo>
                <a:lnTo>
                  <a:pt x="25399" y="105409"/>
                </a:lnTo>
                <a:lnTo>
                  <a:pt x="25399" y="114300"/>
                </a:lnTo>
                <a:lnTo>
                  <a:pt x="38099" y="114300"/>
                </a:lnTo>
                <a:lnTo>
                  <a:pt x="50799" y="105409"/>
                </a:lnTo>
                <a:close/>
              </a:path>
              <a:path w="1930400" h="697229">
                <a:moveTo>
                  <a:pt x="38099" y="124459"/>
                </a:moveTo>
                <a:lnTo>
                  <a:pt x="38099" y="114300"/>
                </a:lnTo>
                <a:lnTo>
                  <a:pt x="25399" y="114300"/>
                </a:lnTo>
                <a:lnTo>
                  <a:pt x="25399" y="124459"/>
                </a:lnTo>
                <a:lnTo>
                  <a:pt x="38099" y="124459"/>
                </a:lnTo>
                <a:close/>
              </a:path>
              <a:path w="1930400" h="697229">
                <a:moveTo>
                  <a:pt x="50799" y="582930"/>
                </a:moveTo>
                <a:lnTo>
                  <a:pt x="38099" y="572770"/>
                </a:lnTo>
                <a:lnTo>
                  <a:pt x="25399" y="572770"/>
                </a:lnTo>
                <a:lnTo>
                  <a:pt x="25399" y="582930"/>
                </a:lnTo>
                <a:lnTo>
                  <a:pt x="50799" y="582930"/>
                </a:lnTo>
                <a:close/>
              </a:path>
              <a:path w="1930400" h="697229">
                <a:moveTo>
                  <a:pt x="50799" y="591820"/>
                </a:moveTo>
                <a:lnTo>
                  <a:pt x="50799" y="582930"/>
                </a:lnTo>
                <a:lnTo>
                  <a:pt x="25399" y="582930"/>
                </a:lnTo>
                <a:lnTo>
                  <a:pt x="25399" y="591820"/>
                </a:lnTo>
                <a:lnTo>
                  <a:pt x="50799" y="591820"/>
                </a:lnTo>
                <a:close/>
              </a:path>
              <a:path w="1930400" h="697229">
                <a:moveTo>
                  <a:pt x="50799" y="601980"/>
                </a:moveTo>
                <a:lnTo>
                  <a:pt x="50799" y="591820"/>
                </a:lnTo>
                <a:lnTo>
                  <a:pt x="25399" y="591820"/>
                </a:lnTo>
                <a:lnTo>
                  <a:pt x="38099" y="601979"/>
                </a:lnTo>
                <a:lnTo>
                  <a:pt x="50799" y="601980"/>
                </a:lnTo>
                <a:close/>
              </a:path>
              <a:path w="1930400" h="697229">
                <a:moveTo>
                  <a:pt x="63499" y="48259"/>
                </a:moveTo>
                <a:lnTo>
                  <a:pt x="63499" y="38100"/>
                </a:lnTo>
                <a:lnTo>
                  <a:pt x="50799" y="38100"/>
                </a:lnTo>
                <a:lnTo>
                  <a:pt x="38099" y="48260"/>
                </a:lnTo>
                <a:lnTo>
                  <a:pt x="63499" y="48259"/>
                </a:lnTo>
                <a:close/>
              </a:path>
              <a:path w="1930400" h="697229">
                <a:moveTo>
                  <a:pt x="63499" y="57150"/>
                </a:moveTo>
                <a:lnTo>
                  <a:pt x="63499" y="48259"/>
                </a:lnTo>
                <a:lnTo>
                  <a:pt x="38099" y="48259"/>
                </a:lnTo>
                <a:lnTo>
                  <a:pt x="38099" y="57150"/>
                </a:lnTo>
                <a:lnTo>
                  <a:pt x="63499" y="57150"/>
                </a:lnTo>
                <a:close/>
              </a:path>
              <a:path w="1930400" h="697229">
                <a:moveTo>
                  <a:pt x="63499" y="67309"/>
                </a:moveTo>
                <a:lnTo>
                  <a:pt x="63499" y="57150"/>
                </a:lnTo>
                <a:lnTo>
                  <a:pt x="38099" y="57150"/>
                </a:lnTo>
                <a:lnTo>
                  <a:pt x="38099" y="67309"/>
                </a:lnTo>
                <a:lnTo>
                  <a:pt x="63499" y="67309"/>
                </a:lnTo>
                <a:close/>
              </a:path>
              <a:path w="1930400" h="697229">
                <a:moveTo>
                  <a:pt x="63499" y="67309"/>
                </a:moveTo>
                <a:lnTo>
                  <a:pt x="38099" y="67309"/>
                </a:lnTo>
                <a:lnTo>
                  <a:pt x="38099" y="76200"/>
                </a:lnTo>
                <a:lnTo>
                  <a:pt x="50799" y="76200"/>
                </a:lnTo>
                <a:lnTo>
                  <a:pt x="63499" y="67309"/>
                </a:lnTo>
                <a:close/>
              </a:path>
              <a:path w="1930400" h="697229">
                <a:moveTo>
                  <a:pt x="50799" y="86359"/>
                </a:moveTo>
                <a:lnTo>
                  <a:pt x="50799" y="76200"/>
                </a:lnTo>
                <a:lnTo>
                  <a:pt x="38099" y="76200"/>
                </a:lnTo>
                <a:lnTo>
                  <a:pt x="38099" y="86359"/>
                </a:lnTo>
                <a:lnTo>
                  <a:pt x="50799" y="86359"/>
                </a:lnTo>
                <a:close/>
              </a:path>
              <a:path w="1930400" h="697229">
                <a:moveTo>
                  <a:pt x="50799" y="610870"/>
                </a:moveTo>
                <a:lnTo>
                  <a:pt x="50799" y="601980"/>
                </a:lnTo>
                <a:lnTo>
                  <a:pt x="38099" y="601980"/>
                </a:lnTo>
                <a:lnTo>
                  <a:pt x="38099" y="610870"/>
                </a:lnTo>
                <a:lnTo>
                  <a:pt x="50799" y="610870"/>
                </a:lnTo>
                <a:close/>
              </a:path>
              <a:path w="1930400" h="697229">
                <a:moveTo>
                  <a:pt x="63499" y="621030"/>
                </a:moveTo>
                <a:lnTo>
                  <a:pt x="50799" y="610870"/>
                </a:lnTo>
                <a:lnTo>
                  <a:pt x="38099" y="610870"/>
                </a:lnTo>
                <a:lnTo>
                  <a:pt x="38099" y="621030"/>
                </a:lnTo>
                <a:lnTo>
                  <a:pt x="63499" y="621030"/>
                </a:lnTo>
                <a:close/>
              </a:path>
              <a:path w="1930400" h="697229">
                <a:moveTo>
                  <a:pt x="63499" y="629920"/>
                </a:moveTo>
                <a:lnTo>
                  <a:pt x="63499" y="621030"/>
                </a:lnTo>
                <a:lnTo>
                  <a:pt x="38099" y="621030"/>
                </a:lnTo>
                <a:lnTo>
                  <a:pt x="38099" y="629920"/>
                </a:lnTo>
                <a:lnTo>
                  <a:pt x="63499" y="629920"/>
                </a:lnTo>
                <a:close/>
              </a:path>
              <a:path w="1930400" h="697229">
                <a:moveTo>
                  <a:pt x="63499" y="640080"/>
                </a:moveTo>
                <a:lnTo>
                  <a:pt x="63499" y="629920"/>
                </a:lnTo>
                <a:lnTo>
                  <a:pt x="38099" y="629920"/>
                </a:lnTo>
                <a:lnTo>
                  <a:pt x="50799" y="640080"/>
                </a:lnTo>
                <a:lnTo>
                  <a:pt x="63499" y="640080"/>
                </a:lnTo>
                <a:close/>
              </a:path>
              <a:path w="1930400" h="697229">
                <a:moveTo>
                  <a:pt x="76199" y="19050"/>
                </a:moveTo>
                <a:lnTo>
                  <a:pt x="76199" y="10159"/>
                </a:lnTo>
                <a:lnTo>
                  <a:pt x="50799" y="10159"/>
                </a:lnTo>
                <a:lnTo>
                  <a:pt x="50799" y="19050"/>
                </a:lnTo>
                <a:lnTo>
                  <a:pt x="76199" y="19050"/>
                </a:lnTo>
                <a:close/>
              </a:path>
              <a:path w="1930400" h="697229">
                <a:moveTo>
                  <a:pt x="76199" y="29209"/>
                </a:moveTo>
                <a:lnTo>
                  <a:pt x="76199" y="19050"/>
                </a:lnTo>
                <a:lnTo>
                  <a:pt x="50799" y="19050"/>
                </a:lnTo>
                <a:lnTo>
                  <a:pt x="50799" y="29209"/>
                </a:lnTo>
                <a:lnTo>
                  <a:pt x="76199" y="29209"/>
                </a:lnTo>
                <a:close/>
              </a:path>
              <a:path w="1930400" h="697229">
                <a:moveTo>
                  <a:pt x="76199" y="29209"/>
                </a:moveTo>
                <a:lnTo>
                  <a:pt x="50799" y="29209"/>
                </a:lnTo>
                <a:lnTo>
                  <a:pt x="50799" y="38100"/>
                </a:lnTo>
                <a:lnTo>
                  <a:pt x="63499" y="38100"/>
                </a:lnTo>
                <a:lnTo>
                  <a:pt x="76199" y="29209"/>
                </a:lnTo>
                <a:close/>
              </a:path>
              <a:path w="1930400" h="697229">
                <a:moveTo>
                  <a:pt x="63499" y="648970"/>
                </a:moveTo>
                <a:lnTo>
                  <a:pt x="63499" y="640080"/>
                </a:lnTo>
                <a:lnTo>
                  <a:pt x="50799" y="640080"/>
                </a:lnTo>
                <a:lnTo>
                  <a:pt x="50799" y="648970"/>
                </a:lnTo>
                <a:lnTo>
                  <a:pt x="63499" y="648970"/>
                </a:lnTo>
                <a:close/>
              </a:path>
              <a:path w="1930400" h="697229">
                <a:moveTo>
                  <a:pt x="76199" y="659130"/>
                </a:moveTo>
                <a:lnTo>
                  <a:pt x="63499" y="648970"/>
                </a:lnTo>
                <a:lnTo>
                  <a:pt x="50799" y="648970"/>
                </a:lnTo>
                <a:lnTo>
                  <a:pt x="50799" y="659130"/>
                </a:lnTo>
                <a:lnTo>
                  <a:pt x="76199" y="659130"/>
                </a:lnTo>
                <a:close/>
              </a:path>
              <a:path w="1930400" h="697229">
                <a:moveTo>
                  <a:pt x="76199" y="668020"/>
                </a:moveTo>
                <a:lnTo>
                  <a:pt x="76199" y="659130"/>
                </a:lnTo>
                <a:lnTo>
                  <a:pt x="50799" y="659130"/>
                </a:lnTo>
                <a:lnTo>
                  <a:pt x="50799" y="668020"/>
                </a:lnTo>
                <a:lnTo>
                  <a:pt x="76199" y="668020"/>
                </a:lnTo>
                <a:close/>
              </a:path>
              <a:path w="1930400" h="697229">
                <a:moveTo>
                  <a:pt x="76199" y="678180"/>
                </a:moveTo>
                <a:lnTo>
                  <a:pt x="76199" y="668020"/>
                </a:lnTo>
                <a:lnTo>
                  <a:pt x="50799" y="668020"/>
                </a:lnTo>
                <a:lnTo>
                  <a:pt x="50799" y="678180"/>
                </a:lnTo>
                <a:lnTo>
                  <a:pt x="76199" y="678180"/>
                </a:lnTo>
                <a:close/>
              </a:path>
              <a:path w="1930400" h="697229">
                <a:moveTo>
                  <a:pt x="76199" y="687070"/>
                </a:moveTo>
                <a:lnTo>
                  <a:pt x="76199" y="678180"/>
                </a:lnTo>
                <a:lnTo>
                  <a:pt x="50799" y="678180"/>
                </a:lnTo>
                <a:lnTo>
                  <a:pt x="63499" y="687070"/>
                </a:lnTo>
                <a:lnTo>
                  <a:pt x="76199" y="687070"/>
                </a:lnTo>
                <a:close/>
              </a:path>
              <a:path w="1930400" h="697229">
                <a:moveTo>
                  <a:pt x="76199" y="10159"/>
                </a:moveTo>
                <a:lnTo>
                  <a:pt x="76199" y="0"/>
                </a:lnTo>
                <a:lnTo>
                  <a:pt x="63499" y="0"/>
                </a:lnTo>
                <a:lnTo>
                  <a:pt x="63499" y="10159"/>
                </a:lnTo>
                <a:lnTo>
                  <a:pt x="76199" y="10159"/>
                </a:lnTo>
                <a:close/>
              </a:path>
              <a:path w="1930400" h="697229">
                <a:moveTo>
                  <a:pt x="88899" y="697230"/>
                </a:moveTo>
                <a:lnTo>
                  <a:pt x="76199" y="687070"/>
                </a:lnTo>
                <a:lnTo>
                  <a:pt x="63499" y="687070"/>
                </a:lnTo>
                <a:lnTo>
                  <a:pt x="63499" y="697230"/>
                </a:lnTo>
                <a:lnTo>
                  <a:pt x="88899" y="697230"/>
                </a:lnTo>
                <a:close/>
              </a:path>
              <a:path w="1930400" h="697229">
                <a:moveTo>
                  <a:pt x="1854199" y="10159"/>
                </a:moveTo>
                <a:lnTo>
                  <a:pt x="1854199" y="0"/>
                </a:lnTo>
                <a:lnTo>
                  <a:pt x="1841499" y="0"/>
                </a:lnTo>
                <a:lnTo>
                  <a:pt x="1841499" y="10159"/>
                </a:lnTo>
                <a:lnTo>
                  <a:pt x="1854199" y="10159"/>
                </a:lnTo>
                <a:close/>
              </a:path>
              <a:path w="1930400" h="697229">
                <a:moveTo>
                  <a:pt x="1866899" y="19050"/>
                </a:moveTo>
                <a:lnTo>
                  <a:pt x="1866899" y="10159"/>
                </a:lnTo>
                <a:lnTo>
                  <a:pt x="1841499" y="10159"/>
                </a:lnTo>
                <a:lnTo>
                  <a:pt x="1841499" y="19050"/>
                </a:lnTo>
                <a:lnTo>
                  <a:pt x="1866899" y="19050"/>
                </a:lnTo>
                <a:close/>
              </a:path>
              <a:path w="1930400" h="697229">
                <a:moveTo>
                  <a:pt x="1866899" y="29209"/>
                </a:moveTo>
                <a:lnTo>
                  <a:pt x="1866899" y="19050"/>
                </a:lnTo>
                <a:lnTo>
                  <a:pt x="1841499" y="19050"/>
                </a:lnTo>
                <a:lnTo>
                  <a:pt x="1854199" y="29209"/>
                </a:lnTo>
                <a:lnTo>
                  <a:pt x="1866899" y="29209"/>
                </a:lnTo>
                <a:close/>
              </a:path>
              <a:path w="1930400" h="697229">
                <a:moveTo>
                  <a:pt x="1866899" y="668019"/>
                </a:moveTo>
                <a:lnTo>
                  <a:pt x="1866899" y="659130"/>
                </a:lnTo>
                <a:lnTo>
                  <a:pt x="1854199" y="659130"/>
                </a:lnTo>
                <a:lnTo>
                  <a:pt x="1841499" y="668019"/>
                </a:lnTo>
                <a:lnTo>
                  <a:pt x="1866899" y="668019"/>
                </a:lnTo>
                <a:close/>
              </a:path>
              <a:path w="1930400" h="697229">
                <a:moveTo>
                  <a:pt x="1866899" y="678180"/>
                </a:moveTo>
                <a:lnTo>
                  <a:pt x="1866899" y="668019"/>
                </a:lnTo>
                <a:lnTo>
                  <a:pt x="1841499" y="668019"/>
                </a:lnTo>
                <a:lnTo>
                  <a:pt x="1841499" y="678180"/>
                </a:lnTo>
                <a:lnTo>
                  <a:pt x="1866899" y="678180"/>
                </a:lnTo>
                <a:close/>
              </a:path>
              <a:path w="1930400" h="697229">
                <a:moveTo>
                  <a:pt x="1866899" y="687069"/>
                </a:moveTo>
                <a:lnTo>
                  <a:pt x="1866899" y="678180"/>
                </a:lnTo>
                <a:lnTo>
                  <a:pt x="1841499" y="678180"/>
                </a:lnTo>
                <a:lnTo>
                  <a:pt x="1841499" y="687069"/>
                </a:lnTo>
                <a:lnTo>
                  <a:pt x="1866899" y="687069"/>
                </a:lnTo>
                <a:close/>
              </a:path>
              <a:path w="1930400" h="697229">
                <a:moveTo>
                  <a:pt x="1854199" y="697230"/>
                </a:moveTo>
                <a:lnTo>
                  <a:pt x="1854199" y="687069"/>
                </a:lnTo>
                <a:lnTo>
                  <a:pt x="1841499" y="687069"/>
                </a:lnTo>
                <a:lnTo>
                  <a:pt x="1841499" y="697230"/>
                </a:lnTo>
                <a:lnTo>
                  <a:pt x="1854199" y="697230"/>
                </a:lnTo>
                <a:close/>
              </a:path>
              <a:path w="1930400" h="697229">
                <a:moveTo>
                  <a:pt x="1879599" y="38100"/>
                </a:moveTo>
                <a:lnTo>
                  <a:pt x="1866899" y="29209"/>
                </a:lnTo>
                <a:lnTo>
                  <a:pt x="1854199" y="29209"/>
                </a:lnTo>
                <a:lnTo>
                  <a:pt x="1854199" y="38100"/>
                </a:lnTo>
                <a:lnTo>
                  <a:pt x="1879599" y="38100"/>
                </a:lnTo>
                <a:close/>
              </a:path>
              <a:path w="1930400" h="697229">
                <a:moveTo>
                  <a:pt x="1879599" y="48259"/>
                </a:moveTo>
                <a:lnTo>
                  <a:pt x="1879599" y="38100"/>
                </a:lnTo>
                <a:lnTo>
                  <a:pt x="1854199" y="38100"/>
                </a:lnTo>
                <a:lnTo>
                  <a:pt x="1854199" y="48259"/>
                </a:lnTo>
                <a:lnTo>
                  <a:pt x="1879599" y="48259"/>
                </a:lnTo>
                <a:close/>
              </a:path>
              <a:path w="1930400" h="697229">
                <a:moveTo>
                  <a:pt x="1879599" y="57150"/>
                </a:moveTo>
                <a:lnTo>
                  <a:pt x="1879599" y="48259"/>
                </a:lnTo>
                <a:lnTo>
                  <a:pt x="1854199" y="48259"/>
                </a:lnTo>
                <a:lnTo>
                  <a:pt x="1854199" y="57150"/>
                </a:lnTo>
                <a:lnTo>
                  <a:pt x="1879599" y="57150"/>
                </a:lnTo>
                <a:close/>
              </a:path>
              <a:path w="1930400" h="697229">
                <a:moveTo>
                  <a:pt x="1879599" y="67309"/>
                </a:moveTo>
                <a:lnTo>
                  <a:pt x="1879599" y="57150"/>
                </a:lnTo>
                <a:lnTo>
                  <a:pt x="1854199" y="57150"/>
                </a:lnTo>
                <a:lnTo>
                  <a:pt x="1866899" y="67309"/>
                </a:lnTo>
                <a:lnTo>
                  <a:pt x="1879599" y="67309"/>
                </a:lnTo>
                <a:close/>
              </a:path>
              <a:path w="1930400" h="697229">
                <a:moveTo>
                  <a:pt x="1879599" y="629919"/>
                </a:moveTo>
                <a:lnTo>
                  <a:pt x="1879599" y="621030"/>
                </a:lnTo>
                <a:lnTo>
                  <a:pt x="1866899" y="621030"/>
                </a:lnTo>
                <a:lnTo>
                  <a:pt x="1854199" y="629919"/>
                </a:lnTo>
                <a:lnTo>
                  <a:pt x="1879599" y="629919"/>
                </a:lnTo>
                <a:close/>
              </a:path>
              <a:path w="1930400" h="697229">
                <a:moveTo>
                  <a:pt x="1879599" y="640080"/>
                </a:moveTo>
                <a:lnTo>
                  <a:pt x="1879599" y="629919"/>
                </a:lnTo>
                <a:lnTo>
                  <a:pt x="1854199" y="629919"/>
                </a:lnTo>
                <a:lnTo>
                  <a:pt x="1854199" y="640080"/>
                </a:lnTo>
                <a:lnTo>
                  <a:pt x="1879599" y="640080"/>
                </a:lnTo>
                <a:close/>
              </a:path>
              <a:path w="1930400" h="697229">
                <a:moveTo>
                  <a:pt x="1879599" y="648969"/>
                </a:moveTo>
                <a:lnTo>
                  <a:pt x="1879599" y="640080"/>
                </a:lnTo>
                <a:lnTo>
                  <a:pt x="1854199" y="640080"/>
                </a:lnTo>
                <a:lnTo>
                  <a:pt x="1854199" y="648969"/>
                </a:lnTo>
                <a:lnTo>
                  <a:pt x="1879599" y="648969"/>
                </a:lnTo>
                <a:close/>
              </a:path>
              <a:path w="1930400" h="697229">
                <a:moveTo>
                  <a:pt x="1879599" y="648969"/>
                </a:moveTo>
                <a:lnTo>
                  <a:pt x="1854199" y="648969"/>
                </a:lnTo>
                <a:lnTo>
                  <a:pt x="1854199" y="659130"/>
                </a:lnTo>
                <a:lnTo>
                  <a:pt x="1866899" y="659130"/>
                </a:lnTo>
                <a:lnTo>
                  <a:pt x="1879599" y="648969"/>
                </a:lnTo>
                <a:close/>
              </a:path>
              <a:path w="1930400" h="697229">
                <a:moveTo>
                  <a:pt x="1879599" y="76200"/>
                </a:moveTo>
                <a:lnTo>
                  <a:pt x="1879599" y="67309"/>
                </a:lnTo>
                <a:lnTo>
                  <a:pt x="1866899" y="67309"/>
                </a:lnTo>
                <a:lnTo>
                  <a:pt x="1866899" y="76200"/>
                </a:lnTo>
                <a:lnTo>
                  <a:pt x="1879599" y="76200"/>
                </a:lnTo>
                <a:close/>
              </a:path>
              <a:path w="1930400" h="697229">
                <a:moveTo>
                  <a:pt x="1892299" y="86359"/>
                </a:moveTo>
                <a:lnTo>
                  <a:pt x="1879599" y="76200"/>
                </a:lnTo>
                <a:lnTo>
                  <a:pt x="1866899" y="76200"/>
                </a:lnTo>
                <a:lnTo>
                  <a:pt x="1866899" y="86359"/>
                </a:lnTo>
                <a:lnTo>
                  <a:pt x="1892299" y="86359"/>
                </a:lnTo>
                <a:close/>
              </a:path>
              <a:path w="1930400" h="697229">
                <a:moveTo>
                  <a:pt x="1892299" y="95250"/>
                </a:moveTo>
                <a:lnTo>
                  <a:pt x="1892299" y="86359"/>
                </a:lnTo>
                <a:lnTo>
                  <a:pt x="1866899" y="86359"/>
                </a:lnTo>
                <a:lnTo>
                  <a:pt x="1866899" y="95250"/>
                </a:lnTo>
                <a:lnTo>
                  <a:pt x="1892299" y="95250"/>
                </a:lnTo>
                <a:close/>
              </a:path>
              <a:path w="1930400" h="697229">
                <a:moveTo>
                  <a:pt x="1892299" y="105409"/>
                </a:moveTo>
                <a:lnTo>
                  <a:pt x="1892299" y="95250"/>
                </a:lnTo>
                <a:lnTo>
                  <a:pt x="1866899" y="95250"/>
                </a:lnTo>
                <a:lnTo>
                  <a:pt x="1879599" y="105409"/>
                </a:lnTo>
                <a:lnTo>
                  <a:pt x="1892299" y="105409"/>
                </a:lnTo>
                <a:close/>
              </a:path>
              <a:path w="1930400" h="697229">
                <a:moveTo>
                  <a:pt x="1892299" y="591819"/>
                </a:moveTo>
                <a:lnTo>
                  <a:pt x="1892299" y="582930"/>
                </a:lnTo>
                <a:lnTo>
                  <a:pt x="1879599" y="582930"/>
                </a:lnTo>
                <a:lnTo>
                  <a:pt x="1866899" y="591819"/>
                </a:lnTo>
                <a:lnTo>
                  <a:pt x="1892299" y="591819"/>
                </a:lnTo>
                <a:close/>
              </a:path>
              <a:path w="1930400" h="697229">
                <a:moveTo>
                  <a:pt x="1892299" y="601980"/>
                </a:moveTo>
                <a:lnTo>
                  <a:pt x="1892299" y="591819"/>
                </a:lnTo>
                <a:lnTo>
                  <a:pt x="1866899" y="591819"/>
                </a:lnTo>
                <a:lnTo>
                  <a:pt x="1866899" y="601980"/>
                </a:lnTo>
                <a:lnTo>
                  <a:pt x="1892299" y="601980"/>
                </a:lnTo>
                <a:close/>
              </a:path>
              <a:path w="1930400" h="697229">
                <a:moveTo>
                  <a:pt x="1892299" y="601980"/>
                </a:moveTo>
                <a:lnTo>
                  <a:pt x="1866899" y="601980"/>
                </a:lnTo>
                <a:lnTo>
                  <a:pt x="1866899" y="610869"/>
                </a:lnTo>
                <a:lnTo>
                  <a:pt x="1879599" y="610869"/>
                </a:lnTo>
                <a:lnTo>
                  <a:pt x="1892299" y="601980"/>
                </a:lnTo>
                <a:close/>
              </a:path>
              <a:path w="1930400" h="697229">
                <a:moveTo>
                  <a:pt x="1879599" y="621030"/>
                </a:moveTo>
                <a:lnTo>
                  <a:pt x="1879599" y="610869"/>
                </a:lnTo>
                <a:lnTo>
                  <a:pt x="1866899" y="610869"/>
                </a:lnTo>
                <a:lnTo>
                  <a:pt x="1866899" y="621030"/>
                </a:lnTo>
                <a:lnTo>
                  <a:pt x="1879599" y="621030"/>
                </a:lnTo>
                <a:close/>
              </a:path>
              <a:path w="1930400" h="697229">
                <a:moveTo>
                  <a:pt x="1892299" y="114300"/>
                </a:moveTo>
                <a:lnTo>
                  <a:pt x="1892299" y="105409"/>
                </a:lnTo>
                <a:lnTo>
                  <a:pt x="1879599" y="105409"/>
                </a:lnTo>
                <a:lnTo>
                  <a:pt x="1879599" y="114300"/>
                </a:lnTo>
                <a:lnTo>
                  <a:pt x="1892299" y="114300"/>
                </a:lnTo>
                <a:close/>
              </a:path>
              <a:path w="1930400" h="697229">
                <a:moveTo>
                  <a:pt x="1904999" y="124459"/>
                </a:moveTo>
                <a:lnTo>
                  <a:pt x="1892299" y="114300"/>
                </a:lnTo>
                <a:lnTo>
                  <a:pt x="1879599" y="114300"/>
                </a:lnTo>
                <a:lnTo>
                  <a:pt x="1879599" y="124459"/>
                </a:lnTo>
                <a:lnTo>
                  <a:pt x="1904999" y="124459"/>
                </a:lnTo>
                <a:close/>
              </a:path>
              <a:path w="1930400" h="697229">
                <a:moveTo>
                  <a:pt x="1904999" y="143509"/>
                </a:moveTo>
                <a:lnTo>
                  <a:pt x="1904999" y="124459"/>
                </a:lnTo>
                <a:lnTo>
                  <a:pt x="1879599" y="124459"/>
                </a:lnTo>
                <a:lnTo>
                  <a:pt x="1892299" y="143509"/>
                </a:lnTo>
                <a:lnTo>
                  <a:pt x="1904999" y="143509"/>
                </a:lnTo>
                <a:close/>
              </a:path>
              <a:path w="1930400" h="697229">
                <a:moveTo>
                  <a:pt x="1904999" y="553719"/>
                </a:moveTo>
                <a:lnTo>
                  <a:pt x="1904999" y="544830"/>
                </a:lnTo>
                <a:lnTo>
                  <a:pt x="1892299" y="544830"/>
                </a:lnTo>
                <a:lnTo>
                  <a:pt x="1879599" y="553719"/>
                </a:lnTo>
                <a:lnTo>
                  <a:pt x="1904999" y="553719"/>
                </a:lnTo>
                <a:close/>
              </a:path>
              <a:path w="1930400" h="697229">
                <a:moveTo>
                  <a:pt x="1904999" y="553719"/>
                </a:moveTo>
                <a:lnTo>
                  <a:pt x="1879599" y="553719"/>
                </a:lnTo>
                <a:lnTo>
                  <a:pt x="1879599" y="572769"/>
                </a:lnTo>
                <a:lnTo>
                  <a:pt x="1892299" y="572769"/>
                </a:lnTo>
                <a:lnTo>
                  <a:pt x="1904999" y="553719"/>
                </a:lnTo>
                <a:close/>
              </a:path>
              <a:path w="1930400" h="697229">
                <a:moveTo>
                  <a:pt x="1892299" y="582930"/>
                </a:moveTo>
                <a:lnTo>
                  <a:pt x="1892299" y="572769"/>
                </a:lnTo>
                <a:lnTo>
                  <a:pt x="1879599" y="572769"/>
                </a:lnTo>
                <a:lnTo>
                  <a:pt x="1879599" y="582930"/>
                </a:lnTo>
                <a:lnTo>
                  <a:pt x="1892299" y="582930"/>
                </a:lnTo>
                <a:close/>
              </a:path>
              <a:path w="1930400" h="697229">
                <a:moveTo>
                  <a:pt x="1904999" y="152400"/>
                </a:moveTo>
                <a:lnTo>
                  <a:pt x="1904999" y="143509"/>
                </a:lnTo>
                <a:lnTo>
                  <a:pt x="1892299" y="143509"/>
                </a:lnTo>
                <a:lnTo>
                  <a:pt x="1892299" y="152400"/>
                </a:lnTo>
                <a:lnTo>
                  <a:pt x="1904999" y="152400"/>
                </a:lnTo>
                <a:close/>
              </a:path>
              <a:path w="1930400" h="697229">
                <a:moveTo>
                  <a:pt x="1904999" y="162559"/>
                </a:moveTo>
                <a:lnTo>
                  <a:pt x="1904999" y="152400"/>
                </a:lnTo>
                <a:lnTo>
                  <a:pt x="1892299" y="152400"/>
                </a:lnTo>
                <a:lnTo>
                  <a:pt x="1892299" y="162559"/>
                </a:lnTo>
                <a:lnTo>
                  <a:pt x="1904999" y="162559"/>
                </a:lnTo>
                <a:close/>
              </a:path>
              <a:path w="1930400" h="697229">
                <a:moveTo>
                  <a:pt x="1917699" y="181609"/>
                </a:moveTo>
                <a:lnTo>
                  <a:pt x="1904999" y="162559"/>
                </a:lnTo>
                <a:lnTo>
                  <a:pt x="1892299" y="162559"/>
                </a:lnTo>
                <a:lnTo>
                  <a:pt x="1892299" y="181609"/>
                </a:lnTo>
                <a:lnTo>
                  <a:pt x="1917699" y="181609"/>
                </a:lnTo>
                <a:close/>
              </a:path>
              <a:path w="1930400" h="697229">
                <a:moveTo>
                  <a:pt x="1917699" y="190500"/>
                </a:moveTo>
                <a:lnTo>
                  <a:pt x="1917699" y="181609"/>
                </a:lnTo>
                <a:lnTo>
                  <a:pt x="1892299" y="181609"/>
                </a:lnTo>
                <a:lnTo>
                  <a:pt x="1892299" y="190500"/>
                </a:lnTo>
                <a:lnTo>
                  <a:pt x="1917699" y="190500"/>
                </a:lnTo>
                <a:close/>
              </a:path>
              <a:path w="1930400" h="697229">
                <a:moveTo>
                  <a:pt x="1917699" y="210819"/>
                </a:moveTo>
                <a:lnTo>
                  <a:pt x="1917699" y="190500"/>
                </a:lnTo>
                <a:lnTo>
                  <a:pt x="1892299" y="190500"/>
                </a:lnTo>
                <a:lnTo>
                  <a:pt x="1904999" y="210819"/>
                </a:lnTo>
                <a:lnTo>
                  <a:pt x="1917699" y="210819"/>
                </a:lnTo>
                <a:close/>
              </a:path>
              <a:path w="1930400" h="697229">
                <a:moveTo>
                  <a:pt x="1917699" y="505459"/>
                </a:moveTo>
                <a:lnTo>
                  <a:pt x="1917699" y="486409"/>
                </a:lnTo>
                <a:lnTo>
                  <a:pt x="1904999" y="486409"/>
                </a:lnTo>
                <a:lnTo>
                  <a:pt x="1892299" y="505459"/>
                </a:lnTo>
                <a:lnTo>
                  <a:pt x="1917699" y="505459"/>
                </a:lnTo>
                <a:close/>
              </a:path>
              <a:path w="1930400" h="697229">
                <a:moveTo>
                  <a:pt x="1917699" y="515619"/>
                </a:moveTo>
                <a:lnTo>
                  <a:pt x="1917699" y="505459"/>
                </a:lnTo>
                <a:lnTo>
                  <a:pt x="1892299" y="505459"/>
                </a:lnTo>
                <a:lnTo>
                  <a:pt x="1892299" y="515619"/>
                </a:lnTo>
                <a:lnTo>
                  <a:pt x="1917699" y="515619"/>
                </a:lnTo>
                <a:close/>
              </a:path>
              <a:path w="1930400" h="697229">
                <a:moveTo>
                  <a:pt x="1917699" y="515619"/>
                </a:moveTo>
                <a:lnTo>
                  <a:pt x="1892299" y="515619"/>
                </a:lnTo>
                <a:lnTo>
                  <a:pt x="1892299" y="534669"/>
                </a:lnTo>
                <a:lnTo>
                  <a:pt x="1904999" y="534669"/>
                </a:lnTo>
                <a:lnTo>
                  <a:pt x="1904999" y="533908"/>
                </a:lnTo>
                <a:lnTo>
                  <a:pt x="1917699" y="515619"/>
                </a:lnTo>
                <a:close/>
              </a:path>
              <a:path w="1930400" h="697229">
                <a:moveTo>
                  <a:pt x="1904999" y="544830"/>
                </a:moveTo>
                <a:lnTo>
                  <a:pt x="1904999" y="534669"/>
                </a:lnTo>
                <a:lnTo>
                  <a:pt x="1892299" y="534669"/>
                </a:lnTo>
                <a:lnTo>
                  <a:pt x="1892299" y="544830"/>
                </a:lnTo>
                <a:lnTo>
                  <a:pt x="1904999" y="544830"/>
                </a:lnTo>
                <a:close/>
              </a:path>
              <a:path w="1930400" h="697229">
                <a:moveTo>
                  <a:pt x="1917699" y="229869"/>
                </a:moveTo>
                <a:lnTo>
                  <a:pt x="1917699" y="210819"/>
                </a:lnTo>
                <a:lnTo>
                  <a:pt x="1904999" y="210819"/>
                </a:lnTo>
                <a:lnTo>
                  <a:pt x="1904999" y="229869"/>
                </a:lnTo>
                <a:lnTo>
                  <a:pt x="1917699" y="229869"/>
                </a:lnTo>
                <a:close/>
              </a:path>
              <a:path w="1930400" h="697229">
                <a:moveTo>
                  <a:pt x="1930399" y="248919"/>
                </a:moveTo>
                <a:lnTo>
                  <a:pt x="1930399" y="248158"/>
                </a:lnTo>
                <a:lnTo>
                  <a:pt x="1917699" y="229869"/>
                </a:lnTo>
                <a:lnTo>
                  <a:pt x="1904999" y="229869"/>
                </a:lnTo>
                <a:lnTo>
                  <a:pt x="1904999" y="248919"/>
                </a:lnTo>
                <a:lnTo>
                  <a:pt x="1930399" y="248919"/>
                </a:lnTo>
                <a:close/>
              </a:path>
              <a:path w="1930400" h="697229">
                <a:moveTo>
                  <a:pt x="1930399" y="276859"/>
                </a:moveTo>
                <a:lnTo>
                  <a:pt x="1930399" y="248919"/>
                </a:lnTo>
                <a:lnTo>
                  <a:pt x="1904999" y="248919"/>
                </a:lnTo>
                <a:lnTo>
                  <a:pt x="1904999" y="276859"/>
                </a:lnTo>
                <a:lnTo>
                  <a:pt x="1930399" y="276859"/>
                </a:lnTo>
                <a:close/>
              </a:path>
              <a:path w="1930400" h="697229">
                <a:moveTo>
                  <a:pt x="1930399" y="420369"/>
                </a:moveTo>
                <a:lnTo>
                  <a:pt x="1930399" y="276859"/>
                </a:lnTo>
                <a:lnTo>
                  <a:pt x="1904999" y="276859"/>
                </a:lnTo>
                <a:lnTo>
                  <a:pt x="1904999" y="420369"/>
                </a:lnTo>
                <a:lnTo>
                  <a:pt x="1930399" y="420369"/>
                </a:lnTo>
                <a:close/>
              </a:path>
              <a:path w="1930400" h="697229">
                <a:moveTo>
                  <a:pt x="1930399" y="448309"/>
                </a:moveTo>
                <a:lnTo>
                  <a:pt x="1930399" y="420369"/>
                </a:lnTo>
                <a:lnTo>
                  <a:pt x="1904999" y="420369"/>
                </a:lnTo>
                <a:lnTo>
                  <a:pt x="1904999" y="448309"/>
                </a:lnTo>
                <a:lnTo>
                  <a:pt x="1930399" y="448309"/>
                </a:lnTo>
                <a:close/>
              </a:path>
              <a:path w="1930400" h="697229">
                <a:moveTo>
                  <a:pt x="1930399" y="448309"/>
                </a:moveTo>
                <a:lnTo>
                  <a:pt x="1904999" y="448309"/>
                </a:lnTo>
                <a:lnTo>
                  <a:pt x="1904999" y="467359"/>
                </a:lnTo>
                <a:lnTo>
                  <a:pt x="1917699" y="467359"/>
                </a:lnTo>
                <a:lnTo>
                  <a:pt x="1930399" y="448309"/>
                </a:lnTo>
                <a:close/>
              </a:path>
              <a:path w="1930400" h="697229">
                <a:moveTo>
                  <a:pt x="1917699" y="486409"/>
                </a:moveTo>
                <a:lnTo>
                  <a:pt x="1917699" y="467359"/>
                </a:lnTo>
                <a:lnTo>
                  <a:pt x="1904999" y="467359"/>
                </a:lnTo>
                <a:lnTo>
                  <a:pt x="1904999" y="486409"/>
                </a:lnTo>
                <a:lnTo>
                  <a:pt x="1917699" y="486409"/>
                </a:lnTo>
                <a:close/>
              </a:path>
            </a:pathLst>
          </a:custGeom>
          <a:solidFill>
            <a:srgbClr val="F167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99" name="object 75"/>
          <p:cNvSpPr>
            <a:spLocks noChangeArrowheads="1"/>
          </p:cNvSpPr>
          <p:nvPr/>
        </p:nvSpPr>
        <p:spPr bwMode="auto">
          <a:xfrm>
            <a:off x="5226050" y="4027488"/>
            <a:ext cx="1752600" cy="844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6" name="object 76"/>
          <p:cNvSpPr txBox="1"/>
          <p:nvPr/>
        </p:nvSpPr>
        <p:spPr>
          <a:xfrm>
            <a:off x="5848351" y="4229100"/>
            <a:ext cx="563563" cy="369888"/>
          </a:xfrm>
          <a:prstGeom prst="rect">
            <a:avLst/>
          </a:prstGeom>
        </p:spPr>
        <p:txBody>
          <a:bodyPr lIns="0" tIns="12121" rIns="0" bIns="0">
            <a:spAutoFit/>
          </a:bodyPr>
          <a:lstStyle/>
          <a:p>
            <a:pPr marL="9696">
              <a:spcBef>
                <a:spcPts val="95"/>
              </a:spcBef>
              <a:defRPr/>
            </a:pPr>
            <a:r>
              <a:rPr sz="2329" b="1" spc="-309" dirty="0">
                <a:solidFill>
                  <a:srgbClr val="25221E"/>
                </a:solidFill>
                <a:latin typeface="Arial"/>
                <a:cs typeface="Arial"/>
              </a:rPr>
              <a:t>A</a:t>
            </a:r>
            <a:r>
              <a:rPr sz="2329" b="1" spc="-355" dirty="0">
                <a:solidFill>
                  <a:srgbClr val="25221E"/>
                </a:solidFill>
                <a:latin typeface="Arial"/>
                <a:cs typeface="Arial"/>
              </a:rPr>
              <a:t>P</a:t>
            </a:r>
            <a:r>
              <a:rPr sz="2329" b="1" spc="15" dirty="0">
                <a:solidFill>
                  <a:srgbClr val="25221E"/>
                </a:solidFill>
                <a:latin typeface="Arial"/>
                <a:cs typeface="Arial"/>
              </a:rPr>
              <a:t>C</a:t>
            </a:r>
            <a:endParaRPr sz="2329">
              <a:latin typeface="Arial"/>
              <a:cs typeface="Arial"/>
            </a:endParaRPr>
          </a:p>
        </p:txBody>
      </p:sp>
      <p:sp>
        <p:nvSpPr>
          <p:cNvPr id="52301" name="object 77"/>
          <p:cNvSpPr>
            <a:spLocks/>
          </p:cNvSpPr>
          <p:nvPr/>
        </p:nvSpPr>
        <p:spPr bwMode="auto">
          <a:xfrm>
            <a:off x="4694239" y="3983038"/>
            <a:ext cx="422275" cy="393700"/>
          </a:xfrm>
          <a:custGeom>
            <a:avLst/>
            <a:gdLst>
              <a:gd name="T0" fmla="*/ 422274 w 552450"/>
              <a:gd name="T1" fmla="*/ 305456 h 515620"/>
              <a:gd name="T2" fmla="*/ 80377 w 552450"/>
              <a:gd name="T3" fmla="*/ 0 h 515620"/>
              <a:gd name="T4" fmla="*/ 36693 w 552450"/>
              <a:gd name="T5" fmla="*/ 43637 h 515620"/>
              <a:gd name="T6" fmla="*/ 0 w 552450"/>
              <a:gd name="T7" fmla="*/ 87273 h 515620"/>
              <a:gd name="T8" fmla="*/ 342479 w 552450"/>
              <a:gd name="T9" fmla="*/ 393312 h 515620"/>
              <a:gd name="T10" fmla="*/ 422274 w 552450"/>
              <a:gd name="T11" fmla="*/ 305456 h 5156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52450" h="515620">
                <a:moveTo>
                  <a:pt x="552449" y="400049"/>
                </a:moveTo>
                <a:lnTo>
                  <a:pt x="105155" y="0"/>
                </a:lnTo>
                <a:lnTo>
                  <a:pt x="48005" y="57150"/>
                </a:lnTo>
                <a:lnTo>
                  <a:pt x="0" y="114300"/>
                </a:lnTo>
                <a:lnTo>
                  <a:pt x="448055" y="515112"/>
                </a:lnTo>
                <a:lnTo>
                  <a:pt x="552449" y="400049"/>
                </a:lnTo>
                <a:close/>
              </a:path>
            </a:pathLst>
          </a:custGeom>
          <a:solidFill>
            <a:srgbClr val="252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302" name="object 78"/>
          <p:cNvSpPr>
            <a:spLocks/>
          </p:cNvSpPr>
          <p:nvPr/>
        </p:nvSpPr>
        <p:spPr bwMode="auto">
          <a:xfrm>
            <a:off x="4491038" y="3779839"/>
            <a:ext cx="392112" cy="422275"/>
          </a:xfrm>
          <a:custGeom>
            <a:avLst/>
            <a:gdLst>
              <a:gd name="T0" fmla="*/ 392112 w 514350"/>
              <a:gd name="T1" fmla="*/ 80193 h 553720"/>
              <a:gd name="T2" fmla="*/ 312528 w 514350"/>
              <a:gd name="T3" fmla="*/ 0 h 553720"/>
              <a:gd name="T4" fmla="*/ 0 w 514350"/>
              <a:gd name="T5" fmla="*/ 342274 h 553720"/>
              <a:gd name="T6" fmla="*/ 43568 w 514350"/>
              <a:gd name="T7" fmla="*/ 385858 h 553720"/>
              <a:gd name="T8" fmla="*/ 87136 w 514350"/>
              <a:gd name="T9" fmla="*/ 421887 h 553720"/>
              <a:gd name="T10" fmla="*/ 392112 w 514350"/>
              <a:gd name="T11" fmla="*/ 80193 h 553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14350" h="553720">
                <a:moveTo>
                  <a:pt x="514350" y="105155"/>
                </a:moveTo>
                <a:lnTo>
                  <a:pt x="409956" y="0"/>
                </a:lnTo>
                <a:lnTo>
                  <a:pt x="0" y="448817"/>
                </a:lnTo>
                <a:lnTo>
                  <a:pt x="57150" y="505967"/>
                </a:lnTo>
                <a:lnTo>
                  <a:pt x="114300" y="553211"/>
                </a:lnTo>
                <a:lnTo>
                  <a:pt x="514350" y="105155"/>
                </a:lnTo>
                <a:close/>
              </a:path>
            </a:pathLst>
          </a:custGeom>
          <a:solidFill>
            <a:srgbClr val="252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9" name="object 79"/>
          <p:cNvSpPr txBox="1"/>
          <p:nvPr/>
        </p:nvSpPr>
        <p:spPr>
          <a:xfrm>
            <a:off x="5075239" y="2327276"/>
            <a:ext cx="536575" cy="949325"/>
          </a:xfrm>
          <a:prstGeom prst="rect">
            <a:avLst/>
          </a:prstGeom>
        </p:spPr>
        <p:txBody>
          <a:bodyPr lIns="0" tIns="9212" rIns="0" bIns="0">
            <a:spAutoFit/>
          </a:bodyPr>
          <a:lstStyle/>
          <a:p>
            <a:pPr marL="9696">
              <a:spcBef>
                <a:spcPts val="73"/>
              </a:spcBef>
              <a:defRPr/>
            </a:pPr>
            <a:r>
              <a:rPr sz="6108" b="1" spc="-4" dirty="0">
                <a:solidFill>
                  <a:srgbClr val="0000FF"/>
                </a:solidFill>
                <a:latin typeface="Arial"/>
                <a:cs typeface="Arial"/>
              </a:rPr>
              <a:t>X</a:t>
            </a:r>
            <a:endParaRPr sz="6108">
              <a:latin typeface="Arial"/>
              <a:cs typeface="Arial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743" y="115781"/>
            <a:ext cx="198137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9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94695029-00B2-E64E-F59B-D398CB8EE5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APC/B-Catenin pathway</a:t>
            </a:r>
          </a:p>
        </p:txBody>
      </p:sp>
      <p:pic>
        <p:nvPicPr>
          <p:cNvPr id="29699" name="Picture 3">
            <a:extLst>
              <a:ext uri="{FF2B5EF4-FFF2-40B4-BE49-F238E27FC236}">
                <a16:creationId xmlns:a16="http://schemas.microsoft.com/office/drawing/2014/main" id="{A4D67984-F134-08B8-8B54-DFFCE9308A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70" y="2160588"/>
            <a:ext cx="6684697" cy="3881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43" y="115781"/>
            <a:ext cx="1981372" cy="493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857" y="1190168"/>
            <a:ext cx="6584786" cy="49437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43" y="115781"/>
            <a:ext cx="198137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8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CE83C0E8-FF96-04CD-6616-8F655D2716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Multi-step carcinogenesis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E9B06249-EE42-C002-39BA-694B8F8A449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981201" y="1981200"/>
            <a:ext cx="4037013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rgbClr val="FFCC00"/>
                </a:solidFill>
              </a:rPr>
              <a:t>MORPHOLOGIC APPERANCE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dirty="0"/>
              <a:t>Normal epithelium-</a:t>
            </a:r>
          </a:p>
          <a:p>
            <a:pPr>
              <a:defRPr/>
            </a:pPr>
            <a:r>
              <a:rPr lang="en-US" dirty="0"/>
              <a:t>hyperproliferative- </a:t>
            </a:r>
          </a:p>
          <a:p>
            <a:pPr>
              <a:defRPr/>
            </a:pPr>
            <a:r>
              <a:rPr lang="en-US" dirty="0"/>
              <a:t>Early adenoma</a:t>
            </a:r>
          </a:p>
          <a:p>
            <a:pPr>
              <a:defRPr/>
            </a:pPr>
            <a:r>
              <a:rPr lang="en-US" dirty="0"/>
              <a:t>-late adenoma</a:t>
            </a:r>
          </a:p>
          <a:p>
            <a:pPr>
              <a:defRPr/>
            </a:pPr>
            <a:r>
              <a:rPr lang="en-US" dirty="0"/>
              <a:t>carcinoma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AA5056B4-F8A1-A72D-8E72-F9B42D9DC64B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173788" y="1811866"/>
            <a:ext cx="4037012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rgbClr val="FFCC00"/>
                </a:solidFill>
              </a:rPr>
              <a:t>MOLECULAR CHANGE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>
              <a:solidFill>
                <a:srgbClr val="FFCC00"/>
              </a:solidFill>
            </a:endParaRPr>
          </a:p>
          <a:p>
            <a:pPr>
              <a:defRPr/>
            </a:pPr>
            <a:r>
              <a:rPr lang="en-US" dirty="0"/>
              <a:t>Loss / mutation of APC</a:t>
            </a:r>
          </a:p>
          <a:p>
            <a:pPr>
              <a:defRPr/>
            </a:pPr>
            <a:r>
              <a:rPr lang="en-US" dirty="0"/>
              <a:t>Mutation of RAS</a:t>
            </a:r>
          </a:p>
          <a:p>
            <a:pPr>
              <a:defRPr/>
            </a:pPr>
            <a:r>
              <a:rPr lang="en-US" dirty="0"/>
              <a:t>Loss of SMAD</a:t>
            </a:r>
          </a:p>
          <a:p>
            <a:pPr>
              <a:defRPr/>
            </a:pPr>
            <a:r>
              <a:rPr lang="en-US" dirty="0"/>
              <a:t>Loss of P53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43" y="115781"/>
            <a:ext cx="1981372" cy="493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DD944CB0-8542-B89D-FBD6-0FD263996E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pic>
        <p:nvPicPr>
          <p:cNvPr id="31747" name="Picture 3">
            <a:extLst>
              <a:ext uri="{FF2B5EF4-FFF2-40B4-BE49-F238E27FC236}">
                <a16:creationId xmlns:a16="http://schemas.microsoft.com/office/drawing/2014/main" id="{0F8A65DA-AA45-02D8-732A-5C9C0CC404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8011" y="365760"/>
            <a:ext cx="9862457" cy="57215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81372" cy="493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0" y="1562944"/>
            <a:ext cx="4662488" cy="507900"/>
          </a:xfrm>
        </p:spPr>
        <p:txBody>
          <a:bodyPr vert="horz" lIns="0" tIns="9212" rIns="0" bIns="0" rtlCol="0" anchor="ctr">
            <a:spAutoFit/>
          </a:bodyPr>
          <a:lstStyle/>
          <a:p>
            <a:pPr marL="9696">
              <a:spcBef>
                <a:spcPts val="73"/>
              </a:spcBef>
              <a:defRPr/>
            </a:pPr>
            <a:r>
              <a:rPr sz="3600" b="1" spc="-4" dirty="0"/>
              <a:t>Caretaker</a:t>
            </a:r>
            <a:r>
              <a:rPr sz="3600" b="1" spc="-19" dirty="0"/>
              <a:t> </a:t>
            </a:r>
            <a:r>
              <a:rPr sz="3600" b="1" spc="-4" dirty="0"/>
              <a:t>genes</a:t>
            </a:r>
            <a:endParaRPr sz="3600" b="1" dirty="0"/>
          </a:p>
        </p:txBody>
      </p:sp>
      <p:sp>
        <p:nvSpPr>
          <p:cNvPr id="54275" name="object 3"/>
          <p:cNvSpPr txBox="1">
            <a:spLocks noChangeArrowheads="1"/>
          </p:cNvSpPr>
          <p:nvPr/>
        </p:nvSpPr>
        <p:spPr bwMode="auto">
          <a:xfrm>
            <a:off x="1528354" y="2362200"/>
            <a:ext cx="8739052" cy="1390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9212" rIns="0" bIns="0">
            <a:spAutoFit/>
          </a:bodyPr>
          <a:lstStyle>
            <a:lvl1pPr marL="9525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342900" indent="-342900">
              <a:lnSpc>
                <a:spcPct val="106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Maintain genomic stability by DNA repair or whole  chromosome stability.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Caretaker genes are not oncogenic, but their loss of  function increases the risk of mutations in other genes,  including oncogenes and tumor suppressor genes.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43" y="115781"/>
            <a:ext cx="198137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8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5109" y="1752600"/>
            <a:ext cx="7772400" cy="1676400"/>
          </a:xfrm>
        </p:spPr>
        <p:txBody>
          <a:bodyPr>
            <a:noAutofit/>
          </a:bodyPr>
          <a:lstStyle/>
          <a:p>
            <a:r>
              <a:rPr lang="en-US" sz="3600" dirty="0"/>
              <a:t>FOUNDATION MODULE</a:t>
            </a:r>
            <a:r>
              <a:rPr lang="en-GB" sz="3600" dirty="0"/>
              <a:t> _III</a:t>
            </a:r>
            <a:r>
              <a:rPr lang="en-US" sz="3600" dirty="0">
                <a:latin typeface="Century Gothic" pitchFamily="34" charset="0"/>
              </a:rPr>
              <a:t/>
            </a:r>
            <a:br>
              <a:rPr lang="en-US" sz="3600" dirty="0">
                <a:latin typeface="Century Gothic" pitchFamily="34" charset="0"/>
              </a:rPr>
            </a:br>
            <a:r>
              <a:rPr lang="en-US" sz="3200" b="1" dirty="0" smtClean="0">
                <a:latin typeface="Century Gothic" pitchFamily="34" charset="0"/>
              </a:rPr>
              <a:t>Tumor Suppressor Genes In Cancer</a:t>
            </a:r>
            <a:endParaRPr lang="en-US" sz="3600" b="1" dirty="0"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10001"/>
            <a:ext cx="8496300" cy="1473391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Dr. Fatima-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</a:rPr>
              <a:t>tuz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-Zahra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MBBS, M.Phil. (Chem), FCPS(Chem), CHPE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Pathology Department, RMU 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Assistant Professor Pathology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735B47-98C6-4654-B2D7-1764D4B2EA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67" t="3564" b="-32"/>
          <a:stretch/>
        </p:blipFill>
        <p:spPr>
          <a:xfrm>
            <a:off x="2243146" y="282388"/>
            <a:ext cx="1414454" cy="14702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354C55-15EB-44A1-B7C9-C79A91F67387}"/>
              </a:ext>
            </a:extLst>
          </p:cNvPr>
          <p:cNvSpPr txBox="1"/>
          <p:nvPr/>
        </p:nvSpPr>
        <p:spPr>
          <a:xfrm>
            <a:off x="2838995" y="3810001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LGIS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5959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 flipH="1">
            <a:off x="631611" y="609600"/>
            <a:ext cx="348101" cy="52686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7429" y="1442131"/>
            <a:ext cx="8596668" cy="388077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Care taker-DNA repair;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            BRCA1, BRCA2, hMSH2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Gate keeper-Tumor suppressor gene;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     P53, RB, APC, NF-1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43" y="115781"/>
            <a:ext cx="198137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0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DNA REPAIR GENE DEFECTS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943100"/>
            <a:ext cx="6858000" cy="3771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DNA repair is like a spell checker</a:t>
            </a:r>
          </a:p>
          <a:p>
            <a:pPr>
              <a:defRPr/>
            </a:pPr>
            <a:r>
              <a:rPr lang="en-US" dirty="0"/>
              <a:t>HNPCC (Hereditary Non-Polyposis Colon Cancer [Lynch]): TGF-</a:t>
            </a:r>
            <a:r>
              <a:rPr lang="el-GR" dirty="0"/>
              <a:t>β</a:t>
            </a:r>
            <a:r>
              <a:rPr lang="en-US" dirty="0"/>
              <a:t>, </a:t>
            </a:r>
            <a:r>
              <a:rPr lang="el-GR" dirty="0"/>
              <a:t>β</a:t>
            </a:r>
            <a:r>
              <a:rPr lang="en-US" dirty="0"/>
              <a:t>-</a:t>
            </a:r>
            <a:r>
              <a:rPr lang="en-US" dirty="0" err="1"/>
              <a:t>catenin</a:t>
            </a:r>
            <a:r>
              <a:rPr lang="en-US" dirty="0"/>
              <a:t>, BAX</a:t>
            </a:r>
          </a:p>
          <a:p>
            <a:pPr>
              <a:defRPr/>
            </a:pPr>
            <a:r>
              <a:rPr lang="en-US" dirty="0" err="1"/>
              <a:t>Xeroderma</a:t>
            </a:r>
            <a:r>
              <a:rPr lang="en-US" dirty="0"/>
              <a:t> </a:t>
            </a:r>
            <a:r>
              <a:rPr lang="en-US" dirty="0" err="1"/>
              <a:t>Pigmentosum</a:t>
            </a:r>
            <a:r>
              <a:rPr lang="en-US" dirty="0"/>
              <a:t>: UV fixing gene</a:t>
            </a:r>
          </a:p>
          <a:p>
            <a:pPr>
              <a:defRPr/>
            </a:pPr>
            <a:r>
              <a:rPr lang="en-US" dirty="0"/>
              <a:t>Ataxia </a:t>
            </a:r>
            <a:r>
              <a:rPr lang="en-US" dirty="0" err="1"/>
              <a:t>Telangiectasia</a:t>
            </a:r>
            <a:r>
              <a:rPr lang="en-US" dirty="0"/>
              <a:t>: ATM gene</a:t>
            </a:r>
          </a:p>
          <a:p>
            <a:pPr>
              <a:defRPr/>
            </a:pPr>
            <a:r>
              <a:rPr lang="en-US" dirty="0"/>
              <a:t>Bloom Syndrome: defective </a:t>
            </a:r>
            <a:r>
              <a:rPr lang="en-US" dirty="0" err="1"/>
              <a:t>helicase</a:t>
            </a:r>
            <a:endParaRPr lang="en-US" dirty="0"/>
          </a:p>
          <a:p>
            <a:pPr>
              <a:defRPr/>
            </a:pPr>
            <a:r>
              <a:rPr lang="en-US" dirty="0" err="1"/>
              <a:t>Fanconi</a:t>
            </a:r>
            <a:r>
              <a:rPr lang="en-US" dirty="0"/>
              <a:t> anemia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07A484-795C-24AE-B321-8A2E8AFF0A66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Vertical </a:t>
            </a:r>
            <a:r>
              <a:rPr lang="en-US" sz="1800" spc="-5" dirty="0">
                <a:latin typeface="Arial MT"/>
                <a:cs typeface="Arial MT"/>
              </a:rPr>
              <a:t> </a:t>
            </a:r>
            <a:r>
              <a:rPr lang="en-US" sz="1800" dirty="0">
                <a:latin typeface="Arial MT"/>
                <a:cs typeface="Arial MT"/>
              </a:rPr>
              <a:t>In</a:t>
            </a:r>
            <a:r>
              <a:rPr lang="en-US" sz="1800" spc="5" dirty="0">
                <a:latin typeface="Arial MT"/>
                <a:cs typeface="Arial MT"/>
              </a:rPr>
              <a:t>t</a:t>
            </a:r>
            <a:r>
              <a:rPr lang="en-US" sz="1800" dirty="0">
                <a:latin typeface="Arial MT"/>
                <a:cs typeface="Arial MT"/>
              </a:rPr>
              <a:t>egr</a:t>
            </a:r>
            <a:r>
              <a:rPr lang="en-US" sz="1800" spc="-10" dirty="0">
                <a:latin typeface="Arial MT"/>
                <a:cs typeface="Arial MT"/>
              </a:rPr>
              <a:t>a</a:t>
            </a:r>
            <a:r>
              <a:rPr lang="en-US" sz="1800" dirty="0">
                <a:latin typeface="Arial MT"/>
                <a:cs typeface="Arial MT"/>
              </a:rPr>
              <a:t>ti</a:t>
            </a:r>
            <a:r>
              <a:rPr lang="en-US" sz="1800" spc="-10" dirty="0">
                <a:latin typeface="Arial MT"/>
                <a:cs typeface="Arial MT"/>
              </a:rPr>
              <a:t>o</a:t>
            </a:r>
            <a:r>
              <a:rPr lang="en-US" sz="1800" dirty="0">
                <a:latin typeface="Arial MT"/>
                <a:cs typeface="Arial MT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78358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Evasion of APOPTOSIS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BCL-2</a:t>
            </a:r>
          </a:p>
          <a:p>
            <a:pPr>
              <a:defRPr/>
            </a:pPr>
            <a:r>
              <a:rPr lang="en-US" b="1" dirty="0"/>
              <a:t>p53</a:t>
            </a:r>
          </a:p>
          <a:p>
            <a:pPr>
              <a:defRPr/>
            </a:pPr>
            <a:r>
              <a:rPr lang="en-US" b="1" dirty="0"/>
              <a:t>MYC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43" y="115781"/>
            <a:ext cx="198137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9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276" y="1287463"/>
            <a:ext cx="6854825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LIMITLESS REPLICATIVE POTENTIAL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488" y="2065339"/>
            <a:ext cx="5821362" cy="3394075"/>
          </a:xfrm>
        </p:spPr>
        <p:txBody>
          <a:bodyPr>
            <a:normAutofit/>
          </a:bodyPr>
          <a:lstStyle/>
          <a:p>
            <a:pPr>
              <a:defRPr/>
            </a:pPr>
            <a:endParaRPr lang="en-US" sz="2100" b="1" dirty="0"/>
          </a:p>
          <a:p>
            <a:pPr>
              <a:defRPr/>
            </a:pPr>
            <a:r>
              <a:rPr lang="en-US" dirty="0"/>
              <a:t>TELOMERES determine the limited number of duplications a cell will have.</a:t>
            </a:r>
          </a:p>
          <a:p>
            <a:pPr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TELOMERASE, present in &gt;90% of human cancers, changes telomeres so they will have UNLIMITED replicative potential</a:t>
            </a:r>
          </a:p>
        </p:txBody>
      </p:sp>
      <p:sp>
        <p:nvSpPr>
          <p:cNvPr id="60420" name="AutoShape 5" descr="data:image/jpg;base64,/9j/4AAQSkZJRgABAQAAAQABAAD/2wCEAAkGBhQSERUUDxQVFRQVFhYYFBUYFhcXGxQeFhUcHBgYGhcZHCYeGBojGhcUHy8hJCcpLC0sGh4xNTAqNSYrLCkBCQoKDgwOGg8PGikkHyQvKSk1LDYqKSwsLi4sLCwtNCosLC0sKSwsLC0sNCksLCwsLCwsLy8sLCksLCwpLCksLP/AABEIAMgA5AMBIgACEQEDEQH/xAAcAAABBQEBAQAAAAAAAAAAAAAAAQQFBgcDAgj/xAA7EAACAQIEAwYDBwQCAgMBAAABAgMAEQQSITEFQVEGBxMiYXEyk9EUFUJSU4GRIzOhsWLBcvAkguEX/8QAGwEBAAIDAQEAAAAAAAAAAAAAAAIFAQMEBgf/xAAtEQACAgICAQMCBQQDAAAAAAAAAQIDBBEhMRIFE0EiUSMycaHBFJGx8GGB0f/aAAwDAQACEQMRAD8AqUnBcGG/tny6Wuet7mvWN7PwYtkVAImOiso0/cV6xcN2a++4Fe+D40Iyrl82Y61zV7lNbb+D3eR6djRpbjD4ZXuO93GLw2uTxF/Mmv8AIqsyQshswKn1Fq+hMB2iZc2bUG1rDY08xHCsNiEPjwxsSPK1hfXnVxbhyh0eHcDIey3eO8BC4oeNHawv8S+t+dX7AYeCZRJC6HTNofN+4qA4t3RIQXw0rC5ICsNj62G1VLGdnMbw5kktbUZWU3BvyIFIW2098obaNNiV/EzOv/iPzU94biyC6PcIxNxvvUL2Z7TS4h/DxkJR8t1YKVH70/SVg3xWRSSTbX29qtITjdDhE09mad4HZX7JMGTWOTVTVTrd+J9nxjMMY5DlUDMp5rVXwHdTCxs87XOwAtf97VV24k/J+PKIOJmFFabjO6BTmMM4svJhselxVf4x3Z4qBS9ldRuVNz72rnlj2R7RFpoqNFeitJWgwJRRRQBRRRQBRRRQBRRRQBRS2pKAKKKKAKKKKA6x7UURbUtAaLwriCYyEnOFxC3uhPxjqvWpLhXCQqNJICGX4QdBY/7NZRFOyNmQkMDcEaEVe+zHeblYJxBFkjItnt519dN6nQoQsUpdItV6nb7Dpfz8lybFrkTy2OYXPUCpKKUJZk102vtemAwaYgIcPNG6geUCwIB6gnencnBWjisbE+ran6VfqUJLh9nAhwULL5Xy3Itr686cYWTKCZNbDci9z1AqL4bEWsPMdbEDlUnNnjUFgRa4AIvf3rE4r8rM6PbYot/U+EDWx1/b2rhLxVGchkDKdrAAinECNIug99N65ycFPi+VbADUgczSPtrhjRzxaF4v6I33626VH8P4fICCqt78qkMfiPssaqRckk2B1sKZ8Q4niJoT9jIjlUXVbXDjmD61NWOEG0toxs7YtPCd3J3GoGxNqacX4r4QjF7Zl19jVTg71BouMg86mz2526g1L4ji0WMQPhznP5SLFAOVq478yHsSa70dvp0I25MIy62V7tJwCHEK74cZZVBb/wAwBrp1rPGFq1uJRho3lxFlGU2B3Omw9ayedrsSOZJ/k1Q0Sk4/UdfrlFFV69n7cnKiiitxQhS0le4oyxAUXJIAHW9AeQK74XAvIbRKznooJ/1V54L3TyOmfFyCEWuEFmY6c9bA1aeF8Piw8J+zJlYbk2zG35iNRS3dS+pFhhYM8p8cLrZmKdi8YRfwHt62H+zUZjMA8TZZUZG6EEVqDcXckNnI11W5/wC6keL8OTGQtG4BYRlkYgZlIFwL9K5q8iM3otsz0CePX5xlsxakr3ItiQeRtXiuk8yFFFFAFFFFAdYtqWki2paA5NvRQ29JQHWHEMhuhKkcwbU5k4xMzZmlct1zGmV6L1nYJfCdrMVE+eOZg1rX/wDyrHwzvfxkekuSYf8AIAH+RVFvRUvOXezOy4ce7z8XiW8r+Co2VLD+TbWorE9tMY4AedyALDWoSi9Y8mYNd7D8X+2YYRuw8eO4F9yvX1qQgdsNJqwuLjy6361j/COKvh5VkiJBUg++ux9K2fgbxY5PFgYbAyrexQjfTpVviZScfCRsixnxvsRDxGMyQWjm18/J/QjrWV8R4bPg5WRwyMDa4uA3seYrZo5irZIBoCWcg6AX29ae8fxsUiGN0SQgC5KgkX6HeteZjRinYv1NtdTsmow7Z8/4jGO/xuze5JrhV37WdjlWMz4YeUHzp+X1FUk1UQmpraMZFE6LHCfZ5opaKkc4qrc6VrPdv2NGHH2rGjI+giVhqt/xn1PIVF93fYLxFGLxRKRrrENPORz9ga0bF8bivlJVyFvk5m3P0POrHFxnJ+TROKO2MUuLREBudwDf3IOlUvi5eNrA5SfiA5+t+Yqw4ossazQIN7sgOpXbN62tXZguJgzqgzL5kNr6jkb1Z20xtqdclw/n5TO3EyZYtqsj8fH3KVJhTlvzGpN977VI8OmWPDyTOSMiODf8V10/zUhxfhCrGs0hWEaeICQAQNyBzNZ72y7WLMqw4c/0gbsds5Gg/avIvDlTc4vpHq831qqzD3B/U/j7FTka5J6kn+a8Wpak+D9nZsSbQpcXALHRR7multLs8NGLm9JckXakq9p3TT65pYhYaWJNz0qH452FxOGXO6h0AuXQ3C+/SsKcX0zbLHtivJxeiuUUtFSNB0i2paSLaloDk29JStvSUAUUUUAUUUUAUUUUAVJcE47LhZBJA1jzHIjoRUbSisptA2bs33gx4uMxuYsNOTYsbBXB6dDTjtDgmgCsWzM17MuzDr7ViQNT/De2mKjAQOZABZVcZreg51suunbS6vuWPp+XHGvjZNbSL/hI8uGmMx8hRt9tRWRPv+9XviuC4ni4lMi5Yzsg8o00Fx19KbYDuuxMpC3QMeRP/dc+PjShHRP1PO/rbfcS0UupDgPCWxM6RILlmF/QXFyf2qy//wAkxtiT4QAbLrIBc1buxfYd8ErTOFMh8oIIIUc7emm9dlVEpSSfRWJFxkmigKxqmdVAUAfAtv8A29M58FAx+HzA2JH/ADvre/L6VCz4vOciFrFtD1P/AEKfcPwjM4UaZdWIN9uXrXoI1qMdpm4kW4aUYKQbBQC35hyt/qozjHHV4dh5HYDMWPhx3tct/wBC16cdue2CYBAws87i0cZ+EWtdjb3rGeMcUxeOkzSh3PJVVrLfoBtVddltR8fkhJjTjPHJcTIXmYkk6C+i+gHKmKRljZQSegF6v3AO6KaVM+Lf7OCdFyhm23YX8vKtK4H2ZwmDhth0Dm3nkdAzt13FgNP8VwRpnPlkVFszbsF3ZPiCJ8aDHhlOzBg0nQAW+G/OrdPaMCJWIAbQBQqn0UDoLb1c8NxlZLKpBBvYGy6DcEfh5VU+NyyCVonRCujI6L59xYHXT9qldgedUlz5LktfTL1RcvLpkHi+MMpZBrbQnapnh2PDDIPLlKqVOzhhqDffS9QHEEJAaXMHV7WItoRfXrUl2aN3JlWygF2kPIAfS9eYhtT0e6yYV/07m0uP3Mu7VcNEGLmjAsFc5fY6j/dRNS3ariQnxc0im6s5yn0Gg/1USau10fMJ68nro6RbUtJFtS1kicm3pKVt6SgCiiigCiiigCivccZJAGpJsB1vV77Od0c84DYl1w6EXsdXsRcHLy/e1SUW+jOig10igZjZQSegBP8AqtkXuLgWx+1SGxBt4a6i+o33q34LCYXC+VIUWwAz5FYkf89ND6VthRKT0jKizHOy3ddicWSZB4EYF87jf0VeZrSey/Z/B8ONwC8hBBkkXW4/KuoUfvepHG8ZKrnAW1yGIuuQbCy7bW1qOfi6SMmezJs1wQx/jerGrDS5kjYopExiu0COoAIZTqVI1NjrsDbX/FeW4y0jFUZUUAG+xt+a9tBUHNglaYiNXXLYkgWsMuhyk6iladURlJLM6WDDTUnRfauxUpR4XJkdYjFyEHxZUykgXUA3JG5uALetSeAmygDUq40GW3obkm1tjVbwsxMLxkKANSSCSeQVehuKneEYV/D/AKwIUa5mPIgWAFYsilH+DBD47AMJSraAbacuWx9am+B4BoXGYaMPM2ygdB67V7HEkuS0YLbE6EWGg9zYCumOWwaUOzEZfKNlDA/h58qTtk4qLWtgjuLvh/F8QweLKmiSHXf8qnSw6+ldsP2kjRcikKdbZFvfTUk2B3v/ABVbjad5CyedibWOhQDS2Xaxvf8AamsCu5Eaqc4drPztazAna2n/ALepxx4PsaJvE8ayZFjZ2cksEVc2cXJ1N7+u1e+F8c8YEMTHqNHBGl9Re25NRc6KJ18SQohARgvxGy6WtsdetS/CcOSrQyEStmPnsDZbeUg6XYaaVKa8W1okhjgkH2uSNtFYEI1j5sw2B/F0pzx0SRmONdXKELfdgTluW5AU+w/CWkxOdyFSO92va3lH+f4qO7R943DkbRmnkj0UKvkuNvMdwCK1WZUa5py54It6JwdmQ0DLiWXzBc0hYAAgaWJ6Csr7X9sVWNsJhX8QfDJONnH5VHTbWoXtZ26xGOkzOxRBokaEhQPbmfU1Wr1QZElbZ5tcm3+stVTqT+lgTSUUVrOQ6xbUtJFtS0BybekpW3ooBKXLXTDwM7BUBZibADUn2FbR2J7oljw5nxsazTOoMcLkhEvzcjW/+qEoxcnpGQ4Dgc839mGR/VUYj+QKuHBe5zFS5TOyQBhcBycxHsAbexrZ8dxeLDpkiUE3ClVGVV5WvbaucuLdgnhnKzbJoRtsOprpqpU1vZtlTKP5uCp9mO6OPCTiWSbxSAcgy2Csdm9xuKtHEOILEh5t8LEgl3IGhA2Yeu1RQ4+sRZpg7yE2sBYAdPXW1M5caZ2WZNClwbkkEHnbkVG4qwrxfB/UuDCWhW4y6gqwlI0zEgA67W109658T47Y+G8agAak3BJHM9delQR4i7MxLjUkEkaNfl6U8YRxRkYlfEe/kKuCEsbN+9+W1WLUY645M7HmCxELDxCxQte0VwQ5GlrcrkGm3EGKOPD1J+HKB5b6kWHTqKb4HBs4aRb5hrCQtlYqfPqdrCrRLwz+iTmCrZGa4AsWFzmJ2NanKMXtsyMsMkgZWva4sdzsPhvyp83BPIp1za8lJI/c1W+1feHDBBlwrpJiW8pC6pCLfEDazGqz2WONx+KDriJDGtvEkcWA/wCAA0LdK45Zu2lEg5cmkcH4OcxZ2IQH4SNW52rzjuLufIG8huLlcug2H8Wp6MXMGyx5EFx5dGZtNTrz9KjeJCWWTKRZb6G+/XX/AKrqg3ZPynr/AMJDWCRWXzKcwsMync3PKrHwjDGNsrNmQKcxNrWN7C/pY/5qGm4IcgKahfi3ud/9V77VcbXCcPaVlOaS0anW9ypyt02zfzUMmxeO0w+EeW4TDnJR0VXGUZXDb87A6U4w2GjgJzMkdlJzuRZgRpqT/qvng4pvzN/JpZcY7fE7GwsLsTp0rgedNrRr8zbJuN4DOJPtcYNzpYnKRoTtremGN71sJhgPsSNO+vmcZVHr1J/ascvRetM8uya02Y8mW7tF3n4vFoY2Kxxt8SxrlzehO5qo3opK5W2+yItJRRWAFFFFAdYtqWki2paA5NvSgUjb0ooDbu6DsZ4EQxkiZppf7Sk2EaXF5NeZ5VaONYwROobEKxZ7sL/CV38o9NAOtI2Kf7JBDE6xrJCgVyPMALX02zG5qF4zBHnV4lEj+bNdrG6jXyndj6Vy3T+x6T03GW05dP8A3t9HGTG4eaVrXw4uTGx0zN+G6g3tvrUDiMWS+QPey5AwutgOQHIVMcJx5jDu7xAyKVbzKzBtlsDsLbmqwhzNfRTt767nqfWsY+VLGtjP7vn9C8WLHKhZU09Jcb+Hr+/7k8mDCwmVJQsi5vEG5Omyg6b7U6h4g0wgUjzgC+XTMNgTyBHPrUdlbx1ackhCt0CnQC1h0qWiZZ813KMJBZVAJ3uEvuoG9q9ht8N8r7/Y8M04vTGB4SY08Z1chrgAXWzHQNtc9elSXCeGq2SIohSWTMbXDADXzW2HoNK5cc7b4TBwrDLeaQli6xuLrfU5m2vc2tVB7T95ck48PCL9nitY2Pnf/wAn+lcduXDnjn9iLkkX7tFxrB8PktJK5ckuIo8rZSRoTcgL7Vm/bXt02OYJGpjgX4UJuzG1szkbm3Kqs8hJuSSTzJvUv2c7JT41iIAAqi7u5Cqo9Sarp3WW8Mg22MuF8HmxD5MPG0j2JsBfQVufd3wd8Lw8CdWjZnOdCDfXQG1rqbV74BwZMLhfCjjWyrmbEC4Mj/izA/gG37U/w2PKkZCmRiC5J8zZRYabHS1b6seX5iSjrk5RzKJrKmXKfKDqbnmvIXG/vXeZDY+U3IuOdtedeFjj8Uyu3WwIsL+tM8VjG1Iv5yNQdSRyH/GwqxjHetEyd4dGym7kFSvnYggDLvyta1qxbvN7dDHSCKEWghZsjX1c7FvbpWpdp3ePheMcHKWiFm6g2vbpa5H7V86k1VZM25aNc2IaSlNJXIQCiiigCiiloBKW1TPA+zT4i7E5I1+Jz/odTVnTsHh3jPhyOXykgkC2g5ioOcU9NndVgZFtbtjH6V8mf2pK9yJYkdDb+KkuHdmcROLxRMR1Og/k1JvXZxxi5PSRHxbUtSM3Z3ERsVeNgRRWdoz4S+xEtvSikbekoQNv7vO2sGLw8eGxcmXEo1kkawzICLKGOl+VqmpOGIxZoCglRz4gddbjmBvqPxCvngGrNwzvHx0CBI5yVX4Q6q+X2JGgrXKtPksMfOnUvHb0aFhuDZmssUiyM2R/K2Vcxtfa2UXvrXji/DIuHqJcSUIvYJmu0h/MqjYe9UDjnePjsV/cmKra2VAFB97b1XJsQzG7kk+pvWuGPCL2+Tvu9cukmq+N/wDZfOI96RZ7xxEaZS2chmXlcDQG3OmfG+8qSRBHhIxhky2Yqbs3U5jrrVLortds2tbKJyb7PRN6QUgq/wDYDu5+02nxmZMODYW3lbko1vbqeVQSb6I9kd2Z7u58UiSlSsLOFDG4/wDt7X0rXeG8IweFi+zlPEAHmfmSfiUKNSOdWBGjCCKJBkAtYm4AG3vUY5VhIqulxcEhNRpl19RblvXdVXrtG1R12RfFcL4zIsJKDYp0AUH2v6da6R4NERVZbWIN7283M0gKowF2IAUFdgTzY9L3rli5M0mULuOfTqOlunOrKKekn0SHUuPVgpZbjM1yBcKc2hI2sbfzTocILsrC4F75AL5SRv0FxrameELMUiePyncXtdAxvcep1661Cd6nbg4RBhcIxWR1u7jTIh0AGm5Fta5rbPa5Dehj3vdsI0h+78OwY3DTMDoOYTT31rHr0rMTvrXmqiUvJ7Zpb2FFFFRMBRRRQBUz2V4AcZiFiBsN2PQAi9Q1aR3Q4LWeW1yFCge5B/6rbTDzmomUWibs2VjEMBXIuwJFz1/eq52mxa4JGUH+rIhUKN1B3JHLar3FhAQXkyjJqSPwis5wXAm4ljZMTNmGGDfGR8YU6KPfWuzKw6U14L6i1XqmTCp0xf0vjoa9h+w7YgNiJhaJDpe4zn6etWebGOsiIhstwABsNf8AVWkY8HJHBYQkZAo1AsNB+9Ujtx2ijw6CGEf/ACbESONowwN19TtrXJnen/hqXlydHpmfXh+XuR3v/I07R9sQmIZEswWwLX0JA1tRWfo19+tFcqqikV0sycm2cm3pKVt6SthxBS0lFAFFFLQCV7VCTYanlUv2e7Ly4st4dgqAZ3OwvsPUnpVz4LwKHh8gkKjEzp5gGFo09fU1CVkYfmZ1Y2Hdky8a47HHY3urX+nPjnNs39hVa90OokuLBdOValiERIljisEQDy3A8qjYE6X61CQdrPFUZrqWF2K+bKeVgdBpUJ4kbMWEjA3OmXQ9b+9XePjRfO/5MSqdbcZcNEtFxwG7pAxJJGpBuDy0OorxgsK5u6grY6gAgkHcL7UyiwZkjLxZ7oDnAAAN+QJ3HOuScVYlM/xINW9DpYnmRXXpPagQ3sd4mFQCEZiWOrMVOpO2n83qPaIghV8zX+LWy2Ote8DxQiXK/wAIUtlPOwuAanJ2iw+DM8zABSZFuLfF+EDmSdqzKftL6jJUe03HZMLh3khJDyWQONCvVvfasoxWLaRi0jFmJ1JJJNPuP9oJMVKXlOn4UGyjkBUVVLlX+9PyXRqk9sKWkorlIhRRRQBRRXpVvtQCAVp3ddgZhFP5SFa2W4IvbpTnst3fxYdEnxtnkYZliI0HS/8AirO2LsyhdDYZR+G3T0qzxMeSasJxidODITnEi+UjK9/Wo15WYiKMFUBsABYD9qnMXjSjABraAtYX1qrd4HaZsGqHDomaVTeToRvYcjXfZaofiSRNvXInaDtImAw5TedriMXvk6senpWQSyliSxJJ1JPOveKxTSOXkYszaknnXG9Ul1ztltmpvZ0i2paSLalrQYOTb0lK29JQBRRRQBSrSVKdmsGs2Lgjk1R5UVhe1wTrrQFy7DYdosG8jCyyyCxvyXTQe/PpTnFcQy3yqDpuR+b0HK21POMuqXiVMgU6LyXpbrpUUkWZrkrc+gO3K1cUuX5tcH0D07E9qhR+ex4OIIsY8NiCVKsNibC19KOHcYZh4bu17AL09QfWmX2I65lK20Y9B7Xo4fIqSKTawYXuL6czY87bVux75U2KS/sSysSF1Mk+X8P5Lg/FZEslyMuliCo19Of+q5nBGdPEBBZA2dLZRoPIQo6nSvcssU6WVT8YEUrXzMp5FRub7VMS9mYoIc2JxHgJcPMv5tLAXG1eoldUoqS4f+TwkouL1LgjOzfDXYhpPhOa5323v1AUAftVX70u20MsQwmHtIAwaSQbAreyr7DnR257zI2hGH4ZdVIKySWK+X8qA6i/M86zAmqvJyfcfHRrcvgQ0lKaSuIgFFFFAFFFKKABV97u+xRlIxWIA8FD5VO8hB6dKYd23ZhMXiv6ovHGMzj83QE8q0/inEwo8ONVjXZQBtY20FduLju17fROK+TjjcSCSWTQmwPS3SufEeKR4d4UdC0szqFAOwvvXrhzWYmZs0abkiwtzNUPBTycS4mCHyrGcyEbKqMLW96sMi51pRj2SbNWxEOd8zAAg7W30qk98MZOGgKgZVchiBsSD9KvDzhmzDcCx6HSqz3gyLHwyQEhvEkUL6EXJ/wDWrI5q5DXBilJS0lU5qOsW1LSRbUtAcm3pKVt6SgCiiigCu2FxBR1dd1II9wa40ooDUYOOrigZcmYEL4oUWZWHO35fWlxWCyvmUhNLgk/F00G1Zzw3i0mHkEkDlGHMW19COYq1xd5LZQZIg7/AIzeyn1C20b1rmlU9+UT0mJ614RUJrpa/UmBhHbzSRlyTpZrNt0/LUjD2TlyF2CKAPidskajndzu1UzGd4kpYtEkcbcntmaw5XOn+Ki+N9r8Viwq4mZnVfhXQKPXKLC9ThXxpkL/AFqbf4aNE4h29hwMJXDSJiMU1j4gGZIrDcE7n0FZdxTi8uIkaTESM7tuWJP7C+w9KZ0VtivFKK6RR3XTum5z7YXopKKyagooooAooooBamOy/ZmXHTiKH3ZjsoG5JqHtW1d3fDxhOHeM1s051OxA5AVhyUVtm/Hpd1igvkmcPFFw+FYsMFOlidM0h6nqKijAszre6n8WltTuLUx4tNZo3TS99L3sQabcX7SrhFZWfNMVJVRrq2xJ5Wq0xcypweuGuywzcCeKoyb2n/HwMO8LtIY4/scThiT/AFiu2myg3p/3TcHywyTup85ypyv116VmBLSyaklnbfmSTX0Lh1GFwkUGxWMWPO+5rTU3bb5FWuXsZzOI0K6g3vb3qld5nFWbDRp+EyX13NlIq2Y7GqACfOx+Kqb3ssuXDAaNlJK+h513ZT1TyuyT6M5NJSmkqkNR1i2paSLaloDk29JStvSUAUUUUAUUUUAUUUUAUUUUAtF6SigCiiigCiiigClFJRQHoVunZLiyYnARKJEBjTIykgFfW3P3rCr16SYr8JI9tKjKPktG/HvdE/OJrfaHiuHwQJYrNIf7aA3Cnq3QVlOLxRkdnbdiSf52riXJ3oFIQUVwbMrMsyZbn8fBce7Phkb4nxZ7COLUX5ty960TivHA8urX2sDbb2qoKqR4eIRLYFQdeZO5NcnR3YEjzaWAH+a205rq2lFF7j+ixnSpylra3/wXMwB2YyKscYXMWOgUdaybtjxwYrFNImiABUHotWDth2lZImwubM7W8Vh+EC1kH+KoZrffk+9rS0jz18VCbgmnr5EooorlNB1i2paSLaloBweCT/oS/Lf6Ufcc/wChL8t/pRRQB9xz/oS/Lf6Ufcc/6Evy3+lFFAH3HP8AoS/Lf6Ufcc/6Evy3+lFFAH3HP+hL8t/pR9xz/oS/Lf6UUUAfcc/6Evy3+lH3HP8AoS/Lf6UUUAfcc/6Evy3+lH3HP+hL8t/pRRQB9xz/AKEvy3+lH3HP+hL8t/pRRQB9xz/oS/Lf6Ufcc/6Evy3+lFFAH3HP+hL8t/pR9xz/AKEvy3+lFFAH3HP+hL8t/pR9xz/oS/Lf6UUUAfcc/wChL8t/pXpOCzg6wS/Lf6UUUBoaYUSLHlSVVygZfCk8ltwbrTDi2LeIFcPFM8m2fwpLL7XG9FFalWtlzd6pe6Y1LSWtFMl4TiWJZoZiTqSY3uf8V4+5J/0Jflv9KKK2lMH3HP8AoS/Lf6Ufcc/6Evy3+lFFAdI+Cz2/sy/Lf6UUUUB//9k="/>
          <p:cNvSpPr>
            <a:spLocks noChangeAspect="1" noChangeArrowheads="1"/>
          </p:cNvSpPr>
          <p:nvPr/>
        </p:nvSpPr>
        <p:spPr bwMode="auto">
          <a:xfrm>
            <a:off x="2779713" y="7493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Garamond" panose="02020404030301010803" pitchFamily="18" charset="0"/>
            </a:endParaRPr>
          </a:p>
        </p:txBody>
      </p:sp>
      <p:pic>
        <p:nvPicPr>
          <p:cNvPr id="60421" name="Picture 7" descr="File:Telomere cap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5" y="2562225"/>
            <a:ext cx="1487488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743" y="115781"/>
            <a:ext cx="198137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82EFB641-0EB7-848B-6D4A-CF7E191A9D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9749246" cy="1219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Limitless replicative potential: Telomerase</a:t>
            </a:r>
          </a:p>
        </p:txBody>
      </p:sp>
      <p:pic>
        <p:nvPicPr>
          <p:cNvPr id="33795" name="Picture 3">
            <a:extLst>
              <a:ext uri="{FF2B5EF4-FFF2-40B4-BE49-F238E27FC236}">
                <a16:creationId xmlns:a16="http://schemas.microsoft.com/office/drawing/2014/main" id="{49918EB2-E206-CE92-4E16-C30F0FBE31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933" y="1158624"/>
            <a:ext cx="6349999" cy="48834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43" y="115781"/>
            <a:ext cx="1981372" cy="493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666C93FB-DF61-6B39-65BB-3437E750F1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1411" y="1180010"/>
            <a:ext cx="8229600" cy="5834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0322A043-D4C5-5F11-2347-6B10700777C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981200" y="685800"/>
            <a:ext cx="4038600" cy="5410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u="sng" dirty="0"/>
              <a:t>ONCOGENES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400" dirty="0"/>
          </a:p>
          <a:p>
            <a:pPr>
              <a:lnSpc>
                <a:spcPct val="80000"/>
              </a:lnSpc>
              <a:defRPr/>
            </a:pPr>
            <a:r>
              <a:rPr lang="en-US" sz="1900" dirty="0"/>
              <a:t>Mutation in one of the two alleles sufficient for activity; act dominant to wild type</a:t>
            </a:r>
          </a:p>
          <a:p>
            <a:pPr>
              <a:lnSpc>
                <a:spcPct val="80000"/>
              </a:lnSpc>
              <a:defRPr/>
            </a:pPr>
            <a:endParaRPr lang="en-US" sz="1900" dirty="0"/>
          </a:p>
          <a:p>
            <a:pPr>
              <a:lnSpc>
                <a:spcPct val="80000"/>
              </a:lnSpc>
              <a:defRPr/>
            </a:pPr>
            <a:r>
              <a:rPr lang="en-US" sz="1900" dirty="0"/>
              <a:t>Gain of function of protein that signal cell division</a:t>
            </a:r>
          </a:p>
          <a:p>
            <a:pPr>
              <a:lnSpc>
                <a:spcPct val="80000"/>
              </a:lnSpc>
              <a:defRPr/>
            </a:pPr>
            <a:endParaRPr lang="en-US" sz="1900" dirty="0"/>
          </a:p>
          <a:p>
            <a:pPr>
              <a:lnSpc>
                <a:spcPct val="80000"/>
              </a:lnSpc>
              <a:defRPr/>
            </a:pPr>
            <a:r>
              <a:rPr lang="en-US" sz="1900" dirty="0"/>
              <a:t>Mutation arises in somatic tissue not inherited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19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900" dirty="0"/>
              <a:t>*Gene regulating apoptosis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900" dirty="0"/>
              <a:t>may be dominant or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900" dirty="0"/>
              <a:t>recessive</a:t>
            </a: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8DF21A02-6316-A383-B2AE-9FE230600A3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172200" y="685800"/>
            <a:ext cx="4038600" cy="5410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u="sng" dirty="0"/>
              <a:t>TUMOR SUPPRESSOR GENES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400" dirty="0"/>
          </a:p>
          <a:p>
            <a:pPr>
              <a:lnSpc>
                <a:spcPct val="80000"/>
              </a:lnSpc>
              <a:defRPr/>
            </a:pPr>
            <a:r>
              <a:rPr lang="en-US" dirty="0"/>
              <a:t>Mutation in both alleles or mutation in one followed by loss of or reduction to homozygosity  in second</a:t>
            </a:r>
          </a:p>
          <a:p>
            <a:pPr>
              <a:lnSpc>
                <a:spcPct val="80000"/>
              </a:lnSpc>
              <a:defRPr/>
            </a:pPr>
            <a:endParaRPr lang="en-US" dirty="0"/>
          </a:p>
          <a:p>
            <a:pPr>
              <a:lnSpc>
                <a:spcPct val="80000"/>
              </a:lnSpc>
              <a:defRPr/>
            </a:pPr>
            <a:r>
              <a:rPr lang="en-US" dirty="0"/>
              <a:t>Loss of function of a protein</a:t>
            </a:r>
          </a:p>
          <a:p>
            <a:pPr>
              <a:lnSpc>
                <a:spcPct val="80000"/>
              </a:lnSpc>
              <a:defRPr/>
            </a:pPr>
            <a:endParaRPr lang="en-US" dirty="0"/>
          </a:p>
          <a:p>
            <a:pPr>
              <a:lnSpc>
                <a:spcPct val="80000"/>
              </a:lnSpc>
              <a:defRPr/>
            </a:pPr>
            <a:endParaRPr lang="en-US" dirty="0"/>
          </a:p>
          <a:p>
            <a:pPr>
              <a:lnSpc>
                <a:spcPct val="80000"/>
              </a:lnSpc>
              <a:defRPr/>
            </a:pPr>
            <a:r>
              <a:rPr lang="en-US" dirty="0"/>
              <a:t>Mutation present in germ cell (can be inherited) or somatic cell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43" y="115781"/>
            <a:ext cx="1981372" cy="493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CA0C9-CCF4-C0CD-CBCC-34F6EAE51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Research: </a:t>
            </a:r>
            <a:r>
              <a:rPr lang="en-US" sz="1800" dirty="0">
                <a:solidFill>
                  <a:schemeClr val="accent1"/>
                </a:solidFill>
              </a:rPr>
              <a:t>Cancers 2020, 12(1), 223; https://doi.org/10.3390/cancers12010223</a:t>
            </a:r>
            <a:endParaRPr lang="en-PK" dirty="0">
              <a:solidFill>
                <a:schemeClr val="accent1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15DD6AA-3FF4-2AD4-EC4D-E855409D2A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53" y="2160588"/>
            <a:ext cx="6900332" cy="388143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07A484-795C-24AE-B321-8A2E8AFF0A66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 smtClean="0">
                <a:latin typeface="Arial MT"/>
                <a:cs typeface="Arial MT"/>
              </a:rPr>
              <a:t>longitudinal</a:t>
            </a:r>
            <a:r>
              <a:rPr lang="en-US" sz="1800" spc="-5" dirty="0" smtClean="0">
                <a:latin typeface="Arial MT"/>
                <a:cs typeface="Arial MT"/>
              </a:rPr>
              <a:t> </a:t>
            </a:r>
            <a:r>
              <a:rPr lang="en-US" sz="1800" dirty="0">
                <a:latin typeface="Arial MT"/>
                <a:cs typeface="Arial MT"/>
              </a:rPr>
              <a:t>In</a:t>
            </a:r>
            <a:r>
              <a:rPr lang="en-US" sz="1800" spc="5" dirty="0">
                <a:latin typeface="Arial MT"/>
                <a:cs typeface="Arial MT"/>
              </a:rPr>
              <a:t>t</a:t>
            </a:r>
            <a:r>
              <a:rPr lang="en-US" sz="1800" dirty="0">
                <a:latin typeface="Arial MT"/>
                <a:cs typeface="Arial MT"/>
              </a:rPr>
              <a:t>egr</a:t>
            </a:r>
            <a:r>
              <a:rPr lang="en-US" sz="1800" spc="-10" dirty="0">
                <a:latin typeface="Arial MT"/>
                <a:cs typeface="Arial MT"/>
              </a:rPr>
              <a:t>a</a:t>
            </a:r>
            <a:r>
              <a:rPr lang="en-US" sz="1800" dirty="0">
                <a:latin typeface="Arial MT"/>
                <a:cs typeface="Arial MT"/>
              </a:rPr>
              <a:t>ti</a:t>
            </a:r>
            <a:r>
              <a:rPr lang="en-US" sz="1800" spc="-10" dirty="0">
                <a:latin typeface="Arial MT"/>
                <a:cs typeface="Arial MT"/>
              </a:rPr>
              <a:t>o</a:t>
            </a:r>
            <a:r>
              <a:rPr lang="en-US" sz="1800" dirty="0">
                <a:latin typeface="Arial MT"/>
                <a:cs typeface="Arial MT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0563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Cancer </a:t>
            </a:r>
            <a:r>
              <a:rPr lang="en-US" dirty="0" smtClean="0"/>
              <a:t>screening &amp;target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Genetic counseling for high-risk individuals (BRCA1/2, APC mutation carriers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Cancer </a:t>
            </a:r>
            <a:r>
              <a:rPr lang="en-US" dirty="0"/>
              <a:t>screening programs: Mammography, colonoscopy, and pap smears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Lifestyle </a:t>
            </a:r>
            <a:r>
              <a:rPr lang="en-US" dirty="0"/>
              <a:t>interventions: Reducing carcinogen exposure, vaccination (HPV for cervical cancer), and dietary modifications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 Pharmacology (Targeted Therapy &amp; Treatment Implications)Therapies aimed at restoring tumor suppressor function or compensating for its loss</a:t>
            </a:r>
            <a:r>
              <a:rPr lang="en-US" dirty="0" smtClean="0"/>
              <a:t>.</a:t>
            </a:r>
          </a:p>
          <a:p>
            <a:r>
              <a:rPr lang="en-US" dirty="0"/>
              <a:t>Gene therapy approaches (e.g., reintroducing functional p53 in certain tumors</a:t>
            </a:r>
            <a:r>
              <a:rPr lang="en-US" dirty="0" smtClean="0"/>
              <a:t>)/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07A484-795C-24AE-B321-8A2E8AFF0A66}"/>
              </a:ext>
            </a:extLst>
          </p:cNvPr>
          <p:cNvSpPr txBox="1"/>
          <p:nvPr/>
        </p:nvSpPr>
        <p:spPr>
          <a:xfrm>
            <a:off x="-114300" y="177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pc="-10" dirty="0" smtClean="0">
                <a:latin typeface="Arial MT"/>
                <a:cs typeface="Arial MT"/>
              </a:rPr>
              <a:t>Horizontal</a:t>
            </a:r>
            <a:r>
              <a:rPr lang="en-US" sz="1800" spc="-10" dirty="0" smtClean="0">
                <a:latin typeface="Arial MT"/>
                <a:cs typeface="Arial MT"/>
              </a:rPr>
              <a:t> </a:t>
            </a:r>
            <a:r>
              <a:rPr lang="en-US" sz="1800" spc="-5" dirty="0" smtClean="0">
                <a:latin typeface="Arial MT"/>
                <a:cs typeface="Arial MT"/>
              </a:rPr>
              <a:t> </a:t>
            </a:r>
            <a:r>
              <a:rPr lang="en-US" sz="1800" dirty="0">
                <a:latin typeface="Arial MT"/>
                <a:cs typeface="Arial MT"/>
              </a:rPr>
              <a:t>In</a:t>
            </a:r>
            <a:r>
              <a:rPr lang="en-US" sz="1800" spc="5" dirty="0">
                <a:latin typeface="Arial MT"/>
                <a:cs typeface="Arial MT"/>
              </a:rPr>
              <a:t>t</a:t>
            </a:r>
            <a:r>
              <a:rPr lang="en-US" sz="1800" dirty="0">
                <a:latin typeface="Arial MT"/>
                <a:cs typeface="Arial MT"/>
              </a:rPr>
              <a:t>egr</a:t>
            </a:r>
            <a:r>
              <a:rPr lang="en-US" sz="1800" spc="-10" dirty="0">
                <a:latin typeface="Arial MT"/>
                <a:cs typeface="Arial MT"/>
              </a:rPr>
              <a:t>a</a:t>
            </a:r>
            <a:r>
              <a:rPr lang="en-US" sz="1800" dirty="0">
                <a:latin typeface="Arial MT"/>
                <a:cs typeface="Arial MT"/>
              </a:rPr>
              <a:t>ti</a:t>
            </a:r>
            <a:r>
              <a:rPr lang="en-US" sz="1800" spc="-10" dirty="0">
                <a:latin typeface="Arial MT"/>
                <a:cs typeface="Arial MT"/>
              </a:rPr>
              <a:t>o</a:t>
            </a:r>
            <a:r>
              <a:rPr lang="en-US" sz="1800" dirty="0">
                <a:latin typeface="Arial MT"/>
                <a:cs typeface="Arial MT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85141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NO single tumor suppressor gene causes cancer</a:t>
            </a:r>
          </a:p>
          <a:p>
            <a:pPr>
              <a:defRPr/>
            </a:pPr>
            <a:r>
              <a:rPr lang="en-US" altLang="en-US" dirty="0"/>
              <a:t>BOTH several oncogenes AND several tumor suppressor genes must be involved</a:t>
            </a:r>
          </a:p>
          <a:p>
            <a:pPr>
              <a:defRPr/>
            </a:pPr>
            <a:r>
              <a:rPr lang="en-US" altLang="en-US" dirty="0"/>
              <a:t>Gatekeeper/Caretaker concept</a:t>
            </a:r>
          </a:p>
          <a:p>
            <a:pPr marL="342900" lvl="1" indent="-342900">
              <a:defRPr/>
            </a:pPr>
            <a:r>
              <a:rPr lang="en-US" altLang="en-US" sz="1800" dirty="0"/>
              <a:t>Gatekeepers: ONCOGENES and TUMOR SUPPRESSOR GENES</a:t>
            </a:r>
          </a:p>
          <a:p>
            <a:pPr marL="342900" lvl="1" indent="-342900">
              <a:defRPr/>
            </a:pPr>
            <a:r>
              <a:rPr lang="en-US" altLang="en-US" sz="1800" dirty="0"/>
              <a:t>Caretakers: DNA REPAIR GENES</a:t>
            </a:r>
          </a:p>
          <a:p>
            <a:pPr>
              <a:defRPr/>
            </a:pPr>
            <a:r>
              <a:rPr lang="en-US" altLang="en-US" dirty="0"/>
              <a:t>Tumor “PROGRESSION”</a:t>
            </a:r>
          </a:p>
          <a:p>
            <a:pPr marL="342900" lvl="1" indent="-342900">
              <a:defRPr/>
            </a:pPr>
            <a:r>
              <a:rPr lang="en-US" altLang="en-US" sz="1800" dirty="0"/>
              <a:t>ANGIOGENESIS</a:t>
            </a:r>
          </a:p>
          <a:p>
            <a:pPr marL="342900" lvl="1" indent="-342900">
              <a:defRPr/>
            </a:pPr>
            <a:r>
              <a:rPr lang="en-US" altLang="en-US" sz="1800" dirty="0"/>
              <a:t>HETEROGENEITY from original single cell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36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EOLA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45-year-old woman</a:t>
            </a:r>
            <a:r>
              <a:rPr lang="en-US" dirty="0"/>
              <a:t> presents with a </a:t>
            </a:r>
            <a:r>
              <a:rPr lang="en-US" b="1" dirty="0"/>
              <a:t>palpable breast lump</a:t>
            </a:r>
            <a:r>
              <a:rPr lang="en-US" dirty="0"/>
              <a:t> and a family history of </a:t>
            </a:r>
            <a:r>
              <a:rPr lang="en-US" b="1" dirty="0"/>
              <a:t>early-onset breast and ovarian cancer</a:t>
            </a:r>
            <a:r>
              <a:rPr lang="en-US" dirty="0"/>
              <a:t>. Genetic testing confirms a </a:t>
            </a:r>
            <a:r>
              <a:rPr lang="en-US" b="1" dirty="0"/>
              <a:t>BRCA1 mutation</a:t>
            </a:r>
            <a:r>
              <a:rPr lang="en-US" dirty="0"/>
              <a:t>. A biopsy of the mass shows </a:t>
            </a:r>
            <a:r>
              <a:rPr lang="en-US" b="1" dirty="0"/>
              <a:t>high-grade invasive ductal carcinoma</a:t>
            </a:r>
            <a:r>
              <a:rPr lang="en-US" dirty="0"/>
              <a:t>, ER-negative, PR-negative, and HER2-negative (triple-negative breast cancer).</a:t>
            </a:r>
          </a:p>
          <a:p>
            <a:r>
              <a:rPr lang="en-US" dirty="0"/>
              <a:t>Which of the following is the most appropriate next step in </a:t>
            </a:r>
            <a:r>
              <a:rPr lang="en-US" b="1" dirty="0"/>
              <a:t>management</a:t>
            </a:r>
            <a:r>
              <a:rPr lang="en-US" dirty="0"/>
              <a:t> for this patient?</a:t>
            </a:r>
          </a:p>
          <a:p>
            <a:r>
              <a:rPr lang="en-US" b="1" dirty="0"/>
              <a:t>A. </a:t>
            </a:r>
            <a:r>
              <a:rPr lang="en-US" b="1" dirty="0" err="1"/>
              <a:t>Neoadjuvant</a:t>
            </a:r>
            <a:r>
              <a:rPr lang="en-US" b="1" dirty="0"/>
              <a:t> chemotherapy followed by bilateral mastectomy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B. Tamoxifen therapy for five years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C. </a:t>
            </a:r>
            <a:r>
              <a:rPr lang="en-US" b="1" dirty="0" err="1"/>
              <a:t>Trastuzumab</a:t>
            </a:r>
            <a:r>
              <a:rPr lang="en-US" b="1" dirty="0"/>
              <a:t>-based therapy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D. Prophylactic bilateral </a:t>
            </a:r>
            <a:r>
              <a:rPr lang="en-US" b="1" dirty="0" err="1"/>
              <a:t>salpingo</a:t>
            </a:r>
            <a:r>
              <a:rPr lang="en-US" b="1" dirty="0"/>
              <a:t>-oophorectomy only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E. Active surveillance with yearly MRI and mammograms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688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 the end of the session the students will be able to:</a:t>
            </a:r>
          </a:p>
          <a:p>
            <a:endParaRPr lang="en-US" dirty="0"/>
          </a:p>
          <a:p>
            <a:r>
              <a:rPr lang="en-US" dirty="0"/>
              <a:t>Explain carcinogenesis by tumor suppressor genes Rb gene P53 gene. C2</a:t>
            </a:r>
          </a:p>
          <a:p>
            <a:r>
              <a:rPr lang="en-US" dirty="0"/>
              <a:t>Explain role of </a:t>
            </a:r>
            <a:r>
              <a:rPr lang="en-US" dirty="0" err="1"/>
              <a:t>ApC</a:t>
            </a:r>
            <a:r>
              <a:rPr lang="en-US" dirty="0"/>
              <a:t> – b catenin pathway in carcinogenesis .  </a:t>
            </a:r>
            <a:r>
              <a:rPr lang="en-US" dirty="0" smtClean="0"/>
              <a:t>C2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43" y="115781"/>
            <a:ext cx="198137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7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D2C34-7ADC-050C-5927-71B239B8A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5C084-3E41-1F67-E1D9-1F65AF7F5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ROBBINS AND COTRAN PATHOLOGIC BASIS OF DISEASE </a:t>
            </a:r>
          </a:p>
          <a:p>
            <a:r>
              <a:rPr lang="en-US" dirty="0"/>
              <a:t>Tenth edition</a:t>
            </a:r>
          </a:p>
          <a:p>
            <a:r>
              <a:rPr lang="en-US" dirty="0"/>
              <a:t>Chapter 5 : Neoplasia</a:t>
            </a:r>
          </a:p>
          <a:p>
            <a:endParaRPr lang="en-P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469332-939C-87D5-1389-8175C0A85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1" y="2605088"/>
            <a:ext cx="5587999" cy="3571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17" y="132501"/>
            <a:ext cx="198137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2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NO single tumor suppressor gene causes cancer</a:t>
            </a:r>
          </a:p>
          <a:p>
            <a:pPr>
              <a:defRPr/>
            </a:pPr>
            <a:r>
              <a:rPr lang="en-US" altLang="en-US" dirty="0"/>
              <a:t>BOTH </a:t>
            </a:r>
            <a:r>
              <a:rPr lang="en-US" altLang="en-US" dirty="0">
                <a:solidFill>
                  <a:srgbClr val="FF0000"/>
                </a:solidFill>
              </a:rPr>
              <a:t>several</a:t>
            </a:r>
            <a:r>
              <a:rPr lang="en-US" altLang="en-US" dirty="0"/>
              <a:t> oncogenes AND </a:t>
            </a:r>
            <a:r>
              <a:rPr lang="en-US" altLang="en-US" dirty="0">
                <a:solidFill>
                  <a:srgbClr val="FF0000"/>
                </a:solidFill>
              </a:rPr>
              <a:t>several</a:t>
            </a:r>
            <a:r>
              <a:rPr lang="en-US" altLang="en-US" dirty="0"/>
              <a:t> tumor suppressor genes must be involved</a:t>
            </a:r>
          </a:p>
          <a:p>
            <a:pPr>
              <a:defRPr/>
            </a:pPr>
            <a:r>
              <a:rPr lang="en-US" altLang="en-US" dirty="0"/>
              <a:t>Gatekeeper/Caretaker concept</a:t>
            </a:r>
          </a:p>
          <a:p>
            <a:pPr lvl="1">
              <a:defRPr/>
            </a:pPr>
            <a:r>
              <a:rPr lang="en-US" altLang="en-US" sz="1800" dirty="0">
                <a:solidFill>
                  <a:srgbClr val="FF0000"/>
                </a:solidFill>
              </a:rPr>
              <a:t>Gatekeepers:</a:t>
            </a:r>
            <a:r>
              <a:rPr lang="en-US" altLang="en-US" sz="1800" dirty="0"/>
              <a:t> ONCOGENES and TUMOR SUPPRESSOR GENES</a:t>
            </a:r>
          </a:p>
          <a:p>
            <a:pPr lvl="1">
              <a:defRPr/>
            </a:pPr>
            <a:r>
              <a:rPr lang="en-US" altLang="en-US" sz="1800" dirty="0">
                <a:solidFill>
                  <a:srgbClr val="FF0000"/>
                </a:solidFill>
              </a:rPr>
              <a:t>Caretakers:</a:t>
            </a:r>
            <a:r>
              <a:rPr lang="en-US" altLang="en-US" sz="1800" dirty="0"/>
              <a:t> DNA REPAIR GENES</a:t>
            </a:r>
          </a:p>
          <a:p>
            <a:pPr>
              <a:defRPr/>
            </a:pPr>
            <a:r>
              <a:rPr lang="en-US" altLang="en-US" dirty="0"/>
              <a:t>Tumor “PROGRESSION”</a:t>
            </a:r>
          </a:p>
          <a:p>
            <a:pPr lvl="1">
              <a:defRPr/>
            </a:pPr>
            <a:r>
              <a:rPr lang="en-US" altLang="en-US" sz="1800" dirty="0"/>
              <a:t>ANGIOGENESIS</a:t>
            </a:r>
          </a:p>
          <a:p>
            <a:pPr lvl="1">
              <a:defRPr/>
            </a:pPr>
            <a:r>
              <a:rPr lang="en-US" altLang="en-US" sz="1800" dirty="0"/>
              <a:t>HETEROGENEITY from original single cell</a:t>
            </a:r>
            <a:r>
              <a:rPr lang="en-US" altLang="en-US" dirty="0"/>
              <a:t>	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43" y="115781"/>
            <a:ext cx="198137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5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76F28662-31FF-580D-E1ED-E156C32394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Tumor suppression genes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AB987DB-2C5D-7488-6948-A56A84F2C3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01040" y="609600"/>
            <a:ext cx="9144000" cy="5867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sz="1900" b="1" i="1" u="sng" dirty="0"/>
              <a:t>PROTEINS-  THAT APPLY BRAKES TO CELL PROLIFERATION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sz="1800" dirty="0"/>
              <a:t>TGF-B receptor </a:t>
            </a:r>
            <a:r>
              <a:rPr lang="en-US" sz="1800" dirty="0" err="1"/>
              <a:t>e.g</a:t>
            </a:r>
            <a:r>
              <a:rPr lang="en-US" sz="1800" dirty="0"/>
              <a:t> ca lung &amp; stomach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sz="1800" dirty="0"/>
              <a:t>E-</a:t>
            </a:r>
            <a:r>
              <a:rPr lang="en-US" sz="1800" dirty="0" err="1"/>
              <a:t>Cadherin</a:t>
            </a:r>
            <a:r>
              <a:rPr lang="en-US" sz="1800" dirty="0"/>
              <a:t> </a:t>
            </a:r>
            <a:r>
              <a:rPr lang="en-US" sz="1800" dirty="0" err="1"/>
              <a:t>e.g</a:t>
            </a:r>
            <a:r>
              <a:rPr lang="en-US" sz="1800" dirty="0"/>
              <a:t> ca stomach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sz="1800" dirty="0"/>
              <a:t>NF-1, NF-2 </a:t>
            </a:r>
            <a:r>
              <a:rPr lang="en-US" sz="1800" dirty="0" err="1"/>
              <a:t>e.g</a:t>
            </a:r>
            <a:r>
              <a:rPr lang="en-US" sz="1800" dirty="0"/>
              <a:t> </a:t>
            </a:r>
            <a:r>
              <a:rPr lang="en-US" sz="1800" dirty="0" err="1"/>
              <a:t>neuroblastomas</a:t>
            </a:r>
            <a:r>
              <a:rPr lang="en-US" sz="1800" dirty="0"/>
              <a:t>, </a:t>
            </a:r>
            <a:r>
              <a:rPr lang="en-US" sz="1800" dirty="0" err="1"/>
              <a:t>schwannomas</a:t>
            </a:r>
            <a:r>
              <a:rPr lang="en-US" sz="1800" dirty="0"/>
              <a:t>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sz="1800" dirty="0"/>
              <a:t>APC/B-</a:t>
            </a:r>
            <a:r>
              <a:rPr lang="en-US" sz="1800" dirty="0" err="1"/>
              <a:t>catenin</a:t>
            </a:r>
            <a:r>
              <a:rPr lang="en-US" sz="1800" dirty="0"/>
              <a:t> </a:t>
            </a:r>
            <a:r>
              <a:rPr lang="en-US" sz="1800" dirty="0" err="1"/>
              <a:t>e.g</a:t>
            </a:r>
            <a:r>
              <a:rPr lang="en-US" sz="1800" dirty="0"/>
              <a:t> ca stomach , colon, pancreas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sz="1800" dirty="0"/>
              <a:t>PTEN </a:t>
            </a:r>
            <a:r>
              <a:rPr lang="en-US" sz="1800" dirty="0" err="1"/>
              <a:t>e.g</a:t>
            </a:r>
            <a:r>
              <a:rPr lang="en-US" sz="1800" dirty="0"/>
              <a:t> endometrial and prostate ca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sz="1800" dirty="0"/>
              <a:t>SMAD2, SMAD4 </a:t>
            </a:r>
            <a:r>
              <a:rPr lang="en-US" sz="1800" dirty="0" err="1"/>
              <a:t>e.g</a:t>
            </a:r>
            <a:r>
              <a:rPr lang="en-US" sz="1800" dirty="0"/>
              <a:t> ca colon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sz="1800" dirty="0"/>
              <a:t>RB </a:t>
            </a:r>
            <a:r>
              <a:rPr lang="en-US" sz="1800" dirty="0" err="1"/>
              <a:t>e.g</a:t>
            </a:r>
            <a:r>
              <a:rPr lang="en-US" sz="1800" dirty="0"/>
              <a:t> retinoblastoma, </a:t>
            </a:r>
            <a:r>
              <a:rPr lang="en-US" sz="1800" dirty="0" err="1"/>
              <a:t>osteosarcoma</a:t>
            </a:r>
            <a:r>
              <a:rPr lang="en-US" sz="1800" dirty="0"/>
              <a:t>, ca breast, colon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sz="1800" dirty="0"/>
              <a:t>P53 </a:t>
            </a:r>
            <a:r>
              <a:rPr lang="en-US" sz="1800" dirty="0" err="1"/>
              <a:t>e.g</a:t>
            </a:r>
            <a:r>
              <a:rPr lang="en-US" sz="1800" dirty="0"/>
              <a:t> </a:t>
            </a:r>
            <a:r>
              <a:rPr lang="en-US" sz="1800" dirty="0" err="1"/>
              <a:t>bladder,brain,breast,colon,esophagus,liver</a:t>
            </a:r>
            <a:r>
              <a:rPr lang="en-US" sz="1800" dirty="0"/>
              <a:t>, lung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sz="1800" dirty="0"/>
              <a:t>WT-1 </a:t>
            </a:r>
            <a:r>
              <a:rPr lang="en-US" sz="1800" dirty="0" err="1"/>
              <a:t>e.g</a:t>
            </a:r>
            <a:r>
              <a:rPr lang="en-US" sz="1800" dirty="0"/>
              <a:t> </a:t>
            </a:r>
            <a:r>
              <a:rPr lang="en-US" sz="1800" dirty="0" err="1"/>
              <a:t>Wilms</a:t>
            </a:r>
            <a:r>
              <a:rPr lang="en-US" sz="1800" dirty="0"/>
              <a:t> tumor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sz="1800" dirty="0" smtClean="0"/>
              <a:t>BRCA-1</a:t>
            </a:r>
            <a:r>
              <a:rPr lang="en-US" sz="1800" dirty="0"/>
              <a:t>, BRCA-2 </a:t>
            </a:r>
            <a:r>
              <a:rPr lang="en-US" sz="1800" dirty="0" err="1"/>
              <a:t>e.g</a:t>
            </a:r>
            <a:r>
              <a:rPr lang="en-US" sz="1800" dirty="0"/>
              <a:t> ca breast, ovary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endParaRPr lang="en-US" sz="1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07A484-795C-24AE-B321-8A2E8AFF0A66}"/>
              </a:ext>
            </a:extLst>
          </p:cNvPr>
          <p:cNvSpPr txBox="1"/>
          <p:nvPr/>
        </p:nvSpPr>
        <p:spPr>
          <a:xfrm>
            <a:off x="-114300" y="177284"/>
            <a:ext cx="22957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827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latin typeface="Arial MT"/>
                <a:cs typeface="Arial MT"/>
              </a:rPr>
              <a:t>Vertical </a:t>
            </a:r>
            <a:r>
              <a:rPr lang="en-US" sz="1800" spc="-5" dirty="0">
                <a:latin typeface="Arial MT"/>
                <a:cs typeface="Arial MT"/>
              </a:rPr>
              <a:t> </a:t>
            </a:r>
            <a:r>
              <a:rPr lang="en-US" sz="1800" dirty="0">
                <a:latin typeface="Arial MT"/>
                <a:cs typeface="Arial MT"/>
              </a:rPr>
              <a:t>In</a:t>
            </a:r>
            <a:r>
              <a:rPr lang="en-US" sz="1800" spc="5" dirty="0">
                <a:latin typeface="Arial MT"/>
                <a:cs typeface="Arial MT"/>
              </a:rPr>
              <a:t>t</a:t>
            </a:r>
            <a:r>
              <a:rPr lang="en-US" sz="1800" dirty="0">
                <a:latin typeface="Arial MT"/>
                <a:cs typeface="Arial MT"/>
              </a:rPr>
              <a:t>egr</a:t>
            </a:r>
            <a:r>
              <a:rPr lang="en-US" sz="1800" spc="-10" dirty="0">
                <a:latin typeface="Arial MT"/>
                <a:cs typeface="Arial MT"/>
              </a:rPr>
              <a:t>a</a:t>
            </a:r>
            <a:r>
              <a:rPr lang="en-US" sz="1800" dirty="0">
                <a:latin typeface="Arial MT"/>
                <a:cs typeface="Arial MT"/>
              </a:rPr>
              <a:t>ti</a:t>
            </a:r>
            <a:r>
              <a:rPr lang="en-US" sz="1800" spc="-10" dirty="0">
                <a:latin typeface="Arial MT"/>
                <a:cs typeface="Arial MT"/>
              </a:rPr>
              <a:t>o</a:t>
            </a:r>
            <a:r>
              <a:rPr lang="en-US" sz="1800" dirty="0">
                <a:latin typeface="Arial MT"/>
                <a:cs typeface="Arial MT"/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906582E7-F867-0C52-E160-2F551532CE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Tumor suppressor genes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5B7D2990-FDEA-216E-09E2-7B09629CCD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MODE OF INACTIVATION 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en-US" dirty="0"/>
              <a:t>Point Mutations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en-US" dirty="0"/>
              <a:t>Insertion /Deletion 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en-US" dirty="0"/>
              <a:t>Loss of heterozygosity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en-US" dirty="0"/>
              <a:t>DNA methylation- </a:t>
            </a:r>
            <a:r>
              <a:rPr lang="en-US" dirty="0" err="1"/>
              <a:t>hypermethylation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43" y="115781"/>
            <a:ext cx="1981372" cy="493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60626" y="341770"/>
            <a:ext cx="5051425" cy="784899"/>
          </a:xfrm>
        </p:spPr>
        <p:txBody>
          <a:bodyPr vert="horz" lIns="0" tIns="9212" rIns="0" bIns="0" rtlCol="0" anchor="ctr">
            <a:spAutoFit/>
          </a:bodyPr>
          <a:lstStyle/>
          <a:p>
            <a:pPr marL="609600" indent="-601663">
              <a:spcBef>
                <a:spcPts val="75"/>
              </a:spcBef>
              <a:defRPr/>
            </a:pPr>
            <a:r>
              <a:rPr lang="en-PK" altLang="en-PK" sz="2800" b="1"/>
              <a:t>Knudson’s Two Hits Theory  and retinoblastoma</a:t>
            </a:r>
          </a:p>
        </p:txBody>
      </p:sp>
      <p:sp>
        <p:nvSpPr>
          <p:cNvPr id="38915" name="object 11"/>
          <p:cNvSpPr txBox="1">
            <a:spLocks noChangeArrowheads="1"/>
          </p:cNvSpPr>
          <p:nvPr/>
        </p:nvSpPr>
        <p:spPr bwMode="auto">
          <a:xfrm>
            <a:off x="1336767" y="1454151"/>
            <a:ext cx="5845175" cy="359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6241" rIns="0" bIns="0">
            <a:spAutoFit/>
          </a:bodyPr>
          <a:lstStyle>
            <a:lvl1pPr marL="9525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ts val="438"/>
              </a:spcBef>
              <a:buClrTx/>
              <a:buSzTx/>
              <a:buNone/>
            </a:pPr>
            <a:r>
              <a:rPr lang="en-US" altLang="en-US" sz="1800" i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In hereditary cases:</a:t>
            </a:r>
            <a:endParaRPr lang="en-US" altLang="en-US" sz="18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188"/>
              </a:spcBef>
              <a:buClrTx/>
              <a:buSzTx/>
              <a:buNone/>
            </a:pPr>
            <a:r>
              <a:rPr lang="en-US" altLang="en-US" sz="1800" dirty="0">
                <a:latin typeface="+mj-lt"/>
                <a:cs typeface="Arial" panose="020B0604020202020204" pitchFamily="34" charset="0"/>
              </a:rPr>
              <a:t>First hit is i</a:t>
            </a:r>
            <a:r>
              <a:rPr lang="en-US" altLang="en-US" sz="1800" u="sng" dirty="0">
                <a:latin typeface="+mj-lt"/>
                <a:cs typeface="Arial" panose="020B0604020202020204" pitchFamily="34" charset="0"/>
              </a:rPr>
              <a:t>nherited</a:t>
            </a:r>
            <a:r>
              <a:rPr lang="en-US" altLang="en-US" sz="1800" dirty="0">
                <a:latin typeface="+mj-lt"/>
                <a:cs typeface="Arial" panose="020B0604020202020204" pitchFamily="34" charset="0"/>
              </a:rPr>
              <a:t> from an affected parent and present in all cells  Second hit </a:t>
            </a:r>
            <a:r>
              <a:rPr lang="en-US" altLang="en-US" sz="1800" u="sng" dirty="0">
                <a:latin typeface="+mj-lt"/>
                <a:cs typeface="Arial" panose="020B0604020202020204" pitchFamily="34" charset="0"/>
              </a:rPr>
              <a:t>occurs in one of the many of retinal cells,</a:t>
            </a:r>
            <a:r>
              <a:rPr lang="en-US" altLang="en-US" sz="1800" dirty="0">
                <a:latin typeface="+mj-lt"/>
                <a:cs typeface="Arial" panose="020B0604020202020204" pitchFamily="34" charset="0"/>
              </a:rPr>
              <a:t> which already  carry the first hit.</a:t>
            </a:r>
          </a:p>
          <a:p>
            <a:pPr>
              <a:spcBef>
                <a:spcPts val="363"/>
              </a:spcBef>
              <a:buClrTx/>
              <a:buSzTx/>
              <a:buNone/>
            </a:pPr>
            <a:r>
              <a:rPr lang="en-US" altLang="en-US" sz="1800" dirty="0">
                <a:latin typeface="+mj-lt"/>
                <a:cs typeface="Arial" panose="020B0604020202020204" pitchFamily="34" charset="0"/>
              </a:rPr>
              <a:t>Carriers of a mutant </a:t>
            </a:r>
            <a:r>
              <a:rPr lang="en-US" altLang="en-US" sz="1800" dirty="0" err="1">
                <a:latin typeface="+mj-lt"/>
                <a:cs typeface="Arial" panose="020B0604020202020204" pitchFamily="34" charset="0"/>
              </a:rPr>
              <a:t>Rb</a:t>
            </a:r>
            <a:r>
              <a:rPr lang="en-US" altLang="en-US" sz="1800" dirty="0">
                <a:latin typeface="+mj-lt"/>
                <a:cs typeface="Arial" panose="020B0604020202020204" pitchFamily="34" charset="0"/>
              </a:rPr>
              <a:t> gene have a 10,000-fold increased risk,  children develop retinoblastoma at much younger age than sporadic  cases, usually bilateral .</a:t>
            </a:r>
          </a:p>
          <a:p>
            <a:pPr>
              <a:spcBef>
                <a:spcPts val="25"/>
              </a:spcBef>
              <a:buClrTx/>
              <a:buSzTx/>
              <a:buNone/>
            </a:pPr>
            <a:endParaRPr lang="en-US" altLang="en-US" sz="1800" dirty="0">
              <a:latin typeface="+mj-lt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In sporadic cases:</a:t>
            </a:r>
            <a:endParaRPr lang="en-US" altLang="en-US" sz="18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>
              <a:spcBef>
                <a:spcPts val="363"/>
              </a:spcBef>
              <a:buClrTx/>
              <a:buSzTx/>
              <a:buNone/>
            </a:pPr>
            <a:r>
              <a:rPr lang="en-US" altLang="en-US" sz="1800" u="sng" dirty="0">
                <a:latin typeface="+mj-lt"/>
                <a:cs typeface="Arial" panose="020B0604020202020204" pitchFamily="34" charset="0"/>
              </a:rPr>
              <a:t>Both hits occur somatically</a:t>
            </a:r>
            <a:r>
              <a:rPr lang="en-US" altLang="en-US" sz="1800" dirty="0">
                <a:latin typeface="+mj-lt"/>
                <a:cs typeface="Arial" panose="020B0604020202020204" pitchFamily="34" charset="0"/>
              </a:rPr>
              <a:t> within a single retinal cells, whose  progeny then form the tumor.</a:t>
            </a:r>
          </a:p>
        </p:txBody>
      </p:sp>
      <p:sp>
        <p:nvSpPr>
          <p:cNvPr id="38916" name="object 12"/>
          <p:cNvSpPr>
            <a:spLocks noChangeArrowheads="1"/>
          </p:cNvSpPr>
          <p:nvPr/>
        </p:nvSpPr>
        <p:spPr bwMode="auto">
          <a:xfrm>
            <a:off x="7512051" y="811214"/>
            <a:ext cx="1343025" cy="12858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43" y="115781"/>
            <a:ext cx="198137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0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AD139A82-445D-B7B9-4476-AA39B12D6F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8229600" cy="1066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Retinoblastoma- Knudson two hit hypothesis of </a:t>
            </a:r>
            <a:r>
              <a:rPr lang="en-US" sz="4000" dirty="0" err="1"/>
              <a:t>oncogenesis</a:t>
            </a:r>
            <a:endParaRPr lang="en-US" sz="4000" dirty="0"/>
          </a:p>
        </p:txBody>
      </p:sp>
      <p:pic>
        <p:nvPicPr>
          <p:cNvPr id="25603" name="Picture 3">
            <a:extLst>
              <a:ext uri="{FF2B5EF4-FFF2-40B4-BE49-F238E27FC236}">
                <a16:creationId xmlns:a16="http://schemas.microsoft.com/office/drawing/2014/main" id="{0DF0AA82-513F-B1A4-7E69-CCB351D4CE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726" y="1985554"/>
            <a:ext cx="3500586" cy="44283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43" y="115781"/>
            <a:ext cx="1981372" cy="493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106</TotalTime>
  <Words>1001</Words>
  <Application>Microsoft Office PowerPoint</Application>
  <PresentationFormat>Widescreen</PresentationFormat>
  <Paragraphs>167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Arial MT</vt:lpstr>
      <vt:lpstr>Calibri</vt:lpstr>
      <vt:lpstr>Century Gothic</vt:lpstr>
      <vt:lpstr>Garamond</vt:lpstr>
      <vt:lpstr>Symbol</vt:lpstr>
      <vt:lpstr>Tahoma</vt:lpstr>
      <vt:lpstr>Times New Roman</vt:lpstr>
      <vt:lpstr>Trebuchet MS</vt:lpstr>
      <vt:lpstr>Wingdings</vt:lpstr>
      <vt:lpstr>Wingdings 3</vt:lpstr>
      <vt:lpstr>Facet</vt:lpstr>
      <vt:lpstr>PowerPoint Presentation</vt:lpstr>
      <vt:lpstr>FOUNDATION MODULE _III Tumor Suppressor Genes In Cancer</vt:lpstr>
      <vt:lpstr>LEARNING OBJECTIVES</vt:lpstr>
      <vt:lpstr>Resource</vt:lpstr>
      <vt:lpstr>SUMMARY</vt:lpstr>
      <vt:lpstr>Tumor suppression genes</vt:lpstr>
      <vt:lpstr>Tumor suppressor genes</vt:lpstr>
      <vt:lpstr>Knudson’s Two Hits Theory  and retinoblastoma</vt:lpstr>
      <vt:lpstr>Retinoblastoma- Knudson two hit hypothesis of oncogenesis</vt:lpstr>
      <vt:lpstr>PowerPoint Presentation</vt:lpstr>
      <vt:lpstr>p53 Gene: Guardian of the Genome</vt:lpstr>
      <vt:lpstr>P53 Guardian of genome</vt:lpstr>
      <vt:lpstr>Gate Keeper Genes</vt:lpstr>
      <vt:lpstr>Normal Colorectal Epithelial Cells</vt:lpstr>
      <vt:lpstr>APC/B-Catenin pathway</vt:lpstr>
      <vt:lpstr>PowerPoint Presentation</vt:lpstr>
      <vt:lpstr>Multi-step carcinogenesis</vt:lpstr>
      <vt:lpstr>PowerPoint Presentation</vt:lpstr>
      <vt:lpstr>Caretaker genes</vt:lpstr>
      <vt:lpstr>.</vt:lpstr>
      <vt:lpstr>DNA REPAIR GENE DEFECTS</vt:lpstr>
      <vt:lpstr>Evasion of APOPTOSIS</vt:lpstr>
      <vt:lpstr>LIMITLESS REPLICATIVE POTENTIAL</vt:lpstr>
      <vt:lpstr>Limitless replicative potential: Telomerase</vt:lpstr>
      <vt:lpstr>.</vt:lpstr>
      <vt:lpstr>Research: Cancers 2020, 12(1), 223; https://doi.org/10.3390/cancers12010223</vt:lpstr>
      <vt:lpstr>Cancer screening &amp;target therapy</vt:lpstr>
      <vt:lpstr>SUMMARY</vt:lpstr>
      <vt:lpstr>EOLA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TUMOR SUPPRESSOR GENES IN CANCER</dc:title>
  <dc:creator>TAYYABA Ali</dc:creator>
  <cp:lastModifiedBy>Moorche</cp:lastModifiedBy>
  <cp:revision>12</cp:revision>
  <dcterms:created xsi:type="dcterms:W3CDTF">2023-03-26T15:40:47Z</dcterms:created>
  <dcterms:modified xsi:type="dcterms:W3CDTF">2025-02-17T09:30:53Z</dcterms:modified>
</cp:coreProperties>
</file>