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E20D-4F33-482A-9159-E2887867F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B5813-EF2B-4500-9C4F-6B86BB87E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51635-6150-4793-BDCB-E97A6414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955AB-7C7D-479F-AA23-5DBBE00C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C1AC3-6597-4FBF-BBDC-1C9197E5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9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E3C1-E4B6-4935-ACB2-E4BD9589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8BE14-1D85-46FF-9481-B3B0BDD74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06B8E-62F7-40F2-B84B-BE1C537FD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377AE-D8FE-4617-A92C-57BEF7020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75A7A-2C22-492F-8051-7ABA629C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6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6724B-555A-41C6-A2F2-6E8A795F7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D7997-C489-4C28-A6F2-3DFEA824D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32FE-35CF-482D-9F0B-C6597890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87CCE-D547-4D01-9111-7AECD082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9339C-C660-459A-8976-EF8FB18C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6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76CB-D13A-4386-9105-DD505F84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9C267-68D1-4697-99A9-5D8EA3AFD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5554F-6B72-45B3-906F-B48D4C8A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6A3E2-D163-498F-9D4B-440335C0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D84DB-96B5-4250-BEC5-290CC62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1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1E96-5443-4636-A965-5EF4DFE1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D85CF-52A8-4465-9601-C40C079DC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4E68-BDEE-4EB7-929C-7AF0C2B6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19DAA-414B-4842-9563-12AB57A5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315E6-3194-4A6D-8A63-285CCE61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DC444-DFCD-4F80-9674-F6BC83AB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2AB89-0CC4-4EB4-9F5A-4E0D885F6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18BBD-F47B-4B17-A9CB-6DA3294CF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6BCF7-8642-4CA7-87DE-1DAF7029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C8FD6-2BC3-476C-87B6-6FF324C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6DF17-FE6B-4FE1-A0BB-3750A8D3C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7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1A60-9D1B-4CCA-86A0-55294083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141B6-2CC8-4658-A9FA-20B92C080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CF699-EE0E-4F2D-95DB-DC399500B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F78EC-C206-4B1C-B8BF-F589ED297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7D7BF-C8F0-4F5A-8BC1-863029F27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A0A21-AE77-4165-8E15-53B50EB6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5F9CD-9218-458F-AFBA-A37249910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CB35F-556C-41C2-BB3D-D5932AF6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6D91-AC74-4604-A67F-B037A6E6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F8632-6EAB-4863-B242-F83D086EE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577676-43E6-4171-9755-33F1C711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E70C5D-F231-423B-9B67-AE6E01BC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6130B-6DEA-4DE0-A403-9D7A6350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B72B9B-5AB5-40FE-85C0-63CCD5129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FC0C7-45B0-4B9F-87CB-0DBE07590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6C88-2CE7-4506-86FC-405102FE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D487E-284E-4C6F-8408-8C45FF45B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D4763-EBBA-4CA1-BB3E-7B09015F6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8B58F-C433-456B-B9B8-098D7CF5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E6444-A9A7-4232-8606-2724C1B0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3148D-1D77-4504-8CC7-5CCE80B9E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9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1EAE5-ECC5-4811-B143-38F8DD88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7053C-7D8D-4690-A5D9-0B74E8683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81ECC-7E7A-43BE-8024-6F522533B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B99B5-46AB-47B2-B076-B0650ECF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C49E5-7015-441D-9473-74F79393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5CCA0-66FE-4376-9F88-C72F038A2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1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54A5A3-FEFD-47A4-9D54-8163E540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EA112-DDAD-4FED-A7E3-AB5A6F55C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E4CC5-B6D7-4F1E-8537-04CA3582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17EA-72A3-455E-9D7E-5D99FBC3098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565FF-12FA-41DF-B62F-5C1973125E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2FA2F-359D-49D4-9A4E-25D7AE8C8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5D6FE-1E70-422B-876E-252DAF07F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5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D731-67EF-4C59-AC25-342198B2C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1083"/>
            <a:ext cx="9144000" cy="612171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Continuity of Patient Care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4614C-7214-47B6-8393-C2C3BE772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499" y="961534"/>
            <a:ext cx="11302738" cy="557538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to continuity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health care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 to cooperate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coordination of medical care with other physician/s to whom patient is referred.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all relevant information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patient, including medical history, current condition, results of investigations &amp; treatment.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any other 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 information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continuing care of patient.</a:t>
            </a:r>
          </a:p>
          <a:p>
            <a:pPr algn="l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7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A100C-F517-46AF-825D-DBA8FA64D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013"/>
            <a:ext cx="10515600" cy="7001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Continuity of Patient Care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7B460-CE76-43BD-88EB-01ACFB618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23" y="886117"/>
            <a:ext cx="11227324" cy="5561818"/>
          </a:xfrm>
        </p:spPr>
        <p:txBody>
          <a:bodyPr>
            <a:noAutofit/>
          </a:bodyPr>
          <a:lstStyle/>
          <a:p>
            <a:pPr marL="342900" indent="-342900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delegated colleague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qualified, experienced, knowledge able &amp; skilled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provide care.</a:t>
            </a:r>
          </a:p>
          <a:p>
            <a:pPr marL="342900" indent="-342900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referring doctor is not accountable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decisions &amp; actions of delegated colleague, </a:t>
            </a:r>
          </a:p>
          <a:p>
            <a:pPr marL="342900" indent="-342900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yet, ethically,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physician is responsible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overall management of patient. </a:t>
            </a:r>
          </a:p>
          <a:p>
            <a:pPr marL="342900" indent="-342900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patient seeks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advise from primary doctor,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any reason, any time, he/she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listen &amp; help the patient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 must advise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of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 consequences of not continuing treatment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3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163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Ethics of Continuity of Patient Care </vt:lpstr>
      <vt:lpstr>Ethics of Continuity of Patient Care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Continuity of Patient Care</dc:title>
  <dc:creator>dell</dc:creator>
  <cp:lastModifiedBy>dell</cp:lastModifiedBy>
  <cp:revision>8</cp:revision>
  <dcterms:created xsi:type="dcterms:W3CDTF">2024-09-03T12:04:55Z</dcterms:created>
  <dcterms:modified xsi:type="dcterms:W3CDTF">2024-09-03T15:19:04Z</dcterms:modified>
</cp:coreProperties>
</file>