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DE20D-4F33-482A-9159-E2887867F5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BB5813-EF2B-4500-9C4F-6B86BB87EE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A51635-6150-4793-BDCB-E97A6414F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517EA-72A3-455E-9D7E-5D99FBC30982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9955AB-7C7D-479F-AA23-5DBBE00C7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6C1AC3-6597-4FBF-BBDC-1C9197E52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5D6FE-1E70-422B-876E-252DAF07F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497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1E3C1-E4B6-4935-ACB2-E4BD95891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48BE14-1D85-46FF-9481-B3B0BDD748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806B8E-62F7-40F2-B84B-BE1C537FD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517EA-72A3-455E-9D7E-5D99FBC30982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7377AE-D8FE-4617-A92C-57BEF7020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575A7A-2C22-492F-8051-7ABA629C7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5D6FE-1E70-422B-876E-252DAF07F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668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46724B-555A-41C6-A2F2-6E8A795F7B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4D7997-C489-4C28-A6F2-3DFEA824DE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CA32FE-35CF-482D-9F0B-C65978900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517EA-72A3-455E-9D7E-5D99FBC30982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A87CCE-D547-4D01-9111-7AECD0828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49339C-C660-459A-8976-EF8FB18C0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5D6FE-1E70-422B-876E-252DAF07F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961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D76CB-D13A-4386-9105-DD505F84F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9C267-68D1-4697-99A9-5D8EA3AFDC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5554F-6B72-45B3-906F-B48D4C8A2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517EA-72A3-455E-9D7E-5D99FBC30982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D6A3E2-D163-498F-9D4B-440335C00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AD84DB-96B5-4250-BEC5-290CC620E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5D6FE-1E70-422B-876E-252DAF07F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712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01E96-5443-4636-A965-5EF4DFE1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0D85CF-52A8-4465-9601-C40C079DC1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354E68-BDEE-4EB7-929C-7AF0C2B66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517EA-72A3-455E-9D7E-5D99FBC30982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219DAA-414B-4842-9563-12AB57A58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7315E6-3194-4A6D-8A63-285CCE619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5D6FE-1E70-422B-876E-252DAF07F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23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DC444-DFCD-4F80-9674-F6BC83AB7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C2AB89-0CC4-4EB4-9F5A-4E0D885F63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518BBD-F47B-4B17-A9CB-6DA3294CF7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A6BCF7-8642-4CA7-87DE-1DAF70295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517EA-72A3-455E-9D7E-5D99FBC30982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CC8FD6-2BC3-476C-87B6-6FF324CB2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06DF17-FE6B-4FE1-A0BB-3750A8D3C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5D6FE-1E70-422B-876E-252DAF07F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47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F1A60-9D1B-4CCA-86A0-55294083F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D141B6-2CC8-4658-A9FA-20B92C080F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ECF699-EE0E-4F2D-95DB-DC399500B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EF78EC-C206-4B1C-B8BF-F589ED2974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B7D7BF-C8F0-4F5A-8BC1-863029F270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CA0A21-AE77-4165-8E15-53B50EB60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517EA-72A3-455E-9D7E-5D99FBC30982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95F9CD-9218-458F-AFBA-A37249910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7CB35F-556C-41C2-BB3D-D5932AF6A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5D6FE-1E70-422B-876E-252DAF07F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23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A6D91-AC74-4604-A67F-B037A6E6C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4F8632-6EAB-4863-B242-F83D086EE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517EA-72A3-455E-9D7E-5D99FBC30982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577676-43E6-4171-9755-33F1C7112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E70C5D-F231-423B-9B67-AE6E01BC1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5D6FE-1E70-422B-876E-252DAF07F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22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F6130B-6DEA-4DE0-A403-9D7A6350A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517EA-72A3-455E-9D7E-5D99FBC30982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B72B9B-5AB5-40FE-85C0-63CCD5129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4FC0C7-45B0-4B9F-87CB-0DBE07590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5D6FE-1E70-422B-876E-252DAF07F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155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A6C88-2CE7-4506-86FC-405102FE2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D487E-284E-4C6F-8408-8C45FF45BA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1D4763-EBBA-4CA1-BB3E-7B09015F6B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18B58F-C433-456B-B9B8-098D7CF55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517EA-72A3-455E-9D7E-5D99FBC30982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8E6444-A9A7-4232-8606-2724C1B06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3148D-1D77-4504-8CC7-5CCE80B9E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5D6FE-1E70-422B-876E-252DAF07F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97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1EAE5-ECC5-4811-B143-38F8DD884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57053C-7D8D-4690-A5D9-0B74E8683D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C81ECC-7E7A-43BE-8024-6F522533BF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AB99B5-46AB-47B2-B076-B0650ECF1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517EA-72A3-455E-9D7E-5D99FBC30982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CC49E5-7015-441D-9473-74F79393D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15CCA0-66FE-4376-9F88-C72F038A2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5D6FE-1E70-422B-876E-252DAF07F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512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54A5A3-FEFD-47A4-9D54-8163E540B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AEA112-DDAD-4FED-A7E3-AB5A6F55C3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8E4CC5-B6D7-4F1E-8537-04CA3582D6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517EA-72A3-455E-9D7E-5D99FBC30982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B565FF-12FA-41DF-B62F-5C1973125E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E2FA2F-359D-49D4-9A4E-25D7AE8C8C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5D6FE-1E70-422B-876E-252DAF07F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256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1D731-67EF-4C59-AC25-342198B2C4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21083"/>
            <a:ext cx="9144000" cy="612171"/>
          </a:xfrm>
        </p:spPr>
        <p:txBody>
          <a:bodyPr>
            <a:normAutofit fontScale="90000"/>
          </a:bodyPr>
          <a:lstStyle/>
          <a:p>
            <a:r>
              <a:rPr lang="en-US" sz="49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Ethics of Continuity of Patient Care 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D4614C-7214-47B6-8393-C2C3BE772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6499" y="961534"/>
            <a:ext cx="11302738" cy="5575383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 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right to continuity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health care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Doctor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 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obligation to cooperate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coordination of medical care with other physician/s to whom patient is referred.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Doctor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must 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provide all relevant information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about patient, including medical history, current condition, results of investigations &amp; treatment.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Also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 any other 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necessary information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 continuing care of patient.</a:t>
            </a:r>
          </a:p>
          <a:p>
            <a:pPr algn="l"/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073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A100C-F517-46AF-825D-DBA8FA64D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6013"/>
            <a:ext cx="10515600" cy="70010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Ethics of Continuity of Patient Care (Cont.)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17B460-CE76-43BD-88EB-01ACFB6186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623" y="886117"/>
            <a:ext cx="11227324" cy="5561818"/>
          </a:xfrm>
        </p:spPr>
        <p:txBody>
          <a:bodyPr>
            <a:noAutofit/>
          </a:bodyPr>
          <a:lstStyle/>
          <a:p>
            <a:pPr marL="342900" indent="-342900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 sure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delegated colleague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qualified, experienced, knowledge able &amp; skilled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provide care.</a:t>
            </a:r>
          </a:p>
          <a:p>
            <a:pPr marL="342900" indent="-342900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Although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referring doctor is not accountable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decisions &amp; actions of delegated colleague, </a:t>
            </a:r>
          </a:p>
          <a:p>
            <a:pPr marL="342900" indent="-342900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yet, ethically,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primary physician is responsible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overall management of patient. </a:t>
            </a:r>
          </a:p>
          <a:p>
            <a:pPr marL="342900" indent="-342900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patient seeks 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advise from primary doctor, 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any reason, any time, he/she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must listen &amp; help the patient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Doctor must advise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 of 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possible consequences of not continuing treatment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339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163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Ethics of Continuity of Patient Care </vt:lpstr>
      <vt:lpstr>Ethics of Continuity of Patient Care (Cont.)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Continuity of Patient Care</dc:title>
  <dc:creator>dell</dc:creator>
  <cp:lastModifiedBy>dell</cp:lastModifiedBy>
  <cp:revision>8</cp:revision>
  <dcterms:created xsi:type="dcterms:W3CDTF">2024-09-03T12:04:55Z</dcterms:created>
  <dcterms:modified xsi:type="dcterms:W3CDTF">2024-09-03T15:19:04Z</dcterms:modified>
</cp:coreProperties>
</file>