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2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1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2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3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3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4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7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9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2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9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BFCF3-9D6E-4C46-AF90-8AD4A4E6982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575E9-5E6B-460E-B72C-A1AF63326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3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349" y="409304"/>
            <a:ext cx="11382102" cy="73152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00B0F0"/>
                </a:solidFill>
              </a:rPr>
              <a:t>Infrastructure In RMU </a:t>
            </a:r>
            <a:r>
              <a:rPr lang="en-US" sz="4400" b="1" dirty="0" smtClean="0">
                <a:solidFill>
                  <a:srgbClr val="00B0F0"/>
                </a:solidFill>
              </a:rPr>
              <a:t>Examination Department</a:t>
            </a:r>
            <a:endParaRPr lang="en-US" sz="44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0259" y="1362634"/>
            <a:ext cx="9717741" cy="5253319"/>
          </a:xfrm>
        </p:spPr>
        <p:txBody>
          <a:bodyPr/>
          <a:lstStyle/>
          <a:p>
            <a:endParaRPr lang="en-US" b="1" dirty="0">
              <a:solidFill>
                <a:srgbClr val="00B0F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19310"/>
              </p:ext>
            </p:extLst>
          </p:nvPr>
        </p:nvGraphicFramePr>
        <p:xfrm>
          <a:off x="950259" y="1362634"/>
          <a:ext cx="9717742" cy="5253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17742"/>
              </a:tblGrid>
              <a:tr h="5806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1.      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Ultra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 Machine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2.      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of the Art Clinical Examination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Hall 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    Adult Mannequin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5806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3.     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Mannequin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39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4.      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Gynecology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Equipment (Examination Lights &amp; Other Equipment)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39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5.      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Ambulance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847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6.      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Defibrillator 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39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7.      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Examination Couches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39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     X-Ray Illuminators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39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LEDs for OSCE Examination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  <a:tr h="439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   Surgical Equipment &amp; Models</a:t>
                      </a:r>
                      <a:endParaRPr lang="en-US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3124" marR="7403" marT="740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09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Infrastructure In RMU Examination Department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Exam Conducted By RMU</dc:title>
  <dc:creator>user</dc:creator>
  <cp:lastModifiedBy>Microsoft account</cp:lastModifiedBy>
  <cp:revision>21</cp:revision>
  <dcterms:created xsi:type="dcterms:W3CDTF">2025-03-15T08:00:24Z</dcterms:created>
  <dcterms:modified xsi:type="dcterms:W3CDTF">2025-03-18T05:56:33Z</dcterms:modified>
</cp:coreProperties>
</file>